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5.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6.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7.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8.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9.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0.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1.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2.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3.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4.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5.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6.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7.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18.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19.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0.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1.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2.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3.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24.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25.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26.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27.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28.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29.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0.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31.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3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33.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theme/theme34.xml" ContentType="application/vnd.openxmlformats-officedocument.theme+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35.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36.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37.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38.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39.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40.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41.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42.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43.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44.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theme/theme45.xml" ContentType="application/vnd.openxmlformats-officedocument.theme+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46.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47.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theme/theme48.xml" ContentType="application/vnd.openxmlformats-officedocument.theme+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49.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50.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theme/theme51.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52.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53.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54.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55.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theme/theme56.xml" ContentType="application/vnd.openxmlformats-officedocument.theme+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theme/theme57.xml" ContentType="application/vnd.openxmlformats-officedocument.theme+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58.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59.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theme/theme60.xml" ContentType="application/vnd.openxmlformats-officedocument.theme+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theme/theme61.xml" ContentType="application/vnd.openxmlformats-officedocument.theme+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theme/theme62.xml" ContentType="application/vnd.openxmlformats-officedocument.theme+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theme/theme63.xml" ContentType="application/vnd.openxmlformats-officedocument.theme+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theme/theme64.xml" ContentType="application/vnd.openxmlformats-officedocument.theme+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65.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theme/theme66.xml" ContentType="application/vnd.openxmlformats-officedocument.theme+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67.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theme/theme68.xml" ContentType="application/vnd.openxmlformats-officedocument.theme+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69.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70.xml" ContentType="application/vnd.openxmlformats-officedocument.theme+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71.xml" ContentType="application/vnd.openxmlformats-officedocument.theme+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72.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73.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theme/theme74.xml" ContentType="application/vnd.openxmlformats-officedocument.theme+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6.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7.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8.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9.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10.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1.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12.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notesSlides/notesSlide13.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notesSlides/notesSlide14.xml" ContentType="application/vnd.openxmlformats-officedocument.presentationml.notesSlide+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15.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notesSlides/notesSlide16.xml" ContentType="application/vnd.openxmlformats-officedocument.presentationml.notesSlide+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17.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18.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19.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20.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notesSlides/notesSlide21.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22.xml" ContentType="application/vnd.openxmlformats-officedocument.presentationml.notesSl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23.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notesSlides/notesSlide24.xml" ContentType="application/vnd.openxmlformats-officedocument.presentationml.notesSlide+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25.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notesSlides/notesSlide26.xml" ContentType="application/vnd.openxmlformats-officedocument.presentationml.notesSlide+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notesSlides/notesSlide27.xml" ContentType="application/vnd.openxmlformats-officedocument.presentationml.notesSlide+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notesSlides/notesSlide28.xml" ContentType="application/vnd.openxmlformats-officedocument.presentationml.notesSlide+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notesSlides/notesSlide29.xml" ContentType="application/vnd.openxmlformats-officedocument.presentationml.notesSlide+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notesSlides/notesSlide30.xml" ContentType="application/vnd.openxmlformats-officedocument.presentationml.notesSlide+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notesSlides/notesSlide31.xml" ContentType="application/vnd.openxmlformats-officedocument.presentationml.notesSlide+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notesSlides/notesSlide32.xml" ContentType="application/vnd.openxmlformats-officedocument.presentationml.notesSlide+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notesSlides/notesSlide33.xml" ContentType="application/vnd.openxmlformats-officedocument.presentationml.notesSlide+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notesSlides/notesSlide34.xml" ContentType="application/vnd.openxmlformats-officedocument.presentationml.notesSlide+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notesSlides/notesSlide35.xml" ContentType="application/vnd.openxmlformats-officedocument.presentationml.notesSlide+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notesSlides/notesSlide36.xml" ContentType="application/vnd.openxmlformats-officedocument.presentationml.notesSlide+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notesSlides/notesSlide37.xml" ContentType="application/vnd.openxmlformats-officedocument.presentationml.notesSlide+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notesSlides/notesSlide38.xml" ContentType="application/vnd.openxmlformats-officedocument.presentationml.notesSlide+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notesSlides/notesSlide39.xml" ContentType="application/vnd.openxmlformats-officedocument.presentationml.notesSlide+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notesSlides/notesSlide40.xml" ContentType="application/vnd.openxmlformats-officedocument.presentationml.notesSlide+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notesSlides/notesSlide41.xml" ContentType="application/vnd.openxmlformats-officedocument.presentationml.notesSlide+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notesSlides/notesSlide42.xml" ContentType="application/vnd.openxmlformats-officedocument.presentationml.notesSlide+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notesSlides/notesSlide43.xml" ContentType="application/vnd.openxmlformats-officedocument.presentationml.notesSlide+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notesSlides/notesSlide44.xml" ContentType="application/vnd.openxmlformats-officedocument.presentationml.notesSlide+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notesSlides/notesSlide45.xml" ContentType="application/vnd.openxmlformats-officedocument.presentationml.notesSlide+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notesSlides/notesSlide46.xml" ContentType="application/vnd.openxmlformats-officedocument.presentationml.notesSlide+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notesSlides/notesSlide47.xml" ContentType="application/vnd.openxmlformats-officedocument.presentationml.notesSlide+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notesSlides/notesSlide48.xml" ContentType="application/vnd.openxmlformats-officedocument.presentationml.notesSlide+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notesSlides/notesSlide49.xml" ContentType="application/vnd.openxmlformats-officedocument.presentationml.notesSlide+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notesSlides/notesSlide50.xml" ContentType="application/vnd.openxmlformats-officedocument.presentationml.notesSlide+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notesSlides/notesSlide51.xml" ContentType="application/vnd.openxmlformats-officedocument.presentationml.notesSlide+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notesSlides/notesSlide52.xml" ContentType="application/vnd.openxmlformats-officedocument.presentationml.notesSlide+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notesSlides/notesSlide53.xml" ContentType="application/vnd.openxmlformats-officedocument.presentationml.notesSlide+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notesSlides/notesSlide54.xml" ContentType="application/vnd.openxmlformats-officedocument.presentationml.notesSlide+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notesSlides/notesSlide55.xml" ContentType="application/vnd.openxmlformats-officedocument.presentationml.notesSlide+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notesSlides/notesSlide56.xml" ContentType="application/vnd.openxmlformats-officedocument.presentationml.notesSlide+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notesSlides/notesSlide57.xml" ContentType="application/vnd.openxmlformats-officedocument.presentationml.notesSlide+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notesSlides/notesSlide58.xml" ContentType="application/vnd.openxmlformats-officedocument.presentationml.notesSlide+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notesSlides/notesSlide59.xml" ContentType="application/vnd.openxmlformats-officedocument.presentationml.notesSlide+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notesSlides/notesSlide60.xml" ContentType="application/vnd.openxmlformats-officedocument.presentationml.notesSlide+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notesSlides/notesSlide61.xml" ContentType="application/vnd.openxmlformats-officedocument.presentationml.notesSlide+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notesSlides/notesSlide62.xml" ContentType="application/vnd.openxmlformats-officedocument.presentationml.notesSlide+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notesSlides/notesSlide63.xml" ContentType="application/vnd.openxmlformats-officedocument.presentationml.notesSlide+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notesSlides/notesSlide64.xml" ContentType="application/vnd.openxmlformats-officedocument.presentationml.notesSlide+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notesSlides/notesSlide65.xml" ContentType="application/vnd.openxmlformats-officedocument.presentationml.notesSlide+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notesSlides/notesSlide66.xml" ContentType="application/vnd.openxmlformats-officedocument.presentationml.notesSlide+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notesSlides/notesSlide67.xml" ContentType="application/vnd.openxmlformats-officedocument.presentationml.notesSlide+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notesSlides/notesSlide68.xml" ContentType="application/vnd.openxmlformats-officedocument.presentationml.notesSlide+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notesSlides/notesSlide69.xml" ContentType="application/vnd.openxmlformats-officedocument.presentationml.notesSlide+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notesSlides/notesSlide70.xml" ContentType="application/vnd.openxmlformats-officedocument.presentationml.notesSlide+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notesSlides/notesSlide71.xml" ContentType="application/vnd.openxmlformats-officedocument.presentationml.notesSlide+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notesSlides/notesSlide72.xml" ContentType="application/vnd.openxmlformats-officedocument.presentationml.notesSlide+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notesSlides/notesSlide73.xml" ContentType="application/vnd.openxmlformats-officedocument.presentationml.notesSlide+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notesSlides/notesSlide74.xml" ContentType="application/vnd.openxmlformats-officedocument.presentationml.notesSlide+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notesSlides/notesSlide75.xml" ContentType="application/vnd.openxmlformats-officedocument.presentationml.notesSlide+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notesSlides/notesSlide76.xml" ContentType="application/vnd.openxmlformats-officedocument.presentationml.notesSlide+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notesSlides/notesSlide77.xml" ContentType="application/vnd.openxmlformats-officedocument.presentationml.notesSlide+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notesSlides/notesSlide78.xml" ContentType="application/vnd.openxmlformats-officedocument.presentationml.notesSlide+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notesSlides/notesSlide79.xml" ContentType="application/vnd.openxmlformats-officedocument.presentationml.notesSlide+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notesSlides/notesSlide80.xml" ContentType="application/vnd.openxmlformats-officedocument.presentationml.notesSlide+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notesSlides/notesSlide81.xml" ContentType="application/vnd.openxmlformats-officedocument.presentationml.notesSlide+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notesSlides/notesSlide82.xml" ContentType="application/vnd.openxmlformats-officedocument.presentationml.notesSlide+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notesSlides/notesSlide83.xml" ContentType="application/vnd.openxmlformats-officedocument.presentationml.notesSlide+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notesSlides/notesSlide84.xml" ContentType="application/vnd.openxmlformats-officedocument.presentationml.notesSlide+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notesSlides/notesSlide85.xml" ContentType="application/vnd.openxmlformats-officedocument.presentationml.notesSlide+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notesSlides/notesSlide86.xml" ContentType="application/vnd.openxmlformats-officedocument.presentationml.notesSlide+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notesSlides/notesSlide87.xml" ContentType="application/vnd.openxmlformats-officedocument.presentationml.notesSlide+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notesSlides/notesSlide88.xml" ContentType="application/vnd.openxmlformats-officedocument.presentationml.notesSlide+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notesSlides/notesSlide89.xml" ContentType="application/vnd.openxmlformats-officedocument.presentationml.notesSlide+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notesSlides/notesSlide90.xml" ContentType="application/vnd.openxmlformats-officedocument.presentationml.notesSlide+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notesSlides/notesSlide91.xml" ContentType="application/vnd.openxmlformats-officedocument.presentationml.notesSlide+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notesSlides/notesSlide92.xml" ContentType="application/vnd.openxmlformats-officedocument.presentationml.notesSlide+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notesSlides/notesSlide93.xml" ContentType="application/vnd.openxmlformats-officedocument.presentationml.notesSlide+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notesSlides/notesSlide94.xml" ContentType="application/vnd.openxmlformats-officedocument.presentationml.notesSlide+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notesSlides/notesSlide95.xml" ContentType="application/vnd.openxmlformats-officedocument.presentationml.notesSlide+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notesSlides/notesSlide96.xml" ContentType="application/vnd.openxmlformats-officedocument.presentationml.notesSlide+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notesSlides/notesSlide97.xml" ContentType="application/vnd.openxmlformats-officedocument.presentationml.notesSlide+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notesSlides/notesSlide98.xml" ContentType="application/vnd.openxmlformats-officedocument.presentationml.notesSlide+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notesSlides/notesSlide99.xml" ContentType="application/vnd.openxmlformats-officedocument.presentationml.notesSlide+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notesSlides/notesSlide100.xml" ContentType="application/vnd.openxmlformats-officedocument.presentationml.notesSlide+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notesSlides/notesSlide101.xml" ContentType="application/vnd.openxmlformats-officedocument.presentationml.notesSlide+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notesSlides/notesSlide102.xml" ContentType="application/vnd.openxmlformats-officedocument.presentationml.notesSlide+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notesSlides/notesSlide103.xml" ContentType="application/vnd.openxmlformats-officedocument.presentationml.notesSlide+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notesSlides/notesSlide104.xml" ContentType="application/vnd.openxmlformats-officedocument.presentationml.notesSlide+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ppt/notesSlides/notesSlide105.xml" ContentType="application/vnd.openxmlformats-officedocument.presentationml.notesSlide+xml"/>
  <Override PartName="/ppt/diagrams/data185.xml" ContentType="application/vnd.openxmlformats-officedocument.drawingml.diagramData+xml"/>
  <Override PartName="/ppt/diagrams/layout185.xml" ContentType="application/vnd.openxmlformats-officedocument.drawingml.diagramLayout+xml"/>
  <Override PartName="/ppt/diagrams/quickStyle185.xml" ContentType="application/vnd.openxmlformats-officedocument.drawingml.diagramStyle+xml"/>
  <Override PartName="/ppt/diagrams/colors185.xml" ContentType="application/vnd.openxmlformats-officedocument.drawingml.diagramColors+xml"/>
  <Override PartName="/ppt/diagrams/drawing185.xml" ContentType="application/vnd.ms-office.drawingml.diagramDrawing+xml"/>
  <Override PartName="/ppt/diagrams/data186.xml" ContentType="application/vnd.openxmlformats-officedocument.drawingml.diagramData+xml"/>
  <Override PartName="/ppt/diagrams/layout186.xml" ContentType="application/vnd.openxmlformats-officedocument.drawingml.diagramLayout+xml"/>
  <Override PartName="/ppt/diagrams/quickStyle186.xml" ContentType="application/vnd.openxmlformats-officedocument.drawingml.diagramStyle+xml"/>
  <Override PartName="/ppt/diagrams/colors186.xml" ContentType="application/vnd.openxmlformats-officedocument.drawingml.diagramColors+xml"/>
  <Override PartName="/ppt/diagrams/drawing186.xml" ContentType="application/vnd.ms-office.drawingml.diagramDrawing+xml"/>
  <Override PartName="/ppt/notesSlides/notesSlide106.xml" ContentType="application/vnd.openxmlformats-officedocument.presentationml.notesSlide+xml"/>
  <Override PartName="/ppt/diagrams/data187.xml" ContentType="application/vnd.openxmlformats-officedocument.drawingml.diagramData+xml"/>
  <Override PartName="/ppt/diagrams/layout187.xml" ContentType="application/vnd.openxmlformats-officedocument.drawingml.diagramLayout+xml"/>
  <Override PartName="/ppt/diagrams/quickStyle187.xml" ContentType="application/vnd.openxmlformats-officedocument.drawingml.diagramStyle+xml"/>
  <Override PartName="/ppt/diagrams/colors187.xml" ContentType="application/vnd.openxmlformats-officedocument.drawingml.diagramColors+xml"/>
  <Override PartName="/ppt/diagrams/drawing187.xml" ContentType="application/vnd.ms-office.drawingml.diagramDrawing+xml"/>
  <Override PartName="/ppt/diagrams/data188.xml" ContentType="application/vnd.openxmlformats-officedocument.drawingml.diagramData+xml"/>
  <Override PartName="/ppt/diagrams/layout188.xml" ContentType="application/vnd.openxmlformats-officedocument.drawingml.diagramLayout+xml"/>
  <Override PartName="/ppt/diagrams/quickStyle188.xml" ContentType="application/vnd.openxmlformats-officedocument.drawingml.diagramStyle+xml"/>
  <Override PartName="/ppt/diagrams/colors188.xml" ContentType="application/vnd.openxmlformats-officedocument.drawingml.diagramColors+xml"/>
  <Override PartName="/ppt/diagrams/drawing188.xml" ContentType="application/vnd.ms-office.drawingml.diagramDrawing+xml"/>
  <Override PartName="/ppt/notesSlides/notesSlide107.xml" ContentType="application/vnd.openxmlformats-officedocument.presentationml.notesSlide+xml"/>
  <Override PartName="/ppt/diagrams/data189.xml" ContentType="application/vnd.openxmlformats-officedocument.drawingml.diagramData+xml"/>
  <Override PartName="/ppt/diagrams/layout189.xml" ContentType="application/vnd.openxmlformats-officedocument.drawingml.diagramLayout+xml"/>
  <Override PartName="/ppt/diagrams/quickStyle189.xml" ContentType="application/vnd.openxmlformats-officedocument.drawingml.diagramStyle+xml"/>
  <Override PartName="/ppt/diagrams/colors189.xml" ContentType="application/vnd.openxmlformats-officedocument.drawingml.diagramColors+xml"/>
  <Override PartName="/ppt/diagrams/drawing189.xml" ContentType="application/vnd.ms-office.drawingml.diagramDrawing+xml"/>
  <Override PartName="/ppt/diagrams/data190.xml" ContentType="application/vnd.openxmlformats-officedocument.drawingml.diagramData+xml"/>
  <Override PartName="/ppt/diagrams/layout190.xml" ContentType="application/vnd.openxmlformats-officedocument.drawingml.diagramLayout+xml"/>
  <Override PartName="/ppt/diagrams/quickStyle190.xml" ContentType="application/vnd.openxmlformats-officedocument.drawingml.diagramStyle+xml"/>
  <Override PartName="/ppt/diagrams/colors190.xml" ContentType="application/vnd.openxmlformats-officedocument.drawingml.diagramColors+xml"/>
  <Override PartName="/ppt/diagrams/drawing190.xml" ContentType="application/vnd.ms-office.drawingml.diagramDrawing+xml"/>
  <Override PartName="/ppt/notesSlides/notesSlide108.xml" ContentType="application/vnd.openxmlformats-officedocument.presentationml.notesSlide+xml"/>
  <Override PartName="/ppt/diagrams/data191.xml" ContentType="application/vnd.openxmlformats-officedocument.drawingml.diagramData+xml"/>
  <Override PartName="/ppt/diagrams/layout191.xml" ContentType="application/vnd.openxmlformats-officedocument.drawingml.diagramLayout+xml"/>
  <Override PartName="/ppt/diagrams/quickStyle191.xml" ContentType="application/vnd.openxmlformats-officedocument.drawingml.diagramStyle+xml"/>
  <Override PartName="/ppt/diagrams/colors191.xml" ContentType="application/vnd.openxmlformats-officedocument.drawingml.diagramColors+xml"/>
  <Override PartName="/ppt/diagrams/drawing191.xml" ContentType="application/vnd.ms-office.drawingml.diagramDrawing+xml"/>
  <Override PartName="/ppt/diagrams/data192.xml" ContentType="application/vnd.openxmlformats-officedocument.drawingml.diagramData+xml"/>
  <Override PartName="/ppt/diagrams/layout192.xml" ContentType="application/vnd.openxmlformats-officedocument.drawingml.diagramLayout+xml"/>
  <Override PartName="/ppt/diagrams/quickStyle192.xml" ContentType="application/vnd.openxmlformats-officedocument.drawingml.diagramStyle+xml"/>
  <Override PartName="/ppt/diagrams/colors192.xml" ContentType="application/vnd.openxmlformats-officedocument.drawingml.diagramColors+xml"/>
  <Override PartName="/ppt/diagrams/drawing192.xml" ContentType="application/vnd.ms-office.drawingml.diagramDrawing+xml"/>
  <Override PartName="/ppt/notesSlides/notesSlide109.xml" ContentType="application/vnd.openxmlformats-officedocument.presentationml.notesSlide+xml"/>
  <Override PartName="/ppt/diagrams/data193.xml" ContentType="application/vnd.openxmlformats-officedocument.drawingml.diagramData+xml"/>
  <Override PartName="/ppt/diagrams/layout193.xml" ContentType="application/vnd.openxmlformats-officedocument.drawingml.diagramLayout+xml"/>
  <Override PartName="/ppt/diagrams/quickStyle193.xml" ContentType="application/vnd.openxmlformats-officedocument.drawingml.diagramStyle+xml"/>
  <Override PartName="/ppt/diagrams/colors193.xml" ContentType="application/vnd.openxmlformats-officedocument.drawingml.diagramColors+xml"/>
  <Override PartName="/ppt/diagrams/drawing193.xml" ContentType="application/vnd.ms-office.drawingml.diagramDrawing+xml"/>
  <Override PartName="/ppt/notesSlides/notesSlide110.xml" ContentType="application/vnd.openxmlformats-officedocument.presentationml.notesSlide+xml"/>
  <Override PartName="/ppt/diagrams/data194.xml" ContentType="application/vnd.openxmlformats-officedocument.drawingml.diagramData+xml"/>
  <Override PartName="/ppt/diagrams/layout194.xml" ContentType="application/vnd.openxmlformats-officedocument.drawingml.diagramLayout+xml"/>
  <Override PartName="/ppt/diagrams/quickStyle194.xml" ContentType="application/vnd.openxmlformats-officedocument.drawingml.diagramStyle+xml"/>
  <Override PartName="/ppt/diagrams/colors194.xml" ContentType="application/vnd.openxmlformats-officedocument.drawingml.diagramColors+xml"/>
  <Override PartName="/ppt/diagrams/drawing194.xml" ContentType="application/vnd.ms-office.drawingml.diagramDrawing+xml"/>
  <Override PartName="/ppt/diagrams/data195.xml" ContentType="application/vnd.openxmlformats-officedocument.drawingml.diagramData+xml"/>
  <Override PartName="/ppt/diagrams/layout195.xml" ContentType="application/vnd.openxmlformats-officedocument.drawingml.diagramLayout+xml"/>
  <Override PartName="/ppt/diagrams/quickStyle195.xml" ContentType="application/vnd.openxmlformats-officedocument.drawingml.diagramStyle+xml"/>
  <Override PartName="/ppt/diagrams/colors195.xml" ContentType="application/vnd.openxmlformats-officedocument.drawingml.diagramColors+xml"/>
  <Override PartName="/ppt/diagrams/drawing195.xml" ContentType="application/vnd.ms-office.drawingml.diagramDrawing+xml"/>
  <Override PartName="/ppt/notesSlides/notesSlide111.xml" ContentType="application/vnd.openxmlformats-officedocument.presentationml.notesSlide+xml"/>
  <Override PartName="/ppt/diagrams/data196.xml" ContentType="application/vnd.openxmlformats-officedocument.drawingml.diagramData+xml"/>
  <Override PartName="/ppt/diagrams/layout196.xml" ContentType="application/vnd.openxmlformats-officedocument.drawingml.diagramLayout+xml"/>
  <Override PartName="/ppt/diagrams/quickStyle196.xml" ContentType="application/vnd.openxmlformats-officedocument.drawingml.diagramStyle+xml"/>
  <Override PartName="/ppt/diagrams/colors196.xml" ContentType="application/vnd.openxmlformats-officedocument.drawingml.diagramColors+xml"/>
  <Override PartName="/ppt/diagrams/drawing196.xml" ContentType="application/vnd.ms-office.drawingml.diagramDrawing+xml"/>
  <Override PartName="/ppt/diagrams/data197.xml" ContentType="application/vnd.openxmlformats-officedocument.drawingml.diagramData+xml"/>
  <Override PartName="/ppt/diagrams/layout197.xml" ContentType="application/vnd.openxmlformats-officedocument.drawingml.diagramLayout+xml"/>
  <Override PartName="/ppt/diagrams/quickStyle197.xml" ContentType="application/vnd.openxmlformats-officedocument.drawingml.diagramStyle+xml"/>
  <Override PartName="/ppt/diagrams/colors197.xml" ContentType="application/vnd.openxmlformats-officedocument.drawingml.diagramColors+xml"/>
  <Override PartName="/ppt/diagrams/drawing197.xml" ContentType="application/vnd.ms-office.drawingml.diagramDrawing+xml"/>
  <Override PartName="/ppt/notesSlides/notesSlide112.xml" ContentType="application/vnd.openxmlformats-officedocument.presentationml.notesSlide+xml"/>
  <Override PartName="/ppt/diagrams/data198.xml" ContentType="application/vnd.openxmlformats-officedocument.drawingml.diagramData+xml"/>
  <Override PartName="/ppt/diagrams/layout198.xml" ContentType="application/vnd.openxmlformats-officedocument.drawingml.diagramLayout+xml"/>
  <Override PartName="/ppt/diagrams/quickStyle198.xml" ContentType="application/vnd.openxmlformats-officedocument.drawingml.diagramStyle+xml"/>
  <Override PartName="/ppt/diagrams/colors198.xml" ContentType="application/vnd.openxmlformats-officedocument.drawingml.diagramColors+xml"/>
  <Override PartName="/ppt/diagrams/drawing198.xml" ContentType="application/vnd.ms-office.drawingml.diagramDrawing+xml"/>
  <Override PartName="/ppt/diagrams/data199.xml" ContentType="application/vnd.openxmlformats-officedocument.drawingml.diagramData+xml"/>
  <Override PartName="/ppt/diagrams/layout199.xml" ContentType="application/vnd.openxmlformats-officedocument.drawingml.diagramLayout+xml"/>
  <Override PartName="/ppt/diagrams/quickStyle199.xml" ContentType="application/vnd.openxmlformats-officedocument.drawingml.diagramStyle+xml"/>
  <Override PartName="/ppt/diagrams/colors199.xml" ContentType="application/vnd.openxmlformats-officedocument.drawingml.diagramColors+xml"/>
  <Override PartName="/ppt/diagrams/drawing199.xml" ContentType="application/vnd.ms-office.drawingml.diagramDrawing+xml"/>
  <Override PartName="/ppt/notesSlides/notesSlide113.xml" ContentType="application/vnd.openxmlformats-officedocument.presentationml.notesSlide+xml"/>
  <Override PartName="/ppt/diagrams/data200.xml" ContentType="application/vnd.openxmlformats-officedocument.drawingml.diagramData+xml"/>
  <Override PartName="/ppt/diagrams/layout200.xml" ContentType="application/vnd.openxmlformats-officedocument.drawingml.diagramLayout+xml"/>
  <Override PartName="/ppt/diagrams/quickStyle200.xml" ContentType="application/vnd.openxmlformats-officedocument.drawingml.diagramStyle+xml"/>
  <Override PartName="/ppt/diagrams/colors200.xml" ContentType="application/vnd.openxmlformats-officedocument.drawingml.diagramColors+xml"/>
  <Override PartName="/ppt/diagrams/drawing200.xml" ContentType="application/vnd.ms-office.drawingml.diagramDrawing+xml"/>
  <Override PartName="/ppt/diagrams/data201.xml" ContentType="application/vnd.openxmlformats-officedocument.drawingml.diagramData+xml"/>
  <Override PartName="/ppt/diagrams/layout201.xml" ContentType="application/vnd.openxmlformats-officedocument.drawingml.diagramLayout+xml"/>
  <Override PartName="/ppt/diagrams/quickStyle201.xml" ContentType="application/vnd.openxmlformats-officedocument.drawingml.diagramStyle+xml"/>
  <Override PartName="/ppt/diagrams/colors201.xml" ContentType="application/vnd.openxmlformats-officedocument.drawingml.diagramColors+xml"/>
  <Override PartName="/ppt/diagrams/drawing201.xml" ContentType="application/vnd.ms-office.drawingml.diagramDrawing+xml"/>
  <Override PartName="/ppt/notesSlides/notesSlide114.xml" ContentType="application/vnd.openxmlformats-officedocument.presentationml.notesSlide+xml"/>
  <Override PartName="/ppt/diagrams/data202.xml" ContentType="application/vnd.openxmlformats-officedocument.drawingml.diagramData+xml"/>
  <Override PartName="/ppt/diagrams/layout202.xml" ContentType="application/vnd.openxmlformats-officedocument.drawingml.diagramLayout+xml"/>
  <Override PartName="/ppt/diagrams/quickStyle202.xml" ContentType="application/vnd.openxmlformats-officedocument.drawingml.diagramStyle+xml"/>
  <Override PartName="/ppt/diagrams/colors202.xml" ContentType="application/vnd.openxmlformats-officedocument.drawingml.diagramColors+xml"/>
  <Override PartName="/ppt/diagrams/drawing202.xml" ContentType="application/vnd.ms-office.drawingml.diagramDrawing+xml"/>
  <Override PartName="/ppt/notesSlides/notesSlide115.xml" ContentType="application/vnd.openxmlformats-officedocument.presentationml.notesSlide+xml"/>
  <Override PartName="/ppt/diagrams/data203.xml" ContentType="application/vnd.openxmlformats-officedocument.drawingml.diagramData+xml"/>
  <Override PartName="/ppt/diagrams/layout203.xml" ContentType="application/vnd.openxmlformats-officedocument.drawingml.diagramLayout+xml"/>
  <Override PartName="/ppt/diagrams/quickStyle203.xml" ContentType="application/vnd.openxmlformats-officedocument.drawingml.diagramStyle+xml"/>
  <Override PartName="/ppt/diagrams/colors203.xml" ContentType="application/vnd.openxmlformats-officedocument.drawingml.diagramColors+xml"/>
  <Override PartName="/ppt/diagrams/drawing203.xml" ContentType="application/vnd.ms-office.drawingml.diagramDrawing+xml"/>
  <Override PartName="/ppt/diagrams/data204.xml" ContentType="application/vnd.openxmlformats-officedocument.drawingml.diagramData+xml"/>
  <Override PartName="/ppt/diagrams/layout204.xml" ContentType="application/vnd.openxmlformats-officedocument.drawingml.diagramLayout+xml"/>
  <Override PartName="/ppt/diagrams/quickStyle204.xml" ContentType="application/vnd.openxmlformats-officedocument.drawingml.diagramStyle+xml"/>
  <Override PartName="/ppt/diagrams/colors204.xml" ContentType="application/vnd.openxmlformats-officedocument.drawingml.diagramColors+xml"/>
  <Override PartName="/ppt/diagrams/drawing204.xml" ContentType="application/vnd.ms-office.drawingml.diagramDrawing+xml"/>
  <Override PartName="/ppt/notesSlides/notesSlide116.xml" ContentType="application/vnd.openxmlformats-officedocument.presentationml.notesSlide+xml"/>
  <Override PartName="/ppt/diagrams/data205.xml" ContentType="application/vnd.openxmlformats-officedocument.drawingml.diagramData+xml"/>
  <Override PartName="/ppt/diagrams/layout205.xml" ContentType="application/vnd.openxmlformats-officedocument.drawingml.diagramLayout+xml"/>
  <Override PartName="/ppt/diagrams/quickStyle205.xml" ContentType="application/vnd.openxmlformats-officedocument.drawingml.diagramStyle+xml"/>
  <Override PartName="/ppt/diagrams/colors205.xml" ContentType="application/vnd.openxmlformats-officedocument.drawingml.diagramColors+xml"/>
  <Override PartName="/ppt/diagrams/drawing205.xml" ContentType="application/vnd.ms-office.drawingml.diagramDrawing+xml"/>
  <Override PartName="/ppt/diagrams/data206.xml" ContentType="application/vnd.openxmlformats-officedocument.drawingml.diagramData+xml"/>
  <Override PartName="/ppt/diagrams/layout206.xml" ContentType="application/vnd.openxmlformats-officedocument.drawingml.diagramLayout+xml"/>
  <Override PartName="/ppt/diagrams/quickStyle206.xml" ContentType="application/vnd.openxmlformats-officedocument.drawingml.diagramStyle+xml"/>
  <Override PartName="/ppt/diagrams/colors206.xml" ContentType="application/vnd.openxmlformats-officedocument.drawingml.diagramColors+xml"/>
  <Override PartName="/ppt/diagrams/drawing206.xml" ContentType="application/vnd.ms-office.drawingml.diagramDrawing+xml"/>
  <Override PartName="/ppt/notesSlides/notesSlide117.xml" ContentType="application/vnd.openxmlformats-officedocument.presentationml.notesSlide+xml"/>
  <Override PartName="/ppt/diagrams/data207.xml" ContentType="application/vnd.openxmlformats-officedocument.drawingml.diagramData+xml"/>
  <Override PartName="/ppt/diagrams/layout207.xml" ContentType="application/vnd.openxmlformats-officedocument.drawingml.diagramLayout+xml"/>
  <Override PartName="/ppt/diagrams/quickStyle207.xml" ContentType="application/vnd.openxmlformats-officedocument.drawingml.diagramStyle+xml"/>
  <Override PartName="/ppt/diagrams/colors207.xml" ContentType="application/vnd.openxmlformats-officedocument.drawingml.diagramColors+xml"/>
  <Override PartName="/ppt/diagrams/drawing207.xml" ContentType="application/vnd.ms-office.drawingml.diagramDrawing+xml"/>
  <Override PartName="/ppt/notesSlides/notesSlide118.xml" ContentType="application/vnd.openxmlformats-officedocument.presentationml.notesSlide+xml"/>
  <Override PartName="/ppt/diagrams/data208.xml" ContentType="application/vnd.openxmlformats-officedocument.drawingml.diagramData+xml"/>
  <Override PartName="/ppt/diagrams/layout208.xml" ContentType="application/vnd.openxmlformats-officedocument.drawingml.diagramLayout+xml"/>
  <Override PartName="/ppt/diagrams/quickStyle208.xml" ContentType="application/vnd.openxmlformats-officedocument.drawingml.diagramStyle+xml"/>
  <Override PartName="/ppt/diagrams/colors208.xml" ContentType="application/vnd.openxmlformats-officedocument.drawingml.diagramColors+xml"/>
  <Override PartName="/ppt/diagrams/drawing208.xml" ContentType="application/vnd.ms-office.drawingml.diagramDrawing+xml"/>
  <Override PartName="/ppt/diagrams/data209.xml" ContentType="application/vnd.openxmlformats-officedocument.drawingml.diagramData+xml"/>
  <Override PartName="/ppt/diagrams/layout209.xml" ContentType="application/vnd.openxmlformats-officedocument.drawingml.diagramLayout+xml"/>
  <Override PartName="/ppt/diagrams/quickStyle209.xml" ContentType="application/vnd.openxmlformats-officedocument.drawingml.diagramStyle+xml"/>
  <Override PartName="/ppt/diagrams/colors209.xml" ContentType="application/vnd.openxmlformats-officedocument.drawingml.diagramColors+xml"/>
  <Override PartName="/ppt/diagrams/drawing209.xml" ContentType="application/vnd.ms-office.drawingml.diagramDrawing+xml"/>
  <Override PartName="/ppt/notesSlides/notesSlide119.xml" ContentType="application/vnd.openxmlformats-officedocument.presentationml.notesSlide+xml"/>
  <Override PartName="/ppt/diagrams/data210.xml" ContentType="application/vnd.openxmlformats-officedocument.drawingml.diagramData+xml"/>
  <Override PartName="/ppt/diagrams/layout210.xml" ContentType="application/vnd.openxmlformats-officedocument.drawingml.diagramLayout+xml"/>
  <Override PartName="/ppt/diagrams/quickStyle210.xml" ContentType="application/vnd.openxmlformats-officedocument.drawingml.diagramStyle+xml"/>
  <Override PartName="/ppt/diagrams/colors210.xml" ContentType="application/vnd.openxmlformats-officedocument.drawingml.diagramColors+xml"/>
  <Override PartName="/ppt/diagrams/drawing210.xml" ContentType="application/vnd.ms-office.drawingml.diagramDrawing+xml"/>
  <Override PartName="/ppt/notesSlides/notesSlide120.xml" ContentType="application/vnd.openxmlformats-officedocument.presentationml.notesSlide+xml"/>
  <Override PartName="/ppt/diagrams/data211.xml" ContentType="application/vnd.openxmlformats-officedocument.drawingml.diagramData+xml"/>
  <Override PartName="/ppt/diagrams/layout211.xml" ContentType="application/vnd.openxmlformats-officedocument.drawingml.diagramLayout+xml"/>
  <Override PartName="/ppt/diagrams/quickStyle211.xml" ContentType="application/vnd.openxmlformats-officedocument.drawingml.diagramStyle+xml"/>
  <Override PartName="/ppt/diagrams/colors211.xml" ContentType="application/vnd.openxmlformats-officedocument.drawingml.diagramColors+xml"/>
  <Override PartName="/ppt/diagrams/drawing211.xml" ContentType="application/vnd.ms-office.drawingml.diagramDrawing+xml"/>
  <Override PartName="/ppt/diagrams/data212.xml" ContentType="application/vnd.openxmlformats-officedocument.drawingml.diagramData+xml"/>
  <Override PartName="/ppt/diagrams/layout212.xml" ContentType="application/vnd.openxmlformats-officedocument.drawingml.diagramLayout+xml"/>
  <Override PartName="/ppt/diagrams/quickStyle212.xml" ContentType="application/vnd.openxmlformats-officedocument.drawingml.diagramStyle+xml"/>
  <Override PartName="/ppt/diagrams/colors212.xml" ContentType="application/vnd.openxmlformats-officedocument.drawingml.diagramColors+xml"/>
  <Override PartName="/ppt/diagrams/drawing212.xml" ContentType="application/vnd.ms-office.drawingml.diagramDrawing+xml"/>
  <Override PartName="/ppt/notesSlides/notesSlide121.xml" ContentType="application/vnd.openxmlformats-officedocument.presentationml.notesSlide+xml"/>
  <Override PartName="/ppt/diagrams/data213.xml" ContentType="application/vnd.openxmlformats-officedocument.drawingml.diagramData+xml"/>
  <Override PartName="/ppt/diagrams/layout213.xml" ContentType="application/vnd.openxmlformats-officedocument.drawingml.diagramLayout+xml"/>
  <Override PartName="/ppt/diagrams/quickStyle213.xml" ContentType="application/vnd.openxmlformats-officedocument.drawingml.diagramStyle+xml"/>
  <Override PartName="/ppt/diagrams/colors213.xml" ContentType="application/vnd.openxmlformats-officedocument.drawingml.diagramColors+xml"/>
  <Override PartName="/ppt/diagrams/drawing213.xml" ContentType="application/vnd.ms-office.drawingml.diagramDrawing+xml"/>
  <Override PartName="/ppt/notesSlides/notesSlide122.xml" ContentType="application/vnd.openxmlformats-officedocument.presentationml.notesSlide+xml"/>
  <Override PartName="/ppt/diagrams/data214.xml" ContentType="application/vnd.openxmlformats-officedocument.drawingml.diagramData+xml"/>
  <Override PartName="/ppt/diagrams/layout214.xml" ContentType="application/vnd.openxmlformats-officedocument.drawingml.diagramLayout+xml"/>
  <Override PartName="/ppt/diagrams/quickStyle214.xml" ContentType="application/vnd.openxmlformats-officedocument.drawingml.diagramStyle+xml"/>
  <Override PartName="/ppt/diagrams/colors214.xml" ContentType="application/vnd.openxmlformats-officedocument.drawingml.diagramColors+xml"/>
  <Override PartName="/ppt/diagrams/drawing214.xml" ContentType="application/vnd.ms-office.drawingml.diagramDrawing+xml"/>
  <Override PartName="/ppt/diagrams/data215.xml" ContentType="application/vnd.openxmlformats-officedocument.drawingml.diagramData+xml"/>
  <Override PartName="/ppt/diagrams/layout215.xml" ContentType="application/vnd.openxmlformats-officedocument.drawingml.diagramLayout+xml"/>
  <Override PartName="/ppt/diagrams/quickStyle215.xml" ContentType="application/vnd.openxmlformats-officedocument.drawingml.diagramStyle+xml"/>
  <Override PartName="/ppt/diagrams/colors215.xml" ContentType="application/vnd.openxmlformats-officedocument.drawingml.diagramColors+xml"/>
  <Override PartName="/ppt/diagrams/drawing215.xml" ContentType="application/vnd.ms-office.drawingml.diagramDrawing+xml"/>
  <Override PartName="/ppt/notesSlides/notesSlide123.xml" ContentType="application/vnd.openxmlformats-officedocument.presentationml.notesSlide+xml"/>
  <Override PartName="/ppt/diagrams/data216.xml" ContentType="application/vnd.openxmlformats-officedocument.drawingml.diagramData+xml"/>
  <Override PartName="/ppt/diagrams/layout216.xml" ContentType="application/vnd.openxmlformats-officedocument.drawingml.diagramLayout+xml"/>
  <Override PartName="/ppt/diagrams/quickStyle216.xml" ContentType="application/vnd.openxmlformats-officedocument.drawingml.diagramStyle+xml"/>
  <Override PartName="/ppt/diagrams/colors216.xml" ContentType="application/vnd.openxmlformats-officedocument.drawingml.diagramColors+xml"/>
  <Override PartName="/ppt/diagrams/drawing216.xml" ContentType="application/vnd.ms-office.drawingml.diagramDrawing+xml"/>
  <Override PartName="/ppt/notesSlides/notesSlide124.xml" ContentType="application/vnd.openxmlformats-officedocument.presentationml.notesSlide+xml"/>
  <Override PartName="/ppt/diagrams/data217.xml" ContentType="application/vnd.openxmlformats-officedocument.drawingml.diagramData+xml"/>
  <Override PartName="/ppt/diagrams/layout217.xml" ContentType="application/vnd.openxmlformats-officedocument.drawingml.diagramLayout+xml"/>
  <Override PartName="/ppt/diagrams/quickStyle217.xml" ContentType="application/vnd.openxmlformats-officedocument.drawingml.diagramStyle+xml"/>
  <Override PartName="/ppt/diagrams/colors217.xml" ContentType="application/vnd.openxmlformats-officedocument.drawingml.diagramColors+xml"/>
  <Override PartName="/ppt/diagrams/drawing217.xml" ContentType="application/vnd.ms-office.drawingml.diagramDrawing+xml"/>
  <Override PartName="/ppt/diagrams/data218.xml" ContentType="application/vnd.openxmlformats-officedocument.drawingml.diagramData+xml"/>
  <Override PartName="/ppt/diagrams/layout218.xml" ContentType="application/vnd.openxmlformats-officedocument.drawingml.diagramLayout+xml"/>
  <Override PartName="/ppt/diagrams/quickStyle218.xml" ContentType="application/vnd.openxmlformats-officedocument.drawingml.diagramStyle+xml"/>
  <Override PartName="/ppt/diagrams/colors218.xml" ContentType="application/vnd.openxmlformats-officedocument.drawingml.diagramColors+xml"/>
  <Override PartName="/ppt/diagrams/drawing218.xml" ContentType="application/vnd.ms-office.drawingml.diagramDrawing+xml"/>
  <Override PartName="/ppt/notesSlides/notesSlide125.xml" ContentType="application/vnd.openxmlformats-officedocument.presentationml.notesSlide+xml"/>
  <Override PartName="/ppt/diagrams/data219.xml" ContentType="application/vnd.openxmlformats-officedocument.drawingml.diagramData+xml"/>
  <Override PartName="/ppt/diagrams/layout219.xml" ContentType="application/vnd.openxmlformats-officedocument.drawingml.diagramLayout+xml"/>
  <Override PartName="/ppt/diagrams/quickStyle219.xml" ContentType="application/vnd.openxmlformats-officedocument.drawingml.diagramStyle+xml"/>
  <Override PartName="/ppt/diagrams/colors219.xml" ContentType="application/vnd.openxmlformats-officedocument.drawingml.diagramColors+xml"/>
  <Override PartName="/ppt/diagrams/drawing219.xml" ContentType="application/vnd.ms-office.drawingml.diagramDrawing+xml"/>
  <Override PartName="/ppt/notesSlides/notesSlide126.xml" ContentType="application/vnd.openxmlformats-officedocument.presentationml.notesSlide+xml"/>
  <Override PartName="/ppt/diagrams/data220.xml" ContentType="application/vnd.openxmlformats-officedocument.drawingml.diagramData+xml"/>
  <Override PartName="/ppt/diagrams/layout220.xml" ContentType="application/vnd.openxmlformats-officedocument.drawingml.diagramLayout+xml"/>
  <Override PartName="/ppt/diagrams/quickStyle220.xml" ContentType="application/vnd.openxmlformats-officedocument.drawingml.diagramStyle+xml"/>
  <Override PartName="/ppt/diagrams/colors220.xml" ContentType="application/vnd.openxmlformats-officedocument.drawingml.diagramColors+xml"/>
  <Override PartName="/ppt/diagrams/drawing220.xml" ContentType="application/vnd.ms-office.drawingml.diagramDrawing+xml"/>
  <Override PartName="/ppt/diagrams/data221.xml" ContentType="application/vnd.openxmlformats-officedocument.drawingml.diagramData+xml"/>
  <Override PartName="/ppt/diagrams/layout221.xml" ContentType="application/vnd.openxmlformats-officedocument.drawingml.diagramLayout+xml"/>
  <Override PartName="/ppt/diagrams/quickStyle221.xml" ContentType="application/vnd.openxmlformats-officedocument.drawingml.diagramStyle+xml"/>
  <Override PartName="/ppt/diagrams/colors221.xml" ContentType="application/vnd.openxmlformats-officedocument.drawingml.diagramColors+xml"/>
  <Override PartName="/ppt/diagrams/drawing221.xml" ContentType="application/vnd.ms-office.drawingml.diagramDrawing+xml"/>
  <Override PartName="/ppt/notesSlides/notesSlide127.xml" ContentType="application/vnd.openxmlformats-officedocument.presentationml.notesSlide+xml"/>
  <Override PartName="/ppt/diagrams/data222.xml" ContentType="application/vnd.openxmlformats-officedocument.drawingml.diagramData+xml"/>
  <Override PartName="/ppt/diagrams/layout222.xml" ContentType="application/vnd.openxmlformats-officedocument.drawingml.diagramLayout+xml"/>
  <Override PartName="/ppt/diagrams/quickStyle222.xml" ContentType="application/vnd.openxmlformats-officedocument.drawingml.diagramStyle+xml"/>
  <Override PartName="/ppt/diagrams/colors222.xml" ContentType="application/vnd.openxmlformats-officedocument.drawingml.diagramColors+xml"/>
  <Override PartName="/ppt/diagrams/drawing222.xml" ContentType="application/vnd.ms-office.drawingml.diagramDrawing+xml"/>
  <Override PartName="/ppt/notesSlides/notesSlide128.xml" ContentType="application/vnd.openxmlformats-officedocument.presentationml.notesSlide+xml"/>
  <Override PartName="/ppt/diagrams/data223.xml" ContentType="application/vnd.openxmlformats-officedocument.drawingml.diagramData+xml"/>
  <Override PartName="/ppt/diagrams/layout223.xml" ContentType="application/vnd.openxmlformats-officedocument.drawingml.diagramLayout+xml"/>
  <Override PartName="/ppt/diagrams/quickStyle223.xml" ContentType="application/vnd.openxmlformats-officedocument.drawingml.diagramStyle+xml"/>
  <Override PartName="/ppt/diagrams/colors223.xml" ContentType="application/vnd.openxmlformats-officedocument.drawingml.diagramColors+xml"/>
  <Override PartName="/ppt/diagrams/drawing223.xml" ContentType="application/vnd.ms-office.drawingml.diagramDrawing+xml"/>
  <Override PartName="/ppt/diagrams/data224.xml" ContentType="application/vnd.openxmlformats-officedocument.drawingml.diagramData+xml"/>
  <Override PartName="/ppt/diagrams/layout224.xml" ContentType="application/vnd.openxmlformats-officedocument.drawingml.diagramLayout+xml"/>
  <Override PartName="/ppt/diagrams/quickStyle224.xml" ContentType="application/vnd.openxmlformats-officedocument.drawingml.diagramStyle+xml"/>
  <Override PartName="/ppt/diagrams/colors224.xml" ContentType="application/vnd.openxmlformats-officedocument.drawingml.diagramColors+xml"/>
  <Override PartName="/ppt/diagrams/drawing224.xml" ContentType="application/vnd.ms-office.drawingml.diagramDrawing+xml"/>
  <Override PartName="/ppt/notesSlides/notesSlide129.xml" ContentType="application/vnd.openxmlformats-officedocument.presentationml.notesSlide+xml"/>
  <Override PartName="/ppt/diagrams/data225.xml" ContentType="application/vnd.openxmlformats-officedocument.drawingml.diagramData+xml"/>
  <Override PartName="/ppt/diagrams/layout225.xml" ContentType="application/vnd.openxmlformats-officedocument.drawingml.diagramLayout+xml"/>
  <Override PartName="/ppt/diagrams/quickStyle225.xml" ContentType="application/vnd.openxmlformats-officedocument.drawingml.diagramStyle+xml"/>
  <Override PartName="/ppt/diagrams/colors225.xml" ContentType="application/vnd.openxmlformats-officedocument.drawingml.diagramColors+xml"/>
  <Override PartName="/ppt/diagrams/drawing225.xml" ContentType="application/vnd.ms-office.drawingml.diagramDrawing+xml"/>
  <Override PartName="/ppt/notesSlides/notesSlide130.xml" ContentType="application/vnd.openxmlformats-officedocument.presentationml.notesSlide+xml"/>
  <Override PartName="/ppt/diagrams/data226.xml" ContentType="application/vnd.openxmlformats-officedocument.drawingml.diagramData+xml"/>
  <Override PartName="/ppt/diagrams/layout226.xml" ContentType="application/vnd.openxmlformats-officedocument.drawingml.diagramLayout+xml"/>
  <Override PartName="/ppt/diagrams/quickStyle226.xml" ContentType="application/vnd.openxmlformats-officedocument.drawingml.diagramStyle+xml"/>
  <Override PartName="/ppt/diagrams/colors226.xml" ContentType="application/vnd.openxmlformats-officedocument.drawingml.diagramColors+xml"/>
  <Override PartName="/ppt/diagrams/drawing226.xml" ContentType="application/vnd.ms-office.drawingml.diagramDrawing+xml"/>
  <Override PartName="/ppt/notesSlides/notesSlide131.xml" ContentType="application/vnd.openxmlformats-officedocument.presentationml.notesSlide+xml"/>
  <Override PartName="/ppt/diagrams/data227.xml" ContentType="application/vnd.openxmlformats-officedocument.drawingml.diagramData+xml"/>
  <Override PartName="/ppt/diagrams/layout227.xml" ContentType="application/vnd.openxmlformats-officedocument.drawingml.diagramLayout+xml"/>
  <Override PartName="/ppt/diagrams/quickStyle227.xml" ContentType="application/vnd.openxmlformats-officedocument.drawingml.diagramStyle+xml"/>
  <Override PartName="/ppt/diagrams/colors227.xml" ContentType="application/vnd.openxmlformats-officedocument.drawingml.diagramColors+xml"/>
  <Override PartName="/ppt/diagrams/drawing227.xml" ContentType="application/vnd.ms-office.drawingml.diagramDrawing+xml"/>
  <Override PartName="/ppt/notesSlides/notesSlide132.xml" ContentType="application/vnd.openxmlformats-officedocument.presentationml.notesSlide+xml"/>
  <Override PartName="/ppt/diagrams/data228.xml" ContentType="application/vnd.openxmlformats-officedocument.drawingml.diagramData+xml"/>
  <Override PartName="/ppt/diagrams/layout228.xml" ContentType="application/vnd.openxmlformats-officedocument.drawingml.diagramLayout+xml"/>
  <Override PartName="/ppt/diagrams/quickStyle228.xml" ContentType="application/vnd.openxmlformats-officedocument.drawingml.diagramStyle+xml"/>
  <Override PartName="/ppt/diagrams/colors228.xml" ContentType="application/vnd.openxmlformats-officedocument.drawingml.diagramColors+xml"/>
  <Override PartName="/ppt/diagrams/drawing228.xml" ContentType="application/vnd.ms-office.drawingml.diagramDrawing+xml"/>
  <Override PartName="/ppt/diagrams/data229.xml" ContentType="application/vnd.openxmlformats-officedocument.drawingml.diagramData+xml"/>
  <Override PartName="/ppt/diagrams/layout229.xml" ContentType="application/vnd.openxmlformats-officedocument.drawingml.diagramLayout+xml"/>
  <Override PartName="/ppt/diagrams/quickStyle229.xml" ContentType="application/vnd.openxmlformats-officedocument.drawingml.diagramStyle+xml"/>
  <Override PartName="/ppt/diagrams/colors229.xml" ContentType="application/vnd.openxmlformats-officedocument.drawingml.diagramColors+xml"/>
  <Override PartName="/ppt/diagrams/drawing229.xml" ContentType="application/vnd.ms-office.drawingml.diagramDrawing+xml"/>
  <Override PartName="/ppt/notesSlides/notesSlide133.xml" ContentType="application/vnd.openxmlformats-officedocument.presentationml.notesSlide+xml"/>
  <Override PartName="/ppt/diagrams/data230.xml" ContentType="application/vnd.openxmlformats-officedocument.drawingml.diagramData+xml"/>
  <Override PartName="/ppt/diagrams/layout230.xml" ContentType="application/vnd.openxmlformats-officedocument.drawingml.diagramLayout+xml"/>
  <Override PartName="/ppt/diagrams/quickStyle230.xml" ContentType="application/vnd.openxmlformats-officedocument.drawingml.diagramStyle+xml"/>
  <Override PartName="/ppt/diagrams/colors230.xml" ContentType="application/vnd.openxmlformats-officedocument.drawingml.diagramColors+xml"/>
  <Override PartName="/ppt/diagrams/drawing230.xml" ContentType="application/vnd.ms-office.drawingml.diagramDrawing+xml"/>
  <Override PartName="/ppt/diagrams/data231.xml" ContentType="application/vnd.openxmlformats-officedocument.drawingml.diagramData+xml"/>
  <Override PartName="/ppt/diagrams/layout231.xml" ContentType="application/vnd.openxmlformats-officedocument.drawingml.diagramLayout+xml"/>
  <Override PartName="/ppt/diagrams/quickStyle231.xml" ContentType="application/vnd.openxmlformats-officedocument.drawingml.diagramStyle+xml"/>
  <Override PartName="/ppt/diagrams/colors231.xml" ContentType="application/vnd.openxmlformats-officedocument.drawingml.diagramColors+xml"/>
  <Override PartName="/ppt/diagrams/drawing231.xml" ContentType="application/vnd.ms-office.drawingml.diagramDrawing+xml"/>
  <Override PartName="/ppt/notesSlides/notesSlide134.xml" ContentType="application/vnd.openxmlformats-officedocument.presentationml.notesSlide+xml"/>
  <Override PartName="/ppt/diagrams/data232.xml" ContentType="application/vnd.openxmlformats-officedocument.drawingml.diagramData+xml"/>
  <Override PartName="/ppt/diagrams/layout232.xml" ContentType="application/vnd.openxmlformats-officedocument.drawingml.diagramLayout+xml"/>
  <Override PartName="/ppt/diagrams/quickStyle232.xml" ContentType="application/vnd.openxmlformats-officedocument.drawingml.diagramStyle+xml"/>
  <Override PartName="/ppt/diagrams/colors232.xml" ContentType="application/vnd.openxmlformats-officedocument.drawingml.diagramColors+xml"/>
  <Override PartName="/ppt/diagrams/drawing232.xml" ContentType="application/vnd.ms-office.drawingml.diagramDrawing+xml"/>
  <Override PartName="/ppt/diagrams/data233.xml" ContentType="application/vnd.openxmlformats-officedocument.drawingml.diagramData+xml"/>
  <Override PartName="/ppt/diagrams/layout233.xml" ContentType="application/vnd.openxmlformats-officedocument.drawingml.diagramLayout+xml"/>
  <Override PartName="/ppt/diagrams/quickStyle233.xml" ContentType="application/vnd.openxmlformats-officedocument.drawingml.diagramStyle+xml"/>
  <Override PartName="/ppt/diagrams/colors233.xml" ContentType="application/vnd.openxmlformats-officedocument.drawingml.diagramColors+xml"/>
  <Override PartName="/ppt/diagrams/drawing233.xml" ContentType="application/vnd.ms-office.drawingml.diagramDrawing+xml"/>
  <Override PartName="/ppt/notesSlides/notesSlide135.xml" ContentType="application/vnd.openxmlformats-officedocument.presentationml.notesSlide+xml"/>
  <Override PartName="/ppt/diagrams/data234.xml" ContentType="application/vnd.openxmlformats-officedocument.drawingml.diagramData+xml"/>
  <Override PartName="/ppt/diagrams/layout234.xml" ContentType="application/vnd.openxmlformats-officedocument.drawingml.diagramLayout+xml"/>
  <Override PartName="/ppt/diagrams/quickStyle234.xml" ContentType="application/vnd.openxmlformats-officedocument.drawingml.diagramStyle+xml"/>
  <Override PartName="/ppt/diagrams/colors234.xml" ContentType="application/vnd.openxmlformats-officedocument.drawingml.diagramColors+xml"/>
  <Override PartName="/ppt/diagrams/drawing234.xml" ContentType="application/vnd.ms-office.drawingml.diagramDrawing+xml"/>
  <Override PartName="/ppt/diagrams/data235.xml" ContentType="application/vnd.openxmlformats-officedocument.drawingml.diagramData+xml"/>
  <Override PartName="/ppt/diagrams/layout235.xml" ContentType="application/vnd.openxmlformats-officedocument.drawingml.diagramLayout+xml"/>
  <Override PartName="/ppt/diagrams/quickStyle235.xml" ContentType="application/vnd.openxmlformats-officedocument.drawingml.diagramStyle+xml"/>
  <Override PartName="/ppt/diagrams/colors235.xml" ContentType="application/vnd.openxmlformats-officedocument.drawingml.diagramColors+xml"/>
  <Override PartName="/ppt/diagrams/drawing235.xml" ContentType="application/vnd.ms-office.drawingml.diagramDrawing+xml"/>
  <Override PartName="/ppt/notesSlides/notesSlide136.xml" ContentType="application/vnd.openxmlformats-officedocument.presentationml.notesSlide+xml"/>
  <Override PartName="/ppt/diagrams/data236.xml" ContentType="application/vnd.openxmlformats-officedocument.drawingml.diagramData+xml"/>
  <Override PartName="/ppt/diagrams/layout236.xml" ContentType="application/vnd.openxmlformats-officedocument.drawingml.diagramLayout+xml"/>
  <Override PartName="/ppt/diagrams/quickStyle236.xml" ContentType="application/vnd.openxmlformats-officedocument.drawingml.diagramStyle+xml"/>
  <Override PartName="/ppt/diagrams/colors236.xml" ContentType="application/vnd.openxmlformats-officedocument.drawingml.diagramColors+xml"/>
  <Override PartName="/ppt/diagrams/drawing236.xml" ContentType="application/vnd.ms-office.drawingml.diagramDrawing+xml"/>
  <Override PartName="/ppt/diagrams/data237.xml" ContentType="application/vnd.openxmlformats-officedocument.drawingml.diagramData+xml"/>
  <Override PartName="/ppt/diagrams/layout237.xml" ContentType="application/vnd.openxmlformats-officedocument.drawingml.diagramLayout+xml"/>
  <Override PartName="/ppt/diagrams/quickStyle237.xml" ContentType="application/vnd.openxmlformats-officedocument.drawingml.diagramStyle+xml"/>
  <Override PartName="/ppt/diagrams/colors237.xml" ContentType="application/vnd.openxmlformats-officedocument.drawingml.diagramColors+xml"/>
  <Override PartName="/ppt/diagrams/drawing237.xml" ContentType="application/vnd.ms-office.drawingml.diagramDrawing+xml"/>
  <Override PartName="/ppt/notesSlides/notesSlide137.xml" ContentType="application/vnd.openxmlformats-officedocument.presentationml.notesSlide+xml"/>
  <Override PartName="/ppt/diagrams/data238.xml" ContentType="application/vnd.openxmlformats-officedocument.drawingml.diagramData+xml"/>
  <Override PartName="/ppt/diagrams/layout238.xml" ContentType="application/vnd.openxmlformats-officedocument.drawingml.diagramLayout+xml"/>
  <Override PartName="/ppt/diagrams/quickStyle238.xml" ContentType="application/vnd.openxmlformats-officedocument.drawingml.diagramStyle+xml"/>
  <Override PartName="/ppt/diagrams/colors238.xml" ContentType="application/vnd.openxmlformats-officedocument.drawingml.diagramColors+xml"/>
  <Override PartName="/ppt/diagrams/drawing238.xml" ContentType="application/vnd.ms-office.drawingml.diagramDrawing+xml"/>
  <Override PartName="/ppt/diagrams/data239.xml" ContentType="application/vnd.openxmlformats-officedocument.drawingml.diagramData+xml"/>
  <Override PartName="/ppt/diagrams/layout239.xml" ContentType="application/vnd.openxmlformats-officedocument.drawingml.diagramLayout+xml"/>
  <Override PartName="/ppt/diagrams/quickStyle239.xml" ContentType="application/vnd.openxmlformats-officedocument.drawingml.diagramStyle+xml"/>
  <Override PartName="/ppt/diagrams/colors239.xml" ContentType="application/vnd.openxmlformats-officedocument.drawingml.diagramColors+xml"/>
  <Override PartName="/ppt/diagrams/drawing239.xml" ContentType="application/vnd.ms-office.drawingml.diagramDrawing+xml"/>
  <Override PartName="/ppt/notesSlides/notesSlide138.xml" ContentType="application/vnd.openxmlformats-officedocument.presentationml.notesSlide+xml"/>
  <Override PartName="/ppt/diagrams/data240.xml" ContentType="application/vnd.openxmlformats-officedocument.drawingml.diagramData+xml"/>
  <Override PartName="/ppt/diagrams/layout240.xml" ContentType="application/vnd.openxmlformats-officedocument.drawingml.diagramLayout+xml"/>
  <Override PartName="/ppt/diagrams/quickStyle240.xml" ContentType="application/vnd.openxmlformats-officedocument.drawingml.diagramStyle+xml"/>
  <Override PartName="/ppt/diagrams/colors240.xml" ContentType="application/vnd.openxmlformats-officedocument.drawingml.diagramColors+xml"/>
  <Override PartName="/ppt/diagrams/drawing240.xml" ContentType="application/vnd.ms-office.drawingml.diagramDrawing+xml"/>
  <Override PartName="/ppt/diagrams/data241.xml" ContentType="application/vnd.openxmlformats-officedocument.drawingml.diagramData+xml"/>
  <Override PartName="/ppt/diagrams/layout241.xml" ContentType="application/vnd.openxmlformats-officedocument.drawingml.diagramLayout+xml"/>
  <Override PartName="/ppt/diagrams/quickStyle241.xml" ContentType="application/vnd.openxmlformats-officedocument.drawingml.diagramStyle+xml"/>
  <Override PartName="/ppt/diagrams/colors241.xml" ContentType="application/vnd.openxmlformats-officedocument.drawingml.diagramColors+xml"/>
  <Override PartName="/ppt/diagrams/drawing241.xml" ContentType="application/vnd.ms-office.drawingml.diagramDrawing+xml"/>
  <Override PartName="/ppt/notesSlides/notesSlide139.xml" ContentType="application/vnd.openxmlformats-officedocument.presentationml.notesSlide+xml"/>
  <Override PartName="/ppt/diagrams/data242.xml" ContentType="application/vnd.openxmlformats-officedocument.drawingml.diagramData+xml"/>
  <Override PartName="/ppt/diagrams/layout242.xml" ContentType="application/vnd.openxmlformats-officedocument.drawingml.diagramLayout+xml"/>
  <Override PartName="/ppt/diagrams/quickStyle242.xml" ContentType="application/vnd.openxmlformats-officedocument.drawingml.diagramStyle+xml"/>
  <Override PartName="/ppt/diagrams/colors242.xml" ContentType="application/vnd.openxmlformats-officedocument.drawingml.diagramColors+xml"/>
  <Override PartName="/ppt/diagrams/drawing242.xml" ContentType="application/vnd.ms-office.drawingml.diagramDrawing+xml"/>
  <Override PartName="/ppt/diagrams/data243.xml" ContentType="application/vnd.openxmlformats-officedocument.drawingml.diagramData+xml"/>
  <Override PartName="/ppt/diagrams/layout243.xml" ContentType="application/vnd.openxmlformats-officedocument.drawingml.diagramLayout+xml"/>
  <Override PartName="/ppt/diagrams/quickStyle243.xml" ContentType="application/vnd.openxmlformats-officedocument.drawingml.diagramStyle+xml"/>
  <Override PartName="/ppt/diagrams/colors243.xml" ContentType="application/vnd.openxmlformats-officedocument.drawingml.diagramColors+xml"/>
  <Override PartName="/ppt/diagrams/drawing243.xml" ContentType="application/vnd.ms-office.drawingml.diagramDrawing+xml"/>
  <Override PartName="/ppt/notesSlides/notesSlide140.xml" ContentType="application/vnd.openxmlformats-officedocument.presentationml.notesSlide+xml"/>
  <Override PartName="/ppt/diagrams/data244.xml" ContentType="application/vnd.openxmlformats-officedocument.drawingml.diagramData+xml"/>
  <Override PartName="/ppt/diagrams/layout244.xml" ContentType="application/vnd.openxmlformats-officedocument.drawingml.diagramLayout+xml"/>
  <Override PartName="/ppt/diagrams/quickStyle244.xml" ContentType="application/vnd.openxmlformats-officedocument.drawingml.diagramStyle+xml"/>
  <Override PartName="/ppt/diagrams/colors244.xml" ContentType="application/vnd.openxmlformats-officedocument.drawingml.diagramColors+xml"/>
  <Override PartName="/ppt/diagrams/drawing244.xml" ContentType="application/vnd.ms-office.drawingml.diagramDrawing+xml"/>
  <Override PartName="/ppt/notesSlides/notesSlide141.xml" ContentType="application/vnd.openxmlformats-officedocument.presentationml.notesSlide+xml"/>
  <Override PartName="/ppt/diagrams/data245.xml" ContentType="application/vnd.openxmlformats-officedocument.drawingml.diagramData+xml"/>
  <Override PartName="/ppt/diagrams/layout245.xml" ContentType="application/vnd.openxmlformats-officedocument.drawingml.diagramLayout+xml"/>
  <Override PartName="/ppt/diagrams/quickStyle245.xml" ContentType="application/vnd.openxmlformats-officedocument.drawingml.diagramStyle+xml"/>
  <Override PartName="/ppt/diagrams/colors245.xml" ContentType="application/vnd.openxmlformats-officedocument.drawingml.diagramColors+xml"/>
  <Override PartName="/ppt/diagrams/drawing245.xml" ContentType="application/vnd.ms-office.drawingml.diagramDrawing+xml"/>
  <Override PartName="/ppt/notesSlides/notesSlide142.xml" ContentType="application/vnd.openxmlformats-officedocument.presentationml.notesSlide+xml"/>
  <Override PartName="/ppt/diagrams/data246.xml" ContentType="application/vnd.openxmlformats-officedocument.drawingml.diagramData+xml"/>
  <Override PartName="/ppt/diagrams/layout246.xml" ContentType="application/vnd.openxmlformats-officedocument.drawingml.diagramLayout+xml"/>
  <Override PartName="/ppt/diagrams/quickStyle246.xml" ContentType="application/vnd.openxmlformats-officedocument.drawingml.diagramStyle+xml"/>
  <Override PartName="/ppt/diagrams/colors246.xml" ContentType="application/vnd.openxmlformats-officedocument.drawingml.diagramColors+xml"/>
  <Override PartName="/ppt/diagrams/drawing246.xml" ContentType="application/vnd.ms-office.drawingml.diagramDrawing+xml"/>
  <Override PartName="/ppt/diagrams/data247.xml" ContentType="application/vnd.openxmlformats-officedocument.drawingml.diagramData+xml"/>
  <Override PartName="/ppt/diagrams/layout247.xml" ContentType="application/vnd.openxmlformats-officedocument.drawingml.diagramLayout+xml"/>
  <Override PartName="/ppt/diagrams/quickStyle247.xml" ContentType="application/vnd.openxmlformats-officedocument.drawingml.diagramStyle+xml"/>
  <Override PartName="/ppt/diagrams/colors247.xml" ContentType="application/vnd.openxmlformats-officedocument.drawingml.diagramColors+xml"/>
  <Override PartName="/ppt/diagrams/drawing247.xml" ContentType="application/vnd.ms-office.drawingml.diagramDrawing+xml"/>
  <Override PartName="/ppt/notesSlides/notesSlide143.xml" ContentType="application/vnd.openxmlformats-officedocument.presentationml.notesSlide+xml"/>
  <Override PartName="/ppt/diagrams/data248.xml" ContentType="application/vnd.openxmlformats-officedocument.drawingml.diagramData+xml"/>
  <Override PartName="/ppt/diagrams/layout248.xml" ContentType="application/vnd.openxmlformats-officedocument.drawingml.diagramLayout+xml"/>
  <Override PartName="/ppt/diagrams/quickStyle248.xml" ContentType="application/vnd.openxmlformats-officedocument.drawingml.diagramStyle+xml"/>
  <Override PartName="/ppt/diagrams/colors248.xml" ContentType="application/vnd.openxmlformats-officedocument.drawingml.diagramColors+xml"/>
  <Override PartName="/ppt/diagrams/drawing248.xml" ContentType="application/vnd.ms-office.drawingml.diagramDrawing+xml"/>
  <Override PartName="/ppt/diagrams/data249.xml" ContentType="application/vnd.openxmlformats-officedocument.drawingml.diagramData+xml"/>
  <Override PartName="/ppt/diagrams/layout249.xml" ContentType="application/vnd.openxmlformats-officedocument.drawingml.diagramLayout+xml"/>
  <Override PartName="/ppt/diagrams/quickStyle249.xml" ContentType="application/vnd.openxmlformats-officedocument.drawingml.diagramStyle+xml"/>
  <Override PartName="/ppt/diagrams/colors249.xml" ContentType="application/vnd.openxmlformats-officedocument.drawingml.diagramColors+xml"/>
  <Override PartName="/ppt/diagrams/drawing249.xml" ContentType="application/vnd.ms-office.drawingml.diagramDrawing+xml"/>
  <Override PartName="/ppt/notesSlides/notesSlide144.xml" ContentType="application/vnd.openxmlformats-officedocument.presentationml.notesSlide+xml"/>
  <Override PartName="/ppt/diagrams/data250.xml" ContentType="application/vnd.openxmlformats-officedocument.drawingml.diagramData+xml"/>
  <Override PartName="/ppt/diagrams/layout250.xml" ContentType="application/vnd.openxmlformats-officedocument.drawingml.diagramLayout+xml"/>
  <Override PartName="/ppt/diagrams/quickStyle250.xml" ContentType="application/vnd.openxmlformats-officedocument.drawingml.diagramStyle+xml"/>
  <Override PartName="/ppt/diagrams/colors250.xml" ContentType="application/vnd.openxmlformats-officedocument.drawingml.diagramColors+xml"/>
  <Override PartName="/ppt/diagrams/drawing250.xml" ContentType="application/vnd.ms-office.drawingml.diagramDrawing+xml"/>
  <Override PartName="/ppt/diagrams/data251.xml" ContentType="application/vnd.openxmlformats-officedocument.drawingml.diagramData+xml"/>
  <Override PartName="/ppt/diagrams/layout251.xml" ContentType="application/vnd.openxmlformats-officedocument.drawingml.diagramLayout+xml"/>
  <Override PartName="/ppt/diagrams/quickStyle251.xml" ContentType="application/vnd.openxmlformats-officedocument.drawingml.diagramStyle+xml"/>
  <Override PartName="/ppt/diagrams/colors251.xml" ContentType="application/vnd.openxmlformats-officedocument.drawingml.diagramColors+xml"/>
  <Override PartName="/ppt/diagrams/drawing251.xml" ContentType="application/vnd.ms-office.drawingml.diagramDrawing+xml"/>
  <Override PartName="/ppt/notesSlides/notesSlide145.xml" ContentType="application/vnd.openxmlformats-officedocument.presentationml.notesSlide+xml"/>
  <Override PartName="/ppt/diagrams/data252.xml" ContentType="application/vnd.openxmlformats-officedocument.drawingml.diagramData+xml"/>
  <Override PartName="/ppt/diagrams/layout252.xml" ContentType="application/vnd.openxmlformats-officedocument.drawingml.diagramLayout+xml"/>
  <Override PartName="/ppt/diagrams/quickStyle252.xml" ContentType="application/vnd.openxmlformats-officedocument.drawingml.diagramStyle+xml"/>
  <Override PartName="/ppt/diagrams/colors252.xml" ContentType="application/vnd.openxmlformats-officedocument.drawingml.diagramColors+xml"/>
  <Override PartName="/ppt/diagrams/drawing252.xml" ContentType="application/vnd.ms-office.drawingml.diagramDrawing+xml"/>
  <Override PartName="/ppt/diagrams/data253.xml" ContentType="application/vnd.openxmlformats-officedocument.drawingml.diagramData+xml"/>
  <Override PartName="/ppt/diagrams/layout253.xml" ContentType="application/vnd.openxmlformats-officedocument.drawingml.diagramLayout+xml"/>
  <Override PartName="/ppt/diagrams/quickStyle253.xml" ContentType="application/vnd.openxmlformats-officedocument.drawingml.diagramStyle+xml"/>
  <Override PartName="/ppt/diagrams/colors253.xml" ContentType="application/vnd.openxmlformats-officedocument.drawingml.diagramColors+xml"/>
  <Override PartName="/ppt/diagrams/drawing253.xml" ContentType="application/vnd.ms-office.drawingml.diagramDrawing+xml"/>
  <Override PartName="/ppt/notesSlides/notesSlide146.xml" ContentType="application/vnd.openxmlformats-officedocument.presentationml.notesSlide+xml"/>
  <Override PartName="/ppt/diagrams/data254.xml" ContentType="application/vnd.openxmlformats-officedocument.drawingml.diagramData+xml"/>
  <Override PartName="/ppt/diagrams/layout254.xml" ContentType="application/vnd.openxmlformats-officedocument.drawingml.diagramLayout+xml"/>
  <Override PartName="/ppt/diagrams/quickStyle254.xml" ContentType="application/vnd.openxmlformats-officedocument.drawingml.diagramStyle+xml"/>
  <Override PartName="/ppt/diagrams/colors254.xml" ContentType="application/vnd.openxmlformats-officedocument.drawingml.diagramColors+xml"/>
  <Override PartName="/ppt/diagrams/drawing254.xml" ContentType="application/vnd.ms-office.drawingml.diagramDrawing+xml"/>
  <Override PartName="/ppt/diagrams/data255.xml" ContentType="application/vnd.openxmlformats-officedocument.drawingml.diagramData+xml"/>
  <Override PartName="/ppt/diagrams/layout255.xml" ContentType="application/vnd.openxmlformats-officedocument.drawingml.diagramLayout+xml"/>
  <Override PartName="/ppt/diagrams/quickStyle255.xml" ContentType="application/vnd.openxmlformats-officedocument.drawingml.diagramStyle+xml"/>
  <Override PartName="/ppt/diagrams/colors255.xml" ContentType="application/vnd.openxmlformats-officedocument.drawingml.diagramColors+xml"/>
  <Override PartName="/ppt/diagrams/drawing255.xml" ContentType="application/vnd.ms-office.drawingml.diagramDrawing+xml"/>
  <Override PartName="/ppt/notesSlides/notesSlide147.xml" ContentType="application/vnd.openxmlformats-officedocument.presentationml.notesSlide+xml"/>
  <Override PartName="/ppt/diagrams/data256.xml" ContentType="application/vnd.openxmlformats-officedocument.drawingml.diagramData+xml"/>
  <Override PartName="/ppt/diagrams/layout256.xml" ContentType="application/vnd.openxmlformats-officedocument.drawingml.diagramLayout+xml"/>
  <Override PartName="/ppt/diagrams/quickStyle256.xml" ContentType="application/vnd.openxmlformats-officedocument.drawingml.diagramStyle+xml"/>
  <Override PartName="/ppt/diagrams/colors256.xml" ContentType="application/vnd.openxmlformats-officedocument.drawingml.diagramColors+xml"/>
  <Override PartName="/ppt/diagrams/drawing256.xml" ContentType="application/vnd.ms-office.drawingml.diagramDrawing+xml"/>
  <Override PartName="/ppt/diagrams/data257.xml" ContentType="application/vnd.openxmlformats-officedocument.drawingml.diagramData+xml"/>
  <Override PartName="/ppt/diagrams/layout257.xml" ContentType="application/vnd.openxmlformats-officedocument.drawingml.diagramLayout+xml"/>
  <Override PartName="/ppt/diagrams/quickStyle257.xml" ContentType="application/vnd.openxmlformats-officedocument.drawingml.diagramStyle+xml"/>
  <Override PartName="/ppt/diagrams/colors257.xml" ContentType="application/vnd.openxmlformats-officedocument.drawingml.diagramColors+xml"/>
  <Override PartName="/ppt/diagrams/drawing257.xml" ContentType="application/vnd.ms-office.drawingml.diagramDrawing+xml"/>
  <Override PartName="/ppt/notesSlides/notesSlide148.xml" ContentType="application/vnd.openxmlformats-officedocument.presentationml.notesSlide+xml"/>
  <Override PartName="/ppt/diagrams/data258.xml" ContentType="application/vnd.openxmlformats-officedocument.drawingml.diagramData+xml"/>
  <Override PartName="/ppt/diagrams/layout258.xml" ContentType="application/vnd.openxmlformats-officedocument.drawingml.diagramLayout+xml"/>
  <Override PartName="/ppt/diagrams/quickStyle258.xml" ContentType="application/vnd.openxmlformats-officedocument.drawingml.diagramStyle+xml"/>
  <Override PartName="/ppt/diagrams/colors258.xml" ContentType="application/vnd.openxmlformats-officedocument.drawingml.diagramColors+xml"/>
  <Override PartName="/ppt/diagrams/drawing258.xml" ContentType="application/vnd.ms-office.drawingml.diagramDrawing+xml"/>
  <Override PartName="/ppt/notesSlides/notesSlide149.xml" ContentType="application/vnd.openxmlformats-officedocument.presentationml.notesSlide+xml"/>
  <Override PartName="/ppt/diagrams/data259.xml" ContentType="application/vnd.openxmlformats-officedocument.drawingml.diagramData+xml"/>
  <Override PartName="/ppt/diagrams/layout259.xml" ContentType="application/vnd.openxmlformats-officedocument.drawingml.diagramLayout+xml"/>
  <Override PartName="/ppt/diagrams/quickStyle259.xml" ContentType="application/vnd.openxmlformats-officedocument.drawingml.diagramStyle+xml"/>
  <Override PartName="/ppt/diagrams/colors259.xml" ContentType="application/vnd.openxmlformats-officedocument.drawingml.diagramColors+xml"/>
  <Override PartName="/ppt/diagrams/drawing259.xml" ContentType="application/vnd.ms-office.drawingml.diagramDrawing+xml"/>
  <Override PartName="/ppt/notesSlides/notesSlide150.xml" ContentType="application/vnd.openxmlformats-officedocument.presentationml.notesSlide+xml"/>
  <Override PartName="/ppt/diagrams/data260.xml" ContentType="application/vnd.openxmlformats-officedocument.drawingml.diagramData+xml"/>
  <Override PartName="/ppt/diagrams/layout260.xml" ContentType="application/vnd.openxmlformats-officedocument.drawingml.diagramLayout+xml"/>
  <Override PartName="/ppt/diagrams/quickStyle260.xml" ContentType="application/vnd.openxmlformats-officedocument.drawingml.diagramStyle+xml"/>
  <Override PartName="/ppt/diagrams/colors260.xml" ContentType="application/vnd.openxmlformats-officedocument.drawingml.diagramColors+xml"/>
  <Override PartName="/ppt/diagrams/drawing260.xml" ContentType="application/vnd.ms-office.drawingml.diagramDrawing+xml"/>
  <Override PartName="/ppt/diagrams/data261.xml" ContentType="application/vnd.openxmlformats-officedocument.drawingml.diagramData+xml"/>
  <Override PartName="/ppt/diagrams/layout261.xml" ContentType="application/vnd.openxmlformats-officedocument.drawingml.diagramLayout+xml"/>
  <Override PartName="/ppt/diagrams/quickStyle261.xml" ContentType="application/vnd.openxmlformats-officedocument.drawingml.diagramStyle+xml"/>
  <Override PartName="/ppt/diagrams/colors261.xml" ContentType="application/vnd.openxmlformats-officedocument.drawingml.diagramColors+xml"/>
  <Override PartName="/ppt/diagrams/drawing261.xml" ContentType="application/vnd.ms-office.drawingml.diagramDrawing+xml"/>
  <Override PartName="/ppt/notesSlides/notesSlide151.xml" ContentType="application/vnd.openxmlformats-officedocument.presentationml.notesSlide+xml"/>
  <Override PartName="/ppt/diagrams/data262.xml" ContentType="application/vnd.openxmlformats-officedocument.drawingml.diagramData+xml"/>
  <Override PartName="/ppt/diagrams/layout262.xml" ContentType="application/vnd.openxmlformats-officedocument.drawingml.diagramLayout+xml"/>
  <Override PartName="/ppt/diagrams/quickStyle262.xml" ContentType="application/vnd.openxmlformats-officedocument.drawingml.diagramStyle+xml"/>
  <Override PartName="/ppt/diagrams/colors262.xml" ContentType="application/vnd.openxmlformats-officedocument.drawingml.diagramColors+xml"/>
  <Override PartName="/ppt/diagrams/drawing262.xml" ContentType="application/vnd.ms-office.drawingml.diagramDrawing+xml"/>
  <Override PartName="/ppt/diagrams/data263.xml" ContentType="application/vnd.openxmlformats-officedocument.drawingml.diagramData+xml"/>
  <Override PartName="/ppt/diagrams/layout263.xml" ContentType="application/vnd.openxmlformats-officedocument.drawingml.diagramLayout+xml"/>
  <Override PartName="/ppt/diagrams/quickStyle263.xml" ContentType="application/vnd.openxmlformats-officedocument.drawingml.diagramStyle+xml"/>
  <Override PartName="/ppt/diagrams/colors263.xml" ContentType="application/vnd.openxmlformats-officedocument.drawingml.diagramColors+xml"/>
  <Override PartName="/ppt/diagrams/drawing263.xml" ContentType="application/vnd.ms-office.drawingml.diagramDrawing+xml"/>
  <Override PartName="/ppt/notesSlides/notesSlide152.xml" ContentType="application/vnd.openxmlformats-officedocument.presentationml.notesSlide+xml"/>
  <Override PartName="/ppt/diagrams/data264.xml" ContentType="application/vnd.openxmlformats-officedocument.drawingml.diagramData+xml"/>
  <Override PartName="/ppt/diagrams/layout264.xml" ContentType="application/vnd.openxmlformats-officedocument.drawingml.diagramLayout+xml"/>
  <Override PartName="/ppt/diagrams/quickStyle264.xml" ContentType="application/vnd.openxmlformats-officedocument.drawingml.diagramStyle+xml"/>
  <Override PartName="/ppt/diagrams/colors264.xml" ContentType="application/vnd.openxmlformats-officedocument.drawingml.diagramColors+xml"/>
  <Override PartName="/ppt/diagrams/drawing264.xml" ContentType="application/vnd.ms-office.drawingml.diagramDrawing+xml"/>
  <Override PartName="/ppt/diagrams/data265.xml" ContentType="application/vnd.openxmlformats-officedocument.drawingml.diagramData+xml"/>
  <Override PartName="/ppt/diagrams/layout265.xml" ContentType="application/vnd.openxmlformats-officedocument.drawingml.diagramLayout+xml"/>
  <Override PartName="/ppt/diagrams/quickStyle265.xml" ContentType="application/vnd.openxmlformats-officedocument.drawingml.diagramStyle+xml"/>
  <Override PartName="/ppt/diagrams/colors265.xml" ContentType="application/vnd.openxmlformats-officedocument.drawingml.diagramColors+xml"/>
  <Override PartName="/ppt/diagrams/drawing265.xml" ContentType="application/vnd.ms-office.drawingml.diagramDrawing+xml"/>
  <Override PartName="/ppt/notesSlides/notesSlide153.xml" ContentType="application/vnd.openxmlformats-officedocument.presentationml.notesSlide+xml"/>
  <Override PartName="/ppt/diagrams/data266.xml" ContentType="application/vnd.openxmlformats-officedocument.drawingml.diagramData+xml"/>
  <Override PartName="/ppt/diagrams/layout266.xml" ContentType="application/vnd.openxmlformats-officedocument.drawingml.diagramLayout+xml"/>
  <Override PartName="/ppt/diagrams/quickStyle266.xml" ContentType="application/vnd.openxmlformats-officedocument.drawingml.diagramStyle+xml"/>
  <Override PartName="/ppt/diagrams/colors266.xml" ContentType="application/vnd.openxmlformats-officedocument.drawingml.diagramColors+xml"/>
  <Override PartName="/ppt/diagrams/drawing266.xml" ContentType="application/vnd.ms-office.drawingml.diagramDrawing+xml"/>
  <Override PartName="/ppt/notesSlides/notesSlide154.xml" ContentType="application/vnd.openxmlformats-officedocument.presentationml.notesSlide+xml"/>
  <Override PartName="/ppt/diagrams/data267.xml" ContentType="application/vnd.openxmlformats-officedocument.drawingml.diagramData+xml"/>
  <Override PartName="/ppt/diagrams/layout267.xml" ContentType="application/vnd.openxmlformats-officedocument.drawingml.diagramLayout+xml"/>
  <Override PartName="/ppt/diagrams/quickStyle267.xml" ContentType="application/vnd.openxmlformats-officedocument.drawingml.diagramStyle+xml"/>
  <Override PartName="/ppt/diagrams/colors267.xml" ContentType="application/vnd.openxmlformats-officedocument.drawingml.diagramColors+xml"/>
  <Override PartName="/ppt/diagrams/drawing267.xml" ContentType="application/vnd.ms-office.drawingml.diagramDrawing+xml"/>
  <Override PartName="/ppt/notesSlides/notesSlide155.xml" ContentType="application/vnd.openxmlformats-officedocument.presentationml.notesSlide+xml"/>
  <Override PartName="/ppt/diagrams/data268.xml" ContentType="application/vnd.openxmlformats-officedocument.drawingml.diagramData+xml"/>
  <Override PartName="/ppt/diagrams/layout268.xml" ContentType="application/vnd.openxmlformats-officedocument.drawingml.diagramLayout+xml"/>
  <Override PartName="/ppt/diagrams/quickStyle268.xml" ContentType="application/vnd.openxmlformats-officedocument.drawingml.diagramStyle+xml"/>
  <Override PartName="/ppt/diagrams/colors268.xml" ContentType="application/vnd.openxmlformats-officedocument.drawingml.diagramColors+xml"/>
  <Override PartName="/ppt/diagrams/drawing268.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bookmarkIdSeed="2">
  <p:sldMasterIdLst>
    <p:sldMasterId id="2147483648" r:id="rId2"/>
    <p:sldMasterId id="2147483677" r:id="rId3"/>
    <p:sldMasterId id="2147483722" r:id="rId4"/>
    <p:sldMasterId id="2147483737" r:id="rId5"/>
    <p:sldMasterId id="2147483752" r:id="rId6"/>
    <p:sldMasterId id="2147483767" r:id="rId7"/>
    <p:sldMasterId id="2147483782" r:id="rId8"/>
    <p:sldMasterId id="2147483797" r:id="rId9"/>
    <p:sldMasterId id="2147483842" r:id="rId10"/>
    <p:sldMasterId id="2147483857" r:id="rId11"/>
    <p:sldMasterId id="2147483887" r:id="rId12"/>
    <p:sldMasterId id="2147483902" r:id="rId13"/>
    <p:sldMasterId id="2147483917" r:id="rId14"/>
    <p:sldMasterId id="2147483932" r:id="rId15"/>
    <p:sldMasterId id="2147483947" r:id="rId16"/>
    <p:sldMasterId id="2147483962" r:id="rId17"/>
    <p:sldMasterId id="2147483977" r:id="rId18"/>
    <p:sldMasterId id="2147484022" r:id="rId19"/>
    <p:sldMasterId id="2147484052" r:id="rId20"/>
    <p:sldMasterId id="2147484067" r:id="rId21"/>
    <p:sldMasterId id="2147484082" r:id="rId22"/>
    <p:sldMasterId id="2147484097" r:id="rId23"/>
    <p:sldMasterId id="2147484112" r:id="rId24"/>
    <p:sldMasterId id="2147484127" r:id="rId25"/>
    <p:sldMasterId id="2147484142" r:id="rId26"/>
    <p:sldMasterId id="2147484172" r:id="rId27"/>
    <p:sldMasterId id="2147484187" r:id="rId28"/>
    <p:sldMasterId id="2147484202" r:id="rId29"/>
    <p:sldMasterId id="2147484217" r:id="rId30"/>
    <p:sldMasterId id="2147484232" r:id="rId31"/>
    <p:sldMasterId id="2147484247" r:id="rId32"/>
    <p:sldMasterId id="2147484262" r:id="rId33"/>
    <p:sldMasterId id="2147484292" r:id="rId34"/>
    <p:sldMasterId id="2147484307" r:id="rId35"/>
    <p:sldMasterId id="2147484322" r:id="rId36"/>
    <p:sldMasterId id="2147484337" r:id="rId37"/>
    <p:sldMasterId id="2147484352" r:id="rId38"/>
    <p:sldMasterId id="2147484367" r:id="rId39"/>
    <p:sldMasterId id="2147484382" r:id="rId40"/>
    <p:sldMasterId id="2147484397" r:id="rId41"/>
    <p:sldMasterId id="2147484412" r:id="rId42"/>
    <p:sldMasterId id="2147484427" r:id="rId43"/>
    <p:sldMasterId id="2147484442" r:id="rId44"/>
    <p:sldMasterId id="2147484457" r:id="rId45"/>
    <p:sldMasterId id="2147484472" r:id="rId46"/>
    <p:sldMasterId id="2147484487" r:id="rId47"/>
    <p:sldMasterId id="2147484502" r:id="rId48"/>
    <p:sldMasterId id="2147484532" r:id="rId49"/>
    <p:sldMasterId id="2147484547" r:id="rId50"/>
    <p:sldMasterId id="2147484562" r:id="rId51"/>
    <p:sldMasterId id="2147484577" r:id="rId52"/>
    <p:sldMasterId id="2147484592" r:id="rId53"/>
    <p:sldMasterId id="2147484607" r:id="rId54"/>
    <p:sldMasterId id="2147484622" r:id="rId55"/>
    <p:sldMasterId id="2147484637" r:id="rId56"/>
    <p:sldMasterId id="2147484652" r:id="rId57"/>
    <p:sldMasterId id="2147484667" r:id="rId58"/>
    <p:sldMasterId id="2147484682" r:id="rId59"/>
    <p:sldMasterId id="2147484697" r:id="rId60"/>
    <p:sldMasterId id="2147484712" r:id="rId61"/>
    <p:sldMasterId id="2147484727" r:id="rId62"/>
    <p:sldMasterId id="2147484742" r:id="rId63"/>
    <p:sldMasterId id="2147484757" r:id="rId64"/>
    <p:sldMasterId id="2147484772" r:id="rId65"/>
    <p:sldMasterId id="2147484787" r:id="rId66"/>
    <p:sldMasterId id="2147484802" r:id="rId67"/>
    <p:sldMasterId id="2147484817" r:id="rId68"/>
    <p:sldMasterId id="2147484832" r:id="rId69"/>
    <p:sldMasterId id="2147484847" r:id="rId70"/>
    <p:sldMasterId id="2147484862" r:id="rId71"/>
    <p:sldMasterId id="2147484877" r:id="rId72"/>
    <p:sldMasterId id="2147484892" r:id="rId73"/>
    <p:sldMasterId id="2147484907" r:id="rId74"/>
    <p:sldMasterId id="2147484922" r:id="rId75"/>
    <p:sldMasterId id="2147484937" r:id="rId76"/>
  </p:sldMasterIdLst>
  <p:notesMasterIdLst>
    <p:notesMasterId r:id="rId232"/>
  </p:notesMasterIdLst>
  <p:handoutMasterIdLst>
    <p:handoutMasterId r:id="rId233"/>
  </p:handoutMasterIdLst>
  <p:sldIdLst>
    <p:sldId id="306" r:id="rId77"/>
    <p:sldId id="418" r:id="rId78"/>
    <p:sldId id="421" r:id="rId79"/>
    <p:sldId id="422" r:id="rId80"/>
    <p:sldId id="423" r:id="rId81"/>
    <p:sldId id="424" r:id="rId82"/>
    <p:sldId id="425" r:id="rId83"/>
    <p:sldId id="426" r:id="rId84"/>
    <p:sldId id="427" r:id="rId85"/>
    <p:sldId id="428" r:id="rId86"/>
    <p:sldId id="429" r:id="rId87"/>
    <p:sldId id="430" r:id="rId88"/>
    <p:sldId id="433" r:id="rId89"/>
    <p:sldId id="434" r:id="rId90"/>
    <p:sldId id="435" r:id="rId91"/>
    <p:sldId id="436" r:id="rId92"/>
    <p:sldId id="437" r:id="rId93"/>
    <p:sldId id="438" r:id="rId94"/>
    <p:sldId id="439" r:id="rId95"/>
    <p:sldId id="440" r:id="rId96"/>
    <p:sldId id="441" r:id="rId97"/>
    <p:sldId id="431" r:id="rId98"/>
    <p:sldId id="442" r:id="rId99"/>
    <p:sldId id="443" r:id="rId100"/>
    <p:sldId id="444" r:id="rId101"/>
    <p:sldId id="445" r:id="rId102"/>
    <p:sldId id="446" r:id="rId103"/>
    <p:sldId id="447" r:id="rId104"/>
    <p:sldId id="448" r:id="rId105"/>
    <p:sldId id="449" r:id="rId106"/>
    <p:sldId id="450" r:id="rId107"/>
    <p:sldId id="451" r:id="rId108"/>
    <p:sldId id="452" r:id="rId109"/>
    <p:sldId id="453" r:id="rId110"/>
    <p:sldId id="432" r:id="rId111"/>
    <p:sldId id="454" r:id="rId112"/>
    <p:sldId id="455" r:id="rId113"/>
    <p:sldId id="456" r:id="rId114"/>
    <p:sldId id="457" r:id="rId115"/>
    <p:sldId id="458" r:id="rId116"/>
    <p:sldId id="459" r:id="rId117"/>
    <p:sldId id="460" r:id="rId118"/>
    <p:sldId id="461" r:id="rId119"/>
    <p:sldId id="462" r:id="rId120"/>
    <p:sldId id="463" r:id="rId121"/>
    <p:sldId id="464" r:id="rId122"/>
    <p:sldId id="465" r:id="rId123"/>
    <p:sldId id="466" r:id="rId124"/>
    <p:sldId id="467" r:id="rId125"/>
    <p:sldId id="468" r:id="rId126"/>
    <p:sldId id="469" r:id="rId127"/>
    <p:sldId id="470" r:id="rId128"/>
    <p:sldId id="471" r:id="rId129"/>
    <p:sldId id="472" r:id="rId130"/>
    <p:sldId id="473" r:id="rId131"/>
    <p:sldId id="474" r:id="rId132"/>
    <p:sldId id="475" r:id="rId133"/>
    <p:sldId id="476" r:id="rId134"/>
    <p:sldId id="477" r:id="rId135"/>
    <p:sldId id="478" r:id="rId136"/>
    <p:sldId id="479" r:id="rId137"/>
    <p:sldId id="312" r:id="rId138"/>
    <p:sldId id="329" r:id="rId139"/>
    <p:sldId id="330" r:id="rId140"/>
    <p:sldId id="331" r:id="rId141"/>
    <p:sldId id="334" r:id="rId142"/>
    <p:sldId id="335" r:id="rId143"/>
    <p:sldId id="333" r:id="rId144"/>
    <p:sldId id="336" r:id="rId145"/>
    <p:sldId id="337" r:id="rId146"/>
    <p:sldId id="338" r:id="rId147"/>
    <p:sldId id="339" r:id="rId148"/>
    <p:sldId id="342" r:id="rId149"/>
    <p:sldId id="340" r:id="rId150"/>
    <p:sldId id="341" r:id="rId151"/>
    <p:sldId id="343" r:id="rId152"/>
    <p:sldId id="344" r:id="rId153"/>
    <p:sldId id="345" r:id="rId154"/>
    <p:sldId id="346" r:id="rId155"/>
    <p:sldId id="348" r:id="rId156"/>
    <p:sldId id="350" r:id="rId157"/>
    <p:sldId id="351" r:id="rId158"/>
    <p:sldId id="352" r:id="rId159"/>
    <p:sldId id="354" r:id="rId160"/>
    <p:sldId id="356" r:id="rId161"/>
    <p:sldId id="357" r:id="rId162"/>
    <p:sldId id="358" r:id="rId163"/>
    <p:sldId id="359" r:id="rId164"/>
    <p:sldId id="360" r:id="rId165"/>
    <p:sldId id="361" r:id="rId166"/>
    <p:sldId id="362" r:id="rId167"/>
    <p:sldId id="363" r:id="rId168"/>
    <p:sldId id="417" r:id="rId169"/>
    <p:sldId id="367" r:id="rId170"/>
    <p:sldId id="368" r:id="rId171"/>
    <p:sldId id="369" r:id="rId172"/>
    <p:sldId id="370" r:id="rId173"/>
    <p:sldId id="371" r:id="rId174"/>
    <p:sldId id="373" r:id="rId175"/>
    <p:sldId id="374" r:id="rId176"/>
    <p:sldId id="375" r:id="rId177"/>
    <p:sldId id="376" r:id="rId178"/>
    <p:sldId id="377" r:id="rId179"/>
    <p:sldId id="378" r:id="rId180"/>
    <p:sldId id="379" r:id="rId181"/>
    <p:sldId id="380" r:id="rId182"/>
    <p:sldId id="381" r:id="rId183"/>
    <p:sldId id="382" r:id="rId184"/>
    <p:sldId id="383" r:id="rId185"/>
    <p:sldId id="384" r:id="rId186"/>
    <p:sldId id="385" r:id="rId187"/>
    <p:sldId id="386" r:id="rId188"/>
    <p:sldId id="388" r:id="rId189"/>
    <p:sldId id="389" r:id="rId190"/>
    <p:sldId id="390" r:id="rId191"/>
    <p:sldId id="392" r:id="rId192"/>
    <p:sldId id="391" r:id="rId193"/>
    <p:sldId id="393" r:id="rId194"/>
    <p:sldId id="394" r:id="rId195"/>
    <p:sldId id="395" r:id="rId196"/>
    <p:sldId id="396" r:id="rId197"/>
    <p:sldId id="397" r:id="rId198"/>
    <p:sldId id="398" r:id="rId199"/>
    <p:sldId id="399" r:id="rId200"/>
    <p:sldId id="400" r:id="rId201"/>
    <p:sldId id="401" r:id="rId202"/>
    <p:sldId id="402" r:id="rId203"/>
    <p:sldId id="403" r:id="rId204"/>
    <p:sldId id="404" r:id="rId205"/>
    <p:sldId id="405" r:id="rId206"/>
    <p:sldId id="406" r:id="rId207"/>
    <p:sldId id="407" r:id="rId208"/>
    <p:sldId id="408" r:id="rId209"/>
    <p:sldId id="409" r:id="rId210"/>
    <p:sldId id="410" r:id="rId211"/>
    <p:sldId id="411" r:id="rId212"/>
    <p:sldId id="413" r:id="rId213"/>
    <p:sldId id="412" r:id="rId214"/>
    <p:sldId id="414" r:id="rId215"/>
    <p:sldId id="415" r:id="rId216"/>
    <p:sldId id="416" r:id="rId217"/>
    <p:sldId id="327" r:id="rId218"/>
    <p:sldId id="313" r:id="rId219"/>
    <p:sldId id="314" r:id="rId220"/>
    <p:sldId id="315" r:id="rId221"/>
    <p:sldId id="316" r:id="rId222"/>
    <p:sldId id="317" r:id="rId223"/>
    <p:sldId id="318" r:id="rId224"/>
    <p:sldId id="319" r:id="rId225"/>
    <p:sldId id="321" r:id="rId226"/>
    <p:sldId id="322" r:id="rId227"/>
    <p:sldId id="323" r:id="rId228"/>
    <p:sldId id="324" r:id="rId229"/>
    <p:sldId id="366" r:id="rId230"/>
    <p:sldId id="326" r:id="rId231"/>
  </p:sldIdLst>
  <p:sldSz cx="9144000" cy="6858000" type="screen4x3"/>
  <p:notesSz cx="6888163" cy="10020300"/>
  <p:defaultTextStyle>
    <a:defPPr>
      <a:defRPr lang="es-ES"/>
    </a:defPPr>
    <a:lvl1pPr marL="0" algn="l" defTabSz="914400" rtl="0" eaLnBrk="1" latinLnBrk="0" hangingPunct="1">
      <a:defRPr lang="es-ES" sz="1800" kern="1200">
        <a:solidFill>
          <a:schemeClr val="tx1"/>
        </a:solidFill>
        <a:latin typeface="+mn-lt"/>
        <a:ea typeface="+mn-ea"/>
        <a:cs typeface="+mn-cs"/>
      </a:defRPr>
    </a:lvl1pPr>
    <a:lvl2pPr marL="457200" algn="l" defTabSz="914400" rtl="0" eaLnBrk="1" latinLnBrk="0" hangingPunct="1">
      <a:defRPr lang="es-ES" sz="1800" kern="1200">
        <a:solidFill>
          <a:schemeClr val="tx1"/>
        </a:solidFill>
        <a:latin typeface="+mn-lt"/>
        <a:ea typeface="+mn-ea"/>
        <a:cs typeface="+mn-cs"/>
      </a:defRPr>
    </a:lvl2pPr>
    <a:lvl3pPr marL="914400" algn="l" defTabSz="914400" rtl="0" eaLnBrk="1" latinLnBrk="0" hangingPunct="1">
      <a:defRPr lang="es-ES" sz="1800" kern="1200">
        <a:solidFill>
          <a:schemeClr val="tx1"/>
        </a:solidFill>
        <a:latin typeface="+mn-lt"/>
        <a:ea typeface="+mn-ea"/>
        <a:cs typeface="+mn-cs"/>
      </a:defRPr>
    </a:lvl3pPr>
    <a:lvl4pPr marL="1371600" algn="l" defTabSz="914400" rtl="0" eaLnBrk="1" latinLnBrk="0" hangingPunct="1">
      <a:defRPr lang="es-ES" sz="1800" kern="1200">
        <a:solidFill>
          <a:schemeClr val="tx1"/>
        </a:solidFill>
        <a:latin typeface="+mn-lt"/>
        <a:ea typeface="+mn-ea"/>
        <a:cs typeface="+mn-cs"/>
      </a:defRPr>
    </a:lvl4pPr>
    <a:lvl5pPr marL="1828800" algn="l" defTabSz="914400" rtl="0" eaLnBrk="1" latinLnBrk="0" hangingPunct="1">
      <a:defRPr lang="es-ES" sz="1800" kern="1200">
        <a:solidFill>
          <a:schemeClr val="tx1"/>
        </a:solidFill>
        <a:latin typeface="+mn-lt"/>
        <a:ea typeface="+mn-ea"/>
        <a:cs typeface="+mn-cs"/>
      </a:defRPr>
    </a:lvl5pPr>
    <a:lvl6pPr marL="2286000" algn="l" defTabSz="914400" rtl="0" eaLnBrk="1" latinLnBrk="0" hangingPunct="1">
      <a:defRPr lang="es-ES" sz="1800" kern="1200">
        <a:solidFill>
          <a:schemeClr val="tx1"/>
        </a:solidFill>
        <a:latin typeface="+mn-lt"/>
        <a:ea typeface="+mn-ea"/>
        <a:cs typeface="+mn-cs"/>
      </a:defRPr>
    </a:lvl6pPr>
    <a:lvl7pPr marL="2743200" algn="l" defTabSz="914400" rtl="0" eaLnBrk="1" latinLnBrk="0" hangingPunct="1">
      <a:defRPr lang="es-ES" sz="1800" kern="1200">
        <a:solidFill>
          <a:schemeClr val="tx1"/>
        </a:solidFill>
        <a:latin typeface="+mn-lt"/>
        <a:ea typeface="+mn-ea"/>
        <a:cs typeface="+mn-cs"/>
      </a:defRPr>
    </a:lvl7pPr>
    <a:lvl8pPr marL="3200400" algn="l" defTabSz="914400" rtl="0" eaLnBrk="1" latinLnBrk="0" hangingPunct="1">
      <a:defRPr lang="es-ES" sz="1800" kern="1200">
        <a:solidFill>
          <a:schemeClr val="tx1"/>
        </a:solidFill>
        <a:latin typeface="+mn-lt"/>
        <a:ea typeface="+mn-ea"/>
        <a:cs typeface="+mn-cs"/>
      </a:defRPr>
    </a:lvl8pPr>
    <a:lvl9pPr marL="3657600" algn="l" defTabSz="914400" rtl="0" eaLnBrk="1" latinLnBrk="0" hangingPunct="1">
      <a:defRPr lang="es-ES"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ción" id="{CB6BBEF7-9717-4733-A929-535518E6EBF6}">
          <p14:sldIdLst>
            <p14:sldId id="306"/>
            <p14:sldId id="418"/>
            <p14:sldId id="421"/>
            <p14:sldId id="422"/>
            <p14:sldId id="423"/>
            <p14:sldId id="424"/>
            <p14:sldId id="425"/>
            <p14:sldId id="426"/>
            <p14:sldId id="427"/>
            <p14:sldId id="428"/>
            <p14:sldId id="429"/>
            <p14:sldId id="430"/>
            <p14:sldId id="433"/>
            <p14:sldId id="434"/>
            <p14:sldId id="435"/>
            <p14:sldId id="436"/>
            <p14:sldId id="437"/>
            <p14:sldId id="438"/>
            <p14:sldId id="439"/>
            <p14:sldId id="440"/>
            <p14:sldId id="441"/>
            <p14:sldId id="431"/>
            <p14:sldId id="442"/>
            <p14:sldId id="443"/>
            <p14:sldId id="444"/>
            <p14:sldId id="445"/>
            <p14:sldId id="446"/>
            <p14:sldId id="447"/>
            <p14:sldId id="448"/>
            <p14:sldId id="449"/>
            <p14:sldId id="450"/>
            <p14:sldId id="451"/>
            <p14:sldId id="452"/>
            <p14:sldId id="453"/>
            <p14:sldId id="432"/>
            <p14:sldId id="454"/>
            <p14:sldId id="455"/>
            <p14:sldId id="456"/>
            <p14:sldId id="457"/>
            <p14:sldId id="458"/>
            <p14:sldId id="459"/>
            <p14:sldId id="460"/>
            <p14:sldId id="461"/>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312"/>
            <p14:sldId id="329"/>
            <p14:sldId id="330"/>
            <p14:sldId id="331"/>
            <p14:sldId id="334"/>
            <p14:sldId id="335"/>
            <p14:sldId id="333"/>
            <p14:sldId id="336"/>
            <p14:sldId id="337"/>
            <p14:sldId id="338"/>
            <p14:sldId id="339"/>
            <p14:sldId id="342"/>
            <p14:sldId id="340"/>
            <p14:sldId id="341"/>
            <p14:sldId id="343"/>
            <p14:sldId id="344"/>
            <p14:sldId id="345"/>
            <p14:sldId id="346"/>
            <p14:sldId id="348"/>
            <p14:sldId id="350"/>
            <p14:sldId id="351"/>
            <p14:sldId id="352"/>
            <p14:sldId id="354"/>
            <p14:sldId id="356"/>
            <p14:sldId id="357"/>
            <p14:sldId id="358"/>
            <p14:sldId id="359"/>
            <p14:sldId id="360"/>
            <p14:sldId id="361"/>
            <p14:sldId id="362"/>
            <p14:sldId id="363"/>
            <p14:sldId id="417"/>
            <p14:sldId id="367"/>
            <p14:sldId id="368"/>
            <p14:sldId id="369"/>
            <p14:sldId id="370"/>
            <p14:sldId id="371"/>
            <p14:sldId id="373"/>
            <p14:sldId id="374"/>
            <p14:sldId id="375"/>
            <p14:sldId id="376"/>
            <p14:sldId id="377"/>
            <p14:sldId id="378"/>
            <p14:sldId id="379"/>
            <p14:sldId id="380"/>
            <p14:sldId id="381"/>
            <p14:sldId id="382"/>
            <p14:sldId id="383"/>
            <p14:sldId id="384"/>
            <p14:sldId id="385"/>
            <p14:sldId id="386"/>
            <p14:sldId id="388"/>
            <p14:sldId id="389"/>
            <p14:sldId id="390"/>
            <p14:sldId id="392"/>
            <p14:sldId id="391"/>
            <p14:sldId id="393"/>
            <p14:sldId id="394"/>
            <p14:sldId id="395"/>
            <p14:sldId id="396"/>
            <p14:sldId id="397"/>
            <p14:sldId id="398"/>
            <p14:sldId id="399"/>
            <p14:sldId id="400"/>
            <p14:sldId id="401"/>
            <p14:sldId id="402"/>
            <p14:sldId id="403"/>
            <p14:sldId id="404"/>
            <p14:sldId id="405"/>
            <p14:sldId id="406"/>
            <p14:sldId id="407"/>
            <p14:sldId id="408"/>
            <p14:sldId id="409"/>
            <p14:sldId id="410"/>
            <p14:sldId id="411"/>
            <p14:sldId id="413"/>
            <p14:sldId id="412"/>
            <p14:sldId id="414"/>
            <p14:sldId id="415"/>
            <p14:sldId id="416"/>
            <p14:sldId id="327"/>
            <p14:sldId id="313"/>
            <p14:sldId id="314"/>
            <p14:sldId id="315"/>
            <p14:sldId id="316"/>
            <p14:sldId id="317"/>
            <p14:sldId id="318"/>
            <p14:sldId id="319"/>
            <p14:sldId id="321"/>
            <p14:sldId id="322"/>
            <p14:sldId id="323"/>
            <p14:sldId id="324"/>
            <p14:sldId id="366"/>
            <p14:sldId id="326"/>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AA461"/>
    <a:srgbClr val="CB4133"/>
    <a:srgbClr val="CC4132"/>
    <a:srgbClr val="9ECAA2"/>
    <a:srgbClr val="A97CEC"/>
    <a:srgbClr val="D77373"/>
    <a:srgbClr val="CF7B7B"/>
    <a:srgbClr val="C18D89"/>
    <a:srgbClr val="9862E8"/>
    <a:srgbClr val="A170EA"/>
  </p:clrMru>
  <p:extLst>
    <p:ext uri="{E76CE94A-603C-4142-B9EB-6D1370010A27}">
      <p14:discardImageEditData xmlns:p14="http://schemas.microsoft.com/office/powerpoint/2010/main" val="1"/>
    </p:ext>
    <p:ext uri="{D31A062A-798A-4329-ABDD-BBA856620510}">
      <p14:defaultImageDpi xmlns:p14="http://schemas.microsoft.com/office/powerpoint/2010/main" val="96"/>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ABFCF23-3B69-468F-B69F-88F6DE6A72F2}" styleName="Estilo medio 1 - Énfasis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BDBED569-4797-4DF1-A0F4-6AAB3CD982D8}" styleName="Estilo claro 3 - Acento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4C1A8A3-306A-4EB7-A6B1-4F7E0EB9C5D6}" styleName="Estilo medio 3 - Énfasis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8EC20E35-A176-4012-BC5E-935CFFF8708E}" styleName="Estilo medio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6E25E649-3F16-4E02-A733-19D2CDBF48F0}" styleName="Estilo medio 3 - Énfasis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85BE263C-DBD7-4A20-BB59-AAB30ACAA65A}" styleName="Estilo medio 3 - Énfasis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8799B23B-EC83-4686-B30A-512413B5E67A}" styleName="Estilo claro 3 - Acento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1FECB4D8-DB02-4DC6-A0A2-4F2EBAE1DC90}" styleName="Estilo medio 1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ED083AE6-46FA-4A59-8FB0-9F97EB10719F}" styleName="Estilo claro 3 - Acento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18897" autoAdjust="0"/>
    <p:restoredTop sz="95204" autoAdjust="0"/>
  </p:normalViewPr>
  <p:slideViewPr>
    <p:cSldViewPr>
      <p:cViewPr>
        <p:scale>
          <a:sx n="70" d="100"/>
          <a:sy n="70" d="100"/>
        </p:scale>
        <p:origin x="-1128" y="-10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1.xml"/><Relationship Id="rId21" Type="http://schemas.openxmlformats.org/officeDocument/2006/relationships/slideMaster" Target="slideMasters/slideMaster20.xml"/><Relationship Id="rId42" Type="http://schemas.openxmlformats.org/officeDocument/2006/relationships/slideMaster" Target="slideMasters/slideMaster41.xml"/><Relationship Id="rId63" Type="http://schemas.openxmlformats.org/officeDocument/2006/relationships/slideMaster" Target="slideMasters/slideMaster62.xml"/><Relationship Id="rId84" Type="http://schemas.openxmlformats.org/officeDocument/2006/relationships/slide" Target="slides/slide8.xml"/><Relationship Id="rId138" Type="http://schemas.openxmlformats.org/officeDocument/2006/relationships/slide" Target="slides/slide62.xml"/><Relationship Id="rId159" Type="http://schemas.openxmlformats.org/officeDocument/2006/relationships/slide" Target="slides/slide83.xml"/><Relationship Id="rId170" Type="http://schemas.openxmlformats.org/officeDocument/2006/relationships/slide" Target="slides/slide94.xml"/><Relationship Id="rId191" Type="http://schemas.openxmlformats.org/officeDocument/2006/relationships/slide" Target="slides/slide115.xml"/><Relationship Id="rId205" Type="http://schemas.openxmlformats.org/officeDocument/2006/relationships/slide" Target="slides/slide129.xml"/><Relationship Id="rId226" Type="http://schemas.openxmlformats.org/officeDocument/2006/relationships/slide" Target="slides/slide150.xml"/><Relationship Id="rId107" Type="http://schemas.openxmlformats.org/officeDocument/2006/relationships/slide" Target="slides/slide31.xml"/><Relationship Id="rId11" Type="http://schemas.openxmlformats.org/officeDocument/2006/relationships/slideMaster" Target="slideMasters/slideMaster10.xml"/><Relationship Id="rId32" Type="http://schemas.openxmlformats.org/officeDocument/2006/relationships/slideMaster" Target="slideMasters/slideMaster31.xml"/><Relationship Id="rId53" Type="http://schemas.openxmlformats.org/officeDocument/2006/relationships/slideMaster" Target="slideMasters/slideMaster52.xml"/><Relationship Id="rId74" Type="http://schemas.openxmlformats.org/officeDocument/2006/relationships/slideMaster" Target="slideMasters/slideMaster73.xml"/><Relationship Id="rId128" Type="http://schemas.openxmlformats.org/officeDocument/2006/relationships/slide" Target="slides/slide52.xml"/><Relationship Id="rId149" Type="http://schemas.openxmlformats.org/officeDocument/2006/relationships/slide" Target="slides/slide73.xml"/><Relationship Id="rId5" Type="http://schemas.openxmlformats.org/officeDocument/2006/relationships/slideMaster" Target="slideMasters/slideMaster4.xml"/><Relationship Id="rId95" Type="http://schemas.openxmlformats.org/officeDocument/2006/relationships/slide" Target="slides/slide19.xml"/><Relationship Id="rId160" Type="http://schemas.openxmlformats.org/officeDocument/2006/relationships/slide" Target="slides/slide84.xml"/><Relationship Id="rId181" Type="http://schemas.openxmlformats.org/officeDocument/2006/relationships/slide" Target="slides/slide105.xml"/><Relationship Id="rId216" Type="http://schemas.openxmlformats.org/officeDocument/2006/relationships/slide" Target="slides/slide140.xml"/><Relationship Id="rId237" Type="http://schemas.openxmlformats.org/officeDocument/2006/relationships/tableStyles" Target="tableStyles.xml"/><Relationship Id="rId22" Type="http://schemas.openxmlformats.org/officeDocument/2006/relationships/slideMaster" Target="slideMasters/slideMaster21.xml"/><Relationship Id="rId43" Type="http://schemas.openxmlformats.org/officeDocument/2006/relationships/slideMaster" Target="slideMasters/slideMaster42.xml"/><Relationship Id="rId64" Type="http://schemas.openxmlformats.org/officeDocument/2006/relationships/slideMaster" Target="slideMasters/slideMaster63.xml"/><Relationship Id="rId118" Type="http://schemas.openxmlformats.org/officeDocument/2006/relationships/slide" Target="slides/slide42.xml"/><Relationship Id="rId139" Type="http://schemas.openxmlformats.org/officeDocument/2006/relationships/slide" Target="slides/slide63.xml"/><Relationship Id="rId85" Type="http://schemas.openxmlformats.org/officeDocument/2006/relationships/slide" Target="slides/slide9.xml"/><Relationship Id="rId150" Type="http://schemas.openxmlformats.org/officeDocument/2006/relationships/slide" Target="slides/slide74.xml"/><Relationship Id="rId171" Type="http://schemas.openxmlformats.org/officeDocument/2006/relationships/slide" Target="slides/slide95.xml"/><Relationship Id="rId192" Type="http://schemas.openxmlformats.org/officeDocument/2006/relationships/slide" Target="slides/slide116.xml"/><Relationship Id="rId206" Type="http://schemas.openxmlformats.org/officeDocument/2006/relationships/slide" Target="slides/slide130.xml"/><Relationship Id="rId227" Type="http://schemas.openxmlformats.org/officeDocument/2006/relationships/slide" Target="slides/slide151.xml"/><Relationship Id="rId12" Type="http://schemas.openxmlformats.org/officeDocument/2006/relationships/slideMaster" Target="slideMasters/slideMaster11.xml"/><Relationship Id="rId33" Type="http://schemas.openxmlformats.org/officeDocument/2006/relationships/slideMaster" Target="slideMasters/slideMaster32.xml"/><Relationship Id="rId108" Type="http://schemas.openxmlformats.org/officeDocument/2006/relationships/slide" Target="slides/slide32.xml"/><Relationship Id="rId129" Type="http://schemas.openxmlformats.org/officeDocument/2006/relationships/slide" Target="slides/slide53.xml"/><Relationship Id="rId54" Type="http://schemas.openxmlformats.org/officeDocument/2006/relationships/slideMaster" Target="slideMasters/slideMaster53.xml"/><Relationship Id="rId75" Type="http://schemas.openxmlformats.org/officeDocument/2006/relationships/slideMaster" Target="slideMasters/slideMaster74.xml"/><Relationship Id="rId96" Type="http://schemas.openxmlformats.org/officeDocument/2006/relationships/slide" Target="slides/slide20.xml"/><Relationship Id="rId140" Type="http://schemas.openxmlformats.org/officeDocument/2006/relationships/slide" Target="slides/slide64.xml"/><Relationship Id="rId161" Type="http://schemas.openxmlformats.org/officeDocument/2006/relationships/slide" Target="slides/slide85.xml"/><Relationship Id="rId182" Type="http://schemas.openxmlformats.org/officeDocument/2006/relationships/slide" Target="slides/slide106.xml"/><Relationship Id="rId217" Type="http://schemas.openxmlformats.org/officeDocument/2006/relationships/slide" Target="slides/slide141.xml"/><Relationship Id="rId6" Type="http://schemas.openxmlformats.org/officeDocument/2006/relationships/slideMaster" Target="slideMasters/slideMaster5.xml"/><Relationship Id="rId23" Type="http://schemas.openxmlformats.org/officeDocument/2006/relationships/slideMaster" Target="slideMasters/slideMaster22.xml"/><Relationship Id="rId119" Type="http://schemas.openxmlformats.org/officeDocument/2006/relationships/slide" Target="slides/slide43.xml"/><Relationship Id="rId44" Type="http://schemas.openxmlformats.org/officeDocument/2006/relationships/slideMaster" Target="slideMasters/slideMaster43.xml"/><Relationship Id="rId65" Type="http://schemas.openxmlformats.org/officeDocument/2006/relationships/slideMaster" Target="slideMasters/slideMaster64.xml"/><Relationship Id="rId86" Type="http://schemas.openxmlformats.org/officeDocument/2006/relationships/slide" Target="slides/slide10.xml"/><Relationship Id="rId130" Type="http://schemas.openxmlformats.org/officeDocument/2006/relationships/slide" Target="slides/slide54.xml"/><Relationship Id="rId151" Type="http://schemas.openxmlformats.org/officeDocument/2006/relationships/slide" Target="slides/slide75.xml"/><Relationship Id="rId172" Type="http://schemas.openxmlformats.org/officeDocument/2006/relationships/slide" Target="slides/slide96.xml"/><Relationship Id="rId193" Type="http://schemas.openxmlformats.org/officeDocument/2006/relationships/slide" Target="slides/slide117.xml"/><Relationship Id="rId207" Type="http://schemas.openxmlformats.org/officeDocument/2006/relationships/slide" Target="slides/slide131.xml"/><Relationship Id="rId228" Type="http://schemas.openxmlformats.org/officeDocument/2006/relationships/slide" Target="slides/slide152.xml"/><Relationship Id="rId13" Type="http://schemas.openxmlformats.org/officeDocument/2006/relationships/slideMaster" Target="slideMasters/slideMaster12.xml"/><Relationship Id="rId109" Type="http://schemas.openxmlformats.org/officeDocument/2006/relationships/slide" Target="slides/slide33.xml"/><Relationship Id="rId34" Type="http://schemas.openxmlformats.org/officeDocument/2006/relationships/slideMaster" Target="slideMasters/slideMaster33.xml"/><Relationship Id="rId55" Type="http://schemas.openxmlformats.org/officeDocument/2006/relationships/slideMaster" Target="slideMasters/slideMaster54.xml"/><Relationship Id="rId76" Type="http://schemas.openxmlformats.org/officeDocument/2006/relationships/slideMaster" Target="slideMasters/slideMaster75.xml"/><Relationship Id="rId97" Type="http://schemas.openxmlformats.org/officeDocument/2006/relationships/slide" Target="slides/slide21.xml"/><Relationship Id="rId120" Type="http://schemas.openxmlformats.org/officeDocument/2006/relationships/slide" Target="slides/slide44.xml"/><Relationship Id="rId141" Type="http://schemas.openxmlformats.org/officeDocument/2006/relationships/slide" Target="slides/slide65.xml"/><Relationship Id="rId7" Type="http://schemas.openxmlformats.org/officeDocument/2006/relationships/slideMaster" Target="slideMasters/slideMaster6.xml"/><Relationship Id="rId162" Type="http://schemas.openxmlformats.org/officeDocument/2006/relationships/slide" Target="slides/slide86.xml"/><Relationship Id="rId183" Type="http://schemas.openxmlformats.org/officeDocument/2006/relationships/slide" Target="slides/slide107.xml"/><Relationship Id="rId218" Type="http://schemas.openxmlformats.org/officeDocument/2006/relationships/slide" Target="slides/slide142.xml"/><Relationship Id="rId24" Type="http://schemas.openxmlformats.org/officeDocument/2006/relationships/slideMaster" Target="slideMasters/slideMaster23.xml"/><Relationship Id="rId45" Type="http://schemas.openxmlformats.org/officeDocument/2006/relationships/slideMaster" Target="slideMasters/slideMaster44.xml"/><Relationship Id="rId66" Type="http://schemas.openxmlformats.org/officeDocument/2006/relationships/slideMaster" Target="slideMasters/slideMaster65.xml"/><Relationship Id="rId87" Type="http://schemas.openxmlformats.org/officeDocument/2006/relationships/slide" Target="slides/slide11.xml"/><Relationship Id="rId110" Type="http://schemas.openxmlformats.org/officeDocument/2006/relationships/slide" Target="slides/slide34.xml"/><Relationship Id="rId131" Type="http://schemas.openxmlformats.org/officeDocument/2006/relationships/slide" Target="slides/slide55.xml"/><Relationship Id="rId152" Type="http://schemas.openxmlformats.org/officeDocument/2006/relationships/slide" Target="slides/slide76.xml"/><Relationship Id="rId173" Type="http://schemas.openxmlformats.org/officeDocument/2006/relationships/slide" Target="slides/slide97.xml"/><Relationship Id="rId194" Type="http://schemas.openxmlformats.org/officeDocument/2006/relationships/slide" Target="slides/slide118.xml"/><Relationship Id="rId208" Type="http://schemas.openxmlformats.org/officeDocument/2006/relationships/slide" Target="slides/slide132.xml"/><Relationship Id="rId229" Type="http://schemas.openxmlformats.org/officeDocument/2006/relationships/slide" Target="slides/slide153.xml"/><Relationship Id="rId14" Type="http://schemas.openxmlformats.org/officeDocument/2006/relationships/slideMaster" Target="slideMasters/slideMaster13.xml"/><Relationship Id="rId35" Type="http://schemas.openxmlformats.org/officeDocument/2006/relationships/slideMaster" Target="slideMasters/slideMaster34.xml"/><Relationship Id="rId56" Type="http://schemas.openxmlformats.org/officeDocument/2006/relationships/slideMaster" Target="slideMasters/slideMaster55.xml"/><Relationship Id="rId77" Type="http://schemas.openxmlformats.org/officeDocument/2006/relationships/slide" Target="slides/slide1.xml"/><Relationship Id="rId100" Type="http://schemas.openxmlformats.org/officeDocument/2006/relationships/slide" Target="slides/slide24.xml"/><Relationship Id="rId8" Type="http://schemas.openxmlformats.org/officeDocument/2006/relationships/slideMaster" Target="slideMasters/slideMaster7.xml"/><Relationship Id="rId98" Type="http://schemas.openxmlformats.org/officeDocument/2006/relationships/slide" Target="slides/slide22.xml"/><Relationship Id="rId121" Type="http://schemas.openxmlformats.org/officeDocument/2006/relationships/slide" Target="slides/slide45.xml"/><Relationship Id="rId142" Type="http://schemas.openxmlformats.org/officeDocument/2006/relationships/slide" Target="slides/slide66.xml"/><Relationship Id="rId163" Type="http://schemas.openxmlformats.org/officeDocument/2006/relationships/slide" Target="slides/slide87.xml"/><Relationship Id="rId184" Type="http://schemas.openxmlformats.org/officeDocument/2006/relationships/slide" Target="slides/slide108.xml"/><Relationship Id="rId219" Type="http://schemas.openxmlformats.org/officeDocument/2006/relationships/slide" Target="slides/slide143.xml"/><Relationship Id="rId230" Type="http://schemas.openxmlformats.org/officeDocument/2006/relationships/slide" Target="slides/slide154.xml"/><Relationship Id="rId25" Type="http://schemas.openxmlformats.org/officeDocument/2006/relationships/slideMaster" Target="slideMasters/slideMaster24.xml"/><Relationship Id="rId46" Type="http://schemas.openxmlformats.org/officeDocument/2006/relationships/slideMaster" Target="slideMasters/slideMaster45.xml"/><Relationship Id="rId67" Type="http://schemas.openxmlformats.org/officeDocument/2006/relationships/slideMaster" Target="slideMasters/slideMaster66.xml"/><Relationship Id="rId88" Type="http://schemas.openxmlformats.org/officeDocument/2006/relationships/slide" Target="slides/slide12.xml"/><Relationship Id="rId111" Type="http://schemas.openxmlformats.org/officeDocument/2006/relationships/slide" Target="slides/slide35.xml"/><Relationship Id="rId132" Type="http://schemas.openxmlformats.org/officeDocument/2006/relationships/slide" Target="slides/slide56.xml"/><Relationship Id="rId153" Type="http://schemas.openxmlformats.org/officeDocument/2006/relationships/slide" Target="slides/slide77.xml"/><Relationship Id="rId174" Type="http://schemas.openxmlformats.org/officeDocument/2006/relationships/slide" Target="slides/slide98.xml"/><Relationship Id="rId195" Type="http://schemas.openxmlformats.org/officeDocument/2006/relationships/slide" Target="slides/slide119.xml"/><Relationship Id="rId209" Type="http://schemas.openxmlformats.org/officeDocument/2006/relationships/slide" Target="slides/slide133.xml"/><Relationship Id="rId190" Type="http://schemas.openxmlformats.org/officeDocument/2006/relationships/slide" Target="slides/slide114.xml"/><Relationship Id="rId204" Type="http://schemas.openxmlformats.org/officeDocument/2006/relationships/slide" Target="slides/slide128.xml"/><Relationship Id="rId220" Type="http://schemas.openxmlformats.org/officeDocument/2006/relationships/slide" Target="slides/slide144.xml"/><Relationship Id="rId225" Type="http://schemas.openxmlformats.org/officeDocument/2006/relationships/slide" Target="slides/slide149.xml"/><Relationship Id="rId15" Type="http://schemas.openxmlformats.org/officeDocument/2006/relationships/slideMaster" Target="slideMasters/slideMaster14.xml"/><Relationship Id="rId36" Type="http://schemas.openxmlformats.org/officeDocument/2006/relationships/slideMaster" Target="slideMasters/slideMaster35.xml"/><Relationship Id="rId57" Type="http://schemas.openxmlformats.org/officeDocument/2006/relationships/slideMaster" Target="slideMasters/slideMaster56.xml"/><Relationship Id="rId106" Type="http://schemas.openxmlformats.org/officeDocument/2006/relationships/slide" Target="slides/slide30.xml"/><Relationship Id="rId127" Type="http://schemas.openxmlformats.org/officeDocument/2006/relationships/slide" Target="slides/slide51.xml"/><Relationship Id="rId10" Type="http://schemas.openxmlformats.org/officeDocument/2006/relationships/slideMaster" Target="slideMasters/slideMaster9.xml"/><Relationship Id="rId31" Type="http://schemas.openxmlformats.org/officeDocument/2006/relationships/slideMaster" Target="slideMasters/slideMaster30.xml"/><Relationship Id="rId52" Type="http://schemas.openxmlformats.org/officeDocument/2006/relationships/slideMaster" Target="slideMasters/slideMaster51.xml"/><Relationship Id="rId73" Type="http://schemas.openxmlformats.org/officeDocument/2006/relationships/slideMaster" Target="slideMasters/slideMaster72.xml"/><Relationship Id="rId78" Type="http://schemas.openxmlformats.org/officeDocument/2006/relationships/slide" Target="slides/slide2.xml"/><Relationship Id="rId94" Type="http://schemas.openxmlformats.org/officeDocument/2006/relationships/slide" Target="slides/slide18.xml"/><Relationship Id="rId99" Type="http://schemas.openxmlformats.org/officeDocument/2006/relationships/slide" Target="slides/slide23.xml"/><Relationship Id="rId101" Type="http://schemas.openxmlformats.org/officeDocument/2006/relationships/slide" Target="slides/slide25.xml"/><Relationship Id="rId122" Type="http://schemas.openxmlformats.org/officeDocument/2006/relationships/slide" Target="slides/slide46.xml"/><Relationship Id="rId143" Type="http://schemas.openxmlformats.org/officeDocument/2006/relationships/slide" Target="slides/slide67.xml"/><Relationship Id="rId148" Type="http://schemas.openxmlformats.org/officeDocument/2006/relationships/slide" Target="slides/slide72.xml"/><Relationship Id="rId164" Type="http://schemas.openxmlformats.org/officeDocument/2006/relationships/slide" Target="slides/slide88.xml"/><Relationship Id="rId169" Type="http://schemas.openxmlformats.org/officeDocument/2006/relationships/slide" Target="slides/slide93.xml"/><Relationship Id="rId185" Type="http://schemas.openxmlformats.org/officeDocument/2006/relationships/slide" Target="slides/slide109.xml"/><Relationship Id="rId4" Type="http://schemas.openxmlformats.org/officeDocument/2006/relationships/slideMaster" Target="slideMasters/slideMaster3.xml"/><Relationship Id="rId9" Type="http://schemas.openxmlformats.org/officeDocument/2006/relationships/slideMaster" Target="slideMasters/slideMaster8.xml"/><Relationship Id="rId180" Type="http://schemas.openxmlformats.org/officeDocument/2006/relationships/slide" Target="slides/slide104.xml"/><Relationship Id="rId210" Type="http://schemas.openxmlformats.org/officeDocument/2006/relationships/slide" Target="slides/slide134.xml"/><Relationship Id="rId215" Type="http://schemas.openxmlformats.org/officeDocument/2006/relationships/slide" Target="slides/slide139.xml"/><Relationship Id="rId236" Type="http://schemas.openxmlformats.org/officeDocument/2006/relationships/theme" Target="theme/theme1.xml"/><Relationship Id="rId26" Type="http://schemas.openxmlformats.org/officeDocument/2006/relationships/slideMaster" Target="slideMasters/slideMaster25.xml"/><Relationship Id="rId231" Type="http://schemas.openxmlformats.org/officeDocument/2006/relationships/slide" Target="slides/slide155.xml"/><Relationship Id="rId47" Type="http://schemas.openxmlformats.org/officeDocument/2006/relationships/slideMaster" Target="slideMasters/slideMaster46.xml"/><Relationship Id="rId68" Type="http://schemas.openxmlformats.org/officeDocument/2006/relationships/slideMaster" Target="slideMasters/slideMaster67.xml"/><Relationship Id="rId89" Type="http://schemas.openxmlformats.org/officeDocument/2006/relationships/slide" Target="slides/slide13.xml"/><Relationship Id="rId112" Type="http://schemas.openxmlformats.org/officeDocument/2006/relationships/slide" Target="slides/slide36.xml"/><Relationship Id="rId133" Type="http://schemas.openxmlformats.org/officeDocument/2006/relationships/slide" Target="slides/slide57.xml"/><Relationship Id="rId154" Type="http://schemas.openxmlformats.org/officeDocument/2006/relationships/slide" Target="slides/slide78.xml"/><Relationship Id="rId175" Type="http://schemas.openxmlformats.org/officeDocument/2006/relationships/slide" Target="slides/slide99.xml"/><Relationship Id="rId196" Type="http://schemas.openxmlformats.org/officeDocument/2006/relationships/slide" Target="slides/slide120.xml"/><Relationship Id="rId200" Type="http://schemas.openxmlformats.org/officeDocument/2006/relationships/slide" Target="slides/slide124.xml"/><Relationship Id="rId16" Type="http://schemas.openxmlformats.org/officeDocument/2006/relationships/slideMaster" Target="slideMasters/slideMaster15.xml"/><Relationship Id="rId221" Type="http://schemas.openxmlformats.org/officeDocument/2006/relationships/slide" Target="slides/slide145.xml"/><Relationship Id="rId37" Type="http://schemas.openxmlformats.org/officeDocument/2006/relationships/slideMaster" Target="slideMasters/slideMaster36.xml"/><Relationship Id="rId58" Type="http://schemas.openxmlformats.org/officeDocument/2006/relationships/slideMaster" Target="slideMasters/slideMaster57.xml"/><Relationship Id="rId79" Type="http://schemas.openxmlformats.org/officeDocument/2006/relationships/slide" Target="slides/slide3.xml"/><Relationship Id="rId102" Type="http://schemas.openxmlformats.org/officeDocument/2006/relationships/slide" Target="slides/slide26.xml"/><Relationship Id="rId123" Type="http://schemas.openxmlformats.org/officeDocument/2006/relationships/slide" Target="slides/slide47.xml"/><Relationship Id="rId144" Type="http://schemas.openxmlformats.org/officeDocument/2006/relationships/slide" Target="slides/slide68.xml"/><Relationship Id="rId90" Type="http://schemas.openxmlformats.org/officeDocument/2006/relationships/slide" Target="slides/slide14.xml"/><Relationship Id="rId165" Type="http://schemas.openxmlformats.org/officeDocument/2006/relationships/slide" Target="slides/slide89.xml"/><Relationship Id="rId186" Type="http://schemas.openxmlformats.org/officeDocument/2006/relationships/slide" Target="slides/slide110.xml"/><Relationship Id="rId211" Type="http://schemas.openxmlformats.org/officeDocument/2006/relationships/slide" Target="slides/slide135.xml"/><Relationship Id="rId232" Type="http://schemas.openxmlformats.org/officeDocument/2006/relationships/notesMaster" Target="notesMasters/notesMaster1.xml"/><Relationship Id="rId27" Type="http://schemas.openxmlformats.org/officeDocument/2006/relationships/slideMaster" Target="slideMasters/slideMaster26.xml"/><Relationship Id="rId48" Type="http://schemas.openxmlformats.org/officeDocument/2006/relationships/slideMaster" Target="slideMasters/slideMaster47.xml"/><Relationship Id="rId69" Type="http://schemas.openxmlformats.org/officeDocument/2006/relationships/slideMaster" Target="slideMasters/slideMaster68.xml"/><Relationship Id="rId113" Type="http://schemas.openxmlformats.org/officeDocument/2006/relationships/slide" Target="slides/slide37.xml"/><Relationship Id="rId134" Type="http://schemas.openxmlformats.org/officeDocument/2006/relationships/slide" Target="slides/slide58.xml"/><Relationship Id="rId80" Type="http://schemas.openxmlformats.org/officeDocument/2006/relationships/slide" Target="slides/slide4.xml"/><Relationship Id="rId155" Type="http://schemas.openxmlformats.org/officeDocument/2006/relationships/slide" Target="slides/slide79.xml"/><Relationship Id="rId176" Type="http://schemas.openxmlformats.org/officeDocument/2006/relationships/slide" Target="slides/slide100.xml"/><Relationship Id="rId197" Type="http://schemas.openxmlformats.org/officeDocument/2006/relationships/slide" Target="slides/slide121.xml"/><Relationship Id="rId201" Type="http://schemas.openxmlformats.org/officeDocument/2006/relationships/slide" Target="slides/slide125.xml"/><Relationship Id="rId222" Type="http://schemas.openxmlformats.org/officeDocument/2006/relationships/slide" Target="slides/slide146.xml"/><Relationship Id="rId17" Type="http://schemas.openxmlformats.org/officeDocument/2006/relationships/slideMaster" Target="slideMasters/slideMaster16.xml"/><Relationship Id="rId38" Type="http://schemas.openxmlformats.org/officeDocument/2006/relationships/slideMaster" Target="slideMasters/slideMaster37.xml"/><Relationship Id="rId59" Type="http://schemas.openxmlformats.org/officeDocument/2006/relationships/slideMaster" Target="slideMasters/slideMaster58.xml"/><Relationship Id="rId103" Type="http://schemas.openxmlformats.org/officeDocument/2006/relationships/slide" Target="slides/slide27.xml"/><Relationship Id="rId124" Type="http://schemas.openxmlformats.org/officeDocument/2006/relationships/slide" Target="slides/slide48.xml"/><Relationship Id="rId70" Type="http://schemas.openxmlformats.org/officeDocument/2006/relationships/slideMaster" Target="slideMasters/slideMaster69.xml"/><Relationship Id="rId91" Type="http://schemas.openxmlformats.org/officeDocument/2006/relationships/slide" Target="slides/slide15.xml"/><Relationship Id="rId145" Type="http://schemas.openxmlformats.org/officeDocument/2006/relationships/slide" Target="slides/slide69.xml"/><Relationship Id="rId166" Type="http://schemas.openxmlformats.org/officeDocument/2006/relationships/slide" Target="slides/slide90.xml"/><Relationship Id="rId187" Type="http://schemas.openxmlformats.org/officeDocument/2006/relationships/slide" Target="slides/slide111.xml"/><Relationship Id="rId1" Type="http://schemas.openxmlformats.org/officeDocument/2006/relationships/customXml" Target="../customXml/item1.xml"/><Relationship Id="rId212" Type="http://schemas.openxmlformats.org/officeDocument/2006/relationships/slide" Target="slides/slide136.xml"/><Relationship Id="rId233" Type="http://schemas.openxmlformats.org/officeDocument/2006/relationships/handoutMaster" Target="handoutMasters/handoutMaster1.xml"/><Relationship Id="rId28" Type="http://schemas.openxmlformats.org/officeDocument/2006/relationships/slideMaster" Target="slideMasters/slideMaster27.xml"/><Relationship Id="rId49" Type="http://schemas.openxmlformats.org/officeDocument/2006/relationships/slideMaster" Target="slideMasters/slideMaster48.xml"/><Relationship Id="rId114" Type="http://schemas.openxmlformats.org/officeDocument/2006/relationships/slide" Target="slides/slide38.xml"/><Relationship Id="rId60" Type="http://schemas.openxmlformats.org/officeDocument/2006/relationships/slideMaster" Target="slideMasters/slideMaster59.xml"/><Relationship Id="rId81" Type="http://schemas.openxmlformats.org/officeDocument/2006/relationships/slide" Target="slides/slide5.xml"/><Relationship Id="rId135" Type="http://schemas.openxmlformats.org/officeDocument/2006/relationships/slide" Target="slides/slide59.xml"/><Relationship Id="rId156" Type="http://schemas.openxmlformats.org/officeDocument/2006/relationships/slide" Target="slides/slide80.xml"/><Relationship Id="rId177" Type="http://schemas.openxmlformats.org/officeDocument/2006/relationships/slide" Target="slides/slide101.xml"/><Relationship Id="rId198" Type="http://schemas.openxmlformats.org/officeDocument/2006/relationships/slide" Target="slides/slide122.xml"/><Relationship Id="rId202" Type="http://schemas.openxmlformats.org/officeDocument/2006/relationships/slide" Target="slides/slide126.xml"/><Relationship Id="rId223" Type="http://schemas.openxmlformats.org/officeDocument/2006/relationships/slide" Target="slides/slide147.xml"/><Relationship Id="rId18" Type="http://schemas.openxmlformats.org/officeDocument/2006/relationships/slideMaster" Target="slideMasters/slideMaster17.xml"/><Relationship Id="rId39" Type="http://schemas.openxmlformats.org/officeDocument/2006/relationships/slideMaster" Target="slideMasters/slideMaster38.xml"/><Relationship Id="rId50" Type="http://schemas.openxmlformats.org/officeDocument/2006/relationships/slideMaster" Target="slideMasters/slideMaster49.xml"/><Relationship Id="rId104" Type="http://schemas.openxmlformats.org/officeDocument/2006/relationships/slide" Target="slides/slide28.xml"/><Relationship Id="rId125" Type="http://schemas.openxmlformats.org/officeDocument/2006/relationships/slide" Target="slides/slide49.xml"/><Relationship Id="rId146" Type="http://schemas.openxmlformats.org/officeDocument/2006/relationships/slide" Target="slides/slide70.xml"/><Relationship Id="rId167" Type="http://schemas.openxmlformats.org/officeDocument/2006/relationships/slide" Target="slides/slide91.xml"/><Relationship Id="rId188" Type="http://schemas.openxmlformats.org/officeDocument/2006/relationships/slide" Target="slides/slide112.xml"/><Relationship Id="rId71" Type="http://schemas.openxmlformats.org/officeDocument/2006/relationships/slideMaster" Target="slideMasters/slideMaster70.xml"/><Relationship Id="rId92" Type="http://schemas.openxmlformats.org/officeDocument/2006/relationships/slide" Target="slides/slide16.xml"/><Relationship Id="rId213" Type="http://schemas.openxmlformats.org/officeDocument/2006/relationships/slide" Target="slides/slide137.xml"/><Relationship Id="rId234" Type="http://schemas.openxmlformats.org/officeDocument/2006/relationships/presProps" Target="presProps.xml"/><Relationship Id="rId2" Type="http://schemas.openxmlformats.org/officeDocument/2006/relationships/slideMaster" Target="slideMasters/slideMaster1.xml"/><Relationship Id="rId29" Type="http://schemas.openxmlformats.org/officeDocument/2006/relationships/slideMaster" Target="slideMasters/slideMaster28.xml"/><Relationship Id="rId40" Type="http://schemas.openxmlformats.org/officeDocument/2006/relationships/slideMaster" Target="slideMasters/slideMaster39.xml"/><Relationship Id="rId115" Type="http://schemas.openxmlformats.org/officeDocument/2006/relationships/slide" Target="slides/slide39.xml"/><Relationship Id="rId136" Type="http://schemas.openxmlformats.org/officeDocument/2006/relationships/slide" Target="slides/slide60.xml"/><Relationship Id="rId157" Type="http://schemas.openxmlformats.org/officeDocument/2006/relationships/slide" Target="slides/slide81.xml"/><Relationship Id="rId178" Type="http://schemas.openxmlformats.org/officeDocument/2006/relationships/slide" Target="slides/slide102.xml"/><Relationship Id="rId61" Type="http://schemas.openxmlformats.org/officeDocument/2006/relationships/slideMaster" Target="slideMasters/slideMaster60.xml"/><Relationship Id="rId82" Type="http://schemas.openxmlformats.org/officeDocument/2006/relationships/slide" Target="slides/slide6.xml"/><Relationship Id="rId199" Type="http://schemas.openxmlformats.org/officeDocument/2006/relationships/slide" Target="slides/slide123.xml"/><Relationship Id="rId203" Type="http://schemas.openxmlformats.org/officeDocument/2006/relationships/slide" Target="slides/slide127.xml"/><Relationship Id="rId19" Type="http://schemas.openxmlformats.org/officeDocument/2006/relationships/slideMaster" Target="slideMasters/slideMaster18.xml"/><Relationship Id="rId224" Type="http://schemas.openxmlformats.org/officeDocument/2006/relationships/slide" Target="slides/slide148.xml"/><Relationship Id="rId30" Type="http://schemas.openxmlformats.org/officeDocument/2006/relationships/slideMaster" Target="slideMasters/slideMaster29.xml"/><Relationship Id="rId105" Type="http://schemas.openxmlformats.org/officeDocument/2006/relationships/slide" Target="slides/slide29.xml"/><Relationship Id="rId126" Type="http://schemas.openxmlformats.org/officeDocument/2006/relationships/slide" Target="slides/slide50.xml"/><Relationship Id="rId147" Type="http://schemas.openxmlformats.org/officeDocument/2006/relationships/slide" Target="slides/slide71.xml"/><Relationship Id="rId168" Type="http://schemas.openxmlformats.org/officeDocument/2006/relationships/slide" Target="slides/slide92.xml"/><Relationship Id="rId51" Type="http://schemas.openxmlformats.org/officeDocument/2006/relationships/slideMaster" Target="slideMasters/slideMaster50.xml"/><Relationship Id="rId72" Type="http://schemas.openxmlformats.org/officeDocument/2006/relationships/slideMaster" Target="slideMasters/slideMaster71.xml"/><Relationship Id="rId93" Type="http://schemas.openxmlformats.org/officeDocument/2006/relationships/slide" Target="slides/slide17.xml"/><Relationship Id="rId189" Type="http://schemas.openxmlformats.org/officeDocument/2006/relationships/slide" Target="slides/slide113.xml"/><Relationship Id="rId3" Type="http://schemas.openxmlformats.org/officeDocument/2006/relationships/slideMaster" Target="slideMasters/slideMaster2.xml"/><Relationship Id="rId214" Type="http://schemas.openxmlformats.org/officeDocument/2006/relationships/slide" Target="slides/slide138.xml"/><Relationship Id="rId235" Type="http://schemas.openxmlformats.org/officeDocument/2006/relationships/viewProps" Target="viewProps.xml"/><Relationship Id="rId116" Type="http://schemas.openxmlformats.org/officeDocument/2006/relationships/slide" Target="slides/slide40.xml"/><Relationship Id="rId137" Type="http://schemas.openxmlformats.org/officeDocument/2006/relationships/slide" Target="slides/slide61.xml"/><Relationship Id="rId158" Type="http://schemas.openxmlformats.org/officeDocument/2006/relationships/slide" Target="slides/slide82.xml"/><Relationship Id="rId20" Type="http://schemas.openxmlformats.org/officeDocument/2006/relationships/slideMaster" Target="slideMasters/slideMaster19.xml"/><Relationship Id="rId41" Type="http://schemas.openxmlformats.org/officeDocument/2006/relationships/slideMaster" Target="slideMasters/slideMaster40.xml"/><Relationship Id="rId62" Type="http://schemas.openxmlformats.org/officeDocument/2006/relationships/slideMaster" Target="slideMasters/slideMaster61.xml"/><Relationship Id="rId83" Type="http://schemas.openxmlformats.org/officeDocument/2006/relationships/slide" Target="slides/slide7.xml"/><Relationship Id="rId179" Type="http://schemas.openxmlformats.org/officeDocument/2006/relationships/slide" Target="slides/slide103.xml"/></Relationships>
</file>

<file path=ppt/diagrams/_rels/data1.xml.rels><?xml version="1.0" encoding="UTF-8" standalone="yes"?>
<Relationships xmlns="http://schemas.openxmlformats.org/package/2006/relationships"><Relationship Id="rId3" Type="http://schemas.openxmlformats.org/officeDocument/2006/relationships/slide" Target="../slides/slide131.xml"/><Relationship Id="rId2" Type="http://schemas.openxmlformats.org/officeDocument/2006/relationships/slide" Target="../slides/slide94.xml"/><Relationship Id="rId1" Type="http://schemas.openxmlformats.org/officeDocument/2006/relationships/slide" Target="../slides/slide63.xml"/><Relationship Id="rId5" Type="http://schemas.openxmlformats.org/officeDocument/2006/relationships/slide" Target="../slides/slide3.xml"/><Relationship Id="rId4" Type="http://schemas.openxmlformats.org/officeDocument/2006/relationships/slide" Target="../slides/slide62.xml"/></Relationships>
</file>

<file path=ppt/diagrams/_rels/data102.xml.rels><?xml version="1.0" encoding="UTF-8" standalone="yes"?>
<Relationships xmlns="http://schemas.openxmlformats.org/package/2006/relationships"><Relationship Id="rId3" Type="http://schemas.openxmlformats.org/officeDocument/2006/relationships/slide" Target="../slides/slide131.xml"/><Relationship Id="rId2" Type="http://schemas.openxmlformats.org/officeDocument/2006/relationships/slide" Target="../slides/slide94.xml"/><Relationship Id="rId1" Type="http://schemas.openxmlformats.org/officeDocument/2006/relationships/slide" Target="../slides/slide63.xml"/><Relationship Id="rId5" Type="http://schemas.openxmlformats.org/officeDocument/2006/relationships/slide" Target="../slides/slide3.xml"/><Relationship Id="rId4" Type="http://schemas.openxmlformats.org/officeDocument/2006/relationships/slide" Target="../slides/slide62.xml"/></Relationships>
</file>

<file path=ppt/diagrams/_rels/data103.xml.rels><?xml version="1.0" encoding="UTF-8" standalone="yes"?>
<Relationships xmlns="http://schemas.openxmlformats.org/package/2006/relationships"><Relationship Id="rId8" Type="http://schemas.openxmlformats.org/officeDocument/2006/relationships/slide" Target="../slides/slide142.xml"/><Relationship Id="rId3" Type="http://schemas.openxmlformats.org/officeDocument/2006/relationships/slide" Target="../slides/slide145.xml"/><Relationship Id="rId7" Type="http://schemas.openxmlformats.org/officeDocument/2006/relationships/slide" Target="../slides/slide152.xml"/><Relationship Id="rId2" Type="http://schemas.openxmlformats.org/officeDocument/2006/relationships/slide" Target="../slides/slide144.xml"/><Relationship Id="rId1" Type="http://schemas.openxmlformats.org/officeDocument/2006/relationships/slide" Target="../slides/slide143.xml"/><Relationship Id="rId6" Type="http://schemas.openxmlformats.org/officeDocument/2006/relationships/slide" Target="../slides/slide150.xml"/><Relationship Id="rId5" Type="http://schemas.openxmlformats.org/officeDocument/2006/relationships/slide" Target="../slides/slide147.xml"/><Relationship Id="rId4" Type="http://schemas.openxmlformats.org/officeDocument/2006/relationships/slide" Target="../slides/slide146.xml"/></Relationships>
</file>

<file path=ppt/diagrams/_rels/data104.xml.rels><?xml version="1.0" encoding="UTF-8" standalone="yes"?>
<Relationships xmlns="http://schemas.openxmlformats.org/package/2006/relationships"><Relationship Id="rId3" Type="http://schemas.openxmlformats.org/officeDocument/2006/relationships/slide" Target="../slides/slide71.xml"/><Relationship Id="rId7" Type="http://schemas.openxmlformats.org/officeDocument/2006/relationships/slide" Target="../slides/slide64.xml"/><Relationship Id="rId2" Type="http://schemas.openxmlformats.org/officeDocument/2006/relationships/slide" Target="../slides/slide70.xml"/><Relationship Id="rId1" Type="http://schemas.openxmlformats.org/officeDocument/2006/relationships/slide" Target="../slides/slide66.xml"/><Relationship Id="rId6" Type="http://schemas.openxmlformats.org/officeDocument/2006/relationships/slide" Target="../slides/slide88.xml"/><Relationship Id="rId5" Type="http://schemas.openxmlformats.org/officeDocument/2006/relationships/slide" Target="../slides/slide76.xml"/><Relationship Id="rId4" Type="http://schemas.openxmlformats.org/officeDocument/2006/relationships/slide" Target="../slides/slide72.xml"/></Relationships>
</file>

<file path=ppt/diagrams/_rels/data165.xml.rels><?xml version="1.0" encoding="UTF-8" standalone="yes"?>
<Relationships xmlns="http://schemas.openxmlformats.org/package/2006/relationships"><Relationship Id="rId3" Type="http://schemas.openxmlformats.org/officeDocument/2006/relationships/slide" Target="../slides/slide131.xml"/><Relationship Id="rId2" Type="http://schemas.openxmlformats.org/officeDocument/2006/relationships/slide" Target="../slides/slide94.xml"/><Relationship Id="rId1" Type="http://schemas.openxmlformats.org/officeDocument/2006/relationships/slide" Target="../slides/slide63.xml"/><Relationship Id="rId5" Type="http://schemas.openxmlformats.org/officeDocument/2006/relationships/slide" Target="../slides/slide3.xml"/><Relationship Id="rId4" Type="http://schemas.openxmlformats.org/officeDocument/2006/relationships/slide" Target="../slides/slide62.xml"/></Relationships>
</file>

<file path=ppt/diagrams/_rels/data166.xml.rels><?xml version="1.0" encoding="UTF-8" standalone="yes"?>
<Relationships xmlns="http://schemas.openxmlformats.org/package/2006/relationships"><Relationship Id="rId3" Type="http://schemas.openxmlformats.org/officeDocument/2006/relationships/slide" Target="../slides/slide101.xml"/><Relationship Id="rId2" Type="http://schemas.openxmlformats.org/officeDocument/2006/relationships/slide" Target="../slides/slide99.xml"/><Relationship Id="rId1" Type="http://schemas.openxmlformats.org/officeDocument/2006/relationships/slide" Target="../slides/slide97.xml"/><Relationship Id="rId6" Type="http://schemas.openxmlformats.org/officeDocument/2006/relationships/slide" Target="../slides/slide95.xml"/><Relationship Id="rId5" Type="http://schemas.openxmlformats.org/officeDocument/2006/relationships/slide" Target="../slides/slide114.xml"/><Relationship Id="rId4" Type="http://schemas.openxmlformats.org/officeDocument/2006/relationships/slide" Target="../slides/slide102.xml"/></Relationships>
</file>

<file path=ppt/diagrams/_rels/data180.xml.rels><?xml version="1.0" encoding="UTF-8" standalone="yes"?>
<Relationships xmlns="http://schemas.openxmlformats.org/package/2006/relationships"><Relationship Id="rId8" Type="http://schemas.openxmlformats.org/officeDocument/2006/relationships/slide" Target="../slides/slide113.xml"/><Relationship Id="rId3" Type="http://schemas.openxmlformats.org/officeDocument/2006/relationships/slide" Target="../slides/slide105.xml"/><Relationship Id="rId7" Type="http://schemas.openxmlformats.org/officeDocument/2006/relationships/slide" Target="../slides/slide110.xml"/><Relationship Id="rId2" Type="http://schemas.openxmlformats.org/officeDocument/2006/relationships/slide" Target="../slides/slide104.xml"/><Relationship Id="rId1" Type="http://schemas.openxmlformats.org/officeDocument/2006/relationships/slide" Target="../slides/slide103.xml"/><Relationship Id="rId6" Type="http://schemas.openxmlformats.org/officeDocument/2006/relationships/slide" Target="../slides/slide108.xml"/><Relationship Id="rId5" Type="http://schemas.openxmlformats.org/officeDocument/2006/relationships/slide" Target="../slides/slide107.xml"/><Relationship Id="rId4" Type="http://schemas.openxmlformats.org/officeDocument/2006/relationships/slide" Target="../slides/slide106.xml"/></Relationships>
</file>

<file path=ppt/diagrams/_rels/data2.xml.rels><?xml version="1.0" encoding="UTF-8" standalone="yes"?>
<Relationships xmlns="http://schemas.openxmlformats.org/package/2006/relationships"><Relationship Id="rId3" Type="http://schemas.openxmlformats.org/officeDocument/2006/relationships/slide" Target="../slides/slide59.xml"/><Relationship Id="rId2" Type="http://schemas.openxmlformats.org/officeDocument/2006/relationships/slide" Target="../slides/slide40.xml"/><Relationship Id="rId1" Type="http://schemas.openxmlformats.org/officeDocument/2006/relationships/slide" Target="../slides/slide9.xml"/><Relationship Id="rId5" Type="http://schemas.openxmlformats.org/officeDocument/2006/relationships/slide" Target="../slides/slide4.xml"/><Relationship Id="rId4" Type="http://schemas.openxmlformats.org/officeDocument/2006/relationships/slide" Target="../slides/slide60.xml"/></Relationships>
</file>

<file path=ppt/diagrams/_rels/data204.xml.rels><?xml version="1.0" encoding="UTF-8" standalone="yes"?>
<Relationships xmlns="http://schemas.openxmlformats.org/package/2006/relationships"><Relationship Id="rId3" Type="http://schemas.openxmlformats.org/officeDocument/2006/relationships/slide" Target="../slides/slide120.xml"/><Relationship Id="rId7" Type="http://schemas.openxmlformats.org/officeDocument/2006/relationships/slide" Target="../slides/slide128.xml"/><Relationship Id="rId2" Type="http://schemas.openxmlformats.org/officeDocument/2006/relationships/slide" Target="../slides/slide118.xml"/><Relationship Id="rId1" Type="http://schemas.openxmlformats.org/officeDocument/2006/relationships/slide" Target="../slides/slide116.xml"/><Relationship Id="rId6" Type="http://schemas.openxmlformats.org/officeDocument/2006/relationships/slide" Target="../slides/slide126.xml"/><Relationship Id="rId5" Type="http://schemas.openxmlformats.org/officeDocument/2006/relationships/slide" Target="../slides/slide124.xml"/><Relationship Id="rId4" Type="http://schemas.openxmlformats.org/officeDocument/2006/relationships/slide" Target="../slides/slide122.xml"/></Relationships>
</file>

<file path=ppt/diagrams/_rels/data226.xml.rels><?xml version="1.0" encoding="UTF-8" standalone="yes"?>
<Relationships xmlns="http://schemas.openxmlformats.org/package/2006/relationships"><Relationship Id="rId3" Type="http://schemas.openxmlformats.org/officeDocument/2006/relationships/slide" Target="../slides/slide131.xml"/><Relationship Id="rId2" Type="http://schemas.openxmlformats.org/officeDocument/2006/relationships/slide" Target="../slides/slide94.xml"/><Relationship Id="rId1" Type="http://schemas.openxmlformats.org/officeDocument/2006/relationships/slide" Target="../slides/slide63.xml"/><Relationship Id="rId5" Type="http://schemas.openxmlformats.org/officeDocument/2006/relationships/slide" Target="../slides/slide3.xml"/><Relationship Id="rId4" Type="http://schemas.openxmlformats.org/officeDocument/2006/relationships/slide" Target="../slides/slide62.xml"/></Relationships>
</file>

<file path=ppt/diagrams/_rels/data227.xml.rels><?xml version="1.0" encoding="UTF-8" standalone="yes"?>
<Relationships xmlns="http://schemas.openxmlformats.org/package/2006/relationships"><Relationship Id="rId3" Type="http://schemas.openxmlformats.org/officeDocument/2006/relationships/slide" Target="../slides/slide132.xml"/><Relationship Id="rId2" Type="http://schemas.openxmlformats.org/officeDocument/2006/relationships/slide" Target="../slides/slide140.xml"/><Relationship Id="rId1" Type="http://schemas.openxmlformats.org/officeDocument/2006/relationships/slide" Target="../slides/slide134.xml"/></Relationships>
</file>

<file path=ppt/diagrams/_rels/data233.xml.rels><?xml version="1.0" encoding="UTF-8" standalone="yes"?>
<Relationships xmlns="http://schemas.openxmlformats.org/package/2006/relationships"><Relationship Id="rId3" Type="http://schemas.openxmlformats.org/officeDocument/2006/relationships/slide" Target="../slides/slide137.xml"/><Relationship Id="rId2" Type="http://schemas.openxmlformats.org/officeDocument/2006/relationships/slide" Target="../slides/slide136.xml"/><Relationship Id="rId1" Type="http://schemas.openxmlformats.org/officeDocument/2006/relationships/slide" Target="../slides/slide135.xml"/><Relationship Id="rId5" Type="http://schemas.openxmlformats.org/officeDocument/2006/relationships/slide" Target="../slides/slide139.xml"/><Relationship Id="rId4" Type="http://schemas.openxmlformats.org/officeDocument/2006/relationships/slide" Target="../slides/slide138.xml"/></Relationships>
</file>

<file path=ppt/diagrams/_rels/data245.xml.rels><?xml version="1.0" encoding="UTF-8" standalone="yes"?>
<Relationships xmlns="http://schemas.openxmlformats.org/package/2006/relationships"><Relationship Id="rId3" Type="http://schemas.openxmlformats.org/officeDocument/2006/relationships/slide" Target="../slides/slide131.xml"/><Relationship Id="rId2" Type="http://schemas.openxmlformats.org/officeDocument/2006/relationships/slide" Target="../slides/slide94.xml"/><Relationship Id="rId1" Type="http://schemas.openxmlformats.org/officeDocument/2006/relationships/slide" Target="../slides/slide63.xml"/><Relationship Id="rId5" Type="http://schemas.openxmlformats.org/officeDocument/2006/relationships/slide" Target="../slides/slide3.xml"/><Relationship Id="rId4" Type="http://schemas.openxmlformats.org/officeDocument/2006/relationships/slide" Target="../slides/slide62.xml"/></Relationships>
</file>

<file path=ppt/diagrams/_rels/data25.xml.rels><?xml version="1.0" encoding="UTF-8" standalone="yes"?>
<Relationships xmlns="http://schemas.openxmlformats.org/package/2006/relationships"><Relationship Id="rId1" Type="http://schemas.openxmlformats.org/officeDocument/2006/relationships/slide" Target="../slides/slide13.xml"/></Relationships>
</file>

<file path=ppt/diagrams/_rels/data267.xml.rels><?xml version="1.0" encoding="UTF-8" standalone="yes"?>
<Relationships xmlns="http://schemas.openxmlformats.org/package/2006/relationships"><Relationship Id="rId3" Type="http://schemas.openxmlformats.org/officeDocument/2006/relationships/slide" Target="../slides/slide145.xml"/><Relationship Id="rId2" Type="http://schemas.openxmlformats.org/officeDocument/2006/relationships/slide" Target="../slides/slide144.xml"/><Relationship Id="rId1" Type="http://schemas.openxmlformats.org/officeDocument/2006/relationships/slide" Target="../slides/slide63.xml"/><Relationship Id="rId5" Type="http://schemas.openxmlformats.org/officeDocument/2006/relationships/slide" Target="../slides/slide3.xml"/><Relationship Id="rId4" Type="http://schemas.openxmlformats.org/officeDocument/2006/relationships/slide" Target="../slides/slide6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6.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8.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0.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2.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4.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6.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4.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El Marco de Referencia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1"/>
          </a:lnRef>
          <a:fillRef idx="3">
            <a:schemeClr val="accent1"/>
          </a:fillRef>
          <a:effectRef idx="3">
            <a:schemeClr val="accent1"/>
          </a:effectRef>
          <a:fontRef idx="minor">
            <a:schemeClr val="lt1"/>
          </a:fontRef>
        </dgm:style>
      </dgm:prSet>
      <dgm:spPr>
        <a:solidFill>
          <a:schemeClr val="accent1">
            <a:lumMod val="75000"/>
          </a:schemeClr>
        </a:solidFill>
        <a:ln>
          <a:solidFill>
            <a:schemeClr val="accent1">
              <a:lumMod val="40000"/>
              <a:lumOff val="60000"/>
            </a:schemeClr>
          </a:solidFill>
        </a:ln>
      </dgm:spPr>
      <dgm:t>
        <a:bodyPr/>
        <a:lstStyle/>
        <a:p>
          <a:pPr rtl="0"/>
          <a:r>
            <a:rPr lang="es-MX" sz="1800" b="1" u="none" dirty="0" smtClean="0">
              <a:solidFill>
                <a:schemeClr val="bg1"/>
              </a:solidFill>
            </a:rPr>
            <a:t>3:  Diagnóstico de los Procesos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bg2">
            <a:lumMod val="50000"/>
          </a:schemeClr>
        </a:solidFill>
      </dgm:spPr>
      <dgm:t>
        <a:bodyPr/>
        <a:lstStyle/>
        <a:p>
          <a:pPr rtl="0"/>
          <a:r>
            <a:rPr lang="es-MX" sz="1800" b="1" u="none" dirty="0" smtClean="0"/>
            <a:t>4: Determinación del Impacto de los Criterios de Información   </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 El Problema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32271E9B-383D-4BBB-96D6-E98700E324D1}">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dirty="0" smtClean="0"/>
            <a:t>5: Diseño del Manual de Gestión de TI para el CGREG </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C3386484-9534-4EBF-BD8C-225F4AF17B25}" type="parTrans" cxnId="{A6F15F0A-9C49-4CF3-8979-AB171DA0C772}">
      <dgm:prSet/>
      <dgm:spPr/>
      <dgm:t>
        <a:bodyPr/>
        <a:lstStyle/>
        <a:p>
          <a:endParaRPr lang="es-EC"/>
        </a:p>
      </dgm:t>
    </dgm:pt>
    <dgm:pt modelId="{7C551D97-81C9-4D2C-AF6E-B2D0A17ADF31}" type="sibTrans" cxnId="{A6F15F0A-9C49-4CF3-8979-AB171DA0C772}">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5">
        <dgm:presLayoutVars>
          <dgm:chMax val="0"/>
          <dgm:bulletEnabled val="1"/>
        </dgm:presLayoutVars>
      </dgm:prSet>
      <dgm:spPr/>
      <dgm:t>
        <a:bodyPr/>
        <a:lstStyle/>
        <a:p>
          <a:endParaRPr lang="es-EC"/>
        </a:p>
      </dgm:t>
    </dgm:pt>
    <dgm:pt modelId="{BC2F8327-5723-4ED4-BD84-B7D08233004C}" type="pres">
      <dgm:prSet presAssocID="{A3250C5D-D4E3-4802-81E4-0A45F49750FA}" presName="spacer" presStyleCnt="0"/>
      <dgm:spPr/>
    </dgm:pt>
    <dgm:pt modelId="{2D66A58B-E810-473E-A749-A2330E62E035}" type="pres">
      <dgm:prSet presAssocID="{32271E9B-383D-4BBB-96D6-E98700E324D1}" presName="parentText" presStyleLbl="node1" presStyleIdx="4" presStyleCnt="5">
        <dgm:presLayoutVars>
          <dgm:chMax val="0"/>
          <dgm:bulletEnabled val="1"/>
        </dgm:presLayoutVars>
      </dgm:prSet>
      <dgm:spPr/>
      <dgm:t>
        <a:bodyPr/>
        <a:lstStyle/>
        <a:p>
          <a:endParaRPr lang="es-EC"/>
        </a:p>
      </dgm:t>
    </dgm:pt>
  </dgm:ptLst>
  <dgm:cxnLst>
    <dgm:cxn modelId="{D92756F8-B142-4FF4-BC7B-93CE69B4B028}" type="presOf" srcId="{34908012-DFB4-42C5-9715-8ECAF46EDE4C}" destId="{E83CB359-BB50-4298-86D6-E587279E81D5}" srcOrd="0" destOrd="0" presId="urn:microsoft.com/office/officeart/2005/8/layout/vList2"/>
    <dgm:cxn modelId="{88378A4B-D9A9-44FC-85DD-3F044BC518AA}" type="presOf" srcId="{774DB4B0-7901-4B09-93C0-FF18F6336F5A}" destId="{65B4D501-DE19-414F-B826-138021172ACC}" srcOrd="0" destOrd="0" presId="urn:microsoft.com/office/officeart/2005/8/layout/vList2"/>
    <dgm:cxn modelId="{4D992630-C460-402F-B9DC-54F3ECD051BB}" type="presOf" srcId="{32271E9B-383D-4BBB-96D6-E98700E324D1}" destId="{2D66A58B-E810-473E-A749-A2330E62E035}" srcOrd="0" destOrd="0" presId="urn:microsoft.com/office/officeart/2005/8/layout/vList2"/>
    <dgm:cxn modelId="{A6F15F0A-9C49-4CF3-8979-AB171DA0C772}" srcId="{626DC03C-CEB7-4D95-B698-6A7C15EE6170}" destId="{32271E9B-383D-4BBB-96D6-E98700E324D1}" srcOrd="4" destOrd="0" parTransId="{C3386484-9534-4EBF-BD8C-225F4AF17B25}" sibTransId="{7C551D97-81C9-4D2C-AF6E-B2D0A17ADF31}"/>
    <dgm:cxn modelId="{FEA27446-545E-437C-B4D0-1C46F2FA74CF}" type="presOf" srcId="{626DC03C-CEB7-4D95-B698-6A7C15EE6170}" destId="{238B3CE4-D837-4F2E-BE95-61FEEB7EAC7B}" srcOrd="0" destOrd="0" presId="urn:microsoft.com/office/officeart/2005/8/layout/vList2"/>
    <dgm:cxn modelId="{EBDAD2C4-5AEF-4CE8-BEF2-8B612D0A09D8}" type="presOf" srcId="{D3106DE1-53A9-49A2-938F-A5981727C743}" destId="{A3357430-3DC1-4DC6-B95F-BDE90E09C6C3}" srcOrd="0" destOrd="0" presId="urn:microsoft.com/office/officeart/2005/8/layout/vList2"/>
    <dgm:cxn modelId="{8172742B-5043-4A3D-9510-AB63EF9C9DB2}" srcId="{626DC03C-CEB7-4D95-B698-6A7C15EE6170}" destId="{D3106DE1-53A9-49A2-938F-A5981727C743}" srcOrd="2" destOrd="0" parTransId="{B4EA6306-A32A-42DB-95B7-2BF6164DA419}" sibTransId="{45DC2DCC-1FEA-4355-BD51-C8F4E2107C2D}"/>
    <dgm:cxn modelId="{384EEEAC-91DF-414A-A2A1-FEA054F976C2}" type="presOf" srcId="{08EF140A-F387-4D4B-99FE-63CC50708EAA}" destId="{BAACD192-FA8D-4349-8EB2-31BAABEB6BC3}"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ABF64B8A-50BA-4F11-9E3B-B673FF3C9161}" srcId="{626DC03C-CEB7-4D95-B698-6A7C15EE6170}" destId="{08EF140A-F387-4D4B-99FE-63CC50708EAA}" srcOrd="3" destOrd="0" parTransId="{2D9F7BFA-A7E0-481A-9D54-3290C43BE775}" sibTransId="{A3250C5D-D4E3-4802-81E4-0A45F49750FA}"/>
    <dgm:cxn modelId="{84082E70-1C38-492A-9EF1-D8C35B3C556E}" srcId="{626DC03C-CEB7-4D95-B698-6A7C15EE6170}" destId="{774DB4B0-7901-4B09-93C0-FF18F6336F5A}" srcOrd="1" destOrd="0" parTransId="{F4169611-AB0E-4D58-9069-0A022DBE323A}" sibTransId="{9A08233A-1C0F-4A3A-B41F-BF77868FE887}"/>
    <dgm:cxn modelId="{C0ACA437-F447-48A5-BAA1-7AB45972CF2B}" type="presParOf" srcId="{238B3CE4-D837-4F2E-BE95-61FEEB7EAC7B}" destId="{E83CB359-BB50-4298-86D6-E587279E81D5}" srcOrd="0" destOrd="0" presId="urn:microsoft.com/office/officeart/2005/8/layout/vList2"/>
    <dgm:cxn modelId="{C0BFCFF9-937C-41C3-AB1E-ED0DF41BC611}" type="presParOf" srcId="{238B3CE4-D837-4F2E-BE95-61FEEB7EAC7B}" destId="{0BA99AA9-DAEE-46BF-BE8F-81A1D5CF9F22}" srcOrd="1" destOrd="0" presId="urn:microsoft.com/office/officeart/2005/8/layout/vList2"/>
    <dgm:cxn modelId="{21B9544F-1E41-43CB-9E7A-C90DDF4AAD6A}" type="presParOf" srcId="{238B3CE4-D837-4F2E-BE95-61FEEB7EAC7B}" destId="{65B4D501-DE19-414F-B826-138021172ACC}" srcOrd="2" destOrd="0" presId="urn:microsoft.com/office/officeart/2005/8/layout/vList2"/>
    <dgm:cxn modelId="{FCADC765-55FC-4FAC-B860-7E582F9D7FF3}" type="presParOf" srcId="{238B3CE4-D837-4F2E-BE95-61FEEB7EAC7B}" destId="{B6AF1779-5366-4ABB-927E-6104E1C9E78E}" srcOrd="3" destOrd="0" presId="urn:microsoft.com/office/officeart/2005/8/layout/vList2"/>
    <dgm:cxn modelId="{3D042AAB-826C-4CF9-BB58-F497418B75C6}" type="presParOf" srcId="{238B3CE4-D837-4F2E-BE95-61FEEB7EAC7B}" destId="{A3357430-3DC1-4DC6-B95F-BDE90E09C6C3}" srcOrd="4" destOrd="0" presId="urn:microsoft.com/office/officeart/2005/8/layout/vList2"/>
    <dgm:cxn modelId="{08D947EB-D00C-4FB1-AFBB-19D56CA01CE5}" type="presParOf" srcId="{238B3CE4-D837-4F2E-BE95-61FEEB7EAC7B}" destId="{6E674ACA-45FF-494A-84C6-6AC92A3BAF62}" srcOrd="5" destOrd="0" presId="urn:microsoft.com/office/officeart/2005/8/layout/vList2"/>
    <dgm:cxn modelId="{E27C735C-8DE3-4251-91A8-C108CACB0253}" type="presParOf" srcId="{238B3CE4-D837-4F2E-BE95-61FEEB7EAC7B}" destId="{BAACD192-FA8D-4349-8EB2-31BAABEB6BC3}" srcOrd="6" destOrd="0" presId="urn:microsoft.com/office/officeart/2005/8/layout/vList2"/>
    <dgm:cxn modelId="{3526D3AE-1341-47FD-9E1A-F81E6AD43BF8}" type="presParOf" srcId="{238B3CE4-D837-4F2E-BE95-61FEEB7EAC7B}" destId="{BC2F8327-5723-4ED4-BD84-B7D08233004C}" srcOrd="7" destOrd="0" presId="urn:microsoft.com/office/officeart/2005/8/layout/vList2"/>
    <dgm:cxn modelId="{5CB63E38-4324-4190-8755-03E38F7CFC9C}" type="presParOf" srcId="{238B3CE4-D837-4F2E-BE95-61FEEB7EAC7B}" destId="{2D66A58B-E810-473E-A749-A2330E62E035}"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EC" sz="3000" b="1" u="none" dirty="0" smtClean="0">
              <a:solidFill>
                <a:schemeClr val="bg1"/>
              </a:solidFill>
            </a:rPr>
            <a:t>1.3 Requerimiento: Evaluación y Cumplimiento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720A17CA-706D-4B2F-BC94-2B67BA6D7A1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BFAD2FF6-B0C7-44DF-BFEC-A4A43BE8CED9}" type="presOf" srcId="{238CC9A4-0EAE-4AC6-8A4B-689493D375E4}" destId="{FC7C4530-963F-4D81-8C96-75FADF586974}" srcOrd="0" destOrd="0" presId="urn:microsoft.com/office/officeart/2005/8/layout/vList2"/>
    <dgm:cxn modelId="{E1B95C86-E3CD-4A9C-AECF-ABEF77301716}"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EC" sz="2800" b="1" u="none" dirty="0" smtClean="0">
              <a:solidFill>
                <a:schemeClr val="bg1"/>
              </a:solidFill>
            </a:rPr>
            <a:t>4. CONCLUSIONES</a:t>
          </a:r>
          <a:endParaRPr lang="es-EC" sz="20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41A95E76-7915-4B50-88DA-EA1004EF1994}" type="presOf" srcId="{238CC9A4-0EAE-4AC6-8A4B-689493D375E4}" destId="{FC7C4530-963F-4D81-8C96-75FADF586974}" srcOrd="0" destOrd="0" presId="urn:microsoft.com/office/officeart/2005/8/layout/vList2"/>
    <dgm:cxn modelId="{716C1492-32CC-4895-90CC-A3F7B4A822E2}"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CAEAD65-03BE-4620-869B-B62E6972036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2424B146-E49F-432D-BB1A-02E11C630A5A}"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C030EC65-5224-4A8C-9AA6-6797629AC2AF}">
      <dgm:prSet phldrT="[Texto]" custT="1"/>
      <dgm:spPr/>
      <dgm:t>
        <a:bodyPr/>
        <a:lstStyle/>
        <a:p>
          <a:endParaRPr lang="es-EC" sz="1800" dirty="0"/>
        </a:p>
      </dgm:t>
    </dgm:pt>
    <dgm:pt modelId="{46EE58FB-BD47-4B06-8DEE-A439C7C136E3}" type="parTrans" cxnId="{78D85147-32B3-4C2C-BA06-C88FE28C1493}">
      <dgm:prSet/>
      <dgm:spPr/>
      <dgm:t>
        <a:bodyPr/>
        <a:lstStyle/>
        <a:p>
          <a:endParaRPr lang="es-EC"/>
        </a:p>
      </dgm:t>
    </dgm:pt>
    <dgm:pt modelId="{88393B9D-03DE-4F5B-BA2B-775F7752D47D}" type="sibTrans" cxnId="{78D85147-32B3-4C2C-BA06-C88FE28C1493}">
      <dgm:prSet/>
      <dgm:spPr/>
      <dgm:t>
        <a:bodyPr/>
        <a:lstStyle/>
        <a:p>
          <a:endParaRPr lang="es-EC"/>
        </a:p>
      </dgm:t>
    </dgm:pt>
    <dgm:pt modelId="{8B5AFFC2-007E-4464-9CF0-94396FE4CDD2}">
      <dgm:prSet phldrT="[Texto]" phldr="1" custT="1"/>
      <dgm:spPr/>
      <dgm:t>
        <a:bodyPr/>
        <a:lstStyle/>
        <a:p>
          <a:endParaRPr lang="es-EC" sz="1800" dirty="0"/>
        </a:p>
      </dgm:t>
    </dgm:pt>
    <dgm:pt modelId="{A2FE34AB-7CC9-4351-926C-1BB30A0EF5A2}" type="parTrans" cxnId="{1B98EEA6-51E1-4AA9-9212-8A40248E4E0D}">
      <dgm:prSet/>
      <dgm:spPr/>
      <dgm:t>
        <a:bodyPr/>
        <a:lstStyle/>
        <a:p>
          <a:endParaRPr lang="es-EC"/>
        </a:p>
      </dgm:t>
    </dgm:pt>
    <dgm:pt modelId="{262AA9BD-D435-4739-AACC-6A6962F0BC34}" type="sibTrans" cxnId="{1B98EEA6-51E1-4AA9-9212-8A40248E4E0D}">
      <dgm:prSet/>
      <dgm:spPr/>
      <dgm:t>
        <a:bodyPr/>
        <a:lstStyle/>
        <a:p>
          <a:endParaRPr lang="es-EC"/>
        </a:p>
      </dgm:t>
    </dgm:pt>
    <dgm:pt modelId="{F2B9F21C-9415-4EE9-A4FD-BFBA0C60E11B}">
      <dgm:prSet phldrT="[Texto]" custT="1"/>
      <dgm:spPr/>
      <dgm:t>
        <a:bodyPr/>
        <a:lstStyle/>
        <a:p>
          <a:r>
            <a:rPr lang="es-MX" sz="1800" dirty="0" smtClean="0"/>
            <a:t>Implementar un plan de capacitación continua a los funcionarios para que inicien un proceso de adopción y empoderamiento de nuevas prácticas generalmente aceptadas como COBIT. </a:t>
          </a:r>
          <a:endParaRPr lang="es-EC" sz="1800" dirty="0"/>
        </a:p>
      </dgm:t>
    </dgm:pt>
    <dgm:pt modelId="{14B273E9-4454-4609-AEA8-FBF879567F3D}" type="parTrans" cxnId="{EF50F0B0-6E66-48DB-8657-967AC3C888A7}">
      <dgm:prSet/>
      <dgm:spPr/>
      <dgm:t>
        <a:bodyPr/>
        <a:lstStyle/>
        <a:p>
          <a:endParaRPr lang="es-EC"/>
        </a:p>
      </dgm:t>
    </dgm:pt>
    <dgm:pt modelId="{D6F18F48-369B-4347-9E45-A795F9F442B3}" type="sibTrans" cxnId="{EF50F0B0-6E66-48DB-8657-967AC3C888A7}">
      <dgm:prSet/>
      <dgm:spPr/>
      <dgm:t>
        <a:bodyPr/>
        <a:lstStyle/>
        <a:p>
          <a:endParaRPr lang="es-EC"/>
        </a:p>
      </dgm:t>
    </dgm:pt>
    <dgm:pt modelId="{BD703B01-A2D8-4734-B5AA-E4755C9FF6A0}">
      <dgm:prSet phldrT="[Texto]" phldr="1" custT="1"/>
      <dgm:spPr/>
      <dgm:t>
        <a:bodyPr/>
        <a:lstStyle/>
        <a:p>
          <a:endParaRPr lang="es-EC" sz="1800" dirty="0"/>
        </a:p>
      </dgm:t>
    </dgm:pt>
    <dgm:pt modelId="{8E9FBFC2-9BB0-482B-AA8B-F61A5ED23310}" type="parTrans" cxnId="{3926C401-CCBD-4B52-9D79-FBEC10075753}">
      <dgm:prSet/>
      <dgm:spPr/>
      <dgm:t>
        <a:bodyPr/>
        <a:lstStyle/>
        <a:p>
          <a:endParaRPr lang="es-EC"/>
        </a:p>
      </dgm:t>
    </dgm:pt>
    <dgm:pt modelId="{B7E7BEC6-1826-4538-A48E-99D4EDC86032}" type="sibTrans" cxnId="{3926C401-CCBD-4B52-9D79-FBEC10075753}">
      <dgm:prSet/>
      <dgm:spPr/>
      <dgm:t>
        <a:bodyPr/>
        <a:lstStyle/>
        <a:p>
          <a:endParaRPr lang="es-EC"/>
        </a:p>
      </dgm:t>
    </dgm:pt>
    <dgm:pt modelId="{1D93948D-119A-4752-8DED-898F76967A88}">
      <dgm:prSet phldrT="[Texto]" phldr="1" custT="1"/>
      <dgm:spPr/>
      <dgm:t>
        <a:bodyPr/>
        <a:lstStyle/>
        <a:p>
          <a:endParaRPr lang="es-EC" sz="1800" dirty="0"/>
        </a:p>
      </dgm:t>
    </dgm:pt>
    <dgm:pt modelId="{66DF591C-2BCF-4907-AFEC-CACAE97E9CB8}" type="parTrans" cxnId="{45042FF1-F1D0-411E-A481-F4201F1BD46D}">
      <dgm:prSet/>
      <dgm:spPr/>
      <dgm:t>
        <a:bodyPr/>
        <a:lstStyle/>
        <a:p>
          <a:endParaRPr lang="es-EC"/>
        </a:p>
      </dgm:t>
    </dgm:pt>
    <dgm:pt modelId="{253D1B4A-4BB3-4C17-B6A7-D91C76469AAB}" type="sibTrans" cxnId="{45042FF1-F1D0-411E-A481-F4201F1BD46D}">
      <dgm:prSet/>
      <dgm:spPr/>
      <dgm:t>
        <a:bodyPr/>
        <a:lstStyle/>
        <a:p>
          <a:endParaRPr lang="es-EC"/>
        </a:p>
      </dgm:t>
    </dgm:pt>
    <dgm:pt modelId="{19773110-D841-4F48-9715-CCB1C473AF9F}">
      <dgm:prSet phldrT="[Texto]" custT="1"/>
      <dgm:spPr/>
      <dgm:t>
        <a:bodyPr/>
        <a:lstStyle/>
        <a:p>
          <a:r>
            <a:rPr lang="es-MX" sz="1800" dirty="0" smtClean="0"/>
            <a:t>La Unidad Tecnológica del CGREG debe tomar especial consideración a los procesos de TI que se encuentran en un grado de madurez uno: AI1 Identificar Soluciones Automatizadas, ,AI2 Adquirir y Mantener Software Aplicativo y AI6 Administrar Cambios</a:t>
          </a:r>
          <a:endParaRPr lang="es-EC" sz="1800" dirty="0"/>
        </a:p>
      </dgm:t>
    </dgm:pt>
    <dgm:pt modelId="{AA82F3ED-A8E2-474C-9D98-7FE2A9E53327}" type="sibTrans" cxnId="{240BEC43-4F30-4E6B-880C-FF20E7CDA91B}">
      <dgm:prSet/>
      <dgm:spPr/>
      <dgm:t>
        <a:bodyPr/>
        <a:lstStyle/>
        <a:p>
          <a:endParaRPr lang="es-EC"/>
        </a:p>
      </dgm:t>
    </dgm:pt>
    <dgm:pt modelId="{3720E109-238B-4CB6-B4E6-B49675F467E7}" type="parTrans" cxnId="{240BEC43-4F30-4E6B-880C-FF20E7CDA91B}">
      <dgm:prSet/>
      <dgm:spPr/>
      <dgm:t>
        <a:bodyPr/>
        <a:lstStyle/>
        <a:p>
          <a:endParaRPr lang="es-EC"/>
        </a:p>
      </dgm:t>
    </dgm:pt>
    <dgm:pt modelId="{18028444-9D66-4D31-805D-94A1A8ACE0CB}">
      <dgm:prSet custT="1"/>
      <dgm:spPr/>
      <dgm:t>
        <a:bodyPr/>
        <a:lstStyle/>
        <a:p>
          <a:r>
            <a:rPr lang="es-MX" sz="1800" dirty="0" smtClean="0"/>
            <a:t>Documentar los procesos de TI gráficamente y de forma escrita, para definir controles de seguridad de la información y de esta manera evitar vulnerabilidades frente a accesos no autorizados, fallas, etc.</a:t>
          </a:r>
          <a:endParaRPr lang="es-EC" sz="1800" dirty="0"/>
        </a:p>
      </dgm:t>
    </dgm:pt>
    <dgm:pt modelId="{F14A4D17-FDEA-4354-BA57-B80B39406186}" type="parTrans" cxnId="{3AD88F9B-E6FA-41D3-B68D-70D1D07715A7}">
      <dgm:prSet/>
      <dgm:spPr/>
      <dgm:t>
        <a:bodyPr/>
        <a:lstStyle/>
        <a:p>
          <a:endParaRPr lang="es-EC"/>
        </a:p>
      </dgm:t>
    </dgm:pt>
    <dgm:pt modelId="{0EFFCBFE-C230-4ED8-93C6-4F5EF46E9053}" type="sibTrans" cxnId="{3AD88F9B-E6FA-41D3-B68D-70D1D07715A7}">
      <dgm:prSet/>
      <dgm:spPr/>
      <dgm:t>
        <a:bodyPr/>
        <a:lstStyle/>
        <a:p>
          <a:endParaRPr lang="es-EC"/>
        </a:p>
      </dgm:t>
    </dgm:pt>
    <dgm:pt modelId="{82086478-ED3A-48B0-8F68-E0EDD7086B1E}" type="pres">
      <dgm:prSet presAssocID="{2424B146-E49F-432D-BB1A-02E11C630A5A}" presName="linearFlow" presStyleCnt="0">
        <dgm:presLayoutVars>
          <dgm:dir/>
          <dgm:animLvl val="lvl"/>
          <dgm:resizeHandles val="exact"/>
        </dgm:presLayoutVars>
      </dgm:prSet>
      <dgm:spPr/>
      <dgm:t>
        <a:bodyPr/>
        <a:lstStyle/>
        <a:p>
          <a:endParaRPr lang="es-EC"/>
        </a:p>
      </dgm:t>
    </dgm:pt>
    <dgm:pt modelId="{6C5BCA45-5118-4D22-946C-8977796264FC}" type="pres">
      <dgm:prSet presAssocID="{C030EC65-5224-4A8C-9AA6-6797629AC2AF}" presName="composite" presStyleCnt="0"/>
      <dgm:spPr/>
    </dgm:pt>
    <dgm:pt modelId="{5F6FD65C-F74F-44BE-8A82-9B2C0FC94DF3}" type="pres">
      <dgm:prSet presAssocID="{C030EC65-5224-4A8C-9AA6-6797629AC2AF}" presName="parentText" presStyleLbl="alignNode1" presStyleIdx="0" presStyleCnt="3">
        <dgm:presLayoutVars>
          <dgm:chMax val="1"/>
          <dgm:bulletEnabled val="1"/>
        </dgm:presLayoutVars>
      </dgm:prSet>
      <dgm:spPr/>
      <dgm:t>
        <a:bodyPr/>
        <a:lstStyle/>
        <a:p>
          <a:endParaRPr lang="es-EC"/>
        </a:p>
      </dgm:t>
    </dgm:pt>
    <dgm:pt modelId="{CC279C10-00B4-4FC6-8F63-56ED8AE50708}" type="pres">
      <dgm:prSet presAssocID="{C030EC65-5224-4A8C-9AA6-6797629AC2AF}" presName="descendantText" presStyleLbl="alignAcc1" presStyleIdx="0" presStyleCnt="3">
        <dgm:presLayoutVars>
          <dgm:bulletEnabled val="1"/>
        </dgm:presLayoutVars>
      </dgm:prSet>
      <dgm:spPr/>
      <dgm:t>
        <a:bodyPr/>
        <a:lstStyle/>
        <a:p>
          <a:endParaRPr lang="es-EC"/>
        </a:p>
      </dgm:t>
    </dgm:pt>
    <dgm:pt modelId="{1B19CE0E-4620-4454-A59B-D4871F0C0B9D}" type="pres">
      <dgm:prSet presAssocID="{88393B9D-03DE-4F5B-BA2B-775F7752D47D}" presName="sp" presStyleCnt="0"/>
      <dgm:spPr/>
    </dgm:pt>
    <dgm:pt modelId="{7AD7779E-2627-4638-A811-9EE1EA0E9A3A}" type="pres">
      <dgm:prSet presAssocID="{8B5AFFC2-007E-4464-9CF0-94396FE4CDD2}" presName="composite" presStyleCnt="0"/>
      <dgm:spPr/>
    </dgm:pt>
    <dgm:pt modelId="{4E185BE8-14EA-423C-A544-EEC852CC0472}" type="pres">
      <dgm:prSet presAssocID="{8B5AFFC2-007E-4464-9CF0-94396FE4CDD2}" presName="parentText" presStyleLbl="alignNode1" presStyleIdx="1" presStyleCnt="3">
        <dgm:presLayoutVars>
          <dgm:chMax val="1"/>
          <dgm:bulletEnabled val="1"/>
        </dgm:presLayoutVars>
      </dgm:prSet>
      <dgm:spPr/>
      <dgm:t>
        <a:bodyPr/>
        <a:lstStyle/>
        <a:p>
          <a:endParaRPr lang="es-EC"/>
        </a:p>
      </dgm:t>
    </dgm:pt>
    <dgm:pt modelId="{245F8EFD-A95F-450E-9420-5E97BB7BDE52}" type="pres">
      <dgm:prSet presAssocID="{8B5AFFC2-007E-4464-9CF0-94396FE4CDD2}" presName="descendantText" presStyleLbl="alignAcc1" presStyleIdx="1" presStyleCnt="3">
        <dgm:presLayoutVars>
          <dgm:bulletEnabled val="1"/>
        </dgm:presLayoutVars>
      </dgm:prSet>
      <dgm:spPr/>
      <dgm:t>
        <a:bodyPr/>
        <a:lstStyle/>
        <a:p>
          <a:endParaRPr lang="es-EC"/>
        </a:p>
      </dgm:t>
    </dgm:pt>
    <dgm:pt modelId="{E00AB643-9342-459D-BA3B-923303738770}" type="pres">
      <dgm:prSet presAssocID="{262AA9BD-D435-4739-AACC-6A6962F0BC34}" presName="sp" presStyleCnt="0"/>
      <dgm:spPr/>
    </dgm:pt>
    <dgm:pt modelId="{7545A480-BD94-447B-8CD7-70896C838F42}" type="pres">
      <dgm:prSet presAssocID="{1D93948D-119A-4752-8DED-898F76967A88}" presName="composite" presStyleCnt="0"/>
      <dgm:spPr/>
    </dgm:pt>
    <dgm:pt modelId="{1DF6BB63-53F3-4967-9B9E-813D1B5D8C7D}" type="pres">
      <dgm:prSet presAssocID="{1D93948D-119A-4752-8DED-898F76967A88}" presName="parentText" presStyleLbl="alignNode1" presStyleIdx="2" presStyleCnt="3">
        <dgm:presLayoutVars>
          <dgm:chMax val="1"/>
          <dgm:bulletEnabled val="1"/>
        </dgm:presLayoutVars>
      </dgm:prSet>
      <dgm:spPr/>
      <dgm:t>
        <a:bodyPr/>
        <a:lstStyle/>
        <a:p>
          <a:endParaRPr lang="es-EC"/>
        </a:p>
      </dgm:t>
    </dgm:pt>
    <dgm:pt modelId="{99A0E649-167A-49DE-8E0F-7E97834E820B}" type="pres">
      <dgm:prSet presAssocID="{1D93948D-119A-4752-8DED-898F76967A88}" presName="descendantText" presStyleLbl="alignAcc1" presStyleIdx="2" presStyleCnt="3">
        <dgm:presLayoutVars>
          <dgm:bulletEnabled val="1"/>
        </dgm:presLayoutVars>
      </dgm:prSet>
      <dgm:spPr/>
      <dgm:t>
        <a:bodyPr/>
        <a:lstStyle/>
        <a:p>
          <a:endParaRPr lang="es-EC"/>
        </a:p>
      </dgm:t>
    </dgm:pt>
  </dgm:ptLst>
  <dgm:cxnLst>
    <dgm:cxn modelId="{3AD88F9B-E6FA-41D3-B68D-70D1D07715A7}" srcId="{1D93948D-119A-4752-8DED-898F76967A88}" destId="{18028444-9D66-4D31-805D-94A1A8ACE0CB}" srcOrd="0" destOrd="0" parTransId="{F14A4D17-FDEA-4354-BA57-B80B39406186}" sibTransId="{0EFFCBFE-C230-4ED8-93C6-4F5EF46E9053}"/>
    <dgm:cxn modelId="{977721FB-BA14-4519-A6A5-C09DF55577DE}" type="presOf" srcId="{1D93948D-119A-4752-8DED-898F76967A88}" destId="{1DF6BB63-53F3-4967-9B9E-813D1B5D8C7D}" srcOrd="0" destOrd="0" presId="urn:microsoft.com/office/officeart/2005/8/layout/chevron2"/>
    <dgm:cxn modelId="{833DFDCE-E81A-4A5D-AE9C-8DF091ADBBA4}" type="presOf" srcId="{2424B146-E49F-432D-BB1A-02E11C630A5A}" destId="{82086478-ED3A-48B0-8F68-E0EDD7086B1E}" srcOrd="0" destOrd="0" presId="urn:microsoft.com/office/officeart/2005/8/layout/chevron2"/>
    <dgm:cxn modelId="{4DBD0698-F82B-49F0-98D9-72B25908C88E}" type="presOf" srcId="{18028444-9D66-4D31-805D-94A1A8ACE0CB}" destId="{99A0E649-167A-49DE-8E0F-7E97834E820B}" srcOrd="0" destOrd="0" presId="urn:microsoft.com/office/officeart/2005/8/layout/chevron2"/>
    <dgm:cxn modelId="{FD52EE85-63CF-4EA7-860A-2234C509E518}" type="presOf" srcId="{C030EC65-5224-4A8C-9AA6-6797629AC2AF}" destId="{5F6FD65C-F74F-44BE-8A82-9B2C0FC94DF3}" srcOrd="0" destOrd="0" presId="urn:microsoft.com/office/officeart/2005/8/layout/chevron2"/>
    <dgm:cxn modelId="{D2E13C98-A0F9-4F0A-944A-137286A5A5E2}" type="presOf" srcId="{8B5AFFC2-007E-4464-9CF0-94396FE4CDD2}" destId="{4E185BE8-14EA-423C-A544-EEC852CC0472}" srcOrd="0" destOrd="0" presId="urn:microsoft.com/office/officeart/2005/8/layout/chevron2"/>
    <dgm:cxn modelId="{78D85147-32B3-4C2C-BA06-C88FE28C1493}" srcId="{2424B146-E49F-432D-BB1A-02E11C630A5A}" destId="{C030EC65-5224-4A8C-9AA6-6797629AC2AF}" srcOrd="0" destOrd="0" parTransId="{46EE58FB-BD47-4B06-8DEE-A439C7C136E3}" sibTransId="{88393B9D-03DE-4F5B-BA2B-775F7752D47D}"/>
    <dgm:cxn modelId="{3948E70F-0BFC-475F-90EA-AB2AE83F72CE}" type="presOf" srcId="{BD703B01-A2D8-4734-B5AA-E4755C9FF6A0}" destId="{245F8EFD-A95F-450E-9420-5E97BB7BDE52}" srcOrd="0" destOrd="1" presId="urn:microsoft.com/office/officeart/2005/8/layout/chevron2"/>
    <dgm:cxn modelId="{2F4BA2D9-75CC-4D73-BB1C-64C17E61C825}" type="presOf" srcId="{19773110-D841-4F48-9715-CCB1C473AF9F}" destId="{CC279C10-00B4-4FC6-8F63-56ED8AE50708}" srcOrd="0" destOrd="0" presId="urn:microsoft.com/office/officeart/2005/8/layout/chevron2"/>
    <dgm:cxn modelId="{3926C401-CCBD-4B52-9D79-FBEC10075753}" srcId="{8B5AFFC2-007E-4464-9CF0-94396FE4CDD2}" destId="{BD703B01-A2D8-4734-B5AA-E4755C9FF6A0}" srcOrd="1" destOrd="0" parTransId="{8E9FBFC2-9BB0-482B-AA8B-F61A5ED23310}" sibTransId="{B7E7BEC6-1826-4538-A48E-99D4EDC86032}"/>
    <dgm:cxn modelId="{1B98EEA6-51E1-4AA9-9212-8A40248E4E0D}" srcId="{2424B146-E49F-432D-BB1A-02E11C630A5A}" destId="{8B5AFFC2-007E-4464-9CF0-94396FE4CDD2}" srcOrd="1" destOrd="0" parTransId="{A2FE34AB-7CC9-4351-926C-1BB30A0EF5A2}" sibTransId="{262AA9BD-D435-4739-AACC-6A6962F0BC34}"/>
    <dgm:cxn modelId="{240BEC43-4F30-4E6B-880C-FF20E7CDA91B}" srcId="{C030EC65-5224-4A8C-9AA6-6797629AC2AF}" destId="{19773110-D841-4F48-9715-CCB1C473AF9F}" srcOrd="0" destOrd="0" parTransId="{3720E109-238B-4CB6-B4E6-B49675F467E7}" sibTransId="{AA82F3ED-A8E2-474C-9D98-7FE2A9E53327}"/>
    <dgm:cxn modelId="{EF50F0B0-6E66-48DB-8657-967AC3C888A7}" srcId="{8B5AFFC2-007E-4464-9CF0-94396FE4CDD2}" destId="{F2B9F21C-9415-4EE9-A4FD-BFBA0C60E11B}" srcOrd="0" destOrd="0" parTransId="{14B273E9-4454-4609-AEA8-FBF879567F3D}" sibTransId="{D6F18F48-369B-4347-9E45-A795F9F442B3}"/>
    <dgm:cxn modelId="{45042FF1-F1D0-411E-A481-F4201F1BD46D}" srcId="{2424B146-E49F-432D-BB1A-02E11C630A5A}" destId="{1D93948D-119A-4752-8DED-898F76967A88}" srcOrd="2" destOrd="0" parTransId="{66DF591C-2BCF-4907-AFEC-CACAE97E9CB8}" sibTransId="{253D1B4A-4BB3-4C17-B6A7-D91C76469AAB}"/>
    <dgm:cxn modelId="{7A31A54D-1030-4438-89C0-389D13AEFAC3}" type="presOf" srcId="{F2B9F21C-9415-4EE9-A4FD-BFBA0C60E11B}" destId="{245F8EFD-A95F-450E-9420-5E97BB7BDE52}" srcOrd="0" destOrd="0" presId="urn:microsoft.com/office/officeart/2005/8/layout/chevron2"/>
    <dgm:cxn modelId="{0C309FBD-F241-4C48-A771-917CE2EA73B7}" type="presParOf" srcId="{82086478-ED3A-48B0-8F68-E0EDD7086B1E}" destId="{6C5BCA45-5118-4D22-946C-8977796264FC}" srcOrd="0" destOrd="0" presId="urn:microsoft.com/office/officeart/2005/8/layout/chevron2"/>
    <dgm:cxn modelId="{B13DCA8C-5A34-4A79-9178-880116727E27}" type="presParOf" srcId="{6C5BCA45-5118-4D22-946C-8977796264FC}" destId="{5F6FD65C-F74F-44BE-8A82-9B2C0FC94DF3}" srcOrd="0" destOrd="0" presId="urn:microsoft.com/office/officeart/2005/8/layout/chevron2"/>
    <dgm:cxn modelId="{0E7EBE84-04D1-467D-81A2-41E54E8F63C1}" type="presParOf" srcId="{6C5BCA45-5118-4D22-946C-8977796264FC}" destId="{CC279C10-00B4-4FC6-8F63-56ED8AE50708}" srcOrd="1" destOrd="0" presId="urn:microsoft.com/office/officeart/2005/8/layout/chevron2"/>
    <dgm:cxn modelId="{1FAD3D9B-4C9A-4F74-A86E-AA276D4458F6}" type="presParOf" srcId="{82086478-ED3A-48B0-8F68-E0EDD7086B1E}" destId="{1B19CE0E-4620-4454-A59B-D4871F0C0B9D}" srcOrd="1" destOrd="0" presId="urn:microsoft.com/office/officeart/2005/8/layout/chevron2"/>
    <dgm:cxn modelId="{76113B95-AB9B-4290-81DF-33A19CE40E86}" type="presParOf" srcId="{82086478-ED3A-48B0-8F68-E0EDD7086B1E}" destId="{7AD7779E-2627-4638-A811-9EE1EA0E9A3A}" srcOrd="2" destOrd="0" presId="urn:microsoft.com/office/officeart/2005/8/layout/chevron2"/>
    <dgm:cxn modelId="{F49A1761-E3A3-4D26-B5F8-DC8C35C39AC5}" type="presParOf" srcId="{7AD7779E-2627-4638-A811-9EE1EA0E9A3A}" destId="{4E185BE8-14EA-423C-A544-EEC852CC0472}" srcOrd="0" destOrd="0" presId="urn:microsoft.com/office/officeart/2005/8/layout/chevron2"/>
    <dgm:cxn modelId="{5E7D2414-2FDD-4FA2-A3FD-261309BB62A8}" type="presParOf" srcId="{7AD7779E-2627-4638-A811-9EE1EA0E9A3A}" destId="{245F8EFD-A95F-450E-9420-5E97BB7BDE52}" srcOrd="1" destOrd="0" presId="urn:microsoft.com/office/officeart/2005/8/layout/chevron2"/>
    <dgm:cxn modelId="{272431CC-235C-4533-913C-A3F266783002}" type="presParOf" srcId="{82086478-ED3A-48B0-8F68-E0EDD7086B1E}" destId="{E00AB643-9342-459D-BA3B-923303738770}" srcOrd="3" destOrd="0" presId="urn:microsoft.com/office/officeart/2005/8/layout/chevron2"/>
    <dgm:cxn modelId="{8B1CDACD-C048-4881-9328-EC934F9B5F23}" type="presParOf" srcId="{82086478-ED3A-48B0-8F68-E0EDD7086B1E}" destId="{7545A480-BD94-447B-8CD7-70896C838F42}" srcOrd="4" destOrd="0" presId="urn:microsoft.com/office/officeart/2005/8/layout/chevron2"/>
    <dgm:cxn modelId="{76E10162-681B-44AA-9839-6977329A373C}" type="presParOf" srcId="{7545A480-BD94-447B-8CD7-70896C838F42}" destId="{1DF6BB63-53F3-4967-9B9E-813D1B5D8C7D}" srcOrd="0" destOrd="0" presId="urn:microsoft.com/office/officeart/2005/8/layout/chevron2"/>
    <dgm:cxn modelId="{FBEE80B3-6DFD-4225-8837-40ECC4AA0576}" type="presParOf" srcId="{7545A480-BD94-447B-8CD7-70896C838F42}" destId="{99A0E649-167A-49DE-8E0F-7E97834E820B}" srcOrd="1" destOrd="0" presId="urn:microsoft.com/office/officeart/2005/8/layout/chevron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El Marco de Referencia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1"/>
          </a:lnRef>
          <a:fillRef idx="3">
            <a:schemeClr val="accent1"/>
          </a:fillRef>
          <a:effectRef idx="3">
            <a:schemeClr val="accent1"/>
          </a:effectRef>
          <a:fontRef idx="minor">
            <a:schemeClr val="lt1"/>
          </a:fontRef>
        </dgm:style>
      </dgm:prSet>
      <dgm:spPr>
        <a:solidFill>
          <a:schemeClr val="accent1">
            <a:lumMod val="75000"/>
          </a:schemeClr>
        </a:solidFill>
        <a:ln>
          <a:solidFill>
            <a:schemeClr val="accent1">
              <a:lumMod val="40000"/>
              <a:lumOff val="60000"/>
            </a:schemeClr>
          </a:solidFill>
        </a:ln>
      </dgm:spPr>
      <dgm:t>
        <a:bodyPr/>
        <a:lstStyle/>
        <a:p>
          <a:pPr rtl="0"/>
          <a:r>
            <a:rPr lang="es-MX" sz="1800" b="1" u="none" dirty="0" smtClean="0">
              <a:solidFill>
                <a:schemeClr val="bg1"/>
              </a:solidFill>
            </a:rPr>
            <a:t>3:  Diagnóstico de los Procesos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bg2">
            <a:lumMod val="50000"/>
          </a:schemeClr>
        </a:solidFill>
      </dgm:spPr>
      <dgm:t>
        <a:bodyPr/>
        <a:lstStyle/>
        <a:p>
          <a:pPr rtl="0"/>
          <a:r>
            <a:rPr lang="es-MX" sz="1800" b="1" u="none" dirty="0" smtClean="0"/>
            <a:t>4: Determinación del Impacto de los Criterios de Información   </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 El Problema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32271E9B-383D-4BBB-96D6-E98700E324D1}">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dirty="0" smtClean="0"/>
            <a:t>5: Diseño del Manual de Gestión de TI para el CGREG </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C3386484-9534-4EBF-BD8C-225F4AF17B25}" type="parTrans" cxnId="{A6F15F0A-9C49-4CF3-8979-AB171DA0C772}">
      <dgm:prSet/>
      <dgm:spPr/>
      <dgm:t>
        <a:bodyPr/>
        <a:lstStyle/>
        <a:p>
          <a:endParaRPr lang="es-EC"/>
        </a:p>
      </dgm:t>
    </dgm:pt>
    <dgm:pt modelId="{7C551D97-81C9-4D2C-AF6E-B2D0A17ADF31}" type="sibTrans" cxnId="{A6F15F0A-9C49-4CF3-8979-AB171DA0C772}">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5">
        <dgm:presLayoutVars>
          <dgm:chMax val="0"/>
          <dgm:bulletEnabled val="1"/>
        </dgm:presLayoutVars>
      </dgm:prSet>
      <dgm:spPr/>
      <dgm:t>
        <a:bodyPr/>
        <a:lstStyle/>
        <a:p>
          <a:endParaRPr lang="es-EC"/>
        </a:p>
      </dgm:t>
    </dgm:pt>
    <dgm:pt modelId="{BC2F8327-5723-4ED4-BD84-B7D08233004C}" type="pres">
      <dgm:prSet presAssocID="{A3250C5D-D4E3-4802-81E4-0A45F49750FA}" presName="spacer" presStyleCnt="0"/>
      <dgm:spPr/>
    </dgm:pt>
    <dgm:pt modelId="{2D66A58B-E810-473E-A749-A2330E62E035}" type="pres">
      <dgm:prSet presAssocID="{32271E9B-383D-4BBB-96D6-E98700E324D1}" presName="parentText" presStyleLbl="node1" presStyleIdx="4" presStyleCnt="5">
        <dgm:presLayoutVars>
          <dgm:chMax val="0"/>
          <dgm:bulletEnabled val="1"/>
        </dgm:presLayoutVars>
      </dgm:prSet>
      <dgm:spPr/>
      <dgm:t>
        <a:bodyPr/>
        <a:lstStyle/>
        <a:p>
          <a:endParaRPr lang="es-EC"/>
        </a:p>
      </dgm:t>
    </dgm:pt>
  </dgm:ptLst>
  <dgm:cxnLst>
    <dgm:cxn modelId="{8172742B-5043-4A3D-9510-AB63EF9C9DB2}" srcId="{626DC03C-CEB7-4D95-B698-6A7C15EE6170}" destId="{D3106DE1-53A9-49A2-938F-A5981727C743}" srcOrd="2" destOrd="0" parTransId="{B4EA6306-A32A-42DB-95B7-2BF6164DA419}" sibTransId="{45DC2DCC-1FEA-4355-BD51-C8F4E2107C2D}"/>
    <dgm:cxn modelId="{A6F15F0A-9C49-4CF3-8979-AB171DA0C772}" srcId="{626DC03C-CEB7-4D95-B698-6A7C15EE6170}" destId="{32271E9B-383D-4BBB-96D6-E98700E324D1}" srcOrd="4" destOrd="0" parTransId="{C3386484-9534-4EBF-BD8C-225F4AF17B25}" sibTransId="{7C551D97-81C9-4D2C-AF6E-B2D0A17ADF31}"/>
    <dgm:cxn modelId="{E33BD5D9-04B0-4979-A505-00860B7010C4}" type="presOf" srcId="{08EF140A-F387-4D4B-99FE-63CC50708EAA}" destId="{BAACD192-FA8D-4349-8EB2-31BAABEB6BC3}" srcOrd="0" destOrd="0" presId="urn:microsoft.com/office/officeart/2005/8/layout/vList2"/>
    <dgm:cxn modelId="{B4C1E1BD-8032-496B-B902-5284B8D3F3CE}" type="presOf" srcId="{32271E9B-383D-4BBB-96D6-E98700E324D1}" destId="{2D66A58B-E810-473E-A749-A2330E62E035}"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5038657F-7C8D-4BA5-B070-4C8D619D15C2}" type="presOf" srcId="{626DC03C-CEB7-4D95-B698-6A7C15EE6170}" destId="{238B3CE4-D837-4F2E-BE95-61FEEB7EAC7B}"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29046879-887D-49DF-A119-FD0F605D6310}" type="presOf" srcId="{D3106DE1-53A9-49A2-938F-A5981727C743}" destId="{A3357430-3DC1-4DC6-B95F-BDE90E09C6C3}" srcOrd="0" destOrd="0" presId="urn:microsoft.com/office/officeart/2005/8/layout/vList2"/>
    <dgm:cxn modelId="{ABF64B8A-50BA-4F11-9E3B-B673FF3C9161}" srcId="{626DC03C-CEB7-4D95-B698-6A7C15EE6170}" destId="{08EF140A-F387-4D4B-99FE-63CC50708EAA}" srcOrd="3" destOrd="0" parTransId="{2D9F7BFA-A7E0-481A-9D54-3290C43BE775}" sibTransId="{A3250C5D-D4E3-4802-81E4-0A45F49750FA}"/>
    <dgm:cxn modelId="{001F5C5F-6F09-44DB-BB00-400783F2FEC3}" type="presOf" srcId="{34908012-DFB4-42C5-9715-8ECAF46EDE4C}" destId="{E83CB359-BB50-4298-86D6-E587279E81D5}" srcOrd="0" destOrd="0" presId="urn:microsoft.com/office/officeart/2005/8/layout/vList2"/>
    <dgm:cxn modelId="{8DA60FBF-FB75-4488-BA3F-1023E0466402}" type="presOf" srcId="{774DB4B0-7901-4B09-93C0-FF18F6336F5A}" destId="{65B4D501-DE19-414F-B826-138021172ACC}" srcOrd="0" destOrd="0" presId="urn:microsoft.com/office/officeart/2005/8/layout/vList2"/>
    <dgm:cxn modelId="{E812D2A4-C2DC-41C9-ABA4-06B2D498E051}" type="presParOf" srcId="{238B3CE4-D837-4F2E-BE95-61FEEB7EAC7B}" destId="{E83CB359-BB50-4298-86D6-E587279E81D5}" srcOrd="0" destOrd="0" presId="urn:microsoft.com/office/officeart/2005/8/layout/vList2"/>
    <dgm:cxn modelId="{9A744428-B941-43F3-A98B-327FF2664309}" type="presParOf" srcId="{238B3CE4-D837-4F2E-BE95-61FEEB7EAC7B}" destId="{0BA99AA9-DAEE-46BF-BE8F-81A1D5CF9F22}" srcOrd="1" destOrd="0" presId="urn:microsoft.com/office/officeart/2005/8/layout/vList2"/>
    <dgm:cxn modelId="{8DC5A369-CBCD-4992-97D0-73E47164967D}" type="presParOf" srcId="{238B3CE4-D837-4F2E-BE95-61FEEB7EAC7B}" destId="{65B4D501-DE19-414F-B826-138021172ACC}" srcOrd="2" destOrd="0" presId="urn:microsoft.com/office/officeart/2005/8/layout/vList2"/>
    <dgm:cxn modelId="{F275F712-79E7-4975-A08C-14B55A01CC19}" type="presParOf" srcId="{238B3CE4-D837-4F2E-BE95-61FEEB7EAC7B}" destId="{B6AF1779-5366-4ABB-927E-6104E1C9E78E}" srcOrd="3" destOrd="0" presId="urn:microsoft.com/office/officeart/2005/8/layout/vList2"/>
    <dgm:cxn modelId="{79734A25-03C6-4612-8040-F6D0B83A5F18}" type="presParOf" srcId="{238B3CE4-D837-4F2E-BE95-61FEEB7EAC7B}" destId="{A3357430-3DC1-4DC6-B95F-BDE90E09C6C3}" srcOrd="4" destOrd="0" presId="urn:microsoft.com/office/officeart/2005/8/layout/vList2"/>
    <dgm:cxn modelId="{32C35230-A584-4992-9E83-FBA838644474}" type="presParOf" srcId="{238B3CE4-D837-4F2E-BE95-61FEEB7EAC7B}" destId="{6E674ACA-45FF-494A-84C6-6AC92A3BAF62}" srcOrd="5" destOrd="0" presId="urn:microsoft.com/office/officeart/2005/8/layout/vList2"/>
    <dgm:cxn modelId="{CF2BC418-7177-49F2-A937-F10CF70D66C6}" type="presParOf" srcId="{238B3CE4-D837-4F2E-BE95-61FEEB7EAC7B}" destId="{BAACD192-FA8D-4349-8EB2-31BAABEB6BC3}" srcOrd="6" destOrd="0" presId="urn:microsoft.com/office/officeart/2005/8/layout/vList2"/>
    <dgm:cxn modelId="{0BDB61BB-9B06-46EC-BBF8-B7E2109612FE}" type="presParOf" srcId="{238B3CE4-D837-4F2E-BE95-61FEEB7EAC7B}" destId="{BC2F8327-5723-4ED4-BD84-B7D08233004C}" srcOrd="7" destOrd="0" presId="urn:microsoft.com/office/officeart/2005/8/layout/vList2"/>
    <dgm:cxn modelId="{D0F1C35B-B31F-41CD-8591-83F814CAA1AD}" type="presParOf" srcId="{238B3CE4-D837-4F2E-BE95-61FEEB7EAC7B}" destId="{2D66A58B-E810-473E-A749-A2330E62E035}"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MX" sz="1800" b="1" u="none" dirty="0" smtClean="0">
              <a:solidFill>
                <a:schemeClr val="bg1"/>
              </a:solidFill>
            </a:rPr>
            <a:t>2. Planteamiento del problema</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MX" sz="1800" b="1" u="none" dirty="0" smtClean="0">
              <a:solidFill>
                <a:schemeClr val="bg1"/>
              </a:solidFill>
            </a:rPr>
            <a:t>3. Justificación e Importancia</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MX" sz="1800" b="1" u="none" dirty="0" smtClean="0"/>
            <a:t>4. Objetivo General </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21A94E8-0DC7-488B-A50C-BBBAA33ED4DA}">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MX" sz="1800" b="1" u="none" dirty="0" smtClean="0"/>
            <a:t>5. Objetivos Específicos</a:t>
          </a:r>
          <a:endParaRPr lang="es-EC" sz="1800" b="1" u="none" dirty="0"/>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61232C24-A9E7-4870-BDE4-BDD653590DAD}" type="parTrans" cxnId="{6193DA2D-86A9-4184-BCBD-EE06CD613A36}">
      <dgm:prSet/>
      <dgm:spPr/>
      <dgm:t>
        <a:bodyPr/>
        <a:lstStyle/>
        <a:p>
          <a:endParaRPr lang="es-EC"/>
        </a:p>
      </dgm:t>
    </dgm:pt>
    <dgm:pt modelId="{9D8D189B-8EE1-4805-848A-822D80B5652C}" type="sibTrans" cxnId="{6193DA2D-86A9-4184-BCBD-EE06CD613A36}">
      <dgm:prSet/>
      <dgm:spPr/>
      <dgm:t>
        <a:bodyPr/>
        <a:lstStyle/>
        <a:p>
          <a:endParaRPr lang="es-EC"/>
        </a:p>
      </dgm:t>
    </dgm:pt>
    <dgm:pt modelId="{68D27570-097A-44BA-BB2F-B7DE541B5153}">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t>6. Hipótesis y Operacionalización de variables</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49D3096D-7DA4-4EC5-BCCA-7A61AFFD3719}" type="parTrans" cxnId="{692E88C1-AC80-453D-B166-FA148EA1B7F5}">
      <dgm:prSet/>
      <dgm:spPr/>
      <dgm:t>
        <a:bodyPr/>
        <a:lstStyle/>
        <a:p>
          <a:endParaRPr lang="es-EC"/>
        </a:p>
      </dgm:t>
    </dgm:pt>
    <dgm:pt modelId="{51CE22C0-4C63-4BB9-A587-7BC444E668CB}" type="sibTrans" cxnId="{692E88C1-AC80-453D-B166-FA148EA1B7F5}">
      <dgm:prSet/>
      <dgm:spPr/>
      <dgm:t>
        <a:bodyPr/>
        <a:lstStyle/>
        <a:p>
          <a:endParaRPr lang="es-EC"/>
        </a:p>
      </dgm:t>
    </dgm:pt>
    <dgm:pt modelId="{35FA5480-EA2E-4D7A-83E9-5A966A74C080}">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MX" sz="1800" b="1" dirty="0" smtClean="0">
              <a:solidFill>
                <a:schemeClr val="bg1"/>
              </a:solidFill>
            </a:rPr>
            <a:t>7. Metodología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6" action="ppaction://hlinksldjump"/>
          </dgm14:cNvPr>
        </a:ext>
      </dgm:extLst>
    </dgm:pt>
    <dgm:pt modelId="{31FB6EA6-CC59-4986-8C36-6F1CB8B0D559}" type="parTrans" cxnId="{5AFA8355-829D-4353-AF0D-5F9280B28DE2}">
      <dgm:prSet/>
      <dgm:spPr/>
      <dgm:t>
        <a:bodyPr/>
        <a:lstStyle/>
        <a:p>
          <a:endParaRPr lang="es-EC"/>
        </a:p>
      </dgm:t>
    </dgm:pt>
    <dgm:pt modelId="{BB7E3226-00EE-45AF-8FF6-400E5A0462A2}" type="sibTrans" cxnId="{5AFA8355-829D-4353-AF0D-5F9280B28DE2}">
      <dgm:prSet/>
      <dgm:spPr/>
      <dgm:t>
        <a:bodyPr/>
        <a:lstStyle/>
        <a:p>
          <a:endParaRPr lang="es-EC"/>
        </a:p>
      </dgm:t>
    </dgm:pt>
    <dgm:pt modelId="{794A023C-E091-4FE1-8154-B4915F0E9C7B}">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8. Plan del proyecto de grado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7" action="ppaction://hlinksldjump"/>
          </dgm14:cNvPr>
        </a:ext>
      </dgm:extLst>
    </dgm:pt>
    <dgm:pt modelId="{C84B74EF-B188-43B7-9C73-6738DD74585E}" type="parTrans" cxnId="{997070B1-83CF-4012-A467-ECDFC56FD97A}">
      <dgm:prSet/>
      <dgm:spPr/>
      <dgm:t>
        <a:bodyPr/>
        <a:lstStyle/>
        <a:p>
          <a:endParaRPr lang="es-EC"/>
        </a:p>
      </dgm:t>
    </dgm:pt>
    <dgm:pt modelId="{7015B0D2-73B1-49FD-BD0C-9F6818AED5AF}" type="sibTrans" cxnId="{997070B1-83CF-4012-A467-ECDFC56FD97A}">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1.Motivación y Contexto</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8"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8">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8">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8">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8">
        <dgm:presLayoutVars>
          <dgm:chMax val="0"/>
          <dgm:bulletEnabled val="1"/>
        </dgm:presLayoutVars>
      </dgm:prSet>
      <dgm:spPr/>
      <dgm:t>
        <a:bodyPr/>
        <a:lstStyle/>
        <a:p>
          <a:endParaRPr lang="es-EC"/>
        </a:p>
      </dgm:t>
    </dgm:pt>
    <dgm:pt modelId="{7EC28806-744A-438C-BC18-6654A91628AE}" type="pres">
      <dgm:prSet presAssocID="{A3250C5D-D4E3-4802-81E4-0A45F49750FA}" presName="spacer" presStyleCnt="0"/>
      <dgm:spPr/>
    </dgm:pt>
    <dgm:pt modelId="{97403313-18E2-4F47-AD79-1D5F06D2EC64}" type="pres">
      <dgm:prSet presAssocID="{321A94E8-0DC7-488B-A50C-BBBAA33ED4DA}" presName="parentText" presStyleLbl="node1" presStyleIdx="4" presStyleCnt="8">
        <dgm:presLayoutVars>
          <dgm:chMax val="0"/>
          <dgm:bulletEnabled val="1"/>
        </dgm:presLayoutVars>
      </dgm:prSet>
      <dgm:spPr/>
      <dgm:t>
        <a:bodyPr/>
        <a:lstStyle/>
        <a:p>
          <a:endParaRPr lang="es-EC"/>
        </a:p>
      </dgm:t>
    </dgm:pt>
    <dgm:pt modelId="{167AE999-6B29-432A-AC90-EEFC01FA628C}" type="pres">
      <dgm:prSet presAssocID="{9D8D189B-8EE1-4805-848A-822D80B5652C}" presName="spacer" presStyleCnt="0"/>
      <dgm:spPr/>
    </dgm:pt>
    <dgm:pt modelId="{8C673C22-B1C4-426B-B227-8AED392DB5C2}" type="pres">
      <dgm:prSet presAssocID="{68D27570-097A-44BA-BB2F-B7DE541B5153}" presName="parentText" presStyleLbl="node1" presStyleIdx="5" presStyleCnt="8">
        <dgm:presLayoutVars>
          <dgm:chMax val="0"/>
          <dgm:bulletEnabled val="1"/>
        </dgm:presLayoutVars>
      </dgm:prSet>
      <dgm:spPr/>
      <dgm:t>
        <a:bodyPr/>
        <a:lstStyle/>
        <a:p>
          <a:endParaRPr lang="es-EC"/>
        </a:p>
      </dgm:t>
    </dgm:pt>
    <dgm:pt modelId="{A2A9406F-DA8B-46E7-8867-F85A637A83A0}" type="pres">
      <dgm:prSet presAssocID="{51CE22C0-4C63-4BB9-A587-7BC444E668CB}" presName="spacer" presStyleCnt="0"/>
      <dgm:spPr/>
    </dgm:pt>
    <dgm:pt modelId="{5C80D0A5-6150-4866-8844-3666AA8D01C8}" type="pres">
      <dgm:prSet presAssocID="{35FA5480-EA2E-4D7A-83E9-5A966A74C080}" presName="parentText" presStyleLbl="node1" presStyleIdx="6" presStyleCnt="8">
        <dgm:presLayoutVars>
          <dgm:chMax val="0"/>
          <dgm:bulletEnabled val="1"/>
        </dgm:presLayoutVars>
      </dgm:prSet>
      <dgm:spPr/>
      <dgm:t>
        <a:bodyPr/>
        <a:lstStyle/>
        <a:p>
          <a:endParaRPr lang="es-EC"/>
        </a:p>
      </dgm:t>
    </dgm:pt>
    <dgm:pt modelId="{E8D791A9-F294-4747-818A-34484D770651}" type="pres">
      <dgm:prSet presAssocID="{BB7E3226-00EE-45AF-8FF6-400E5A0462A2}" presName="spacer" presStyleCnt="0"/>
      <dgm:spPr/>
    </dgm:pt>
    <dgm:pt modelId="{52D8C4D6-7321-4A7F-B2DB-CD111310F9EB}" type="pres">
      <dgm:prSet presAssocID="{794A023C-E091-4FE1-8154-B4915F0E9C7B}" presName="parentText" presStyleLbl="node1" presStyleIdx="7" presStyleCnt="8">
        <dgm:presLayoutVars>
          <dgm:chMax val="0"/>
          <dgm:bulletEnabled val="1"/>
        </dgm:presLayoutVars>
      </dgm:prSet>
      <dgm:spPr/>
      <dgm:t>
        <a:bodyPr/>
        <a:lstStyle/>
        <a:p>
          <a:endParaRPr lang="es-EC"/>
        </a:p>
      </dgm:t>
    </dgm:pt>
  </dgm:ptLst>
  <dgm:cxnLst>
    <dgm:cxn modelId="{D43239EE-2382-44F4-A3B7-D6B8CA7F7CAE}" type="presOf" srcId="{34908012-DFB4-42C5-9715-8ECAF46EDE4C}" destId="{E83CB359-BB50-4298-86D6-E587279E81D5}" srcOrd="0" destOrd="0" presId="urn:microsoft.com/office/officeart/2005/8/layout/vList2"/>
    <dgm:cxn modelId="{8E5E7CC4-7AE7-4925-8EBB-9E8AD38FC981}" type="presOf" srcId="{68D27570-097A-44BA-BB2F-B7DE541B5153}" destId="{8C673C22-B1C4-426B-B227-8AED392DB5C2}" srcOrd="0" destOrd="0" presId="urn:microsoft.com/office/officeart/2005/8/layout/vList2"/>
    <dgm:cxn modelId="{474B46F3-65C5-4240-9FEF-B2B6D7EB3720}" type="presOf" srcId="{35FA5480-EA2E-4D7A-83E9-5A966A74C080}" destId="{5C80D0A5-6150-4866-8844-3666AA8D01C8}" srcOrd="0" destOrd="0" presId="urn:microsoft.com/office/officeart/2005/8/layout/vList2"/>
    <dgm:cxn modelId="{8172742B-5043-4A3D-9510-AB63EF9C9DB2}" srcId="{626DC03C-CEB7-4D95-B698-6A7C15EE6170}" destId="{D3106DE1-53A9-49A2-938F-A5981727C743}" srcOrd="2" destOrd="0" parTransId="{B4EA6306-A32A-42DB-95B7-2BF6164DA419}" sibTransId="{45DC2DCC-1FEA-4355-BD51-C8F4E2107C2D}"/>
    <dgm:cxn modelId="{DBA0F4C1-67D0-4292-9FD7-1BAC9F747C25}" type="presOf" srcId="{08EF140A-F387-4D4B-99FE-63CC50708EAA}" destId="{BAACD192-FA8D-4349-8EB2-31BAABEB6BC3}" srcOrd="0" destOrd="0" presId="urn:microsoft.com/office/officeart/2005/8/layout/vList2"/>
    <dgm:cxn modelId="{5AFA8355-829D-4353-AF0D-5F9280B28DE2}" srcId="{626DC03C-CEB7-4D95-B698-6A7C15EE6170}" destId="{35FA5480-EA2E-4D7A-83E9-5A966A74C080}" srcOrd="6" destOrd="0" parTransId="{31FB6EA6-CC59-4986-8C36-6F1CB8B0D559}" sibTransId="{BB7E3226-00EE-45AF-8FF6-400E5A0462A2}"/>
    <dgm:cxn modelId="{F743221F-C18B-4502-B4A6-E29E6BF5F805}" type="presOf" srcId="{626DC03C-CEB7-4D95-B698-6A7C15EE6170}" destId="{238B3CE4-D837-4F2E-BE95-61FEEB7EAC7B}" srcOrd="0" destOrd="0" presId="urn:microsoft.com/office/officeart/2005/8/layout/vList2"/>
    <dgm:cxn modelId="{78E87399-2395-45C8-A099-CE653A350943}" type="presOf" srcId="{D3106DE1-53A9-49A2-938F-A5981727C743}" destId="{A3357430-3DC1-4DC6-B95F-BDE90E09C6C3}" srcOrd="0" destOrd="0" presId="urn:microsoft.com/office/officeart/2005/8/layout/vList2"/>
    <dgm:cxn modelId="{6193DA2D-86A9-4184-BCBD-EE06CD613A36}" srcId="{626DC03C-CEB7-4D95-B698-6A7C15EE6170}" destId="{321A94E8-0DC7-488B-A50C-BBBAA33ED4DA}" srcOrd="4" destOrd="0" parTransId="{61232C24-A9E7-4870-BDE4-BDD653590DAD}" sibTransId="{9D8D189B-8EE1-4805-848A-822D80B5652C}"/>
    <dgm:cxn modelId="{DC866B00-7BA3-41A4-856E-1D62F79000D3}" srcId="{626DC03C-CEB7-4D95-B698-6A7C15EE6170}" destId="{34908012-DFB4-42C5-9715-8ECAF46EDE4C}" srcOrd="0" destOrd="0" parTransId="{530607B4-DE81-4E71-8C20-F22C23229EE3}" sibTransId="{F2933601-DDDA-4099-A743-0BDF20F0E4BD}"/>
    <dgm:cxn modelId="{84082E70-1C38-492A-9EF1-D8C35B3C556E}" srcId="{626DC03C-CEB7-4D95-B698-6A7C15EE6170}" destId="{774DB4B0-7901-4B09-93C0-FF18F6336F5A}" srcOrd="1" destOrd="0" parTransId="{F4169611-AB0E-4D58-9069-0A022DBE323A}" sibTransId="{9A08233A-1C0F-4A3A-B41F-BF77868FE887}"/>
    <dgm:cxn modelId="{BE89A2FF-723B-4EAF-A99E-8658B301AB24}" type="presOf" srcId="{794A023C-E091-4FE1-8154-B4915F0E9C7B}" destId="{52D8C4D6-7321-4A7F-B2DB-CD111310F9EB}" srcOrd="0" destOrd="0" presId="urn:microsoft.com/office/officeart/2005/8/layout/vList2"/>
    <dgm:cxn modelId="{ABF64B8A-50BA-4F11-9E3B-B673FF3C9161}" srcId="{626DC03C-CEB7-4D95-B698-6A7C15EE6170}" destId="{08EF140A-F387-4D4B-99FE-63CC50708EAA}" srcOrd="3" destOrd="0" parTransId="{2D9F7BFA-A7E0-481A-9D54-3290C43BE775}" sibTransId="{A3250C5D-D4E3-4802-81E4-0A45F49750FA}"/>
    <dgm:cxn modelId="{CEAB50AB-B41C-46E6-B59D-515743DCF603}" type="presOf" srcId="{321A94E8-0DC7-488B-A50C-BBBAA33ED4DA}" destId="{97403313-18E2-4F47-AD79-1D5F06D2EC64}" srcOrd="0" destOrd="0" presId="urn:microsoft.com/office/officeart/2005/8/layout/vList2"/>
    <dgm:cxn modelId="{997070B1-83CF-4012-A467-ECDFC56FD97A}" srcId="{626DC03C-CEB7-4D95-B698-6A7C15EE6170}" destId="{794A023C-E091-4FE1-8154-B4915F0E9C7B}" srcOrd="7" destOrd="0" parTransId="{C84B74EF-B188-43B7-9C73-6738DD74585E}" sibTransId="{7015B0D2-73B1-49FD-BD0C-9F6818AED5AF}"/>
    <dgm:cxn modelId="{692E88C1-AC80-453D-B166-FA148EA1B7F5}" srcId="{626DC03C-CEB7-4D95-B698-6A7C15EE6170}" destId="{68D27570-097A-44BA-BB2F-B7DE541B5153}" srcOrd="5" destOrd="0" parTransId="{49D3096D-7DA4-4EC5-BCCA-7A61AFFD3719}" sibTransId="{51CE22C0-4C63-4BB9-A587-7BC444E668CB}"/>
    <dgm:cxn modelId="{984F56FD-F805-4197-A654-424235D8D043}" type="presOf" srcId="{774DB4B0-7901-4B09-93C0-FF18F6336F5A}" destId="{65B4D501-DE19-414F-B826-138021172ACC}" srcOrd="0" destOrd="0" presId="urn:microsoft.com/office/officeart/2005/8/layout/vList2"/>
    <dgm:cxn modelId="{7DADDA24-1585-4878-837B-DCC39AAB7760}" type="presParOf" srcId="{238B3CE4-D837-4F2E-BE95-61FEEB7EAC7B}" destId="{E83CB359-BB50-4298-86D6-E587279E81D5}" srcOrd="0" destOrd="0" presId="urn:microsoft.com/office/officeart/2005/8/layout/vList2"/>
    <dgm:cxn modelId="{B939FB2A-5001-4BF5-86C5-395261658D5E}" type="presParOf" srcId="{238B3CE4-D837-4F2E-BE95-61FEEB7EAC7B}" destId="{0BA99AA9-DAEE-46BF-BE8F-81A1D5CF9F22}" srcOrd="1" destOrd="0" presId="urn:microsoft.com/office/officeart/2005/8/layout/vList2"/>
    <dgm:cxn modelId="{9A116B0A-68D5-4570-9EFD-D0A70CF03B3A}" type="presParOf" srcId="{238B3CE4-D837-4F2E-BE95-61FEEB7EAC7B}" destId="{65B4D501-DE19-414F-B826-138021172ACC}" srcOrd="2" destOrd="0" presId="urn:microsoft.com/office/officeart/2005/8/layout/vList2"/>
    <dgm:cxn modelId="{C51FA13A-AE26-4A23-92BA-74105B4A01C7}" type="presParOf" srcId="{238B3CE4-D837-4F2E-BE95-61FEEB7EAC7B}" destId="{B6AF1779-5366-4ABB-927E-6104E1C9E78E}" srcOrd="3" destOrd="0" presId="urn:microsoft.com/office/officeart/2005/8/layout/vList2"/>
    <dgm:cxn modelId="{AB4262E9-FC2F-4C4D-BF51-88C114A93B9F}" type="presParOf" srcId="{238B3CE4-D837-4F2E-BE95-61FEEB7EAC7B}" destId="{A3357430-3DC1-4DC6-B95F-BDE90E09C6C3}" srcOrd="4" destOrd="0" presId="urn:microsoft.com/office/officeart/2005/8/layout/vList2"/>
    <dgm:cxn modelId="{9E2F6AF1-A7FE-4EAC-BBA8-F08B7AC6BA26}" type="presParOf" srcId="{238B3CE4-D837-4F2E-BE95-61FEEB7EAC7B}" destId="{6E674ACA-45FF-494A-84C6-6AC92A3BAF62}" srcOrd="5" destOrd="0" presId="urn:microsoft.com/office/officeart/2005/8/layout/vList2"/>
    <dgm:cxn modelId="{DD07E9DE-5CEB-4C91-9B57-A9A9F7951AAC}" type="presParOf" srcId="{238B3CE4-D837-4F2E-BE95-61FEEB7EAC7B}" destId="{BAACD192-FA8D-4349-8EB2-31BAABEB6BC3}" srcOrd="6" destOrd="0" presId="urn:microsoft.com/office/officeart/2005/8/layout/vList2"/>
    <dgm:cxn modelId="{ED2DBEC4-BD33-45B2-829F-6D2FB83D9BB1}" type="presParOf" srcId="{238B3CE4-D837-4F2E-BE95-61FEEB7EAC7B}" destId="{7EC28806-744A-438C-BC18-6654A91628AE}" srcOrd="7" destOrd="0" presId="urn:microsoft.com/office/officeart/2005/8/layout/vList2"/>
    <dgm:cxn modelId="{E73BA7C3-5A3A-49A1-8B52-D02006565C57}" type="presParOf" srcId="{238B3CE4-D837-4F2E-BE95-61FEEB7EAC7B}" destId="{97403313-18E2-4F47-AD79-1D5F06D2EC64}" srcOrd="8" destOrd="0" presId="urn:microsoft.com/office/officeart/2005/8/layout/vList2"/>
    <dgm:cxn modelId="{294FBFD8-BD1B-4A5B-B862-AF9B22C94E4B}" type="presParOf" srcId="{238B3CE4-D837-4F2E-BE95-61FEEB7EAC7B}" destId="{167AE999-6B29-432A-AC90-EEFC01FA628C}" srcOrd="9" destOrd="0" presId="urn:microsoft.com/office/officeart/2005/8/layout/vList2"/>
    <dgm:cxn modelId="{853878E9-F189-4B75-AEF9-7DE0FE5F3A4D}" type="presParOf" srcId="{238B3CE4-D837-4F2E-BE95-61FEEB7EAC7B}" destId="{8C673C22-B1C4-426B-B227-8AED392DB5C2}" srcOrd="10" destOrd="0" presId="urn:microsoft.com/office/officeart/2005/8/layout/vList2"/>
    <dgm:cxn modelId="{87D1BDB4-F514-46A7-B7C1-113436437D90}" type="presParOf" srcId="{238B3CE4-D837-4F2E-BE95-61FEEB7EAC7B}" destId="{A2A9406F-DA8B-46E7-8867-F85A637A83A0}" srcOrd="11" destOrd="0" presId="urn:microsoft.com/office/officeart/2005/8/layout/vList2"/>
    <dgm:cxn modelId="{6419F7F9-9844-4A9F-B001-0C882420ED4C}" type="presParOf" srcId="{238B3CE4-D837-4F2E-BE95-61FEEB7EAC7B}" destId="{5C80D0A5-6150-4866-8844-3666AA8D01C8}" srcOrd="12" destOrd="0" presId="urn:microsoft.com/office/officeart/2005/8/layout/vList2"/>
    <dgm:cxn modelId="{E2C6C1EB-A7A7-4298-8702-5ACF9AE9ED35}" type="presParOf" srcId="{238B3CE4-D837-4F2E-BE95-61FEEB7EAC7B}" destId="{E8D791A9-F294-4747-818A-34484D770651}" srcOrd="13" destOrd="0" presId="urn:microsoft.com/office/officeart/2005/8/layout/vList2"/>
    <dgm:cxn modelId="{C0D0DB31-80E0-4A70-8122-6E364FD4A60D}" type="presParOf" srcId="{238B3CE4-D837-4F2E-BE95-61FEEB7EAC7B}" destId="{52D8C4D6-7321-4A7F-B2DB-CD111310F9EB}" srcOrd="1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Qué es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3. Historia de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t>4. COBIT como Producto</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21A94E8-0DC7-488B-A50C-BBBAA33ED4D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t>5. El Marco de Referencia COBIT</a:t>
          </a:r>
          <a:endParaRPr lang="es-EC" sz="1800" b="1" u="none" dirty="0"/>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61232C24-A9E7-4870-BDE4-BDD653590DAD}" type="parTrans" cxnId="{6193DA2D-86A9-4184-BCBD-EE06CD613A36}">
      <dgm:prSet/>
      <dgm:spPr/>
      <dgm:t>
        <a:bodyPr/>
        <a:lstStyle/>
        <a:p>
          <a:endParaRPr lang="es-EC"/>
        </a:p>
      </dgm:t>
    </dgm:pt>
    <dgm:pt modelId="{9D8D189B-8EE1-4805-848A-822D80B5652C}" type="sibTrans" cxnId="{6193DA2D-86A9-4184-BCBD-EE06CD613A36}">
      <dgm:prSet/>
      <dgm:spPr/>
      <dgm:t>
        <a:bodyPr/>
        <a:lstStyle/>
        <a:p>
          <a:endParaRPr lang="es-EC"/>
        </a:p>
      </dgm:t>
    </dgm:pt>
    <dgm:pt modelId="{68D27570-097A-44BA-BB2F-B7DE541B5153}">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EC" sz="1800" b="1" u="none" dirty="0" smtClean="0"/>
            <a:t>6. Generalidades del Marco de Referencia  COBIT</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49D3096D-7DA4-4EC5-BCCA-7A61AFFD3719}" type="parTrans" cxnId="{692E88C1-AC80-453D-B166-FA148EA1B7F5}">
      <dgm:prSet/>
      <dgm:spPr/>
      <dgm:t>
        <a:bodyPr/>
        <a:lstStyle/>
        <a:p>
          <a:endParaRPr lang="es-EC"/>
        </a:p>
      </dgm:t>
    </dgm:pt>
    <dgm:pt modelId="{51CE22C0-4C63-4BB9-A587-7BC444E668CB}" type="sibTrans" cxnId="{692E88C1-AC80-453D-B166-FA148EA1B7F5}">
      <dgm:prSet/>
      <dgm:spPr/>
      <dgm:t>
        <a:bodyPr/>
        <a:lstStyle/>
        <a:p>
          <a:endParaRPr lang="es-EC"/>
        </a:p>
      </dgm:t>
    </dgm:pt>
    <dgm:pt modelId="{794A023C-E091-4FE1-8154-B4915F0E9C7B}">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EC" sz="1800" b="1" u="none" dirty="0" smtClean="0">
              <a:solidFill>
                <a:schemeClr val="bg1"/>
              </a:solidFill>
            </a:rPr>
            <a:t>7. Las Guías de Administración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6" action="ppaction://hlinksldjump"/>
          </dgm14:cNvPr>
        </a:ext>
      </dgm:extLst>
    </dgm:pt>
    <dgm:pt modelId="{C84B74EF-B188-43B7-9C73-6738DD74585E}" type="parTrans" cxnId="{997070B1-83CF-4012-A467-ECDFC56FD97A}">
      <dgm:prSet/>
      <dgm:spPr/>
      <dgm:t>
        <a:bodyPr/>
        <a:lstStyle/>
        <a:p>
          <a:endParaRPr lang="es-EC"/>
        </a:p>
      </dgm:t>
    </dgm:pt>
    <dgm:pt modelId="{7015B0D2-73B1-49FD-BD0C-9F6818AED5AF}" type="sibTrans" cxnId="{997070B1-83CF-4012-A467-ECDFC56FD97A}">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EC" sz="1800" b="1" u="none" dirty="0" smtClean="0">
              <a:solidFill>
                <a:schemeClr val="bg1"/>
              </a:solidFill>
            </a:rPr>
            <a:t>1. El Gobierno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7"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7">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7">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7">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7">
        <dgm:presLayoutVars>
          <dgm:chMax val="0"/>
          <dgm:bulletEnabled val="1"/>
        </dgm:presLayoutVars>
      </dgm:prSet>
      <dgm:spPr/>
      <dgm:t>
        <a:bodyPr/>
        <a:lstStyle/>
        <a:p>
          <a:endParaRPr lang="es-EC"/>
        </a:p>
      </dgm:t>
    </dgm:pt>
    <dgm:pt modelId="{7EC28806-744A-438C-BC18-6654A91628AE}" type="pres">
      <dgm:prSet presAssocID="{A3250C5D-D4E3-4802-81E4-0A45F49750FA}" presName="spacer" presStyleCnt="0"/>
      <dgm:spPr/>
    </dgm:pt>
    <dgm:pt modelId="{97403313-18E2-4F47-AD79-1D5F06D2EC64}" type="pres">
      <dgm:prSet presAssocID="{321A94E8-0DC7-488B-A50C-BBBAA33ED4DA}" presName="parentText" presStyleLbl="node1" presStyleIdx="4" presStyleCnt="7">
        <dgm:presLayoutVars>
          <dgm:chMax val="0"/>
          <dgm:bulletEnabled val="1"/>
        </dgm:presLayoutVars>
      </dgm:prSet>
      <dgm:spPr/>
      <dgm:t>
        <a:bodyPr/>
        <a:lstStyle/>
        <a:p>
          <a:endParaRPr lang="es-EC"/>
        </a:p>
      </dgm:t>
    </dgm:pt>
    <dgm:pt modelId="{167AE999-6B29-432A-AC90-EEFC01FA628C}" type="pres">
      <dgm:prSet presAssocID="{9D8D189B-8EE1-4805-848A-822D80B5652C}" presName="spacer" presStyleCnt="0"/>
      <dgm:spPr/>
    </dgm:pt>
    <dgm:pt modelId="{8C673C22-B1C4-426B-B227-8AED392DB5C2}" type="pres">
      <dgm:prSet presAssocID="{68D27570-097A-44BA-BB2F-B7DE541B5153}" presName="parentText" presStyleLbl="node1" presStyleIdx="5" presStyleCnt="7">
        <dgm:presLayoutVars>
          <dgm:chMax val="0"/>
          <dgm:bulletEnabled val="1"/>
        </dgm:presLayoutVars>
      </dgm:prSet>
      <dgm:spPr/>
      <dgm:t>
        <a:bodyPr/>
        <a:lstStyle/>
        <a:p>
          <a:endParaRPr lang="es-EC"/>
        </a:p>
      </dgm:t>
    </dgm:pt>
    <dgm:pt modelId="{A2A9406F-DA8B-46E7-8867-F85A637A83A0}" type="pres">
      <dgm:prSet presAssocID="{51CE22C0-4C63-4BB9-A587-7BC444E668CB}" presName="spacer" presStyleCnt="0"/>
      <dgm:spPr/>
    </dgm:pt>
    <dgm:pt modelId="{52D8C4D6-7321-4A7F-B2DB-CD111310F9EB}" type="pres">
      <dgm:prSet presAssocID="{794A023C-E091-4FE1-8154-B4915F0E9C7B}" presName="parentText" presStyleLbl="node1" presStyleIdx="6" presStyleCnt="7">
        <dgm:presLayoutVars>
          <dgm:chMax val="0"/>
          <dgm:bulletEnabled val="1"/>
        </dgm:presLayoutVars>
      </dgm:prSet>
      <dgm:spPr/>
      <dgm:t>
        <a:bodyPr/>
        <a:lstStyle/>
        <a:p>
          <a:endParaRPr lang="es-EC"/>
        </a:p>
      </dgm:t>
    </dgm:pt>
  </dgm:ptLst>
  <dgm:cxnLst>
    <dgm:cxn modelId="{997070B1-83CF-4012-A467-ECDFC56FD97A}" srcId="{626DC03C-CEB7-4D95-B698-6A7C15EE6170}" destId="{794A023C-E091-4FE1-8154-B4915F0E9C7B}" srcOrd="6" destOrd="0" parTransId="{C84B74EF-B188-43B7-9C73-6738DD74585E}" sibTransId="{7015B0D2-73B1-49FD-BD0C-9F6818AED5AF}"/>
    <dgm:cxn modelId="{25CF94C8-00BD-4E60-B929-634FAF74B645}" type="presOf" srcId="{34908012-DFB4-42C5-9715-8ECAF46EDE4C}" destId="{E83CB359-BB50-4298-86D6-E587279E81D5}" srcOrd="0" destOrd="0" presId="urn:microsoft.com/office/officeart/2005/8/layout/vList2"/>
    <dgm:cxn modelId="{0458CCE3-0C07-4A10-806C-FBC848F3EC51}" type="presOf" srcId="{D3106DE1-53A9-49A2-938F-A5981727C743}" destId="{A3357430-3DC1-4DC6-B95F-BDE90E09C6C3}" srcOrd="0" destOrd="0" presId="urn:microsoft.com/office/officeart/2005/8/layout/vList2"/>
    <dgm:cxn modelId="{6193DA2D-86A9-4184-BCBD-EE06CD613A36}" srcId="{626DC03C-CEB7-4D95-B698-6A7C15EE6170}" destId="{321A94E8-0DC7-488B-A50C-BBBAA33ED4DA}" srcOrd="4" destOrd="0" parTransId="{61232C24-A9E7-4870-BDE4-BDD653590DAD}" sibTransId="{9D8D189B-8EE1-4805-848A-822D80B5652C}"/>
    <dgm:cxn modelId="{E78A2C4B-AC36-407D-B1EB-8488D208FB4C}" type="presOf" srcId="{794A023C-E091-4FE1-8154-B4915F0E9C7B}" destId="{52D8C4D6-7321-4A7F-B2DB-CD111310F9EB}" srcOrd="0" destOrd="0" presId="urn:microsoft.com/office/officeart/2005/8/layout/vList2"/>
    <dgm:cxn modelId="{DB02F40B-71C7-4AC5-8D36-598C47238145}" type="presOf" srcId="{08EF140A-F387-4D4B-99FE-63CC50708EAA}" destId="{BAACD192-FA8D-4349-8EB2-31BAABEB6BC3}" srcOrd="0" destOrd="0" presId="urn:microsoft.com/office/officeart/2005/8/layout/vList2"/>
    <dgm:cxn modelId="{DC92F076-CBE7-4953-AB18-B3FB524E2822}" type="presOf" srcId="{626DC03C-CEB7-4D95-B698-6A7C15EE6170}" destId="{238B3CE4-D837-4F2E-BE95-61FEEB7EAC7B}"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692E88C1-AC80-453D-B166-FA148EA1B7F5}" srcId="{626DC03C-CEB7-4D95-B698-6A7C15EE6170}" destId="{68D27570-097A-44BA-BB2F-B7DE541B5153}" srcOrd="5" destOrd="0" parTransId="{49D3096D-7DA4-4EC5-BCCA-7A61AFFD3719}" sibTransId="{51CE22C0-4C63-4BB9-A587-7BC444E668CB}"/>
    <dgm:cxn modelId="{FD3D6374-F065-4105-8D8E-A9B917143EAB}" type="presOf" srcId="{68D27570-097A-44BA-BB2F-B7DE541B5153}" destId="{8C673C22-B1C4-426B-B227-8AED392DB5C2}" srcOrd="0" destOrd="0" presId="urn:microsoft.com/office/officeart/2005/8/layout/vList2"/>
    <dgm:cxn modelId="{BF5F46F3-6C85-4D88-A430-28CF49785F0E}" type="presOf" srcId="{321A94E8-0DC7-488B-A50C-BBBAA33ED4DA}" destId="{97403313-18E2-4F47-AD79-1D5F06D2EC64}" srcOrd="0" destOrd="0" presId="urn:microsoft.com/office/officeart/2005/8/layout/vList2"/>
    <dgm:cxn modelId="{ABF64B8A-50BA-4F11-9E3B-B673FF3C9161}" srcId="{626DC03C-CEB7-4D95-B698-6A7C15EE6170}" destId="{08EF140A-F387-4D4B-99FE-63CC50708EAA}" srcOrd="3" destOrd="0" parTransId="{2D9F7BFA-A7E0-481A-9D54-3290C43BE775}" sibTransId="{A3250C5D-D4E3-4802-81E4-0A45F49750FA}"/>
    <dgm:cxn modelId="{9295D5B6-B94E-4988-9A9C-346E693CD794}" type="presOf" srcId="{774DB4B0-7901-4B09-93C0-FF18F6336F5A}" destId="{65B4D501-DE19-414F-B826-138021172ACC}"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8172742B-5043-4A3D-9510-AB63EF9C9DB2}" srcId="{626DC03C-CEB7-4D95-B698-6A7C15EE6170}" destId="{D3106DE1-53A9-49A2-938F-A5981727C743}" srcOrd="2" destOrd="0" parTransId="{B4EA6306-A32A-42DB-95B7-2BF6164DA419}" sibTransId="{45DC2DCC-1FEA-4355-BD51-C8F4E2107C2D}"/>
    <dgm:cxn modelId="{FC65D156-C476-46A0-ADF2-BE3C19AC275A}" type="presParOf" srcId="{238B3CE4-D837-4F2E-BE95-61FEEB7EAC7B}" destId="{E83CB359-BB50-4298-86D6-E587279E81D5}" srcOrd="0" destOrd="0" presId="urn:microsoft.com/office/officeart/2005/8/layout/vList2"/>
    <dgm:cxn modelId="{CB8248A7-6D67-4096-AD97-5A661CB7DE22}" type="presParOf" srcId="{238B3CE4-D837-4F2E-BE95-61FEEB7EAC7B}" destId="{0BA99AA9-DAEE-46BF-BE8F-81A1D5CF9F22}" srcOrd="1" destOrd="0" presId="urn:microsoft.com/office/officeart/2005/8/layout/vList2"/>
    <dgm:cxn modelId="{5AF2F25B-FBFE-4C30-9395-4929CB265C16}" type="presParOf" srcId="{238B3CE4-D837-4F2E-BE95-61FEEB7EAC7B}" destId="{65B4D501-DE19-414F-B826-138021172ACC}" srcOrd="2" destOrd="0" presId="urn:microsoft.com/office/officeart/2005/8/layout/vList2"/>
    <dgm:cxn modelId="{24455D84-5EF5-43BD-AF69-CA6F5849003A}" type="presParOf" srcId="{238B3CE4-D837-4F2E-BE95-61FEEB7EAC7B}" destId="{B6AF1779-5366-4ABB-927E-6104E1C9E78E}" srcOrd="3" destOrd="0" presId="urn:microsoft.com/office/officeart/2005/8/layout/vList2"/>
    <dgm:cxn modelId="{4F1C4D6C-7BCF-4CF2-B4DF-5912AA020AD1}" type="presParOf" srcId="{238B3CE4-D837-4F2E-BE95-61FEEB7EAC7B}" destId="{A3357430-3DC1-4DC6-B95F-BDE90E09C6C3}" srcOrd="4" destOrd="0" presId="urn:microsoft.com/office/officeart/2005/8/layout/vList2"/>
    <dgm:cxn modelId="{DE7218EF-3C9C-4297-9CB8-C33BA5498F4D}" type="presParOf" srcId="{238B3CE4-D837-4F2E-BE95-61FEEB7EAC7B}" destId="{6E674ACA-45FF-494A-84C6-6AC92A3BAF62}" srcOrd="5" destOrd="0" presId="urn:microsoft.com/office/officeart/2005/8/layout/vList2"/>
    <dgm:cxn modelId="{A23FC84E-B61E-4322-8871-E374145A555B}" type="presParOf" srcId="{238B3CE4-D837-4F2E-BE95-61FEEB7EAC7B}" destId="{BAACD192-FA8D-4349-8EB2-31BAABEB6BC3}" srcOrd="6" destOrd="0" presId="urn:microsoft.com/office/officeart/2005/8/layout/vList2"/>
    <dgm:cxn modelId="{99D37F47-48B7-470B-BEB3-1DA678647E64}" type="presParOf" srcId="{238B3CE4-D837-4F2E-BE95-61FEEB7EAC7B}" destId="{7EC28806-744A-438C-BC18-6654A91628AE}" srcOrd="7" destOrd="0" presId="urn:microsoft.com/office/officeart/2005/8/layout/vList2"/>
    <dgm:cxn modelId="{66FC6CC3-C260-44E9-86D8-1EA903C7AD3E}" type="presParOf" srcId="{238B3CE4-D837-4F2E-BE95-61FEEB7EAC7B}" destId="{97403313-18E2-4F47-AD79-1D5F06D2EC64}" srcOrd="8" destOrd="0" presId="urn:microsoft.com/office/officeart/2005/8/layout/vList2"/>
    <dgm:cxn modelId="{13E413DA-9BD4-41CB-B7C3-5480D44F1B60}" type="presParOf" srcId="{238B3CE4-D837-4F2E-BE95-61FEEB7EAC7B}" destId="{167AE999-6B29-432A-AC90-EEFC01FA628C}" srcOrd="9" destOrd="0" presId="urn:microsoft.com/office/officeart/2005/8/layout/vList2"/>
    <dgm:cxn modelId="{CC29E9FE-0EAA-4011-ACD6-5A9C3187BECD}" type="presParOf" srcId="{238B3CE4-D837-4F2E-BE95-61FEEB7EAC7B}" destId="{8C673C22-B1C4-426B-B227-8AED392DB5C2}" srcOrd="10" destOrd="0" presId="urn:microsoft.com/office/officeart/2005/8/layout/vList2"/>
    <dgm:cxn modelId="{E274FD73-70CA-4582-966F-ECC079639FAB}" type="presParOf" srcId="{238B3CE4-D837-4F2E-BE95-61FEEB7EAC7B}" destId="{A2A9406F-DA8B-46E7-8867-F85A637A83A0}" srcOrd="11" destOrd="0" presId="urn:microsoft.com/office/officeart/2005/8/layout/vList2"/>
    <dgm:cxn modelId="{DAF9A4C4-9E96-467E-A3A2-E62FE5CDB7F0}" type="presParOf" srcId="{238B3CE4-D837-4F2E-BE95-61FEEB7EAC7B}" destId="{52D8C4D6-7321-4A7F-B2DB-CD111310F9EB}" srcOrd="12"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1.  El Gobierno de TI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5979D164-5F97-44AB-A159-C5CC4C06548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15BF047-F8E9-4F01-8CD5-90605321DA54}" type="presOf" srcId="{09FEC86F-E036-4932-A1F3-29C792D7DC38}" destId="{ED61DF64-18D5-4490-B573-C36FB134BE14}" srcOrd="0" destOrd="0" presId="urn:microsoft.com/office/officeart/2005/8/layout/vList2"/>
    <dgm:cxn modelId="{837BD181-68D3-4BC1-943E-E4C81CB44443}"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3FD39B5C-5EBC-4322-A273-66DD46C882AD}" type="doc">
      <dgm:prSet loTypeId="urn:microsoft.com/office/officeart/2005/8/layout/vList3" loCatId="list" qsTypeId="urn:microsoft.com/office/officeart/2005/8/quickstyle/simple5" qsCatId="simple" csTypeId="urn:microsoft.com/office/officeart/2005/8/colors/colorful5" csCatId="colorful" phldr="1"/>
      <dgm:spPr/>
      <dgm:t>
        <a:bodyPr/>
        <a:lstStyle/>
        <a:p>
          <a:endParaRPr lang="es-EC"/>
        </a:p>
      </dgm:t>
    </dgm:pt>
    <dgm:pt modelId="{16BC4247-7B91-4BD0-BC8A-5E9EDE47D624}">
      <dgm:prSet phldrT="[Texto]" custT="1"/>
      <dgm:spPr/>
      <dgm:t>
        <a:bodyPr/>
        <a:lstStyle/>
        <a:p>
          <a:pPr algn="just"/>
          <a:r>
            <a:rPr lang="es-ES" sz="1600" dirty="0" smtClean="0"/>
            <a:t>Institucionaliza buenas prácticas de planificación y organización,  adquisición e implementación, entrega de servicios y soporte, y monitoriza el rendimiento de TI para asegurar que son alcanzados los objetivos de negocio</a:t>
          </a:r>
          <a:endParaRPr lang="es-EC" sz="1600" dirty="0"/>
        </a:p>
      </dgm:t>
    </dgm:pt>
    <dgm:pt modelId="{8554A548-A9FD-4C49-9F95-551BBF6528E6}" type="parTrans" cxnId="{D8CBB116-42E4-4C69-83DB-D1C69FA29267}">
      <dgm:prSet/>
      <dgm:spPr/>
      <dgm:t>
        <a:bodyPr/>
        <a:lstStyle/>
        <a:p>
          <a:endParaRPr lang="es-EC"/>
        </a:p>
      </dgm:t>
    </dgm:pt>
    <dgm:pt modelId="{095C3D2D-F7DC-4E01-AA08-57871AD59689}" type="sibTrans" cxnId="{D8CBB116-42E4-4C69-83DB-D1C69FA29267}">
      <dgm:prSet/>
      <dgm:spPr/>
      <dgm:t>
        <a:bodyPr/>
        <a:lstStyle/>
        <a:p>
          <a:endParaRPr lang="es-EC"/>
        </a:p>
      </dgm:t>
    </dgm:pt>
    <dgm:pt modelId="{BF79192F-E068-4181-8538-2D072F86A371}">
      <dgm:prSet phldrT="[Texto]" custT="1"/>
      <dgm:spPr/>
      <dgm:t>
        <a:bodyPr/>
        <a:lstStyle/>
        <a:p>
          <a:r>
            <a:rPr lang="es-ES" sz="1600" dirty="0" smtClean="0"/>
            <a:t>El Gobierno de TI provee las estructuras que unen los procesos de TI, los  recursos  y la información con las estrategias y los objetivos de la empresa. </a:t>
          </a:r>
          <a:endParaRPr lang="es-EC" sz="1600" dirty="0"/>
        </a:p>
      </dgm:t>
    </dgm:pt>
    <dgm:pt modelId="{DFDAA0C6-DB2C-4CA9-BC02-131ADC739773}" type="sibTrans" cxnId="{86CBCDBF-72E1-415B-BC0A-238994E4D463}">
      <dgm:prSet/>
      <dgm:spPr/>
      <dgm:t>
        <a:bodyPr/>
        <a:lstStyle/>
        <a:p>
          <a:endParaRPr lang="es-EC"/>
        </a:p>
      </dgm:t>
    </dgm:pt>
    <dgm:pt modelId="{D4F88628-FCFE-457D-AFBD-B7D71198C3D1}" type="parTrans" cxnId="{86CBCDBF-72E1-415B-BC0A-238994E4D463}">
      <dgm:prSet/>
      <dgm:spPr/>
      <dgm:t>
        <a:bodyPr/>
        <a:lstStyle/>
        <a:p>
          <a:endParaRPr lang="es-EC"/>
        </a:p>
      </dgm:t>
    </dgm:pt>
    <dgm:pt modelId="{3B7B6AE5-F66A-45DF-98AB-D563C0A0517B}">
      <dgm:prSet phldrT="[Texto]" custT="1"/>
      <dgm:spPr/>
      <dgm:t>
        <a:bodyPr/>
        <a:lstStyle/>
        <a:p>
          <a:r>
            <a:rPr lang="es-ES" sz="1600" dirty="0" smtClean="0"/>
            <a:t>El Gobierno de TI conduce a la empresa a tomar total ventaja de su información logrando con esto maximizar sus beneficios, capitalizar sus oportunidades y obtener ventaja competitiva.</a:t>
          </a:r>
          <a:endParaRPr lang="es-EC" sz="1600" dirty="0"/>
        </a:p>
      </dgm:t>
    </dgm:pt>
    <dgm:pt modelId="{EBAA67FB-A6BF-4A90-99B1-97A64F655F56}" type="sibTrans" cxnId="{102FCB6D-FF3D-4EDC-BBA6-435C709F98AF}">
      <dgm:prSet/>
      <dgm:spPr/>
      <dgm:t>
        <a:bodyPr/>
        <a:lstStyle/>
        <a:p>
          <a:endParaRPr lang="es-EC"/>
        </a:p>
      </dgm:t>
    </dgm:pt>
    <dgm:pt modelId="{56AECF1E-C88B-4255-A0C4-686D6E0FD679}" type="parTrans" cxnId="{102FCB6D-FF3D-4EDC-BBA6-435C709F98AF}">
      <dgm:prSet/>
      <dgm:spPr/>
      <dgm:t>
        <a:bodyPr/>
        <a:lstStyle/>
        <a:p>
          <a:endParaRPr lang="es-EC"/>
        </a:p>
      </dgm:t>
    </dgm:pt>
    <dgm:pt modelId="{1BA47E71-E383-4195-B353-4AACFC70FE76}" type="pres">
      <dgm:prSet presAssocID="{3FD39B5C-5EBC-4322-A273-66DD46C882AD}" presName="linearFlow" presStyleCnt="0">
        <dgm:presLayoutVars>
          <dgm:dir/>
          <dgm:resizeHandles val="exact"/>
        </dgm:presLayoutVars>
      </dgm:prSet>
      <dgm:spPr/>
      <dgm:t>
        <a:bodyPr/>
        <a:lstStyle/>
        <a:p>
          <a:endParaRPr lang="es-EC"/>
        </a:p>
      </dgm:t>
    </dgm:pt>
    <dgm:pt modelId="{788749AB-53D2-4805-84E4-4A60FAA5E1AB}" type="pres">
      <dgm:prSet presAssocID="{BF79192F-E068-4181-8538-2D072F86A371}" presName="composite" presStyleCnt="0"/>
      <dgm:spPr/>
      <dgm:t>
        <a:bodyPr/>
        <a:lstStyle/>
        <a:p>
          <a:endParaRPr lang="es-EC"/>
        </a:p>
      </dgm:t>
    </dgm:pt>
    <dgm:pt modelId="{7EAB83CC-649F-4730-B163-191F365F0FC5}" type="pres">
      <dgm:prSet presAssocID="{BF79192F-E068-4181-8538-2D072F86A371}" presName="imgShp" presStyleLbl="fgImgPlace1" presStyleIdx="0" presStyleCnt="3"/>
      <dgm:spPr/>
      <dgm:t>
        <a:bodyPr/>
        <a:lstStyle/>
        <a:p>
          <a:endParaRPr lang="es-EC"/>
        </a:p>
      </dgm:t>
    </dgm:pt>
    <dgm:pt modelId="{C2E73613-9E96-4413-99F7-8E290B15E7D8}" type="pres">
      <dgm:prSet presAssocID="{BF79192F-E068-4181-8538-2D072F86A371}" presName="txShp" presStyleLbl="node1" presStyleIdx="0" presStyleCnt="3" custLinFactNeighborX="-2310" custLinFactNeighborY="3486">
        <dgm:presLayoutVars>
          <dgm:bulletEnabled val="1"/>
        </dgm:presLayoutVars>
      </dgm:prSet>
      <dgm:spPr/>
      <dgm:t>
        <a:bodyPr/>
        <a:lstStyle/>
        <a:p>
          <a:endParaRPr lang="es-EC"/>
        </a:p>
      </dgm:t>
    </dgm:pt>
    <dgm:pt modelId="{964014EA-6C1E-47A6-9651-94D97EDAE49B}" type="pres">
      <dgm:prSet presAssocID="{DFDAA0C6-DB2C-4CA9-BC02-131ADC739773}" presName="spacing" presStyleCnt="0"/>
      <dgm:spPr/>
      <dgm:t>
        <a:bodyPr/>
        <a:lstStyle/>
        <a:p>
          <a:endParaRPr lang="es-EC"/>
        </a:p>
      </dgm:t>
    </dgm:pt>
    <dgm:pt modelId="{36A718A2-4178-4F47-9370-718E9F65953A}" type="pres">
      <dgm:prSet presAssocID="{16BC4247-7B91-4BD0-BC8A-5E9EDE47D624}" presName="composite" presStyleCnt="0"/>
      <dgm:spPr/>
      <dgm:t>
        <a:bodyPr/>
        <a:lstStyle/>
        <a:p>
          <a:endParaRPr lang="es-EC"/>
        </a:p>
      </dgm:t>
    </dgm:pt>
    <dgm:pt modelId="{4DF42A89-9584-490D-B82C-D5627CDB8A5B}" type="pres">
      <dgm:prSet presAssocID="{16BC4247-7B91-4BD0-BC8A-5E9EDE47D624}" presName="imgShp" presStyleLbl="fgImgPlace1" presStyleIdx="1" presStyleCnt="3"/>
      <dgm:spPr/>
      <dgm:t>
        <a:bodyPr/>
        <a:lstStyle/>
        <a:p>
          <a:endParaRPr lang="es-EC"/>
        </a:p>
      </dgm:t>
    </dgm:pt>
    <dgm:pt modelId="{80FE02EE-4B0F-4650-84B2-85469942FFDF}" type="pres">
      <dgm:prSet presAssocID="{16BC4247-7B91-4BD0-BC8A-5E9EDE47D624}" presName="txShp" presStyleLbl="node1" presStyleIdx="1" presStyleCnt="3">
        <dgm:presLayoutVars>
          <dgm:bulletEnabled val="1"/>
        </dgm:presLayoutVars>
      </dgm:prSet>
      <dgm:spPr/>
      <dgm:t>
        <a:bodyPr/>
        <a:lstStyle/>
        <a:p>
          <a:endParaRPr lang="es-EC"/>
        </a:p>
      </dgm:t>
    </dgm:pt>
    <dgm:pt modelId="{AEB516F2-20E1-402B-83E6-10367096803B}" type="pres">
      <dgm:prSet presAssocID="{095C3D2D-F7DC-4E01-AA08-57871AD59689}" presName="spacing" presStyleCnt="0"/>
      <dgm:spPr/>
      <dgm:t>
        <a:bodyPr/>
        <a:lstStyle/>
        <a:p>
          <a:endParaRPr lang="es-EC"/>
        </a:p>
      </dgm:t>
    </dgm:pt>
    <dgm:pt modelId="{AECE1390-220B-4542-8417-ECD2E8E2B0B3}" type="pres">
      <dgm:prSet presAssocID="{3B7B6AE5-F66A-45DF-98AB-D563C0A0517B}" presName="composite" presStyleCnt="0"/>
      <dgm:spPr/>
      <dgm:t>
        <a:bodyPr/>
        <a:lstStyle/>
        <a:p>
          <a:endParaRPr lang="es-EC"/>
        </a:p>
      </dgm:t>
    </dgm:pt>
    <dgm:pt modelId="{2182172A-7F34-4EF5-8538-92043A864FF7}" type="pres">
      <dgm:prSet presAssocID="{3B7B6AE5-F66A-45DF-98AB-D563C0A0517B}" presName="imgShp" presStyleLbl="fgImgPlace1" presStyleIdx="2" presStyleCnt="3"/>
      <dgm:spPr/>
      <dgm:t>
        <a:bodyPr/>
        <a:lstStyle/>
        <a:p>
          <a:endParaRPr lang="es-EC"/>
        </a:p>
      </dgm:t>
    </dgm:pt>
    <dgm:pt modelId="{44AC76B8-4DA7-4809-ABE5-4B061E813C5C}" type="pres">
      <dgm:prSet presAssocID="{3B7B6AE5-F66A-45DF-98AB-D563C0A0517B}" presName="txShp" presStyleLbl="node1" presStyleIdx="2" presStyleCnt="3">
        <dgm:presLayoutVars>
          <dgm:bulletEnabled val="1"/>
        </dgm:presLayoutVars>
      </dgm:prSet>
      <dgm:spPr/>
      <dgm:t>
        <a:bodyPr/>
        <a:lstStyle/>
        <a:p>
          <a:endParaRPr lang="es-EC"/>
        </a:p>
      </dgm:t>
    </dgm:pt>
  </dgm:ptLst>
  <dgm:cxnLst>
    <dgm:cxn modelId="{6312DF8B-97FC-4621-920E-16D5A575A603}" type="presOf" srcId="{BF79192F-E068-4181-8538-2D072F86A371}" destId="{C2E73613-9E96-4413-99F7-8E290B15E7D8}" srcOrd="0" destOrd="0" presId="urn:microsoft.com/office/officeart/2005/8/layout/vList3"/>
    <dgm:cxn modelId="{D8CBB116-42E4-4C69-83DB-D1C69FA29267}" srcId="{3FD39B5C-5EBC-4322-A273-66DD46C882AD}" destId="{16BC4247-7B91-4BD0-BC8A-5E9EDE47D624}" srcOrd="1" destOrd="0" parTransId="{8554A548-A9FD-4C49-9F95-551BBF6528E6}" sibTransId="{095C3D2D-F7DC-4E01-AA08-57871AD59689}"/>
    <dgm:cxn modelId="{102FCB6D-FF3D-4EDC-BBA6-435C709F98AF}" srcId="{3FD39B5C-5EBC-4322-A273-66DD46C882AD}" destId="{3B7B6AE5-F66A-45DF-98AB-D563C0A0517B}" srcOrd="2" destOrd="0" parTransId="{56AECF1E-C88B-4255-A0C4-686D6E0FD679}" sibTransId="{EBAA67FB-A6BF-4A90-99B1-97A64F655F56}"/>
    <dgm:cxn modelId="{C181F872-B941-4178-A930-020C89394657}" type="presOf" srcId="{3FD39B5C-5EBC-4322-A273-66DD46C882AD}" destId="{1BA47E71-E383-4195-B353-4AACFC70FE76}" srcOrd="0" destOrd="0" presId="urn:microsoft.com/office/officeart/2005/8/layout/vList3"/>
    <dgm:cxn modelId="{C771688D-FF5B-441D-972E-CDFEC1600B41}" type="presOf" srcId="{16BC4247-7B91-4BD0-BC8A-5E9EDE47D624}" destId="{80FE02EE-4B0F-4650-84B2-85469942FFDF}" srcOrd="0" destOrd="0" presId="urn:microsoft.com/office/officeart/2005/8/layout/vList3"/>
    <dgm:cxn modelId="{86CBCDBF-72E1-415B-BC0A-238994E4D463}" srcId="{3FD39B5C-5EBC-4322-A273-66DD46C882AD}" destId="{BF79192F-E068-4181-8538-2D072F86A371}" srcOrd="0" destOrd="0" parTransId="{D4F88628-FCFE-457D-AFBD-B7D71198C3D1}" sibTransId="{DFDAA0C6-DB2C-4CA9-BC02-131ADC739773}"/>
    <dgm:cxn modelId="{47069066-DC58-4E9B-83C8-5843C8592426}" type="presOf" srcId="{3B7B6AE5-F66A-45DF-98AB-D563C0A0517B}" destId="{44AC76B8-4DA7-4809-ABE5-4B061E813C5C}" srcOrd="0" destOrd="0" presId="urn:microsoft.com/office/officeart/2005/8/layout/vList3"/>
    <dgm:cxn modelId="{ACDA099F-B184-4FE1-BC1D-7A54E825B2E9}" type="presParOf" srcId="{1BA47E71-E383-4195-B353-4AACFC70FE76}" destId="{788749AB-53D2-4805-84E4-4A60FAA5E1AB}" srcOrd="0" destOrd="0" presId="urn:microsoft.com/office/officeart/2005/8/layout/vList3"/>
    <dgm:cxn modelId="{D03D9E64-49EE-4D40-94F5-6303EC41C7A4}" type="presParOf" srcId="{788749AB-53D2-4805-84E4-4A60FAA5E1AB}" destId="{7EAB83CC-649F-4730-B163-191F365F0FC5}" srcOrd="0" destOrd="0" presId="urn:microsoft.com/office/officeart/2005/8/layout/vList3"/>
    <dgm:cxn modelId="{D558D08E-9D1F-4B40-9ED5-632C71CBA3EB}" type="presParOf" srcId="{788749AB-53D2-4805-84E4-4A60FAA5E1AB}" destId="{C2E73613-9E96-4413-99F7-8E290B15E7D8}" srcOrd="1" destOrd="0" presId="urn:microsoft.com/office/officeart/2005/8/layout/vList3"/>
    <dgm:cxn modelId="{454A15B3-0780-4067-B76C-9F608DEF187E}" type="presParOf" srcId="{1BA47E71-E383-4195-B353-4AACFC70FE76}" destId="{964014EA-6C1E-47A6-9651-94D97EDAE49B}" srcOrd="1" destOrd="0" presId="urn:microsoft.com/office/officeart/2005/8/layout/vList3"/>
    <dgm:cxn modelId="{2AF2AF8A-6956-4C32-BB1B-5841B42E1D20}" type="presParOf" srcId="{1BA47E71-E383-4195-B353-4AACFC70FE76}" destId="{36A718A2-4178-4F47-9370-718E9F65953A}" srcOrd="2" destOrd="0" presId="urn:microsoft.com/office/officeart/2005/8/layout/vList3"/>
    <dgm:cxn modelId="{024E1A39-19B6-4BDE-96D7-4898EEC51F83}" type="presParOf" srcId="{36A718A2-4178-4F47-9370-718E9F65953A}" destId="{4DF42A89-9584-490D-B82C-D5627CDB8A5B}" srcOrd="0" destOrd="0" presId="urn:microsoft.com/office/officeart/2005/8/layout/vList3"/>
    <dgm:cxn modelId="{24EF6480-96AB-4FED-92BF-8717C996E73E}" type="presParOf" srcId="{36A718A2-4178-4F47-9370-718E9F65953A}" destId="{80FE02EE-4B0F-4650-84B2-85469942FFDF}" srcOrd="1" destOrd="0" presId="urn:microsoft.com/office/officeart/2005/8/layout/vList3"/>
    <dgm:cxn modelId="{CD474E24-278F-448A-AC94-232ADE7409B1}" type="presParOf" srcId="{1BA47E71-E383-4195-B353-4AACFC70FE76}" destId="{AEB516F2-20E1-402B-83E6-10367096803B}" srcOrd="3" destOrd="0" presId="urn:microsoft.com/office/officeart/2005/8/layout/vList3"/>
    <dgm:cxn modelId="{CD20D75D-8F35-43EE-882D-45B18853A46B}" type="presParOf" srcId="{1BA47E71-E383-4195-B353-4AACFC70FE76}" destId="{AECE1390-220B-4542-8417-ECD2E8E2B0B3}" srcOrd="4" destOrd="0" presId="urn:microsoft.com/office/officeart/2005/8/layout/vList3"/>
    <dgm:cxn modelId="{F9A4DC89-2F58-4344-B6CE-98843389A774}" type="presParOf" srcId="{AECE1390-220B-4542-8417-ECD2E8E2B0B3}" destId="{2182172A-7F34-4EF5-8538-92043A864FF7}" srcOrd="0" destOrd="0" presId="urn:microsoft.com/office/officeart/2005/8/layout/vList3"/>
    <dgm:cxn modelId="{9AA02453-4FD9-49E9-B89E-E877CABA0E0F}" type="presParOf" srcId="{AECE1390-220B-4542-8417-ECD2E8E2B0B3}" destId="{44AC76B8-4DA7-4809-ABE5-4B061E813C5C}" srcOrd="1" destOrd="0" presId="urn:microsoft.com/office/officeart/2005/8/layout/vLis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1.1.  Áreas de Enfoque del Gobierno de TI (I)</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4BB3DCB-F2D5-4344-8CB6-B7609710C6D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21F77FA-6E51-4E7F-8079-EFF1D83C9D86}" type="presOf" srcId="{238CC9A4-0EAE-4AC6-8A4B-689493D375E4}" destId="{FC7C4530-963F-4D81-8C96-75FADF586974}" srcOrd="0" destOrd="0" presId="urn:microsoft.com/office/officeart/2005/8/layout/vList2"/>
    <dgm:cxn modelId="{C21FB506-A1EA-480A-9641-E3F0F798E75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F7A70469-8250-46F1-88AF-F04370023B31}" type="doc">
      <dgm:prSet loTypeId="urn:microsoft.com/office/officeart/2005/8/layout/hList2" loCatId="list" qsTypeId="urn:microsoft.com/office/officeart/2005/8/quickstyle/simple1" qsCatId="simple" csTypeId="urn:microsoft.com/office/officeart/2005/8/colors/colorful5" csCatId="colorful" phldr="1"/>
      <dgm:spPr/>
      <dgm:t>
        <a:bodyPr/>
        <a:lstStyle/>
        <a:p>
          <a:endParaRPr lang="es-EC"/>
        </a:p>
      </dgm:t>
    </dgm:pt>
    <dgm:pt modelId="{FF598712-C431-4C3D-A030-602C9E5D3437}">
      <dgm:prSet phldrT="[Texto]"/>
      <dgm:spPr/>
      <dgm:t>
        <a:bodyPr/>
        <a:lstStyle/>
        <a:p>
          <a:pPr algn="l"/>
          <a:r>
            <a:rPr lang="es-ES" b="1" i="0" dirty="0" smtClean="0"/>
            <a:t>Alineamiento Estratégico</a:t>
          </a:r>
          <a:endParaRPr lang="es-EC" dirty="0"/>
        </a:p>
      </dgm:t>
    </dgm:pt>
    <dgm:pt modelId="{C60FD8EA-4AF2-47F8-B566-8A58869A3DB2}" type="parTrans" cxnId="{C4B36794-8105-4C24-A7D6-B99D3FCF7443}">
      <dgm:prSet/>
      <dgm:spPr/>
      <dgm:t>
        <a:bodyPr/>
        <a:lstStyle/>
        <a:p>
          <a:endParaRPr lang="es-EC"/>
        </a:p>
      </dgm:t>
    </dgm:pt>
    <dgm:pt modelId="{508109CD-5B5C-491C-AF8E-8C91EEA4BB0E}" type="sibTrans" cxnId="{C4B36794-8105-4C24-A7D6-B99D3FCF7443}">
      <dgm:prSet/>
      <dgm:spPr/>
      <dgm:t>
        <a:bodyPr/>
        <a:lstStyle/>
        <a:p>
          <a:endParaRPr lang="es-EC"/>
        </a:p>
      </dgm:t>
    </dgm:pt>
    <dgm:pt modelId="{0B19D0D2-4784-48BA-95FD-73D567FC1F3D}">
      <dgm:prSet phldrT="[Texto]" custT="1"/>
      <dgm:spPr/>
      <dgm:t>
        <a:bodyPr/>
        <a:lstStyle/>
        <a:p>
          <a:r>
            <a:rPr lang="es-ES" sz="1400" dirty="0" smtClean="0"/>
            <a:t>Garantiza la alineación entre los planes de negocio y de TI; define, mantiene y valida la propuesta de valor de TI</a:t>
          </a:r>
          <a:endParaRPr lang="es-EC" sz="1400" dirty="0"/>
        </a:p>
      </dgm:t>
    </dgm:pt>
    <dgm:pt modelId="{B8DC7C50-C88C-4592-8BA3-4C05465F234A}" type="parTrans" cxnId="{7D32BE48-653D-4535-A8D7-9D04AAEA37AD}">
      <dgm:prSet/>
      <dgm:spPr/>
      <dgm:t>
        <a:bodyPr/>
        <a:lstStyle/>
        <a:p>
          <a:endParaRPr lang="es-EC"/>
        </a:p>
      </dgm:t>
    </dgm:pt>
    <dgm:pt modelId="{4E35B1AA-F0FD-4CD9-8763-CB2F201CCE83}" type="sibTrans" cxnId="{7D32BE48-653D-4535-A8D7-9D04AAEA37AD}">
      <dgm:prSet/>
      <dgm:spPr/>
      <dgm:t>
        <a:bodyPr/>
        <a:lstStyle/>
        <a:p>
          <a:endParaRPr lang="es-EC"/>
        </a:p>
      </dgm:t>
    </dgm:pt>
    <dgm:pt modelId="{C0471C2E-0640-4EE1-9A3B-4D530E3E9F71}">
      <dgm:prSet phldrT="[Texto]"/>
      <dgm:spPr/>
      <dgm:t>
        <a:bodyPr/>
        <a:lstStyle/>
        <a:p>
          <a:pPr algn="l"/>
          <a:r>
            <a:rPr lang="es-ES" b="1" i="0" dirty="0" smtClean="0"/>
            <a:t>Entrega de Valor</a:t>
          </a:r>
          <a:endParaRPr lang="es-EC" dirty="0"/>
        </a:p>
      </dgm:t>
    </dgm:pt>
    <dgm:pt modelId="{B4D0DA94-5BA5-4EF2-96D3-43F534E73CFF}" type="parTrans" cxnId="{976D47DB-0F28-4F77-A274-224F666F4979}">
      <dgm:prSet/>
      <dgm:spPr/>
      <dgm:t>
        <a:bodyPr/>
        <a:lstStyle/>
        <a:p>
          <a:endParaRPr lang="es-EC"/>
        </a:p>
      </dgm:t>
    </dgm:pt>
    <dgm:pt modelId="{69C7F858-A2BE-4AFB-B3B1-809A08F6461B}" type="sibTrans" cxnId="{976D47DB-0F28-4F77-A274-224F666F4979}">
      <dgm:prSet/>
      <dgm:spPr/>
      <dgm:t>
        <a:bodyPr/>
        <a:lstStyle/>
        <a:p>
          <a:endParaRPr lang="es-EC"/>
        </a:p>
      </dgm:t>
    </dgm:pt>
    <dgm:pt modelId="{E17D2949-752F-4E55-927B-0867C2DBD6CB}">
      <dgm:prSet phldrT="[Texto]" custT="1"/>
      <dgm:spPr/>
      <dgm:t>
        <a:bodyPr/>
        <a:lstStyle/>
        <a:p>
          <a:r>
            <a:rPr lang="es-ES" sz="1400" dirty="0" smtClean="0"/>
            <a:t>Ejecuta  la propuesta de valor a todo lo largo del ciclo de entrega.</a:t>
          </a:r>
          <a:endParaRPr lang="es-EC" sz="1400" dirty="0"/>
        </a:p>
      </dgm:t>
    </dgm:pt>
    <dgm:pt modelId="{9AAB1C53-AA27-4396-9FE6-37146205B8DC}" type="parTrans" cxnId="{FA28CD85-9706-4DC0-AF01-9B8FF6E6C9F5}">
      <dgm:prSet/>
      <dgm:spPr/>
      <dgm:t>
        <a:bodyPr/>
        <a:lstStyle/>
        <a:p>
          <a:endParaRPr lang="es-EC"/>
        </a:p>
      </dgm:t>
    </dgm:pt>
    <dgm:pt modelId="{19E7CF5A-3E3C-432C-97E0-34F4C719981A}" type="sibTrans" cxnId="{FA28CD85-9706-4DC0-AF01-9B8FF6E6C9F5}">
      <dgm:prSet/>
      <dgm:spPr/>
      <dgm:t>
        <a:bodyPr/>
        <a:lstStyle/>
        <a:p>
          <a:endParaRPr lang="es-EC"/>
        </a:p>
      </dgm:t>
    </dgm:pt>
    <dgm:pt modelId="{7AB44549-05D7-4991-8D34-D70CD249082C}">
      <dgm:prSet phldrT="[Texto]"/>
      <dgm:spPr/>
      <dgm:t>
        <a:bodyPr/>
        <a:lstStyle/>
        <a:p>
          <a:pPr algn="l"/>
          <a:r>
            <a:rPr lang="es-ES" b="1" i="0" dirty="0" smtClean="0"/>
            <a:t>Gestión de Recursos</a:t>
          </a:r>
          <a:endParaRPr lang="es-EC" dirty="0"/>
        </a:p>
      </dgm:t>
    </dgm:pt>
    <dgm:pt modelId="{98D4FCEF-AEAA-4493-BFB0-8508E3FF2F13}" type="parTrans" cxnId="{F8129849-6B27-4574-A3D8-A2EB022809EE}">
      <dgm:prSet/>
      <dgm:spPr/>
      <dgm:t>
        <a:bodyPr/>
        <a:lstStyle/>
        <a:p>
          <a:endParaRPr lang="es-EC"/>
        </a:p>
      </dgm:t>
    </dgm:pt>
    <dgm:pt modelId="{4CC3899D-2B7F-4530-8166-3B2C3236A16E}" type="sibTrans" cxnId="{F8129849-6B27-4574-A3D8-A2EB022809EE}">
      <dgm:prSet/>
      <dgm:spPr/>
      <dgm:t>
        <a:bodyPr/>
        <a:lstStyle/>
        <a:p>
          <a:endParaRPr lang="es-EC"/>
        </a:p>
      </dgm:t>
    </dgm:pt>
    <dgm:pt modelId="{B70E8DE5-90CD-44AE-BC8F-558971D57067}">
      <dgm:prSet custT="1"/>
      <dgm:spPr/>
      <dgm:t>
        <a:bodyPr/>
        <a:lstStyle/>
        <a:p>
          <a:r>
            <a:rPr lang="es-ES" sz="1400" dirty="0" smtClean="0"/>
            <a:t>Administración adecuada de los recursos críticos de TI</a:t>
          </a:r>
          <a:endParaRPr lang="es-EC" sz="1050" dirty="0"/>
        </a:p>
      </dgm:t>
    </dgm:pt>
    <dgm:pt modelId="{B93C89FA-C7C8-4F99-9362-D25446DA2110}" type="parTrans" cxnId="{31E652B5-19DA-4C3D-84A9-C3E7C014EAD1}">
      <dgm:prSet/>
      <dgm:spPr/>
      <dgm:t>
        <a:bodyPr/>
        <a:lstStyle/>
        <a:p>
          <a:endParaRPr lang="es-EC"/>
        </a:p>
      </dgm:t>
    </dgm:pt>
    <dgm:pt modelId="{B7F9A8AC-7E0E-4E6F-A182-D0CD38B86B01}" type="sibTrans" cxnId="{31E652B5-19DA-4C3D-84A9-C3E7C014EAD1}">
      <dgm:prSet/>
      <dgm:spPr/>
      <dgm:t>
        <a:bodyPr/>
        <a:lstStyle/>
        <a:p>
          <a:endParaRPr lang="es-EC"/>
        </a:p>
      </dgm:t>
    </dgm:pt>
    <dgm:pt modelId="{42263079-40DE-430C-9BC7-3FF07EFE8FD9}">
      <dgm:prSet phldrT="[Texto]"/>
      <dgm:spPr/>
      <dgm:t>
        <a:bodyPr/>
        <a:lstStyle/>
        <a:p>
          <a:pPr algn="l"/>
          <a:r>
            <a:rPr lang="es-ES" b="1" i="0" dirty="0" smtClean="0"/>
            <a:t>Gestión de Riesgos</a:t>
          </a:r>
          <a:endParaRPr lang="es-EC" dirty="0"/>
        </a:p>
      </dgm:t>
    </dgm:pt>
    <dgm:pt modelId="{54D4997B-71B8-46BC-9C1C-18347FD4DFE7}" type="parTrans" cxnId="{EEB33FCF-468F-4F7D-8971-A80DF5C000FE}">
      <dgm:prSet/>
      <dgm:spPr/>
      <dgm:t>
        <a:bodyPr/>
        <a:lstStyle/>
        <a:p>
          <a:endParaRPr lang="es-EC"/>
        </a:p>
      </dgm:t>
    </dgm:pt>
    <dgm:pt modelId="{36F53625-C163-4261-A3D8-7A47666BFB49}" type="sibTrans" cxnId="{EEB33FCF-468F-4F7D-8971-A80DF5C000FE}">
      <dgm:prSet/>
      <dgm:spPr/>
      <dgm:t>
        <a:bodyPr/>
        <a:lstStyle/>
        <a:p>
          <a:endParaRPr lang="es-EC"/>
        </a:p>
      </dgm:t>
    </dgm:pt>
    <dgm:pt modelId="{41B9FC62-2BF1-4FF6-B5C8-9B59DA12D40A}">
      <dgm:prSet phldrT="[Texto]" custT="1"/>
      <dgm:spPr/>
      <dgm:t>
        <a:bodyPr/>
        <a:lstStyle/>
        <a:p>
          <a:r>
            <a:rPr lang="es-ES" sz="1400" dirty="0" smtClean="0"/>
            <a:t>Conciencia de los riesgos de parte de los altos ejecutivos de la empresa.</a:t>
          </a:r>
          <a:endParaRPr lang="es-EC" sz="1400" dirty="0"/>
        </a:p>
      </dgm:t>
    </dgm:pt>
    <dgm:pt modelId="{91DC97E2-1A92-4CB9-B145-C17F7AC1A34E}" type="parTrans" cxnId="{111D7EF1-7DFD-42EA-BAE5-1FC197F2EA9D}">
      <dgm:prSet/>
      <dgm:spPr/>
      <dgm:t>
        <a:bodyPr/>
        <a:lstStyle/>
        <a:p>
          <a:endParaRPr lang="es-EC"/>
        </a:p>
      </dgm:t>
    </dgm:pt>
    <dgm:pt modelId="{51483E28-9517-49E7-92E7-722512BE6FB2}" type="sibTrans" cxnId="{111D7EF1-7DFD-42EA-BAE5-1FC197F2EA9D}">
      <dgm:prSet/>
      <dgm:spPr/>
      <dgm:t>
        <a:bodyPr/>
        <a:lstStyle/>
        <a:p>
          <a:endParaRPr lang="es-EC"/>
        </a:p>
      </dgm:t>
    </dgm:pt>
    <dgm:pt modelId="{B046F797-6DF5-4A41-AD6D-04F8E13E45E3}">
      <dgm:prSet phldrT="[Texto]"/>
      <dgm:spPr/>
      <dgm:t>
        <a:bodyPr/>
        <a:lstStyle/>
        <a:p>
          <a:pPr algn="l"/>
          <a:r>
            <a:rPr lang="es-ES" b="1" i="0" dirty="0" smtClean="0"/>
            <a:t>Medición del  Desempeño</a:t>
          </a:r>
          <a:endParaRPr lang="es-EC" dirty="0"/>
        </a:p>
      </dgm:t>
    </dgm:pt>
    <dgm:pt modelId="{20AAAB39-1DF5-49F0-A415-75E28E7BBB44}" type="parTrans" cxnId="{DD0544AF-066E-4569-B971-1D7978F80B12}">
      <dgm:prSet/>
      <dgm:spPr/>
      <dgm:t>
        <a:bodyPr/>
        <a:lstStyle/>
        <a:p>
          <a:endParaRPr lang="es-EC"/>
        </a:p>
      </dgm:t>
    </dgm:pt>
    <dgm:pt modelId="{753EF31D-54D9-4D05-8757-344D55D18880}" type="sibTrans" cxnId="{DD0544AF-066E-4569-B971-1D7978F80B12}">
      <dgm:prSet/>
      <dgm:spPr/>
      <dgm:t>
        <a:bodyPr/>
        <a:lstStyle/>
        <a:p>
          <a:endParaRPr lang="es-EC"/>
        </a:p>
      </dgm:t>
    </dgm:pt>
    <dgm:pt modelId="{C18F1139-1995-4C71-8205-D6E4CF776145}">
      <dgm:prSet phldrT="[Texto]" custT="1"/>
      <dgm:spPr/>
      <dgm:t>
        <a:bodyPr/>
        <a:lstStyle/>
        <a:p>
          <a:r>
            <a:rPr lang="es-ES" sz="1400" dirty="0" smtClean="0"/>
            <a:t>Rastreo y monitoreo la estrategia de implementación</a:t>
          </a:r>
          <a:endParaRPr lang="es-EC" sz="1400" dirty="0"/>
        </a:p>
      </dgm:t>
    </dgm:pt>
    <dgm:pt modelId="{5CDF2261-2A6B-4C8D-8D2C-2E5E03B8AEC0}" type="parTrans" cxnId="{E9A41426-A283-4F19-AAC7-9864141B981E}">
      <dgm:prSet/>
      <dgm:spPr/>
      <dgm:t>
        <a:bodyPr/>
        <a:lstStyle/>
        <a:p>
          <a:endParaRPr lang="es-EC"/>
        </a:p>
      </dgm:t>
    </dgm:pt>
    <dgm:pt modelId="{2835200F-DBD6-4B3B-A149-66D90B5144C4}" type="sibTrans" cxnId="{E9A41426-A283-4F19-AAC7-9864141B981E}">
      <dgm:prSet/>
      <dgm:spPr/>
      <dgm:t>
        <a:bodyPr/>
        <a:lstStyle/>
        <a:p>
          <a:endParaRPr lang="es-EC"/>
        </a:p>
      </dgm:t>
    </dgm:pt>
    <dgm:pt modelId="{27FC9EFC-37E2-4099-8586-A6C4B069BEA5}" type="pres">
      <dgm:prSet presAssocID="{F7A70469-8250-46F1-88AF-F04370023B31}" presName="linearFlow" presStyleCnt="0">
        <dgm:presLayoutVars>
          <dgm:dir/>
          <dgm:animLvl val="lvl"/>
          <dgm:resizeHandles/>
        </dgm:presLayoutVars>
      </dgm:prSet>
      <dgm:spPr/>
      <dgm:t>
        <a:bodyPr/>
        <a:lstStyle/>
        <a:p>
          <a:endParaRPr lang="es-EC"/>
        </a:p>
      </dgm:t>
    </dgm:pt>
    <dgm:pt modelId="{04DFE854-88F5-4CF0-BDDD-3FF170D1F7FD}" type="pres">
      <dgm:prSet presAssocID="{FF598712-C431-4C3D-A030-602C9E5D3437}" presName="compositeNode" presStyleCnt="0">
        <dgm:presLayoutVars>
          <dgm:bulletEnabled val="1"/>
        </dgm:presLayoutVars>
      </dgm:prSet>
      <dgm:spPr/>
    </dgm:pt>
    <dgm:pt modelId="{DB24629C-BB01-4CBC-B539-A4571693915B}" type="pres">
      <dgm:prSet presAssocID="{FF598712-C431-4C3D-A030-602C9E5D3437}" presName="image" presStyleLbl="fgImgPlace1" presStyleIdx="0" presStyleCnt="5"/>
      <dgm:spPr/>
    </dgm:pt>
    <dgm:pt modelId="{B2F07B1F-B68E-42D5-ADD2-3258968814C2}" type="pres">
      <dgm:prSet presAssocID="{FF598712-C431-4C3D-A030-602C9E5D3437}" presName="childNode" presStyleLbl="node1" presStyleIdx="0" presStyleCnt="5" custScaleX="112168">
        <dgm:presLayoutVars>
          <dgm:bulletEnabled val="1"/>
        </dgm:presLayoutVars>
      </dgm:prSet>
      <dgm:spPr/>
      <dgm:t>
        <a:bodyPr/>
        <a:lstStyle/>
        <a:p>
          <a:endParaRPr lang="es-EC"/>
        </a:p>
      </dgm:t>
    </dgm:pt>
    <dgm:pt modelId="{63364625-47BC-4A8C-8E20-FFF75EB6B5DD}" type="pres">
      <dgm:prSet presAssocID="{FF598712-C431-4C3D-A030-602C9E5D3437}" presName="parentNode" presStyleLbl="revTx" presStyleIdx="0" presStyleCnt="5" custLinFactNeighborX="-36581">
        <dgm:presLayoutVars>
          <dgm:chMax val="0"/>
          <dgm:bulletEnabled val="1"/>
        </dgm:presLayoutVars>
      </dgm:prSet>
      <dgm:spPr/>
      <dgm:t>
        <a:bodyPr/>
        <a:lstStyle/>
        <a:p>
          <a:endParaRPr lang="es-EC"/>
        </a:p>
      </dgm:t>
    </dgm:pt>
    <dgm:pt modelId="{B0B44B94-A082-4BCF-9C60-91AD39D8560E}" type="pres">
      <dgm:prSet presAssocID="{508109CD-5B5C-491C-AF8E-8C91EEA4BB0E}" presName="sibTrans" presStyleCnt="0"/>
      <dgm:spPr/>
    </dgm:pt>
    <dgm:pt modelId="{BDDA922A-B5FC-4108-8B4C-0CF578CC28F1}" type="pres">
      <dgm:prSet presAssocID="{C0471C2E-0640-4EE1-9A3B-4D530E3E9F71}" presName="compositeNode" presStyleCnt="0">
        <dgm:presLayoutVars>
          <dgm:bulletEnabled val="1"/>
        </dgm:presLayoutVars>
      </dgm:prSet>
      <dgm:spPr/>
    </dgm:pt>
    <dgm:pt modelId="{EE4BC06B-1589-4B42-9220-3AF15359F4F8}" type="pres">
      <dgm:prSet presAssocID="{C0471C2E-0640-4EE1-9A3B-4D530E3E9F71}" presName="image" presStyleLbl="fgImgPlace1" presStyleIdx="1" presStyleCnt="5"/>
      <dgm:spPr/>
    </dgm:pt>
    <dgm:pt modelId="{F392AC91-FD2F-4C6C-9242-E5FDC5F36F39}" type="pres">
      <dgm:prSet presAssocID="{C0471C2E-0640-4EE1-9A3B-4D530E3E9F71}" presName="childNode" presStyleLbl="node1" presStyleIdx="1" presStyleCnt="5" custScaleX="117541">
        <dgm:presLayoutVars>
          <dgm:bulletEnabled val="1"/>
        </dgm:presLayoutVars>
      </dgm:prSet>
      <dgm:spPr/>
      <dgm:t>
        <a:bodyPr/>
        <a:lstStyle/>
        <a:p>
          <a:endParaRPr lang="es-EC"/>
        </a:p>
      </dgm:t>
    </dgm:pt>
    <dgm:pt modelId="{B9D35DC6-B491-4F29-B0B5-D2DBDCE0E7A8}" type="pres">
      <dgm:prSet presAssocID="{C0471C2E-0640-4EE1-9A3B-4D530E3E9F71}" presName="parentNode" presStyleLbl="revTx" presStyleIdx="1" presStyleCnt="5" custLinFactNeighborX="-74086">
        <dgm:presLayoutVars>
          <dgm:chMax val="0"/>
          <dgm:bulletEnabled val="1"/>
        </dgm:presLayoutVars>
      </dgm:prSet>
      <dgm:spPr/>
      <dgm:t>
        <a:bodyPr/>
        <a:lstStyle/>
        <a:p>
          <a:endParaRPr lang="es-EC"/>
        </a:p>
      </dgm:t>
    </dgm:pt>
    <dgm:pt modelId="{7AAA217B-370C-4404-9706-78CE8BD4F969}" type="pres">
      <dgm:prSet presAssocID="{69C7F858-A2BE-4AFB-B3B1-809A08F6461B}" presName="sibTrans" presStyleCnt="0"/>
      <dgm:spPr/>
    </dgm:pt>
    <dgm:pt modelId="{21692EB2-F880-4AAA-8B63-451D0C5A471C}" type="pres">
      <dgm:prSet presAssocID="{7AB44549-05D7-4991-8D34-D70CD249082C}" presName="compositeNode" presStyleCnt="0">
        <dgm:presLayoutVars>
          <dgm:bulletEnabled val="1"/>
        </dgm:presLayoutVars>
      </dgm:prSet>
      <dgm:spPr/>
    </dgm:pt>
    <dgm:pt modelId="{E4A3E9D5-712D-4E89-AEF4-942F552E25BC}" type="pres">
      <dgm:prSet presAssocID="{7AB44549-05D7-4991-8D34-D70CD249082C}" presName="image" presStyleLbl="fgImgPlace1" presStyleIdx="2" presStyleCnt="5"/>
      <dgm:spPr/>
    </dgm:pt>
    <dgm:pt modelId="{6BE37A47-7213-4308-B6FC-41290ED00827}" type="pres">
      <dgm:prSet presAssocID="{7AB44549-05D7-4991-8D34-D70CD249082C}" presName="childNode" presStyleLbl="node1" presStyleIdx="2" presStyleCnt="5" custScaleX="126593">
        <dgm:presLayoutVars>
          <dgm:bulletEnabled val="1"/>
        </dgm:presLayoutVars>
      </dgm:prSet>
      <dgm:spPr/>
      <dgm:t>
        <a:bodyPr/>
        <a:lstStyle/>
        <a:p>
          <a:endParaRPr lang="es-EC"/>
        </a:p>
      </dgm:t>
    </dgm:pt>
    <dgm:pt modelId="{11127C7A-82C9-4D73-A3B1-C9790BDCC613}" type="pres">
      <dgm:prSet presAssocID="{7AB44549-05D7-4991-8D34-D70CD249082C}" presName="parentNode" presStyleLbl="revTx" presStyleIdx="2" presStyleCnt="5" custLinFactNeighborX="-62220" custLinFactNeighborY="-1644">
        <dgm:presLayoutVars>
          <dgm:chMax val="0"/>
          <dgm:bulletEnabled val="1"/>
        </dgm:presLayoutVars>
      </dgm:prSet>
      <dgm:spPr/>
      <dgm:t>
        <a:bodyPr/>
        <a:lstStyle/>
        <a:p>
          <a:endParaRPr lang="es-EC"/>
        </a:p>
      </dgm:t>
    </dgm:pt>
    <dgm:pt modelId="{94A3C07C-E11E-477F-8B48-AC4FF20FFF2F}" type="pres">
      <dgm:prSet presAssocID="{4CC3899D-2B7F-4530-8166-3B2C3236A16E}" presName="sibTrans" presStyleCnt="0"/>
      <dgm:spPr/>
    </dgm:pt>
    <dgm:pt modelId="{B87085BD-837C-4A64-8279-F3968A1907D8}" type="pres">
      <dgm:prSet presAssocID="{42263079-40DE-430C-9BC7-3FF07EFE8FD9}" presName="compositeNode" presStyleCnt="0">
        <dgm:presLayoutVars>
          <dgm:bulletEnabled val="1"/>
        </dgm:presLayoutVars>
      </dgm:prSet>
      <dgm:spPr/>
    </dgm:pt>
    <dgm:pt modelId="{FD20825B-361C-4C1F-AB30-0C4A5789BC52}" type="pres">
      <dgm:prSet presAssocID="{42263079-40DE-430C-9BC7-3FF07EFE8FD9}" presName="image" presStyleLbl="fgImgPlace1" presStyleIdx="3" presStyleCnt="5"/>
      <dgm:spPr/>
    </dgm:pt>
    <dgm:pt modelId="{E398E7E3-5B6A-4956-9515-0E9E7518F3BB}" type="pres">
      <dgm:prSet presAssocID="{42263079-40DE-430C-9BC7-3FF07EFE8FD9}" presName="childNode" presStyleLbl="node1" presStyleIdx="3" presStyleCnt="5" custScaleX="108025">
        <dgm:presLayoutVars>
          <dgm:bulletEnabled val="1"/>
        </dgm:presLayoutVars>
      </dgm:prSet>
      <dgm:spPr/>
      <dgm:t>
        <a:bodyPr/>
        <a:lstStyle/>
        <a:p>
          <a:endParaRPr lang="es-EC"/>
        </a:p>
      </dgm:t>
    </dgm:pt>
    <dgm:pt modelId="{772FAC11-7222-4DBF-B7EC-14C324B317C2}" type="pres">
      <dgm:prSet presAssocID="{42263079-40DE-430C-9BC7-3FF07EFE8FD9}" presName="parentNode" presStyleLbl="revTx" presStyleIdx="3" presStyleCnt="5" custLinFactNeighborX="-41520">
        <dgm:presLayoutVars>
          <dgm:chMax val="0"/>
          <dgm:bulletEnabled val="1"/>
        </dgm:presLayoutVars>
      </dgm:prSet>
      <dgm:spPr/>
      <dgm:t>
        <a:bodyPr/>
        <a:lstStyle/>
        <a:p>
          <a:endParaRPr lang="es-EC"/>
        </a:p>
      </dgm:t>
    </dgm:pt>
    <dgm:pt modelId="{41A76732-3B11-4C13-A9F3-2148561A7CFA}" type="pres">
      <dgm:prSet presAssocID="{36F53625-C163-4261-A3D8-7A47666BFB49}" presName="sibTrans" presStyleCnt="0"/>
      <dgm:spPr/>
    </dgm:pt>
    <dgm:pt modelId="{C21C2880-ACC0-4621-974B-286203DD5BBF}" type="pres">
      <dgm:prSet presAssocID="{B046F797-6DF5-4A41-AD6D-04F8E13E45E3}" presName="compositeNode" presStyleCnt="0">
        <dgm:presLayoutVars>
          <dgm:bulletEnabled val="1"/>
        </dgm:presLayoutVars>
      </dgm:prSet>
      <dgm:spPr/>
    </dgm:pt>
    <dgm:pt modelId="{C2FE630E-39AC-410D-999C-8C952995D0C3}" type="pres">
      <dgm:prSet presAssocID="{B046F797-6DF5-4A41-AD6D-04F8E13E45E3}" presName="image" presStyleLbl="fgImgPlace1" presStyleIdx="4" presStyleCnt="5"/>
      <dgm:spPr/>
    </dgm:pt>
    <dgm:pt modelId="{556732A6-B252-4D64-9802-3DD229960B9A}" type="pres">
      <dgm:prSet presAssocID="{B046F797-6DF5-4A41-AD6D-04F8E13E45E3}" presName="childNode" presStyleLbl="node1" presStyleIdx="4" presStyleCnt="5" custScaleX="145079">
        <dgm:presLayoutVars>
          <dgm:bulletEnabled val="1"/>
        </dgm:presLayoutVars>
      </dgm:prSet>
      <dgm:spPr/>
      <dgm:t>
        <a:bodyPr/>
        <a:lstStyle/>
        <a:p>
          <a:endParaRPr lang="es-EC"/>
        </a:p>
      </dgm:t>
    </dgm:pt>
    <dgm:pt modelId="{52D2E953-9898-470D-819A-93C9DBEDAFBF}" type="pres">
      <dgm:prSet presAssocID="{B046F797-6DF5-4A41-AD6D-04F8E13E45E3}" presName="parentNode" presStyleLbl="revTx" presStyleIdx="4" presStyleCnt="5" custScaleX="172251" custLinFactNeighborX="-97872">
        <dgm:presLayoutVars>
          <dgm:chMax val="0"/>
          <dgm:bulletEnabled val="1"/>
        </dgm:presLayoutVars>
      </dgm:prSet>
      <dgm:spPr/>
      <dgm:t>
        <a:bodyPr/>
        <a:lstStyle/>
        <a:p>
          <a:endParaRPr lang="es-EC"/>
        </a:p>
      </dgm:t>
    </dgm:pt>
  </dgm:ptLst>
  <dgm:cxnLst>
    <dgm:cxn modelId="{976D47DB-0F28-4F77-A274-224F666F4979}" srcId="{F7A70469-8250-46F1-88AF-F04370023B31}" destId="{C0471C2E-0640-4EE1-9A3B-4D530E3E9F71}" srcOrd="1" destOrd="0" parTransId="{B4D0DA94-5BA5-4EF2-96D3-43F534E73CFF}" sibTransId="{69C7F858-A2BE-4AFB-B3B1-809A08F6461B}"/>
    <dgm:cxn modelId="{EEB33FCF-468F-4F7D-8971-A80DF5C000FE}" srcId="{F7A70469-8250-46F1-88AF-F04370023B31}" destId="{42263079-40DE-430C-9BC7-3FF07EFE8FD9}" srcOrd="3" destOrd="0" parTransId="{54D4997B-71B8-46BC-9C1C-18347FD4DFE7}" sibTransId="{36F53625-C163-4261-A3D8-7A47666BFB49}"/>
    <dgm:cxn modelId="{B195EFB1-ECC2-43F8-90B2-65025491F0BA}" type="presOf" srcId="{FF598712-C431-4C3D-A030-602C9E5D3437}" destId="{63364625-47BC-4A8C-8E20-FFF75EB6B5DD}" srcOrd="0" destOrd="0" presId="urn:microsoft.com/office/officeart/2005/8/layout/hList2"/>
    <dgm:cxn modelId="{A02FA5B3-7368-4AFC-8AB5-E4C65EDC2878}" type="presOf" srcId="{41B9FC62-2BF1-4FF6-B5C8-9B59DA12D40A}" destId="{E398E7E3-5B6A-4956-9515-0E9E7518F3BB}" srcOrd="0" destOrd="0" presId="urn:microsoft.com/office/officeart/2005/8/layout/hList2"/>
    <dgm:cxn modelId="{C4B36794-8105-4C24-A7D6-B99D3FCF7443}" srcId="{F7A70469-8250-46F1-88AF-F04370023B31}" destId="{FF598712-C431-4C3D-A030-602C9E5D3437}" srcOrd="0" destOrd="0" parTransId="{C60FD8EA-4AF2-47F8-B566-8A58869A3DB2}" sibTransId="{508109CD-5B5C-491C-AF8E-8C91EEA4BB0E}"/>
    <dgm:cxn modelId="{D28AB481-67AB-45AC-A6DC-A7007F4CB487}" type="presOf" srcId="{7AB44549-05D7-4991-8D34-D70CD249082C}" destId="{11127C7A-82C9-4D73-A3B1-C9790BDCC613}" srcOrd="0" destOrd="0" presId="urn:microsoft.com/office/officeart/2005/8/layout/hList2"/>
    <dgm:cxn modelId="{E0199E6F-6A11-47A3-A64B-21B0F78E8CA5}" type="presOf" srcId="{42263079-40DE-430C-9BC7-3FF07EFE8FD9}" destId="{772FAC11-7222-4DBF-B7EC-14C324B317C2}" srcOrd="0" destOrd="0" presId="urn:microsoft.com/office/officeart/2005/8/layout/hList2"/>
    <dgm:cxn modelId="{9D674117-B2CB-4A31-878D-E51891FA65B3}" type="presOf" srcId="{C0471C2E-0640-4EE1-9A3B-4D530E3E9F71}" destId="{B9D35DC6-B491-4F29-B0B5-D2DBDCE0E7A8}" srcOrd="0" destOrd="0" presId="urn:microsoft.com/office/officeart/2005/8/layout/hList2"/>
    <dgm:cxn modelId="{7D32BE48-653D-4535-A8D7-9D04AAEA37AD}" srcId="{FF598712-C431-4C3D-A030-602C9E5D3437}" destId="{0B19D0D2-4784-48BA-95FD-73D567FC1F3D}" srcOrd="0" destOrd="0" parTransId="{B8DC7C50-C88C-4592-8BA3-4C05465F234A}" sibTransId="{4E35B1AA-F0FD-4CD9-8763-CB2F201CCE83}"/>
    <dgm:cxn modelId="{DD0544AF-066E-4569-B971-1D7978F80B12}" srcId="{F7A70469-8250-46F1-88AF-F04370023B31}" destId="{B046F797-6DF5-4A41-AD6D-04F8E13E45E3}" srcOrd="4" destOrd="0" parTransId="{20AAAB39-1DF5-49F0-A415-75E28E7BBB44}" sibTransId="{753EF31D-54D9-4D05-8757-344D55D18880}"/>
    <dgm:cxn modelId="{F8129849-6B27-4574-A3D8-A2EB022809EE}" srcId="{F7A70469-8250-46F1-88AF-F04370023B31}" destId="{7AB44549-05D7-4991-8D34-D70CD249082C}" srcOrd="2" destOrd="0" parTransId="{98D4FCEF-AEAA-4493-BFB0-8508E3FF2F13}" sibTransId="{4CC3899D-2B7F-4530-8166-3B2C3236A16E}"/>
    <dgm:cxn modelId="{B25C304C-1681-4830-B246-A4035776E961}" type="presOf" srcId="{E17D2949-752F-4E55-927B-0867C2DBD6CB}" destId="{F392AC91-FD2F-4C6C-9242-E5FDC5F36F39}" srcOrd="0" destOrd="0" presId="urn:microsoft.com/office/officeart/2005/8/layout/hList2"/>
    <dgm:cxn modelId="{F43C74A8-BF7E-4BA1-90EB-BAC4EAD3A99E}" type="presOf" srcId="{C18F1139-1995-4C71-8205-D6E4CF776145}" destId="{556732A6-B252-4D64-9802-3DD229960B9A}" srcOrd="0" destOrd="0" presId="urn:microsoft.com/office/officeart/2005/8/layout/hList2"/>
    <dgm:cxn modelId="{EE807B5C-0B49-4659-855F-6ACC809CE039}" type="presOf" srcId="{F7A70469-8250-46F1-88AF-F04370023B31}" destId="{27FC9EFC-37E2-4099-8586-A6C4B069BEA5}" srcOrd="0" destOrd="0" presId="urn:microsoft.com/office/officeart/2005/8/layout/hList2"/>
    <dgm:cxn modelId="{598D4D65-0FFD-48D6-A093-6F458C17D80F}" type="presOf" srcId="{B70E8DE5-90CD-44AE-BC8F-558971D57067}" destId="{6BE37A47-7213-4308-B6FC-41290ED00827}" srcOrd="0" destOrd="0" presId="urn:microsoft.com/office/officeart/2005/8/layout/hList2"/>
    <dgm:cxn modelId="{111D7EF1-7DFD-42EA-BAE5-1FC197F2EA9D}" srcId="{42263079-40DE-430C-9BC7-3FF07EFE8FD9}" destId="{41B9FC62-2BF1-4FF6-B5C8-9B59DA12D40A}" srcOrd="0" destOrd="0" parTransId="{91DC97E2-1A92-4CB9-B145-C17F7AC1A34E}" sibTransId="{51483E28-9517-49E7-92E7-722512BE6FB2}"/>
    <dgm:cxn modelId="{E9616AE8-7A43-4BD4-A92C-15C491486C77}" type="presOf" srcId="{B046F797-6DF5-4A41-AD6D-04F8E13E45E3}" destId="{52D2E953-9898-470D-819A-93C9DBEDAFBF}" srcOrd="0" destOrd="0" presId="urn:microsoft.com/office/officeart/2005/8/layout/hList2"/>
    <dgm:cxn modelId="{0E5C184A-3009-485E-A075-549400E0D12C}" type="presOf" srcId="{0B19D0D2-4784-48BA-95FD-73D567FC1F3D}" destId="{B2F07B1F-B68E-42D5-ADD2-3258968814C2}" srcOrd="0" destOrd="0" presId="urn:microsoft.com/office/officeart/2005/8/layout/hList2"/>
    <dgm:cxn modelId="{E9A41426-A283-4F19-AAC7-9864141B981E}" srcId="{B046F797-6DF5-4A41-AD6D-04F8E13E45E3}" destId="{C18F1139-1995-4C71-8205-D6E4CF776145}" srcOrd="0" destOrd="0" parTransId="{5CDF2261-2A6B-4C8D-8D2C-2E5E03B8AEC0}" sibTransId="{2835200F-DBD6-4B3B-A149-66D90B5144C4}"/>
    <dgm:cxn modelId="{FA28CD85-9706-4DC0-AF01-9B8FF6E6C9F5}" srcId="{C0471C2E-0640-4EE1-9A3B-4D530E3E9F71}" destId="{E17D2949-752F-4E55-927B-0867C2DBD6CB}" srcOrd="0" destOrd="0" parTransId="{9AAB1C53-AA27-4396-9FE6-37146205B8DC}" sibTransId="{19E7CF5A-3E3C-432C-97E0-34F4C719981A}"/>
    <dgm:cxn modelId="{31E652B5-19DA-4C3D-84A9-C3E7C014EAD1}" srcId="{7AB44549-05D7-4991-8D34-D70CD249082C}" destId="{B70E8DE5-90CD-44AE-BC8F-558971D57067}" srcOrd="0" destOrd="0" parTransId="{B93C89FA-C7C8-4F99-9362-D25446DA2110}" sibTransId="{B7F9A8AC-7E0E-4E6F-A182-D0CD38B86B01}"/>
    <dgm:cxn modelId="{907D4401-DAFB-407A-BE30-0216C0B87CA8}" type="presParOf" srcId="{27FC9EFC-37E2-4099-8586-A6C4B069BEA5}" destId="{04DFE854-88F5-4CF0-BDDD-3FF170D1F7FD}" srcOrd="0" destOrd="0" presId="urn:microsoft.com/office/officeart/2005/8/layout/hList2"/>
    <dgm:cxn modelId="{19F2F8FC-A833-429E-9AAE-529D044E73DD}" type="presParOf" srcId="{04DFE854-88F5-4CF0-BDDD-3FF170D1F7FD}" destId="{DB24629C-BB01-4CBC-B539-A4571693915B}" srcOrd="0" destOrd="0" presId="urn:microsoft.com/office/officeart/2005/8/layout/hList2"/>
    <dgm:cxn modelId="{6691E68D-A6A6-4B24-9DF5-F9948195C09D}" type="presParOf" srcId="{04DFE854-88F5-4CF0-BDDD-3FF170D1F7FD}" destId="{B2F07B1F-B68E-42D5-ADD2-3258968814C2}" srcOrd="1" destOrd="0" presId="urn:microsoft.com/office/officeart/2005/8/layout/hList2"/>
    <dgm:cxn modelId="{E590EC78-0A02-4A8A-BF2D-C8ABB1EC4FEE}" type="presParOf" srcId="{04DFE854-88F5-4CF0-BDDD-3FF170D1F7FD}" destId="{63364625-47BC-4A8C-8E20-FFF75EB6B5DD}" srcOrd="2" destOrd="0" presId="urn:microsoft.com/office/officeart/2005/8/layout/hList2"/>
    <dgm:cxn modelId="{6859227C-3EF4-4A57-8CE3-52C225939F95}" type="presParOf" srcId="{27FC9EFC-37E2-4099-8586-A6C4B069BEA5}" destId="{B0B44B94-A082-4BCF-9C60-91AD39D8560E}" srcOrd="1" destOrd="0" presId="urn:microsoft.com/office/officeart/2005/8/layout/hList2"/>
    <dgm:cxn modelId="{67C8A008-DAEA-4655-8737-A3512CD1456D}" type="presParOf" srcId="{27FC9EFC-37E2-4099-8586-A6C4B069BEA5}" destId="{BDDA922A-B5FC-4108-8B4C-0CF578CC28F1}" srcOrd="2" destOrd="0" presId="urn:microsoft.com/office/officeart/2005/8/layout/hList2"/>
    <dgm:cxn modelId="{F747DB56-0069-4A27-B52D-11365BC6B3BD}" type="presParOf" srcId="{BDDA922A-B5FC-4108-8B4C-0CF578CC28F1}" destId="{EE4BC06B-1589-4B42-9220-3AF15359F4F8}" srcOrd="0" destOrd="0" presId="urn:microsoft.com/office/officeart/2005/8/layout/hList2"/>
    <dgm:cxn modelId="{61545BBA-4946-4FC5-BE5A-BD7627A0DD87}" type="presParOf" srcId="{BDDA922A-B5FC-4108-8B4C-0CF578CC28F1}" destId="{F392AC91-FD2F-4C6C-9242-E5FDC5F36F39}" srcOrd="1" destOrd="0" presId="urn:microsoft.com/office/officeart/2005/8/layout/hList2"/>
    <dgm:cxn modelId="{9189D9CD-694C-4581-8EB0-7BF3125F01AB}" type="presParOf" srcId="{BDDA922A-B5FC-4108-8B4C-0CF578CC28F1}" destId="{B9D35DC6-B491-4F29-B0B5-D2DBDCE0E7A8}" srcOrd="2" destOrd="0" presId="urn:microsoft.com/office/officeart/2005/8/layout/hList2"/>
    <dgm:cxn modelId="{8F906AF8-427F-4FD7-83BD-596AED92A9A1}" type="presParOf" srcId="{27FC9EFC-37E2-4099-8586-A6C4B069BEA5}" destId="{7AAA217B-370C-4404-9706-78CE8BD4F969}" srcOrd="3" destOrd="0" presId="urn:microsoft.com/office/officeart/2005/8/layout/hList2"/>
    <dgm:cxn modelId="{867CC6C3-8E66-44DC-BD02-1C44A8EAD543}" type="presParOf" srcId="{27FC9EFC-37E2-4099-8586-A6C4B069BEA5}" destId="{21692EB2-F880-4AAA-8B63-451D0C5A471C}" srcOrd="4" destOrd="0" presId="urn:microsoft.com/office/officeart/2005/8/layout/hList2"/>
    <dgm:cxn modelId="{D736B947-1888-4BC4-A50D-AB1CAF7C8490}" type="presParOf" srcId="{21692EB2-F880-4AAA-8B63-451D0C5A471C}" destId="{E4A3E9D5-712D-4E89-AEF4-942F552E25BC}" srcOrd="0" destOrd="0" presId="urn:microsoft.com/office/officeart/2005/8/layout/hList2"/>
    <dgm:cxn modelId="{84936AF1-20CE-443D-BE9D-65BD6AA21788}" type="presParOf" srcId="{21692EB2-F880-4AAA-8B63-451D0C5A471C}" destId="{6BE37A47-7213-4308-B6FC-41290ED00827}" srcOrd="1" destOrd="0" presId="urn:microsoft.com/office/officeart/2005/8/layout/hList2"/>
    <dgm:cxn modelId="{DEACF2B1-53DA-4080-AE72-6D130FDF0F79}" type="presParOf" srcId="{21692EB2-F880-4AAA-8B63-451D0C5A471C}" destId="{11127C7A-82C9-4D73-A3B1-C9790BDCC613}" srcOrd="2" destOrd="0" presId="urn:microsoft.com/office/officeart/2005/8/layout/hList2"/>
    <dgm:cxn modelId="{1B60FE91-416C-4572-AE6D-4AB216E36B73}" type="presParOf" srcId="{27FC9EFC-37E2-4099-8586-A6C4B069BEA5}" destId="{94A3C07C-E11E-477F-8B48-AC4FF20FFF2F}" srcOrd="5" destOrd="0" presId="urn:microsoft.com/office/officeart/2005/8/layout/hList2"/>
    <dgm:cxn modelId="{685A4567-762F-4FD3-A349-CC71E1C43FA2}" type="presParOf" srcId="{27FC9EFC-37E2-4099-8586-A6C4B069BEA5}" destId="{B87085BD-837C-4A64-8279-F3968A1907D8}" srcOrd="6" destOrd="0" presId="urn:microsoft.com/office/officeart/2005/8/layout/hList2"/>
    <dgm:cxn modelId="{CDB0B46D-C0D5-42E4-86BF-6793501B941A}" type="presParOf" srcId="{B87085BD-837C-4A64-8279-F3968A1907D8}" destId="{FD20825B-361C-4C1F-AB30-0C4A5789BC52}" srcOrd="0" destOrd="0" presId="urn:microsoft.com/office/officeart/2005/8/layout/hList2"/>
    <dgm:cxn modelId="{7ED3E9B6-6CCD-442F-A894-47B1D94547A1}" type="presParOf" srcId="{B87085BD-837C-4A64-8279-F3968A1907D8}" destId="{E398E7E3-5B6A-4956-9515-0E9E7518F3BB}" srcOrd="1" destOrd="0" presId="urn:microsoft.com/office/officeart/2005/8/layout/hList2"/>
    <dgm:cxn modelId="{82D7893F-9686-4864-A883-9B43B5EE569F}" type="presParOf" srcId="{B87085BD-837C-4A64-8279-F3968A1907D8}" destId="{772FAC11-7222-4DBF-B7EC-14C324B317C2}" srcOrd="2" destOrd="0" presId="urn:microsoft.com/office/officeart/2005/8/layout/hList2"/>
    <dgm:cxn modelId="{02548178-D94D-44E3-B188-0CC23B3F3AEB}" type="presParOf" srcId="{27FC9EFC-37E2-4099-8586-A6C4B069BEA5}" destId="{41A76732-3B11-4C13-A9F3-2148561A7CFA}" srcOrd="7" destOrd="0" presId="urn:microsoft.com/office/officeart/2005/8/layout/hList2"/>
    <dgm:cxn modelId="{283513D7-B392-4E97-BF85-1781999380AC}" type="presParOf" srcId="{27FC9EFC-37E2-4099-8586-A6C4B069BEA5}" destId="{C21C2880-ACC0-4621-974B-286203DD5BBF}" srcOrd="8" destOrd="0" presId="urn:microsoft.com/office/officeart/2005/8/layout/hList2"/>
    <dgm:cxn modelId="{895A729C-FF52-4D5B-8C01-B17FA37D092C}" type="presParOf" srcId="{C21C2880-ACC0-4621-974B-286203DD5BBF}" destId="{C2FE630E-39AC-410D-999C-8C952995D0C3}" srcOrd="0" destOrd="0" presId="urn:microsoft.com/office/officeart/2005/8/layout/hList2"/>
    <dgm:cxn modelId="{AC122AFB-0310-4F92-9FD7-CF54E926C077}" type="presParOf" srcId="{C21C2880-ACC0-4621-974B-286203DD5BBF}" destId="{556732A6-B252-4D64-9802-3DD229960B9A}" srcOrd="1" destOrd="0" presId="urn:microsoft.com/office/officeart/2005/8/layout/hList2"/>
    <dgm:cxn modelId="{E85B3811-CFF5-4811-927A-5DD665EBC948}" type="presParOf" srcId="{C21C2880-ACC0-4621-974B-286203DD5BBF}" destId="{52D2E953-9898-470D-819A-93C9DBEDAFBF}" srcOrd="2" destOrd="0" presId="urn:microsoft.com/office/officeart/2005/8/layout/h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2.  Qué es COBIT..?</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79A38AC-F951-4007-8A49-2E99E1B50930}"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FF59357-01A4-46DC-9E09-18E76906805D}" type="presOf" srcId="{09FEC86F-E036-4932-A1F3-29C792D7DC38}" destId="{ED61DF64-18D5-4490-B573-C36FB134BE14}" srcOrd="0" destOrd="0" presId="urn:microsoft.com/office/officeart/2005/8/layout/vList2"/>
    <dgm:cxn modelId="{66906288-FA60-4E78-BCC5-E3ACDF58D41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CD7D8B7C-602B-43E1-874B-18F9A464E11A}">
      <dgm:prSet phldrT="[Texto]" custT="1"/>
      <dgm:spPr/>
      <dgm:t>
        <a:bodyPr/>
        <a:lstStyle/>
        <a:p>
          <a:r>
            <a:rPr lang="es-EC" sz="1600" dirty="0" smtClean="0"/>
            <a:t>Evaluación y Cumplimiento </a:t>
          </a:r>
          <a:endParaRPr lang="es-EC" sz="1600" dirty="0"/>
        </a:p>
      </dgm:t>
    </dgm:pt>
    <dgm:pt modelId="{906F833E-6653-41AE-A9B5-B904F9705BE1}" type="parTrans" cxnId="{B911B436-C3C0-48F5-840A-0405E0D03420}">
      <dgm:prSet/>
      <dgm:spPr/>
      <dgm:t>
        <a:bodyPr/>
        <a:lstStyle/>
        <a:p>
          <a:endParaRPr lang="es-EC"/>
        </a:p>
      </dgm:t>
    </dgm:pt>
    <dgm:pt modelId="{B5B03305-69BF-465F-A9A7-895305B4E9D7}" type="sibTrans" cxnId="{B911B436-C3C0-48F5-840A-0405E0D03420}">
      <dgm:prSet/>
      <dgm:spPr/>
      <dgm:t>
        <a:bodyPr/>
        <a:lstStyle/>
        <a:p>
          <a:endParaRPr lang="es-EC"/>
        </a:p>
      </dgm:t>
    </dgm:pt>
    <dgm:pt modelId="{8BA75CBC-F7C1-4F2F-A88D-229AC25FA6EE}">
      <dgm:prSet phldrT="[Texto]" custT="1"/>
      <dgm:spPr/>
      <dgm:t>
        <a:bodyPr/>
        <a:lstStyle/>
        <a:p>
          <a:pPr algn="just"/>
          <a:r>
            <a:rPr lang="es-EC" sz="1600" dirty="0" smtClean="0"/>
            <a:t>Hace posible monitorear y medir el cumplimiento de los procedimientos y tomar medidas cuando los procesos no estén trabajando en forma efectiva.</a:t>
          </a:r>
          <a:endParaRPr lang="es-EC" sz="1600"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665FB71A-A30F-44C5-8799-02356A27C8EC}" type="pres">
      <dgm:prSet presAssocID="{CD7D8B7C-602B-43E1-874B-18F9A464E11A}" presName="linNode" presStyleCnt="0"/>
      <dgm:spPr/>
    </dgm:pt>
    <dgm:pt modelId="{9D11012B-3134-43C9-9E35-7D84BAFD566C}" type="pres">
      <dgm:prSet presAssocID="{CD7D8B7C-602B-43E1-874B-18F9A464E11A}" presName="parentText" presStyleLbl="node1" presStyleIdx="0" presStyleCnt="1" custScaleX="54943" custScaleY="69231">
        <dgm:presLayoutVars>
          <dgm:chMax val="1"/>
          <dgm:bulletEnabled val="1"/>
        </dgm:presLayoutVars>
      </dgm:prSet>
      <dgm:spPr/>
      <dgm:t>
        <a:bodyPr/>
        <a:lstStyle/>
        <a:p>
          <a:endParaRPr lang="es-EC"/>
        </a:p>
      </dgm:t>
    </dgm:pt>
    <dgm:pt modelId="{4BEB31A4-478C-47C0-921D-C5FA8C4FDD47}" type="pres">
      <dgm:prSet presAssocID="{CD7D8B7C-602B-43E1-874B-18F9A464E11A}" presName="descendantText" presStyleLbl="alignAccFollowNode1" presStyleIdx="0" presStyleCnt="1" custScaleX="124336" custScaleY="125122" custLinFactNeighborX="1032" custLinFactNeighborY="-8342">
        <dgm:presLayoutVars>
          <dgm:bulletEnabled val="1"/>
        </dgm:presLayoutVars>
      </dgm:prSet>
      <dgm:spPr/>
      <dgm:t>
        <a:bodyPr/>
        <a:lstStyle/>
        <a:p>
          <a:endParaRPr lang="es-EC"/>
        </a:p>
      </dgm:t>
    </dgm:pt>
  </dgm:ptLst>
  <dgm:cxnLst>
    <dgm:cxn modelId="{AAE602FC-8E19-455D-8362-A9C7502F596F}" srcId="{CD7D8B7C-602B-43E1-874B-18F9A464E11A}" destId="{8BA75CBC-F7C1-4F2F-A88D-229AC25FA6EE}" srcOrd="0" destOrd="0" parTransId="{2815BD86-7FA4-4D49-90B7-A0AF194EE304}" sibTransId="{F5CD6E56-61D4-4B1B-8481-CEDC62A4590C}"/>
    <dgm:cxn modelId="{03E82AB3-3D23-40F0-B3F3-1EE50408BA7B}" type="presOf" srcId="{6E12C7D7-F586-418F-B08F-564058E052C3}" destId="{17368821-4A77-49F0-B835-DE2788552788}" srcOrd="0" destOrd="0" presId="urn:microsoft.com/office/officeart/2005/8/layout/vList5"/>
    <dgm:cxn modelId="{E3AB687E-83C1-42BA-AAE4-4B471276B39E}" type="presOf" srcId="{8BA75CBC-F7C1-4F2F-A88D-229AC25FA6EE}" destId="{4BEB31A4-478C-47C0-921D-C5FA8C4FDD47}" srcOrd="0" destOrd="0" presId="urn:microsoft.com/office/officeart/2005/8/layout/vList5"/>
    <dgm:cxn modelId="{B911B436-C3C0-48F5-840A-0405E0D03420}" srcId="{6E12C7D7-F586-418F-B08F-564058E052C3}" destId="{CD7D8B7C-602B-43E1-874B-18F9A464E11A}" srcOrd="0" destOrd="0" parTransId="{906F833E-6653-41AE-A9B5-B904F9705BE1}" sibTransId="{B5B03305-69BF-465F-A9A7-895305B4E9D7}"/>
    <dgm:cxn modelId="{3C269E63-1451-4C69-863A-238406B02FBE}" type="presOf" srcId="{CD7D8B7C-602B-43E1-874B-18F9A464E11A}" destId="{9D11012B-3134-43C9-9E35-7D84BAFD566C}" srcOrd="0" destOrd="0" presId="urn:microsoft.com/office/officeart/2005/8/layout/vList5"/>
    <dgm:cxn modelId="{221D7C0F-5D8D-4A89-BC4D-451357503AA8}" type="presParOf" srcId="{17368821-4A77-49F0-B835-DE2788552788}" destId="{665FB71A-A30F-44C5-8799-02356A27C8EC}" srcOrd="0" destOrd="0" presId="urn:microsoft.com/office/officeart/2005/8/layout/vList5"/>
    <dgm:cxn modelId="{0895C9BB-82D3-42A5-8937-36DEC8A259B6}" type="presParOf" srcId="{665FB71A-A30F-44C5-8799-02356A27C8EC}" destId="{9D11012B-3134-43C9-9E35-7D84BAFD566C}" srcOrd="0" destOrd="0" presId="urn:microsoft.com/office/officeart/2005/8/layout/vList5"/>
    <dgm:cxn modelId="{1952B258-BF9A-4910-93FB-AE6214E75E0D}" type="presParOf" srcId="{665FB71A-A30F-44C5-8799-02356A27C8EC}" destId="{4BEB31A4-478C-47C0-921D-C5FA8C4FDD47}"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61B9E9D1-8C40-4E3B-AC9F-2556F2D560B1}" type="doc">
      <dgm:prSet loTypeId="urn:microsoft.com/office/officeart/2005/8/layout/target3" loCatId="list" qsTypeId="urn:microsoft.com/office/officeart/2005/8/quickstyle/3d1" qsCatId="3D" csTypeId="urn:microsoft.com/office/officeart/2005/8/colors/colorful5" csCatId="colorful" phldr="1"/>
      <dgm:spPr/>
      <dgm:t>
        <a:bodyPr/>
        <a:lstStyle/>
        <a:p>
          <a:endParaRPr lang="es-EC"/>
        </a:p>
      </dgm:t>
    </dgm:pt>
    <dgm:pt modelId="{4C46E923-2580-481C-98EE-A5FEDBB00477}">
      <dgm:prSet phldrT="[Texto]" custT="1"/>
      <dgm:spPr/>
      <dgm:t>
        <a:bodyPr/>
        <a:lstStyle/>
        <a:p>
          <a:r>
            <a:rPr lang="es-EC" sz="1800" dirty="0" smtClean="0"/>
            <a:t>COBIT desarrollada por la </a:t>
          </a:r>
          <a:r>
            <a:rPr lang="es-EC" sz="1800" dirty="0" err="1" smtClean="0"/>
            <a:t>Information</a:t>
          </a:r>
          <a:r>
            <a:rPr lang="es-EC" sz="1800" dirty="0" smtClean="0"/>
            <a:t> </a:t>
          </a:r>
          <a:r>
            <a:rPr lang="es-EC" sz="1800" dirty="0" err="1" smtClean="0"/>
            <a:t>Systems</a:t>
          </a:r>
          <a:r>
            <a:rPr lang="es-EC" sz="1800" dirty="0" smtClean="0"/>
            <a:t> </a:t>
          </a:r>
          <a:r>
            <a:rPr lang="es-EC" sz="1800" dirty="0" err="1" smtClean="0"/>
            <a:t>Audit</a:t>
          </a:r>
          <a:r>
            <a:rPr lang="es-EC" sz="1800" dirty="0" smtClean="0"/>
            <a:t> and Control Association (ISACA) y el IT Governance Institute (ITGI). </a:t>
          </a:r>
          <a:endParaRPr lang="es-EC" sz="1800" dirty="0"/>
        </a:p>
      </dgm:t>
    </dgm:pt>
    <dgm:pt modelId="{196E9A38-9FDD-4235-B267-4014D40A545C}" type="parTrans" cxnId="{647A4157-351B-48CC-B40D-AF0CABBC994E}">
      <dgm:prSet/>
      <dgm:spPr/>
      <dgm:t>
        <a:bodyPr/>
        <a:lstStyle/>
        <a:p>
          <a:endParaRPr lang="es-EC"/>
        </a:p>
      </dgm:t>
    </dgm:pt>
    <dgm:pt modelId="{0FB1AD46-0EA5-4391-A95C-5A6F19842A6D}" type="sibTrans" cxnId="{647A4157-351B-48CC-B40D-AF0CABBC994E}">
      <dgm:prSet/>
      <dgm:spPr/>
      <dgm:t>
        <a:bodyPr/>
        <a:lstStyle/>
        <a:p>
          <a:endParaRPr lang="es-EC"/>
        </a:p>
      </dgm:t>
    </dgm:pt>
    <dgm:pt modelId="{E1CC9256-C8AF-4C75-A4A3-76A41800D4CC}">
      <dgm:prSet phldrT="[Texto]" custT="1"/>
      <dgm:spPr/>
      <dgm:t>
        <a:bodyPr/>
        <a:lstStyle/>
        <a:p>
          <a:r>
            <a:rPr lang="es-EC" sz="1800" b="0" i="0" dirty="0" smtClean="0"/>
            <a:t>Se utiliza para planear, implementar, controlar y evaluar el gobierno sobre TI; incorporando objetivos de control, directivas de auditoría, medidas de rendimiento y resultados, factores críticos de éxito y modelos de madurez.</a:t>
          </a:r>
          <a:endParaRPr lang="es-EC" sz="1800" dirty="0"/>
        </a:p>
      </dgm:t>
    </dgm:pt>
    <dgm:pt modelId="{6C7D12B3-4668-47A4-A7AF-A8D61B0AA938}" type="parTrans" cxnId="{EB5C1B2F-FB8F-4CC5-850B-183E43B85D3C}">
      <dgm:prSet/>
      <dgm:spPr/>
      <dgm:t>
        <a:bodyPr/>
        <a:lstStyle/>
        <a:p>
          <a:endParaRPr lang="es-EC"/>
        </a:p>
      </dgm:t>
    </dgm:pt>
    <dgm:pt modelId="{0AF1D6DE-A8A2-4081-A21F-6E0B222B6234}" type="sibTrans" cxnId="{EB5C1B2F-FB8F-4CC5-850B-183E43B85D3C}">
      <dgm:prSet/>
      <dgm:spPr/>
      <dgm:t>
        <a:bodyPr/>
        <a:lstStyle/>
        <a:p>
          <a:endParaRPr lang="es-EC"/>
        </a:p>
      </dgm:t>
    </dgm:pt>
    <dgm:pt modelId="{ACADBA8A-C784-4314-8E88-6873B2754AE8}">
      <dgm:prSet phldrT="[Texto]" custT="1"/>
      <dgm:spPr/>
      <dgm:t>
        <a:bodyPr/>
        <a:lstStyle/>
        <a:p>
          <a:r>
            <a:rPr lang="es-EC" sz="1800" b="0" i="0" dirty="0" smtClean="0"/>
            <a:t>Permite a las empresas aumentar su valor TI y reducir los riesgos asociados a proyectos tecnológicos.. </a:t>
          </a:r>
          <a:endParaRPr lang="es-EC" sz="1800" dirty="0"/>
        </a:p>
      </dgm:t>
    </dgm:pt>
    <dgm:pt modelId="{D2CADA7F-3E6C-4B7D-B367-FAED3BD10F94}" type="parTrans" cxnId="{DE8BCCB5-AC82-4CEC-A5A2-AFB83ED50CA6}">
      <dgm:prSet/>
      <dgm:spPr/>
      <dgm:t>
        <a:bodyPr/>
        <a:lstStyle/>
        <a:p>
          <a:endParaRPr lang="es-EC"/>
        </a:p>
      </dgm:t>
    </dgm:pt>
    <dgm:pt modelId="{5DBE9385-B308-4D71-BB0A-6D6BEE22F3DD}" type="sibTrans" cxnId="{DE8BCCB5-AC82-4CEC-A5A2-AFB83ED50CA6}">
      <dgm:prSet/>
      <dgm:spPr/>
      <dgm:t>
        <a:bodyPr/>
        <a:lstStyle/>
        <a:p>
          <a:endParaRPr lang="es-EC"/>
        </a:p>
      </dgm:t>
    </dgm:pt>
    <dgm:pt modelId="{DA9C9630-79B0-4B7B-AEC9-5CA1570A64BE}" type="pres">
      <dgm:prSet presAssocID="{61B9E9D1-8C40-4E3B-AC9F-2556F2D560B1}" presName="Name0" presStyleCnt="0">
        <dgm:presLayoutVars>
          <dgm:chMax val="7"/>
          <dgm:dir/>
          <dgm:animLvl val="lvl"/>
          <dgm:resizeHandles val="exact"/>
        </dgm:presLayoutVars>
      </dgm:prSet>
      <dgm:spPr/>
      <dgm:t>
        <a:bodyPr/>
        <a:lstStyle/>
        <a:p>
          <a:endParaRPr lang="es-EC"/>
        </a:p>
      </dgm:t>
    </dgm:pt>
    <dgm:pt modelId="{C96177E9-D017-4961-B736-5AB16E630D0C}" type="pres">
      <dgm:prSet presAssocID="{4C46E923-2580-481C-98EE-A5FEDBB00477}" presName="circle1" presStyleLbl="node1" presStyleIdx="0" presStyleCnt="3"/>
      <dgm:spPr/>
    </dgm:pt>
    <dgm:pt modelId="{DDFB5BEB-469D-45DE-8805-9F0F53F09558}" type="pres">
      <dgm:prSet presAssocID="{4C46E923-2580-481C-98EE-A5FEDBB00477}" presName="space" presStyleCnt="0"/>
      <dgm:spPr/>
    </dgm:pt>
    <dgm:pt modelId="{3A0FCBFE-B5E8-4B73-935C-DCC442CD4710}" type="pres">
      <dgm:prSet presAssocID="{4C46E923-2580-481C-98EE-A5FEDBB00477}" presName="rect1" presStyleLbl="alignAcc1" presStyleIdx="0" presStyleCnt="3"/>
      <dgm:spPr/>
      <dgm:t>
        <a:bodyPr/>
        <a:lstStyle/>
        <a:p>
          <a:endParaRPr lang="es-EC"/>
        </a:p>
      </dgm:t>
    </dgm:pt>
    <dgm:pt modelId="{5FE203E9-17ED-44C0-88B8-B9C945449FCD}" type="pres">
      <dgm:prSet presAssocID="{E1CC9256-C8AF-4C75-A4A3-76A41800D4CC}" presName="vertSpace2" presStyleLbl="node1" presStyleIdx="0" presStyleCnt="3"/>
      <dgm:spPr/>
    </dgm:pt>
    <dgm:pt modelId="{E68DD81E-F3E3-4FA4-AAB6-E37D55B646D3}" type="pres">
      <dgm:prSet presAssocID="{E1CC9256-C8AF-4C75-A4A3-76A41800D4CC}" presName="circle2" presStyleLbl="node1" presStyleIdx="1" presStyleCnt="3"/>
      <dgm:spPr/>
    </dgm:pt>
    <dgm:pt modelId="{069F4517-B0F1-4EF5-B67A-F7B515FD84CF}" type="pres">
      <dgm:prSet presAssocID="{E1CC9256-C8AF-4C75-A4A3-76A41800D4CC}" presName="rect2" presStyleLbl="alignAcc1" presStyleIdx="1" presStyleCnt="3"/>
      <dgm:spPr/>
      <dgm:t>
        <a:bodyPr/>
        <a:lstStyle/>
        <a:p>
          <a:endParaRPr lang="es-EC"/>
        </a:p>
      </dgm:t>
    </dgm:pt>
    <dgm:pt modelId="{BBFEAEC7-ABC0-47B5-9A3F-19E8721F470B}" type="pres">
      <dgm:prSet presAssocID="{ACADBA8A-C784-4314-8E88-6873B2754AE8}" presName="vertSpace3" presStyleLbl="node1" presStyleIdx="1" presStyleCnt="3"/>
      <dgm:spPr/>
    </dgm:pt>
    <dgm:pt modelId="{D999464D-4C48-4603-AC43-8EF698002C2C}" type="pres">
      <dgm:prSet presAssocID="{ACADBA8A-C784-4314-8E88-6873B2754AE8}" presName="circle3" presStyleLbl="node1" presStyleIdx="2" presStyleCnt="3"/>
      <dgm:spPr/>
    </dgm:pt>
    <dgm:pt modelId="{5D20E9AC-B4A7-409F-AEAB-E77D9D26903C}" type="pres">
      <dgm:prSet presAssocID="{ACADBA8A-C784-4314-8E88-6873B2754AE8}" presName="rect3" presStyleLbl="alignAcc1" presStyleIdx="2" presStyleCnt="3"/>
      <dgm:spPr/>
      <dgm:t>
        <a:bodyPr/>
        <a:lstStyle/>
        <a:p>
          <a:endParaRPr lang="es-EC"/>
        </a:p>
      </dgm:t>
    </dgm:pt>
    <dgm:pt modelId="{216E0CB3-804E-4AD7-B8ED-52DB202E83A1}" type="pres">
      <dgm:prSet presAssocID="{4C46E923-2580-481C-98EE-A5FEDBB00477}" presName="rect1ParTxNoCh" presStyleLbl="alignAcc1" presStyleIdx="2" presStyleCnt="3">
        <dgm:presLayoutVars>
          <dgm:chMax val="1"/>
          <dgm:bulletEnabled val="1"/>
        </dgm:presLayoutVars>
      </dgm:prSet>
      <dgm:spPr/>
      <dgm:t>
        <a:bodyPr/>
        <a:lstStyle/>
        <a:p>
          <a:endParaRPr lang="es-EC"/>
        </a:p>
      </dgm:t>
    </dgm:pt>
    <dgm:pt modelId="{FDE4DE82-6DE8-45C7-B83B-93C73AF157BA}" type="pres">
      <dgm:prSet presAssocID="{E1CC9256-C8AF-4C75-A4A3-76A41800D4CC}" presName="rect2ParTxNoCh" presStyleLbl="alignAcc1" presStyleIdx="2" presStyleCnt="3">
        <dgm:presLayoutVars>
          <dgm:chMax val="1"/>
          <dgm:bulletEnabled val="1"/>
        </dgm:presLayoutVars>
      </dgm:prSet>
      <dgm:spPr/>
      <dgm:t>
        <a:bodyPr/>
        <a:lstStyle/>
        <a:p>
          <a:endParaRPr lang="es-EC"/>
        </a:p>
      </dgm:t>
    </dgm:pt>
    <dgm:pt modelId="{B564B9DF-7182-42EF-8584-A6612D437DA8}" type="pres">
      <dgm:prSet presAssocID="{ACADBA8A-C784-4314-8E88-6873B2754AE8}" presName="rect3ParTxNoCh" presStyleLbl="alignAcc1" presStyleIdx="2" presStyleCnt="3">
        <dgm:presLayoutVars>
          <dgm:chMax val="1"/>
          <dgm:bulletEnabled val="1"/>
        </dgm:presLayoutVars>
      </dgm:prSet>
      <dgm:spPr/>
      <dgm:t>
        <a:bodyPr/>
        <a:lstStyle/>
        <a:p>
          <a:endParaRPr lang="es-EC"/>
        </a:p>
      </dgm:t>
    </dgm:pt>
  </dgm:ptLst>
  <dgm:cxnLst>
    <dgm:cxn modelId="{AC1C2438-19F8-4BB8-A08D-21B4151CAAB3}" type="presOf" srcId="{ACADBA8A-C784-4314-8E88-6873B2754AE8}" destId="{5D20E9AC-B4A7-409F-AEAB-E77D9D26903C}" srcOrd="0" destOrd="0" presId="urn:microsoft.com/office/officeart/2005/8/layout/target3"/>
    <dgm:cxn modelId="{DE8BCCB5-AC82-4CEC-A5A2-AFB83ED50CA6}" srcId="{61B9E9D1-8C40-4E3B-AC9F-2556F2D560B1}" destId="{ACADBA8A-C784-4314-8E88-6873B2754AE8}" srcOrd="2" destOrd="0" parTransId="{D2CADA7F-3E6C-4B7D-B367-FAED3BD10F94}" sibTransId="{5DBE9385-B308-4D71-BB0A-6D6BEE22F3DD}"/>
    <dgm:cxn modelId="{4ACCE19B-1A13-48E8-8AA5-DA7F7952C50F}" type="presOf" srcId="{ACADBA8A-C784-4314-8E88-6873B2754AE8}" destId="{B564B9DF-7182-42EF-8584-A6612D437DA8}" srcOrd="1" destOrd="0" presId="urn:microsoft.com/office/officeart/2005/8/layout/target3"/>
    <dgm:cxn modelId="{39EA049A-5B13-4B2A-AD81-7252F98E01DB}" type="presOf" srcId="{4C46E923-2580-481C-98EE-A5FEDBB00477}" destId="{3A0FCBFE-B5E8-4B73-935C-DCC442CD4710}" srcOrd="0" destOrd="0" presId="urn:microsoft.com/office/officeart/2005/8/layout/target3"/>
    <dgm:cxn modelId="{FDBEF898-3CDC-4A21-988F-44A35BF1E99B}" type="presOf" srcId="{4C46E923-2580-481C-98EE-A5FEDBB00477}" destId="{216E0CB3-804E-4AD7-B8ED-52DB202E83A1}" srcOrd="1" destOrd="0" presId="urn:microsoft.com/office/officeart/2005/8/layout/target3"/>
    <dgm:cxn modelId="{CF45CEE4-859E-4CCE-A2BE-C23F4D750CA5}" type="presOf" srcId="{61B9E9D1-8C40-4E3B-AC9F-2556F2D560B1}" destId="{DA9C9630-79B0-4B7B-AEC9-5CA1570A64BE}" srcOrd="0" destOrd="0" presId="urn:microsoft.com/office/officeart/2005/8/layout/target3"/>
    <dgm:cxn modelId="{EB5C1B2F-FB8F-4CC5-850B-183E43B85D3C}" srcId="{61B9E9D1-8C40-4E3B-AC9F-2556F2D560B1}" destId="{E1CC9256-C8AF-4C75-A4A3-76A41800D4CC}" srcOrd="1" destOrd="0" parTransId="{6C7D12B3-4668-47A4-A7AF-A8D61B0AA938}" sibTransId="{0AF1D6DE-A8A2-4081-A21F-6E0B222B6234}"/>
    <dgm:cxn modelId="{647A4157-351B-48CC-B40D-AF0CABBC994E}" srcId="{61B9E9D1-8C40-4E3B-AC9F-2556F2D560B1}" destId="{4C46E923-2580-481C-98EE-A5FEDBB00477}" srcOrd="0" destOrd="0" parTransId="{196E9A38-9FDD-4235-B267-4014D40A545C}" sibTransId="{0FB1AD46-0EA5-4391-A95C-5A6F19842A6D}"/>
    <dgm:cxn modelId="{46F204C3-ED5A-4151-9F78-0F8431F960E5}" type="presOf" srcId="{E1CC9256-C8AF-4C75-A4A3-76A41800D4CC}" destId="{069F4517-B0F1-4EF5-B67A-F7B515FD84CF}" srcOrd="0" destOrd="0" presId="urn:microsoft.com/office/officeart/2005/8/layout/target3"/>
    <dgm:cxn modelId="{0300E180-2B15-40A7-AE88-C06900A5726F}" type="presOf" srcId="{E1CC9256-C8AF-4C75-A4A3-76A41800D4CC}" destId="{FDE4DE82-6DE8-45C7-B83B-93C73AF157BA}" srcOrd="1" destOrd="0" presId="urn:microsoft.com/office/officeart/2005/8/layout/target3"/>
    <dgm:cxn modelId="{EABE18E0-5713-4AF8-9F39-3D39A713F7A5}" type="presParOf" srcId="{DA9C9630-79B0-4B7B-AEC9-5CA1570A64BE}" destId="{C96177E9-D017-4961-B736-5AB16E630D0C}" srcOrd="0" destOrd="0" presId="urn:microsoft.com/office/officeart/2005/8/layout/target3"/>
    <dgm:cxn modelId="{DA7F2E4D-9F32-4FE9-8172-A8D257A8C605}" type="presParOf" srcId="{DA9C9630-79B0-4B7B-AEC9-5CA1570A64BE}" destId="{DDFB5BEB-469D-45DE-8805-9F0F53F09558}" srcOrd="1" destOrd="0" presId="urn:microsoft.com/office/officeart/2005/8/layout/target3"/>
    <dgm:cxn modelId="{AFBF5BF3-B998-4108-9F50-F1E0093B09C7}" type="presParOf" srcId="{DA9C9630-79B0-4B7B-AEC9-5CA1570A64BE}" destId="{3A0FCBFE-B5E8-4B73-935C-DCC442CD4710}" srcOrd="2" destOrd="0" presId="urn:microsoft.com/office/officeart/2005/8/layout/target3"/>
    <dgm:cxn modelId="{DA505CB7-3829-4591-9FF7-6A9FE6E3657B}" type="presParOf" srcId="{DA9C9630-79B0-4B7B-AEC9-5CA1570A64BE}" destId="{5FE203E9-17ED-44C0-88B8-B9C945449FCD}" srcOrd="3" destOrd="0" presId="urn:microsoft.com/office/officeart/2005/8/layout/target3"/>
    <dgm:cxn modelId="{334DEAD7-FC33-498F-9AB5-CF7D27D1BD05}" type="presParOf" srcId="{DA9C9630-79B0-4B7B-AEC9-5CA1570A64BE}" destId="{E68DD81E-F3E3-4FA4-AAB6-E37D55B646D3}" srcOrd="4" destOrd="0" presId="urn:microsoft.com/office/officeart/2005/8/layout/target3"/>
    <dgm:cxn modelId="{FA040E3A-8955-404D-96D7-46AAE7D2FB4A}" type="presParOf" srcId="{DA9C9630-79B0-4B7B-AEC9-5CA1570A64BE}" destId="{069F4517-B0F1-4EF5-B67A-F7B515FD84CF}" srcOrd="5" destOrd="0" presId="urn:microsoft.com/office/officeart/2005/8/layout/target3"/>
    <dgm:cxn modelId="{3FA73DE2-745B-4093-91D5-510B871614EA}" type="presParOf" srcId="{DA9C9630-79B0-4B7B-AEC9-5CA1570A64BE}" destId="{BBFEAEC7-ABC0-47B5-9A3F-19E8721F470B}" srcOrd="6" destOrd="0" presId="urn:microsoft.com/office/officeart/2005/8/layout/target3"/>
    <dgm:cxn modelId="{F929B9FB-ECF6-4617-BF89-FDF154043806}" type="presParOf" srcId="{DA9C9630-79B0-4B7B-AEC9-5CA1570A64BE}" destId="{D999464D-4C48-4603-AC43-8EF698002C2C}" srcOrd="7" destOrd="0" presId="urn:microsoft.com/office/officeart/2005/8/layout/target3"/>
    <dgm:cxn modelId="{CABD76D9-737C-4FFD-8931-626023FAEE14}" type="presParOf" srcId="{DA9C9630-79B0-4B7B-AEC9-5CA1570A64BE}" destId="{5D20E9AC-B4A7-409F-AEAB-E77D9D26903C}" srcOrd="8" destOrd="0" presId="urn:microsoft.com/office/officeart/2005/8/layout/target3"/>
    <dgm:cxn modelId="{387415B4-654B-4CF7-A1DD-751F2B0906D1}" type="presParOf" srcId="{DA9C9630-79B0-4B7B-AEC9-5CA1570A64BE}" destId="{216E0CB3-804E-4AD7-B8ED-52DB202E83A1}" srcOrd="9" destOrd="0" presId="urn:microsoft.com/office/officeart/2005/8/layout/target3"/>
    <dgm:cxn modelId="{E77D82CB-61BF-4622-9D52-5C0CEC809AB6}" type="presParOf" srcId="{DA9C9630-79B0-4B7B-AEC9-5CA1570A64BE}" destId="{FDE4DE82-6DE8-45C7-B83B-93C73AF157BA}" srcOrd="10" destOrd="0" presId="urn:microsoft.com/office/officeart/2005/8/layout/target3"/>
    <dgm:cxn modelId="{AE6E9F67-05C0-43E4-9AB0-060359EE01A8}" type="presParOf" srcId="{DA9C9630-79B0-4B7B-AEC9-5CA1570A64BE}" destId="{B564B9DF-7182-42EF-8584-A6612D437DA8}" srcOrd="11" destOrd="0" presId="urn:microsoft.com/office/officeart/2005/8/layout/targe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2.1.  Objetivos de COBIT</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ED8EE10-1AF2-49E7-B873-47F87DC6FCA5}"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A25FC9C-F76F-4D21-959C-7521D5FB0D44}" type="presOf" srcId="{238CC9A4-0EAE-4AC6-8A4B-689493D375E4}" destId="{FC7C4530-963F-4D81-8C96-75FADF586974}" srcOrd="0" destOrd="0" presId="urn:microsoft.com/office/officeart/2005/8/layout/vList2"/>
    <dgm:cxn modelId="{6173FC86-D7AE-42A5-B5CA-EA45C6D99561}"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654B654A-5D25-447E-80D0-61C4ACD60F6B}" type="doc">
      <dgm:prSet loTypeId="urn:microsoft.com/office/officeart/2005/8/layout/hList7" loCatId="relationship" qsTypeId="urn:microsoft.com/office/officeart/2005/8/quickstyle/3d1" qsCatId="3D" csTypeId="urn:microsoft.com/office/officeart/2005/8/colors/colorful5" csCatId="colorful" phldr="1"/>
      <dgm:spPr/>
      <dgm:t>
        <a:bodyPr/>
        <a:lstStyle/>
        <a:p>
          <a:endParaRPr lang="es-EC"/>
        </a:p>
      </dgm:t>
    </dgm:pt>
    <dgm:pt modelId="{E709635E-3DA4-4290-9518-98EF5F364789}">
      <dgm:prSet phldrT="[Texto]" custT="1"/>
      <dgm:spPr/>
      <dgm:t>
        <a:bodyPr/>
        <a:lstStyle/>
        <a:p>
          <a:r>
            <a:rPr lang="es-EC" sz="1600" dirty="0" smtClean="0"/>
            <a:t>Brindar a la Alta Dirección de una compañía confianza en los sistemas de información y en la información que estos produzcan.</a:t>
          </a:r>
          <a:endParaRPr lang="es-EC" sz="1600" dirty="0"/>
        </a:p>
      </dgm:t>
    </dgm:pt>
    <dgm:pt modelId="{3D339C45-9F19-44C8-BA3B-444D25870974}" type="parTrans" cxnId="{A023D1BA-FC93-4AA7-8858-CD1F8ED0E1A4}">
      <dgm:prSet/>
      <dgm:spPr/>
      <dgm:t>
        <a:bodyPr/>
        <a:lstStyle/>
        <a:p>
          <a:endParaRPr lang="es-EC"/>
        </a:p>
      </dgm:t>
    </dgm:pt>
    <dgm:pt modelId="{278971DD-DBBB-4425-BCD7-71033AF28B39}" type="sibTrans" cxnId="{A023D1BA-FC93-4AA7-8858-CD1F8ED0E1A4}">
      <dgm:prSet/>
      <dgm:spPr/>
      <dgm:t>
        <a:bodyPr/>
        <a:lstStyle/>
        <a:p>
          <a:endParaRPr lang="es-EC"/>
        </a:p>
      </dgm:t>
    </dgm:pt>
    <dgm:pt modelId="{AFE6202B-EAD9-493C-9A11-D56F7ED501BA}">
      <dgm:prSet phldrT="[Texto]" custT="1"/>
      <dgm:spPr/>
      <dgm:t>
        <a:bodyPr/>
        <a:lstStyle/>
        <a:p>
          <a:r>
            <a:rPr lang="es-EC" sz="1600" dirty="0" smtClean="0"/>
            <a:t>Suministrar herramientas para supervisar todas las actividades relacionadas con TI</a:t>
          </a:r>
          <a:endParaRPr lang="es-EC" sz="1600" dirty="0"/>
        </a:p>
      </dgm:t>
    </dgm:pt>
    <dgm:pt modelId="{94EB4C75-6075-4AB2-8E15-BD6ACBEA7A8D}" type="parTrans" cxnId="{45A35745-CA58-4807-9915-CBF85D12A0E8}">
      <dgm:prSet/>
      <dgm:spPr/>
      <dgm:t>
        <a:bodyPr/>
        <a:lstStyle/>
        <a:p>
          <a:endParaRPr lang="es-EC"/>
        </a:p>
      </dgm:t>
    </dgm:pt>
    <dgm:pt modelId="{60A1CDB4-AA1F-4AED-85DE-D71D1B31174A}" type="sibTrans" cxnId="{45A35745-CA58-4807-9915-CBF85D12A0E8}">
      <dgm:prSet/>
      <dgm:spPr/>
      <dgm:t>
        <a:bodyPr/>
        <a:lstStyle/>
        <a:p>
          <a:endParaRPr lang="es-EC"/>
        </a:p>
      </dgm:t>
    </dgm:pt>
    <dgm:pt modelId="{C9C9F073-569F-47F2-82E7-D4028585876C}">
      <dgm:prSet phldrT="[Texto]" custT="1"/>
      <dgm:spPr/>
      <dgm:t>
        <a:bodyPr/>
        <a:lstStyle/>
        <a:p>
          <a:r>
            <a:rPr lang="es-EC" sz="1600" dirty="0" smtClean="0"/>
            <a:t>Desarrollar  políticas claras y buenas prácticas para la gestión de TI.</a:t>
          </a:r>
          <a:endParaRPr lang="es-EC" sz="1600" dirty="0"/>
        </a:p>
      </dgm:t>
    </dgm:pt>
    <dgm:pt modelId="{B9A99922-3334-4D80-AD46-29DE9FDE85E6}" type="parTrans" cxnId="{889D88B2-E6D8-48D3-B6CB-9C2B28FB9F27}">
      <dgm:prSet/>
      <dgm:spPr/>
      <dgm:t>
        <a:bodyPr/>
        <a:lstStyle/>
        <a:p>
          <a:endParaRPr lang="es-EC"/>
        </a:p>
      </dgm:t>
    </dgm:pt>
    <dgm:pt modelId="{9AC05191-28BF-4430-8798-93F1404B20B2}" type="sibTrans" cxnId="{889D88B2-E6D8-48D3-B6CB-9C2B28FB9F27}">
      <dgm:prSet/>
      <dgm:spPr/>
      <dgm:t>
        <a:bodyPr/>
        <a:lstStyle/>
        <a:p>
          <a:endParaRPr lang="es-EC"/>
        </a:p>
      </dgm:t>
    </dgm:pt>
    <dgm:pt modelId="{A9F229B7-26D9-4B33-B40D-EDD1F3AC4572}">
      <dgm:prSet phldrT="[Texto]" custT="1"/>
      <dgm:spPr/>
      <dgm:t>
        <a:bodyPr/>
        <a:lstStyle/>
        <a:p>
          <a:r>
            <a:rPr lang="es-EC" sz="1600" dirty="0" smtClean="0"/>
            <a:t>Gestionar los riesgos de TI y asegurar el cumplimiento, la continuidad, seguridad y privacidad de la información.</a:t>
          </a:r>
          <a:endParaRPr lang="es-EC" sz="1600" dirty="0"/>
        </a:p>
      </dgm:t>
    </dgm:pt>
    <dgm:pt modelId="{2795E5CC-EA54-4847-BFE3-1A6135AC0087}" type="parTrans" cxnId="{34C0A66D-0FC7-49C5-9865-213BC9CBE1D9}">
      <dgm:prSet/>
      <dgm:spPr/>
      <dgm:t>
        <a:bodyPr/>
        <a:lstStyle/>
        <a:p>
          <a:endParaRPr lang="es-EC"/>
        </a:p>
      </dgm:t>
    </dgm:pt>
    <dgm:pt modelId="{F48F433B-D98C-46B1-BD4A-AE8B69F30F3F}" type="sibTrans" cxnId="{34C0A66D-0FC7-49C5-9865-213BC9CBE1D9}">
      <dgm:prSet/>
      <dgm:spPr/>
      <dgm:t>
        <a:bodyPr/>
        <a:lstStyle/>
        <a:p>
          <a:endParaRPr lang="es-EC"/>
        </a:p>
      </dgm:t>
    </dgm:pt>
    <dgm:pt modelId="{7A444EDE-E85D-4BE7-B461-B45489ABB910}">
      <dgm:prSet phldrT="[Texto]" custT="1"/>
      <dgm:spPr/>
      <dgm:t>
        <a:bodyPr/>
        <a:lstStyle/>
        <a:p>
          <a:r>
            <a:rPr lang="es-EC" sz="1600" dirty="0" smtClean="0"/>
            <a:t>Desarrollar una estructura de control de las TI, basada en los objetivos de control.</a:t>
          </a:r>
          <a:endParaRPr lang="es-EC" sz="1600" dirty="0"/>
        </a:p>
      </dgm:t>
    </dgm:pt>
    <dgm:pt modelId="{798C2F6E-DDBC-40C1-B6B5-03E239F1B965}" type="parTrans" cxnId="{78D372A4-E8AC-4A74-960C-5D19B34A915A}">
      <dgm:prSet/>
      <dgm:spPr/>
      <dgm:t>
        <a:bodyPr/>
        <a:lstStyle/>
        <a:p>
          <a:endParaRPr lang="es-EC"/>
        </a:p>
      </dgm:t>
    </dgm:pt>
    <dgm:pt modelId="{DC76E8B9-6F42-43B2-B991-BE61E0DC3D1F}" type="sibTrans" cxnId="{78D372A4-E8AC-4A74-960C-5D19B34A915A}">
      <dgm:prSet/>
      <dgm:spPr/>
      <dgm:t>
        <a:bodyPr/>
        <a:lstStyle/>
        <a:p>
          <a:endParaRPr lang="es-EC"/>
        </a:p>
      </dgm:t>
    </dgm:pt>
    <dgm:pt modelId="{E959D3DB-A890-4D95-91BC-C5756F4AD514}" type="pres">
      <dgm:prSet presAssocID="{654B654A-5D25-447E-80D0-61C4ACD60F6B}" presName="Name0" presStyleCnt="0">
        <dgm:presLayoutVars>
          <dgm:dir/>
          <dgm:resizeHandles val="exact"/>
        </dgm:presLayoutVars>
      </dgm:prSet>
      <dgm:spPr/>
      <dgm:t>
        <a:bodyPr/>
        <a:lstStyle/>
        <a:p>
          <a:endParaRPr lang="es-EC"/>
        </a:p>
      </dgm:t>
    </dgm:pt>
    <dgm:pt modelId="{9B29B73D-11DC-4113-BAAD-9D6CDC4E264D}" type="pres">
      <dgm:prSet presAssocID="{654B654A-5D25-447E-80D0-61C4ACD60F6B}" presName="fgShape" presStyleLbl="fgShp" presStyleIdx="0" presStyleCnt="1"/>
      <dgm:spPr/>
    </dgm:pt>
    <dgm:pt modelId="{5007F3D5-2B13-4720-9FC7-69C5618BEF0A}" type="pres">
      <dgm:prSet presAssocID="{654B654A-5D25-447E-80D0-61C4ACD60F6B}" presName="linComp" presStyleCnt="0"/>
      <dgm:spPr/>
    </dgm:pt>
    <dgm:pt modelId="{3DE193BA-BA6C-4DFF-9CD9-CA427A67132B}" type="pres">
      <dgm:prSet presAssocID="{E709635E-3DA4-4290-9518-98EF5F364789}" presName="compNode" presStyleCnt="0"/>
      <dgm:spPr/>
    </dgm:pt>
    <dgm:pt modelId="{1198E0E4-9BBC-4B03-A673-C390489397AF}" type="pres">
      <dgm:prSet presAssocID="{E709635E-3DA4-4290-9518-98EF5F364789}" presName="bkgdShape" presStyleLbl="node1" presStyleIdx="0" presStyleCnt="5"/>
      <dgm:spPr/>
      <dgm:t>
        <a:bodyPr/>
        <a:lstStyle/>
        <a:p>
          <a:endParaRPr lang="es-EC"/>
        </a:p>
      </dgm:t>
    </dgm:pt>
    <dgm:pt modelId="{AEEEFEE1-FEC1-40BF-8EFF-38148A560A5E}" type="pres">
      <dgm:prSet presAssocID="{E709635E-3DA4-4290-9518-98EF5F364789}" presName="nodeTx" presStyleLbl="node1" presStyleIdx="0" presStyleCnt="5">
        <dgm:presLayoutVars>
          <dgm:bulletEnabled val="1"/>
        </dgm:presLayoutVars>
      </dgm:prSet>
      <dgm:spPr/>
      <dgm:t>
        <a:bodyPr/>
        <a:lstStyle/>
        <a:p>
          <a:endParaRPr lang="es-EC"/>
        </a:p>
      </dgm:t>
    </dgm:pt>
    <dgm:pt modelId="{137C8A73-E4E5-4980-B9CD-3334B64743F4}" type="pres">
      <dgm:prSet presAssocID="{E709635E-3DA4-4290-9518-98EF5F364789}" presName="invisiNode" presStyleLbl="node1" presStyleIdx="0" presStyleCnt="5"/>
      <dgm:spPr/>
    </dgm:pt>
    <dgm:pt modelId="{B9E0F3BB-6F0C-45E6-94E3-863AD2D73DA3}" type="pres">
      <dgm:prSet presAssocID="{E709635E-3DA4-4290-9518-98EF5F364789}" presName="imagNode" presStyleLbl="fgImgPlace1" presStyleIdx="0" presStyleCnt="5"/>
      <dgm:spPr/>
    </dgm:pt>
    <dgm:pt modelId="{4CE44DB2-91A6-49A3-9E3F-D39256911DFA}" type="pres">
      <dgm:prSet presAssocID="{278971DD-DBBB-4425-BCD7-71033AF28B39}" presName="sibTrans" presStyleLbl="sibTrans2D1" presStyleIdx="0" presStyleCnt="0"/>
      <dgm:spPr/>
      <dgm:t>
        <a:bodyPr/>
        <a:lstStyle/>
        <a:p>
          <a:endParaRPr lang="es-EC"/>
        </a:p>
      </dgm:t>
    </dgm:pt>
    <dgm:pt modelId="{7BA72A73-ECD8-45C4-81FA-AE32A39DD790}" type="pres">
      <dgm:prSet presAssocID="{AFE6202B-EAD9-493C-9A11-D56F7ED501BA}" presName="compNode" presStyleCnt="0"/>
      <dgm:spPr/>
    </dgm:pt>
    <dgm:pt modelId="{6141CFE9-EDB3-4410-BDF8-7C6402560D69}" type="pres">
      <dgm:prSet presAssocID="{AFE6202B-EAD9-493C-9A11-D56F7ED501BA}" presName="bkgdShape" presStyleLbl="node1" presStyleIdx="1" presStyleCnt="5"/>
      <dgm:spPr/>
      <dgm:t>
        <a:bodyPr/>
        <a:lstStyle/>
        <a:p>
          <a:endParaRPr lang="es-EC"/>
        </a:p>
      </dgm:t>
    </dgm:pt>
    <dgm:pt modelId="{54A70CA7-B850-4F8F-96C7-0E3AD9BD1684}" type="pres">
      <dgm:prSet presAssocID="{AFE6202B-EAD9-493C-9A11-D56F7ED501BA}" presName="nodeTx" presStyleLbl="node1" presStyleIdx="1" presStyleCnt="5">
        <dgm:presLayoutVars>
          <dgm:bulletEnabled val="1"/>
        </dgm:presLayoutVars>
      </dgm:prSet>
      <dgm:spPr/>
      <dgm:t>
        <a:bodyPr/>
        <a:lstStyle/>
        <a:p>
          <a:endParaRPr lang="es-EC"/>
        </a:p>
      </dgm:t>
    </dgm:pt>
    <dgm:pt modelId="{6F198A64-E1A6-4576-BA56-9562BC21F5BB}" type="pres">
      <dgm:prSet presAssocID="{AFE6202B-EAD9-493C-9A11-D56F7ED501BA}" presName="invisiNode" presStyleLbl="node1" presStyleIdx="1" presStyleCnt="5"/>
      <dgm:spPr/>
    </dgm:pt>
    <dgm:pt modelId="{308971C5-EF9B-479C-99F9-E4A4C75F08E6}" type="pres">
      <dgm:prSet presAssocID="{AFE6202B-EAD9-493C-9A11-D56F7ED501BA}" presName="imagNode" presStyleLbl="fgImgPlace1" presStyleIdx="1" presStyleCnt="5"/>
      <dgm:spPr/>
    </dgm:pt>
    <dgm:pt modelId="{F4FE52B1-F9DF-4A35-8A28-62833C253774}" type="pres">
      <dgm:prSet presAssocID="{60A1CDB4-AA1F-4AED-85DE-D71D1B31174A}" presName="sibTrans" presStyleLbl="sibTrans2D1" presStyleIdx="0" presStyleCnt="0"/>
      <dgm:spPr/>
      <dgm:t>
        <a:bodyPr/>
        <a:lstStyle/>
        <a:p>
          <a:endParaRPr lang="es-EC"/>
        </a:p>
      </dgm:t>
    </dgm:pt>
    <dgm:pt modelId="{F7F80330-304F-4696-A9DA-939614E35D75}" type="pres">
      <dgm:prSet presAssocID="{C9C9F073-569F-47F2-82E7-D4028585876C}" presName="compNode" presStyleCnt="0"/>
      <dgm:spPr/>
    </dgm:pt>
    <dgm:pt modelId="{8E0DDAC4-4BEB-43CB-A0B5-45C5C9CE4D1B}" type="pres">
      <dgm:prSet presAssocID="{C9C9F073-569F-47F2-82E7-D4028585876C}" presName="bkgdShape" presStyleLbl="node1" presStyleIdx="2" presStyleCnt="5"/>
      <dgm:spPr/>
      <dgm:t>
        <a:bodyPr/>
        <a:lstStyle/>
        <a:p>
          <a:endParaRPr lang="es-EC"/>
        </a:p>
      </dgm:t>
    </dgm:pt>
    <dgm:pt modelId="{EF6B8CB1-4D32-4071-872A-AD13A606301A}" type="pres">
      <dgm:prSet presAssocID="{C9C9F073-569F-47F2-82E7-D4028585876C}" presName="nodeTx" presStyleLbl="node1" presStyleIdx="2" presStyleCnt="5">
        <dgm:presLayoutVars>
          <dgm:bulletEnabled val="1"/>
        </dgm:presLayoutVars>
      </dgm:prSet>
      <dgm:spPr/>
      <dgm:t>
        <a:bodyPr/>
        <a:lstStyle/>
        <a:p>
          <a:endParaRPr lang="es-EC"/>
        </a:p>
      </dgm:t>
    </dgm:pt>
    <dgm:pt modelId="{910455FE-6FDA-4504-A291-434B9002BFD6}" type="pres">
      <dgm:prSet presAssocID="{C9C9F073-569F-47F2-82E7-D4028585876C}" presName="invisiNode" presStyleLbl="node1" presStyleIdx="2" presStyleCnt="5"/>
      <dgm:spPr/>
    </dgm:pt>
    <dgm:pt modelId="{F4CA8699-11B1-4A5B-A8F0-50CF983942EE}" type="pres">
      <dgm:prSet presAssocID="{C9C9F073-569F-47F2-82E7-D4028585876C}" presName="imagNode" presStyleLbl="fgImgPlace1" presStyleIdx="2" presStyleCnt="5"/>
      <dgm:spPr/>
    </dgm:pt>
    <dgm:pt modelId="{3F324A4B-1A05-42A2-862A-4A266F66254D}" type="pres">
      <dgm:prSet presAssocID="{9AC05191-28BF-4430-8798-93F1404B20B2}" presName="sibTrans" presStyleLbl="sibTrans2D1" presStyleIdx="0" presStyleCnt="0"/>
      <dgm:spPr/>
      <dgm:t>
        <a:bodyPr/>
        <a:lstStyle/>
        <a:p>
          <a:endParaRPr lang="es-EC"/>
        </a:p>
      </dgm:t>
    </dgm:pt>
    <dgm:pt modelId="{A5206A9C-5E0B-4CE6-8001-09FBF400D684}" type="pres">
      <dgm:prSet presAssocID="{A9F229B7-26D9-4B33-B40D-EDD1F3AC4572}" presName="compNode" presStyleCnt="0"/>
      <dgm:spPr/>
    </dgm:pt>
    <dgm:pt modelId="{172C30A3-3D98-4464-99A5-67AF7E75A810}" type="pres">
      <dgm:prSet presAssocID="{A9F229B7-26D9-4B33-B40D-EDD1F3AC4572}" presName="bkgdShape" presStyleLbl="node1" presStyleIdx="3" presStyleCnt="5"/>
      <dgm:spPr/>
      <dgm:t>
        <a:bodyPr/>
        <a:lstStyle/>
        <a:p>
          <a:endParaRPr lang="es-EC"/>
        </a:p>
      </dgm:t>
    </dgm:pt>
    <dgm:pt modelId="{88544F40-56FC-420F-8C76-798C2112F05E}" type="pres">
      <dgm:prSet presAssocID="{A9F229B7-26D9-4B33-B40D-EDD1F3AC4572}" presName="nodeTx" presStyleLbl="node1" presStyleIdx="3" presStyleCnt="5">
        <dgm:presLayoutVars>
          <dgm:bulletEnabled val="1"/>
        </dgm:presLayoutVars>
      </dgm:prSet>
      <dgm:spPr/>
      <dgm:t>
        <a:bodyPr/>
        <a:lstStyle/>
        <a:p>
          <a:endParaRPr lang="es-EC"/>
        </a:p>
      </dgm:t>
    </dgm:pt>
    <dgm:pt modelId="{5DF15A1F-07CE-4CC1-9180-5D19B125D270}" type="pres">
      <dgm:prSet presAssocID="{A9F229B7-26D9-4B33-B40D-EDD1F3AC4572}" presName="invisiNode" presStyleLbl="node1" presStyleIdx="3" presStyleCnt="5"/>
      <dgm:spPr/>
    </dgm:pt>
    <dgm:pt modelId="{E295ABD1-FC04-4FE6-85F9-F82BC074C6CD}" type="pres">
      <dgm:prSet presAssocID="{A9F229B7-26D9-4B33-B40D-EDD1F3AC4572}" presName="imagNode" presStyleLbl="fgImgPlace1" presStyleIdx="3" presStyleCnt="5"/>
      <dgm:spPr/>
    </dgm:pt>
    <dgm:pt modelId="{912E1816-D20E-4709-A072-E69DEB8D172A}" type="pres">
      <dgm:prSet presAssocID="{F48F433B-D98C-46B1-BD4A-AE8B69F30F3F}" presName="sibTrans" presStyleLbl="sibTrans2D1" presStyleIdx="0" presStyleCnt="0"/>
      <dgm:spPr/>
      <dgm:t>
        <a:bodyPr/>
        <a:lstStyle/>
        <a:p>
          <a:endParaRPr lang="es-EC"/>
        </a:p>
      </dgm:t>
    </dgm:pt>
    <dgm:pt modelId="{6C6761F7-7F52-455C-8D0F-43AEB361707E}" type="pres">
      <dgm:prSet presAssocID="{7A444EDE-E85D-4BE7-B461-B45489ABB910}" presName="compNode" presStyleCnt="0"/>
      <dgm:spPr/>
    </dgm:pt>
    <dgm:pt modelId="{9E57F167-7B7D-4D2C-A91D-CD941BD060A4}" type="pres">
      <dgm:prSet presAssocID="{7A444EDE-E85D-4BE7-B461-B45489ABB910}" presName="bkgdShape" presStyleLbl="node1" presStyleIdx="4" presStyleCnt="5"/>
      <dgm:spPr/>
      <dgm:t>
        <a:bodyPr/>
        <a:lstStyle/>
        <a:p>
          <a:endParaRPr lang="es-EC"/>
        </a:p>
      </dgm:t>
    </dgm:pt>
    <dgm:pt modelId="{042FF405-303B-4491-9BFA-1FE74CB59683}" type="pres">
      <dgm:prSet presAssocID="{7A444EDE-E85D-4BE7-B461-B45489ABB910}" presName="nodeTx" presStyleLbl="node1" presStyleIdx="4" presStyleCnt="5">
        <dgm:presLayoutVars>
          <dgm:bulletEnabled val="1"/>
        </dgm:presLayoutVars>
      </dgm:prSet>
      <dgm:spPr/>
      <dgm:t>
        <a:bodyPr/>
        <a:lstStyle/>
        <a:p>
          <a:endParaRPr lang="es-EC"/>
        </a:p>
      </dgm:t>
    </dgm:pt>
    <dgm:pt modelId="{D5AD66C4-EDF9-41C7-BDB7-5C7DC33F0756}" type="pres">
      <dgm:prSet presAssocID="{7A444EDE-E85D-4BE7-B461-B45489ABB910}" presName="invisiNode" presStyleLbl="node1" presStyleIdx="4" presStyleCnt="5"/>
      <dgm:spPr/>
    </dgm:pt>
    <dgm:pt modelId="{90BD340F-FB1D-419C-8EA9-CF33BCFBBBC3}" type="pres">
      <dgm:prSet presAssocID="{7A444EDE-E85D-4BE7-B461-B45489ABB910}" presName="imagNode" presStyleLbl="fgImgPlace1" presStyleIdx="4" presStyleCnt="5"/>
      <dgm:spPr/>
    </dgm:pt>
  </dgm:ptLst>
  <dgm:cxnLst>
    <dgm:cxn modelId="{842CA449-C294-436F-B756-6558E2AABA9D}" type="presOf" srcId="{278971DD-DBBB-4425-BCD7-71033AF28B39}" destId="{4CE44DB2-91A6-49A3-9E3F-D39256911DFA}" srcOrd="0" destOrd="0" presId="urn:microsoft.com/office/officeart/2005/8/layout/hList7"/>
    <dgm:cxn modelId="{574CEF94-54B8-470A-964B-17173D63E8FF}" type="presOf" srcId="{A9F229B7-26D9-4B33-B40D-EDD1F3AC4572}" destId="{172C30A3-3D98-4464-99A5-67AF7E75A810}" srcOrd="0" destOrd="0" presId="urn:microsoft.com/office/officeart/2005/8/layout/hList7"/>
    <dgm:cxn modelId="{6F1AFCC7-AE7C-4A08-BB38-EECCAF667458}" type="presOf" srcId="{654B654A-5D25-447E-80D0-61C4ACD60F6B}" destId="{E959D3DB-A890-4D95-91BC-C5756F4AD514}" srcOrd="0" destOrd="0" presId="urn:microsoft.com/office/officeart/2005/8/layout/hList7"/>
    <dgm:cxn modelId="{B4E2A1DE-6CA2-49EB-91A5-90C70AFCC85C}" type="presOf" srcId="{C9C9F073-569F-47F2-82E7-D4028585876C}" destId="{EF6B8CB1-4D32-4071-872A-AD13A606301A}" srcOrd="1" destOrd="0" presId="urn:microsoft.com/office/officeart/2005/8/layout/hList7"/>
    <dgm:cxn modelId="{4543DA04-CCE0-4CAE-8D5F-44135EC7D038}" type="presOf" srcId="{9AC05191-28BF-4430-8798-93F1404B20B2}" destId="{3F324A4B-1A05-42A2-862A-4A266F66254D}" srcOrd="0" destOrd="0" presId="urn:microsoft.com/office/officeart/2005/8/layout/hList7"/>
    <dgm:cxn modelId="{78D372A4-E8AC-4A74-960C-5D19B34A915A}" srcId="{654B654A-5D25-447E-80D0-61C4ACD60F6B}" destId="{7A444EDE-E85D-4BE7-B461-B45489ABB910}" srcOrd="4" destOrd="0" parTransId="{798C2F6E-DDBC-40C1-B6B5-03E239F1B965}" sibTransId="{DC76E8B9-6F42-43B2-B991-BE61E0DC3D1F}"/>
    <dgm:cxn modelId="{A023D1BA-FC93-4AA7-8858-CD1F8ED0E1A4}" srcId="{654B654A-5D25-447E-80D0-61C4ACD60F6B}" destId="{E709635E-3DA4-4290-9518-98EF5F364789}" srcOrd="0" destOrd="0" parTransId="{3D339C45-9F19-44C8-BA3B-444D25870974}" sibTransId="{278971DD-DBBB-4425-BCD7-71033AF28B39}"/>
    <dgm:cxn modelId="{889D88B2-E6D8-48D3-B6CB-9C2B28FB9F27}" srcId="{654B654A-5D25-447E-80D0-61C4ACD60F6B}" destId="{C9C9F073-569F-47F2-82E7-D4028585876C}" srcOrd="2" destOrd="0" parTransId="{B9A99922-3334-4D80-AD46-29DE9FDE85E6}" sibTransId="{9AC05191-28BF-4430-8798-93F1404B20B2}"/>
    <dgm:cxn modelId="{EDE62A3D-0310-47D8-B845-E93A308E123D}" type="presOf" srcId="{E709635E-3DA4-4290-9518-98EF5F364789}" destId="{AEEEFEE1-FEC1-40BF-8EFF-38148A560A5E}" srcOrd="1" destOrd="0" presId="urn:microsoft.com/office/officeart/2005/8/layout/hList7"/>
    <dgm:cxn modelId="{944BFB28-5758-4358-9567-7E9EC71E2300}" type="presOf" srcId="{A9F229B7-26D9-4B33-B40D-EDD1F3AC4572}" destId="{88544F40-56FC-420F-8C76-798C2112F05E}" srcOrd="1" destOrd="0" presId="urn:microsoft.com/office/officeart/2005/8/layout/hList7"/>
    <dgm:cxn modelId="{34C0A66D-0FC7-49C5-9865-213BC9CBE1D9}" srcId="{654B654A-5D25-447E-80D0-61C4ACD60F6B}" destId="{A9F229B7-26D9-4B33-B40D-EDD1F3AC4572}" srcOrd="3" destOrd="0" parTransId="{2795E5CC-EA54-4847-BFE3-1A6135AC0087}" sibTransId="{F48F433B-D98C-46B1-BD4A-AE8B69F30F3F}"/>
    <dgm:cxn modelId="{4F758CAB-5DE9-42F1-9BD6-462A872C14F0}" type="presOf" srcId="{AFE6202B-EAD9-493C-9A11-D56F7ED501BA}" destId="{6141CFE9-EDB3-4410-BDF8-7C6402560D69}" srcOrd="0" destOrd="0" presId="urn:microsoft.com/office/officeart/2005/8/layout/hList7"/>
    <dgm:cxn modelId="{278527B9-24CF-496C-A702-6A46ACD98719}" type="presOf" srcId="{E709635E-3DA4-4290-9518-98EF5F364789}" destId="{1198E0E4-9BBC-4B03-A673-C390489397AF}" srcOrd="0" destOrd="0" presId="urn:microsoft.com/office/officeart/2005/8/layout/hList7"/>
    <dgm:cxn modelId="{EF7F96EC-79B6-4F8A-A234-37EE59E38993}" type="presOf" srcId="{7A444EDE-E85D-4BE7-B461-B45489ABB910}" destId="{042FF405-303B-4491-9BFA-1FE74CB59683}" srcOrd="1" destOrd="0" presId="urn:microsoft.com/office/officeart/2005/8/layout/hList7"/>
    <dgm:cxn modelId="{DC723A9A-217F-4463-99E5-313D61448922}" type="presOf" srcId="{7A444EDE-E85D-4BE7-B461-B45489ABB910}" destId="{9E57F167-7B7D-4D2C-A91D-CD941BD060A4}" srcOrd="0" destOrd="0" presId="urn:microsoft.com/office/officeart/2005/8/layout/hList7"/>
    <dgm:cxn modelId="{F0DED79F-340D-4F28-AAFE-174A6F7FC0AB}" type="presOf" srcId="{60A1CDB4-AA1F-4AED-85DE-D71D1B31174A}" destId="{F4FE52B1-F9DF-4A35-8A28-62833C253774}" srcOrd="0" destOrd="0" presId="urn:microsoft.com/office/officeart/2005/8/layout/hList7"/>
    <dgm:cxn modelId="{CB782100-3F1A-4AC6-B200-EBAB5B1C03C5}" type="presOf" srcId="{C9C9F073-569F-47F2-82E7-D4028585876C}" destId="{8E0DDAC4-4BEB-43CB-A0B5-45C5C9CE4D1B}" srcOrd="0" destOrd="0" presId="urn:microsoft.com/office/officeart/2005/8/layout/hList7"/>
    <dgm:cxn modelId="{4B460A72-B5B2-42E5-94F1-E8D92BD0974E}" type="presOf" srcId="{AFE6202B-EAD9-493C-9A11-D56F7ED501BA}" destId="{54A70CA7-B850-4F8F-96C7-0E3AD9BD1684}" srcOrd="1" destOrd="0" presId="urn:microsoft.com/office/officeart/2005/8/layout/hList7"/>
    <dgm:cxn modelId="{FC18DDE3-1D03-4AD0-9395-7F401C8EA737}" type="presOf" srcId="{F48F433B-D98C-46B1-BD4A-AE8B69F30F3F}" destId="{912E1816-D20E-4709-A072-E69DEB8D172A}" srcOrd="0" destOrd="0" presId="urn:microsoft.com/office/officeart/2005/8/layout/hList7"/>
    <dgm:cxn modelId="{45A35745-CA58-4807-9915-CBF85D12A0E8}" srcId="{654B654A-5D25-447E-80D0-61C4ACD60F6B}" destId="{AFE6202B-EAD9-493C-9A11-D56F7ED501BA}" srcOrd="1" destOrd="0" parTransId="{94EB4C75-6075-4AB2-8E15-BD6ACBEA7A8D}" sibTransId="{60A1CDB4-AA1F-4AED-85DE-D71D1B31174A}"/>
    <dgm:cxn modelId="{9483AEC8-FC00-40F7-83E9-D0B8BFBD5239}" type="presParOf" srcId="{E959D3DB-A890-4D95-91BC-C5756F4AD514}" destId="{9B29B73D-11DC-4113-BAAD-9D6CDC4E264D}" srcOrd="0" destOrd="0" presId="urn:microsoft.com/office/officeart/2005/8/layout/hList7"/>
    <dgm:cxn modelId="{B11AEEA5-A9E2-4FCF-81FC-961B39E99CE8}" type="presParOf" srcId="{E959D3DB-A890-4D95-91BC-C5756F4AD514}" destId="{5007F3D5-2B13-4720-9FC7-69C5618BEF0A}" srcOrd="1" destOrd="0" presId="urn:microsoft.com/office/officeart/2005/8/layout/hList7"/>
    <dgm:cxn modelId="{A2B212E0-3568-4AA5-9213-CADF7117EAD8}" type="presParOf" srcId="{5007F3D5-2B13-4720-9FC7-69C5618BEF0A}" destId="{3DE193BA-BA6C-4DFF-9CD9-CA427A67132B}" srcOrd="0" destOrd="0" presId="urn:microsoft.com/office/officeart/2005/8/layout/hList7"/>
    <dgm:cxn modelId="{80F21756-BA9D-4EC9-906A-E480B16D4E6A}" type="presParOf" srcId="{3DE193BA-BA6C-4DFF-9CD9-CA427A67132B}" destId="{1198E0E4-9BBC-4B03-A673-C390489397AF}" srcOrd="0" destOrd="0" presId="urn:microsoft.com/office/officeart/2005/8/layout/hList7"/>
    <dgm:cxn modelId="{1214E40E-C3ED-4798-A2AA-9E29022A0802}" type="presParOf" srcId="{3DE193BA-BA6C-4DFF-9CD9-CA427A67132B}" destId="{AEEEFEE1-FEC1-40BF-8EFF-38148A560A5E}" srcOrd="1" destOrd="0" presId="urn:microsoft.com/office/officeart/2005/8/layout/hList7"/>
    <dgm:cxn modelId="{BD276BDB-E58D-4919-A968-20A69D96330A}" type="presParOf" srcId="{3DE193BA-BA6C-4DFF-9CD9-CA427A67132B}" destId="{137C8A73-E4E5-4980-B9CD-3334B64743F4}" srcOrd="2" destOrd="0" presId="urn:microsoft.com/office/officeart/2005/8/layout/hList7"/>
    <dgm:cxn modelId="{657C015C-372D-4372-8711-B618D04D8890}" type="presParOf" srcId="{3DE193BA-BA6C-4DFF-9CD9-CA427A67132B}" destId="{B9E0F3BB-6F0C-45E6-94E3-863AD2D73DA3}" srcOrd="3" destOrd="0" presId="urn:microsoft.com/office/officeart/2005/8/layout/hList7"/>
    <dgm:cxn modelId="{9AEB4F54-6035-4625-9BF6-19397F26A5F9}" type="presParOf" srcId="{5007F3D5-2B13-4720-9FC7-69C5618BEF0A}" destId="{4CE44DB2-91A6-49A3-9E3F-D39256911DFA}" srcOrd="1" destOrd="0" presId="urn:microsoft.com/office/officeart/2005/8/layout/hList7"/>
    <dgm:cxn modelId="{598B0003-8E83-49FD-9E4F-F8F9726A2F10}" type="presParOf" srcId="{5007F3D5-2B13-4720-9FC7-69C5618BEF0A}" destId="{7BA72A73-ECD8-45C4-81FA-AE32A39DD790}" srcOrd="2" destOrd="0" presId="urn:microsoft.com/office/officeart/2005/8/layout/hList7"/>
    <dgm:cxn modelId="{7FDD7306-AC9A-407B-898D-E144D1E8AEA0}" type="presParOf" srcId="{7BA72A73-ECD8-45C4-81FA-AE32A39DD790}" destId="{6141CFE9-EDB3-4410-BDF8-7C6402560D69}" srcOrd="0" destOrd="0" presId="urn:microsoft.com/office/officeart/2005/8/layout/hList7"/>
    <dgm:cxn modelId="{0A8D80AF-855C-4F84-B6CF-72090A25E8E7}" type="presParOf" srcId="{7BA72A73-ECD8-45C4-81FA-AE32A39DD790}" destId="{54A70CA7-B850-4F8F-96C7-0E3AD9BD1684}" srcOrd="1" destOrd="0" presId="urn:microsoft.com/office/officeart/2005/8/layout/hList7"/>
    <dgm:cxn modelId="{30ECD778-A4E6-4C7F-9DFB-FB128048C744}" type="presParOf" srcId="{7BA72A73-ECD8-45C4-81FA-AE32A39DD790}" destId="{6F198A64-E1A6-4576-BA56-9562BC21F5BB}" srcOrd="2" destOrd="0" presId="urn:microsoft.com/office/officeart/2005/8/layout/hList7"/>
    <dgm:cxn modelId="{76DE340F-D116-451F-9FB0-F11CA79F0B7E}" type="presParOf" srcId="{7BA72A73-ECD8-45C4-81FA-AE32A39DD790}" destId="{308971C5-EF9B-479C-99F9-E4A4C75F08E6}" srcOrd="3" destOrd="0" presId="urn:microsoft.com/office/officeart/2005/8/layout/hList7"/>
    <dgm:cxn modelId="{B3839CC1-FA9B-44BB-8705-5DC66B5A4122}" type="presParOf" srcId="{5007F3D5-2B13-4720-9FC7-69C5618BEF0A}" destId="{F4FE52B1-F9DF-4A35-8A28-62833C253774}" srcOrd="3" destOrd="0" presId="urn:microsoft.com/office/officeart/2005/8/layout/hList7"/>
    <dgm:cxn modelId="{9A1D0E4E-89F7-4E8A-AD7C-7E1A79B2AAF2}" type="presParOf" srcId="{5007F3D5-2B13-4720-9FC7-69C5618BEF0A}" destId="{F7F80330-304F-4696-A9DA-939614E35D75}" srcOrd="4" destOrd="0" presId="urn:microsoft.com/office/officeart/2005/8/layout/hList7"/>
    <dgm:cxn modelId="{9E76FE9F-644F-4DEC-A81A-A0674141FAEA}" type="presParOf" srcId="{F7F80330-304F-4696-A9DA-939614E35D75}" destId="{8E0DDAC4-4BEB-43CB-A0B5-45C5C9CE4D1B}" srcOrd="0" destOrd="0" presId="urn:microsoft.com/office/officeart/2005/8/layout/hList7"/>
    <dgm:cxn modelId="{926D99C9-3A23-43C1-ABC6-4E169354BCB7}" type="presParOf" srcId="{F7F80330-304F-4696-A9DA-939614E35D75}" destId="{EF6B8CB1-4D32-4071-872A-AD13A606301A}" srcOrd="1" destOrd="0" presId="urn:microsoft.com/office/officeart/2005/8/layout/hList7"/>
    <dgm:cxn modelId="{BBC48906-6506-4F0F-BDE7-7942D752B451}" type="presParOf" srcId="{F7F80330-304F-4696-A9DA-939614E35D75}" destId="{910455FE-6FDA-4504-A291-434B9002BFD6}" srcOrd="2" destOrd="0" presId="urn:microsoft.com/office/officeart/2005/8/layout/hList7"/>
    <dgm:cxn modelId="{A2590864-EB83-4378-8BB4-8431A0921F43}" type="presParOf" srcId="{F7F80330-304F-4696-A9DA-939614E35D75}" destId="{F4CA8699-11B1-4A5B-A8F0-50CF983942EE}" srcOrd="3" destOrd="0" presId="urn:microsoft.com/office/officeart/2005/8/layout/hList7"/>
    <dgm:cxn modelId="{8C5F4011-E9B8-44BF-A7F3-8B225BE5F9AF}" type="presParOf" srcId="{5007F3D5-2B13-4720-9FC7-69C5618BEF0A}" destId="{3F324A4B-1A05-42A2-862A-4A266F66254D}" srcOrd="5" destOrd="0" presId="urn:microsoft.com/office/officeart/2005/8/layout/hList7"/>
    <dgm:cxn modelId="{01FB626F-19FD-415E-963D-5F1D30112383}" type="presParOf" srcId="{5007F3D5-2B13-4720-9FC7-69C5618BEF0A}" destId="{A5206A9C-5E0B-4CE6-8001-09FBF400D684}" srcOrd="6" destOrd="0" presId="urn:microsoft.com/office/officeart/2005/8/layout/hList7"/>
    <dgm:cxn modelId="{392AD48F-2E44-4AA0-9B01-ACE6D6C33673}" type="presParOf" srcId="{A5206A9C-5E0B-4CE6-8001-09FBF400D684}" destId="{172C30A3-3D98-4464-99A5-67AF7E75A810}" srcOrd="0" destOrd="0" presId="urn:microsoft.com/office/officeart/2005/8/layout/hList7"/>
    <dgm:cxn modelId="{F1216BA5-08CF-45A5-87E9-5BD31059A419}" type="presParOf" srcId="{A5206A9C-5E0B-4CE6-8001-09FBF400D684}" destId="{88544F40-56FC-420F-8C76-798C2112F05E}" srcOrd="1" destOrd="0" presId="urn:microsoft.com/office/officeart/2005/8/layout/hList7"/>
    <dgm:cxn modelId="{66296217-B69F-4BA8-8D1B-14C2D7201E4B}" type="presParOf" srcId="{A5206A9C-5E0B-4CE6-8001-09FBF400D684}" destId="{5DF15A1F-07CE-4CC1-9180-5D19B125D270}" srcOrd="2" destOrd="0" presId="urn:microsoft.com/office/officeart/2005/8/layout/hList7"/>
    <dgm:cxn modelId="{82BEA23D-834C-4FEA-A01C-90343392EE35}" type="presParOf" srcId="{A5206A9C-5E0B-4CE6-8001-09FBF400D684}" destId="{E295ABD1-FC04-4FE6-85F9-F82BC074C6CD}" srcOrd="3" destOrd="0" presId="urn:microsoft.com/office/officeart/2005/8/layout/hList7"/>
    <dgm:cxn modelId="{C06CEEFA-BD46-4A30-BED0-CB5B72B484A6}" type="presParOf" srcId="{5007F3D5-2B13-4720-9FC7-69C5618BEF0A}" destId="{912E1816-D20E-4709-A072-E69DEB8D172A}" srcOrd="7" destOrd="0" presId="urn:microsoft.com/office/officeart/2005/8/layout/hList7"/>
    <dgm:cxn modelId="{4B3A27FE-606E-48F6-8C07-F9B0D48CF795}" type="presParOf" srcId="{5007F3D5-2B13-4720-9FC7-69C5618BEF0A}" destId="{6C6761F7-7F52-455C-8D0F-43AEB361707E}" srcOrd="8" destOrd="0" presId="urn:microsoft.com/office/officeart/2005/8/layout/hList7"/>
    <dgm:cxn modelId="{A52A0F80-3A6C-4C48-908D-CC991F4E88A4}" type="presParOf" srcId="{6C6761F7-7F52-455C-8D0F-43AEB361707E}" destId="{9E57F167-7B7D-4D2C-A91D-CD941BD060A4}" srcOrd="0" destOrd="0" presId="urn:microsoft.com/office/officeart/2005/8/layout/hList7"/>
    <dgm:cxn modelId="{BC183552-2504-488D-BB0B-AB143C905E0D}" type="presParOf" srcId="{6C6761F7-7F52-455C-8D0F-43AEB361707E}" destId="{042FF405-303B-4491-9BFA-1FE74CB59683}" srcOrd="1" destOrd="0" presId="urn:microsoft.com/office/officeart/2005/8/layout/hList7"/>
    <dgm:cxn modelId="{A599C919-694E-4B99-BA4C-94B1D36BA110}" type="presParOf" srcId="{6C6761F7-7F52-455C-8D0F-43AEB361707E}" destId="{D5AD66C4-EDF9-41C7-BDB7-5C7DC33F0756}" srcOrd="2" destOrd="0" presId="urn:microsoft.com/office/officeart/2005/8/layout/hList7"/>
    <dgm:cxn modelId="{1340065E-D354-4159-B457-37C7EF9099D1}" type="presParOf" srcId="{6C6761F7-7F52-455C-8D0F-43AEB361707E}" destId="{90BD340F-FB1D-419C-8EA9-CF33BCFBBBC3}" srcOrd="3" destOrd="0" presId="urn:microsoft.com/office/officeart/2005/8/layout/hList7"/>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2.3.  La Misión de COBIT</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C823ED8-B8D0-4F65-8E4A-61F5580680EF}" type="presOf" srcId="{09FEC86F-E036-4932-A1F3-29C792D7DC38}" destId="{ED61DF64-18D5-4490-B573-C36FB134BE14}" srcOrd="0" destOrd="0" presId="urn:microsoft.com/office/officeart/2005/8/layout/vList2"/>
    <dgm:cxn modelId="{9C8017B8-CA7B-45F1-9C2A-40117E66BF6A}"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BF9E877-2C0D-432C-85F4-425149EB8D2E}"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164A4A83-F036-4280-8977-024B9B79D863}" type="doc">
      <dgm:prSet loTypeId="urn:microsoft.com/office/officeart/2005/8/layout/pyramid2" loCatId="pyramid" qsTypeId="urn:microsoft.com/office/officeart/2005/8/quickstyle/3d4" qsCatId="3D" csTypeId="urn:microsoft.com/office/officeart/2005/8/colors/colorful5" csCatId="colorful" phldr="1"/>
      <dgm:spPr/>
    </dgm:pt>
    <dgm:pt modelId="{714E24E0-BC9A-45DC-B798-B23B15666CB1}">
      <dgm:prSet phldrT="[Texto]" custT="1"/>
      <dgm:spPr/>
      <dgm:t>
        <a:bodyPr/>
        <a:lstStyle/>
        <a:p>
          <a:r>
            <a:rPr lang="es-ES" sz="1800" b="1" i="1" dirty="0" smtClean="0"/>
            <a:t>MISIÓN:</a:t>
          </a:r>
        </a:p>
        <a:p>
          <a:r>
            <a:rPr lang="es-ES" sz="1800" i="1" dirty="0" smtClean="0"/>
            <a:t>“Investigar, desarrollar, publicar y promover un conjunto de objetivos de control en tecnología de información con autoridad, actualizados, de carácter internacional y aceptados generalmente  para el uso cotidiano de gerentes de empresas y auditores”</a:t>
          </a:r>
          <a:endParaRPr lang="es-EC" sz="1800" dirty="0"/>
        </a:p>
      </dgm:t>
    </dgm:pt>
    <dgm:pt modelId="{ABFE9DFD-3629-42D5-89D9-E6C7B5BDE7D9}" type="parTrans" cxnId="{58E9CB31-26B1-45DF-BF76-C1FBF4DF16BC}">
      <dgm:prSet/>
      <dgm:spPr/>
      <dgm:t>
        <a:bodyPr/>
        <a:lstStyle/>
        <a:p>
          <a:endParaRPr lang="es-EC"/>
        </a:p>
      </dgm:t>
    </dgm:pt>
    <dgm:pt modelId="{674D3FD5-076C-4F89-B842-95F85753ADBD}" type="sibTrans" cxnId="{58E9CB31-26B1-45DF-BF76-C1FBF4DF16BC}">
      <dgm:prSet/>
      <dgm:spPr/>
      <dgm:t>
        <a:bodyPr/>
        <a:lstStyle/>
        <a:p>
          <a:endParaRPr lang="es-EC"/>
        </a:p>
      </dgm:t>
    </dgm:pt>
    <dgm:pt modelId="{63AE56CF-F57B-46A6-8B19-44C9B75E2709}" type="pres">
      <dgm:prSet presAssocID="{164A4A83-F036-4280-8977-024B9B79D863}" presName="compositeShape" presStyleCnt="0">
        <dgm:presLayoutVars>
          <dgm:dir/>
          <dgm:resizeHandles/>
        </dgm:presLayoutVars>
      </dgm:prSet>
      <dgm:spPr/>
    </dgm:pt>
    <dgm:pt modelId="{7FF9A069-1EA7-43A2-83FE-A973528D7091}" type="pres">
      <dgm:prSet presAssocID="{164A4A83-F036-4280-8977-024B9B79D863}" presName="pyramid" presStyleLbl="node1" presStyleIdx="0" presStyleCnt="1"/>
      <dgm:spPr/>
    </dgm:pt>
    <dgm:pt modelId="{BF2EE715-DDD0-43CE-87B3-9023C40A30E7}" type="pres">
      <dgm:prSet presAssocID="{164A4A83-F036-4280-8977-024B9B79D863}" presName="theList" presStyleCnt="0"/>
      <dgm:spPr/>
    </dgm:pt>
    <dgm:pt modelId="{E69DDBA0-16C2-4043-9B36-89723A03A960}" type="pres">
      <dgm:prSet presAssocID="{714E24E0-BC9A-45DC-B798-B23B15666CB1}" presName="aNode" presStyleLbl="fgAcc1" presStyleIdx="0" presStyleCnt="1" custScaleX="211778" custScaleY="170583">
        <dgm:presLayoutVars>
          <dgm:bulletEnabled val="1"/>
        </dgm:presLayoutVars>
      </dgm:prSet>
      <dgm:spPr/>
      <dgm:t>
        <a:bodyPr/>
        <a:lstStyle/>
        <a:p>
          <a:endParaRPr lang="es-EC"/>
        </a:p>
      </dgm:t>
    </dgm:pt>
    <dgm:pt modelId="{8D9BCE26-13F1-4225-B90F-8D8DF94A0D52}" type="pres">
      <dgm:prSet presAssocID="{714E24E0-BC9A-45DC-B798-B23B15666CB1}" presName="aSpace" presStyleCnt="0"/>
      <dgm:spPr/>
    </dgm:pt>
  </dgm:ptLst>
  <dgm:cxnLst>
    <dgm:cxn modelId="{58E9CB31-26B1-45DF-BF76-C1FBF4DF16BC}" srcId="{164A4A83-F036-4280-8977-024B9B79D863}" destId="{714E24E0-BC9A-45DC-B798-B23B15666CB1}" srcOrd="0" destOrd="0" parTransId="{ABFE9DFD-3629-42D5-89D9-E6C7B5BDE7D9}" sibTransId="{674D3FD5-076C-4F89-B842-95F85753ADBD}"/>
    <dgm:cxn modelId="{60A13FA5-4498-48D1-AD77-B7F311E3D041}" type="presOf" srcId="{714E24E0-BC9A-45DC-B798-B23B15666CB1}" destId="{E69DDBA0-16C2-4043-9B36-89723A03A960}" srcOrd="0" destOrd="0" presId="urn:microsoft.com/office/officeart/2005/8/layout/pyramid2"/>
    <dgm:cxn modelId="{1C57B92F-554B-4DF7-B27B-6901BDCA67D4}" type="presOf" srcId="{164A4A83-F036-4280-8977-024B9B79D863}" destId="{63AE56CF-F57B-46A6-8B19-44C9B75E2709}" srcOrd="0" destOrd="0" presId="urn:microsoft.com/office/officeart/2005/8/layout/pyramid2"/>
    <dgm:cxn modelId="{00BC4988-A29D-4CB8-B269-2772E9E8C9C6}" type="presParOf" srcId="{63AE56CF-F57B-46A6-8B19-44C9B75E2709}" destId="{7FF9A069-1EA7-43A2-83FE-A973528D7091}" srcOrd="0" destOrd="0" presId="urn:microsoft.com/office/officeart/2005/8/layout/pyramid2"/>
    <dgm:cxn modelId="{B4ACB5F4-B10A-4F23-AA9E-BC521B525E4D}" type="presParOf" srcId="{63AE56CF-F57B-46A6-8B19-44C9B75E2709}" destId="{BF2EE715-DDD0-43CE-87B3-9023C40A30E7}" srcOrd="1" destOrd="0" presId="urn:microsoft.com/office/officeart/2005/8/layout/pyramid2"/>
    <dgm:cxn modelId="{03B4CC7D-6EEB-48AF-95A4-3EB5EABA1D61}" type="presParOf" srcId="{BF2EE715-DDD0-43CE-87B3-9023C40A30E7}" destId="{E69DDBA0-16C2-4043-9B36-89723A03A960}" srcOrd="0" destOrd="0" presId="urn:microsoft.com/office/officeart/2005/8/layout/pyramid2"/>
    <dgm:cxn modelId="{E05C3CF5-83FD-4BC4-ABD1-776EC1362E41}" type="presParOf" srcId="{BF2EE715-DDD0-43CE-87B3-9023C40A30E7}" destId="{8D9BCE26-13F1-4225-B90F-8D8DF94A0D52}" srcOrd="1" destOrd="0" presId="urn:microsoft.com/office/officeart/2005/8/layout/pyramid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CD7D8B7C-602B-43E1-874B-18F9A464E11A}">
      <dgm:prSet phldrT="[Texto]" custT="1"/>
      <dgm:spPr/>
      <dgm:t>
        <a:bodyPr/>
        <a:lstStyle/>
        <a:p>
          <a:r>
            <a:rPr lang="es-EC" sz="1600" dirty="0" smtClean="0"/>
            <a:t>Regla de Oro</a:t>
          </a:r>
          <a:endParaRPr lang="es-EC" sz="1600" dirty="0"/>
        </a:p>
      </dgm:t>
    </dgm:pt>
    <dgm:pt modelId="{906F833E-6653-41AE-A9B5-B904F9705BE1}" type="parTrans" cxnId="{B911B436-C3C0-48F5-840A-0405E0D03420}">
      <dgm:prSet/>
      <dgm:spPr/>
      <dgm:t>
        <a:bodyPr/>
        <a:lstStyle/>
        <a:p>
          <a:endParaRPr lang="es-EC"/>
        </a:p>
      </dgm:t>
    </dgm:pt>
    <dgm:pt modelId="{B5B03305-69BF-465F-A9A7-895305B4E9D7}" type="sibTrans" cxnId="{B911B436-C3C0-48F5-840A-0405E0D03420}">
      <dgm:prSet/>
      <dgm:spPr/>
      <dgm:t>
        <a:bodyPr/>
        <a:lstStyle/>
        <a:p>
          <a:endParaRPr lang="es-EC"/>
        </a:p>
      </dgm:t>
    </dgm:pt>
    <dgm:pt modelId="{8BA75CBC-F7C1-4F2F-A88D-229AC25FA6EE}">
      <dgm:prSet phldrT="[Texto]" custT="1"/>
      <dgm:spPr/>
      <dgm:t>
        <a:bodyPr/>
        <a:lstStyle/>
        <a:p>
          <a:r>
            <a:rPr lang="es-EC" sz="1600" dirty="0" smtClean="0"/>
            <a:t>Para proveer la información que requiere la organización para lograr sus objetivos, los recursos de TI deben ser administrados por un conjunto de  procesos, agrupados de forma adecuada y ejecutados acorde a prácticas normalmente aceptadas.</a:t>
          </a:r>
          <a:endParaRPr lang="es-EC" sz="1600"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665FB71A-A30F-44C5-8799-02356A27C8EC}" type="pres">
      <dgm:prSet presAssocID="{CD7D8B7C-602B-43E1-874B-18F9A464E11A}" presName="linNode" presStyleCnt="0"/>
      <dgm:spPr/>
    </dgm:pt>
    <dgm:pt modelId="{9D11012B-3134-43C9-9E35-7D84BAFD566C}" type="pres">
      <dgm:prSet presAssocID="{CD7D8B7C-602B-43E1-874B-18F9A464E11A}" presName="parentText" presStyleLbl="node1" presStyleIdx="0" presStyleCnt="1" custScaleX="45717" custScaleY="69231">
        <dgm:presLayoutVars>
          <dgm:chMax val="1"/>
          <dgm:bulletEnabled val="1"/>
        </dgm:presLayoutVars>
      </dgm:prSet>
      <dgm:spPr/>
      <dgm:t>
        <a:bodyPr/>
        <a:lstStyle/>
        <a:p>
          <a:endParaRPr lang="es-EC"/>
        </a:p>
      </dgm:t>
    </dgm:pt>
    <dgm:pt modelId="{4BEB31A4-478C-47C0-921D-C5FA8C4FDD47}" type="pres">
      <dgm:prSet presAssocID="{CD7D8B7C-602B-43E1-874B-18F9A464E11A}" presName="descendantText" presStyleLbl="alignAccFollowNode1" presStyleIdx="0" presStyleCnt="1" custScaleX="110063" custScaleY="125122">
        <dgm:presLayoutVars>
          <dgm:bulletEnabled val="1"/>
        </dgm:presLayoutVars>
      </dgm:prSet>
      <dgm:spPr/>
      <dgm:t>
        <a:bodyPr/>
        <a:lstStyle/>
        <a:p>
          <a:endParaRPr lang="es-EC"/>
        </a:p>
      </dgm:t>
    </dgm:pt>
  </dgm:ptLst>
  <dgm:cxnLst>
    <dgm:cxn modelId="{2EDC6B42-ED5F-4FFC-8F54-B3E9D04A3933}" type="presOf" srcId="{6E12C7D7-F586-418F-B08F-564058E052C3}" destId="{17368821-4A77-49F0-B835-DE2788552788}" srcOrd="0" destOrd="0" presId="urn:microsoft.com/office/officeart/2005/8/layout/vList5"/>
    <dgm:cxn modelId="{1263633D-BAEC-4BA1-9303-293903B98DAE}" type="presOf" srcId="{CD7D8B7C-602B-43E1-874B-18F9A464E11A}" destId="{9D11012B-3134-43C9-9E35-7D84BAFD566C}" srcOrd="0" destOrd="0" presId="urn:microsoft.com/office/officeart/2005/8/layout/vList5"/>
    <dgm:cxn modelId="{AAE602FC-8E19-455D-8362-A9C7502F596F}" srcId="{CD7D8B7C-602B-43E1-874B-18F9A464E11A}" destId="{8BA75CBC-F7C1-4F2F-A88D-229AC25FA6EE}" srcOrd="0" destOrd="0" parTransId="{2815BD86-7FA4-4D49-90B7-A0AF194EE304}" sibTransId="{F5CD6E56-61D4-4B1B-8481-CEDC62A4590C}"/>
    <dgm:cxn modelId="{6B05F4BE-EE62-48F0-B7AA-611E781EC7CF}" type="presOf" srcId="{8BA75CBC-F7C1-4F2F-A88D-229AC25FA6EE}" destId="{4BEB31A4-478C-47C0-921D-C5FA8C4FDD47}" srcOrd="0" destOrd="0" presId="urn:microsoft.com/office/officeart/2005/8/layout/vList5"/>
    <dgm:cxn modelId="{B911B436-C3C0-48F5-840A-0405E0D03420}" srcId="{6E12C7D7-F586-418F-B08F-564058E052C3}" destId="{CD7D8B7C-602B-43E1-874B-18F9A464E11A}" srcOrd="0" destOrd="0" parTransId="{906F833E-6653-41AE-A9B5-B904F9705BE1}" sibTransId="{B5B03305-69BF-465F-A9A7-895305B4E9D7}"/>
    <dgm:cxn modelId="{32CF95F1-CF2D-4C17-8801-25FB67FEBDC9}" type="presParOf" srcId="{17368821-4A77-49F0-B835-DE2788552788}" destId="{665FB71A-A30F-44C5-8799-02356A27C8EC}" srcOrd="0" destOrd="0" presId="urn:microsoft.com/office/officeart/2005/8/layout/vList5"/>
    <dgm:cxn modelId="{8BFAC64E-F52C-4105-9BB1-627450CD54C6}" type="presParOf" srcId="{665FB71A-A30F-44C5-8799-02356A27C8EC}" destId="{9D11012B-3134-43C9-9E35-7D84BAFD566C}" srcOrd="0" destOrd="0" presId="urn:microsoft.com/office/officeart/2005/8/layout/vList5"/>
    <dgm:cxn modelId="{AB65F684-8AF9-4332-B54F-5101FECD84A4}" type="presParOf" srcId="{665FB71A-A30F-44C5-8799-02356A27C8EC}" destId="{4BEB31A4-478C-47C0-921D-C5FA8C4FDD47}" srcOrd="1" destOrd="0" presId="urn:microsoft.com/office/officeart/2005/8/layout/vList5"/>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2.4.  Beneficios de implementar COBIT</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2126EDFE-0BAC-4760-AB0F-663699D1F470}"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93A0521-DC9D-4FE8-B749-80778C9162B4}" type="presOf" srcId="{238CC9A4-0EAE-4AC6-8A4B-689493D375E4}" destId="{FC7C4530-963F-4D81-8C96-75FADF586974}" srcOrd="0" destOrd="0" presId="urn:microsoft.com/office/officeart/2005/8/layout/vList2"/>
    <dgm:cxn modelId="{A4375891-336D-4039-A4D5-1349DFFE573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D56FB399-1C33-4004-BC54-8EF1CA8D2D59}" type="doc">
      <dgm:prSet loTypeId="urn:microsoft.com/office/officeart/2005/8/layout/vList5" loCatId="list" qsTypeId="urn:microsoft.com/office/officeart/2005/8/quickstyle/3d1" qsCatId="3D" csTypeId="urn:microsoft.com/office/officeart/2005/8/colors/colorful5" csCatId="colorful" phldr="1"/>
      <dgm:spPr/>
      <dgm:t>
        <a:bodyPr/>
        <a:lstStyle/>
        <a:p>
          <a:endParaRPr lang="es-EC"/>
        </a:p>
      </dgm:t>
    </dgm:pt>
    <dgm:pt modelId="{90CAFEAB-6618-49A9-A3F3-877F4D7F04A6}">
      <dgm:prSet phldrT="[Texto]" custT="1"/>
      <dgm:spPr/>
      <dgm:t>
        <a:bodyPr/>
        <a:lstStyle/>
        <a:p>
          <a:r>
            <a:rPr lang="es-ES" sz="1800" dirty="0" smtClean="0"/>
            <a:t>Mejor alineación de TI  mediante un enfoque de negocio. </a:t>
          </a:r>
          <a:endParaRPr lang="es-EC" sz="1800" dirty="0"/>
        </a:p>
      </dgm:t>
    </dgm:pt>
    <dgm:pt modelId="{3A714644-3AF4-42CA-A317-24C4723B8656}" type="parTrans" cxnId="{6B3F5013-5228-4BE0-BE08-50CE5580765E}">
      <dgm:prSet/>
      <dgm:spPr/>
      <dgm:t>
        <a:bodyPr/>
        <a:lstStyle/>
        <a:p>
          <a:endParaRPr lang="es-EC"/>
        </a:p>
      </dgm:t>
    </dgm:pt>
    <dgm:pt modelId="{E93AB89A-C2C0-40A1-A3BD-722A6004CE1F}" type="sibTrans" cxnId="{6B3F5013-5228-4BE0-BE08-50CE5580765E}">
      <dgm:prSet/>
      <dgm:spPr/>
      <dgm:t>
        <a:bodyPr/>
        <a:lstStyle/>
        <a:p>
          <a:endParaRPr lang="es-EC"/>
        </a:p>
      </dgm:t>
    </dgm:pt>
    <dgm:pt modelId="{60E4618E-FAAF-43C2-9668-7725F195381B}">
      <dgm:prSet phldrT="[Texto]" custT="1"/>
      <dgm:spPr/>
      <dgm:t>
        <a:bodyPr/>
        <a:lstStyle/>
        <a:p>
          <a:r>
            <a:rPr lang="es-ES" sz="1800" dirty="0" smtClean="0"/>
            <a:t>Orientación a Procesos, estableciendo claramente la propiedad y la responsabilidad de los mismos. </a:t>
          </a:r>
          <a:endParaRPr lang="es-EC" sz="1800" dirty="0"/>
        </a:p>
      </dgm:t>
    </dgm:pt>
    <dgm:pt modelId="{1D5A3FA5-42D4-4006-85B4-4504007567E8}" type="parTrans" cxnId="{AF1DC825-4288-4EB5-9D68-17F54A500F1F}">
      <dgm:prSet/>
      <dgm:spPr/>
      <dgm:t>
        <a:bodyPr/>
        <a:lstStyle/>
        <a:p>
          <a:endParaRPr lang="es-EC"/>
        </a:p>
      </dgm:t>
    </dgm:pt>
    <dgm:pt modelId="{2A444153-A15B-48B9-9E82-B24786DB76D8}" type="sibTrans" cxnId="{AF1DC825-4288-4EB5-9D68-17F54A500F1F}">
      <dgm:prSet/>
      <dgm:spPr/>
      <dgm:t>
        <a:bodyPr/>
        <a:lstStyle/>
        <a:p>
          <a:endParaRPr lang="es-EC"/>
        </a:p>
      </dgm:t>
    </dgm:pt>
    <dgm:pt modelId="{19DBEAC1-EE6B-446B-A95A-80AB1484AC06}">
      <dgm:prSet phldrT="[Texto]" custT="1"/>
      <dgm:spPr/>
      <dgm:t>
        <a:bodyPr/>
        <a:lstStyle/>
        <a:p>
          <a:r>
            <a:rPr lang="es-ES" sz="1800" dirty="0" smtClean="0"/>
            <a:t>Logra un entendimiento compartido con todas las partes interesadas basándose en un lenguaje común. </a:t>
          </a:r>
          <a:endParaRPr lang="es-EC" sz="1800" dirty="0"/>
        </a:p>
      </dgm:t>
    </dgm:pt>
    <dgm:pt modelId="{65FF2A89-2689-4D51-A5BC-21091A39EA1C}" type="parTrans" cxnId="{54FC97E4-9696-466F-9231-D244DEEA3326}">
      <dgm:prSet/>
      <dgm:spPr/>
      <dgm:t>
        <a:bodyPr/>
        <a:lstStyle/>
        <a:p>
          <a:endParaRPr lang="es-EC"/>
        </a:p>
      </dgm:t>
    </dgm:pt>
    <dgm:pt modelId="{CB48B865-2DE0-415D-9711-1B74BFE6DE4D}" type="sibTrans" cxnId="{54FC97E4-9696-466F-9231-D244DEEA3326}">
      <dgm:prSet/>
      <dgm:spPr/>
      <dgm:t>
        <a:bodyPr/>
        <a:lstStyle/>
        <a:p>
          <a:endParaRPr lang="es-EC"/>
        </a:p>
      </dgm:t>
    </dgm:pt>
    <dgm:pt modelId="{72160B75-1F3C-41E7-9A4F-66340A44B944}">
      <dgm:prSet phldrT="[Texto]" custT="1"/>
      <dgm:spPr/>
      <dgm:t>
        <a:bodyPr/>
        <a:lstStyle/>
        <a:p>
          <a:r>
            <a:rPr lang="es-EC" sz="1800" dirty="0" smtClean="0"/>
            <a:t>3</a:t>
          </a:r>
          <a:endParaRPr lang="es-EC" sz="1800" dirty="0"/>
        </a:p>
      </dgm:t>
    </dgm:pt>
    <dgm:pt modelId="{A5F30CAF-A089-4C28-A5F0-F31FD5A2A9EE}" type="sibTrans" cxnId="{5381D8BB-FD03-4B33-8352-0405B3C965B6}">
      <dgm:prSet/>
      <dgm:spPr/>
      <dgm:t>
        <a:bodyPr/>
        <a:lstStyle/>
        <a:p>
          <a:endParaRPr lang="es-EC"/>
        </a:p>
      </dgm:t>
    </dgm:pt>
    <dgm:pt modelId="{C5E40080-1B35-4E22-97E7-875BC09A6FA3}" type="parTrans" cxnId="{5381D8BB-FD03-4B33-8352-0405B3C965B6}">
      <dgm:prSet/>
      <dgm:spPr/>
      <dgm:t>
        <a:bodyPr/>
        <a:lstStyle/>
        <a:p>
          <a:endParaRPr lang="es-EC"/>
        </a:p>
      </dgm:t>
    </dgm:pt>
    <dgm:pt modelId="{33226D80-FA93-4003-AE86-03BACFAB5918}">
      <dgm:prSet phldrT="[Texto]" custT="1"/>
      <dgm:spPr/>
      <dgm:t>
        <a:bodyPr/>
        <a:lstStyle/>
        <a:p>
          <a:r>
            <a:rPr lang="es-EC" sz="1800" dirty="0" smtClean="0"/>
            <a:t>1</a:t>
          </a:r>
          <a:endParaRPr lang="es-EC" sz="1800" dirty="0"/>
        </a:p>
      </dgm:t>
    </dgm:pt>
    <dgm:pt modelId="{705CC529-B7F5-49A9-B10A-76A72DB085D8}" type="sibTrans" cxnId="{24F4661D-4977-45A9-81C3-5470CBCBF1A3}">
      <dgm:prSet/>
      <dgm:spPr/>
      <dgm:t>
        <a:bodyPr/>
        <a:lstStyle/>
        <a:p>
          <a:endParaRPr lang="es-EC"/>
        </a:p>
      </dgm:t>
    </dgm:pt>
    <dgm:pt modelId="{5A081CDC-BF52-4F4D-BCB6-06F301CC6642}" type="parTrans" cxnId="{24F4661D-4977-45A9-81C3-5470CBCBF1A3}">
      <dgm:prSet/>
      <dgm:spPr/>
      <dgm:t>
        <a:bodyPr/>
        <a:lstStyle/>
        <a:p>
          <a:endParaRPr lang="es-EC"/>
        </a:p>
      </dgm:t>
    </dgm:pt>
    <dgm:pt modelId="{8788AF16-5850-4537-9BAA-4A18E5348105}">
      <dgm:prSet phldrT="[Texto]" custT="1"/>
      <dgm:spPr/>
      <dgm:t>
        <a:bodyPr/>
        <a:lstStyle/>
        <a:p>
          <a:r>
            <a:rPr lang="es-EC" sz="1800" dirty="0" smtClean="0"/>
            <a:t>4</a:t>
          </a:r>
          <a:endParaRPr lang="es-EC" sz="1800" dirty="0"/>
        </a:p>
      </dgm:t>
    </dgm:pt>
    <dgm:pt modelId="{24FADB4B-34F0-413E-B8BB-D3FAF277482B}" type="parTrans" cxnId="{5DBDBC23-1C16-49BC-AFAB-A100FAE19E12}">
      <dgm:prSet/>
      <dgm:spPr/>
      <dgm:t>
        <a:bodyPr/>
        <a:lstStyle/>
        <a:p>
          <a:endParaRPr lang="es-EC"/>
        </a:p>
      </dgm:t>
    </dgm:pt>
    <dgm:pt modelId="{80A3D3DB-DF92-429A-9A05-B329F78B265B}" type="sibTrans" cxnId="{5DBDBC23-1C16-49BC-AFAB-A100FAE19E12}">
      <dgm:prSet/>
      <dgm:spPr/>
      <dgm:t>
        <a:bodyPr/>
        <a:lstStyle/>
        <a:p>
          <a:endParaRPr lang="es-EC"/>
        </a:p>
      </dgm:t>
    </dgm:pt>
    <dgm:pt modelId="{A960FDF0-99F7-437E-9C83-906A29D8C53A}">
      <dgm:prSet custT="1"/>
      <dgm:spPr/>
      <dgm:t>
        <a:bodyPr/>
        <a:lstStyle/>
        <a:p>
          <a:r>
            <a:rPr lang="es-ES" sz="1800" dirty="0" smtClean="0"/>
            <a:t>Establece parámetros de comparación que ayudan a determinar cuando las cosas no marchan adecuadamente.</a:t>
          </a:r>
          <a:endParaRPr lang="es-EC" sz="1800" dirty="0"/>
        </a:p>
      </dgm:t>
    </dgm:pt>
    <dgm:pt modelId="{FDD62ED9-AFFA-4FDF-823F-CB585175E927}" type="parTrans" cxnId="{39DE7B9C-3D6C-4CEA-8B8D-58CAE2028551}">
      <dgm:prSet/>
      <dgm:spPr/>
      <dgm:t>
        <a:bodyPr/>
        <a:lstStyle/>
        <a:p>
          <a:endParaRPr lang="es-EC"/>
        </a:p>
      </dgm:t>
    </dgm:pt>
    <dgm:pt modelId="{BE542BE2-7F44-4147-81F2-4D6A6A041116}" type="sibTrans" cxnId="{39DE7B9C-3D6C-4CEA-8B8D-58CAE2028551}">
      <dgm:prSet/>
      <dgm:spPr/>
      <dgm:t>
        <a:bodyPr/>
        <a:lstStyle/>
        <a:p>
          <a:endParaRPr lang="es-EC"/>
        </a:p>
      </dgm:t>
    </dgm:pt>
    <dgm:pt modelId="{7AC444FC-C90F-4AC0-8DFA-3707FB0B80A4}">
      <dgm:prSet phldrT="[Texto]" custT="1"/>
      <dgm:spPr/>
      <dgm:t>
        <a:bodyPr/>
        <a:lstStyle/>
        <a:p>
          <a:endParaRPr lang="es-EC" sz="1800" dirty="0"/>
        </a:p>
      </dgm:t>
    </dgm:pt>
    <dgm:pt modelId="{FE30B48D-E4E6-4D98-9AB3-3FEFA9639728}" type="parTrans" cxnId="{746788FC-949F-458C-A52F-B481DD10B898}">
      <dgm:prSet/>
      <dgm:spPr/>
      <dgm:t>
        <a:bodyPr/>
        <a:lstStyle/>
        <a:p>
          <a:endParaRPr lang="es-EC"/>
        </a:p>
      </dgm:t>
    </dgm:pt>
    <dgm:pt modelId="{48EED244-A769-43C2-8E35-E5331A916768}" type="sibTrans" cxnId="{746788FC-949F-458C-A52F-B481DD10B898}">
      <dgm:prSet/>
      <dgm:spPr/>
      <dgm:t>
        <a:bodyPr/>
        <a:lstStyle/>
        <a:p>
          <a:endParaRPr lang="es-EC"/>
        </a:p>
      </dgm:t>
    </dgm:pt>
    <dgm:pt modelId="{76F83FA5-F1BB-447E-9D94-348D4085D39D}">
      <dgm:prSet custT="1"/>
      <dgm:spPr/>
      <dgm:t>
        <a:bodyPr/>
        <a:lstStyle/>
        <a:p>
          <a:r>
            <a:rPr lang="es-EC" sz="1800" dirty="0" smtClean="0"/>
            <a:t>5</a:t>
          </a:r>
          <a:endParaRPr lang="es-EC" sz="1800" dirty="0"/>
        </a:p>
      </dgm:t>
    </dgm:pt>
    <dgm:pt modelId="{5C3F446E-DC40-46FB-9E5C-C8BAA89865EF}" type="parTrans" cxnId="{D3CFE6A1-F0E3-476C-899A-AD36EA80017D}">
      <dgm:prSet/>
      <dgm:spPr/>
      <dgm:t>
        <a:bodyPr/>
        <a:lstStyle/>
        <a:p>
          <a:endParaRPr lang="es-EC"/>
        </a:p>
      </dgm:t>
    </dgm:pt>
    <dgm:pt modelId="{7A4B4F78-F181-4C29-9947-05B206EC0D9A}" type="sibTrans" cxnId="{D3CFE6A1-F0E3-476C-899A-AD36EA80017D}">
      <dgm:prSet/>
      <dgm:spPr/>
      <dgm:t>
        <a:bodyPr/>
        <a:lstStyle/>
        <a:p>
          <a:endParaRPr lang="es-EC"/>
        </a:p>
      </dgm:t>
    </dgm:pt>
    <dgm:pt modelId="{8E3927A8-CA2E-41CE-8A36-85682F5F8894}">
      <dgm:prSet custT="1"/>
      <dgm:spPr/>
      <dgm:t>
        <a:bodyPr/>
        <a:lstStyle/>
        <a:p>
          <a:endParaRPr lang="es-EC" sz="1800" dirty="0"/>
        </a:p>
      </dgm:t>
    </dgm:pt>
    <dgm:pt modelId="{619CEF61-7EB4-4291-9E41-28BFF6E4D9AA}" type="parTrans" cxnId="{AF26037F-5003-4EBF-9F46-E127EDA55F3D}">
      <dgm:prSet/>
      <dgm:spPr/>
      <dgm:t>
        <a:bodyPr/>
        <a:lstStyle/>
        <a:p>
          <a:endParaRPr lang="es-EC"/>
        </a:p>
      </dgm:t>
    </dgm:pt>
    <dgm:pt modelId="{92EFD9C8-550D-49A9-B9A1-D38E47ABEA47}" type="sibTrans" cxnId="{AF26037F-5003-4EBF-9F46-E127EDA55F3D}">
      <dgm:prSet/>
      <dgm:spPr/>
      <dgm:t>
        <a:bodyPr/>
        <a:lstStyle/>
        <a:p>
          <a:endParaRPr lang="es-EC"/>
        </a:p>
      </dgm:t>
    </dgm:pt>
    <dgm:pt modelId="{B7C1D0BC-25AF-4188-B6C3-E0FF1EE13AAB}">
      <dgm:prSet custT="1"/>
      <dgm:spPr/>
      <dgm:t>
        <a:bodyPr/>
        <a:lstStyle/>
        <a:p>
          <a:r>
            <a:rPr lang="es-ES" sz="1800" dirty="0" smtClean="0"/>
            <a:t>Optimiza las inversiones realizadas por TI. </a:t>
          </a:r>
          <a:endParaRPr lang="es-EC" sz="1800" dirty="0"/>
        </a:p>
      </dgm:t>
    </dgm:pt>
    <dgm:pt modelId="{A7771F2E-3890-41AD-9AD8-887B69D7B191}" type="parTrans" cxnId="{F4441E64-33F9-4C29-B9B8-FAAA824839FB}">
      <dgm:prSet/>
      <dgm:spPr/>
      <dgm:t>
        <a:bodyPr/>
        <a:lstStyle/>
        <a:p>
          <a:endParaRPr lang="es-EC"/>
        </a:p>
      </dgm:t>
    </dgm:pt>
    <dgm:pt modelId="{28692A50-975F-4DCE-A0CA-98DC1107D8D3}" type="sibTrans" cxnId="{F4441E64-33F9-4C29-B9B8-FAAA824839FB}">
      <dgm:prSet/>
      <dgm:spPr/>
      <dgm:t>
        <a:bodyPr/>
        <a:lstStyle/>
        <a:p>
          <a:endParaRPr lang="es-EC"/>
        </a:p>
      </dgm:t>
    </dgm:pt>
    <dgm:pt modelId="{E7A39AFC-86E6-4157-89DA-3240E941D3B0}">
      <dgm:prSet phldrT="[Texto]" custT="1"/>
      <dgm:spPr/>
      <dgm:t>
        <a:bodyPr/>
        <a:lstStyle/>
        <a:p>
          <a:r>
            <a:rPr lang="es-EC" sz="1800" dirty="0" smtClean="0"/>
            <a:t>2</a:t>
          </a:r>
          <a:endParaRPr lang="es-EC" sz="1800" dirty="0"/>
        </a:p>
      </dgm:t>
    </dgm:pt>
    <dgm:pt modelId="{3BF33DEC-AF06-4CB0-A990-502DC32791B9}" type="sibTrans" cxnId="{4A95E1B1-E840-4E42-9398-4CA908F19B61}">
      <dgm:prSet/>
      <dgm:spPr/>
      <dgm:t>
        <a:bodyPr/>
        <a:lstStyle/>
        <a:p>
          <a:endParaRPr lang="es-EC"/>
        </a:p>
      </dgm:t>
    </dgm:pt>
    <dgm:pt modelId="{050509A6-FEF0-4FBF-81AF-A6287FDEDCAF}" type="parTrans" cxnId="{4A95E1B1-E840-4E42-9398-4CA908F19B61}">
      <dgm:prSet/>
      <dgm:spPr/>
      <dgm:t>
        <a:bodyPr/>
        <a:lstStyle/>
        <a:p>
          <a:endParaRPr lang="es-EC"/>
        </a:p>
      </dgm:t>
    </dgm:pt>
    <dgm:pt modelId="{905FF07C-CBFD-40F9-B277-D0CCB7D58896}" type="pres">
      <dgm:prSet presAssocID="{D56FB399-1C33-4004-BC54-8EF1CA8D2D59}" presName="Name0" presStyleCnt="0">
        <dgm:presLayoutVars>
          <dgm:dir/>
          <dgm:animLvl val="lvl"/>
          <dgm:resizeHandles val="exact"/>
        </dgm:presLayoutVars>
      </dgm:prSet>
      <dgm:spPr/>
      <dgm:t>
        <a:bodyPr/>
        <a:lstStyle/>
        <a:p>
          <a:endParaRPr lang="es-EC"/>
        </a:p>
      </dgm:t>
    </dgm:pt>
    <dgm:pt modelId="{ED662A46-F785-4B34-98BA-1E1667BB30A9}" type="pres">
      <dgm:prSet presAssocID="{33226D80-FA93-4003-AE86-03BACFAB5918}" presName="linNode" presStyleCnt="0"/>
      <dgm:spPr/>
    </dgm:pt>
    <dgm:pt modelId="{002D9775-AB20-45A5-8906-3B43838E8812}" type="pres">
      <dgm:prSet presAssocID="{33226D80-FA93-4003-AE86-03BACFAB5918}" presName="parentText" presStyleLbl="node1" presStyleIdx="0" presStyleCnt="5" custScaleX="49662">
        <dgm:presLayoutVars>
          <dgm:chMax val="1"/>
          <dgm:bulletEnabled val="1"/>
        </dgm:presLayoutVars>
      </dgm:prSet>
      <dgm:spPr/>
      <dgm:t>
        <a:bodyPr/>
        <a:lstStyle/>
        <a:p>
          <a:endParaRPr lang="es-EC"/>
        </a:p>
      </dgm:t>
    </dgm:pt>
    <dgm:pt modelId="{98033F3D-D4A9-4C48-B96A-77BBABCC5715}" type="pres">
      <dgm:prSet presAssocID="{33226D80-FA93-4003-AE86-03BACFAB5918}" presName="descendantText" presStyleLbl="alignAccFollowNode1" presStyleIdx="0" presStyleCnt="5" custScaleX="112585">
        <dgm:presLayoutVars>
          <dgm:bulletEnabled val="1"/>
        </dgm:presLayoutVars>
      </dgm:prSet>
      <dgm:spPr/>
      <dgm:t>
        <a:bodyPr/>
        <a:lstStyle/>
        <a:p>
          <a:endParaRPr lang="es-EC"/>
        </a:p>
      </dgm:t>
    </dgm:pt>
    <dgm:pt modelId="{3D4C2743-3C4E-48FA-A11B-B41564655248}" type="pres">
      <dgm:prSet presAssocID="{705CC529-B7F5-49A9-B10A-76A72DB085D8}" presName="sp" presStyleCnt="0"/>
      <dgm:spPr/>
    </dgm:pt>
    <dgm:pt modelId="{0B24A1C5-435A-4985-AC3E-1ED3AB39685B}" type="pres">
      <dgm:prSet presAssocID="{E7A39AFC-86E6-4157-89DA-3240E941D3B0}" presName="linNode" presStyleCnt="0"/>
      <dgm:spPr/>
    </dgm:pt>
    <dgm:pt modelId="{DAE2154F-6DA9-4D3F-BC66-39B79B067EE9}" type="pres">
      <dgm:prSet presAssocID="{E7A39AFC-86E6-4157-89DA-3240E941D3B0}" presName="parentText" presStyleLbl="node1" presStyleIdx="1" presStyleCnt="5" custScaleX="49662">
        <dgm:presLayoutVars>
          <dgm:chMax val="1"/>
          <dgm:bulletEnabled val="1"/>
        </dgm:presLayoutVars>
      </dgm:prSet>
      <dgm:spPr/>
      <dgm:t>
        <a:bodyPr/>
        <a:lstStyle/>
        <a:p>
          <a:endParaRPr lang="es-EC"/>
        </a:p>
      </dgm:t>
    </dgm:pt>
    <dgm:pt modelId="{84846387-85D0-46F8-897F-D94C04B0B136}" type="pres">
      <dgm:prSet presAssocID="{E7A39AFC-86E6-4157-89DA-3240E941D3B0}" presName="descendantText" presStyleLbl="alignAccFollowNode1" presStyleIdx="1" presStyleCnt="5" custScaleX="112724" custScaleY="139523">
        <dgm:presLayoutVars>
          <dgm:bulletEnabled val="1"/>
        </dgm:presLayoutVars>
      </dgm:prSet>
      <dgm:spPr/>
      <dgm:t>
        <a:bodyPr/>
        <a:lstStyle/>
        <a:p>
          <a:endParaRPr lang="es-EC"/>
        </a:p>
      </dgm:t>
    </dgm:pt>
    <dgm:pt modelId="{95B5A5DD-E59A-4FA3-9B84-CFDAC6C48234}" type="pres">
      <dgm:prSet presAssocID="{3BF33DEC-AF06-4CB0-A990-502DC32791B9}" presName="sp" presStyleCnt="0"/>
      <dgm:spPr/>
    </dgm:pt>
    <dgm:pt modelId="{E3C619DC-D4F5-42C8-8C83-29CC44E3AAEC}" type="pres">
      <dgm:prSet presAssocID="{72160B75-1F3C-41E7-9A4F-66340A44B944}" presName="linNode" presStyleCnt="0"/>
      <dgm:spPr/>
    </dgm:pt>
    <dgm:pt modelId="{C164EDFD-2B01-4708-8F43-FBA47C6C8DAB}" type="pres">
      <dgm:prSet presAssocID="{72160B75-1F3C-41E7-9A4F-66340A44B944}" presName="parentText" presStyleLbl="node1" presStyleIdx="2" presStyleCnt="5" custScaleX="49662">
        <dgm:presLayoutVars>
          <dgm:chMax val="1"/>
          <dgm:bulletEnabled val="1"/>
        </dgm:presLayoutVars>
      </dgm:prSet>
      <dgm:spPr/>
      <dgm:t>
        <a:bodyPr/>
        <a:lstStyle/>
        <a:p>
          <a:endParaRPr lang="es-EC"/>
        </a:p>
      </dgm:t>
    </dgm:pt>
    <dgm:pt modelId="{EB5BDC3F-48CC-4E39-AF6A-B0551E64BF46}" type="pres">
      <dgm:prSet presAssocID="{72160B75-1F3C-41E7-9A4F-66340A44B944}" presName="descendantText" presStyleLbl="alignAccFollowNode1" presStyleIdx="2" presStyleCnt="5" custScaleX="112584">
        <dgm:presLayoutVars>
          <dgm:bulletEnabled val="1"/>
        </dgm:presLayoutVars>
      </dgm:prSet>
      <dgm:spPr/>
      <dgm:t>
        <a:bodyPr/>
        <a:lstStyle/>
        <a:p>
          <a:endParaRPr lang="es-EC"/>
        </a:p>
      </dgm:t>
    </dgm:pt>
    <dgm:pt modelId="{128E7368-DEBB-45A3-A4D4-9714FB01B3E4}" type="pres">
      <dgm:prSet presAssocID="{A5F30CAF-A089-4C28-A5F0-F31FD5A2A9EE}" presName="sp" presStyleCnt="0"/>
      <dgm:spPr/>
    </dgm:pt>
    <dgm:pt modelId="{7076BDBE-0495-4785-BD7E-9CA1155E4561}" type="pres">
      <dgm:prSet presAssocID="{8788AF16-5850-4537-9BAA-4A18E5348105}" presName="linNode" presStyleCnt="0"/>
      <dgm:spPr/>
    </dgm:pt>
    <dgm:pt modelId="{8BCE1D19-16A8-417B-96D9-2A60DA53A00F}" type="pres">
      <dgm:prSet presAssocID="{8788AF16-5850-4537-9BAA-4A18E5348105}" presName="parentText" presStyleLbl="node1" presStyleIdx="3" presStyleCnt="5" custScaleX="49662">
        <dgm:presLayoutVars>
          <dgm:chMax val="1"/>
          <dgm:bulletEnabled val="1"/>
        </dgm:presLayoutVars>
      </dgm:prSet>
      <dgm:spPr/>
      <dgm:t>
        <a:bodyPr/>
        <a:lstStyle/>
        <a:p>
          <a:endParaRPr lang="es-EC"/>
        </a:p>
      </dgm:t>
    </dgm:pt>
    <dgm:pt modelId="{3BB377C8-F77A-4FEA-B598-14D9D9FFA225}" type="pres">
      <dgm:prSet presAssocID="{8788AF16-5850-4537-9BAA-4A18E5348105}" presName="descendantText" presStyleLbl="alignAccFollowNode1" presStyleIdx="3" presStyleCnt="5" custScaleX="113161" custScaleY="144747">
        <dgm:presLayoutVars>
          <dgm:bulletEnabled val="1"/>
        </dgm:presLayoutVars>
      </dgm:prSet>
      <dgm:spPr/>
      <dgm:t>
        <a:bodyPr/>
        <a:lstStyle/>
        <a:p>
          <a:endParaRPr lang="es-EC"/>
        </a:p>
      </dgm:t>
    </dgm:pt>
    <dgm:pt modelId="{0B8FB7EB-CEEA-41A2-82F2-55B6C41DA413}" type="pres">
      <dgm:prSet presAssocID="{80A3D3DB-DF92-429A-9A05-B329F78B265B}" presName="sp" presStyleCnt="0"/>
      <dgm:spPr/>
    </dgm:pt>
    <dgm:pt modelId="{D421CE00-31FB-4C66-9CFB-9394EB9BBBC7}" type="pres">
      <dgm:prSet presAssocID="{76F83FA5-F1BB-447E-9D94-348D4085D39D}" presName="linNode" presStyleCnt="0"/>
      <dgm:spPr/>
    </dgm:pt>
    <dgm:pt modelId="{B402C288-3BF6-46CE-808D-57F7D626F468}" type="pres">
      <dgm:prSet presAssocID="{76F83FA5-F1BB-447E-9D94-348D4085D39D}" presName="parentText" presStyleLbl="node1" presStyleIdx="4" presStyleCnt="5" custScaleX="49663">
        <dgm:presLayoutVars>
          <dgm:chMax val="1"/>
          <dgm:bulletEnabled val="1"/>
        </dgm:presLayoutVars>
      </dgm:prSet>
      <dgm:spPr/>
      <dgm:t>
        <a:bodyPr/>
        <a:lstStyle/>
        <a:p>
          <a:endParaRPr lang="es-EC"/>
        </a:p>
      </dgm:t>
    </dgm:pt>
    <dgm:pt modelId="{29246BE1-35B4-46AF-AC24-CAEF4DD03480}" type="pres">
      <dgm:prSet presAssocID="{76F83FA5-F1BB-447E-9D94-348D4085D39D}" presName="descendantText" presStyleLbl="alignAccFollowNode1" presStyleIdx="4" presStyleCnt="5" custScaleX="112584" custScaleY="97282">
        <dgm:presLayoutVars>
          <dgm:bulletEnabled val="1"/>
        </dgm:presLayoutVars>
      </dgm:prSet>
      <dgm:spPr/>
      <dgm:t>
        <a:bodyPr/>
        <a:lstStyle/>
        <a:p>
          <a:endParaRPr lang="es-EC"/>
        </a:p>
      </dgm:t>
    </dgm:pt>
  </dgm:ptLst>
  <dgm:cxnLst>
    <dgm:cxn modelId="{E3EFCA98-24E3-4434-8371-B55B6B54EC57}" type="presOf" srcId="{72160B75-1F3C-41E7-9A4F-66340A44B944}" destId="{C164EDFD-2B01-4708-8F43-FBA47C6C8DAB}" srcOrd="0" destOrd="0" presId="urn:microsoft.com/office/officeart/2005/8/layout/vList5"/>
    <dgm:cxn modelId="{746788FC-949F-458C-A52F-B481DD10B898}" srcId="{E7A39AFC-86E6-4157-89DA-3240E941D3B0}" destId="{7AC444FC-C90F-4AC0-8DFA-3707FB0B80A4}" srcOrd="1" destOrd="0" parTransId="{FE30B48D-E4E6-4D98-9AB3-3FEFA9639728}" sibTransId="{48EED244-A769-43C2-8E35-E5331A916768}"/>
    <dgm:cxn modelId="{6AE3BD65-9575-4A36-89A3-57ACE83A9009}" type="presOf" srcId="{E7A39AFC-86E6-4157-89DA-3240E941D3B0}" destId="{DAE2154F-6DA9-4D3F-BC66-39B79B067EE9}" srcOrd="0" destOrd="0" presId="urn:microsoft.com/office/officeart/2005/8/layout/vList5"/>
    <dgm:cxn modelId="{8579A0AC-1F43-4715-B65E-5CB913954696}" type="presOf" srcId="{19DBEAC1-EE6B-446B-A95A-80AB1484AC06}" destId="{EB5BDC3F-48CC-4E39-AF6A-B0551E64BF46}" srcOrd="0" destOrd="0" presId="urn:microsoft.com/office/officeart/2005/8/layout/vList5"/>
    <dgm:cxn modelId="{AF26037F-5003-4EBF-9F46-E127EDA55F3D}" srcId="{8788AF16-5850-4537-9BAA-4A18E5348105}" destId="{8E3927A8-CA2E-41CE-8A36-85682F5F8894}" srcOrd="1" destOrd="0" parTransId="{619CEF61-7EB4-4291-9E41-28BFF6E4D9AA}" sibTransId="{92EFD9C8-550D-49A9-B9A1-D38E47ABEA47}"/>
    <dgm:cxn modelId="{87591D70-5CE7-49A8-A120-E8366DF038A3}" type="presOf" srcId="{33226D80-FA93-4003-AE86-03BACFAB5918}" destId="{002D9775-AB20-45A5-8906-3B43838E8812}" srcOrd="0" destOrd="0" presId="urn:microsoft.com/office/officeart/2005/8/layout/vList5"/>
    <dgm:cxn modelId="{43E13D05-78F2-414B-9A8B-60A587375B30}" type="presOf" srcId="{76F83FA5-F1BB-447E-9D94-348D4085D39D}" destId="{B402C288-3BF6-46CE-808D-57F7D626F468}" srcOrd="0" destOrd="0" presId="urn:microsoft.com/office/officeart/2005/8/layout/vList5"/>
    <dgm:cxn modelId="{5C376DC6-7CC8-467E-A23A-ED05F1017739}" type="presOf" srcId="{8788AF16-5850-4537-9BAA-4A18E5348105}" destId="{8BCE1D19-16A8-417B-96D9-2A60DA53A00F}" srcOrd="0" destOrd="0" presId="urn:microsoft.com/office/officeart/2005/8/layout/vList5"/>
    <dgm:cxn modelId="{5DBDBC23-1C16-49BC-AFAB-A100FAE19E12}" srcId="{D56FB399-1C33-4004-BC54-8EF1CA8D2D59}" destId="{8788AF16-5850-4537-9BAA-4A18E5348105}" srcOrd="3" destOrd="0" parTransId="{24FADB4B-34F0-413E-B8BB-D3FAF277482B}" sibTransId="{80A3D3DB-DF92-429A-9A05-B329F78B265B}"/>
    <dgm:cxn modelId="{9410D1E0-4BE2-42FF-8302-5C925B43B004}" type="presOf" srcId="{B7C1D0BC-25AF-4188-B6C3-E0FF1EE13AAB}" destId="{29246BE1-35B4-46AF-AC24-CAEF4DD03480}" srcOrd="0" destOrd="0" presId="urn:microsoft.com/office/officeart/2005/8/layout/vList5"/>
    <dgm:cxn modelId="{F6BD8399-E21D-4624-A7CD-FF93C6AD12D5}" type="presOf" srcId="{A960FDF0-99F7-437E-9C83-906A29D8C53A}" destId="{3BB377C8-F77A-4FEA-B598-14D9D9FFA225}" srcOrd="0" destOrd="0" presId="urn:microsoft.com/office/officeart/2005/8/layout/vList5"/>
    <dgm:cxn modelId="{4A95E1B1-E840-4E42-9398-4CA908F19B61}" srcId="{D56FB399-1C33-4004-BC54-8EF1CA8D2D59}" destId="{E7A39AFC-86E6-4157-89DA-3240E941D3B0}" srcOrd="1" destOrd="0" parTransId="{050509A6-FEF0-4FBF-81AF-A6287FDEDCAF}" sibTransId="{3BF33DEC-AF06-4CB0-A990-502DC32791B9}"/>
    <dgm:cxn modelId="{2206ACA6-9584-44C6-99A3-802C65D7431E}" type="presOf" srcId="{D56FB399-1C33-4004-BC54-8EF1CA8D2D59}" destId="{905FF07C-CBFD-40F9-B277-D0CCB7D58896}" srcOrd="0" destOrd="0" presId="urn:microsoft.com/office/officeart/2005/8/layout/vList5"/>
    <dgm:cxn modelId="{39DE7B9C-3D6C-4CEA-8B8D-58CAE2028551}" srcId="{8788AF16-5850-4537-9BAA-4A18E5348105}" destId="{A960FDF0-99F7-437E-9C83-906A29D8C53A}" srcOrd="0" destOrd="0" parTransId="{FDD62ED9-AFFA-4FDF-823F-CB585175E927}" sibTransId="{BE542BE2-7F44-4147-81F2-4D6A6A041116}"/>
    <dgm:cxn modelId="{42AEFA46-8C0E-4AEC-B171-48900EEF8B78}" type="presOf" srcId="{90CAFEAB-6618-49A9-A3F3-877F4D7F04A6}" destId="{98033F3D-D4A9-4C48-B96A-77BBABCC5715}" srcOrd="0" destOrd="0" presId="urn:microsoft.com/office/officeart/2005/8/layout/vList5"/>
    <dgm:cxn modelId="{D3CFE6A1-F0E3-476C-899A-AD36EA80017D}" srcId="{D56FB399-1C33-4004-BC54-8EF1CA8D2D59}" destId="{76F83FA5-F1BB-447E-9D94-348D4085D39D}" srcOrd="4" destOrd="0" parTransId="{5C3F446E-DC40-46FB-9E5C-C8BAA89865EF}" sibTransId="{7A4B4F78-F181-4C29-9947-05B206EC0D9A}"/>
    <dgm:cxn modelId="{72F16F52-38B6-4CCA-877F-E235D678C9B0}" type="presOf" srcId="{8E3927A8-CA2E-41CE-8A36-85682F5F8894}" destId="{3BB377C8-F77A-4FEA-B598-14D9D9FFA225}" srcOrd="0" destOrd="1" presId="urn:microsoft.com/office/officeart/2005/8/layout/vList5"/>
    <dgm:cxn modelId="{5381D8BB-FD03-4B33-8352-0405B3C965B6}" srcId="{D56FB399-1C33-4004-BC54-8EF1CA8D2D59}" destId="{72160B75-1F3C-41E7-9A4F-66340A44B944}" srcOrd="2" destOrd="0" parTransId="{C5E40080-1B35-4E22-97E7-875BC09A6FA3}" sibTransId="{A5F30CAF-A089-4C28-A5F0-F31FD5A2A9EE}"/>
    <dgm:cxn modelId="{F4441E64-33F9-4C29-B9B8-FAAA824839FB}" srcId="{76F83FA5-F1BB-447E-9D94-348D4085D39D}" destId="{B7C1D0BC-25AF-4188-B6C3-E0FF1EE13AAB}" srcOrd="0" destOrd="0" parTransId="{A7771F2E-3890-41AD-9AD8-887B69D7B191}" sibTransId="{28692A50-975F-4DCE-A0CA-98DC1107D8D3}"/>
    <dgm:cxn modelId="{6B3F5013-5228-4BE0-BE08-50CE5580765E}" srcId="{33226D80-FA93-4003-AE86-03BACFAB5918}" destId="{90CAFEAB-6618-49A9-A3F3-877F4D7F04A6}" srcOrd="0" destOrd="0" parTransId="{3A714644-3AF4-42CA-A317-24C4723B8656}" sibTransId="{E93AB89A-C2C0-40A1-A3BD-722A6004CE1F}"/>
    <dgm:cxn modelId="{AF1DC825-4288-4EB5-9D68-17F54A500F1F}" srcId="{E7A39AFC-86E6-4157-89DA-3240E941D3B0}" destId="{60E4618E-FAAF-43C2-9668-7725F195381B}" srcOrd="0" destOrd="0" parTransId="{1D5A3FA5-42D4-4006-85B4-4504007567E8}" sibTransId="{2A444153-A15B-48B9-9E82-B24786DB76D8}"/>
    <dgm:cxn modelId="{17E35B62-1A63-4558-8722-2A750B3C26D2}" type="presOf" srcId="{7AC444FC-C90F-4AC0-8DFA-3707FB0B80A4}" destId="{84846387-85D0-46F8-897F-D94C04B0B136}" srcOrd="0" destOrd="1" presId="urn:microsoft.com/office/officeart/2005/8/layout/vList5"/>
    <dgm:cxn modelId="{24F4661D-4977-45A9-81C3-5470CBCBF1A3}" srcId="{D56FB399-1C33-4004-BC54-8EF1CA8D2D59}" destId="{33226D80-FA93-4003-AE86-03BACFAB5918}" srcOrd="0" destOrd="0" parTransId="{5A081CDC-BF52-4F4D-BCB6-06F301CC6642}" sibTransId="{705CC529-B7F5-49A9-B10A-76A72DB085D8}"/>
    <dgm:cxn modelId="{54FC97E4-9696-466F-9231-D244DEEA3326}" srcId="{72160B75-1F3C-41E7-9A4F-66340A44B944}" destId="{19DBEAC1-EE6B-446B-A95A-80AB1484AC06}" srcOrd="0" destOrd="0" parTransId="{65FF2A89-2689-4D51-A5BC-21091A39EA1C}" sibTransId="{CB48B865-2DE0-415D-9711-1B74BFE6DE4D}"/>
    <dgm:cxn modelId="{E68FAD14-9B70-4550-9717-7A6180964297}" type="presOf" srcId="{60E4618E-FAAF-43C2-9668-7725F195381B}" destId="{84846387-85D0-46F8-897F-D94C04B0B136}" srcOrd="0" destOrd="0" presId="urn:microsoft.com/office/officeart/2005/8/layout/vList5"/>
    <dgm:cxn modelId="{72640159-E6A1-40FA-81FA-623F4FFB23A1}" type="presParOf" srcId="{905FF07C-CBFD-40F9-B277-D0CCB7D58896}" destId="{ED662A46-F785-4B34-98BA-1E1667BB30A9}" srcOrd="0" destOrd="0" presId="urn:microsoft.com/office/officeart/2005/8/layout/vList5"/>
    <dgm:cxn modelId="{236BCF6D-8577-4264-AB9A-2FEE4EB48D46}" type="presParOf" srcId="{ED662A46-F785-4B34-98BA-1E1667BB30A9}" destId="{002D9775-AB20-45A5-8906-3B43838E8812}" srcOrd="0" destOrd="0" presId="urn:microsoft.com/office/officeart/2005/8/layout/vList5"/>
    <dgm:cxn modelId="{4F0DA03A-EB1B-4807-9F40-DD11DF2E4D2C}" type="presParOf" srcId="{ED662A46-F785-4B34-98BA-1E1667BB30A9}" destId="{98033F3D-D4A9-4C48-B96A-77BBABCC5715}" srcOrd="1" destOrd="0" presId="urn:microsoft.com/office/officeart/2005/8/layout/vList5"/>
    <dgm:cxn modelId="{19196D33-4729-4712-B57C-F4D1C5EAB9FA}" type="presParOf" srcId="{905FF07C-CBFD-40F9-B277-D0CCB7D58896}" destId="{3D4C2743-3C4E-48FA-A11B-B41564655248}" srcOrd="1" destOrd="0" presId="urn:microsoft.com/office/officeart/2005/8/layout/vList5"/>
    <dgm:cxn modelId="{D3F0EBA7-A347-4A53-92D4-B7F1F2857EE6}" type="presParOf" srcId="{905FF07C-CBFD-40F9-B277-D0CCB7D58896}" destId="{0B24A1C5-435A-4985-AC3E-1ED3AB39685B}" srcOrd="2" destOrd="0" presId="urn:microsoft.com/office/officeart/2005/8/layout/vList5"/>
    <dgm:cxn modelId="{572135C4-E3CF-453A-A684-223AFB4E9578}" type="presParOf" srcId="{0B24A1C5-435A-4985-AC3E-1ED3AB39685B}" destId="{DAE2154F-6DA9-4D3F-BC66-39B79B067EE9}" srcOrd="0" destOrd="0" presId="urn:microsoft.com/office/officeart/2005/8/layout/vList5"/>
    <dgm:cxn modelId="{250F607B-20F5-4D65-B77A-1D86AAB4EF67}" type="presParOf" srcId="{0B24A1C5-435A-4985-AC3E-1ED3AB39685B}" destId="{84846387-85D0-46F8-897F-D94C04B0B136}" srcOrd="1" destOrd="0" presId="urn:microsoft.com/office/officeart/2005/8/layout/vList5"/>
    <dgm:cxn modelId="{73D0F8AA-AF98-4B38-AD2B-E6FC835D7BB2}" type="presParOf" srcId="{905FF07C-CBFD-40F9-B277-D0CCB7D58896}" destId="{95B5A5DD-E59A-4FA3-9B84-CFDAC6C48234}" srcOrd="3" destOrd="0" presId="urn:microsoft.com/office/officeart/2005/8/layout/vList5"/>
    <dgm:cxn modelId="{608A6F91-B22A-4A66-8089-D6F33BFCBCCB}" type="presParOf" srcId="{905FF07C-CBFD-40F9-B277-D0CCB7D58896}" destId="{E3C619DC-D4F5-42C8-8C83-29CC44E3AAEC}" srcOrd="4" destOrd="0" presId="urn:microsoft.com/office/officeart/2005/8/layout/vList5"/>
    <dgm:cxn modelId="{2ABAEF97-ED8C-4D97-B274-136B6C346075}" type="presParOf" srcId="{E3C619DC-D4F5-42C8-8C83-29CC44E3AAEC}" destId="{C164EDFD-2B01-4708-8F43-FBA47C6C8DAB}" srcOrd="0" destOrd="0" presId="urn:microsoft.com/office/officeart/2005/8/layout/vList5"/>
    <dgm:cxn modelId="{6BA01E8D-DF59-4A23-92FE-1337D36877EB}" type="presParOf" srcId="{E3C619DC-D4F5-42C8-8C83-29CC44E3AAEC}" destId="{EB5BDC3F-48CC-4E39-AF6A-B0551E64BF46}" srcOrd="1" destOrd="0" presId="urn:microsoft.com/office/officeart/2005/8/layout/vList5"/>
    <dgm:cxn modelId="{02BEB60F-183F-4DBC-A587-406ADA8C997D}" type="presParOf" srcId="{905FF07C-CBFD-40F9-B277-D0CCB7D58896}" destId="{128E7368-DEBB-45A3-A4D4-9714FB01B3E4}" srcOrd="5" destOrd="0" presId="urn:microsoft.com/office/officeart/2005/8/layout/vList5"/>
    <dgm:cxn modelId="{986ADEAF-A61D-4690-AB54-71BB8C6E3EA5}" type="presParOf" srcId="{905FF07C-CBFD-40F9-B277-D0CCB7D58896}" destId="{7076BDBE-0495-4785-BD7E-9CA1155E4561}" srcOrd="6" destOrd="0" presId="urn:microsoft.com/office/officeart/2005/8/layout/vList5"/>
    <dgm:cxn modelId="{8D1AFCC9-7FBD-43B5-B5F4-5114FADC4998}" type="presParOf" srcId="{7076BDBE-0495-4785-BD7E-9CA1155E4561}" destId="{8BCE1D19-16A8-417B-96D9-2A60DA53A00F}" srcOrd="0" destOrd="0" presId="urn:microsoft.com/office/officeart/2005/8/layout/vList5"/>
    <dgm:cxn modelId="{15539B9A-573B-4ABE-94C1-48CDB647A5C9}" type="presParOf" srcId="{7076BDBE-0495-4785-BD7E-9CA1155E4561}" destId="{3BB377C8-F77A-4FEA-B598-14D9D9FFA225}" srcOrd="1" destOrd="0" presId="urn:microsoft.com/office/officeart/2005/8/layout/vList5"/>
    <dgm:cxn modelId="{739283EE-A143-47BD-9D7F-4E7522F179F7}" type="presParOf" srcId="{905FF07C-CBFD-40F9-B277-D0CCB7D58896}" destId="{0B8FB7EB-CEEA-41A2-82F2-55B6C41DA413}" srcOrd="7" destOrd="0" presId="urn:microsoft.com/office/officeart/2005/8/layout/vList5"/>
    <dgm:cxn modelId="{00726EEF-2078-4477-8DCB-D0F429A82CA4}" type="presParOf" srcId="{905FF07C-CBFD-40F9-B277-D0CCB7D58896}" destId="{D421CE00-31FB-4C66-9CFB-9394EB9BBBC7}" srcOrd="8" destOrd="0" presId="urn:microsoft.com/office/officeart/2005/8/layout/vList5"/>
    <dgm:cxn modelId="{ABCC26F0-3AD1-44DE-B4E5-22DD671E6B86}" type="presParOf" srcId="{D421CE00-31FB-4C66-9CFB-9394EB9BBBC7}" destId="{B402C288-3BF6-46CE-808D-57F7D626F468}" srcOrd="0" destOrd="0" presId="urn:microsoft.com/office/officeart/2005/8/layout/vList5"/>
    <dgm:cxn modelId="{98C1AEEC-AE9C-4D35-A333-92000A4C34E9}" type="presParOf" srcId="{D421CE00-31FB-4C66-9CFB-9394EB9BBBC7}" destId="{29246BE1-35B4-46AF-AC24-CAEF4DD03480}"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3.  Historia de COBIT</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E0F5E674-FC00-40E3-9791-0C9462B4678E}" type="presOf" srcId="{09FEC86F-E036-4932-A1F3-29C792D7DC38}" destId="{ED61DF64-18D5-4490-B573-C36FB134BE14}" srcOrd="0" destOrd="0" presId="urn:microsoft.com/office/officeart/2005/8/layout/vList2"/>
    <dgm:cxn modelId="{86983CEB-5D8C-43D1-9226-46AE371FFDBF}"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0248355-E8D7-4498-A719-D6BF51A2D03B}"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5B6CAEAF-1C0A-4BC8-B168-8FA61DF8A9D0}" type="doc">
      <dgm:prSet loTypeId="urn:microsoft.com/office/officeart/2011/layout/InterconnectedBlockProcess" loCatId="process" qsTypeId="urn:microsoft.com/office/officeart/2005/8/quickstyle/simple1" qsCatId="simple" csTypeId="urn:microsoft.com/office/officeart/2005/8/colors/colorful5" csCatId="colorful" phldr="1"/>
      <dgm:spPr/>
      <dgm:t>
        <a:bodyPr/>
        <a:lstStyle/>
        <a:p>
          <a:endParaRPr lang="es-EC"/>
        </a:p>
      </dgm:t>
    </dgm:pt>
    <dgm:pt modelId="{1CA27C7A-7277-4445-8877-158ADBC26844}">
      <dgm:prSet phldrT="[Texto]" custT="1"/>
      <dgm:spPr/>
      <dgm:t>
        <a:bodyPr/>
        <a:lstStyle/>
        <a:p>
          <a:r>
            <a:rPr lang="es-ES" sz="1600" b="1" dirty="0" smtClean="0"/>
            <a:t>COBIT</a:t>
          </a:r>
          <a:r>
            <a:rPr lang="es-ES" sz="1600" dirty="0" smtClean="0"/>
            <a:t> </a:t>
          </a:r>
          <a:r>
            <a:rPr lang="es-ES" sz="1600" b="1" dirty="0" smtClean="0"/>
            <a:t>v1.0</a:t>
          </a:r>
          <a:r>
            <a:rPr lang="es-ES" sz="1600" dirty="0" smtClean="0"/>
            <a:t>:</a:t>
          </a:r>
        </a:p>
        <a:p>
          <a:r>
            <a:rPr lang="es-ES" sz="1600" dirty="0" smtClean="0"/>
            <a:t> (1996) </a:t>
          </a:r>
          <a:endParaRPr lang="es-EC" sz="1600" dirty="0"/>
        </a:p>
      </dgm:t>
    </dgm:pt>
    <dgm:pt modelId="{0F2D9790-D22F-4934-97CF-643B8FCB7307}" type="parTrans" cxnId="{DF6CAC30-0430-4C6A-8767-43A6ABCC0985}">
      <dgm:prSet/>
      <dgm:spPr/>
      <dgm:t>
        <a:bodyPr/>
        <a:lstStyle/>
        <a:p>
          <a:endParaRPr lang="es-EC"/>
        </a:p>
      </dgm:t>
    </dgm:pt>
    <dgm:pt modelId="{1AD18A59-F544-4D7C-B7C3-F1E2594C16D8}" type="sibTrans" cxnId="{DF6CAC30-0430-4C6A-8767-43A6ABCC0985}">
      <dgm:prSet/>
      <dgm:spPr/>
      <dgm:t>
        <a:bodyPr/>
        <a:lstStyle/>
        <a:p>
          <a:endParaRPr lang="es-EC"/>
        </a:p>
      </dgm:t>
    </dgm:pt>
    <dgm:pt modelId="{6945014F-7F45-483F-BFE9-AD1498001554}">
      <dgm:prSet phldrT="[Texto]" custT="1"/>
      <dgm:spPr/>
      <dgm:t>
        <a:bodyPr/>
        <a:lstStyle/>
        <a:p>
          <a:endParaRPr lang="es-ES" sz="1200" dirty="0" smtClean="0"/>
        </a:p>
        <a:p>
          <a:endParaRPr lang="es-ES" sz="1200" dirty="0" smtClean="0"/>
        </a:p>
        <a:p>
          <a:r>
            <a:rPr lang="es-ES" sz="1400" dirty="0" smtClean="0"/>
            <a:t>Herramienta de control y ejecución de </a:t>
          </a:r>
          <a:r>
            <a:rPr lang="es-ES" sz="1400" b="0" dirty="0" smtClean="0"/>
            <a:t>auditoría</a:t>
          </a:r>
          <a:r>
            <a:rPr lang="es-ES" sz="1400" dirty="0" smtClean="0"/>
            <a:t>.</a:t>
          </a:r>
          <a:r>
            <a:rPr lang="es-ES" sz="700" dirty="0" smtClean="0"/>
            <a:t>  </a:t>
          </a:r>
          <a:endParaRPr lang="es-EC" sz="700" dirty="0"/>
        </a:p>
      </dgm:t>
    </dgm:pt>
    <dgm:pt modelId="{C378170A-001B-4F5A-B8DA-8D83D58D3D35}" type="parTrans" cxnId="{A7611843-D3BE-4DFD-9BEE-DDE2848DBD9B}">
      <dgm:prSet/>
      <dgm:spPr/>
      <dgm:t>
        <a:bodyPr/>
        <a:lstStyle/>
        <a:p>
          <a:endParaRPr lang="es-EC"/>
        </a:p>
      </dgm:t>
    </dgm:pt>
    <dgm:pt modelId="{FC915E39-0D3E-473A-99A0-045EBA26312F}" type="sibTrans" cxnId="{A7611843-D3BE-4DFD-9BEE-DDE2848DBD9B}">
      <dgm:prSet/>
      <dgm:spPr/>
      <dgm:t>
        <a:bodyPr/>
        <a:lstStyle/>
        <a:p>
          <a:endParaRPr lang="es-EC"/>
        </a:p>
      </dgm:t>
    </dgm:pt>
    <dgm:pt modelId="{646AC5FF-70E6-40F4-BD64-CC29A7837FFF}">
      <dgm:prSet phldrT="[Texto]" custT="1"/>
      <dgm:spPr/>
      <dgm:t>
        <a:bodyPr/>
        <a:lstStyle/>
        <a:p>
          <a:r>
            <a:rPr lang="es-MX" sz="1600" b="1" dirty="0" smtClean="0"/>
            <a:t>COBIT v2.0:</a:t>
          </a:r>
          <a:r>
            <a:rPr lang="es-MX" sz="1600" dirty="0" smtClean="0"/>
            <a:t> </a:t>
          </a:r>
        </a:p>
        <a:p>
          <a:r>
            <a:rPr lang="es-MX" sz="1600" dirty="0" smtClean="0"/>
            <a:t>(1998) </a:t>
          </a:r>
          <a:endParaRPr lang="es-EC" sz="1600" dirty="0"/>
        </a:p>
      </dgm:t>
    </dgm:pt>
    <dgm:pt modelId="{16939F9B-4C7C-4BA6-A37C-D8C7853187A2}" type="parTrans" cxnId="{050A89D3-5F1F-4BF0-9945-C000F4961C43}">
      <dgm:prSet/>
      <dgm:spPr/>
      <dgm:t>
        <a:bodyPr/>
        <a:lstStyle/>
        <a:p>
          <a:endParaRPr lang="es-EC"/>
        </a:p>
      </dgm:t>
    </dgm:pt>
    <dgm:pt modelId="{F7327B5E-92AC-48B9-BCAC-E3C85A1D5F10}" type="sibTrans" cxnId="{050A89D3-5F1F-4BF0-9945-C000F4961C43}">
      <dgm:prSet/>
      <dgm:spPr/>
      <dgm:t>
        <a:bodyPr/>
        <a:lstStyle/>
        <a:p>
          <a:endParaRPr lang="es-EC"/>
        </a:p>
      </dgm:t>
    </dgm:pt>
    <dgm:pt modelId="{CEFDBB1F-EAD2-4DBE-9576-328CB2B5124C}">
      <dgm:prSet phldrT="[Texto]" custT="1"/>
      <dgm:spPr/>
      <dgm:t>
        <a:bodyPr/>
        <a:lstStyle/>
        <a:p>
          <a:pPr algn="r"/>
          <a:endParaRPr lang="es-ES" sz="1100" dirty="0" smtClean="0"/>
        </a:p>
        <a:p>
          <a:pPr algn="l"/>
          <a:r>
            <a:rPr lang="es-ES" sz="1400" dirty="0" smtClean="0"/>
            <a:t>Revisión a los objetivos de control de alto nivel.</a:t>
          </a:r>
          <a:endParaRPr lang="es-EC" sz="700" dirty="0"/>
        </a:p>
      </dgm:t>
    </dgm:pt>
    <dgm:pt modelId="{1AF5509C-FE2B-4774-8BD4-B3D10DDFF845}" type="parTrans" cxnId="{0D2C88B6-1ACB-43F4-A4BA-76C9E52C1E1D}">
      <dgm:prSet/>
      <dgm:spPr/>
      <dgm:t>
        <a:bodyPr/>
        <a:lstStyle/>
        <a:p>
          <a:endParaRPr lang="es-EC"/>
        </a:p>
      </dgm:t>
    </dgm:pt>
    <dgm:pt modelId="{66AC63A7-35B2-4902-AF99-00B59BF010F4}" type="sibTrans" cxnId="{0D2C88B6-1ACB-43F4-A4BA-76C9E52C1E1D}">
      <dgm:prSet/>
      <dgm:spPr/>
      <dgm:t>
        <a:bodyPr/>
        <a:lstStyle/>
        <a:p>
          <a:endParaRPr lang="es-EC"/>
        </a:p>
      </dgm:t>
    </dgm:pt>
    <dgm:pt modelId="{2199D526-C106-4038-9E22-F28888EFC2BF}">
      <dgm:prSet phldrT="[Texto]" custT="1"/>
      <dgm:spPr/>
      <dgm:t>
        <a:bodyPr/>
        <a:lstStyle/>
        <a:p>
          <a:r>
            <a:rPr lang="es-MX" sz="1600" b="1" dirty="0" smtClean="0"/>
            <a:t>COBIT v3.0:</a:t>
          </a:r>
          <a:r>
            <a:rPr lang="es-MX" sz="1600" dirty="0" smtClean="0"/>
            <a:t> </a:t>
          </a:r>
        </a:p>
        <a:p>
          <a:r>
            <a:rPr lang="es-MX" sz="1600" dirty="0" smtClean="0"/>
            <a:t>(2000) </a:t>
          </a:r>
          <a:endParaRPr lang="es-EC" sz="1600" dirty="0"/>
        </a:p>
      </dgm:t>
    </dgm:pt>
    <dgm:pt modelId="{82277FFD-48DA-4A6E-8E38-D90F3381050B}" type="parTrans" cxnId="{6AF73A3E-DCDB-495F-A7BD-FA6FB52115FD}">
      <dgm:prSet/>
      <dgm:spPr/>
      <dgm:t>
        <a:bodyPr/>
        <a:lstStyle/>
        <a:p>
          <a:endParaRPr lang="es-EC"/>
        </a:p>
      </dgm:t>
    </dgm:pt>
    <dgm:pt modelId="{A59D050A-90A5-4D56-BE4E-B7F34E806B15}" type="sibTrans" cxnId="{6AF73A3E-DCDB-495F-A7BD-FA6FB52115FD}">
      <dgm:prSet/>
      <dgm:spPr/>
      <dgm:t>
        <a:bodyPr/>
        <a:lstStyle/>
        <a:p>
          <a:endParaRPr lang="es-EC"/>
        </a:p>
      </dgm:t>
    </dgm:pt>
    <dgm:pt modelId="{5B2B9768-00B5-453D-9696-6D8A4567FDCC}">
      <dgm:prSet phldrT="[Texto]" custT="1"/>
      <dgm:spPr/>
      <dgm:t>
        <a:bodyPr/>
        <a:lstStyle/>
        <a:p>
          <a:r>
            <a:rPr lang="es-ES" sz="1400" dirty="0" smtClean="0"/>
            <a:t>Adición  directrices gerenciales y se enfocó más hacia el Gobierno de TI. </a:t>
          </a:r>
          <a:endParaRPr lang="es-EC" sz="1400" dirty="0"/>
        </a:p>
      </dgm:t>
    </dgm:pt>
    <dgm:pt modelId="{7B64B8A2-D385-45AC-BA79-167B7E55E7C3}" type="parTrans" cxnId="{93E3CFC5-B76B-4551-95CA-C5E8BC110C92}">
      <dgm:prSet/>
      <dgm:spPr/>
      <dgm:t>
        <a:bodyPr/>
        <a:lstStyle/>
        <a:p>
          <a:endParaRPr lang="es-EC"/>
        </a:p>
      </dgm:t>
    </dgm:pt>
    <dgm:pt modelId="{4FD69565-ABD4-4AD8-97CB-AB8F4A6FFA48}" type="sibTrans" cxnId="{93E3CFC5-B76B-4551-95CA-C5E8BC110C92}">
      <dgm:prSet/>
      <dgm:spPr/>
      <dgm:t>
        <a:bodyPr/>
        <a:lstStyle/>
        <a:p>
          <a:endParaRPr lang="es-EC"/>
        </a:p>
      </dgm:t>
    </dgm:pt>
    <dgm:pt modelId="{CB0B62B4-5D26-4620-ABDC-FCE536DD1AD0}">
      <dgm:prSet phldrT="[Texto]" custT="1"/>
      <dgm:spPr/>
      <dgm:t>
        <a:bodyPr/>
        <a:lstStyle/>
        <a:p>
          <a:r>
            <a:rPr lang="es-EC" sz="1600" b="1" dirty="0" smtClean="0"/>
            <a:t>COBIT V. 4.0  (2005)</a:t>
          </a:r>
          <a:endParaRPr lang="es-EC" sz="1600" b="1" dirty="0"/>
        </a:p>
      </dgm:t>
    </dgm:pt>
    <dgm:pt modelId="{DCD5D18E-6C7B-40A1-86D5-FC0F3169EDA1}" type="parTrans" cxnId="{A6FF5559-9D08-4FDA-96DE-8E051E650500}">
      <dgm:prSet/>
      <dgm:spPr/>
      <dgm:t>
        <a:bodyPr/>
        <a:lstStyle/>
        <a:p>
          <a:endParaRPr lang="es-EC"/>
        </a:p>
      </dgm:t>
    </dgm:pt>
    <dgm:pt modelId="{EE65AB0B-EAEC-4CB3-A969-3DBCCB9042F6}" type="sibTrans" cxnId="{A6FF5559-9D08-4FDA-96DE-8E051E650500}">
      <dgm:prSet/>
      <dgm:spPr/>
      <dgm:t>
        <a:bodyPr/>
        <a:lstStyle/>
        <a:p>
          <a:endParaRPr lang="es-EC"/>
        </a:p>
      </dgm:t>
    </dgm:pt>
    <dgm:pt modelId="{42C1FA74-F47D-43EE-85F1-B4240DD3C317}">
      <dgm:prSet phldrT="[Texto]" custT="1"/>
      <dgm:spPr/>
      <dgm:t>
        <a:bodyPr/>
        <a:lstStyle/>
        <a:p>
          <a:r>
            <a:rPr lang="es-MX" sz="1600" b="1" dirty="0" smtClean="0"/>
            <a:t>Versión 4.1:</a:t>
          </a:r>
        </a:p>
        <a:p>
          <a:r>
            <a:rPr lang="es-MX" sz="1600" dirty="0" smtClean="0"/>
            <a:t>(2007)</a:t>
          </a:r>
        </a:p>
      </dgm:t>
    </dgm:pt>
    <dgm:pt modelId="{CB0BBBE1-A028-4AA8-BBF3-CDD1EF11E514}" type="parTrans" cxnId="{125E526E-60E8-4DF1-94DC-53EBF9B65B05}">
      <dgm:prSet/>
      <dgm:spPr/>
      <dgm:t>
        <a:bodyPr/>
        <a:lstStyle/>
        <a:p>
          <a:endParaRPr lang="es-EC"/>
        </a:p>
      </dgm:t>
    </dgm:pt>
    <dgm:pt modelId="{2210FA2C-3EE5-4CDE-B264-FDB0B5958829}" type="sibTrans" cxnId="{125E526E-60E8-4DF1-94DC-53EBF9B65B05}">
      <dgm:prSet/>
      <dgm:spPr/>
      <dgm:t>
        <a:bodyPr/>
        <a:lstStyle/>
        <a:p>
          <a:endParaRPr lang="es-EC"/>
        </a:p>
      </dgm:t>
    </dgm:pt>
    <dgm:pt modelId="{82E4B575-7134-407A-895D-F7589F18F44C}">
      <dgm:prSet phldrT="[Texto]" custT="1"/>
      <dgm:spPr/>
      <dgm:t>
        <a:bodyPr/>
        <a:lstStyle/>
        <a:p>
          <a:r>
            <a:rPr lang="es-ES" sz="1600" b="1" dirty="0" smtClean="0"/>
            <a:t>Versión 5.0: </a:t>
          </a:r>
        </a:p>
        <a:p>
          <a:r>
            <a:rPr lang="es-ES" sz="1600" b="1" dirty="0" smtClean="0"/>
            <a:t>(2012) </a:t>
          </a:r>
          <a:endParaRPr lang="es-MX" sz="1600" b="1" dirty="0" smtClean="0"/>
        </a:p>
      </dgm:t>
    </dgm:pt>
    <dgm:pt modelId="{E0C65060-2123-46B2-A86A-ADE699933287}" type="parTrans" cxnId="{C464F763-4AA1-4BFA-BDE2-D9B7466C94CE}">
      <dgm:prSet/>
      <dgm:spPr/>
      <dgm:t>
        <a:bodyPr/>
        <a:lstStyle/>
        <a:p>
          <a:endParaRPr lang="es-EC"/>
        </a:p>
      </dgm:t>
    </dgm:pt>
    <dgm:pt modelId="{4E509D1B-20F2-4396-BD49-C82433B7C08E}" type="sibTrans" cxnId="{C464F763-4AA1-4BFA-BDE2-D9B7466C94CE}">
      <dgm:prSet/>
      <dgm:spPr/>
      <dgm:t>
        <a:bodyPr/>
        <a:lstStyle/>
        <a:p>
          <a:endParaRPr lang="es-EC"/>
        </a:p>
      </dgm:t>
    </dgm:pt>
    <dgm:pt modelId="{45EF319F-3C37-4619-9CBC-9E992931CF71}">
      <dgm:prSet custT="1"/>
      <dgm:spPr/>
      <dgm:t>
        <a:bodyPr/>
        <a:lstStyle/>
        <a:p>
          <a:r>
            <a:rPr lang="es-ES" sz="1400" dirty="0" smtClean="0"/>
            <a:t>Integración con otros estándares tales como COSO, ITIL, ISO2700, CMMI</a:t>
          </a:r>
          <a:endParaRPr lang="es-EC" sz="1400" dirty="0"/>
        </a:p>
      </dgm:t>
    </dgm:pt>
    <dgm:pt modelId="{3D203A74-38A0-47D8-9C47-9B95A5C2D3B0}" type="parTrans" cxnId="{B6D52D3B-05F4-436D-A305-A1D8478C8C50}">
      <dgm:prSet/>
      <dgm:spPr/>
      <dgm:t>
        <a:bodyPr/>
        <a:lstStyle/>
        <a:p>
          <a:endParaRPr lang="es-EC"/>
        </a:p>
      </dgm:t>
    </dgm:pt>
    <dgm:pt modelId="{79B4FF64-5F54-47C2-A9EF-D7BCA013E67C}" type="sibTrans" cxnId="{B6D52D3B-05F4-436D-A305-A1D8478C8C50}">
      <dgm:prSet/>
      <dgm:spPr/>
      <dgm:t>
        <a:bodyPr/>
        <a:lstStyle/>
        <a:p>
          <a:endParaRPr lang="es-EC"/>
        </a:p>
      </dgm:t>
    </dgm:pt>
    <dgm:pt modelId="{2C09A220-9D42-419E-ABDB-A7FB7883B5F7}">
      <dgm:prSet custT="1"/>
      <dgm:spPr/>
      <dgm:t>
        <a:bodyPr/>
        <a:lstStyle/>
        <a:p>
          <a:r>
            <a:rPr lang="es-ES" sz="1400" dirty="0" smtClean="0"/>
            <a:t>Se basa en COBIT 4.1, integración de  Val IT y Risk IT, ITIL  y las normas ISO</a:t>
          </a:r>
          <a:endParaRPr lang="es-EC" sz="1400" dirty="0"/>
        </a:p>
      </dgm:t>
    </dgm:pt>
    <dgm:pt modelId="{C2233769-E4EE-45A6-94CB-54612C3A30C3}" type="parTrans" cxnId="{4B8829A6-B966-49F4-9C04-B1A81EE4ABB9}">
      <dgm:prSet/>
      <dgm:spPr/>
      <dgm:t>
        <a:bodyPr/>
        <a:lstStyle/>
        <a:p>
          <a:endParaRPr lang="es-EC"/>
        </a:p>
      </dgm:t>
    </dgm:pt>
    <dgm:pt modelId="{CD7A17E5-51A5-410E-8579-E504A430E5AA}" type="sibTrans" cxnId="{4B8829A6-B966-49F4-9C04-B1A81EE4ABB9}">
      <dgm:prSet/>
      <dgm:spPr/>
      <dgm:t>
        <a:bodyPr/>
        <a:lstStyle/>
        <a:p>
          <a:endParaRPr lang="es-EC"/>
        </a:p>
      </dgm:t>
    </dgm:pt>
    <dgm:pt modelId="{CA8ABABE-2FFA-4BBD-BD83-52CCC5C4CCE6}">
      <dgm:prSet phldrT="[Texto]" custT="1"/>
      <dgm:spPr/>
      <dgm:t>
        <a:bodyPr/>
        <a:lstStyle/>
        <a:p>
          <a:r>
            <a:rPr lang="es-EC" sz="1400" dirty="0" smtClean="0"/>
            <a:t>Enfoque en el gobierno de TI, simplifica ,la puesta en práctica del modelo</a:t>
          </a:r>
          <a:r>
            <a:rPr lang="es-EC" sz="1200" dirty="0" smtClean="0"/>
            <a:t>.</a:t>
          </a:r>
          <a:endParaRPr lang="es-EC" sz="1200" dirty="0"/>
        </a:p>
      </dgm:t>
    </dgm:pt>
    <dgm:pt modelId="{5C82604C-66BF-4349-B4E4-B56459ED00B7}" type="parTrans" cxnId="{DD369278-532B-49D5-A9E0-5AE76C395CEB}">
      <dgm:prSet/>
      <dgm:spPr/>
      <dgm:t>
        <a:bodyPr/>
        <a:lstStyle/>
        <a:p>
          <a:endParaRPr lang="es-EC"/>
        </a:p>
      </dgm:t>
    </dgm:pt>
    <dgm:pt modelId="{38F4C440-2FF8-485D-A606-22364FD3AB3F}" type="sibTrans" cxnId="{DD369278-532B-49D5-A9E0-5AE76C395CEB}">
      <dgm:prSet/>
      <dgm:spPr/>
      <dgm:t>
        <a:bodyPr/>
        <a:lstStyle/>
        <a:p>
          <a:endParaRPr lang="es-EC"/>
        </a:p>
      </dgm:t>
    </dgm:pt>
    <dgm:pt modelId="{00D34587-811B-4C76-883F-FAAC27A73151}">
      <dgm:prSet phldrT="[Texto]" custT="1"/>
      <dgm:spPr/>
      <dgm:t>
        <a:bodyPr/>
        <a:lstStyle/>
        <a:p>
          <a:endParaRPr lang="es-EC" sz="1400" dirty="0"/>
        </a:p>
      </dgm:t>
    </dgm:pt>
    <dgm:pt modelId="{61D7F900-D653-46C3-8D1C-581B60C511F0}" type="parTrans" cxnId="{20EF341F-8E30-4B23-8DCC-632AE616A694}">
      <dgm:prSet/>
      <dgm:spPr/>
      <dgm:t>
        <a:bodyPr/>
        <a:lstStyle/>
        <a:p>
          <a:endParaRPr lang="es-EC"/>
        </a:p>
      </dgm:t>
    </dgm:pt>
    <dgm:pt modelId="{B0BC2CB7-9ED6-4A85-BFD9-24E316A6C0CE}" type="sibTrans" cxnId="{20EF341F-8E30-4B23-8DCC-632AE616A694}">
      <dgm:prSet/>
      <dgm:spPr/>
      <dgm:t>
        <a:bodyPr/>
        <a:lstStyle/>
        <a:p>
          <a:endParaRPr lang="es-EC"/>
        </a:p>
      </dgm:t>
    </dgm:pt>
    <dgm:pt modelId="{BFCBFF98-8E4A-46D0-BCCB-32FBF0BD367E}" type="pres">
      <dgm:prSet presAssocID="{5B6CAEAF-1C0A-4BC8-B168-8FA61DF8A9D0}" presName="Name0" presStyleCnt="0">
        <dgm:presLayoutVars>
          <dgm:chMax val="7"/>
          <dgm:chPref val="5"/>
          <dgm:dir/>
          <dgm:animOne val="branch"/>
          <dgm:animLvl val="lvl"/>
        </dgm:presLayoutVars>
      </dgm:prSet>
      <dgm:spPr/>
      <dgm:t>
        <a:bodyPr/>
        <a:lstStyle/>
        <a:p>
          <a:endParaRPr lang="es-EC"/>
        </a:p>
      </dgm:t>
    </dgm:pt>
    <dgm:pt modelId="{D02083E7-0481-4C63-86B0-32A59389B710}" type="pres">
      <dgm:prSet presAssocID="{82E4B575-7134-407A-895D-F7589F18F44C}" presName="ChildAccent6" presStyleCnt="0"/>
      <dgm:spPr/>
    </dgm:pt>
    <dgm:pt modelId="{DA1F2963-8404-4F92-B766-8158A8A264AF}" type="pres">
      <dgm:prSet presAssocID="{82E4B575-7134-407A-895D-F7589F18F44C}" presName="ChildAccent" presStyleLbl="alignImgPlace1" presStyleIdx="0" presStyleCnt="6"/>
      <dgm:spPr/>
      <dgm:t>
        <a:bodyPr/>
        <a:lstStyle/>
        <a:p>
          <a:endParaRPr lang="es-EC"/>
        </a:p>
      </dgm:t>
    </dgm:pt>
    <dgm:pt modelId="{8656BD20-301D-4CB2-A9F9-A8D8E3C1A116}" type="pres">
      <dgm:prSet presAssocID="{82E4B575-7134-407A-895D-F7589F18F44C}" presName="Child6" presStyleLbl="revTx" presStyleIdx="0" presStyleCnt="0">
        <dgm:presLayoutVars>
          <dgm:chMax val="0"/>
          <dgm:chPref val="0"/>
          <dgm:bulletEnabled val="1"/>
        </dgm:presLayoutVars>
      </dgm:prSet>
      <dgm:spPr/>
      <dgm:t>
        <a:bodyPr/>
        <a:lstStyle/>
        <a:p>
          <a:endParaRPr lang="es-EC"/>
        </a:p>
      </dgm:t>
    </dgm:pt>
    <dgm:pt modelId="{90BDA743-EE0A-4C59-B5CD-E121BE0B4186}" type="pres">
      <dgm:prSet presAssocID="{82E4B575-7134-407A-895D-F7589F18F44C}" presName="Parent6" presStyleLbl="node1" presStyleIdx="0" presStyleCnt="6">
        <dgm:presLayoutVars>
          <dgm:chMax val="2"/>
          <dgm:chPref val="1"/>
          <dgm:bulletEnabled val="1"/>
        </dgm:presLayoutVars>
      </dgm:prSet>
      <dgm:spPr/>
      <dgm:t>
        <a:bodyPr/>
        <a:lstStyle/>
        <a:p>
          <a:endParaRPr lang="es-EC"/>
        </a:p>
      </dgm:t>
    </dgm:pt>
    <dgm:pt modelId="{7367BF07-0869-4F75-9DA6-23C0EC0079A7}" type="pres">
      <dgm:prSet presAssocID="{42C1FA74-F47D-43EE-85F1-B4240DD3C317}" presName="ChildAccent5" presStyleCnt="0"/>
      <dgm:spPr/>
    </dgm:pt>
    <dgm:pt modelId="{8D052C78-3B7C-4EFA-80D6-A8601B7748F2}" type="pres">
      <dgm:prSet presAssocID="{42C1FA74-F47D-43EE-85F1-B4240DD3C317}" presName="ChildAccent" presStyleLbl="alignImgPlace1" presStyleIdx="1" presStyleCnt="6" custLinFactNeighborX="-2899" custLinFactNeighborY="331"/>
      <dgm:spPr/>
      <dgm:t>
        <a:bodyPr/>
        <a:lstStyle/>
        <a:p>
          <a:endParaRPr lang="es-EC"/>
        </a:p>
      </dgm:t>
    </dgm:pt>
    <dgm:pt modelId="{970457F2-C6B3-4A7F-964A-38946CA37DF6}" type="pres">
      <dgm:prSet presAssocID="{42C1FA74-F47D-43EE-85F1-B4240DD3C317}" presName="Child5" presStyleLbl="revTx" presStyleIdx="0" presStyleCnt="0">
        <dgm:presLayoutVars>
          <dgm:chMax val="0"/>
          <dgm:chPref val="0"/>
          <dgm:bulletEnabled val="1"/>
        </dgm:presLayoutVars>
      </dgm:prSet>
      <dgm:spPr/>
      <dgm:t>
        <a:bodyPr/>
        <a:lstStyle/>
        <a:p>
          <a:endParaRPr lang="es-EC"/>
        </a:p>
      </dgm:t>
    </dgm:pt>
    <dgm:pt modelId="{DE02A71D-D94C-4297-9B22-4CD4DC602A35}" type="pres">
      <dgm:prSet presAssocID="{42C1FA74-F47D-43EE-85F1-B4240DD3C317}" presName="Parent5" presStyleLbl="node1" presStyleIdx="1" presStyleCnt="6">
        <dgm:presLayoutVars>
          <dgm:chMax val="2"/>
          <dgm:chPref val="1"/>
          <dgm:bulletEnabled val="1"/>
        </dgm:presLayoutVars>
      </dgm:prSet>
      <dgm:spPr/>
      <dgm:t>
        <a:bodyPr/>
        <a:lstStyle/>
        <a:p>
          <a:endParaRPr lang="es-EC"/>
        </a:p>
      </dgm:t>
    </dgm:pt>
    <dgm:pt modelId="{A7740E64-8895-4242-823F-49E7EBBD121B}" type="pres">
      <dgm:prSet presAssocID="{CB0B62B4-5D26-4620-ABDC-FCE536DD1AD0}" presName="ChildAccent4" presStyleCnt="0"/>
      <dgm:spPr/>
    </dgm:pt>
    <dgm:pt modelId="{1EFCB88B-1255-423C-9297-DB1AAD98A5CC}" type="pres">
      <dgm:prSet presAssocID="{CB0B62B4-5D26-4620-ABDC-FCE536DD1AD0}" presName="ChildAccent" presStyleLbl="alignImgPlace1" presStyleIdx="2" presStyleCnt="6"/>
      <dgm:spPr/>
      <dgm:t>
        <a:bodyPr/>
        <a:lstStyle/>
        <a:p>
          <a:endParaRPr lang="es-EC"/>
        </a:p>
      </dgm:t>
    </dgm:pt>
    <dgm:pt modelId="{5772DBEE-16A5-4A9E-87DD-0F08868AD066}" type="pres">
      <dgm:prSet presAssocID="{CB0B62B4-5D26-4620-ABDC-FCE536DD1AD0}" presName="Child4" presStyleLbl="revTx" presStyleIdx="0" presStyleCnt="0">
        <dgm:presLayoutVars>
          <dgm:chMax val="0"/>
          <dgm:chPref val="0"/>
          <dgm:bulletEnabled val="1"/>
        </dgm:presLayoutVars>
      </dgm:prSet>
      <dgm:spPr/>
      <dgm:t>
        <a:bodyPr/>
        <a:lstStyle/>
        <a:p>
          <a:endParaRPr lang="es-EC"/>
        </a:p>
      </dgm:t>
    </dgm:pt>
    <dgm:pt modelId="{2FF9FED7-51BE-4EC4-A5B4-198D5053AC74}" type="pres">
      <dgm:prSet presAssocID="{CB0B62B4-5D26-4620-ABDC-FCE536DD1AD0}" presName="Parent4" presStyleLbl="node1" presStyleIdx="2" presStyleCnt="6">
        <dgm:presLayoutVars>
          <dgm:chMax val="2"/>
          <dgm:chPref val="1"/>
          <dgm:bulletEnabled val="1"/>
        </dgm:presLayoutVars>
      </dgm:prSet>
      <dgm:spPr/>
      <dgm:t>
        <a:bodyPr/>
        <a:lstStyle/>
        <a:p>
          <a:endParaRPr lang="es-EC"/>
        </a:p>
      </dgm:t>
    </dgm:pt>
    <dgm:pt modelId="{868A6E64-7249-4D39-AEB1-98144E140B1D}" type="pres">
      <dgm:prSet presAssocID="{2199D526-C106-4038-9E22-F28888EFC2BF}" presName="ChildAccent3" presStyleCnt="0"/>
      <dgm:spPr/>
    </dgm:pt>
    <dgm:pt modelId="{41FA6474-9E5F-425B-8771-6EA13CB87897}" type="pres">
      <dgm:prSet presAssocID="{2199D526-C106-4038-9E22-F28888EFC2BF}" presName="ChildAccent" presStyleLbl="alignImgPlace1" presStyleIdx="3" presStyleCnt="6"/>
      <dgm:spPr/>
      <dgm:t>
        <a:bodyPr/>
        <a:lstStyle/>
        <a:p>
          <a:endParaRPr lang="es-EC"/>
        </a:p>
      </dgm:t>
    </dgm:pt>
    <dgm:pt modelId="{8986CE85-4109-46C3-B8A4-F325BAE29AD5}" type="pres">
      <dgm:prSet presAssocID="{2199D526-C106-4038-9E22-F28888EFC2BF}" presName="Child3" presStyleLbl="revTx" presStyleIdx="0" presStyleCnt="0">
        <dgm:presLayoutVars>
          <dgm:chMax val="0"/>
          <dgm:chPref val="0"/>
          <dgm:bulletEnabled val="1"/>
        </dgm:presLayoutVars>
      </dgm:prSet>
      <dgm:spPr/>
      <dgm:t>
        <a:bodyPr/>
        <a:lstStyle/>
        <a:p>
          <a:endParaRPr lang="es-EC"/>
        </a:p>
      </dgm:t>
    </dgm:pt>
    <dgm:pt modelId="{BA125DB5-C7EC-4D28-BBEF-C47A016D3CBE}" type="pres">
      <dgm:prSet presAssocID="{2199D526-C106-4038-9E22-F28888EFC2BF}" presName="Parent3" presStyleLbl="node1" presStyleIdx="3" presStyleCnt="6" custScaleY="124427">
        <dgm:presLayoutVars>
          <dgm:chMax val="2"/>
          <dgm:chPref val="1"/>
          <dgm:bulletEnabled val="1"/>
        </dgm:presLayoutVars>
      </dgm:prSet>
      <dgm:spPr/>
      <dgm:t>
        <a:bodyPr/>
        <a:lstStyle/>
        <a:p>
          <a:endParaRPr lang="es-EC"/>
        </a:p>
      </dgm:t>
    </dgm:pt>
    <dgm:pt modelId="{4BAEC6D4-9BD5-417B-9F29-543101ACCF56}" type="pres">
      <dgm:prSet presAssocID="{646AC5FF-70E6-40F4-BD64-CC29A7837FFF}" presName="ChildAccent2" presStyleCnt="0"/>
      <dgm:spPr/>
    </dgm:pt>
    <dgm:pt modelId="{7250CA1B-7BD4-45DA-B68E-6C1E0EC95CE2}" type="pres">
      <dgm:prSet presAssocID="{646AC5FF-70E6-40F4-BD64-CC29A7837FFF}" presName="ChildAccent" presStyleLbl="alignImgPlace1" presStyleIdx="4" presStyleCnt="6"/>
      <dgm:spPr/>
      <dgm:t>
        <a:bodyPr/>
        <a:lstStyle/>
        <a:p>
          <a:endParaRPr lang="es-EC"/>
        </a:p>
      </dgm:t>
    </dgm:pt>
    <dgm:pt modelId="{43A3A14B-7A87-45D4-8674-E9B479F06EB0}" type="pres">
      <dgm:prSet presAssocID="{646AC5FF-70E6-40F4-BD64-CC29A7837FFF}" presName="Child2" presStyleLbl="revTx" presStyleIdx="0" presStyleCnt="0">
        <dgm:presLayoutVars>
          <dgm:chMax val="0"/>
          <dgm:chPref val="0"/>
          <dgm:bulletEnabled val="1"/>
        </dgm:presLayoutVars>
      </dgm:prSet>
      <dgm:spPr/>
      <dgm:t>
        <a:bodyPr/>
        <a:lstStyle/>
        <a:p>
          <a:endParaRPr lang="es-EC"/>
        </a:p>
      </dgm:t>
    </dgm:pt>
    <dgm:pt modelId="{EB179389-DC83-4EFD-A3CB-1D5B4B80C404}" type="pres">
      <dgm:prSet presAssocID="{646AC5FF-70E6-40F4-BD64-CC29A7837FFF}" presName="Parent2" presStyleLbl="node1" presStyleIdx="4" presStyleCnt="6" custScaleY="130213" custLinFactNeighborX="-1171" custLinFactNeighborY="-3765">
        <dgm:presLayoutVars>
          <dgm:chMax val="2"/>
          <dgm:chPref val="1"/>
          <dgm:bulletEnabled val="1"/>
        </dgm:presLayoutVars>
      </dgm:prSet>
      <dgm:spPr/>
      <dgm:t>
        <a:bodyPr/>
        <a:lstStyle/>
        <a:p>
          <a:endParaRPr lang="es-EC"/>
        </a:p>
      </dgm:t>
    </dgm:pt>
    <dgm:pt modelId="{990FB57D-6A50-4832-9CF3-D510F0681F85}" type="pres">
      <dgm:prSet presAssocID="{1CA27C7A-7277-4445-8877-158ADBC26844}" presName="ChildAccent1" presStyleCnt="0"/>
      <dgm:spPr/>
    </dgm:pt>
    <dgm:pt modelId="{EE6286FA-033A-4F0F-9B8C-70CA17F1CD4B}" type="pres">
      <dgm:prSet presAssocID="{1CA27C7A-7277-4445-8877-158ADBC26844}" presName="ChildAccent" presStyleLbl="alignImgPlace1" presStyleIdx="5" presStyleCnt="6"/>
      <dgm:spPr/>
      <dgm:t>
        <a:bodyPr/>
        <a:lstStyle/>
        <a:p>
          <a:endParaRPr lang="es-EC"/>
        </a:p>
      </dgm:t>
    </dgm:pt>
    <dgm:pt modelId="{C0121AB4-702E-4918-886F-D7D92E1C273D}" type="pres">
      <dgm:prSet presAssocID="{1CA27C7A-7277-4445-8877-158ADBC26844}" presName="Child1" presStyleLbl="revTx" presStyleIdx="0" presStyleCnt="0">
        <dgm:presLayoutVars>
          <dgm:chMax val="0"/>
          <dgm:chPref val="0"/>
          <dgm:bulletEnabled val="1"/>
        </dgm:presLayoutVars>
      </dgm:prSet>
      <dgm:spPr/>
      <dgm:t>
        <a:bodyPr/>
        <a:lstStyle/>
        <a:p>
          <a:endParaRPr lang="es-EC"/>
        </a:p>
      </dgm:t>
    </dgm:pt>
    <dgm:pt modelId="{3165D4B7-4C3B-4BDC-A9BC-64226DDF7EA2}" type="pres">
      <dgm:prSet presAssocID="{1CA27C7A-7277-4445-8877-158ADBC26844}" presName="Parent1" presStyleLbl="node1" presStyleIdx="5" presStyleCnt="6" custScaleY="159469">
        <dgm:presLayoutVars>
          <dgm:chMax val="2"/>
          <dgm:chPref val="1"/>
          <dgm:bulletEnabled val="1"/>
        </dgm:presLayoutVars>
      </dgm:prSet>
      <dgm:spPr/>
      <dgm:t>
        <a:bodyPr/>
        <a:lstStyle/>
        <a:p>
          <a:endParaRPr lang="es-EC"/>
        </a:p>
      </dgm:t>
    </dgm:pt>
  </dgm:ptLst>
  <dgm:cxnLst>
    <dgm:cxn modelId="{5D3D94C8-7B63-4E06-AE82-D347CFB32B6C}" type="presOf" srcId="{82E4B575-7134-407A-895D-F7589F18F44C}" destId="{90BDA743-EE0A-4C59-B5CD-E121BE0B4186}" srcOrd="0" destOrd="0" presId="urn:microsoft.com/office/officeart/2011/layout/InterconnectedBlockProcess"/>
    <dgm:cxn modelId="{A7611843-D3BE-4DFD-9BEE-DDE2848DBD9B}" srcId="{1CA27C7A-7277-4445-8877-158ADBC26844}" destId="{6945014F-7F45-483F-BFE9-AD1498001554}" srcOrd="0" destOrd="0" parTransId="{C378170A-001B-4F5A-B8DA-8D83D58D3D35}" sibTransId="{FC915E39-0D3E-473A-99A0-045EBA26312F}"/>
    <dgm:cxn modelId="{6AF73A3E-DCDB-495F-A7BD-FA6FB52115FD}" srcId="{5B6CAEAF-1C0A-4BC8-B168-8FA61DF8A9D0}" destId="{2199D526-C106-4038-9E22-F28888EFC2BF}" srcOrd="2" destOrd="0" parTransId="{82277FFD-48DA-4A6E-8E38-D90F3381050B}" sibTransId="{A59D050A-90A5-4D56-BE4E-B7F34E806B15}"/>
    <dgm:cxn modelId="{996C69CE-C2C5-4A6B-8F5F-BD0B2C911697}" type="presOf" srcId="{6945014F-7F45-483F-BFE9-AD1498001554}" destId="{EE6286FA-033A-4F0F-9B8C-70CA17F1CD4B}" srcOrd="0" destOrd="0" presId="urn:microsoft.com/office/officeart/2011/layout/InterconnectedBlockProcess"/>
    <dgm:cxn modelId="{38555482-84BC-425D-BA46-DFA057121589}" type="presOf" srcId="{CB0B62B4-5D26-4620-ABDC-FCE536DD1AD0}" destId="{2FF9FED7-51BE-4EC4-A5B4-198D5053AC74}" srcOrd="0" destOrd="0" presId="urn:microsoft.com/office/officeart/2011/layout/InterconnectedBlockProcess"/>
    <dgm:cxn modelId="{89766F43-135B-4BC5-A2FC-C320967D5D2E}" type="presOf" srcId="{42C1FA74-F47D-43EE-85F1-B4240DD3C317}" destId="{DE02A71D-D94C-4297-9B22-4CD4DC602A35}" srcOrd="0" destOrd="0" presId="urn:microsoft.com/office/officeart/2011/layout/InterconnectedBlockProcess"/>
    <dgm:cxn modelId="{99A0AC9C-599B-4286-9A6F-FFEFDB04113F}" type="presOf" srcId="{5B2B9768-00B5-453D-9696-6D8A4567FDCC}" destId="{41FA6474-9E5F-425B-8771-6EA13CB87897}" srcOrd="0" destOrd="1" presId="urn:microsoft.com/office/officeart/2011/layout/InterconnectedBlockProcess"/>
    <dgm:cxn modelId="{A6FF5559-9D08-4FDA-96DE-8E051E650500}" srcId="{5B6CAEAF-1C0A-4BC8-B168-8FA61DF8A9D0}" destId="{CB0B62B4-5D26-4620-ABDC-FCE536DD1AD0}" srcOrd="3" destOrd="0" parTransId="{DCD5D18E-6C7B-40A1-86D5-FC0F3169EDA1}" sibTransId="{EE65AB0B-EAEC-4CB3-A969-3DBCCB9042F6}"/>
    <dgm:cxn modelId="{20EF341F-8E30-4B23-8DCC-632AE616A694}" srcId="{2199D526-C106-4038-9E22-F28888EFC2BF}" destId="{00D34587-811B-4C76-883F-FAAC27A73151}" srcOrd="0" destOrd="0" parTransId="{61D7F900-D653-46C3-8D1C-581B60C511F0}" sibTransId="{B0BC2CB7-9ED6-4A85-BFD9-24E316A6C0CE}"/>
    <dgm:cxn modelId="{4B8829A6-B966-49F4-9C04-B1A81EE4ABB9}" srcId="{82E4B575-7134-407A-895D-F7589F18F44C}" destId="{2C09A220-9D42-419E-ABDB-A7FB7883B5F7}" srcOrd="0" destOrd="0" parTransId="{C2233769-E4EE-45A6-94CB-54612C3A30C3}" sibTransId="{CD7A17E5-51A5-410E-8579-E504A430E5AA}"/>
    <dgm:cxn modelId="{CFDBCFB3-E887-4D1F-AECD-8CD76052DB9D}" type="presOf" srcId="{2199D526-C106-4038-9E22-F28888EFC2BF}" destId="{BA125DB5-C7EC-4D28-BBEF-C47A016D3CBE}" srcOrd="0" destOrd="0" presId="urn:microsoft.com/office/officeart/2011/layout/InterconnectedBlockProcess"/>
    <dgm:cxn modelId="{AB45929F-38C0-442B-B2C3-3E94AB681189}" type="presOf" srcId="{CEFDBB1F-EAD2-4DBE-9576-328CB2B5124C}" destId="{7250CA1B-7BD4-45DA-B68E-6C1E0EC95CE2}" srcOrd="0" destOrd="0" presId="urn:microsoft.com/office/officeart/2011/layout/InterconnectedBlockProcess"/>
    <dgm:cxn modelId="{5CD0DC98-00A9-4DC8-A06D-4B3C22E5681C}" type="presOf" srcId="{6945014F-7F45-483F-BFE9-AD1498001554}" destId="{C0121AB4-702E-4918-886F-D7D92E1C273D}" srcOrd="1" destOrd="0" presId="urn:microsoft.com/office/officeart/2011/layout/InterconnectedBlockProcess"/>
    <dgm:cxn modelId="{C464F763-4AA1-4BFA-BDE2-D9B7466C94CE}" srcId="{5B6CAEAF-1C0A-4BC8-B168-8FA61DF8A9D0}" destId="{82E4B575-7134-407A-895D-F7589F18F44C}" srcOrd="5" destOrd="0" parTransId="{E0C65060-2123-46B2-A86A-ADE699933287}" sibTransId="{4E509D1B-20F2-4396-BD49-C82433B7C08E}"/>
    <dgm:cxn modelId="{5D2C7B92-AD45-4E7F-B911-64FC47D1306B}" type="presOf" srcId="{45EF319F-3C37-4619-9CBC-9E992931CF71}" destId="{970457F2-C6B3-4A7F-964A-38946CA37DF6}" srcOrd="1" destOrd="0" presId="urn:microsoft.com/office/officeart/2011/layout/InterconnectedBlockProcess"/>
    <dgm:cxn modelId="{0D2C88B6-1ACB-43F4-A4BA-76C9E52C1E1D}" srcId="{646AC5FF-70E6-40F4-BD64-CC29A7837FFF}" destId="{CEFDBB1F-EAD2-4DBE-9576-328CB2B5124C}" srcOrd="0" destOrd="0" parTransId="{1AF5509C-FE2B-4774-8BD4-B3D10DDFF845}" sibTransId="{66AC63A7-35B2-4902-AF99-00B59BF010F4}"/>
    <dgm:cxn modelId="{F9A1B953-D90F-4655-A2DD-838EF60BD532}" type="presOf" srcId="{2C09A220-9D42-419E-ABDB-A7FB7883B5F7}" destId="{8656BD20-301D-4CB2-A9F9-A8D8E3C1A116}" srcOrd="1" destOrd="0" presId="urn:microsoft.com/office/officeart/2011/layout/InterconnectedBlockProcess"/>
    <dgm:cxn modelId="{050A89D3-5F1F-4BF0-9945-C000F4961C43}" srcId="{5B6CAEAF-1C0A-4BC8-B168-8FA61DF8A9D0}" destId="{646AC5FF-70E6-40F4-BD64-CC29A7837FFF}" srcOrd="1" destOrd="0" parTransId="{16939F9B-4C7C-4BA6-A37C-D8C7853187A2}" sibTransId="{F7327B5E-92AC-48B9-BCAC-E3C85A1D5F10}"/>
    <dgm:cxn modelId="{4041EDCE-5F2E-4D24-9B73-44794C6E4104}" type="presOf" srcId="{CA8ABABE-2FFA-4BBD-BD83-52CCC5C4CCE6}" destId="{5772DBEE-16A5-4A9E-87DD-0F08868AD066}" srcOrd="1" destOrd="0" presId="urn:microsoft.com/office/officeart/2011/layout/InterconnectedBlockProcess"/>
    <dgm:cxn modelId="{D9F9FA5A-7188-431F-A0D5-4D0A1998C8B5}" type="presOf" srcId="{00D34587-811B-4C76-883F-FAAC27A73151}" destId="{8986CE85-4109-46C3-B8A4-F325BAE29AD5}" srcOrd="1" destOrd="0" presId="urn:microsoft.com/office/officeart/2011/layout/InterconnectedBlockProcess"/>
    <dgm:cxn modelId="{12FA51E2-62A7-495A-9E22-DC9E8D71590C}" type="presOf" srcId="{CEFDBB1F-EAD2-4DBE-9576-328CB2B5124C}" destId="{43A3A14B-7A87-45D4-8674-E9B479F06EB0}" srcOrd="1" destOrd="0" presId="urn:microsoft.com/office/officeart/2011/layout/InterconnectedBlockProcess"/>
    <dgm:cxn modelId="{730A3EB8-7E4B-4122-9B11-3318949F092E}" type="presOf" srcId="{5B6CAEAF-1C0A-4BC8-B168-8FA61DF8A9D0}" destId="{BFCBFF98-8E4A-46D0-BCCB-32FBF0BD367E}" srcOrd="0" destOrd="0" presId="urn:microsoft.com/office/officeart/2011/layout/InterconnectedBlockProcess"/>
    <dgm:cxn modelId="{EDBEE81D-126D-47E2-B2AF-DC8431CB100C}" type="presOf" srcId="{45EF319F-3C37-4619-9CBC-9E992931CF71}" destId="{8D052C78-3B7C-4EFA-80D6-A8601B7748F2}" srcOrd="0" destOrd="0" presId="urn:microsoft.com/office/officeart/2011/layout/InterconnectedBlockProcess"/>
    <dgm:cxn modelId="{29FF538F-6104-40FE-839A-31C197F824F0}" type="presOf" srcId="{5B2B9768-00B5-453D-9696-6D8A4567FDCC}" destId="{8986CE85-4109-46C3-B8A4-F325BAE29AD5}" srcOrd="1" destOrd="1" presId="urn:microsoft.com/office/officeart/2011/layout/InterconnectedBlockProcess"/>
    <dgm:cxn modelId="{DF6CAC30-0430-4C6A-8767-43A6ABCC0985}" srcId="{5B6CAEAF-1C0A-4BC8-B168-8FA61DF8A9D0}" destId="{1CA27C7A-7277-4445-8877-158ADBC26844}" srcOrd="0" destOrd="0" parTransId="{0F2D9790-D22F-4934-97CF-643B8FCB7307}" sibTransId="{1AD18A59-F544-4D7C-B7C3-F1E2594C16D8}"/>
    <dgm:cxn modelId="{EC346BC8-A7A2-4DD7-8A8C-93C9E56FF500}" type="presOf" srcId="{CA8ABABE-2FFA-4BBD-BD83-52CCC5C4CCE6}" destId="{1EFCB88B-1255-423C-9297-DB1AAD98A5CC}" srcOrd="0" destOrd="0" presId="urn:microsoft.com/office/officeart/2011/layout/InterconnectedBlockProcess"/>
    <dgm:cxn modelId="{20E19B99-62C9-428A-95DC-9945A1214DAB}" type="presOf" srcId="{2C09A220-9D42-419E-ABDB-A7FB7883B5F7}" destId="{DA1F2963-8404-4F92-B766-8158A8A264AF}" srcOrd="0" destOrd="0" presId="urn:microsoft.com/office/officeart/2011/layout/InterconnectedBlockProcess"/>
    <dgm:cxn modelId="{81C38641-D368-467A-A64E-6792FEC387A4}" type="presOf" srcId="{00D34587-811B-4C76-883F-FAAC27A73151}" destId="{41FA6474-9E5F-425B-8771-6EA13CB87897}" srcOrd="0" destOrd="0" presId="urn:microsoft.com/office/officeart/2011/layout/InterconnectedBlockProcess"/>
    <dgm:cxn modelId="{861F94EA-6A3F-4E03-9D63-10F966277604}" type="presOf" srcId="{646AC5FF-70E6-40F4-BD64-CC29A7837FFF}" destId="{EB179389-DC83-4EFD-A3CB-1D5B4B80C404}" srcOrd="0" destOrd="0" presId="urn:microsoft.com/office/officeart/2011/layout/InterconnectedBlockProcess"/>
    <dgm:cxn modelId="{B6D52D3B-05F4-436D-A305-A1D8478C8C50}" srcId="{42C1FA74-F47D-43EE-85F1-B4240DD3C317}" destId="{45EF319F-3C37-4619-9CBC-9E992931CF71}" srcOrd="0" destOrd="0" parTransId="{3D203A74-38A0-47D8-9C47-9B95A5C2D3B0}" sibTransId="{79B4FF64-5F54-47C2-A9EF-D7BCA013E67C}"/>
    <dgm:cxn modelId="{93E3CFC5-B76B-4551-95CA-C5E8BC110C92}" srcId="{2199D526-C106-4038-9E22-F28888EFC2BF}" destId="{5B2B9768-00B5-453D-9696-6D8A4567FDCC}" srcOrd="1" destOrd="0" parTransId="{7B64B8A2-D385-45AC-BA79-167B7E55E7C3}" sibTransId="{4FD69565-ABD4-4AD8-97CB-AB8F4A6FFA48}"/>
    <dgm:cxn modelId="{125E526E-60E8-4DF1-94DC-53EBF9B65B05}" srcId="{5B6CAEAF-1C0A-4BC8-B168-8FA61DF8A9D0}" destId="{42C1FA74-F47D-43EE-85F1-B4240DD3C317}" srcOrd="4" destOrd="0" parTransId="{CB0BBBE1-A028-4AA8-BBF3-CDD1EF11E514}" sibTransId="{2210FA2C-3EE5-4CDE-B264-FDB0B5958829}"/>
    <dgm:cxn modelId="{DD369278-532B-49D5-A9E0-5AE76C395CEB}" srcId="{CB0B62B4-5D26-4620-ABDC-FCE536DD1AD0}" destId="{CA8ABABE-2FFA-4BBD-BD83-52CCC5C4CCE6}" srcOrd="0" destOrd="0" parTransId="{5C82604C-66BF-4349-B4E4-B56459ED00B7}" sibTransId="{38F4C440-2FF8-485D-A606-22364FD3AB3F}"/>
    <dgm:cxn modelId="{4D649071-748F-4F45-8F8A-F93A8709478B}" type="presOf" srcId="{1CA27C7A-7277-4445-8877-158ADBC26844}" destId="{3165D4B7-4C3B-4BDC-A9BC-64226DDF7EA2}" srcOrd="0" destOrd="0" presId="urn:microsoft.com/office/officeart/2011/layout/InterconnectedBlockProcess"/>
    <dgm:cxn modelId="{7F3423FB-7F7D-424F-B7F6-B4B4445339E1}" type="presParOf" srcId="{BFCBFF98-8E4A-46D0-BCCB-32FBF0BD367E}" destId="{D02083E7-0481-4C63-86B0-32A59389B710}" srcOrd="0" destOrd="0" presId="urn:microsoft.com/office/officeart/2011/layout/InterconnectedBlockProcess"/>
    <dgm:cxn modelId="{C1AF17EE-E0B7-4593-8AF0-F2DB40E8A5CF}" type="presParOf" srcId="{D02083E7-0481-4C63-86B0-32A59389B710}" destId="{DA1F2963-8404-4F92-B766-8158A8A264AF}" srcOrd="0" destOrd="0" presId="urn:microsoft.com/office/officeart/2011/layout/InterconnectedBlockProcess"/>
    <dgm:cxn modelId="{DB3BAC17-BA91-4391-96C9-876D892FE04E}" type="presParOf" srcId="{BFCBFF98-8E4A-46D0-BCCB-32FBF0BD367E}" destId="{8656BD20-301D-4CB2-A9F9-A8D8E3C1A116}" srcOrd="1" destOrd="0" presId="urn:microsoft.com/office/officeart/2011/layout/InterconnectedBlockProcess"/>
    <dgm:cxn modelId="{C1166184-8AB2-4964-AE4F-ADA7665E5DD7}" type="presParOf" srcId="{BFCBFF98-8E4A-46D0-BCCB-32FBF0BD367E}" destId="{90BDA743-EE0A-4C59-B5CD-E121BE0B4186}" srcOrd="2" destOrd="0" presId="urn:microsoft.com/office/officeart/2011/layout/InterconnectedBlockProcess"/>
    <dgm:cxn modelId="{33F06534-089B-4618-8118-D2B5CAB52DC0}" type="presParOf" srcId="{BFCBFF98-8E4A-46D0-BCCB-32FBF0BD367E}" destId="{7367BF07-0869-4F75-9DA6-23C0EC0079A7}" srcOrd="3" destOrd="0" presId="urn:microsoft.com/office/officeart/2011/layout/InterconnectedBlockProcess"/>
    <dgm:cxn modelId="{1862A299-01BE-4D4C-884D-8021F29FFFE3}" type="presParOf" srcId="{7367BF07-0869-4F75-9DA6-23C0EC0079A7}" destId="{8D052C78-3B7C-4EFA-80D6-A8601B7748F2}" srcOrd="0" destOrd="0" presId="urn:microsoft.com/office/officeart/2011/layout/InterconnectedBlockProcess"/>
    <dgm:cxn modelId="{F033EA5E-1B75-41CE-9952-33EE2D13F42F}" type="presParOf" srcId="{BFCBFF98-8E4A-46D0-BCCB-32FBF0BD367E}" destId="{970457F2-C6B3-4A7F-964A-38946CA37DF6}" srcOrd="4" destOrd="0" presId="urn:microsoft.com/office/officeart/2011/layout/InterconnectedBlockProcess"/>
    <dgm:cxn modelId="{1CEEA6C7-50D7-4BC8-B3AE-2FB5F1266EEC}" type="presParOf" srcId="{BFCBFF98-8E4A-46D0-BCCB-32FBF0BD367E}" destId="{DE02A71D-D94C-4297-9B22-4CD4DC602A35}" srcOrd="5" destOrd="0" presId="urn:microsoft.com/office/officeart/2011/layout/InterconnectedBlockProcess"/>
    <dgm:cxn modelId="{0E360F31-11FA-4B7E-A336-7FE17032A166}" type="presParOf" srcId="{BFCBFF98-8E4A-46D0-BCCB-32FBF0BD367E}" destId="{A7740E64-8895-4242-823F-49E7EBBD121B}" srcOrd="6" destOrd="0" presId="urn:microsoft.com/office/officeart/2011/layout/InterconnectedBlockProcess"/>
    <dgm:cxn modelId="{C442E0DF-2B34-4163-9460-E7A601401B23}" type="presParOf" srcId="{A7740E64-8895-4242-823F-49E7EBBD121B}" destId="{1EFCB88B-1255-423C-9297-DB1AAD98A5CC}" srcOrd="0" destOrd="0" presId="urn:microsoft.com/office/officeart/2011/layout/InterconnectedBlockProcess"/>
    <dgm:cxn modelId="{5C8C74C2-E4A7-4993-974B-49155953699A}" type="presParOf" srcId="{BFCBFF98-8E4A-46D0-BCCB-32FBF0BD367E}" destId="{5772DBEE-16A5-4A9E-87DD-0F08868AD066}" srcOrd="7" destOrd="0" presId="urn:microsoft.com/office/officeart/2011/layout/InterconnectedBlockProcess"/>
    <dgm:cxn modelId="{F8816E39-593D-4C74-8AC9-4D85215463FB}" type="presParOf" srcId="{BFCBFF98-8E4A-46D0-BCCB-32FBF0BD367E}" destId="{2FF9FED7-51BE-4EC4-A5B4-198D5053AC74}" srcOrd="8" destOrd="0" presId="urn:microsoft.com/office/officeart/2011/layout/InterconnectedBlockProcess"/>
    <dgm:cxn modelId="{4FAB2320-3DEF-489F-9DE3-85DBC9ADB89C}" type="presParOf" srcId="{BFCBFF98-8E4A-46D0-BCCB-32FBF0BD367E}" destId="{868A6E64-7249-4D39-AEB1-98144E140B1D}" srcOrd="9" destOrd="0" presId="urn:microsoft.com/office/officeart/2011/layout/InterconnectedBlockProcess"/>
    <dgm:cxn modelId="{AE9F74AD-401B-42D7-BB03-65FEFD11A60E}" type="presParOf" srcId="{868A6E64-7249-4D39-AEB1-98144E140B1D}" destId="{41FA6474-9E5F-425B-8771-6EA13CB87897}" srcOrd="0" destOrd="0" presId="urn:microsoft.com/office/officeart/2011/layout/InterconnectedBlockProcess"/>
    <dgm:cxn modelId="{96026B7D-A7A7-4CF1-9414-98F26ABB05A8}" type="presParOf" srcId="{BFCBFF98-8E4A-46D0-BCCB-32FBF0BD367E}" destId="{8986CE85-4109-46C3-B8A4-F325BAE29AD5}" srcOrd="10" destOrd="0" presId="urn:microsoft.com/office/officeart/2011/layout/InterconnectedBlockProcess"/>
    <dgm:cxn modelId="{700ADC2F-9E59-49B1-9B30-49B43D71F321}" type="presParOf" srcId="{BFCBFF98-8E4A-46D0-BCCB-32FBF0BD367E}" destId="{BA125DB5-C7EC-4D28-BBEF-C47A016D3CBE}" srcOrd="11" destOrd="0" presId="urn:microsoft.com/office/officeart/2011/layout/InterconnectedBlockProcess"/>
    <dgm:cxn modelId="{03701C40-1B7D-471C-8079-3B719C438957}" type="presParOf" srcId="{BFCBFF98-8E4A-46D0-BCCB-32FBF0BD367E}" destId="{4BAEC6D4-9BD5-417B-9F29-543101ACCF56}" srcOrd="12" destOrd="0" presId="urn:microsoft.com/office/officeart/2011/layout/InterconnectedBlockProcess"/>
    <dgm:cxn modelId="{B6F1C545-07DE-4400-9580-A5605A9510B7}" type="presParOf" srcId="{4BAEC6D4-9BD5-417B-9F29-543101ACCF56}" destId="{7250CA1B-7BD4-45DA-B68E-6C1E0EC95CE2}" srcOrd="0" destOrd="0" presId="urn:microsoft.com/office/officeart/2011/layout/InterconnectedBlockProcess"/>
    <dgm:cxn modelId="{30AF0ADB-62D3-4BE2-A79B-23352BED8D3C}" type="presParOf" srcId="{BFCBFF98-8E4A-46D0-BCCB-32FBF0BD367E}" destId="{43A3A14B-7A87-45D4-8674-E9B479F06EB0}" srcOrd="13" destOrd="0" presId="urn:microsoft.com/office/officeart/2011/layout/InterconnectedBlockProcess"/>
    <dgm:cxn modelId="{CB44D15E-0503-43C2-9255-5208C9AE1681}" type="presParOf" srcId="{BFCBFF98-8E4A-46D0-BCCB-32FBF0BD367E}" destId="{EB179389-DC83-4EFD-A3CB-1D5B4B80C404}" srcOrd="14" destOrd="0" presId="urn:microsoft.com/office/officeart/2011/layout/InterconnectedBlockProcess"/>
    <dgm:cxn modelId="{BD1A9D4C-E73D-4B02-9E7E-62CA897FD8A2}" type="presParOf" srcId="{BFCBFF98-8E4A-46D0-BCCB-32FBF0BD367E}" destId="{990FB57D-6A50-4832-9CF3-D510F0681F85}" srcOrd="15" destOrd="0" presId="urn:microsoft.com/office/officeart/2011/layout/InterconnectedBlockProcess"/>
    <dgm:cxn modelId="{319C41E0-1AFC-460A-8D85-D1B192DD3191}" type="presParOf" srcId="{990FB57D-6A50-4832-9CF3-D510F0681F85}" destId="{EE6286FA-033A-4F0F-9B8C-70CA17F1CD4B}" srcOrd="0" destOrd="0" presId="urn:microsoft.com/office/officeart/2011/layout/InterconnectedBlockProcess"/>
    <dgm:cxn modelId="{51DB55E7-144C-4574-B229-BE9FED26EF73}" type="presParOf" srcId="{BFCBFF98-8E4A-46D0-BCCB-32FBF0BD367E}" destId="{C0121AB4-702E-4918-886F-D7D92E1C273D}" srcOrd="16" destOrd="0" presId="urn:microsoft.com/office/officeart/2011/layout/InterconnectedBlockProcess"/>
    <dgm:cxn modelId="{22127FB2-3FD4-4FC6-9E1A-00E12F17AD70}" type="presParOf" srcId="{BFCBFF98-8E4A-46D0-BCCB-32FBF0BD367E}" destId="{3165D4B7-4C3B-4BDC-A9BC-64226DDF7EA2}" srcOrd="17" destOrd="0" presId="urn:microsoft.com/office/officeart/2011/layout/InterconnectedBlockProcess"/>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D56FB399-1C33-4004-BC54-8EF1CA8D2D59}" type="doc">
      <dgm:prSet loTypeId="urn:microsoft.com/office/officeart/2005/8/layout/vList5" loCatId="list" qsTypeId="urn:microsoft.com/office/officeart/2005/8/quickstyle/3d1" qsCatId="3D" csTypeId="urn:microsoft.com/office/officeart/2005/8/colors/colorful5" csCatId="colorful" phldr="1"/>
      <dgm:spPr/>
      <dgm:t>
        <a:bodyPr/>
        <a:lstStyle/>
        <a:p>
          <a:endParaRPr lang="es-EC"/>
        </a:p>
      </dgm:t>
    </dgm:pt>
    <dgm:pt modelId="{90CAFEAB-6618-49A9-A3F3-877F4D7F04A6}">
      <dgm:prSet phldrT="[Texto]" custT="1"/>
      <dgm:spPr/>
      <dgm:t>
        <a:bodyPr/>
        <a:lstStyle/>
        <a:p>
          <a:r>
            <a:rPr lang="es-ES" sz="1800" dirty="0" smtClean="0"/>
            <a:t>Medir la eficacia y eficiencia de un proceso, establece si los criterios de información satisfacen los requerimientos del negocio.</a:t>
          </a:r>
          <a:endParaRPr lang="es-EC" sz="1800" dirty="0"/>
        </a:p>
      </dgm:t>
    </dgm:pt>
    <dgm:pt modelId="{3A714644-3AF4-42CA-A317-24C4723B8656}" type="parTrans" cxnId="{6B3F5013-5228-4BE0-BE08-50CE5580765E}">
      <dgm:prSet/>
      <dgm:spPr/>
      <dgm:t>
        <a:bodyPr/>
        <a:lstStyle/>
        <a:p>
          <a:endParaRPr lang="es-EC"/>
        </a:p>
      </dgm:t>
    </dgm:pt>
    <dgm:pt modelId="{E93AB89A-C2C0-40A1-A3BD-722A6004CE1F}" type="sibTrans" cxnId="{6B3F5013-5228-4BE0-BE08-50CE5580765E}">
      <dgm:prSet/>
      <dgm:spPr/>
      <dgm:t>
        <a:bodyPr/>
        <a:lstStyle/>
        <a:p>
          <a:endParaRPr lang="es-EC"/>
        </a:p>
      </dgm:t>
    </dgm:pt>
    <dgm:pt modelId="{60E4618E-FAAF-43C2-9668-7725F195381B}">
      <dgm:prSet phldrT="[Texto]" custT="1"/>
      <dgm:spPr/>
      <dgm:t>
        <a:bodyPr/>
        <a:lstStyle/>
        <a:p>
          <a:r>
            <a:rPr lang="es-EC" sz="1800" b="0" dirty="0" smtClean="0"/>
            <a:t>Se mide a través de los indicadores clave de resultado (KGI) que determinan que tan lejos llegó un proceso. </a:t>
          </a:r>
          <a:r>
            <a:rPr lang="es-EC" sz="1800" b="1" dirty="0" smtClean="0"/>
            <a:t> </a:t>
          </a:r>
          <a:endParaRPr lang="es-EC" sz="1800" b="1" dirty="0"/>
        </a:p>
      </dgm:t>
    </dgm:pt>
    <dgm:pt modelId="{1D5A3FA5-42D4-4006-85B4-4504007567E8}" type="parTrans" cxnId="{AF1DC825-4288-4EB5-9D68-17F54A500F1F}">
      <dgm:prSet/>
      <dgm:spPr/>
      <dgm:t>
        <a:bodyPr/>
        <a:lstStyle/>
        <a:p>
          <a:endParaRPr lang="es-EC"/>
        </a:p>
      </dgm:t>
    </dgm:pt>
    <dgm:pt modelId="{2A444153-A15B-48B9-9E82-B24786DB76D8}" type="sibTrans" cxnId="{AF1DC825-4288-4EB5-9D68-17F54A500F1F}">
      <dgm:prSet/>
      <dgm:spPr/>
      <dgm:t>
        <a:bodyPr/>
        <a:lstStyle/>
        <a:p>
          <a:endParaRPr lang="es-EC"/>
        </a:p>
      </dgm:t>
    </dgm:pt>
    <dgm:pt modelId="{19DBEAC1-EE6B-446B-A95A-80AB1484AC06}">
      <dgm:prSet phldrT="[Texto]" custT="1"/>
      <dgm:spPr/>
      <dgm:t>
        <a:bodyPr/>
        <a:lstStyle/>
        <a:p>
          <a:r>
            <a:rPr lang="es-ES" sz="1800" dirty="0" smtClean="0"/>
            <a:t>Se mide mediante el empleo de los indicadores clave de desempeño (KPI) que determina que tan bien se está ejecutando un proceso. </a:t>
          </a:r>
          <a:endParaRPr lang="es-EC" sz="1800" dirty="0"/>
        </a:p>
      </dgm:t>
    </dgm:pt>
    <dgm:pt modelId="{65FF2A89-2689-4D51-A5BC-21091A39EA1C}" type="parTrans" cxnId="{54FC97E4-9696-466F-9231-D244DEEA3326}">
      <dgm:prSet/>
      <dgm:spPr/>
      <dgm:t>
        <a:bodyPr/>
        <a:lstStyle/>
        <a:p>
          <a:endParaRPr lang="es-EC"/>
        </a:p>
      </dgm:t>
    </dgm:pt>
    <dgm:pt modelId="{CB48B865-2DE0-415D-9711-1B74BFE6DE4D}" type="sibTrans" cxnId="{54FC97E4-9696-466F-9231-D244DEEA3326}">
      <dgm:prSet/>
      <dgm:spPr/>
      <dgm:t>
        <a:bodyPr/>
        <a:lstStyle/>
        <a:p>
          <a:endParaRPr lang="es-EC"/>
        </a:p>
      </dgm:t>
    </dgm:pt>
    <dgm:pt modelId="{72160B75-1F3C-41E7-9A4F-66340A44B944}">
      <dgm:prSet phldrT="[Texto]" custT="1"/>
      <dgm:spPr/>
      <dgm:t>
        <a:bodyPr/>
        <a:lstStyle/>
        <a:p>
          <a:r>
            <a:rPr lang="es-EC" sz="1800" dirty="0" smtClean="0"/>
            <a:t>Mide Eficiencia</a:t>
          </a:r>
          <a:endParaRPr lang="es-EC" sz="1800" dirty="0"/>
        </a:p>
      </dgm:t>
    </dgm:pt>
    <dgm:pt modelId="{A5F30CAF-A089-4C28-A5F0-F31FD5A2A9EE}" type="sibTrans" cxnId="{5381D8BB-FD03-4B33-8352-0405B3C965B6}">
      <dgm:prSet/>
      <dgm:spPr/>
      <dgm:t>
        <a:bodyPr/>
        <a:lstStyle/>
        <a:p>
          <a:endParaRPr lang="es-EC"/>
        </a:p>
      </dgm:t>
    </dgm:pt>
    <dgm:pt modelId="{C5E40080-1B35-4E22-97E7-875BC09A6FA3}" type="parTrans" cxnId="{5381D8BB-FD03-4B33-8352-0405B3C965B6}">
      <dgm:prSet/>
      <dgm:spPr/>
      <dgm:t>
        <a:bodyPr/>
        <a:lstStyle/>
        <a:p>
          <a:endParaRPr lang="es-EC"/>
        </a:p>
      </dgm:t>
    </dgm:pt>
    <dgm:pt modelId="{33226D80-FA93-4003-AE86-03BACFAB5918}">
      <dgm:prSet phldrT="[Texto]" custT="1"/>
      <dgm:spPr/>
      <dgm:t>
        <a:bodyPr/>
        <a:lstStyle/>
        <a:p>
          <a:r>
            <a:rPr lang="es-EC" sz="1800" dirty="0" smtClean="0"/>
            <a:t>Objetivo</a:t>
          </a:r>
          <a:endParaRPr lang="es-EC" sz="1800" dirty="0"/>
        </a:p>
      </dgm:t>
    </dgm:pt>
    <dgm:pt modelId="{705CC529-B7F5-49A9-B10A-76A72DB085D8}" type="sibTrans" cxnId="{24F4661D-4977-45A9-81C3-5470CBCBF1A3}">
      <dgm:prSet/>
      <dgm:spPr/>
      <dgm:t>
        <a:bodyPr/>
        <a:lstStyle/>
        <a:p>
          <a:endParaRPr lang="es-EC"/>
        </a:p>
      </dgm:t>
    </dgm:pt>
    <dgm:pt modelId="{5A081CDC-BF52-4F4D-BCB6-06F301CC6642}" type="parTrans" cxnId="{24F4661D-4977-45A9-81C3-5470CBCBF1A3}">
      <dgm:prSet/>
      <dgm:spPr/>
      <dgm:t>
        <a:bodyPr/>
        <a:lstStyle/>
        <a:p>
          <a:endParaRPr lang="es-EC"/>
        </a:p>
      </dgm:t>
    </dgm:pt>
    <dgm:pt modelId="{7AC444FC-C90F-4AC0-8DFA-3707FB0B80A4}">
      <dgm:prSet phldrT="[Texto]" custT="1"/>
      <dgm:spPr/>
      <dgm:t>
        <a:bodyPr/>
        <a:lstStyle/>
        <a:p>
          <a:endParaRPr lang="es-EC" sz="1800" dirty="0"/>
        </a:p>
      </dgm:t>
    </dgm:pt>
    <dgm:pt modelId="{FE30B48D-E4E6-4D98-9AB3-3FEFA9639728}" type="parTrans" cxnId="{746788FC-949F-458C-A52F-B481DD10B898}">
      <dgm:prSet/>
      <dgm:spPr/>
      <dgm:t>
        <a:bodyPr/>
        <a:lstStyle/>
        <a:p>
          <a:endParaRPr lang="es-EC"/>
        </a:p>
      </dgm:t>
    </dgm:pt>
    <dgm:pt modelId="{48EED244-A769-43C2-8E35-E5331A916768}" type="sibTrans" cxnId="{746788FC-949F-458C-A52F-B481DD10B898}">
      <dgm:prSet/>
      <dgm:spPr/>
      <dgm:t>
        <a:bodyPr/>
        <a:lstStyle/>
        <a:p>
          <a:endParaRPr lang="es-EC"/>
        </a:p>
      </dgm:t>
    </dgm:pt>
    <dgm:pt modelId="{E7A39AFC-86E6-4157-89DA-3240E941D3B0}">
      <dgm:prSet phldrT="[Texto]" custT="1"/>
      <dgm:spPr/>
      <dgm:t>
        <a:bodyPr/>
        <a:lstStyle/>
        <a:p>
          <a:r>
            <a:rPr lang="es-EC" sz="1800" dirty="0" smtClean="0"/>
            <a:t>Mide Eficacia</a:t>
          </a:r>
          <a:endParaRPr lang="es-EC" sz="1800" dirty="0"/>
        </a:p>
      </dgm:t>
    </dgm:pt>
    <dgm:pt modelId="{3BF33DEC-AF06-4CB0-A990-502DC32791B9}" type="sibTrans" cxnId="{4A95E1B1-E840-4E42-9398-4CA908F19B61}">
      <dgm:prSet/>
      <dgm:spPr/>
      <dgm:t>
        <a:bodyPr/>
        <a:lstStyle/>
        <a:p>
          <a:endParaRPr lang="es-EC"/>
        </a:p>
      </dgm:t>
    </dgm:pt>
    <dgm:pt modelId="{050509A6-FEF0-4FBF-81AF-A6287FDEDCAF}" type="parTrans" cxnId="{4A95E1B1-E840-4E42-9398-4CA908F19B61}">
      <dgm:prSet/>
      <dgm:spPr/>
      <dgm:t>
        <a:bodyPr/>
        <a:lstStyle/>
        <a:p>
          <a:endParaRPr lang="es-EC"/>
        </a:p>
      </dgm:t>
    </dgm:pt>
    <dgm:pt modelId="{905FF07C-CBFD-40F9-B277-D0CCB7D58896}" type="pres">
      <dgm:prSet presAssocID="{D56FB399-1C33-4004-BC54-8EF1CA8D2D59}" presName="Name0" presStyleCnt="0">
        <dgm:presLayoutVars>
          <dgm:dir/>
          <dgm:animLvl val="lvl"/>
          <dgm:resizeHandles val="exact"/>
        </dgm:presLayoutVars>
      </dgm:prSet>
      <dgm:spPr/>
      <dgm:t>
        <a:bodyPr/>
        <a:lstStyle/>
        <a:p>
          <a:endParaRPr lang="es-EC"/>
        </a:p>
      </dgm:t>
    </dgm:pt>
    <dgm:pt modelId="{ED662A46-F785-4B34-98BA-1E1667BB30A9}" type="pres">
      <dgm:prSet presAssocID="{33226D80-FA93-4003-AE86-03BACFAB5918}" presName="linNode" presStyleCnt="0"/>
      <dgm:spPr/>
    </dgm:pt>
    <dgm:pt modelId="{002D9775-AB20-45A5-8906-3B43838E8812}" type="pres">
      <dgm:prSet presAssocID="{33226D80-FA93-4003-AE86-03BACFAB5918}" presName="parentText" presStyleLbl="node1" presStyleIdx="0" presStyleCnt="3" custScaleX="49662">
        <dgm:presLayoutVars>
          <dgm:chMax val="1"/>
          <dgm:bulletEnabled val="1"/>
        </dgm:presLayoutVars>
      </dgm:prSet>
      <dgm:spPr/>
      <dgm:t>
        <a:bodyPr/>
        <a:lstStyle/>
        <a:p>
          <a:endParaRPr lang="es-EC"/>
        </a:p>
      </dgm:t>
    </dgm:pt>
    <dgm:pt modelId="{98033F3D-D4A9-4C48-B96A-77BBABCC5715}" type="pres">
      <dgm:prSet presAssocID="{33226D80-FA93-4003-AE86-03BACFAB5918}" presName="descendantText" presStyleLbl="alignAccFollowNode1" presStyleIdx="0" presStyleCnt="3" custScaleX="123145">
        <dgm:presLayoutVars>
          <dgm:bulletEnabled val="1"/>
        </dgm:presLayoutVars>
      </dgm:prSet>
      <dgm:spPr/>
      <dgm:t>
        <a:bodyPr/>
        <a:lstStyle/>
        <a:p>
          <a:endParaRPr lang="es-EC"/>
        </a:p>
      </dgm:t>
    </dgm:pt>
    <dgm:pt modelId="{3D4C2743-3C4E-48FA-A11B-B41564655248}" type="pres">
      <dgm:prSet presAssocID="{705CC529-B7F5-49A9-B10A-76A72DB085D8}" presName="sp" presStyleCnt="0"/>
      <dgm:spPr/>
    </dgm:pt>
    <dgm:pt modelId="{0B24A1C5-435A-4985-AC3E-1ED3AB39685B}" type="pres">
      <dgm:prSet presAssocID="{E7A39AFC-86E6-4157-89DA-3240E941D3B0}" presName="linNode" presStyleCnt="0"/>
      <dgm:spPr/>
    </dgm:pt>
    <dgm:pt modelId="{DAE2154F-6DA9-4D3F-BC66-39B79B067EE9}" type="pres">
      <dgm:prSet presAssocID="{E7A39AFC-86E6-4157-89DA-3240E941D3B0}" presName="parentText" presStyleLbl="node1" presStyleIdx="1" presStyleCnt="3" custScaleX="49662">
        <dgm:presLayoutVars>
          <dgm:chMax val="1"/>
          <dgm:bulletEnabled val="1"/>
        </dgm:presLayoutVars>
      </dgm:prSet>
      <dgm:spPr/>
      <dgm:t>
        <a:bodyPr/>
        <a:lstStyle/>
        <a:p>
          <a:endParaRPr lang="es-EC"/>
        </a:p>
      </dgm:t>
    </dgm:pt>
    <dgm:pt modelId="{84846387-85D0-46F8-897F-D94C04B0B136}" type="pres">
      <dgm:prSet presAssocID="{E7A39AFC-86E6-4157-89DA-3240E941D3B0}" presName="descendantText" presStyleLbl="alignAccFollowNode1" presStyleIdx="1" presStyleCnt="3" custScaleX="123298" custScaleY="139523">
        <dgm:presLayoutVars>
          <dgm:bulletEnabled val="1"/>
        </dgm:presLayoutVars>
      </dgm:prSet>
      <dgm:spPr/>
      <dgm:t>
        <a:bodyPr/>
        <a:lstStyle/>
        <a:p>
          <a:endParaRPr lang="es-EC"/>
        </a:p>
      </dgm:t>
    </dgm:pt>
    <dgm:pt modelId="{95B5A5DD-E59A-4FA3-9B84-CFDAC6C48234}" type="pres">
      <dgm:prSet presAssocID="{3BF33DEC-AF06-4CB0-A990-502DC32791B9}" presName="sp" presStyleCnt="0"/>
      <dgm:spPr/>
    </dgm:pt>
    <dgm:pt modelId="{E3C619DC-D4F5-42C8-8C83-29CC44E3AAEC}" type="pres">
      <dgm:prSet presAssocID="{72160B75-1F3C-41E7-9A4F-66340A44B944}" presName="linNode" presStyleCnt="0"/>
      <dgm:spPr/>
    </dgm:pt>
    <dgm:pt modelId="{C164EDFD-2B01-4708-8F43-FBA47C6C8DAB}" type="pres">
      <dgm:prSet presAssocID="{72160B75-1F3C-41E7-9A4F-66340A44B944}" presName="parentText" presStyleLbl="node1" presStyleIdx="2" presStyleCnt="3" custScaleX="49662">
        <dgm:presLayoutVars>
          <dgm:chMax val="1"/>
          <dgm:bulletEnabled val="1"/>
        </dgm:presLayoutVars>
      </dgm:prSet>
      <dgm:spPr/>
      <dgm:t>
        <a:bodyPr/>
        <a:lstStyle/>
        <a:p>
          <a:endParaRPr lang="es-EC"/>
        </a:p>
      </dgm:t>
    </dgm:pt>
    <dgm:pt modelId="{EB5BDC3F-48CC-4E39-AF6A-B0551E64BF46}" type="pres">
      <dgm:prSet presAssocID="{72160B75-1F3C-41E7-9A4F-66340A44B944}" presName="descendantText" presStyleLbl="alignAccFollowNode1" presStyleIdx="2" presStyleCnt="3" custScaleX="123144">
        <dgm:presLayoutVars>
          <dgm:bulletEnabled val="1"/>
        </dgm:presLayoutVars>
      </dgm:prSet>
      <dgm:spPr/>
      <dgm:t>
        <a:bodyPr/>
        <a:lstStyle/>
        <a:p>
          <a:endParaRPr lang="es-EC"/>
        </a:p>
      </dgm:t>
    </dgm:pt>
  </dgm:ptLst>
  <dgm:cxnLst>
    <dgm:cxn modelId="{1E51E347-0229-4E3C-95AB-5A574D1AB95E}" type="presOf" srcId="{19DBEAC1-EE6B-446B-A95A-80AB1484AC06}" destId="{EB5BDC3F-48CC-4E39-AF6A-B0551E64BF46}" srcOrd="0" destOrd="0" presId="urn:microsoft.com/office/officeart/2005/8/layout/vList5"/>
    <dgm:cxn modelId="{74387EB8-F9D4-4C4C-A1BC-B93E476372A8}" type="presOf" srcId="{33226D80-FA93-4003-AE86-03BACFAB5918}" destId="{002D9775-AB20-45A5-8906-3B43838E8812}" srcOrd="0" destOrd="0" presId="urn:microsoft.com/office/officeart/2005/8/layout/vList5"/>
    <dgm:cxn modelId="{54FC97E4-9696-466F-9231-D244DEEA3326}" srcId="{72160B75-1F3C-41E7-9A4F-66340A44B944}" destId="{19DBEAC1-EE6B-446B-A95A-80AB1484AC06}" srcOrd="0" destOrd="0" parTransId="{65FF2A89-2689-4D51-A5BC-21091A39EA1C}" sibTransId="{CB48B865-2DE0-415D-9711-1B74BFE6DE4D}"/>
    <dgm:cxn modelId="{224F8D9F-2A9C-4A6A-86F1-7FADBCC338D2}" type="presOf" srcId="{7AC444FC-C90F-4AC0-8DFA-3707FB0B80A4}" destId="{84846387-85D0-46F8-897F-D94C04B0B136}" srcOrd="0" destOrd="1" presId="urn:microsoft.com/office/officeart/2005/8/layout/vList5"/>
    <dgm:cxn modelId="{746788FC-949F-458C-A52F-B481DD10B898}" srcId="{E7A39AFC-86E6-4157-89DA-3240E941D3B0}" destId="{7AC444FC-C90F-4AC0-8DFA-3707FB0B80A4}" srcOrd="1" destOrd="0" parTransId="{FE30B48D-E4E6-4D98-9AB3-3FEFA9639728}" sibTransId="{48EED244-A769-43C2-8E35-E5331A916768}"/>
    <dgm:cxn modelId="{84226B2D-B7D0-40D5-BAAE-CF86C1FFBE7F}" type="presOf" srcId="{E7A39AFC-86E6-4157-89DA-3240E941D3B0}" destId="{DAE2154F-6DA9-4D3F-BC66-39B79B067EE9}" srcOrd="0" destOrd="0" presId="urn:microsoft.com/office/officeart/2005/8/layout/vList5"/>
    <dgm:cxn modelId="{6B3F5013-5228-4BE0-BE08-50CE5580765E}" srcId="{33226D80-FA93-4003-AE86-03BACFAB5918}" destId="{90CAFEAB-6618-49A9-A3F3-877F4D7F04A6}" srcOrd="0" destOrd="0" parTransId="{3A714644-3AF4-42CA-A317-24C4723B8656}" sibTransId="{E93AB89A-C2C0-40A1-A3BD-722A6004CE1F}"/>
    <dgm:cxn modelId="{6DBDBD89-7D9C-4A29-99F7-51E16C5367FB}" type="presOf" srcId="{D56FB399-1C33-4004-BC54-8EF1CA8D2D59}" destId="{905FF07C-CBFD-40F9-B277-D0CCB7D58896}" srcOrd="0" destOrd="0" presId="urn:microsoft.com/office/officeart/2005/8/layout/vList5"/>
    <dgm:cxn modelId="{AF1DC825-4288-4EB5-9D68-17F54A500F1F}" srcId="{E7A39AFC-86E6-4157-89DA-3240E941D3B0}" destId="{60E4618E-FAAF-43C2-9668-7725F195381B}" srcOrd="0" destOrd="0" parTransId="{1D5A3FA5-42D4-4006-85B4-4504007567E8}" sibTransId="{2A444153-A15B-48B9-9E82-B24786DB76D8}"/>
    <dgm:cxn modelId="{4A95E1B1-E840-4E42-9398-4CA908F19B61}" srcId="{D56FB399-1C33-4004-BC54-8EF1CA8D2D59}" destId="{E7A39AFC-86E6-4157-89DA-3240E941D3B0}" srcOrd="1" destOrd="0" parTransId="{050509A6-FEF0-4FBF-81AF-A6287FDEDCAF}" sibTransId="{3BF33DEC-AF06-4CB0-A990-502DC32791B9}"/>
    <dgm:cxn modelId="{7D15BED4-0ECE-4BD1-9F95-820C9BCCA2B1}" type="presOf" srcId="{60E4618E-FAAF-43C2-9668-7725F195381B}" destId="{84846387-85D0-46F8-897F-D94C04B0B136}" srcOrd="0" destOrd="0" presId="urn:microsoft.com/office/officeart/2005/8/layout/vList5"/>
    <dgm:cxn modelId="{65FE91F8-5A66-4E11-ABC8-9F19895E23A1}" type="presOf" srcId="{90CAFEAB-6618-49A9-A3F3-877F4D7F04A6}" destId="{98033F3D-D4A9-4C48-B96A-77BBABCC5715}" srcOrd="0" destOrd="0" presId="urn:microsoft.com/office/officeart/2005/8/layout/vList5"/>
    <dgm:cxn modelId="{5381D8BB-FD03-4B33-8352-0405B3C965B6}" srcId="{D56FB399-1C33-4004-BC54-8EF1CA8D2D59}" destId="{72160B75-1F3C-41E7-9A4F-66340A44B944}" srcOrd="2" destOrd="0" parTransId="{C5E40080-1B35-4E22-97E7-875BC09A6FA3}" sibTransId="{A5F30CAF-A089-4C28-A5F0-F31FD5A2A9EE}"/>
    <dgm:cxn modelId="{24F4661D-4977-45A9-81C3-5470CBCBF1A3}" srcId="{D56FB399-1C33-4004-BC54-8EF1CA8D2D59}" destId="{33226D80-FA93-4003-AE86-03BACFAB5918}" srcOrd="0" destOrd="0" parTransId="{5A081CDC-BF52-4F4D-BCB6-06F301CC6642}" sibTransId="{705CC529-B7F5-49A9-B10A-76A72DB085D8}"/>
    <dgm:cxn modelId="{00B20D56-2371-4A3F-A432-5F6A38DBE25D}" type="presOf" srcId="{72160B75-1F3C-41E7-9A4F-66340A44B944}" destId="{C164EDFD-2B01-4708-8F43-FBA47C6C8DAB}" srcOrd="0" destOrd="0" presId="urn:microsoft.com/office/officeart/2005/8/layout/vList5"/>
    <dgm:cxn modelId="{41100F50-E7FF-4EEA-8773-848A19941767}" type="presParOf" srcId="{905FF07C-CBFD-40F9-B277-D0CCB7D58896}" destId="{ED662A46-F785-4B34-98BA-1E1667BB30A9}" srcOrd="0" destOrd="0" presId="urn:microsoft.com/office/officeart/2005/8/layout/vList5"/>
    <dgm:cxn modelId="{E1B883F9-A5CE-4930-84B8-77C7F8ED9307}" type="presParOf" srcId="{ED662A46-F785-4B34-98BA-1E1667BB30A9}" destId="{002D9775-AB20-45A5-8906-3B43838E8812}" srcOrd="0" destOrd="0" presId="urn:microsoft.com/office/officeart/2005/8/layout/vList5"/>
    <dgm:cxn modelId="{DD42D7EF-E3FA-42AF-9797-EF9B71B58C9A}" type="presParOf" srcId="{ED662A46-F785-4B34-98BA-1E1667BB30A9}" destId="{98033F3D-D4A9-4C48-B96A-77BBABCC5715}" srcOrd="1" destOrd="0" presId="urn:microsoft.com/office/officeart/2005/8/layout/vList5"/>
    <dgm:cxn modelId="{8CA5525A-73F4-4C5C-951F-423C20B320B9}" type="presParOf" srcId="{905FF07C-CBFD-40F9-B277-D0CCB7D58896}" destId="{3D4C2743-3C4E-48FA-A11B-B41564655248}" srcOrd="1" destOrd="0" presId="urn:microsoft.com/office/officeart/2005/8/layout/vList5"/>
    <dgm:cxn modelId="{E90A0180-B12B-4993-82F5-146597939700}" type="presParOf" srcId="{905FF07C-CBFD-40F9-B277-D0CCB7D58896}" destId="{0B24A1C5-435A-4985-AC3E-1ED3AB39685B}" srcOrd="2" destOrd="0" presId="urn:microsoft.com/office/officeart/2005/8/layout/vList5"/>
    <dgm:cxn modelId="{7BD7C309-4913-4C04-A7BC-8C42E6BD9B40}" type="presParOf" srcId="{0B24A1C5-435A-4985-AC3E-1ED3AB39685B}" destId="{DAE2154F-6DA9-4D3F-BC66-39B79B067EE9}" srcOrd="0" destOrd="0" presId="urn:microsoft.com/office/officeart/2005/8/layout/vList5"/>
    <dgm:cxn modelId="{BD2A25F4-87F7-4915-9FAD-E832F350AFCC}" type="presParOf" srcId="{0B24A1C5-435A-4985-AC3E-1ED3AB39685B}" destId="{84846387-85D0-46F8-897F-D94C04B0B136}" srcOrd="1" destOrd="0" presId="urn:microsoft.com/office/officeart/2005/8/layout/vList5"/>
    <dgm:cxn modelId="{E016B568-1BD1-4F2B-A4EF-0831F2410B90}" type="presParOf" srcId="{905FF07C-CBFD-40F9-B277-D0CCB7D58896}" destId="{95B5A5DD-E59A-4FA3-9B84-CFDAC6C48234}" srcOrd="3" destOrd="0" presId="urn:microsoft.com/office/officeart/2005/8/layout/vList5"/>
    <dgm:cxn modelId="{E6FB081B-C7FF-4C4B-9672-39E8F0CFFC1B}" type="presParOf" srcId="{905FF07C-CBFD-40F9-B277-D0CCB7D58896}" destId="{E3C619DC-D4F5-42C8-8C83-29CC44E3AAEC}" srcOrd="4" destOrd="0" presId="urn:microsoft.com/office/officeart/2005/8/layout/vList5"/>
    <dgm:cxn modelId="{10841516-5204-4403-866B-154DCF27DD3D}" type="presParOf" srcId="{E3C619DC-D4F5-42C8-8C83-29CC44E3AAEC}" destId="{C164EDFD-2B01-4708-8F43-FBA47C6C8DAB}" srcOrd="0" destOrd="0" presId="urn:microsoft.com/office/officeart/2005/8/layout/vList5"/>
    <dgm:cxn modelId="{CB7231C2-5C9C-4183-994B-66152D164740}" type="presParOf" srcId="{E3C619DC-D4F5-42C8-8C83-29CC44E3AAEC}" destId="{EB5BDC3F-48CC-4E39-AF6A-B0551E64BF46}" srcOrd="1" destOrd="0" presId="urn:microsoft.com/office/officeart/2005/8/layout/vList5"/>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4. COBIT como Producto</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C7F05E9-5EB3-4C7E-B3E6-93E6A691661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D9E15D8-0422-4CA3-A1A0-4D6C6F60183B}" type="presOf" srcId="{09FEC86F-E036-4932-A1F3-29C792D7DC38}" destId="{ED61DF64-18D5-4490-B573-C36FB134BE14}" srcOrd="0" destOrd="0" presId="urn:microsoft.com/office/officeart/2005/8/layout/vList2"/>
    <dgm:cxn modelId="{7F689A81-1550-4734-AC53-00C45B746B8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46925EE2-94CF-4091-BC0A-E779584BE119}" type="doc">
      <dgm:prSet loTypeId="urn:microsoft.com/office/officeart/2005/8/layout/bList2" loCatId="picture" qsTypeId="urn:microsoft.com/office/officeart/2005/8/quickstyle/simple1" qsCatId="simple" csTypeId="urn:microsoft.com/office/officeart/2005/8/colors/colorful5" csCatId="colorful" phldr="1"/>
      <dgm:spPr/>
    </dgm:pt>
    <dgm:pt modelId="{91C1C782-F5AC-48D9-BB1B-2A44AD506E9F}">
      <dgm:prSet phldrT="[Texto]" custT="1"/>
      <dgm:spPr/>
      <dgm:t>
        <a:bodyPr/>
        <a:lstStyle/>
        <a:p>
          <a:r>
            <a:rPr lang="es-ES" sz="1600" b="1" dirty="0" smtClean="0"/>
            <a:t>Resumen Ejecutivo</a:t>
          </a:r>
          <a:r>
            <a:rPr lang="es-ES" sz="1600" dirty="0" smtClean="0"/>
            <a:t> </a:t>
          </a:r>
          <a:endParaRPr lang="es-EC" sz="1600" dirty="0"/>
        </a:p>
      </dgm:t>
    </dgm:pt>
    <dgm:pt modelId="{46AED84C-7DDE-4448-9049-21A997A9B4D8}" type="parTrans" cxnId="{C7963F7F-ADA1-47D4-8803-DBE24AE5D68C}">
      <dgm:prSet/>
      <dgm:spPr/>
      <dgm:t>
        <a:bodyPr/>
        <a:lstStyle/>
        <a:p>
          <a:endParaRPr lang="es-EC"/>
        </a:p>
      </dgm:t>
    </dgm:pt>
    <dgm:pt modelId="{2DB9CA66-73A3-4575-A8BA-315F16A8A1AE}" type="sibTrans" cxnId="{C7963F7F-ADA1-47D4-8803-DBE24AE5D68C}">
      <dgm:prSet/>
      <dgm:spPr/>
      <dgm:t>
        <a:bodyPr/>
        <a:lstStyle/>
        <a:p>
          <a:endParaRPr lang="es-EC"/>
        </a:p>
      </dgm:t>
    </dgm:pt>
    <dgm:pt modelId="{B6B45337-7706-4FAC-BDD3-725E3088C65E}">
      <dgm:prSet phldrT="[Texto]" custT="1"/>
      <dgm:spPr/>
      <dgm:t>
        <a:bodyPr/>
        <a:lstStyle/>
        <a:p>
          <a:r>
            <a:rPr lang="es-ES" sz="1600" b="1" dirty="0" smtClean="0"/>
            <a:t>Marco de trabajo</a:t>
          </a:r>
          <a:r>
            <a:rPr lang="es-ES" sz="1600" dirty="0" smtClean="0"/>
            <a:t> </a:t>
          </a:r>
          <a:endParaRPr lang="es-EC" sz="1600" dirty="0"/>
        </a:p>
      </dgm:t>
    </dgm:pt>
    <dgm:pt modelId="{9C4D842C-0DF8-4120-9CC8-472E54F39C55}" type="parTrans" cxnId="{C6B365E6-643C-46B0-937F-BA1866145316}">
      <dgm:prSet/>
      <dgm:spPr/>
      <dgm:t>
        <a:bodyPr/>
        <a:lstStyle/>
        <a:p>
          <a:endParaRPr lang="es-EC"/>
        </a:p>
      </dgm:t>
    </dgm:pt>
    <dgm:pt modelId="{D2C0B7C4-CFF8-4CBC-A170-4BEB22C25449}" type="sibTrans" cxnId="{C6B365E6-643C-46B0-937F-BA1866145316}">
      <dgm:prSet/>
      <dgm:spPr/>
      <dgm:t>
        <a:bodyPr/>
        <a:lstStyle/>
        <a:p>
          <a:endParaRPr lang="es-EC"/>
        </a:p>
      </dgm:t>
    </dgm:pt>
    <dgm:pt modelId="{3C5D990C-1DA3-40D0-B349-C718153D9269}">
      <dgm:prSet custT="1"/>
      <dgm:spPr/>
      <dgm:t>
        <a:bodyPr/>
        <a:lstStyle/>
        <a:p>
          <a:r>
            <a:rPr lang="es-ES" sz="1600" dirty="0" smtClean="0"/>
            <a:t>Síntesis  para alta gerencia sobre  conceptos clave y principios de COBIT</a:t>
          </a:r>
          <a:endParaRPr lang="es-EC" sz="1600" dirty="0"/>
        </a:p>
      </dgm:t>
    </dgm:pt>
    <dgm:pt modelId="{7EABA7E7-F4E9-491F-89E4-63BEBD963BDE}" type="parTrans" cxnId="{35FFAB5E-3DCF-4BD2-931C-27EDCDEC8A0C}">
      <dgm:prSet/>
      <dgm:spPr/>
      <dgm:t>
        <a:bodyPr/>
        <a:lstStyle/>
        <a:p>
          <a:endParaRPr lang="es-EC"/>
        </a:p>
      </dgm:t>
    </dgm:pt>
    <dgm:pt modelId="{3ED6FB76-85EB-4378-9E1A-B8DD8162446D}" type="sibTrans" cxnId="{35FFAB5E-3DCF-4BD2-931C-27EDCDEC8A0C}">
      <dgm:prSet/>
      <dgm:spPr/>
      <dgm:t>
        <a:bodyPr/>
        <a:lstStyle/>
        <a:p>
          <a:endParaRPr lang="es-EC"/>
        </a:p>
      </dgm:t>
    </dgm:pt>
    <dgm:pt modelId="{9B04A672-6B94-465D-833E-DBE37DD7F9C8}">
      <dgm:prSet custT="1"/>
      <dgm:spPr/>
      <dgm:t>
        <a:bodyPr/>
        <a:lstStyle/>
        <a:p>
          <a:r>
            <a:rPr lang="es-ES" sz="1600" dirty="0" smtClean="0"/>
            <a:t> 34 objetivos de control de alto nivel, requerimientos de negocio y recursos de TI.</a:t>
          </a:r>
          <a:endParaRPr lang="es-EC" sz="1600" dirty="0"/>
        </a:p>
      </dgm:t>
    </dgm:pt>
    <dgm:pt modelId="{7821A98E-6D69-4275-94B6-681FE08E840F}" type="parTrans" cxnId="{2257CD90-4664-4E1F-B86D-23703D3C7BE6}">
      <dgm:prSet/>
      <dgm:spPr/>
      <dgm:t>
        <a:bodyPr/>
        <a:lstStyle/>
        <a:p>
          <a:endParaRPr lang="es-EC"/>
        </a:p>
      </dgm:t>
    </dgm:pt>
    <dgm:pt modelId="{B1F2E030-8288-4A42-A2B5-D260B5BF3283}" type="sibTrans" cxnId="{2257CD90-4664-4E1F-B86D-23703D3C7BE6}">
      <dgm:prSet/>
      <dgm:spPr/>
      <dgm:t>
        <a:bodyPr/>
        <a:lstStyle/>
        <a:p>
          <a:endParaRPr lang="es-EC"/>
        </a:p>
      </dgm:t>
    </dgm:pt>
    <dgm:pt modelId="{AFA909D9-128D-4333-9839-4CE0A3E99821}">
      <dgm:prSet custT="1"/>
      <dgm:spPr/>
      <dgm:t>
        <a:bodyPr/>
        <a:lstStyle/>
        <a:p>
          <a:r>
            <a:rPr lang="es-ES" sz="1600" dirty="0" smtClean="0"/>
            <a:t>Declaraciones de los resultados deseados  mediante la implementación de 210 objetivos de control.</a:t>
          </a:r>
          <a:endParaRPr lang="es-EC" sz="1600" dirty="0"/>
        </a:p>
      </dgm:t>
    </dgm:pt>
    <dgm:pt modelId="{9176A302-8E3C-4504-90B8-ADECA6C12BBD}" type="parTrans" cxnId="{212E2263-95C1-41E9-B5F4-DA7AF31F155E}">
      <dgm:prSet/>
      <dgm:spPr/>
      <dgm:t>
        <a:bodyPr/>
        <a:lstStyle/>
        <a:p>
          <a:endParaRPr lang="es-EC"/>
        </a:p>
      </dgm:t>
    </dgm:pt>
    <dgm:pt modelId="{34F30964-CB08-4659-9D30-56FB60C3CB2C}" type="sibTrans" cxnId="{212E2263-95C1-41E9-B5F4-DA7AF31F155E}">
      <dgm:prSet/>
      <dgm:spPr/>
      <dgm:t>
        <a:bodyPr/>
        <a:lstStyle/>
        <a:p>
          <a:endParaRPr lang="es-EC"/>
        </a:p>
      </dgm:t>
    </dgm:pt>
    <dgm:pt modelId="{B26ADD55-2443-4D78-A8EE-CA409C2167E1}">
      <dgm:prSet custT="1"/>
      <dgm:spPr/>
      <dgm:t>
        <a:bodyPr/>
        <a:lstStyle/>
        <a:p>
          <a:r>
            <a:rPr lang="es-ES" sz="1600" dirty="0" smtClean="0"/>
            <a:t>Pasos de auditoría  para proporcionar asistencia a los auditores en la revisión de los procesos de TI </a:t>
          </a:r>
          <a:endParaRPr lang="es-EC" sz="1600" dirty="0"/>
        </a:p>
      </dgm:t>
    </dgm:pt>
    <dgm:pt modelId="{58C8C043-2A2D-4061-8256-CAAD20ED4F25}" type="parTrans" cxnId="{093D7AC7-5FA3-4A12-B238-86D1B31CBF67}">
      <dgm:prSet/>
      <dgm:spPr/>
      <dgm:t>
        <a:bodyPr/>
        <a:lstStyle/>
        <a:p>
          <a:endParaRPr lang="es-EC"/>
        </a:p>
      </dgm:t>
    </dgm:pt>
    <dgm:pt modelId="{8C02840E-0AA7-4495-B655-1A5670B95524}" type="sibTrans" cxnId="{093D7AC7-5FA3-4A12-B238-86D1B31CBF67}">
      <dgm:prSet/>
      <dgm:spPr/>
      <dgm:t>
        <a:bodyPr/>
        <a:lstStyle/>
        <a:p>
          <a:endParaRPr lang="es-EC"/>
        </a:p>
      </dgm:t>
    </dgm:pt>
    <dgm:pt modelId="{C0B43661-0BC0-4D66-A536-90573AAF68A3}">
      <dgm:prSet custT="1"/>
      <dgm:spPr/>
      <dgm:t>
        <a:bodyPr/>
        <a:lstStyle/>
        <a:p>
          <a:r>
            <a:rPr lang="es-ES" sz="1600" dirty="0" smtClean="0"/>
            <a:t>Lecciones aprendidas por organizaciones que han aplicado COBIT. </a:t>
          </a:r>
          <a:endParaRPr lang="es-EC" sz="1600" dirty="0"/>
        </a:p>
      </dgm:t>
    </dgm:pt>
    <dgm:pt modelId="{3A398483-3772-4909-9EBF-A0141B920D97}" type="parTrans" cxnId="{A7DC0B58-ACB1-4AB9-9B74-5808C1FE5D23}">
      <dgm:prSet/>
      <dgm:spPr/>
      <dgm:t>
        <a:bodyPr/>
        <a:lstStyle/>
        <a:p>
          <a:endParaRPr lang="es-EC"/>
        </a:p>
      </dgm:t>
    </dgm:pt>
    <dgm:pt modelId="{53D41AD6-387F-4744-9B00-9A9D356C320F}" type="sibTrans" cxnId="{A7DC0B58-ACB1-4AB9-9B74-5808C1FE5D23}">
      <dgm:prSet/>
      <dgm:spPr/>
      <dgm:t>
        <a:bodyPr/>
        <a:lstStyle/>
        <a:p>
          <a:endParaRPr lang="es-EC"/>
        </a:p>
      </dgm:t>
    </dgm:pt>
    <dgm:pt modelId="{E5E5E46A-265E-4F04-9C0C-4851D82DBCCE}">
      <dgm:prSet custT="1"/>
      <dgm:spPr/>
      <dgm:t>
        <a:bodyPr/>
        <a:lstStyle/>
        <a:p>
          <a:r>
            <a:rPr lang="es-EC" sz="1600" b="1" dirty="0" smtClean="0"/>
            <a:t>Directrices Gerenciales</a:t>
          </a:r>
          <a:endParaRPr lang="es-EC" sz="1600" b="1" dirty="0"/>
        </a:p>
      </dgm:t>
    </dgm:pt>
    <dgm:pt modelId="{E9A8AF59-C7D7-4067-92A8-CE7599F11951}" type="parTrans" cxnId="{4B4CD036-1211-4A23-9A14-97A7C78FEC01}">
      <dgm:prSet/>
      <dgm:spPr/>
      <dgm:t>
        <a:bodyPr/>
        <a:lstStyle/>
        <a:p>
          <a:endParaRPr lang="es-EC"/>
        </a:p>
      </dgm:t>
    </dgm:pt>
    <dgm:pt modelId="{E82FEAA7-F7D6-4D56-9E42-8023FA60F4FD}" type="sibTrans" cxnId="{4B4CD036-1211-4A23-9A14-97A7C78FEC01}">
      <dgm:prSet/>
      <dgm:spPr/>
      <dgm:t>
        <a:bodyPr/>
        <a:lstStyle/>
        <a:p>
          <a:endParaRPr lang="es-EC"/>
        </a:p>
      </dgm:t>
    </dgm:pt>
    <dgm:pt modelId="{07F631ED-07D3-4D10-AACE-FD75C4212091}">
      <dgm:prSet custT="1"/>
      <dgm:spPr/>
      <dgm:t>
        <a:bodyPr/>
        <a:lstStyle/>
        <a:p>
          <a:r>
            <a:rPr lang="es-EC" sz="1600" dirty="0" smtClean="0"/>
            <a:t> Modelos de madurez, asignan responsabilidades, mide el desempeño </a:t>
          </a:r>
          <a:endParaRPr lang="es-EC" sz="1600" dirty="0"/>
        </a:p>
      </dgm:t>
    </dgm:pt>
    <dgm:pt modelId="{72282CFB-7B2C-4206-A8B6-952428784AB4}" type="parTrans" cxnId="{E6700506-C0FD-49EA-B35B-D520D3F6098E}">
      <dgm:prSet/>
      <dgm:spPr/>
      <dgm:t>
        <a:bodyPr/>
        <a:lstStyle/>
        <a:p>
          <a:endParaRPr lang="es-EC"/>
        </a:p>
      </dgm:t>
    </dgm:pt>
    <dgm:pt modelId="{31EFE6A0-DE89-45AF-88BC-D7625238EE5A}" type="sibTrans" cxnId="{E6700506-C0FD-49EA-B35B-D520D3F6098E}">
      <dgm:prSet/>
      <dgm:spPr/>
      <dgm:t>
        <a:bodyPr/>
        <a:lstStyle/>
        <a:p>
          <a:endParaRPr lang="es-EC"/>
        </a:p>
      </dgm:t>
    </dgm:pt>
    <dgm:pt modelId="{59C89DF4-6B03-4200-905A-CC95184D415E}">
      <dgm:prSet phldrT="[Texto]" custT="1"/>
      <dgm:spPr/>
      <dgm:t>
        <a:bodyPr/>
        <a:lstStyle/>
        <a:p>
          <a:r>
            <a:rPr lang="es-ES" sz="1600" b="1" dirty="0" smtClean="0"/>
            <a:t>Objetivos de Control</a:t>
          </a:r>
          <a:endParaRPr lang="es-EC" sz="1600" dirty="0"/>
        </a:p>
      </dgm:t>
    </dgm:pt>
    <dgm:pt modelId="{168C8ED3-57FD-44CE-A81C-7C3371042905}" type="sibTrans" cxnId="{4BD21BB5-4B50-46F1-8555-7874C85CEF39}">
      <dgm:prSet/>
      <dgm:spPr/>
      <dgm:t>
        <a:bodyPr/>
        <a:lstStyle/>
        <a:p>
          <a:endParaRPr lang="es-EC"/>
        </a:p>
      </dgm:t>
    </dgm:pt>
    <dgm:pt modelId="{E41AE083-233A-4E95-BE5D-4D79B3DA15E5}" type="parTrans" cxnId="{4BD21BB5-4B50-46F1-8555-7874C85CEF39}">
      <dgm:prSet/>
      <dgm:spPr/>
      <dgm:t>
        <a:bodyPr/>
        <a:lstStyle/>
        <a:p>
          <a:endParaRPr lang="es-EC"/>
        </a:p>
      </dgm:t>
    </dgm:pt>
    <dgm:pt modelId="{28FBB675-1298-4AF7-81D7-60E529996253}">
      <dgm:prSet phldrT="[Texto]" custT="1"/>
      <dgm:spPr/>
      <dgm:t>
        <a:bodyPr/>
        <a:lstStyle/>
        <a:p>
          <a:r>
            <a:rPr lang="es-ES" sz="1600" b="1" dirty="0" smtClean="0"/>
            <a:t>Herramientas de Implementación</a:t>
          </a:r>
          <a:endParaRPr lang="es-EC" sz="1600" dirty="0"/>
        </a:p>
      </dgm:t>
    </dgm:pt>
    <dgm:pt modelId="{857A3740-0DAC-4C74-8943-E4355B1F97AE}" type="sibTrans" cxnId="{CFF840CF-DB35-42C2-938C-7099BEB28A55}">
      <dgm:prSet/>
      <dgm:spPr/>
      <dgm:t>
        <a:bodyPr/>
        <a:lstStyle/>
        <a:p>
          <a:endParaRPr lang="es-EC"/>
        </a:p>
      </dgm:t>
    </dgm:pt>
    <dgm:pt modelId="{28489972-ECFA-4C2B-8A88-2F5346834D42}" type="parTrans" cxnId="{CFF840CF-DB35-42C2-938C-7099BEB28A55}">
      <dgm:prSet/>
      <dgm:spPr/>
      <dgm:t>
        <a:bodyPr/>
        <a:lstStyle/>
        <a:p>
          <a:endParaRPr lang="es-EC"/>
        </a:p>
      </dgm:t>
    </dgm:pt>
    <dgm:pt modelId="{02A4B54B-123C-43A3-A567-1AEF3C025B9F}">
      <dgm:prSet custT="1"/>
      <dgm:spPr/>
      <dgm:t>
        <a:bodyPr/>
        <a:lstStyle/>
        <a:p>
          <a:r>
            <a:rPr lang="es-ES" sz="1600" b="1" dirty="0" smtClean="0"/>
            <a:t>Guías de Auditoría</a:t>
          </a:r>
          <a:endParaRPr lang="es-EC" sz="1600" dirty="0"/>
        </a:p>
      </dgm:t>
    </dgm:pt>
    <dgm:pt modelId="{5FA48956-6EF0-4DF4-89E9-15022F771A8E}" type="sibTrans" cxnId="{B7AF20F6-EFC0-482A-ADCB-C01C1C0D879A}">
      <dgm:prSet/>
      <dgm:spPr/>
      <dgm:t>
        <a:bodyPr/>
        <a:lstStyle/>
        <a:p>
          <a:endParaRPr lang="es-EC"/>
        </a:p>
      </dgm:t>
    </dgm:pt>
    <dgm:pt modelId="{019CCBEB-8B63-4F02-ADF9-27CEEEBD640D}" type="parTrans" cxnId="{B7AF20F6-EFC0-482A-ADCB-C01C1C0D879A}">
      <dgm:prSet/>
      <dgm:spPr/>
      <dgm:t>
        <a:bodyPr/>
        <a:lstStyle/>
        <a:p>
          <a:endParaRPr lang="es-EC"/>
        </a:p>
      </dgm:t>
    </dgm:pt>
    <dgm:pt modelId="{7E5D8A74-1D69-44F3-9F18-59EB9E81564C}" type="pres">
      <dgm:prSet presAssocID="{46925EE2-94CF-4091-BC0A-E779584BE119}" presName="diagram" presStyleCnt="0">
        <dgm:presLayoutVars>
          <dgm:dir/>
          <dgm:animLvl val="lvl"/>
          <dgm:resizeHandles val="exact"/>
        </dgm:presLayoutVars>
      </dgm:prSet>
      <dgm:spPr/>
    </dgm:pt>
    <dgm:pt modelId="{4E8F546A-BB2E-4F0D-AC3E-16EE1AC2D23C}" type="pres">
      <dgm:prSet presAssocID="{91C1C782-F5AC-48D9-BB1B-2A44AD506E9F}" presName="compNode" presStyleCnt="0"/>
      <dgm:spPr/>
    </dgm:pt>
    <dgm:pt modelId="{DD48908F-3E61-47B9-90B6-3B51B9EF9986}" type="pres">
      <dgm:prSet presAssocID="{91C1C782-F5AC-48D9-BB1B-2A44AD506E9F}" presName="childRect" presStyleLbl="bgAcc1" presStyleIdx="0" presStyleCnt="6">
        <dgm:presLayoutVars>
          <dgm:bulletEnabled val="1"/>
        </dgm:presLayoutVars>
      </dgm:prSet>
      <dgm:spPr/>
      <dgm:t>
        <a:bodyPr/>
        <a:lstStyle/>
        <a:p>
          <a:endParaRPr lang="es-EC"/>
        </a:p>
      </dgm:t>
    </dgm:pt>
    <dgm:pt modelId="{D027303A-7286-4B21-89DE-56CE8DEA96EB}" type="pres">
      <dgm:prSet presAssocID="{91C1C782-F5AC-48D9-BB1B-2A44AD506E9F}" presName="parentText" presStyleLbl="node1" presStyleIdx="0" presStyleCnt="0">
        <dgm:presLayoutVars>
          <dgm:chMax val="0"/>
          <dgm:bulletEnabled val="1"/>
        </dgm:presLayoutVars>
      </dgm:prSet>
      <dgm:spPr/>
      <dgm:t>
        <a:bodyPr/>
        <a:lstStyle/>
        <a:p>
          <a:endParaRPr lang="es-EC"/>
        </a:p>
      </dgm:t>
    </dgm:pt>
    <dgm:pt modelId="{C0E2718D-5F2B-4858-ADD2-B04F3357BBB6}" type="pres">
      <dgm:prSet presAssocID="{91C1C782-F5AC-48D9-BB1B-2A44AD506E9F}" presName="parentRect" presStyleLbl="alignNode1" presStyleIdx="0" presStyleCnt="6"/>
      <dgm:spPr/>
      <dgm:t>
        <a:bodyPr/>
        <a:lstStyle/>
        <a:p>
          <a:endParaRPr lang="es-EC"/>
        </a:p>
      </dgm:t>
    </dgm:pt>
    <dgm:pt modelId="{46E175E6-29C7-47FB-AA20-8E075ED9E690}" type="pres">
      <dgm:prSet presAssocID="{91C1C782-F5AC-48D9-BB1B-2A44AD506E9F}" presName="adorn" presStyleLbl="fgAccFollowNode1" presStyleIdx="0" presStyleCnt="6"/>
      <dgm:spPr/>
    </dgm:pt>
    <dgm:pt modelId="{08518EA0-293F-43BE-A157-C33CAAD0C332}" type="pres">
      <dgm:prSet presAssocID="{2DB9CA66-73A3-4575-A8BA-315F16A8A1AE}" presName="sibTrans" presStyleLbl="sibTrans2D1" presStyleIdx="0" presStyleCnt="0"/>
      <dgm:spPr/>
      <dgm:t>
        <a:bodyPr/>
        <a:lstStyle/>
        <a:p>
          <a:endParaRPr lang="es-EC"/>
        </a:p>
      </dgm:t>
    </dgm:pt>
    <dgm:pt modelId="{BDE0AC5E-1D94-49C2-B831-1C6704318040}" type="pres">
      <dgm:prSet presAssocID="{B6B45337-7706-4FAC-BDD3-725E3088C65E}" presName="compNode" presStyleCnt="0"/>
      <dgm:spPr/>
    </dgm:pt>
    <dgm:pt modelId="{9DA25253-D17B-4491-B62F-5C2D05B389B1}" type="pres">
      <dgm:prSet presAssocID="{B6B45337-7706-4FAC-BDD3-725E3088C65E}" presName="childRect" presStyleLbl="bgAcc1" presStyleIdx="1" presStyleCnt="6" custScaleX="112579">
        <dgm:presLayoutVars>
          <dgm:bulletEnabled val="1"/>
        </dgm:presLayoutVars>
      </dgm:prSet>
      <dgm:spPr/>
      <dgm:t>
        <a:bodyPr/>
        <a:lstStyle/>
        <a:p>
          <a:endParaRPr lang="es-EC"/>
        </a:p>
      </dgm:t>
    </dgm:pt>
    <dgm:pt modelId="{F41A7B47-ECA1-41A3-88E6-172FB7875B34}" type="pres">
      <dgm:prSet presAssocID="{B6B45337-7706-4FAC-BDD3-725E3088C65E}" presName="parentText" presStyleLbl="node1" presStyleIdx="0" presStyleCnt="0">
        <dgm:presLayoutVars>
          <dgm:chMax val="0"/>
          <dgm:bulletEnabled val="1"/>
        </dgm:presLayoutVars>
      </dgm:prSet>
      <dgm:spPr/>
      <dgm:t>
        <a:bodyPr/>
        <a:lstStyle/>
        <a:p>
          <a:endParaRPr lang="es-EC"/>
        </a:p>
      </dgm:t>
    </dgm:pt>
    <dgm:pt modelId="{26F76D41-E660-469E-AFE5-0EA72CB154FA}" type="pres">
      <dgm:prSet presAssocID="{B6B45337-7706-4FAC-BDD3-725E3088C65E}" presName="parentRect" presStyleLbl="alignNode1" presStyleIdx="1" presStyleCnt="6" custScaleX="110085"/>
      <dgm:spPr/>
      <dgm:t>
        <a:bodyPr/>
        <a:lstStyle/>
        <a:p>
          <a:endParaRPr lang="es-EC"/>
        </a:p>
      </dgm:t>
    </dgm:pt>
    <dgm:pt modelId="{3B1D8BC9-789C-475C-B75E-BC167EEBFC09}" type="pres">
      <dgm:prSet presAssocID="{B6B45337-7706-4FAC-BDD3-725E3088C65E}" presName="adorn" presStyleLbl="fgAccFollowNode1" presStyleIdx="1" presStyleCnt="6" custScaleX="114670"/>
      <dgm:spPr/>
    </dgm:pt>
    <dgm:pt modelId="{076E1160-BBC0-4A91-B500-43A1258AE8AD}" type="pres">
      <dgm:prSet presAssocID="{D2C0B7C4-CFF8-4CBC-A170-4BEB22C25449}" presName="sibTrans" presStyleLbl="sibTrans2D1" presStyleIdx="0" presStyleCnt="0"/>
      <dgm:spPr/>
      <dgm:t>
        <a:bodyPr/>
        <a:lstStyle/>
        <a:p>
          <a:endParaRPr lang="es-EC"/>
        </a:p>
      </dgm:t>
    </dgm:pt>
    <dgm:pt modelId="{E84E6380-B5F3-4CBE-89F7-310CB767E790}" type="pres">
      <dgm:prSet presAssocID="{59C89DF4-6B03-4200-905A-CC95184D415E}" presName="compNode" presStyleCnt="0"/>
      <dgm:spPr/>
    </dgm:pt>
    <dgm:pt modelId="{5F8D7471-BC49-49B6-893B-2C5B4540CDBC}" type="pres">
      <dgm:prSet presAssocID="{59C89DF4-6B03-4200-905A-CC95184D415E}" presName="childRect" presStyleLbl="bgAcc1" presStyleIdx="2" presStyleCnt="6" custScaleX="116953">
        <dgm:presLayoutVars>
          <dgm:bulletEnabled val="1"/>
        </dgm:presLayoutVars>
      </dgm:prSet>
      <dgm:spPr/>
      <dgm:t>
        <a:bodyPr/>
        <a:lstStyle/>
        <a:p>
          <a:endParaRPr lang="es-EC"/>
        </a:p>
      </dgm:t>
    </dgm:pt>
    <dgm:pt modelId="{6592605C-0865-475E-B2FA-39135D844E8C}" type="pres">
      <dgm:prSet presAssocID="{59C89DF4-6B03-4200-905A-CC95184D415E}" presName="parentText" presStyleLbl="node1" presStyleIdx="0" presStyleCnt="0">
        <dgm:presLayoutVars>
          <dgm:chMax val="0"/>
          <dgm:bulletEnabled val="1"/>
        </dgm:presLayoutVars>
      </dgm:prSet>
      <dgm:spPr/>
      <dgm:t>
        <a:bodyPr/>
        <a:lstStyle/>
        <a:p>
          <a:endParaRPr lang="es-EC"/>
        </a:p>
      </dgm:t>
    </dgm:pt>
    <dgm:pt modelId="{7CE91E78-6CBF-43FD-8E60-C07E57C99FE9}" type="pres">
      <dgm:prSet presAssocID="{59C89DF4-6B03-4200-905A-CC95184D415E}" presName="parentRect" presStyleLbl="alignNode1" presStyleIdx="2" presStyleCnt="6" custScaleX="115402"/>
      <dgm:spPr/>
      <dgm:t>
        <a:bodyPr/>
        <a:lstStyle/>
        <a:p>
          <a:endParaRPr lang="es-EC"/>
        </a:p>
      </dgm:t>
    </dgm:pt>
    <dgm:pt modelId="{F4CAB643-E80C-4FAB-9205-17AD67F2CDCB}" type="pres">
      <dgm:prSet presAssocID="{59C89DF4-6B03-4200-905A-CC95184D415E}" presName="adorn" presStyleLbl="fgAccFollowNode1" presStyleIdx="2" presStyleCnt="6"/>
      <dgm:spPr/>
    </dgm:pt>
    <dgm:pt modelId="{5CBDA66B-FBB2-4CC2-8099-4F9850F7B46F}" type="pres">
      <dgm:prSet presAssocID="{168C8ED3-57FD-44CE-A81C-7C3371042905}" presName="sibTrans" presStyleLbl="sibTrans2D1" presStyleIdx="0" presStyleCnt="0"/>
      <dgm:spPr/>
      <dgm:t>
        <a:bodyPr/>
        <a:lstStyle/>
        <a:p>
          <a:endParaRPr lang="es-EC"/>
        </a:p>
      </dgm:t>
    </dgm:pt>
    <dgm:pt modelId="{AAD3EED2-81F9-40C2-B24C-B27135AC9EB9}" type="pres">
      <dgm:prSet presAssocID="{02A4B54B-123C-43A3-A567-1AEF3C025B9F}" presName="compNode" presStyleCnt="0"/>
      <dgm:spPr/>
    </dgm:pt>
    <dgm:pt modelId="{9666EE2E-A910-468E-9A5C-92A364A5EE60}" type="pres">
      <dgm:prSet presAssocID="{02A4B54B-123C-43A3-A567-1AEF3C025B9F}" presName="childRect" presStyleLbl="bgAcc1" presStyleIdx="3" presStyleCnt="6">
        <dgm:presLayoutVars>
          <dgm:bulletEnabled val="1"/>
        </dgm:presLayoutVars>
      </dgm:prSet>
      <dgm:spPr/>
      <dgm:t>
        <a:bodyPr/>
        <a:lstStyle/>
        <a:p>
          <a:endParaRPr lang="es-EC"/>
        </a:p>
      </dgm:t>
    </dgm:pt>
    <dgm:pt modelId="{2E1EAAE6-6746-48DE-927A-D4BC566E2567}" type="pres">
      <dgm:prSet presAssocID="{02A4B54B-123C-43A3-A567-1AEF3C025B9F}" presName="parentText" presStyleLbl="node1" presStyleIdx="0" presStyleCnt="0">
        <dgm:presLayoutVars>
          <dgm:chMax val="0"/>
          <dgm:bulletEnabled val="1"/>
        </dgm:presLayoutVars>
      </dgm:prSet>
      <dgm:spPr/>
      <dgm:t>
        <a:bodyPr/>
        <a:lstStyle/>
        <a:p>
          <a:endParaRPr lang="es-EC"/>
        </a:p>
      </dgm:t>
    </dgm:pt>
    <dgm:pt modelId="{FD790B6D-D915-4BB2-8707-CA679B084A54}" type="pres">
      <dgm:prSet presAssocID="{02A4B54B-123C-43A3-A567-1AEF3C025B9F}" presName="parentRect" presStyleLbl="alignNode1" presStyleIdx="3" presStyleCnt="6"/>
      <dgm:spPr/>
      <dgm:t>
        <a:bodyPr/>
        <a:lstStyle/>
        <a:p>
          <a:endParaRPr lang="es-EC"/>
        </a:p>
      </dgm:t>
    </dgm:pt>
    <dgm:pt modelId="{90C7583B-D85B-4520-8E87-AF0833104D45}" type="pres">
      <dgm:prSet presAssocID="{02A4B54B-123C-43A3-A567-1AEF3C025B9F}" presName="adorn" presStyleLbl="fgAccFollowNode1" presStyleIdx="3" presStyleCnt="6"/>
      <dgm:spPr/>
    </dgm:pt>
    <dgm:pt modelId="{925F0F15-1BA7-4FF2-9623-CE2246E23B66}" type="pres">
      <dgm:prSet presAssocID="{5FA48956-6EF0-4DF4-89E9-15022F771A8E}" presName="sibTrans" presStyleLbl="sibTrans2D1" presStyleIdx="0" presStyleCnt="0"/>
      <dgm:spPr/>
      <dgm:t>
        <a:bodyPr/>
        <a:lstStyle/>
        <a:p>
          <a:endParaRPr lang="es-EC"/>
        </a:p>
      </dgm:t>
    </dgm:pt>
    <dgm:pt modelId="{F1122750-47D8-4ECD-A4EC-731F9E7656ED}" type="pres">
      <dgm:prSet presAssocID="{E5E5E46A-265E-4F04-9C0C-4851D82DBCCE}" presName="compNode" presStyleCnt="0"/>
      <dgm:spPr/>
    </dgm:pt>
    <dgm:pt modelId="{28E7EC7F-ACCD-4D31-B44C-34631C76E950}" type="pres">
      <dgm:prSet presAssocID="{E5E5E46A-265E-4F04-9C0C-4851D82DBCCE}" presName="childRect" presStyleLbl="bgAcc1" presStyleIdx="4" presStyleCnt="6" custScaleX="104852">
        <dgm:presLayoutVars>
          <dgm:bulletEnabled val="1"/>
        </dgm:presLayoutVars>
      </dgm:prSet>
      <dgm:spPr/>
      <dgm:t>
        <a:bodyPr/>
        <a:lstStyle/>
        <a:p>
          <a:endParaRPr lang="es-EC"/>
        </a:p>
      </dgm:t>
    </dgm:pt>
    <dgm:pt modelId="{E7F67597-E04E-4769-99F2-2B04FFC5B762}" type="pres">
      <dgm:prSet presAssocID="{E5E5E46A-265E-4F04-9C0C-4851D82DBCCE}" presName="parentText" presStyleLbl="node1" presStyleIdx="0" presStyleCnt="0">
        <dgm:presLayoutVars>
          <dgm:chMax val="0"/>
          <dgm:bulletEnabled val="1"/>
        </dgm:presLayoutVars>
      </dgm:prSet>
      <dgm:spPr/>
      <dgm:t>
        <a:bodyPr/>
        <a:lstStyle/>
        <a:p>
          <a:endParaRPr lang="es-EC"/>
        </a:p>
      </dgm:t>
    </dgm:pt>
    <dgm:pt modelId="{70E6244B-E8FF-439C-B426-CF95CF6DE903}" type="pres">
      <dgm:prSet presAssocID="{E5E5E46A-265E-4F04-9C0C-4851D82DBCCE}" presName="parentRect" presStyleLbl="alignNode1" presStyleIdx="4" presStyleCnt="6" custScaleX="106131" custLinFactNeighborX="-1852"/>
      <dgm:spPr/>
      <dgm:t>
        <a:bodyPr/>
        <a:lstStyle/>
        <a:p>
          <a:endParaRPr lang="es-EC"/>
        </a:p>
      </dgm:t>
    </dgm:pt>
    <dgm:pt modelId="{D7BC3F75-3E52-4E09-8351-034DF4E8EA3D}" type="pres">
      <dgm:prSet presAssocID="{E5E5E46A-265E-4F04-9C0C-4851D82DBCCE}" presName="adorn" presStyleLbl="fgAccFollowNode1" presStyleIdx="4" presStyleCnt="6"/>
      <dgm:spPr/>
    </dgm:pt>
    <dgm:pt modelId="{E47F1CF3-D069-4BEA-AF1F-C30BC604D1B3}" type="pres">
      <dgm:prSet presAssocID="{E82FEAA7-F7D6-4D56-9E42-8023FA60F4FD}" presName="sibTrans" presStyleLbl="sibTrans2D1" presStyleIdx="0" presStyleCnt="0"/>
      <dgm:spPr/>
      <dgm:t>
        <a:bodyPr/>
        <a:lstStyle/>
        <a:p>
          <a:endParaRPr lang="es-EC"/>
        </a:p>
      </dgm:t>
    </dgm:pt>
    <dgm:pt modelId="{958803B8-98B8-477F-BE86-905390D78AA2}" type="pres">
      <dgm:prSet presAssocID="{28FBB675-1298-4AF7-81D7-60E529996253}" presName="compNode" presStyleCnt="0"/>
      <dgm:spPr/>
    </dgm:pt>
    <dgm:pt modelId="{AA0772D5-62A6-45A0-990E-F0C34D607145}" type="pres">
      <dgm:prSet presAssocID="{28FBB675-1298-4AF7-81D7-60E529996253}" presName="childRect" presStyleLbl="bgAcc1" presStyleIdx="5" presStyleCnt="6" custScaleX="115022">
        <dgm:presLayoutVars>
          <dgm:bulletEnabled val="1"/>
        </dgm:presLayoutVars>
      </dgm:prSet>
      <dgm:spPr/>
      <dgm:t>
        <a:bodyPr/>
        <a:lstStyle/>
        <a:p>
          <a:endParaRPr lang="es-EC"/>
        </a:p>
      </dgm:t>
    </dgm:pt>
    <dgm:pt modelId="{61DC932E-542C-49EA-8191-A7281519AE01}" type="pres">
      <dgm:prSet presAssocID="{28FBB675-1298-4AF7-81D7-60E529996253}" presName="parentText" presStyleLbl="node1" presStyleIdx="0" presStyleCnt="0">
        <dgm:presLayoutVars>
          <dgm:chMax val="0"/>
          <dgm:bulletEnabled val="1"/>
        </dgm:presLayoutVars>
      </dgm:prSet>
      <dgm:spPr/>
      <dgm:t>
        <a:bodyPr/>
        <a:lstStyle/>
        <a:p>
          <a:endParaRPr lang="es-EC"/>
        </a:p>
      </dgm:t>
    </dgm:pt>
    <dgm:pt modelId="{DC49D507-98C7-4D5D-95CF-83A1EC1E72C4}" type="pres">
      <dgm:prSet presAssocID="{28FBB675-1298-4AF7-81D7-60E529996253}" presName="parentRect" presStyleLbl="alignNode1" presStyleIdx="5" presStyleCnt="6" custScaleX="115232" custScaleY="136339"/>
      <dgm:spPr/>
      <dgm:t>
        <a:bodyPr/>
        <a:lstStyle/>
        <a:p>
          <a:endParaRPr lang="es-EC"/>
        </a:p>
      </dgm:t>
    </dgm:pt>
    <dgm:pt modelId="{A25CED8F-008C-46C0-8780-7E8307443708}" type="pres">
      <dgm:prSet presAssocID="{28FBB675-1298-4AF7-81D7-60E529996253}" presName="adorn" presStyleLbl="fgAccFollowNode1" presStyleIdx="5" presStyleCnt="6"/>
      <dgm:spPr/>
    </dgm:pt>
  </dgm:ptLst>
  <dgm:cxnLst>
    <dgm:cxn modelId="{1983BFE2-F141-44E4-839D-8E224ADC66E0}" type="presOf" srcId="{91C1C782-F5AC-48D9-BB1B-2A44AD506E9F}" destId="{C0E2718D-5F2B-4858-ADD2-B04F3357BBB6}" srcOrd="1" destOrd="0" presId="urn:microsoft.com/office/officeart/2005/8/layout/bList2"/>
    <dgm:cxn modelId="{E6700506-C0FD-49EA-B35B-D520D3F6098E}" srcId="{E5E5E46A-265E-4F04-9C0C-4851D82DBCCE}" destId="{07F631ED-07D3-4D10-AACE-FD75C4212091}" srcOrd="0" destOrd="0" parTransId="{72282CFB-7B2C-4206-A8B6-952428784AB4}" sibTransId="{31EFE6A0-DE89-45AF-88BC-D7625238EE5A}"/>
    <dgm:cxn modelId="{E29994B4-A689-4E14-AC6A-5F6A298F41D2}" type="presOf" srcId="{59C89DF4-6B03-4200-905A-CC95184D415E}" destId="{6592605C-0865-475E-B2FA-39135D844E8C}" srcOrd="0" destOrd="0" presId="urn:microsoft.com/office/officeart/2005/8/layout/bList2"/>
    <dgm:cxn modelId="{2257CD90-4664-4E1F-B86D-23703D3C7BE6}" srcId="{B6B45337-7706-4FAC-BDD3-725E3088C65E}" destId="{9B04A672-6B94-465D-833E-DBE37DD7F9C8}" srcOrd="0" destOrd="0" parTransId="{7821A98E-6D69-4275-94B6-681FE08E840F}" sibTransId="{B1F2E030-8288-4A42-A2B5-D260B5BF3283}"/>
    <dgm:cxn modelId="{CDD8F7C7-28FC-47AB-BDA4-E9D0E6E5E36A}" type="presOf" srcId="{91C1C782-F5AC-48D9-BB1B-2A44AD506E9F}" destId="{D027303A-7286-4B21-89DE-56CE8DEA96EB}" srcOrd="0" destOrd="0" presId="urn:microsoft.com/office/officeart/2005/8/layout/bList2"/>
    <dgm:cxn modelId="{093D7AC7-5FA3-4A12-B238-86D1B31CBF67}" srcId="{02A4B54B-123C-43A3-A567-1AEF3C025B9F}" destId="{B26ADD55-2443-4D78-A8EE-CA409C2167E1}" srcOrd="0" destOrd="0" parTransId="{58C8C043-2A2D-4061-8256-CAAD20ED4F25}" sibTransId="{8C02840E-0AA7-4495-B655-1A5670B95524}"/>
    <dgm:cxn modelId="{07D20F8C-00FB-4169-8C36-661631F64486}" type="presOf" srcId="{B6B45337-7706-4FAC-BDD3-725E3088C65E}" destId="{26F76D41-E660-469E-AFE5-0EA72CB154FA}" srcOrd="1" destOrd="0" presId="urn:microsoft.com/office/officeart/2005/8/layout/bList2"/>
    <dgm:cxn modelId="{D60704E8-FB2C-4309-A7DE-EEC6FD846D71}" type="presOf" srcId="{B26ADD55-2443-4D78-A8EE-CA409C2167E1}" destId="{9666EE2E-A910-468E-9A5C-92A364A5EE60}" srcOrd="0" destOrd="0" presId="urn:microsoft.com/office/officeart/2005/8/layout/bList2"/>
    <dgm:cxn modelId="{9FE4D08E-5B84-45F5-B369-B1E9CDD9BF8B}" type="presOf" srcId="{C0B43661-0BC0-4D66-A536-90573AAF68A3}" destId="{AA0772D5-62A6-45A0-990E-F0C34D607145}" srcOrd="0" destOrd="0" presId="urn:microsoft.com/office/officeart/2005/8/layout/bList2"/>
    <dgm:cxn modelId="{B7AF20F6-EFC0-482A-ADCB-C01C1C0D879A}" srcId="{46925EE2-94CF-4091-BC0A-E779584BE119}" destId="{02A4B54B-123C-43A3-A567-1AEF3C025B9F}" srcOrd="3" destOrd="0" parTransId="{019CCBEB-8B63-4F02-ADF9-27CEEEBD640D}" sibTransId="{5FA48956-6EF0-4DF4-89E9-15022F771A8E}"/>
    <dgm:cxn modelId="{4BD21BB5-4B50-46F1-8555-7874C85CEF39}" srcId="{46925EE2-94CF-4091-BC0A-E779584BE119}" destId="{59C89DF4-6B03-4200-905A-CC95184D415E}" srcOrd="2" destOrd="0" parTransId="{E41AE083-233A-4E95-BE5D-4D79B3DA15E5}" sibTransId="{168C8ED3-57FD-44CE-A81C-7C3371042905}"/>
    <dgm:cxn modelId="{212E2263-95C1-41E9-B5F4-DA7AF31F155E}" srcId="{59C89DF4-6B03-4200-905A-CC95184D415E}" destId="{AFA909D9-128D-4333-9839-4CE0A3E99821}" srcOrd="0" destOrd="0" parTransId="{9176A302-8E3C-4504-90B8-ADECA6C12BBD}" sibTransId="{34F30964-CB08-4659-9D30-56FB60C3CB2C}"/>
    <dgm:cxn modelId="{C6B365E6-643C-46B0-937F-BA1866145316}" srcId="{46925EE2-94CF-4091-BC0A-E779584BE119}" destId="{B6B45337-7706-4FAC-BDD3-725E3088C65E}" srcOrd="1" destOrd="0" parTransId="{9C4D842C-0DF8-4120-9CC8-472E54F39C55}" sibTransId="{D2C0B7C4-CFF8-4CBC-A170-4BEB22C25449}"/>
    <dgm:cxn modelId="{DC1428F9-387F-4C65-91ED-FF3816873168}" type="presOf" srcId="{02A4B54B-123C-43A3-A567-1AEF3C025B9F}" destId="{2E1EAAE6-6746-48DE-927A-D4BC566E2567}" srcOrd="0" destOrd="0" presId="urn:microsoft.com/office/officeart/2005/8/layout/bList2"/>
    <dgm:cxn modelId="{35B48485-0427-4B43-B069-90C155455A24}" type="presOf" srcId="{46925EE2-94CF-4091-BC0A-E779584BE119}" destId="{7E5D8A74-1D69-44F3-9F18-59EB9E81564C}" srcOrd="0" destOrd="0" presId="urn:microsoft.com/office/officeart/2005/8/layout/bList2"/>
    <dgm:cxn modelId="{B124A94D-67DF-4F63-862F-C2B49CBF4CB0}" type="presOf" srcId="{59C89DF4-6B03-4200-905A-CC95184D415E}" destId="{7CE91E78-6CBF-43FD-8E60-C07E57C99FE9}" srcOrd="1" destOrd="0" presId="urn:microsoft.com/office/officeart/2005/8/layout/bList2"/>
    <dgm:cxn modelId="{D0A21CE1-311F-47B7-AC7C-FC34EC0D8DE9}" type="presOf" srcId="{E5E5E46A-265E-4F04-9C0C-4851D82DBCCE}" destId="{70E6244B-E8FF-439C-B426-CF95CF6DE903}" srcOrd="1" destOrd="0" presId="urn:microsoft.com/office/officeart/2005/8/layout/bList2"/>
    <dgm:cxn modelId="{9902122C-D089-4E8B-96EE-84CAE1354E78}" type="presOf" srcId="{02A4B54B-123C-43A3-A567-1AEF3C025B9F}" destId="{FD790B6D-D915-4BB2-8707-CA679B084A54}" srcOrd="1" destOrd="0" presId="urn:microsoft.com/office/officeart/2005/8/layout/bList2"/>
    <dgm:cxn modelId="{834E45A2-16FF-4F36-8C87-E09989D7A736}" type="presOf" srcId="{3C5D990C-1DA3-40D0-B349-C718153D9269}" destId="{DD48908F-3E61-47B9-90B6-3B51B9EF9986}" srcOrd="0" destOrd="0" presId="urn:microsoft.com/office/officeart/2005/8/layout/bList2"/>
    <dgm:cxn modelId="{A8E8A91B-E9E7-4650-90A4-19AB96D4B07A}" type="presOf" srcId="{28FBB675-1298-4AF7-81D7-60E529996253}" destId="{61DC932E-542C-49EA-8191-A7281519AE01}" srcOrd="0" destOrd="0" presId="urn:microsoft.com/office/officeart/2005/8/layout/bList2"/>
    <dgm:cxn modelId="{A36ED2A7-0006-431B-B7EA-35A5AC213884}" type="presOf" srcId="{2DB9CA66-73A3-4575-A8BA-315F16A8A1AE}" destId="{08518EA0-293F-43BE-A157-C33CAAD0C332}" srcOrd="0" destOrd="0" presId="urn:microsoft.com/office/officeart/2005/8/layout/bList2"/>
    <dgm:cxn modelId="{66F9E833-D88D-41B9-97D6-78735B0F0D63}" type="presOf" srcId="{AFA909D9-128D-4333-9839-4CE0A3E99821}" destId="{5F8D7471-BC49-49B6-893B-2C5B4540CDBC}" srcOrd="0" destOrd="0" presId="urn:microsoft.com/office/officeart/2005/8/layout/bList2"/>
    <dgm:cxn modelId="{EE0AEF6E-D356-4E14-BB9F-C9DEFC2D3084}" type="presOf" srcId="{168C8ED3-57FD-44CE-A81C-7C3371042905}" destId="{5CBDA66B-FBB2-4CC2-8099-4F9850F7B46F}" srcOrd="0" destOrd="0" presId="urn:microsoft.com/office/officeart/2005/8/layout/bList2"/>
    <dgm:cxn modelId="{9A833AC6-BA3E-4E7F-8FE7-B315A63060FA}" type="presOf" srcId="{07F631ED-07D3-4D10-AACE-FD75C4212091}" destId="{28E7EC7F-ACCD-4D31-B44C-34631C76E950}" srcOrd="0" destOrd="0" presId="urn:microsoft.com/office/officeart/2005/8/layout/bList2"/>
    <dgm:cxn modelId="{5566F134-D1F1-4013-B8B3-D7E4E55A8065}" type="presOf" srcId="{5FA48956-6EF0-4DF4-89E9-15022F771A8E}" destId="{925F0F15-1BA7-4FF2-9623-CE2246E23B66}" srcOrd="0" destOrd="0" presId="urn:microsoft.com/office/officeart/2005/8/layout/bList2"/>
    <dgm:cxn modelId="{C7963F7F-ADA1-47D4-8803-DBE24AE5D68C}" srcId="{46925EE2-94CF-4091-BC0A-E779584BE119}" destId="{91C1C782-F5AC-48D9-BB1B-2A44AD506E9F}" srcOrd="0" destOrd="0" parTransId="{46AED84C-7DDE-4448-9049-21A997A9B4D8}" sibTransId="{2DB9CA66-73A3-4575-A8BA-315F16A8A1AE}"/>
    <dgm:cxn modelId="{8B9B6AA9-64B6-4B2C-AC20-C5468BD4F64C}" type="presOf" srcId="{B6B45337-7706-4FAC-BDD3-725E3088C65E}" destId="{F41A7B47-ECA1-41A3-88E6-172FB7875B34}" srcOrd="0" destOrd="0" presId="urn:microsoft.com/office/officeart/2005/8/layout/bList2"/>
    <dgm:cxn modelId="{BB8F5F6C-DFE6-40E5-BB4B-9D468B281205}" type="presOf" srcId="{E5E5E46A-265E-4F04-9C0C-4851D82DBCCE}" destId="{E7F67597-E04E-4769-99F2-2B04FFC5B762}" srcOrd="0" destOrd="0" presId="urn:microsoft.com/office/officeart/2005/8/layout/bList2"/>
    <dgm:cxn modelId="{CFF840CF-DB35-42C2-938C-7099BEB28A55}" srcId="{46925EE2-94CF-4091-BC0A-E779584BE119}" destId="{28FBB675-1298-4AF7-81D7-60E529996253}" srcOrd="5" destOrd="0" parTransId="{28489972-ECFA-4C2B-8A88-2F5346834D42}" sibTransId="{857A3740-0DAC-4C74-8943-E4355B1F97AE}"/>
    <dgm:cxn modelId="{26BEAC83-C89E-4197-824B-CBE9765B09FD}" type="presOf" srcId="{D2C0B7C4-CFF8-4CBC-A170-4BEB22C25449}" destId="{076E1160-BBC0-4A91-B500-43A1258AE8AD}" srcOrd="0" destOrd="0" presId="urn:microsoft.com/office/officeart/2005/8/layout/bList2"/>
    <dgm:cxn modelId="{35FFAB5E-3DCF-4BD2-931C-27EDCDEC8A0C}" srcId="{91C1C782-F5AC-48D9-BB1B-2A44AD506E9F}" destId="{3C5D990C-1DA3-40D0-B349-C718153D9269}" srcOrd="0" destOrd="0" parTransId="{7EABA7E7-F4E9-491F-89E4-63BEBD963BDE}" sibTransId="{3ED6FB76-85EB-4378-9E1A-B8DD8162446D}"/>
    <dgm:cxn modelId="{A7DC0B58-ACB1-4AB9-9B74-5808C1FE5D23}" srcId="{28FBB675-1298-4AF7-81D7-60E529996253}" destId="{C0B43661-0BC0-4D66-A536-90573AAF68A3}" srcOrd="0" destOrd="0" parTransId="{3A398483-3772-4909-9EBF-A0141B920D97}" sibTransId="{53D41AD6-387F-4744-9B00-9A9D356C320F}"/>
    <dgm:cxn modelId="{018646BE-BFD3-42B5-B5D8-8248D4FB2E5C}" type="presOf" srcId="{E82FEAA7-F7D6-4D56-9E42-8023FA60F4FD}" destId="{E47F1CF3-D069-4BEA-AF1F-C30BC604D1B3}" srcOrd="0" destOrd="0" presId="urn:microsoft.com/office/officeart/2005/8/layout/bList2"/>
    <dgm:cxn modelId="{9BCE85BF-1442-470D-B118-F05FA561B3E9}" type="presOf" srcId="{28FBB675-1298-4AF7-81D7-60E529996253}" destId="{DC49D507-98C7-4D5D-95CF-83A1EC1E72C4}" srcOrd="1" destOrd="0" presId="urn:microsoft.com/office/officeart/2005/8/layout/bList2"/>
    <dgm:cxn modelId="{DFA6F3E0-5732-475D-A37D-4B83DBC47D40}" type="presOf" srcId="{9B04A672-6B94-465D-833E-DBE37DD7F9C8}" destId="{9DA25253-D17B-4491-B62F-5C2D05B389B1}" srcOrd="0" destOrd="0" presId="urn:microsoft.com/office/officeart/2005/8/layout/bList2"/>
    <dgm:cxn modelId="{4B4CD036-1211-4A23-9A14-97A7C78FEC01}" srcId="{46925EE2-94CF-4091-BC0A-E779584BE119}" destId="{E5E5E46A-265E-4F04-9C0C-4851D82DBCCE}" srcOrd="4" destOrd="0" parTransId="{E9A8AF59-C7D7-4067-92A8-CE7599F11951}" sibTransId="{E82FEAA7-F7D6-4D56-9E42-8023FA60F4FD}"/>
    <dgm:cxn modelId="{071E9DD6-1E44-406B-BBA2-6CB02E968D36}" type="presParOf" srcId="{7E5D8A74-1D69-44F3-9F18-59EB9E81564C}" destId="{4E8F546A-BB2E-4F0D-AC3E-16EE1AC2D23C}" srcOrd="0" destOrd="0" presId="urn:microsoft.com/office/officeart/2005/8/layout/bList2"/>
    <dgm:cxn modelId="{5C365D48-B3C2-4EC1-9021-AA39894DF951}" type="presParOf" srcId="{4E8F546A-BB2E-4F0D-AC3E-16EE1AC2D23C}" destId="{DD48908F-3E61-47B9-90B6-3B51B9EF9986}" srcOrd="0" destOrd="0" presId="urn:microsoft.com/office/officeart/2005/8/layout/bList2"/>
    <dgm:cxn modelId="{C303C324-B22E-4BD7-901D-D3765678B6F2}" type="presParOf" srcId="{4E8F546A-BB2E-4F0D-AC3E-16EE1AC2D23C}" destId="{D027303A-7286-4B21-89DE-56CE8DEA96EB}" srcOrd="1" destOrd="0" presId="urn:microsoft.com/office/officeart/2005/8/layout/bList2"/>
    <dgm:cxn modelId="{EFCB554E-BB16-46F8-85DA-BCCA1249154B}" type="presParOf" srcId="{4E8F546A-BB2E-4F0D-AC3E-16EE1AC2D23C}" destId="{C0E2718D-5F2B-4858-ADD2-B04F3357BBB6}" srcOrd="2" destOrd="0" presId="urn:microsoft.com/office/officeart/2005/8/layout/bList2"/>
    <dgm:cxn modelId="{CCA6A1B9-26BD-4A07-85F9-3B4FACDFD45E}" type="presParOf" srcId="{4E8F546A-BB2E-4F0D-AC3E-16EE1AC2D23C}" destId="{46E175E6-29C7-47FB-AA20-8E075ED9E690}" srcOrd="3" destOrd="0" presId="urn:microsoft.com/office/officeart/2005/8/layout/bList2"/>
    <dgm:cxn modelId="{30952C89-695E-4BBB-A216-2E64776B4B08}" type="presParOf" srcId="{7E5D8A74-1D69-44F3-9F18-59EB9E81564C}" destId="{08518EA0-293F-43BE-A157-C33CAAD0C332}" srcOrd="1" destOrd="0" presId="urn:microsoft.com/office/officeart/2005/8/layout/bList2"/>
    <dgm:cxn modelId="{D1690C65-2E7A-482D-A47B-5E107E3AB78A}" type="presParOf" srcId="{7E5D8A74-1D69-44F3-9F18-59EB9E81564C}" destId="{BDE0AC5E-1D94-49C2-B831-1C6704318040}" srcOrd="2" destOrd="0" presId="urn:microsoft.com/office/officeart/2005/8/layout/bList2"/>
    <dgm:cxn modelId="{507923D7-6E93-48D0-A7F8-80ABFB8BC174}" type="presParOf" srcId="{BDE0AC5E-1D94-49C2-B831-1C6704318040}" destId="{9DA25253-D17B-4491-B62F-5C2D05B389B1}" srcOrd="0" destOrd="0" presId="urn:microsoft.com/office/officeart/2005/8/layout/bList2"/>
    <dgm:cxn modelId="{6427369C-826B-41A7-B259-60927ECDB3F1}" type="presParOf" srcId="{BDE0AC5E-1D94-49C2-B831-1C6704318040}" destId="{F41A7B47-ECA1-41A3-88E6-172FB7875B34}" srcOrd="1" destOrd="0" presId="urn:microsoft.com/office/officeart/2005/8/layout/bList2"/>
    <dgm:cxn modelId="{EDB8EBB2-DB4E-4D72-B20F-491C171CAF8C}" type="presParOf" srcId="{BDE0AC5E-1D94-49C2-B831-1C6704318040}" destId="{26F76D41-E660-469E-AFE5-0EA72CB154FA}" srcOrd="2" destOrd="0" presId="urn:microsoft.com/office/officeart/2005/8/layout/bList2"/>
    <dgm:cxn modelId="{40487155-E949-45E3-BD9E-8233FB766B12}" type="presParOf" srcId="{BDE0AC5E-1D94-49C2-B831-1C6704318040}" destId="{3B1D8BC9-789C-475C-B75E-BC167EEBFC09}" srcOrd="3" destOrd="0" presId="urn:microsoft.com/office/officeart/2005/8/layout/bList2"/>
    <dgm:cxn modelId="{C07F0952-3CD7-46A1-8784-5F0CD62375EF}" type="presParOf" srcId="{7E5D8A74-1D69-44F3-9F18-59EB9E81564C}" destId="{076E1160-BBC0-4A91-B500-43A1258AE8AD}" srcOrd="3" destOrd="0" presId="urn:microsoft.com/office/officeart/2005/8/layout/bList2"/>
    <dgm:cxn modelId="{D082FD26-74D0-4DA5-B02E-1329642E2B0E}" type="presParOf" srcId="{7E5D8A74-1D69-44F3-9F18-59EB9E81564C}" destId="{E84E6380-B5F3-4CBE-89F7-310CB767E790}" srcOrd="4" destOrd="0" presId="urn:microsoft.com/office/officeart/2005/8/layout/bList2"/>
    <dgm:cxn modelId="{5ED44785-A7E5-4D0F-A0C3-B50361826BC4}" type="presParOf" srcId="{E84E6380-B5F3-4CBE-89F7-310CB767E790}" destId="{5F8D7471-BC49-49B6-893B-2C5B4540CDBC}" srcOrd="0" destOrd="0" presId="urn:microsoft.com/office/officeart/2005/8/layout/bList2"/>
    <dgm:cxn modelId="{2DA2C237-1C2F-4794-B9D4-10A2009F59B6}" type="presParOf" srcId="{E84E6380-B5F3-4CBE-89F7-310CB767E790}" destId="{6592605C-0865-475E-B2FA-39135D844E8C}" srcOrd="1" destOrd="0" presId="urn:microsoft.com/office/officeart/2005/8/layout/bList2"/>
    <dgm:cxn modelId="{117F8066-091F-43BD-B3FF-B5D874C1880E}" type="presParOf" srcId="{E84E6380-B5F3-4CBE-89F7-310CB767E790}" destId="{7CE91E78-6CBF-43FD-8E60-C07E57C99FE9}" srcOrd="2" destOrd="0" presId="urn:microsoft.com/office/officeart/2005/8/layout/bList2"/>
    <dgm:cxn modelId="{93CF8F7D-EC9C-4955-A32B-E6E21640CE5B}" type="presParOf" srcId="{E84E6380-B5F3-4CBE-89F7-310CB767E790}" destId="{F4CAB643-E80C-4FAB-9205-17AD67F2CDCB}" srcOrd="3" destOrd="0" presId="urn:microsoft.com/office/officeart/2005/8/layout/bList2"/>
    <dgm:cxn modelId="{59D04671-5CE5-43A6-9DC0-1219C341AA8B}" type="presParOf" srcId="{7E5D8A74-1D69-44F3-9F18-59EB9E81564C}" destId="{5CBDA66B-FBB2-4CC2-8099-4F9850F7B46F}" srcOrd="5" destOrd="0" presId="urn:microsoft.com/office/officeart/2005/8/layout/bList2"/>
    <dgm:cxn modelId="{8548ADCB-31CD-4A23-B196-34862967C76C}" type="presParOf" srcId="{7E5D8A74-1D69-44F3-9F18-59EB9E81564C}" destId="{AAD3EED2-81F9-40C2-B24C-B27135AC9EB9}" srcOrd="6" destOrd="0" presId="urn:microsoft.com/office/officeart/2005/8/layout/bList2"/>
    <dgm:cxn modelId="{C44FB440-CA09-40EF-BDB2-F0B4EE8130F7}" type="presParOf" srcId="{AAD3EED2-81F9-40C2-B24C-B27135AC9EB9}" destId="{9666EE2E-A910-468E-9A5C-92A364A5EE60}" srcOrd="0" destOrd="0" presId="urn:microsoft.com/office/officeart/2005/8/layout/bList2"/>
    <dgm:cxn modelId="{185B02F5-FF25-4832-A0A1-41B4CCEB7399}" type="presParOf" srcId="{AAD3EED2-81F9-40C2-B24C-B27135AC9EB9}" destId="{2E1EAAE6-6746-48DE-927A-D4BC566E2567}" srcOrd="1" destOrd="0" presId="urn:microsoft.com/office/officeart/2005/8/layout/bList2"/>
    <dgm:cxn modelId="{4EB693D3-C8FF-4351-AE82-666D8CE21E68}" type="presParOf" srcId="{AAD3EED2-81F9-40C2-B24C-B27135AC9EB9}" destId="{FD790B6D-D915-4BB2-8707-CA679B084A54}" srcOrd="2" destOrd="0" presId="urn:microsoft.com/office/officeart/2005/8/layout/bList2"/>
    <dgm:cxn modelId="{3EA87A38-1D09-4B7B-A518-080AE3E07237}" type="presParOf" srcId="{AAD3EED2-81F9-40C2-B24C-B27135AC9EB9}" destId="{90C7583B-D85B-4520-8E87-AF0833104D45}" srcOrd="3" destOrd="0" presId="urn:microsoft.com/office/officeart/2005/8/layout/bList2"/>
    <dgm:cxn modelId="{616FEF44-9D24-4BED-837F-E7A12D307BCB}" type="presParOf" srcId="{7E5D8A74-1D69-44F3-9F18-59EB9E81564C}" destId="{925F0F15-1BA7-4FF2-9623-CE2246E23B66}" srcOrd="7" destOrd="0" presId="urn:microsoft.com/office/officeart/2005/8/layout/bList2"/>
    <dgm:cxn modelId="{A1F7E414-3257-416E-B36A-60DB17EAA1B0}" type="presParOf" srcId="{7E5D8A74-1D69-44F3-9F18-59EB9E81564C}" destId="{F1122750-47D8-4ECD-A4EC-731F9E7656ED}" srcOrd="8" destOrd="0" presId="urn:microsoft.com/office/officeart/2005/8/layout/bList2"/>
    <dgm:cxn modelId="{071820CB-01FD-48E3-9D28-59CCB5AFF88A}" type="presParOf" srcId="{F1122750-47D8-4ECD-A4EC-731F9E7656ED}" destId="{28E7EC7F-ACCD-4D31-B44C-34631C76E950}" srcOrd="0" destOrd="0" presId="urn:microsoft.com/office/officeart/2005/8/layout/bList2"/>
    <dgm:cxn modelId="{9F869B42-8FF1-4BBF-9579-87323265DA2C}" type="presParOf" srcId="{F1122750-47D8-4ECD-A4EC-731F9E7656ED}" destId="{E7F67597-E04E-4769-99F2-2B04FFC5B762}" srcOrd="1" destOrd="0" presId="urn:microsoft.com/office/officeart/2005/8/layout/bList2"/>
    <dgm:cxn modelId="{6F9B8BDD-58B9-4BDE-9294-B8633F5ECCF6}" type="presParOf" srcId="{F1122750-47D8-4ECD-A4EC-731F9E7656ED}" destId="{70E6244B-E8FF-439C-B426-CF95CF6DE903}" srcOrd="2" destOrd="0" presId="urn:microsoft.com/office/officeart/2005/8/layout/bList2"/>
    <dgm:cxn modelId="{154575B0-8F71-4D36-80D4-D82056D8CE0E}" type="presParOf" srcId="{F1122750-47D8-4ECD-A4EC-731F9E7656ED}" destId="{D7BC3F75-3E52-4E09-8351-034DF4E8EA3D}" srcOrd="3" destOrd="0" presId="urn:microsoft.com/office/officeart/2005/8/layout/bList2"/>
    <dgm:cxn modelId="{C544DA4C-D348-44C1-8119-4B0FC3DC4BDF}" type="presParOf" srcId="{7E5D8A74-1D69-44F3-9F18-59EB9E81564C}" destId="{E47F1CF3-D069-4BEA-AF1F-C30BC604D1B3}" srcOrd="9" destOrd="0" presId="urn:microsoft.com/office/officeart/2005/8/layout/bList2"/>
    <dgm:cxn modelId="{F895B342-743E-457A-807C-03EEE9D3DC43}" type="presParOf" srcId="{7E5D8A74-1D69-44F3-9F18-59EB9E81564C}" destId="{958803B8-98B8-477F-BE86-905390D78AA2}" srcOrd="10" destOrd="0" presId="urn:microsoft.com/office/officeart/2005/8/layout/bList2"/>
    <dgm:cxn modelId="{6D003C8B-5563-4ACF-B89C-5AA8F2D6BE4C}" type="presParOf" srcId="{958803B8-98B8-477F-BE86-905390D78AA2}" destId="{AA0772D5-62A6-45A0-990E-F0C34D607145}" srcOrd="0" destOrd="0" presId="urn:microsoft.com/office/officeart/2005/8/layout/bList2"/>
    <dgm:cxn modelId="{6F2C00DA-4179-4987-BB6E-B1CF058E6EA1}" type="presParOf" srcId="{958803B8-98B8-477F-BE86-905390D78AA2}" destId="{61DC932E-542C-49EA-8191-A7281519AE01}" srcOrd="1" destOrd="0" presId="urn:microsoft.com/office/officeart/2005/8/layout/bList2"/>
    <dgm:cxn modelId="{5C07F8E5-04CB-40FC-92A8-7EB64F71AC43}" type="presParOf" srcId="{958803B8-98B8-477F-BE86-905390D78AA2}" destId="{DC49D507-98C7-4D5D-95CF-83A1EC1E72C4}" srcOrd="2" destOrd="0" presId="urn:microsoft.com/office/officeart/2005/8/layout/bList2"/>
    <dgm:cxn modelId="{F8DB9146-695D-4FC5-8B4D-7DBA8F011242}" type="presParOf" srcId="{958803B8-98B8-477F-BE86-905390D78AA2}" destId="{A25CED8F-008C-46C0-8780-7E8307443708}" srcOrd="3" destOrd="0" presId="urn:microsoft.com/office/officeart/2005/8/layout/b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5. El Marco de Referencia COBIT   </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B752DA4E-C057-4F8D-AB07-9E27EA66BCFC}"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753E981-C139-4AF0-9B22-3A1CEAAA7C16}" type="presOf" srcId="{09FEC86F-E036-4932-A1F3-29C792D7DC38}" destId="{ED61DF64-18D5-4490-B573-C36FB134BE14}" srcOrd="0" destOrd="0" presId="urn:microsoft.com/office/officeart/2005/8/layout/vList2"/>
    <dgm:cxn modelId="{21E03C1F-8C8F-4F15-A73E-F78D535E8F5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5AD0C544-31CC-4BEA-B839-8738443A7327}" type="doc">
      <dgm:prSet loTypeId="urn:microsoft.com/office/officeart/2005/8/layout/hProcess4" loCatId="process" qsTypeId="urn:microsoft.com/office/officeart/2005/8/quickstyle/simple1" qsCatId="simple" csTypeId="urn:microsoft.com/office/officeart/2005/8/colors/colorful5" csCatId="colorful" phldr="1"/>
      <dgm:spPr/>
      <dgm:t>
        <a:bodyPr/>
        <a:lstStyle/>
        <a:p>
          <a:endParaRPr lang="es-EC"/>
        </a:p>
      </dgm:t>
    </dgm:pt>
    <dgm:pt modelId="{41DB60F8-C69E-4206-9374-DACFDF31A16C}">
      <dgm:prSet phldrT="[Texto]"/>
      <dgm:spPr/>
      <dgm:t>
        <a:bodyPr/>
        <a:lstStyle/>
        <a:p>
          <a:r>
            <a:rPr lang="es-EC" dirty="0" smtClean="0"/>
            <a:t>Enfocado al Negocio</a:t>
          </a:r>
          <a:endParaRPr lang="es-EC" dirty="0"/>
        </a:p>
      </dgm:t>
    </dgm:pt>
    <dgm:pt modelId="{D7729744-D5F7-489F-8AC7-ACE51553A225}" type="parTrans" cxnId="{4B828CC2-395A-490B-B520-C5BE82AA6D92}">
      <dgm:prSet/>
      <dgm:spPr/>
      <dgm:t>
        <a:bodyPr/>
        <a:lstStyle/>
        <a:p>
          <a:endParaRPr lang="es-EC"/>
        </a:p>
      </dgm:t>
    </dgm:pt>
    <dgm:pt modelId="{373AAD51-4ED1-4C9E-A893-3AFAED8197BF}" type="sibTrans" cxnId="{4B828CC2-395A-490B-B520-C5BE82AA6D92}">
      <dgm:prSet/>
      <dgm:spPr/>
      <dgm:t>
        <a:bodyPr/>
        <a:lstStyle/>
        <a:p>
          <a:endParaRPr lang="es-EC"/>
        </a:p>
      </dgm:t>
    </dgm:pt>
    <dgm:pt modelId="{2C4196B7-2909-4F5B-A1C2-10A5AB58F6D1}">
      <dgm:prSet phldrT="[Texto]" custT="1"/>
      <dgm:spPr/>
      <dgm:t>
        <a:bodyPr/>
        <a:lstStyle/>
        <a:p>
          <a:r>
            <a:rPr lang="es-EC" sz="1400" dirty="0" smtClean="0"/>
            <a:t>Guía para la gerencia, propietarios de los procesos de negocio, los proveedores de servicios, usuarios y auditores de TI.</a:t>
          </a:r>
          <a:endParaRPr lang="es-EC" sz="1400" dirty="0"/>
        </a:p>
      </dgm:t>
    </dgm:pt>
    <dgm:pt modelId="{F663F411-A809-4C9D-8888-54CE317D6937}" type="parTrans" cxnId="{1B80F670-601A-4C0B-AE6A-045EC15833E8}">
      <dgm:prSet/>
      <dgm:spPr/>
      <dgm:t>
        <a:bodyPr/>
        <a:lstStyle/>
        <a:p>
          <a:endParaRPr lang="es-EC"/>
        </a:p>
      </dgm:t>
    </dgm:pt>
    <dgm:pt modelId="{860A9AD9-A81F-4DC5-A615-BA0AE3CBE3BF}" type="sibTrans" cxnId="{1B80F670-601A-4C0B-AE6A-045EC15833E8}">
      <dgm:prSet/>
      <dgm:spPr/>
      <dgm:t>
        <a:bodyPr/>
        <a:lstStyle/>
        <a:p>
          <a:endParaRPr lang="es-EC"/>
        </a:p>
      </dgm:t>
    </dgm:pt>
    <dgm:pt modelId="{1B580F12-AB0B-4100-A278-F6E1FA1655C6}">
      <dgm:prSet phldrT="[Texto]"/>
      <dgm:spPr/>
      <dgm:t>
        <a:bodyPr/>
        <a:lstStyle/>
        <a:p>
          <a:r>
            <a:rPr lang="es-EC" dirty="0" smtClean="0"/>
            <a:t>Orientado a Procesos</a:t>
          </a:r>
          <a:endParaRPr lang="es-EC" dirty="0"/>
        </a:p>
      </dgm:t>
    </dgm:pt>
    <dgm:pt modelId="{808F8CA7-2263-4026-B591-564E092160F0}" type="parTrans" cxnId="{52AD8524-B450-47EF-B6B9-C843258717CE}">
      <dgm:prSet/>
      <dgm:spPr/>
      <dgm:t>
        <a:bodyPr/>
        <a:lstStyle/>
        <a:p>
          <a:endParaRPr lang="es-EC"/>
        </a:p>
      </dgm:t>
    </dgm:pt>
    <dgm:pt modelId="{5D9699D4-A13A-4CC2-AFA3-351AAA00F376}" type="sibTrans" cxnId="{52AD8524-B450-47EF-B6B9-C843258717CE}">
      <dgm:prSet/>
      <dgm:spPr/>
      <dgm:t>
        <a:bodyPr/>
        <a:lstStyle/>
        <a:p>
          <a:endParaRPr lang="es-EC"/>
        </a:p>
      </dgm:t>
    </dgm:pt>
    <dgm:pt modelId="{740A64DF-DD82-4A0B-8124-B0F537F076DE}">
      <dgm:prSet phldrT="[Texto]"/>
      <dgm:spPr/>
      <dgm:t>
        <a:bodyPr/>
        <a:lstStyle/>
        <a:p>
          <a:r>
            <a:rPr lang="es-EC" dirty="0" smtClean="0"/>
            <a:t>Dirigido por Mediciones</a:t>
          </a:r>
          <a:endParaRPr lang="es-EC" dirty="0"/>
        </a:p>
      </dgm:t>
    </dgm:pt>
    <dgm:pt modelId="{2F782F4E-6561-4BE0-B4BF-C1E619E6E517}" type="parTrans" cxnId="{51550063-9D2E-4A6E-A3A6-6240BF2796DD}">
      <dgm:prSet/>
      <dgm:spPr/>
      <dgm:t>
        <a:bodyPr/>
        <a:lstStyle/>
        <a:p>
          <a:endParaRPr lang="es-EC"/>
        </a:p>
      </dgm:t>
    </dgm:pt>
    <dgm:pt modelId="{E4F6199A-18C3-4B2E-8FBC-9628FFB78DDB}" type="sibTrans" cxnId="{51550063-9D2E-4A6E-A3A6-6240BF2796DD}">
      <dgm:prSet/>
      <dgm:spPr/>
      <dgm:t>
        <a:bodyPr/>
        <a:lstStyle/>
        <a:p>
          <a:endParaRPr lang="es-EC"/>
        </a:p>
      </dgm:t>
    </dgm:pt>
    <dgm:pt modelId="{C907F49A-587A-46D9-B1A7-112A770B7286}">
      <dgm:prSet phldrT="[Texto]"/>
      <dgm:spPr/>
      <dgm:t>
        <a:bodyPr/>
        <a:lstStyle/>
        <a:p>
          <a:r>
            <a:rPr lang="es-EC" dirty="0" smtClean="0"/>
            <a:t>Basado en Controles</a:t>
          </a:r>
          <a:endParaRPr lang="es-EC" dirty="0"/>
        </a:p>
      </dgm:t>
    </dgm:pt>
    <dgm:pt modelId="{83B178F5-FF67-4591-94E7-85D29668C39F}" type="parTrans" cxnId="{2A76275E-33F8-47A1-8366-605E105927CB}">
      <dgm:prSet/>
      <dgm:spPr/>
      <dgm:t>
        <a:bodyPr/>
        <a:lstStyle/>
        <a:p>
          <a:endParaRPr lang="es-EC"/>
        </a:p>
      </dgm:t>
    </dgm:pt>
    <dgm:pt modelId="{F51F0B3B-D70B-48DB-BDD3-F784C5A308BD}" type="sibTrans" cxnId="{2A76275E-33F8-47A1-8366-605E105927CB}">
      <dgm:prSet/>
      <dgm:spPr/>
      <dgm:t>
        <a:bodyPr/>
        <a:lstStyle/>
        <a:p>
          <a:endParaRPr lang="es-EC"/>
        </a:p>
      </dgm:t>
    </dgm:pt>
    <dgm:pt modelId="{6FF2E0C8-1B82-4063-B9E2-8189CE058C67}">
      <dgm:prSet phldrT="[Texto]" custT="1"/>
      <dgm:spPr/>
      <dgm:t>
        <a:bodyPr/>
        <a:lstStyle/>
        <a:p>
          <a:r>
            <a:rPr lang="es-EC" sz="1400" dirty="0" smtClean="0"/>
            <a:t>Los Objetivos de Control son los requerimientos mínimos de un control efectivo de cada uno de los procesos de TI. </a:t>
          </a:r>
          <a:endParaRPr lang="es-EC" sz="1400" dirty="0"/>
        </a:p>
      </dgm:t>
    </dgm:pt>
    <dgm:pt modelId="{82E5C8DA-2D41-4E20-B000-5D83A3E88D46}" type="parTrans" cxnId="{D8BCABFC-8DAA-44FA-A1A4-1D719C62561C}">
      <dgm:prSet/>
      <dgm:spPr/>
      <dgm:t>
        <a:bodyPr/>
        <a:lstStyle/>
        <a:p>
          <a:endParaRPr lang="es-EC"/>
        </a:p>
      </dgm:t>
    </dgm:pt>
    <dgm:pt modelId="{54BD56D7-C68D-46FA-9A5B-92E95506F158}" type="sibTrans" cxnId="{D8BCABFC-8DAA-44FA-A1A4-1D719C62561C}">
      <dgm:prSet/>
      <dgm:spPr/>
      <dgm:t>
        <a:bodyPr/>
        <a:lstStyle/>
        <a:p>
          <a:endParaRPr lang="es-EC"/>
        </a:p>
      </dgm:t>
    </dgm:pt>
    <dgm:pt modelId="{71141E74-764C-4D55-A8A8-FD842AC150ED}">
      <dgm:prSet phldrT="[Texto]"/>
      <dgm:spPr/>
      <dgm:t>
        <a:bodyPr/>
        <a:lstStyle/>
        <a:p>
          <a:r>
            <a:rPr lang="es-EC" dirty="0" smtClean="0"/>
            <a:t>Para identificar cual es el estado de los sistemas de TI y decidir qué nivel de administración y control se debe realizar en el negocio. </a:t>
          </a:r>
          <a:endParaRPr lang="es-EC" dirty="0"/>
        </a:p>
      </dgm:t>
    </dgm:pt>
    <dgm:pt modelId="{3EFCE12D-FD8F-47CA-B14E-14FB774B81F6}" type="parTrans" cxnId="{ADE9C973-49F9-4C64-AA48-1BC8CBF98BC6}">
      <dgm:prSet/>
      <dgm:spPr/>
      <dgm:t>
        <a:bodyPr/>
        <a:lstStyle/>
        <a:p>
          <a:endParaRPr lang="es-EC"/>
        </a:p>
      </dgm:t>
    </dgm:pt>
    <dgm:pt modelId="{58A3141B-71E4-4B51-A20F-D31A2C2DD2D1}" type="sibTrans" cxnId="{ADE9C973-49F9-4C64-AA48-1BC8CBF98BC6}">
      <dgm:prSet/>
      <dgm:spPr/>
      <dgm:t>
        <a:bodyPr/>
        <a:lstStyle/>
        <a:p>
          <a:endParaRPr lang="es-EC"/>
        </a:p>
      </dgm:t>
    </dgm:pt>
    <dgm:pt modelId="{E3FC6BDC-A226-4704-A615-FFC1618FA0E7}">
      <dgm:prSet phldrT="[Texto]" custT="1"/>
      <dgm:spPr/>
      <dgm:t>
        <a:bodyPr/>
        <a:lstStyle/>
        <a:p>
          <a:r>
            <a:rPr lang="es-EC" sz="1400" dirty="0" smtClean="0"/>
            <a:t>Los procesos se organizan en 4 dominios: Planear y Organizar, Adquirir e Implementar, Entregar y Dar Soporte y Monitorear y Evaluar</a:t>
          </a:r>
          <a:endParaRPr lang="es-EC" sz="1400" dirty="0"/>
        </a:p>
      </dgm:t>
    </dgm:pt>
    <dgm:pt modelId="{09D6EEE5-2BD7-4BA2-B91D-909E3547CF99}" type="sibTrans" cxnId="{FCDDDCC0-0FD7-49F1-9351-3CEE28F1CE91}">
      <dgm:prSet/>
      <dgm:spPr/>
      <dgm:t>
        <a:bodyPr/>
        <a:lstStyle/>
        <a:p>
          <a:endParaRPr lang="es-EC"/>
        </a:p>
      </dgm:t>
    </dgm:pt>
    <dgm:pt modelId="{242F4595-945B-4E6A-9347-96158ECBC0B8}" type="parTrans" cxnId="{FCDDDCC0-0FD7-49F1-9351-3CEE28F1CE91}">
      <dgm:prSet/>
      <dgm:spPr/>
      <dgm:t>
        <a:bodyPr/>
        <a:lstStyle/>
        <a:p>
          <a:endParaRPr lang="es-EC"/>
        </a:p>
      </dgm:t>
    </dgm:pt>
    <dgm:pt modelId="{289ECF22-4C9A-4F19-AD1E-C1225914D89A}" type="pres">
      <dgm:prSet presAssocID="{5AD0C544-31CC-4BEA-B839-8738443A7327}" presName="Name0" presStyleCnt="0">
        <dgm:presLayoutVars>
          <dgm:dir/>
          <dgm:animLvl val="lvl"/>
          <dgm:resizeHandles val="exact"/>
        </dgm:presLayoutVars>
      </dgm:prSet>
      <dgm:spPr/>
      <dgm:t>
        <a:bodyPr/>
        <a:lstStyle/>
        <a:p>
          <a:endParaRPr lang="es-EC"/>
        </a:p>
      </dgm:t>
    </dgm:pt>
    <dgm:pt modelId="{47308BDB-A55B-4272-A6F6-45A3A0A473CB}" type="pres">
      <dgm:prSet presAssocID="{5AD0C544-31CC-4BEA-B839-8738443A7327}" presName="tSp" presStyleCnt="0"/>
      <dgm:spPr/>
    </dgm:pt>
    <dgm:pt modelId="{CF48EFF2-5F63-4989-8A9F-E172673A3BC5}" type="pres">
      <dgm:prSet presAssocID="{5AD0C544-31CC-4BEA-B839-8738443A7327}" presName="bSp" presStyleCnt="0"/>
      <dgm:spPr/>
    </dgm:pt>
    <dgm:pt modelId="{B123AA1B-D8F2-47E8-9D51-380179568B33}" type="pres">
      <dgm:prSet presAssocID="{5AD0C544-31CC-4BEA-B839-8738443A7327}" presName="process" presStyleCnt="0"/>
      <dgm:spPr/>
    </dgm:pt>
    <dgm:pt modelId="{C7B006A8-18C5-48A8-8C18-C144A010D9FC}" type="pres">
      <dgm:prSet presAssocID="{41DB60F8-C69E-4206-9374-DACFDF31A16C}" presName="composite1" presStyleCnt="0"/>
      <dgm:spPr/>
    </dgm:pt>
    <dgm:pt modelId="{E492C20C-19BF-48DB-8927-D5477494857D}" type="pres">
      <dgm:prSet presAssocID="{41DB60F8-C69E-4206-9374-DACFDF31A16C}" presName="dummyNode1" presStyleLbl="node1" presStyleIdx="0" presStyleCnt="4"/>
      <dgm:spPr/>
    </dgm:pt>
    <dgm:pt modelId="{B1288063-7601-4E78-A132-4AD7E2D8A58C}" type="pres">
      <dgm:prSet presAssocID="{41DB60F8-C69E-4206-9374-DACFDF31A16C}" presName="childNode1" presStyleLbl="bgAcc1" presStyleIdx="0" presStyleCnt="4" custScaleX="137128" custScaleY="217705">
        <dgm:presLayoutVars>
          <dgm:bulletEnabled val="1"/>
        </dgm:presLayoutVars>
      </dgm:prSet>
      <dgm:spPr/>
      <dgm:t>
        <a:bodyPr/>
        <a:lstStyle/>
        <a:p>
          <a:endParaRPr lang="es-EC"/>
        </a:p>
      </dgm:t>
    </dgm:pt>
    <dgm:pt modelId="{8751EEC8-AEE0-424F-A8C3-744B14093194}" type="pres">
      <dgm:prSet presAssocID="{41DB60F8-C69E-4206-9374-DACFDF31A16C}" presName="childNode1tx" presStyleLbl="bgAcc1" presStyleIdx="0" presStyleCnt="4">
        <dgm:presLayoutVars>
          <dgm:bulletEnabled val="1"/>
        </dgm:presLayoutVars>
      </dgm:prSet>
      <dgm:spPr/>
      <dgm:t>
        <a:bodyPr/>
        <a:lstStyle/>
        <a:p>
          <a:endParaRPr lang="es-EC"/>
        </a:p>
      </dgm:t>
    </dgm:pt>
    <dgm:pt modelId="{4FB74C51-923C-40B4-A18D-23C9DB99A74F}" type="pres">
      <dgm:prSet presAssocID="{41DB60F8-C69E-4206-9374-DACFDF31A16C}" presName="parentNode1" presStyleLbl="node1" presStyleIdx="0" presStyleCnt="4" custScaleX="137128" custScaleY="217705" custLinFactY="59334" custLinFactNeighborX="-21373" custLinFactNeighborY="100000">
        <dgm:presLayoutVars>
          <dgm:chMax val="1"/>
          <dgm:bulletEnabled val="1"/>
        </dgm:presLayoutVars>
      </dgm:prSet>
      <dgm:spPr/>
      <dgm:t>
        <a:bodyPr/>
        <a:lstStyle/>
        <a:p>
          <a:endParaRPr lang="es-EC"/>
        </a:p>
      </dgm:t>
    </dgm:pt>
    <dgm:pt modelId="{BEDA7671-4291-4A45-A9CF-25F1A24583B6}" type="pres">
      <dgm:prSet presAssocID="{41DB60F8-C69E-4206-9374-DACFDF31A16C}" presName="connSite1" presStyleCnt="0"/>
      <dgm:spPr/>
    </dgm:pt>
    <dgm:pt modelId="{9DEFE274-2F52-46E7-9387-8B50356BAEF1}" type="pres">
      <dgm:prSet presAssocID="{373AAD51-4ED1-4C9E-A893-3AFAED8197BF}" presName="Name9" presStyleLbl="sibTrans2D1" presStyleIdx="0" presStyleCnt="3"/>
      <dgm:spPr/>
      <dgm:t>
        <a:bodyPr/>
        <a:lstStyle/>
        <a:p>
          <a:endParaRPr lang="es-EC"/>
        </a:p>
      </dgm:t>
    </dgm:pt>
    <dgm:pt modelId="{6D228B11-C5FE-46C9-B03D-7FADDF4B514C}" type="pres">
      <dgm:prSet presAssocID="{1B580F12-AB0B-4100-A278-F6E1FA1655C6}" presName="composite2" presStyleCnt="0"/>
      <dgm:spPr/>
    </dgm:pt>
    <dgm:pt modelId="{5A01A8C6-0E4E-4B9C-8ED5-EEDA5FD5BE7B}" type="pres">
      <dgm:prSet presAssocID="{1B580F12-AB0B-4100-A278-F6E1FA1655C6}" presName="dummyNode2" presStyleLbl="node1" presStyleIdx="0" presStyleCnt="4"/>
      <dgm:spPr/>
    </dgm:pt>
    <dgm:pt modelId="{F1E00AA4-73BD-4F78-9961-91BB808CE5EE}" type="pres">
      <dgm:prSet presAssocID="{1B580F12-AB0B-4100-A278-F6E1FA1655C6}" presName="childNode2" presStyleLbl="bgAcc1" presStyleIdx="1" presStyleCnt="4" custScaleX="137128" custScaleY="217705">
        <dgm:presLayoutVars>
          <dgm:bulletEnabled val="1"/>
        </dgm:presLayoutVars>
      </dgm:prSet>
      <dgm:spPr/>
      <dgm:t>
        <a:bodyPr/>
        <a:lstStyle/>
        <a:p>
          <a:endParaRPr lang="es-EC"/>
        </a:p>
      </dgm:t>
    </dgm:pt>
    <dgm:pt modelId="{F71FB153-77B7-469A-9FAF-9B62365F4C01}" type="pres">
      <dgm:prSet presAssocID="{1B580F12-AB0B-4100-A278-F6E1FA1655C6}" presName="childNode2tx" presStyleLbl="bgAcc1" presStyleIdx="1" presStyleCnt="4">
        <dgm:presLayoutVars>
          <dgm:bulletEnabled val="1"/>
        </dgm:presLayoutVars>
      </dgm:prSet>
      <dgm:spPr/>
      <dgm:t>
        <a:bodyPr/>
        <a:lstStyle/>
        <a:p>
          <a:endParaRPr lang="es-EC"/>
        </a:p>
      </dgm:t>
    </dgm:pt>
    <dgm:pt modelId="{8866732D-46D2-450A-BA10-3D8FA8308ABA}" type="pres">
      <dgm:prSet presAssocID="{1B580F12-AB0B-4100-A278-F6E1FA1655C6}" presName="parentNode2" presStyleLbl="node1" presStyleIdx="1" presStyleCnt="4" custScaleX="137128" custScaleY="217705" custLinFactY="-38204" custLinFactNeighborX="-12467" custLinFactNeighborY="-100000">
        <dgm:presLayoutVars>
          <dgm:chMax val="0"/>
          <dgm:bulletEnabled val="1"/>
        </dgm:presLayoutVars>
      </dgm:prSet>
      <dgm:spPr/>
      <dgm:t>
        <a:bodyPr/>
        <a:lstStyle/>
        <a:p>
          <a:endParaRPr lang="es-EC"/>
        </a:p>
      </dgm:t>
    </dgm:pt>
    <dgm:pt modelId="{C6DBDFEB-64E7-4D7F-BE69-F1F67171BC96}" type="pres">
      <dgm:prSet presAssocID="{1B580F12-AB0B-4100-A278-F6E1FA1655C6}" presName="connSite2" presStyleCnt="0"/>
      <dgm:spPr/>
    </dgm:pt>
    <dgm:pt modelId="{F7F6C226-C1C4-4A3E-B10F-7880FEB1A0C9}" type="pres">
      <dgm:prSet presAssocID="{5D9699D4-A13A-4CC2-AFA3-351AAA00F376}" presName="Name18" presStyleLbl="sibTrans2D1" presStyleIdx="1" presStyleCnt="3"/>
      <dgm:spPr/>
      <dgm:t>
        <a:bodyPr/>
        <a:lstStyle/>
        <a:p>
          <a:endParaRPr lang="es-EC"/>
        </a:p>
      </dgm:t>
    </dgm:pt>
    <dgm:pt modelId="{44E48BC1-A2C7-43F5-B545-BD756EE5C9C3}" type="pres">
      <dgm:prSet presAssocID="{C907F49A-587A-46D9-B1A7-112A770B7286}" presName="composite1" presStyleCnt="0"/>
      <dgm:spPr/>
    </dgm:pt>
    <dgm:pt modelId="{38F8E7C1-4B98-4795-8FA5-309FE7F03F14}" type="pres">
      <dgm:prSet presAssocID="{C907F49A-587A-46D9-B1A7-112A770B7286}" presName="dummyNode1" presStyleLbl="node1" presStyleIdx="1" presStyleCnt="4"/>
      <dgm:spPr/>
    </dgm:pt>
    <dgm:pt modelId="{D40C8E68-C95A-4902-A880-B16F722CEE85}" type="pres">
      <dgm:prSet presAssocID="{C907F49A-587A-46D9-B1A7-112A770B7286}" presName="childNode1" presStyleLbl="bgAcc1" presStyleIdx="2" presStyleCnt="4" custScaleX="137128" custScaleY="217705">
        <dgm:presLayoutVars>
          <dgm:bulletEnabled val="1"/>
        </dgm:presLayoutVars>
      </dgm:prSet>
      <dgm:spPr/>
      <dgm:t>
        <a:bodyPr/>
        <a:lstStyle/>
        <a:p>
          <a:endParaRPr lang="es-EC"/>
        </a:p>
      </dgm:t>
    </dgm:pt>
    <dgm:pt modelId="{9EDBF5E3-25CB-42F2-A964-88B5A42F7C81}" type="pres">
      <dgm:prSet presAssocID="{C907F49A-587A-46D9-B1A7-112A770B7286}" presName="childNode1tx" presStyleLbl="bgAcc1" presStyleIdx="2" presStyleCnt="4">
        <dgm:presLayoutVars>
          <dgm:bulletEnabled val="1"/>
        </dgm:presLayoutVars>
      </dgm:prSet>
      <dgm:spPr/>
      <dgm:t>
        <a:bodyPr/>
        <a:lstStyle/>
        <a:p>
          <a:endParaRPr lang="es-EC"/>
        </a:p>
      </dgm:t>
    </dgm:pt>
    <dgm:pt modelId="{F0E785AC-EAE8-4942-9769-7548C5AF50EE}" type="pres">
      <dgm:prSet presAssocID="{C907F49A-587A-46D9-B1A7-112A770B7286}" presName="parentNode1" presStyleLbl="node1" presStyleIdx="2" presStyleCnt="4" custScaleX="137128" custScaleY="217705" custLinFactY="59334" custLinFactNeighborX="-14854" custLinFactNeighborY="100000">
        <dgm:presLayoutVars>
          <dgm:chMax val="1"/>
          <dgm:bulletEnabled val="1"/>
        </dgm:presLayoutVars>
      </dgm:prSet>
      <dgm:spPr/>
      <dgm:t>
        <a:bodyPr/>
        <a:lstStyle/>
        <a:p>
          <a:endParaRPr lang="es-EC"/>
        </a:p>
      </dgm:t>
    </dgm:pt>
    <dgm:pt modelId="{B0B7A6EF-C457-4D5A-92A4-22EE7B846462}" type="pres">
      <dgm:prSet presAssocID="{C907F49A-587A-46D9-B1A7-112A770B7286}" presName="connSite1" presStyleCnt="0"/>
      <dgm:spPr/>
    </dgm:pt>
    <dgm:pt modelId="{AD852487-10DD-4BDA-804B-6218E37E9526}" type="pres">
      <dgm:prSet presAssocID="{F51F0B3B-D70B-48DB-BDD3-F784C5A308BD}" presName="Name9" presStyleLbl="sibTrans2D1" presStyleIdx="2" presStyleCnt="3"/>
      <dgm:spPr/>
      <dgm:t>
        <a:bodyPr/>
        <a:lstStyle/>
        <a:p>
          <a:endParaRPr lang="es-EC"/>
        </a:p>
      </dgm:t>
    </dgm:pt>
    <dgm:pt modelId="{E3DEDEEB-BB2A-446F-8A40-B75E05F23E1B}" type="pres">
      <dgm:prSet presAssocID="{740A64DF-DD82-4A0B-8124-B0F537F076DE}" presName="composite2" presStyleCnt="0"/>
      <dgm:spPr/>
    </dgm:pt>
    <dgm:pt modelId="{1986807D-45E3-451F-A02E-7368D5BFEFF2}" type="pres">
      <dgm:prSet presAssocID="{740A64DF-DD82-4A0B-8124-B0F537F076DE}" presName="dummyNode2" presStyleLbl="node1" presStyleIdx="2" presStyleCnt="4"/>
      <dgm:spPr/>
    </dgm:pt>
    <dgm:pt modelId="{0B28C306-BDA8-4481-A5F0-FFD0C08D41BA}" type="pres">
      <dgm:prSet presAssocID="{740A64DF-DD82-4A0B-8124-B0F537F076DE}" presName="childNode2" presStyleLbl="bgAcc1" presStyleIdx="3" presStyleCnt="4" custScaleX="137128" custScaleY="217705">
        <dgm:presLayoutVars>
          <dgm:bulletEnabled val="1"/>
        </dgm:presLayoutVars>
      </dgm:prSet>
      <dgm:spPr/>
      <dgm:t>
        <a:bodyPr/>
        <a:lstStyle/>
        <a:p>
          <a:endParaRPr lang="es-EC"/>
        </a:p>
      </dgm:t>
    </dgm:pt>
    <dgm:pt modelId="{5A2B5A9F-317E-4F20-B153-E6A6D81A1F07}" type="pres">
      <dgm:prSet presAssocID="{740A64DF-DD82-4A0B-8124-B0F537F076DE}" presName="childNode2tx" presStyleLbl="bgAcc1" presStyleIdx="3" presStyleCnt="4">
        <dgm:presLayoutVars>
          <dgm:bulletEnabled val="1"/>
        </dgm:presLayoutVars>
      </dgm:prSet>
      <dgm:spPr/>
      <dgm:t>
        <a:bodyPr/>
        <a:lstStyle/>
        <a:p>
          <a:endParaRPr lang="es-EC"/>
        </a:p>
      </dgm:t>
    </dgm:pt>
    <dgm:pt modelId="{80FD0214-B4A3-4BEA-B715-EC5185396276}" type="pres">
      <dgm:prSet presAssocID="{740A64DF-DD82-4A0B-8124-B0F537F076DE}" presName="parentNode2" presStyleLbl="node1" presStyleIdx="3" presStyleCnt="4" custScaleX="137128" custScaleY="190115" custLinFactY="-43447" custLinFactNeighborX="-7238" custLinFactNeighborY="-100000">
        <dgm:presLayoutVars>
          <dgm:chMax val="0"/>
          <dgm:bulletEnabled val="1"/>
        </dgm:presLayoutVars>
      </dgm:prSet>
      <dgm:spPr/>
      <dgm:t>
        <a:bodyPr/>
        <a:lstStyle/>
        <a:p>
          <a:endParaRPr lang="es-EC"/>
        </a:p>
      </dgm:t>
    </dgm:pt>
    <dgm:pt modelId="{1645132A-0A9C-4776-9149-4602C3FAF726}" type="pres">
      <dgm:prSet presAssocID="{740A64DF-DD82-4A0B-8124-B0F537F076DE}" presName="connSite2" presStyleCnt="0"/>
      <dgm:spPr/>
    </dgm:pt>
  </dgm:ptLst>
  <dgm:cxnLst>
    <dgm:cxn modelId="{1B80F670-601A-4C0B-AE6A-045EC15833E8}" srcId="{41DB60F8-C69E-4206-9374-DACFDF31A16C}" destId="{2C4196B7-2909-4F5B-A1C2-10A5AB58F6D1}" srcOrd="0" destOrd="0" parTransId="{F663F411-A809-4C9D-8888-54CE317D6937}" sibTransId="{860A9AD9-A81F-4DC5-A615-BA0AE3CBE3BF}"/>
    <dgm:cxn modelId="{AC9C4ADD-3F2D-4721-89D7-678B3A55358B}" type="presOf" srcId="{740A64DF-DD82-4A0B-8124-B0F537F076DE}" destId="{80FD0214-B4A3-4BEA-B715-EC5185396276}" srcOrd="0" destOrd="0" presId="urn:microsoft.com/office/officeart/2005/8/layout/hProcess4"/>
    <dgm:cxn modelId="{85CE0341-727D-4254-9152-613938E856C1}" type="presOf" srcId="{373AAD51-4ED1-4C9E-A893-3AFAED8197BF}" destId="{9DEFE274-2F52-46E7-9387-8B50356BAEF1}" srcOrd="0" destOrd="0" presId="urn:microsoft.com/office/officeart/2005/8/layout/hProcess4"/>
    <dgm:cxn modelId="{B7EF6E42-0304-4C97-B0C0-5FCBEBF2BEE6}" type="presOf" srcId="{2C4196B7-2909-4F5B-A1C2-10A5AB58F6D1}" destId="{8751EEC8-AEE0-424F-A8C3-744B14093194}" srcOrd="1" destOrd="0" presId="urn:microsoft.com/office/officeart/2005/8/layout/hProcess4"/>
    <dgm:cxn modelId="{FCDDDCC0-0FD7-49F1-9351-3CEE28F1CE91}" srcId="{1B580F12-AB0B-4100-A278-F6E1FA1655C6}" destId="{E3FC6BDC-A226-4704-A615-FFC1618FA0E7}" srcOrd="0" destOrd="0" parTransId="{242F4595-945B-4E6A-9347-96158ECBC0B8}" sibTransId="{09D6EEE5-2BD7-4BA2-B91D-909E3547CF99}"/>
    <dgm:cxn modelId="{51550063-9D2E-4A6E-A3A6-6240BF2796DD}" srcId="{5AD0C544-31CC-4BEA-B839-8738443A7327}" destId="{740A64DF-DD82-4A0B-8124-B0F537F076DE}" srcOrd="3" destOrd="0" parTransId="{2F782F4E-6561-4BE0-B4BF-C1E619E6E517}" sibTransId="{E4F6199A-18C3-4B2E-8FBC-9628FFB78DDB}"/>
    <dgm:cxn modelId="{D32E22A1-60CB-4550-A72C-E3E973831839}" type="presOf" srcId="{71141E74-764C-4D55-A8A8-FD842AC150ED}" destId="{0B28C306-BDA8-4481-A5F0-FFD0C08D41BA}" srcOrd="0" destOrd="0" presId="urn:microsoft.com/office/officeart/2005/8/layout/hProcess4"/>
    <dgm:cxn modelId="{3FF649DC-6964-411F-8CF8-9298266E4C10}" type="presOf" srcId="{6FF2E0C8-1B82-4063-B9E2-8189CE058C67}" destId="{9EDBF5E3-25CB-42F2-A964-88B5A42F7C81}" srcOrd="1" destOrd="0" presId="urn:microsoft.com/office/officeart/2005/8/layout/hProcess4"/>
    <dgm:cxn modelId="{89AC2E97-0AA0-4F82-945C-0FCA92FD6FB5}" type="presOf" srcId="{F51F0B3B-D70B-48DB-BDD3-F784C5A308BD}" destId="{AD852487-10DD-4BDA-804B-6218E37E9526}" srcOrd="0" destOrd="0" presId="urn:microsoft.com/office/officeart/2005/8/layout/hProcess4"/>
    <dgm:cxn modelId="{2D2A9875-842A-4AE2-9449-9A97EF48CCD5}" type="presOf" srcId="{2C4196B7-2909-4F5B-A1C2-10A5AB58F6D1}" destId="{B1288063-7601-4E78-A132-4AD7E2D8A58C}" srcOrd="0" destOrd="0" presId="urn:microsoft.com/office/officeart/2005/8/layout/hProcess4"/>
    <dgm:cxn modelId="{2A76275E-33F8-47A1-8366-605E105927CB}" srcId="{5AD0C544-31CC-4BEA-B839-8738443A7327}" destId="{C907F49A-587A-46D9-B1A7-112A770B7286}" srcOrd="2" destOrd="0" parTransId="{83B178F5-FF67-4591-94E7-85D29668C39F}" sibTransId="{F51F0B3B-D70B-48DB-BDD3-F784C5A308BD}"/>
    <dgm:cxn modelId="{4B828CC2-395A-490B-B520-C5BE82AA6D92}" srcId="{5AD0C544-31CC-4BEA-B839-8738443A7327}" destId="{41DB60F8-C69E-4206-9374-DACFDF31A16C}" srcOrd="0" destOrd="0" parTransId="{D7729744-D5F7-489F-8AC7-ACE51553A225}" sibTransId="{373AAD51-4ED1-4C9E-A893-3AFAED8197BF}"/>
    <dgm:cxn modelId="{52AD8524-B450-47EF-B6B9-C843258717CE}" srcId="{5AD0C544-31CC-4BEA-B839-8738443A7327}" destId="{1B580F12-AB0B-4100-A278-F6E1FA1655C6}" srcOrd="1" destOrd="0" parTransId="{808F8CA7-2263-4026-B591-564E092160F0}" sibTransId="{5D9699D4-A13A-4CC2-AFA3-351AAA00F376}"/>
    <dgm:cxn modelId="{05BCA1C8-7FA6-4FA4-89FC-A4F6CA8B21AE}" type="presOf" srcId="{41DB60F8-C69E-4206-9374-DACFDF31A16C}" destId="{4FB74C51-923C-40B4-A18D-23C9DB99A74F}" srcOrd="0" destOrd="0" presId="urn:microsoft.com/office/officeart/2005/8/layout/hProcess4"/>
    <dgm:cxn modelId="{5DE96023-C5CD-454E-8448-DBC2D61F4E91}" type="presOf" srcId="{71141E74-764C-4D55-A8A8-FD842AC150ED}" destId="{5A2B5A9F-317E-4F20-B153-E6A6D81A1F07}" srcOrd="1" destOrd="0" presId="urn:microsoft.com/office/officeart/2005/8/layout/hProcess4"/>
    <dgm:cxn modelId="{E03E473E-1860-41CC-86E9-D5EFA7D7C70D}" type="presOf" srcId="{5AD0C544-31CC-4BEA-B839-8738443A7327}" destId="{289ECF22-4C9A-4F19-AD1E-C1225914D89A}" srcOrd="0" destOrd="0" presId="urn:microsoft.com/office/officeart/2005/8/layout/hProcess4"/>
    <dgm:cxn modelId="{D8BCABFC-8DAA-44FA-A1A4-1D719C62561C}" srcId="{C907F49A-587A-46D9-B1A7-112A770B7286}" destId="{6FF2E0C8-1B82-4063-B9E2-8189CE058C67}" srcOrd="0" destOrd="0" parTransId="{82E5C8DA-2D41-4E20-B000-5D83A3E88D46}" sibTransId="{54BD56D7-C68D-46FA-9A5B-92E95506F158}"/>
    <dgm:cxn modelId="{ADE9C973-49F9-4C64-AA48-1BC8CBF98BC6}" srcId="{740A64DF-DD82-4A0B-8124-B0F537F076DE}" destId="{71141E74-764C-4D55-A8A8-FD842AC150ED}" srcOrd="0" destOrd="0" parTransId="{3EFCE12D-FD8F-47CA-B14E-14FB774B81F6}" sibTransId="{58A3141B-71E4-4B51-A20F-D31A2C2DD2D1}"/>
    <dgm:cxn modelId="{3730F3AD-0697-4712-B673-E263B2E210BC}" type="presOf" srcId="{5D9699D4-A13A-4CC2-AFA3-351AAA00F376}" destId="{F7F6C226-C1C4-4A3E-B10F-7880FEB1A0C9}" srcOrd="0" destOrd="0" presId="urn:microsoft.com/office/officeart/2005/8/layout/hProcess4"/>
    <dgm:cxn modelId="{A3D21397-5A95-4540-A12C-D6E8779AB627}" type="presOf" srcId="{E3FC6BDC-A226-4704-A615-FFC1618FA0E7}" destId="{F1E00AA4-73BD-4F78-9961-91BB808CE5EE}" srcOrd="0" destOrd="0" presId="urn:microsoft.com/office/officeart/2005/8/layout/hProcess4"/>
    <dgm:cxn modelId="{46D3A767-ABAA-4B95-9BEF-D057F9286278}" type="presOf" srcId="{E3FC6BDC-A226-4704-A615-FFC1618FA0E7}" destId="{F71FB153-77B7-469A-9FAF-9B62365F4C01}" srcOrd="1" destOrd="0" presId="urn:microsoft.com/office/officeart/2005/8/layout/hProcess4"/>
    <dgm:cxn modelId="{CA62DC25-BD06-4CF7-8395-A9B48D3DB2D9}" type="presOf" srcId="{6FF2E0C8-1B82-4063-B9E2-8189CE058C67}" destId="{D40C8E68-C95A-4902-A880-B16F722CEE85}" srcOrd="0" destOrd="0" presId="urn:microsoft.com/office/officeart/2005/8/layout/hProcess4"/>
    <dgm:cxn modelId="{8CBCEFCB-16A3-463D-B3C4-B6DB67DCD376}" type="presOf" srcId="{C907F49A-587A-46D9-B1A7-112A770B7286}" destId="{F0E785AC-EAE8-4942-9769-7548C5AF50EE}" srcOrd="0" destOrd="0" presId="urn:microsoft.com/office/officeart/2005/8/layout/hProcess4"/>
    <dgm:cxn modelId="{8ACB8DE5-C57A-4A01-9261-0029EA578540}" type="presOf" srcId="{1B580F12-AB0B-4100-A278-F6E1FA1655C6}" destId="{8866732D-46D2-450A-BA10-3D8FA8308ABA}" srcOrd="0" destOrd="0" presId="urn:microsoft.com/office/officeart/2005/8/layout/hProcess4"/>
    <dgm:cxn modelId="{10D504A7-7D7F-4EC4-9732-B027FD8F59FD}" type="presParOf" srcId="{289ECF22-4C9A-4F19-AD1E-C1225914D89A}" destId="{47308BDB-A55B-4272-A6F6-45A3A0A473CB}" srcOrd="0" destOrd="0" presId="urn:microsoft.com/office/officeart/2005/8/layout/hProcess4"/>
    <dgm:cxn modelId="{6BB5821D-2F92-4B5A-ACA7-C6A92A62D5EA}" type="presParOf" srcId="{289ECF22-4C9A-4F19-AD1E-C1225914D89A}" destId="{CF48EFF2-5F63-4989-8A9F-E172673A3BC5}" srcOrd="1" destOrd="0" presId="urn:microsoft.com/office/officeart/2005/8/layout/hProcess4"/>
    <dgm:cxn modelId="{D2FB6FB9-B89C-44F6-98D1-9A0347CA567D}" type="presParOf" srcId="{289ECF22-4C9A-4F19-AD1E-C1225914D89A}" destId="{B123AA1B-D8F2-47E8-9D51-380179568B33}" srcOrd="2" destOrd="0" presId="urn:microsoft.com/office/officeart/2005/8/layout/hProcess4"/>
    <dgm:cxn modelId="{4396C87A-3AB8-4B50-8DD6-10CFB2D3EBED}" type="presParOf" srcId="{B123AA1B-D8F2-47E8-9D51-380179568B33}" destId="{C7B006A8-18C5-48A8-8C18-C144A010D9FC}" srcOrd="0" destOrd="0" presId="urn:microsoft.com/office/officeart/2005/8/layout/hProcess4"/>
    <dgm:cxn modelId="{A6259E01-C37F-4A9C-986B-5E3F05A36076}" type="presParOf" srcId="{C7B006A8-18C5-48A8-8C18-C144A010D9FC}" destId="{E492C20C-19BF-48DB-8927-D5477494857D}" srcOrd="0" destOrd="0" presId="urn:microsoft.com/office/officeart/2005/8/layout/hProcess4"/>
    <dgm:cxn modelId="{5214E275-27AE-48AD-9D39-B4F0B8F6AD1F}" type="presParOf" srcId="{C7B006A8-18C5-48A8-8C18-C144A010D9FC}" destId="{B1288063-7601-4E78-A132-4AD7E2D8A58C}" srcOrd="1" destOrd="0" presId="urn:microsoft.com/office/officeart/2005/8/layout/hProcess4"/>
    <dgm:cxn modelId="{9C2EA35F-FF17-42B4-A93B-A676704BBACF}" type="presParOf" srcId="{C7B006A8-18C5-48A8-8C18-C144A010D9FC}" destId="{8751EEC8-AEE0-424F-A8C3-744B14093194}" srcOrd="2" destOrd="0" presId="urn:microsoft.com/office/officeart/2005/8/layout/hProcess4"/>
    <dgm:cxn modelId="{6435C144-8204-4AE5-8773-3645704C4C1F}" type="presParOf" srcId="{C7B006A8-18C5-48A8-8C18-C144A010D9FC}" destId="{4FB74C51-923C-40B4-A18D-23C9DB99A74F}" srcOrd="3" destOrd="0" presId="urn:microsoft.com/office/officeart/2005/8/layout/hProcess4"/>
    <dgm:cxn modelId="{2094921D-7C66-4D25-BBD5-2906108271C6}" type="presParOf" srcId="{C7B006A8-18C5-48A8-8C18-C144A010D9FC}" destId="{BEDA7671-4291-4A45-A9CF-25F1A24583B6}" srcOrd="4" destOrd="0" presId="urn:microsoft.com/office/officeart/2005/8/layout/hProcess4"/>
    <dgm:cxn modelId="{FB5FF4B3-3A4E-4292-9498-35EC7D72C5F8}" type="presParOf" srcId="{B123AA1B-D8F2-47E8-9D51-380179568B33}" destId="{9DEFE274-2F52-46E7-9387-8B50356BAEF1}" srcOrd="1" destOrd="0" presId="urn:microsoft.com/office/officeart/2005/8/layout/hProcess4"/>
    <dgm:cxn modelId="{0A33831F-4C8A-4112-B399-9DF14DEF7878}" type="presParOf" srcId="{B123AA1B-D8F2-47E8-9D51-380179568B33}" destId="{6D228B11-C5FE-46C9-B03D-7FADDF4B514C}" srcOrd="2" destOrd="0" presId="urn:microsoft.com/office/officeart/2005/8/layout/hProcess4"/>
    <dgm:cxn modelId="{1DB6C550-5C5F-4103-BB78-B876D83730EE}" type="presParOf" srcId="{6D228B11-C5FE-46C9-B03D-7FADDF4B514C}" destId="{5A01A8C6-0E4E-4B9C-8ED5-EEDA5FD5BE7B}" srcOrd="0" destOrd="0" presId="urn:microsoft.com/office/officeart/2005/8/layout/hProcess4"/>
    <dgm:cxn modelId="{72415DCD-DEE8-4CF1-AFD5-178C8AACCF08}" type="presParOf" srcId="{6D228B11-C5FE-46C9-B03D-7FADDF4B514C}" destId="{F1E00AA4-73BD-4F78-9961-91BB808CE5EE}" srcOrd="1" destOrd="0" presId="urn:microsoft.com/office/officeart/2005/8/layout/hProcess4"/>
    <dgm:cxn modelId="{F0500F8C-997B-4DEF-AA22-70D58248F0A9}" type="presParOf" srcId="{6D228B11-C5FE-46C9-B03D-7FADDF4B514C}" destId="{F71FB153-77B7-469A-9FAF-9B62365F4C01}" srcOrd="2" destOrd="0" presId="urn:microsoft.com/office/officeart/2005/8/layout/hProcess4"/>
    <dgm:cxn modelId="{31593A8D-F69E-4C90-B63B-950648B2AC99}" type="presParOf" srcId="{6D228B11-C5FE-46C9-B03D-7FADDF4B514C}" destId="{8866732D-46D2-450A-BA10-3D8FA8308ABA}" srcOrd="3" destOrd="0" presId="urn:microsoft.com/office/officeart/2005/8/layout/hProcess4"/>
    <dgm:cxn modelId="{05B6363D-2188-440C-A252-ADA8DBC59A43}" type="presParOf" srcId="{6D228B11-C5FE-46C9-B03D-7FADDF4B514C}" destId="{C6DBDFEB-64E7-4D7F-BE69-F1F67171BC96}" srcOrd="4" destOrd="0" presId="urn:microsoft.com/office/officeart/2005/8/layout/hProcess4"/>
    <dgm:cxn modelId="{2B8C40C7-25C0-4029-A022-E0975DDD7C3C}" type="presParOf" srcId="{B123AA1B-D8F2-47E8-9D51-380179568B33}" destId="{F7F6C226-C1C4-4A3E-B10F-7880FEB1A0C9}" srcOrd="3" destOrd="0" presId="urn:microsoft.com/office/officeart/2005/8/layout/hProcess4"/>
    <dgm:cxn modelId="{96E9C1CB-FF5D-419D-8824-9532A8242578}" type="presParOf" srcId="{B123AA1B-D8F2-47E8-9D51-380179568B33}" destId="{44E48BC1-A2C7-43F5-B545-BD756EE5C9C3}" srcOrd="4" destOrd="0" presId="urn:microsoft.com/office/officeart/2005/8/layout/hProcess4"/>
    <dgm:cxn modelId="{897859F4-EB37-485B-8287-AAD2C520330F}" type="presParOf" srcId="{44E48BC1-A2C7-43F5-B545-BD756EE5C9C3}" destId="{38F8E7C1-4B98-4795-8FA5-309FE7F03F14}" srcOrd="0" destOrd="0" presId="urn:microsoft.com/office/officeart/2005/8/layout/hProcess4"/>
    <dgm:cxn modelId="{E4411DC0-E5FB-443F-A0A6-93E57EE1E97D}" type="presParOf" srcId="{44E48BC1-A2C7-43F5-B545-BD756EE5C9C3}" destId="{D40C8E68-C95A-4902-A880-B16F722CEE85}" srcOrd="1" destOrd="0" presId="urn:microsoft.com/office/officeart/2005/8/layout/hProcess4"/>
    <dgm:cxn modelId="{4DA36FF8-29FA-4DC0-8153-0C5BD8BA389A}" type="presParOf" srcId="{44E48BC1-A2C7-43F5-B545-BD756EE5C9C3}" destId="{9EDBF5E3-25CB-42F2-A964-88B5A42F7C81}" srcOrd="2" destOrd="0" presId="urn:microsoft.com/office/officeart/2005/8/layout/hProcess4"/>
    <dgm:cxn modelId="{5CA77207-0FBC-4C34-8EB5-0113EE8620D6}" type="presParOf" srcId="{44E48BC1-A2C7-43F5-B545-BD756EE5C9C3}" destId="{F0E785AC-EAE8-4942-9769-7548C5AF50EE}" srcOrd="3" destOrd="0" presId="urn:microsoft.com/office/officeart/2005/8/layout/hProcess4"/>
    <dgm:cxn modelId="{15502463-CAAE-459E-B541-F5ABAC7346B9}" type="presParOf" srcId="{44E48BC1-A2C7-43F5-B545-BD756EE5C9C3}" destId="{B0B7A6EF-C457-4D5A-92A4-22EE7B846462}" srcOrd="4" destOrd="0" presId="urn:microsoft.com/office/officeart/2005/8/layout/hProcess4"/>
    <dgm:cxn modelId="{DEA4D20B-C34E-4334-BE9F-B74DAF5B1EEB}" type="presParOf" srcId="{B123AA1B-D8F2-47E8-9D51-380179568B33}" destId="{AD852487-10DD-4BDA-804B-6218E37E9526}" srcOrd="5" destOrd="0" presId="urn:microsoft.com/office/officeart/2005/8/layout/hProcess4"/>
    <dgm:cxn modelId="{D3672CC2-5EF5-4B95-ADA0-6510B20948F7}" type="presParOf" srcId="{B123AA1B-D8F2-47E8-9D51-380179568B33}" destId="{E3DEDEEB-BB2A-446F-8A40-B75E05F23E1B}" srcOrd="6" destOrd="0" presId="urn:microsoft.com/office/officeart/2005/8/layout/hProcess4"/>
    <dgm:cxn modelId="{E5F5D919-9D0E-4F94-A905-67D968C90981}" type="presParOf" srcId="{E3DEDEEB-BB2A-446F-8A40-B75E05F23E1B}" destId="{1986807D-45E3-451F-A02E-7368D5BFEFF2}" srcOrd="0" destOrd="0" presId="urn:microsoft.com/office/officeart/2005/8/layout/hProcess4"/>
    <dgm:cxn modelId="{6DAF2A5F-E8C3-4D3C-BF35-0E1375DC49C9}" type="presParOf" srcId="{E3DEDEEB-BB2A-446F-8A40-B75E05F23E1B}" destId="{0B28C306-BDA8-4481-A5F0-FFD0C08D41BA}" srcOrd="1" destOrd="0" presId="urn:microsoft.com/office/officeart/2005/8/layout/hProcess4"/>
    <dgm:cxn modelId="{1A9396AA-63FC-4449-B4B3-7696F7385905}" type="presParOf" srcId="{E3DEDEEB-BB2A-446F-8A40-B75E05F23E1B}" destId="{5A2B5A9F-317E-4F20-B153-E6A6D81A1F07}" srcOrd="2" destOrd="0" presId="urn:microsoft.com/office/officeart/2005/8/layout/hProcess4"/>
    <dgm:cxn modelId="{61C54546-6066-4698-B908-040FB040F072}" type="presParOf" srcId="{E3DEDEEB-BB2A-446F-8A40-B75E05F23E1B}" destId="{80FD0214-B4A3-4BEA-B715-EC5185396276}" srcOrd="3" destOrd="0" presId="urn:microsoft.com/office/officeart/2005/8/layout/hProcess4"/>
    <dgm:cxn modelId="{DADF7FF7-625D-4ECE-9B3D-E08B738745A9}" type="presParOf" srcId="{E3DEDEEB-BB2A-446F-8A40-B75E05F23E1B}" destId="{1645132A-0A9C-4776-9149-4602C3FAF726}" srcOrd="4" destOrd="0" presId="urn:microsoft.com/office/officeart/2005/8/layout/hProcess4"/>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5.1. Audiencias de COBIT </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79B3FD9-AEE6-4A17-87AE-33C7E4A6CAD3}" type="presOf" srcId="{09FEC86F-E036-4932-A1F3-29C792D7DC38}" destId="{ED61DF64-18D5-4490-B573-C36FB134BE14}" srcOrd="0" destOrd="0" presId="urn:microsoft.com/office/officeart/2005/8/layout/vList2"/>
    <dgm:cxn modelId="{37F42BE8-33D0-469D-9193-7096A0671CD5}"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E379640-47A2-4936-9765-DE7D8DD69D51}"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46E40ADE-AF2D-43CB-88E6-DE362B099D13}" type="doc">
      <dgm:prSet loTypeId="urn:microsoft.com/office/officeart/2005/8/layout/vList5" loCatId="list" qsTypeId="urn:microsoft.com/office/officeart/2005/8/quickstyle/3d1" qsCatId="3D" csTypeId="urn:microsoft.com/office/officeart/2005/8/colors/colorful5" csCatId="colorful" phldr="1"/>
      <dgm:spPr/>
      <dgm:t>
        <a:bodyPr/>
        <a:lstStyle/>
        <a:p>
          <a:endParaRPr lang="es-EC"/>
        </a:p>
      </dgm:t>
    </dgm:pt>
    <dgm:pt modelId="{D1A13C8E-2CC4-4449-9359-CA43663899D5}">
      <dgm:prSet phldrT="[Texto]" custT="1"/>
      <dgm:spPr/>
      <dgm:t>
        <a:bodyPr/>
        <a:lstStyle/>
        <a:p>
          <a:r>
            <a:rPr lang="es-ES" sz="1800" b="1" dirty="0" smtClean="0"/>
            <a:t>Gerencia</a:t>
          </a:r>
          <a:endParaRPr lang="es-EC" sz="1800" dirty="0"/>
        </a:p>
      </dgm:t>
    </dgm:pt>
    <dgm:pt modelId="{6AA26D18-AB05-496F-8C69-D4DC1912B827}" type="parTrans" cxnId="{7715989B-A556-4838-9222-316DA7BF365B}">
      <dgm:prSet/>
      <dgm:spPr/>
      <dgm:t>
        <a:bodyPr/>
        <a:lstStyle/>
        <a:p>
          <a:endParaRPr lang="es-EC"/>
        </a:p>
      </dgm:t>
    </dgm:pt>
    <dgm:pt modelId="{3C8AA565-B6B7-43D1-BC04-94A114C3727C}" type="sibTrans" cxnId="{7715989B-A556-4838-9222-316DA7BF365B}">
      <dgm:prSet/>
      <dgm:spPr/>
      <dgm:t>
        <a:bodyPr/>
        <a:lstStyle/>
        <a:p>
          <a:endParaRPr lang="es-EC"/>
        </a:p>
      </dgm:t>
    </dgm:pt>
    <dgm:pt modelId="{1DCC698B-89F7-45D1-837E-265762D4749A}">
      <dgm:prSet phldrT="[Texto]" custT="1"/>
      <dgm:spPr/>
      <dgm:t>
        <a:bodyPr/>
        <a:lstStyle/>
        <a:p>
          <a:r>
            <a:rPr lang="es-ES" sz="1800" dirty="0" smtClean="0"/>
            <a:t>Apoyo a las decisiones de inversión en TI y control sobre su desempeño, balanceo del riesgo y el control de la inversión en un ambiente a menudo impredecible.</a:t>
          </a:r>
          <a:endParaRPr lang="es-EC" sz="1800" dirty="0"/>
        </a:p>
      </dgm:t>
    </dgm:pt>
    <dgm:pt modelId="{B1775D7D-BF09-4DEE-87AF-0C9B2D98DEF1}" type="parTrans" cxnId="{333C2AF4-F607-4B90-A8F7-C02235715D2C}">
      <dgm:prSet/>
      <dgm:spPr/>
      <dgm:t>
        <a:bodyPr/>
        <a:lstStyle/>
        <a:p>
          <a:endParaRPr lang="es-EC"/>
        </a:p>
      </dgm:t>
    </dgm:pt>
    <dgm:pt modelId="{57B3E964-D6C0-49DD-B3DF-68ECEA1159CB}" type="sibTrans" cxnId="{333C2AF4-F607-4B90-A8F7-C02235715D2C}">
      <dgm:prSet/>
      <dgm:spPr/>
      <dgm:t>
        <a:bodyPr/>
        <a:lstStyle/>
        <a:p>
          <a:endParaRPr lang="es-EC"/>
        </a:p>
      </dgm:t>
    </dgm:pt>
    <dgm:pt modelId="{64A8DD69-A665-43DB-B846-5C31B41003CC}">
      <dgm:prSet phldrT="[Texto]" custT="1"/>
      <dgm:spPr/>
      <dgm:t>
        <a:bodyPr/>
        <a:lstStyle/>
        <a:p>
          <a:r>
            <a:rPr lang="es-ES" sz="1800" b="1" dirty="0" smtClean="0"/>
            <a:t>Usuarios</a:t>
          </a:r>
          <a:endParaRPr lang="es-EC" sz="1800" dirty="0"/>
        </a:p>
      </dgm:t>
    </dgm:pt>
    <dgm:pt modelId="{B00E02C8-0F09-4066-90C2-6606B9CCF602}" type="parTrans" cxnId="{D541CDA5-A375-4F13-A1A1-EA07672C1991}">
      <dgm:prSet/>
      <dgm:spPr/>
      <dgm:t>
        <a:bodyPr/>
        <a:lstStyle/>
        <a:p>
          <a:endParaRPr lang="es-EC"/>
        </a:p>
      </dgm:t>
    </dgm:pt>
    <dgm:pt modelId="{019623D6-BFA3-495E-9D14-90CE4E72611C}" type="sibTrans" cxnId="{D541CDA5-A375-4F13-A1A1-EA07672C1991}">
      <dgm:prSet/>
      <dgm:spPr/>
      <dgm:t>
        <a:bodyPr/>
        <a:lstStyle/>
        <a:p>
          <a:endParaRPr lang="es-EC"/>
        </a:p>
      </dgm:t>
    </dgm:pt>
    <dgm:pt modelId="{2D2F14C1-0A53-43D8-A45B-1EE589742A7C}">
      <dgm:prSet phldrT="[Texto]" custT="1"/>
      <dgm:spPr/>
      <dgm:t>
        <a:bodyPr/>
        <a:lstStyle/>
        <a:p>
          <a:r>
            <a:rPr lang="es-ES" sz="1800" b="1" dirty="0" smtClean="0"/>
            <a:t>Auditores</a:t>
          </a:r>
          <a:endParaRPr lang="es-EC" sz="1800" dirty="0"/>
        </a:p>
      </dgm:t>
    </dgm:pt>
    <dgm:pt modelId="{1986627E-DC12-4747-94B4-F98E78BC6DBA}" type="parTrans" cxnId="{083606AE-BB72-42AD-8E5C-D2369CC9D97D}">
      <dgm:prSet/>
      <dgm:spPr/>
      <dgm:t>
        <a:bodyPr/>
        <a:lstStyle/>
        <a:p>
          <a:endParaRPr lang="es-EC"/>
        </a:p>
      </dgm:t>
    </dgm:pt>
    <dgm:pt modelId="{FF9E8338-CDCC-4B3C-8ABA-7C2FC092B0A5}" type="sibTrans" cxnId="{083606AE-BB72-42AD-8E5C-D2369CC9D97D}">
      <dgm:prSet/>
      <dgm:spPr/>
      <dgm:t>
        <a:bodyPr/>
        <a:lstStyle/>
        <a:p>
          <a:endParaRPr lang="es-EC"/>
        </a:p>
      </dgm:t>
    </dgm:pt>
    <dgm:pt modelId="{3FC36C10-3742-47AE-B41A-2B1F071C64D7}">
      <dgm:prSet phldrT="[Texto]" custT="1"/>
      <dgm:spPr/>
      <dgm:t>
        <a:bodyPr/>
        <a:lstStyle/>
        <a:p>
          <a:endParaRPr lang="es-EC" sz="1800" dirty="0"/>
        </a:p>
      </dgm:t>
    </dgm:pt>
    <dgm:pt modelId="{1E13A3F5-47A2-4EE0-93C8-4AC28B08597E}" type="parTrans" cxnId="{B544496C-0665-4F11-B3F9-095385A85020}">
      <dgm:prSet/>
      <dgm:spPr/>
      <dgm:t>
        <a:bodyPr/>
        <a:lstStyle/>
        <a:p>
          <a:endParaRPr lang="es-EC"/>
        </a:p>
      </dgm:t>
    </dgm:pt>
    <dgm:pt modelId="{69ACB4F4-04D7-4AD3-9F52-27470CB02A3F}" type="sibTrans" cxnId="{B544496C-0665-4F11-B3F9-095385A85020}">
      <dgm:prSet/>
      <dgm:spPr/>
      <dgm:t>
        <a:bodyPr/>
        <a:lstStyle/>
        <a:p>
          <a:endParaRPr lang="es-EC"/>
        </a:p>
      </dgm:t>
    </dgm:pt>
    <dgm:pt modelId="{18739882-013A-4344-89C0-1906DDEC5566}">
      <dgm:prSet phldrT="[Texto]" custT="1"/>
      <dgm:spPr/>
      <dgm:t>
        <a:bodyPr/>
        <a:lstStyle/>
        <a:p>
          <a:r>
            <a:rPr lang="es-ES" sz="1800" b="1" dirty="0" smtClean="0"/>
            <a:t>Responsables de TI</a:t>
          </a:r>
          <a:endParaRPr lang="es-EC" sz="1800" dirty="0"/>
        </a:p>
      </dgm:t>
    </dgm:pt>
    <dgm:pt modelId="{5A9172B4-08AF-4E05-918C-DDF6135A2810}" type="parTrans" cxnId="{5A97F9D9-32BF-42F2-9F9F-B577CE56FED0}">
      <dgm:prSet/>
      <dgm:spPr/>
      <dgm:t>
        <a:bodyPr/>
        <a:lstStyle/>
        <a:p>
          <a:endParaRPr lang="es-EC"/>
        </a:p>
      </dgm:t>
    </dgm:pt>
    <dgm:pt modelId="{0312E199-93F4-4BF6-8716-FFF923930AB0}" type="sibTrans" cxnId="{5A97F9D9-32BF-42F2-9F9F-B577CE56FED0}">
      <dgm:prSet/>
      <dgm:spPr/>
      <dgm:t>
        <a:bodyPr/>
        <a:lstStyle/>
        <a:p>
          <a:endParaRPr lang="es-EC"/>
        </a:p>
      </dgm:t>
    </dgm:pt>
    <dgm:pt modelId="{14E87B8D-F2CF-4A47-BC82-578100C61CC2}">
      <dgm:prSet custT="1"/>
      <dgm:spPr/>
      <dgm:t>
        <a:bodyPr/>
        <a:lstStyle/>
        <a:p>
          <a:r>
            <a:rPr lang="es-ES" sz="1800" dirty="0" smtClean="0"/>
            <a:t>Obtienen una garantía sobre el control  y seguridad de los productos que adquieren interna y externamente.</a:t>
          </a:r>
          <a:endParaRPr lang="es-EC" sz="1800" dirty="0"/>
        </a:p>
      </dgm:t>
    </dgm:pt>
    <dgm:pt modelId="{FFE3A7A8-6C22-499D-9E49-057F1DB03374}" type="parTrans" cxnId="{930A85D6-9A43-4CD5-8A5E-608C2F2E9FFA}">
      <dgm:prSet/>
      <dgm:spPr/>
      <dgm:t>
        <a:bodyPr/>
        <a:lstStyle/>
        <a:p>
          <a:endParaRPr lang="es-EC"/>
        </a:p>
      </dgm:t>
    </dgm:pt>
    <dgm:pt modelId="{8CEAFCA3-A5C7-403E-9AD9-FA84A5EE44F2}" type="sibTrans" cxnId="{930A85D6-9A43-4CD5-8A5E-608C2F2E9FFA}">
      <dgm:prSet/>
      <dgm:spPr/>
      <dgm:t>
        <a:bodyPr/>
        <a:lstStyle/>
        <a:p>
          <a:endParaRPr lang="es-EC"/>
        </a:p>
      </dgm:t>
    </dgm:pt>
    <dgm:pt modelId="{339DA3C8-8B16-4F08-8C01-CCF094AFDB3B}">
      <dgm:prSet custT="1"/>
      <dgm:spPr/>
      <dgm:t>
        <a:bodyPr/>
        <a:lstStyle/>
        <a:p>
          <a:r>
            <a:rPr lang="es-ES" sz="1800" dirty="0" smtClean="0"/>
            <a:t>soporta sus criterios de revisión y proporciona recomendaciones relacionados a los controles internos a la administración. </a:t>
          </a:r>
          <a:endParaRPr lang="es-EC" sz="1800" dirty="0"/>
        </a:p>
      </dgm:t>
    </dgm:pt>
    <dgm:pt modelId="{29022519-8622-4048-AEE7-4244F4D0FA34}" type="parTrans" cxnId="{D47C0F45-C298-4C07-BBBE-7E2902EE6EFC}">
      <dgm:prSet/>
      <dgm:spPr/>
      <dgm:t>
        <a:bodyPr/>
        <a:lstStyle/>
        <a:p>
          <a:endParaRPr lang="es-EC"/>
        </a:p>
      </dgm:t>
    </dgm:pt>
    <dgm:pt modelId="{0AC1B93E-4510-4D20-9A1D-8992081FD812}" type="sibTrans" cxnId="{D47C0F45-C298-4C07-BBBE-7E2902EE6EFC}">
      <dgm:prSet/>
      <dgm:spPr/>
      <dgm:t>
        <a:bodyPr/>
        <a:lstStyle/>
        <a:p>
          <a:endParaRPr lang="es-EC"/>
        </a:p>
      </dgm:t>
    </dgm:pt>
    <dgm:pt modelId="{924AE335-3410-4514-9AF0-7B8CB4B83D81}">
      <dgm:prSet custT="1"/>
      <dgm:spPr/>
      <dgm:t>
        <a:bodyPr/>
        <a:lstStyle/>
        <a:p>
          <a:r>
            <a:rPr lang="es-ES" sz="1800" dirty="0" smtClean="0"/>
            <a:t>Para </a:t>
          </a:r>
          <a:r>
            <a:rPr lang="es-ES" sz="1800" b="1" dirty="0" smtClean="0"/>
            <a:t> </a:t>
          </a:r>
          <a:r>
            <a:rPr lang="es-ES" sz="1800" dirty="0" smtClean="0"/>
            <a:t>identificar controles que requieren en sus áreas.</a:t>
          </a:r>
          <a:endParaRPr lang="es-EC" sz="1800" dirty="0"/>
        </a:p>
      </dgm:t>
    </dgm:pt>
    <dgm:pt modelId="{3E14523C-8F6B-4239-8715-50C68BA2DA55}" type="parTrans" cxnId="{1CE7390E-F185-45B8-B19C-E54E5BA24325}">
      <dgm:prSet/>
      <dgm:spPr/>
      <dgm:t>
        <a:bodyPr/>
        <a:lstStyle/>
        <a:p>
          <a:endParaRPr lang="es-EC"/>
        </a:p>
      </dgm:t>
    </dgm:pt>
    <dgm:pt modelId="{0C225A9B-1757-4CBD-BAE5-58C63D317270}" type="sibTrans" cxnId="{1CE7390E-F185-45B8-B19C-E54E5BA24325}">
      <dgm:prSet/>
      <dgm:spPr/>
      <dgm:t>
        <a:bodyPr/>
        <a:lstStyle/>
        <a:p>
          <a:endParaRPr lang="es-EC"/>
        </a:p>
      </dgm:t>
    </dgm:pt>
    <dgm:pt modelId="{BB867C99-E608-46C1-B40B-FFE19EB67AF5}" type="pres">
      <dgm:prSet presAssocID="{46E40ADE-AF2D-43CB-88E6-DE362B099D13}" presName="Name0" presStyleCnt="0">
        <dgm:presLayoutVars>
          <dgm:dir/>
          <dgm:animLvl val="lvl"/>
          <dgm:resizeHandles val="exact"/>
        </dgm:presLayoutVars>
      </dgm:prSet>
      <dgm:spPr/>
      <dgm:t>
        <a:bodyPr/>
        <a:lstStyle/>
        <a:p>
          <a:endParaRPr lang="es-EC"/>
        </a:p>
      </dgm:t>
    </dgm:pt>
    <dgm:pt modelId="{FFB423FF-A7B1-4600-8C26-DCFCDA7C7243}" type="pres">
      <dgm:prSet presAssocID="{D1A13C8E-2CC4-4449-9359-CA43663899D5}" presName="linNode" presStyleCnt="0"/>
      <dgm:spPr/>
    </dgm:pt>
    <dgm:pt modelId="{AC8D3613-BF01-4211-A8F6-3DA8E0528FFB}" type="pres">
      <dgm:prSet presAssocID="{D1A13C8E-2CC4-4449-9359-CA43663899D5}" presName="parentText" presStyleLbl="node1" presStyleIdx="0" presStyleCnt="4">
        <dgm:presLayoutVars>
          <dgm:chMax val="1"/>
          <dgm:bulletEnabled val="1"/>
        </dgm:presLayoutVars>
      </dgm:prSet>
      <dgm:spPr/>
      <dgm:t>
        <a:bodyPr/>
        <a:lstStyle/>
        <a:p>
          <a:endParaRPr lang="es-EC"/>
        </a:p>
      </dgm:t>
    </dgm:pt>
    <dgm:pt modelId="{E26507EE-2F51-4614-9BAF-AF40477FEF66}" type="pres">
      <dgm:prSet presAssocID="{D1A13C8E-2CC4-4449-9359-CA43663899D5}" presName="descendantText" presStyleLbl="alignAccFollowNode1" presStyleIdx="0" presStyleCnt="4" custScaleY="135716">
        <dgm:presLayoutVars>
          <dgm:bulletEnabled val="1"/>
        </dgm:presLayoutVars>
      </dgm:prSet>
      <dgm:spPr/>
      <dgm:t>
        <a:bodyPr/>
        <a:lstStyle/>
        <a:p>
          <a:endParaRPr lang="es-EC"/>
        </a:p>
      </dgm:t>
    </dgm:pt>
    <dgm:pt modelId="{42C52560-33A0-4F2F-A3D2-1010754618A5}" type="pres">
      <dgm:prSet presAssocID="{3C8AA565-B6B7-43D1-BC04-94A114C3727C}" presName="sp" presStyleCnt="0"/>
      <dgm:spPr/>
    </dgm:pt>
    <dgm:pt modelId="{189E8A1D-04A0-4407-AB80-9C6498C668F7}" type="pres">
      <dgm:prSet presAssocID="{64A8DD69-A665-43DB-B846-5C31B41003CC}" presName="linNode" presStyleCnt="0"/>
      <dgm:spPr/>
    </dgm:pt>
    <dgm:pt modelId="{E017201A-451C-4B5D-819B-2044726EC22A}" type="pres">
      <dgm:prSet presAssocID="{64A8DD69-A665-43DB-B846-5C31B41003CC}" presName="parentText" presStyleLbl="node1" presStyleIdx="1" presStyleCnt="4">
        <dgm:presLayoutVars>
          <dgm:chMax val="1"/>
          <dgm:bulletEnabled val="1"/>
        </dgm:presLayoutVars>
      </dgm:prSet>
      <dgm:spPr/>
      <dgm:t>
        <a:bodyPr/>
        <a:lstStyle/>
        <a:p>
          <a:endParaRPr lang="es-EC"/>
        </a:p>
      </dgm:t>
    </dgm:pt>
    <dgm:pt modelId="{F582F453-D21F-438B-B6A2-F778BD40AC63}" type="pres">
      <dgm:prSet presAssocID="{64A8DD69-A665-43DB-B846-5C31B41003CC}" presName="descendantText" presStyleLbl="alignAccFollowNode1" presStyleIdx="1" presStyleCnt="4" custScaleY="120706">
        <dgm:presLayoutVars>
          <dgm:bulletEnabled val="1"/>
        </dgm:presLayoutVars>
      </dgm:prSet>
      <dgm:spPr/>
      <dgm:t>
        <a:bodyPr/>
        <a:lstStyle/>
        <a:p>
          <a:endParaRPr lang="es-EC"/>
        </a:p>
      </dgm:t>
    </dgm:pt>
    <dgm:pt modelId="{D20F5A83-2F7C-4E8B-8D44-662FFBB5C7F0}" type="pres">
      <dgm:prSet presAssocID="{019623D6-BFA3-495E-9D14-90CE4E72611C}" presName="sp" presStyleCnt="0"/>
      <dgm:spPr/>
    </dgm:pt>
    <dgm:pt modelId="{63A32A2A-8FEE-41E4-AF94-5EBC0B2BC346}" type="pres">
      <dgm:prSet presAssocID="{2D2F14C1-0A53-43D8-A45B-1EE589742A7C}" presName="linNode" presStyleCnt="0"/>
      <dgm:spPr/>
    </dgm:pt>
    <dgm:pt modelId="{08D44F2D-AF7B-4678-8373-95F586911577}" type="pres">
      <dgm:prSet presAssocID="{2D2F14C1-0A53-43D8-A45B-1EE589742A7C}" presName="parentText" presStyleLbl="node1" presStyleIdx="2" presStyleCnt="4">
        <dgm:presLayoutVars>
          <dgm:chMax val="1"/>
          <dgm:bulletEnabled val="1"/>
        </dgm:presLayoutVars>
      </dgm:prSet>
      <dgm:spPr/>
      <dgm:t>
        <a:bodyPr/>
        <a:lstStyle/>
        <a:p>
          <a:endParaRPr lang="es-EC"/>
        </a:p>
      </dgm:t>
    </dgm:pt>
    <dgm:pt modelId="{750DB158-413B-47F1-A0F8-C5E67497BA81}" type="pres">
      <dgm:prSet presAssocID="{2D2F14C1-0A53-43D8-A45B-1EE589742A7C}" presName="descendantText" presStyleLbl="alignAccFollowNode1" presStyleIdx="2" presStyleCnt="4" custScaleY="130892">
        <dgm:presLayoutVars>
          <dgm:bulletEnabled val="1"/>
        </dgm:presLayoutVars>
      </dgm:prSet>
      <dgm:spPr/>
      <dgm:t>
        <a:bodyPr/>
        <a:lstStyle/>
        <a:p>
          <a:endParaRPr lang="es-EC"/>
        </a:p>
      </dgm:t>
    </dgm:pt>
    <dgm:pt modelId="{0B27E6D9-0F69-446D-BF4E-69D648ED629C}" type="pres">
      <dgm:prSet presAssocID="{FF9E8338-CDCC-4B3C-8ABA-7C2FC092B0A5}" presName="sp" presStyleCnt="0"/>
      <dgm:spPr/>
    </dgm:pt>
    <dgm:pt modelId="{C907F8A1-EB32-4D4B-8DDE-9B0CAE97888B}" type="pres">
      <dgm:prSet presAssocID="{18739882-013A-4344-89C0-1906DDEC5566}" presName="linNode" presStyleCnt="0"/>
      <dgm:spPr/>
    </dgm:pt>
    <dgm:pt modelId="{C370CAD1-88AD-4826-BA9B-69EBB4B12215}" type="pres">
      <dgm:prSet presAssocID="{18739882-013A-4344-89C0-1906DDEC5566}" presName="parentText" presStyleLbl="node1" presStyleIdx="3" presStyleCnt="4">
        <dgm:presLayoutVars>
          <dgm:chMax val="1"/>
          <dgm:bulletEnabled val="1"/>
        </dgm:presLayoutVars>
      </dgm:prSet>
      <dgm:spPr/>
      <dgm:t>
        <a:bodyPr/>
        <a:lstStyle/>
        <a:p>
          <a:endParaRPr lang="es-EC"/>
        </a:p>
      </dgm:t>
    </dgm:pt>
    <dgm:pt modelId="{327F1FA7-EEF7-465C-B33E-967D578F304D}" type="pres">
      <dgm:prSet presAssocID="{18739882-013A-4344-89C0-1906DDEC5566}" presName="descendantText" presStyleLbl="alignAccFollowNode1" presStyleIdx="3" presStyleCnt="4">
        <dgm:presLayoutVars>
          <dgm:bulletEnabled val="1"/>
        </dgm:presLayoutVars>
      </dgm:prSet>
      <dgm:spPr/>
      <dgm:t>
        <a:bodyPr/>
        <a:lstStyle/>
        <a:p>
          <a:endParaRPr lang="es-EC"/>
        </a:p>
      </dgm:t>
    </dgm:pt>
  </dgm:ptLst>
  <dgm:cxnLst>
    <dgm:cxn modelId="{6CE97FD5-B4CD-4205-9707-53B7A0137CA4}" type="presOf" srcId="{18739882-013A-4344-89C0-1906DDEC5566}" destId="{C370CAD1-88AD-4826-BA9B-69EBB4B12215}" srcOrd="0" destOrd="0" presId="urn:microsoft.com/office/officeart/2005/8/layout/vList5"/>
    <dgm:cxn modelId="{491C9BFA-523F-4A74-8FD4-8FC563B4C1F8}" type="presOf" srcId="{64A8DD69-A665-43DB-B846-5C31B41003CC}" destId="{E017201A-451C-4B5D-819B-2044726EC22A}" srcOrd="0" destOrd="0" presId="urn:microsoft.com/office/officeart/2005/8/layout/vList5"/>
    <dgm:cxn modelId="{90379DEA-944D-4E55-B8A4-5CA46BDC4D2A}" type="presOf" srcId="{D1A13C8E-2CC4-4449-9359-CA43663899D5}" destId="{AC8D3613-BF01-4211-A8F6-3DA8E0528FFB}" srcOrd="0" destOrd="0" presId="urn:microsoft.com/office/officeart/2005/8/layout/vList5"/>
    <dgm:cxn modelId="{E067451D-1B4F-426B-A3C2-A58AA2426CAB}" type="presOf" srcId="{924AE335-3410-4514-9AF0-7B8CB4B83D81}" destId="{327F1FA7-EEF7-465C-B33E-967D578F304D}" srcOrd="0" destOrd="0" presId="urn:microsoft.com/office/officeart/2005/8/layout/vList5"/>
    <dgm:cxn modelId="{84F741B3-721D-430C-8810-0F1FCE5C7FC4}" type="presOf" srcId="{2D2F14C1-0A53-43D8-A45B-1EE589742A7C}" destId="{08D44F2D-AF7B-4678-8373-95F586911577}" srcOrd="0" destOrd="0" presId="urn:microsoft.com/office/officeart/2005/8/layout/vList5"/>
    <dgm:cxn modelId="{D47C0F45-C298-4C07-BBBE-7E2902EE6EFC}" srcId="{2D2F14C1-0A53-43D8-A45B-1EE589742A7C}" destId="{339DA3C8-8B16-4F08-8C01-CCF094AFDB3B}" srcOrd="1" destOrd="0" parTransId="{29022519-8622-4048-AEE7-4244F4D0FA34}" sibTransId="{0AC1B93E-4510-4D20-9A1D-8992081FD812}"/>
    <dgm:cxn modelId="{95B54DE2-93B6-4494-B9BD-E16810FDA1BD}" type="presOf" srcId="{339DA3C8-8B16-4F08-8C01-CCF094AFDB3B}" destId="{750DB158-413B-47F1-A0F8-C5E67497BA81}" srcOrd="0" destOrd="1" presId="urn:microsoft.com/office/officeart/2005/8/layout/vList5"/>
    <dgm:cxn modelId="{7715989B-A556-4838-9222-316DA7BF365B}" srcId="{46E40ADE-AF2D-43CB-88E6-DE362B099D13}" destId="{D1A13C8E-2CC4-4449-9359-CA43663899D5}" srcOrd="0" destOrd="0" parTransId="{6AA26D18-AB05-496F-8C69-D4DC1912B827}" sibTransId="{3C8AA565-B6B7-43D1-BC04-94A114C3727C}"/>
    <dgm:cxn modelId="{AAAFA293-F27B-4320-A0D8-3205EB1C7CD1}" type="presOf" srcId="{3FC36C10-3742-47AE-B41A-2B1F071C64D7}" destId="{750DB158-413B-47F1-A0F8-C5E67497BA81}" srcOrd="0" destOrd="0" presId="urn:microsoft.com/office/officeart/2005/8/layout/vList5"/>
    <dgm:cxn modelId="{E3712901-E340-4DF9-A34E-15310331875F}" type="presOf" srcId="{46E40ADE-AF2D-43CB-88E6-DE362B099D13}" destId="{BB867C99-E608-46C1-B40B-FFE19EB67AF5}" srcOrd="0" destOrd="0" presId="urn:microsoft.com/office/officeart/2005/8/layout/vList5"/>
    <dgm:cxn modelId="{1CE7390E-F185-45B8-B19C-E54E5BA24325}" srcId="{18739882-013A-4344-89C0-1906DDEC5566}" destId="{924AE335-3410-4514-9AF0-7B8CB4B83D81}" srcOrd="0" destOrd="0" parTransId="{3E14523C-8F6B-4239-8715-50C68BA2DA55}" sibTransId="{0C225A9B-1757-4CBD-BAE5-58C63D317270}"/>
    <dgm:cxn modelId="{4B3D33C2-840E-4CB8-832A-2E57F2D1F784}" type="presOf" srcId="{14E87B8D-F2CF-4A47-BC82-578100C61CC2}" destId="{F582F453-D21F-438B-B6A2-F778BD40AC63}" srcOrd="0" destOrd="0" presId="urn:microsoft.com/office/officeart/2005/8/layout/vList5"/>
    <dgm:cxn modelId="{5A97F9D9-32BF-42F2-9F9F-B577CE56FED0}" srcId="{46E40ADE-AF2D-43CB-88E6-DE362B099D13}" destId="{18739882-013A-4344-89C0-1906DDEC5566}" srcOrd="3" destOrd="0" parTransId="{5A9172B4-08AF-4E05-918C-DDF6135A2810}" sibTransId="{0312E199-93F4-4BF6-8716-FFF923930AB0}"/>
    <dgm:cxn modelId="{333C2AF4-F607-4B90-A8F7-C02235715D2C}" srcId="{D1A13C8E-2CC4-4449-9359-CA43663899D5}" destId="{1DCC698B-89F7-45D1-837E-265762D4749A}" srcOrd="0" destOrd="0" parTransId="{B1775D7D-BF09-4DEE-87AF-0C9B2D98DEF1}" sibTransId="{57B3E964-D6C0-49DD-B3DF-68ECEA1159CB}"/>
    <dgm:cxn modelId="{083606AE-BB72-42AD-8E5C-D2369CC9D97D}" srcId="{46E40ADE-AF2D-43CB-88E6-DE362B099D13}" destId="{2D2F14C1-0A53-43D8-A45B-1EE589742A7C}" srcOrd="2" destOrd="0" parTransId="{1986627E-DC12-4747-94B4-F98E78BC6DBA}" sibTransId="{FF9E8338-CDCC-4B3C-8ABA-7C2FC092B0A5}"/>
    <dgm:cxn modelId="{930A85D6-9A43-4CD5-8A5E-608C2F2E9FFA}" srcId="{64A8DD69-A665-43DB-B846-5C31B41003CC}" destId="{14E87B8D-F2CF-4A47-BC82-578100C61CC2}" srcOrd="0" destOrd="0" parTransId="{FFE3A7A8-6C22-499D-9E49-057F1DB03374}" sibTransId="{8CEAFCA3-A5C7-403E-9AD9-FA84A5EE44F2}"/>
    <dgm:cxn modelId="{B5DAC80A-DE0B-4519-A0A3-462BFAF8859E}" type="presOf" srcId="{1DCC698B-89F7-45D1-837E-265762D4749A}" destId="{E26507EE-2F51-4614-9BAF-AF40477FEF66}" srcOrd="0" destOrd="0" presId="urn:microsoft.com/office/officeart/2005/8/layout/vList5"/>
    <dgm:cxn modelId="{D541CDA5-A375-4F13-A1A1-EA07672C1991}" srcId="{46E40ADE-AF2D-43CB-88E6-DE362B099D13}" destId="{64A8DD69-A665-43DB-B846-5C31B41003CC}" srcOrd="1" destOrd="0" parTransId="{B00E02C8-0F09-4066-90C2-6606B9CCF602}" sibTransId="{019623D6-BFA3-495E-9D14-90CE4E72611C}"/>
    <dgm:cxn modelId="{B544496C-0665-4F11-B3F9-095385A85020}" srcId="{2D2F14C1-0A53-43D8-A45B-1EE589742A7C}" destId="{3FC36C10-3742-47AE-B41A-2B1F071C64D7}" srcOrd="0" destOrd="0" parTransId="{1E13A3F5-47A2-4EE0-93C8-4AC28B08597E}" sibTransId="{69ACB4F4-04D7-4AD3-9F52-27470CB02A3F}"/>
    <dgm:cxn modelId="{E1DCB145-4135-425A-9029-CBBCB638AB4E}" type="presParOf" srcId="{BB867C99-E608-46C1-B40B-FFE19EB67AF5}" destId="{FFB423FF-A7B1-4600-8C26-DCFCDA7C7243}" srcOrd="0" destOrd="0" presId="urn:microsoft.com/office/officeart/2005/8/layout/vList5"/>
    <dgm:cxn modelId="{25324473-0A1F-4761-A34F-48A8B4424DB8}" type="presParOf" srcId="{FFB423FF-A7B1-4600-8C26-DCFCDA7C7243}" destId="{AC8D3613-BF01-4211-A8F6-3DA8E0528FFB}" srcOrd="0" destOrd="0" presId="urn:microsoft.com/office/officeart/2005/8/layout/vList5"/>
    <dgm:cxn modelId="{C91F629A-FC30-4AEA-952C-54BF1320C133}" type="presParOf" srcId="{FFB423FF-A7B1-4600-8C26-DCFCDA7C7243}" destId="{E26507EE-2F51-4614-9BAF-AF40477FEF66}" srcOrd="1" destOrd="0" presId="urn:microsoft.com/office/officeart/2005/8/layout/vList5"/>
    <dgm:cxn modelId="{2EADECDF-0202-4324-B6ED-C95364E301B1}" type="presParOf" srcId="{BB867C99-E608-46C1-B40B-FFE19EB67AF5}" destId="{42C52560-33A0-4F2F-A3D2-1010754618A5}" srcOrd="1" destOrd="0" presId="urn:microsoft.com/office/officeart/2005/8/layout/vList5"/>
    <dgm:cxn modelId="{46610A3B-6DC3-42B0-B424-BFB5AD959236}" type="presParOf" srcId="{BB867C99-E608-46C1-B40B-FFE19EB67AF5}" destId="{189E8A1D-04A0-4407-AB80-9C6498C668F7}" srcOrd="2" destOrd="0" presId="urn:microsoft.com/office/officeart/2005/8/layout/vList5"/>
    <dgm:cxn modelId="{AE8A9EC1-EEF0-481F-B873-F320651DBC6E}" type="presParOf" srcId="{189E8A1D-04A0-4407-AB80-9C6498C668F7}" destId="{E017201A-451C-4B5D-819B-2044726EC22A}" srcOrd="0" destOrd="0" presId="urn:microsoft.com/office/officeart/2005/8/layout/vList5"/>
    <dgm:cxn modelId="{48526559-696E-4E38-86CE-38AC20774E68}" type="presParOf" srcId="{189E8A1D-04A0-4407-AB80-9C6498C668F7}" destId="{F582F453-D21F-438B-B6A2-F778BD40AC63}" srcOrd="1" destOrd="0" presId="urn:microsoft.com/office/officeart/2005/8/layout/vList5"/>
    <dgm:cxn modelId="{844FD36B-7B3C-4E02-85AE-F7D2F72502E0}" type="presParOf" srcId="{BB867C99-E608-46C1-B40B-FFE19EB67AF5}" destId="{D20F5A83-2F7C-4E8B-8D44-662FFBB5C7F0}" srcOrd="3" destOrd="0" presId="urn:microsoft.com/office/officeart/2005/8/layout/vList5"/>
    <dgm:cxn modelId="{E42D1446-94A2-4811-8321-DF0A17AFA64A}" type="presParOf" srcId="{BB867C99-E608-46C1-B40B-FFE19EB67AF5}" destId="{63A32A2A-8FEE-41E4-AF94-5EBC0B2BC346}" srcOrd="4" destOrd="0" presId="urn:microsoft.com/office/officeart/2005/8/layout/vList5"/>
    <dgm:cxn modelId="{E369B919-07C4-4BE3-82F7-9EF1FE9081D7}" type="presParOf" srcId="{63A32A2A-8FEE-41E4-AF94-5EBC0B2BC346}" destId="{08D44F2D-AF7B-4678-8373-95F586911577}" srcOrd="0" destOrd="0" presId="urn:microsoft.com/office/officeart/2005/8/layout/vList5"/>
    <dgm:cxn modelId="{9854540F-8AD3-4A25-B4A1-C0C165FB3023}" type="presParOf" srcId="{63A32A2A-8FEE-41E4-AF94-5EBC0B2BC346}" destId="{750DB158-413B-47F1-A0F8-C5E67497BA81}" srcOrd="1" destOrd="0" presId="urn:microsoft.com/office/officeart/2005/8/layout/vList5"/>
    <dgm:cxn modelId="{9F806172-C9AC-48F5-9CA9-672419E42C79}" type="presParOf" srcId="{BB867C99-E608-46C1-B40B-FFE19EB67AF5}" destId="{0B27E6D9-0F69-446D-BF4E-69D648ED629C}" srcOrd="5" destOrd="0" presId="urn:microsoft.com/office/officeart/2005/8/layout/vList5"/>
    <dgm:cxn modelId="{7045D884-AE6B-44B6-9AAC-1CF24DBD6691}" type="presParOf" srcId="{BB867C99-E608-46C1-B40B-FFE19EB67AF5}" destId="{C907F8A1-EB32-4D4B-8DDE-9B0CAE97888B}" srcOrd="6" destOrd="0" presId="urn:microsoft.com/office/officeart/2005/8/layout/vList5"/>
    <dgm:cxn modelId="{96385B75-A7BB-4CCA-A162-854D9A0CCC45}" type="presParOf" srcId="{C907F8A1-EB32-4D4B-8DDE-9B0CAE97888B}" destId="{C370CAD1-88AD-4826-BA9B-69EBB4B12215}" srcOrd="0" destOrd="0" presId="urn:microsoft.com/office/officeart/2005/8/layout/vList5"/>
    <dgm:cxn modelId="{08FCB18D-DB22-428A-AC73-AA904710AE20}" type="presParOf" srcId="{C907F8A1-EB32-4D4B-8DDE-9B0CAE97888B}" destId="{327F1FA7-EEF7-465C-B33E-967D578F304D}"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5.2. COBIT: Premisa</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85945FAD-4527-4A09-A9BF-D1E7D0111254}" type="presOf" srcId="{238CC9A4-0EAE-4AC6-8A4B-689493D375E4}" destId="{FC7C4530-963F-4D81-8C96-75FADF586974}" srcOrd="0" destOrd="0" presId="urn:microsoft.com/office/officeart/2005/8/layout/vList2"/>
    <dgm:cxn modelId="{84CE1383-92DE-4246-84D1-8682FD3FC10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0FC2812-094D-44ED-8DFD-D7E91FF38D6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BD451CD2-7407-4942-BEA8-AEF1BCF6A817}" type="doc">
      <dgm:prSet loTypeId="urn:microsoft.com/office/officeart/2005/8/layout/lProcess2" loCatId="list" qsTypeId="urn:microsoft.com/office/officeart/2005/8/quickstyle/3d1" qsCatId="3D" csTypeId="urn:microsoft.com/office/officeart/2005/8/colors/colorful5" csCatId="colorful" phldr="1"/>
      <dgm:spPr/>
      <dgm:t>
        <a:bodyPr/>
        <a:lstStyle/>
        <a:p>
          <a:endParaRPr lang="es-EC"/>
        </a:p>
      </dgm:t>
    </dgm:pt>
    <dgm:pt modelId="{9B2266AA-1F72-4FCD-9B33-30CE86F98BF0}">
      <dgm:prSet phldrT="[Texto]" custT="1"/>
      <dgm:spPr/>
      <dgm:t>
        <a:bodyPr/>
        <a:lstStyle/>
        <a:p>
          <a:r>
            <a:rPr lang="es-EC" sz="1600" dirty="0" smtClean="0"/>
            <a:t>El  marco  de  trabajo  COBIT  está  basado  en  la premisa  que  la  TI debe entregar  la  información  que  la  empresa  requiera, para alcanzar sus objetivos.</a:t>
          </a:r>
          <a:endParaRPr lang="es-EC" sz="1600" dirty="0"/>
        </a:p>
      </dgm:t>
    </dgm:pt>
    <dgm:pt modelId="{66264F5A-ED11-426E-818D-F42B4DAC268A}" type="parTrans" cxnId="{CCF9C287-8259-4165-9675-8DAB6B8ED42E}">
      <dgm:prSet/>
      <dgm:spPr/>
      <dgm:t>
        <a:bodyPr/>
        <a:lstStyle/>
        <a:p>
          <a:endParaRPr lang="es-EC"/>
        </a:p>
      </dgm:t>
    </dgm:pt>
    <dgm:pt modelId="{0D555A17-6B43-40BB-A3E5-E471C85E8F90}" type="sibTrans" cxnId="{CCF9C287-8259-4165-9675-8DAB6B8ED42E}">
      <dgm:prSet/>
      <dgm:spPr/>
      <dgm:t>
        <a:bodyPr/>
        <a:lstStyle/>
        <a:p>
          <a:endParaRPr lang="es-EC"/>
        </a:p>
      </dgm:t>
    </dgm:pt>
    <dgm:pt modelId="{73663196-9D2A-4FC9-828D-B641B20DC9F3}">
      <dgm:prSet phldrT="[Texto]" custT="1"/>
      <dgm:spPr/>
      <dgm:t>
        <a:bodyPr/>
        <a:lstStyle/>
        <a:p>
          <a:r>
            <a:rPr lang="es-EC" sz="1600" dirty="0" smtClean="0"/>
            <a:t>Alinea la  tecnología  de  la información  con  el  negocio,  enfocándose  en  los  requerimientos de  información  del  negocio  y  organizando  los  recursos  de  TI. COBIT  provee  el  marco  de  referencia  y  la  guía  para  implementar el gobierno de TI</a:t>
          </a:r>
          <a:endParaRPr lang="es-EC" sz="1600" dirty="0"/>
        </a:p>
      </dgm:t>
    </dgm:pt>
    <dgm:pt modelId="{62574B15-F2CA-4717-8C31-108A411B61D2}" type="parTrans" cxnId="{8D1B9CA7-88D7-4369-A9DB-ECCD588F069A}">
      <dgm:prSet/>
      <dgm:spPr/>
      <dgm:t>
        <a:bodyPr/>
        <a:lstStyle/>
        <a:p>
          <a:endParaRPr lang="es-EC"/>
        </a:p>
      </dgm:t>
    </dgm:pt>
    <dgm:pt modelId="{D77AADBF-0C33-4692-95C9-2BF76D83BDBE}" type="sibTrans" cxnId="{8D1B9CA7-88D7-4369-A9DB-ECCD588F069A}">
      <dgm:prSet/>
      <dgm:spPr/>
      <dgm:t>
        <a:bodyPr/>
        <a:lstStyle/>
        <a:p>
          <a:endParaRPr lang="es-EC"/>
        </a:p>
      </dgm:t>
    </dgm:pt>
    <dgm:pt modelId="{98DFB3E2-FAC6-43AB-92F3-95074A7D484A}">
      <dgm:prSet phldrT="[Texto]" custT="1"/>
      <dgm:spPr/>
      <dgm:t>
        <a:bodyPr/>
        <a:lstStyle/>
        <a:p>
          <a:endParaRPr lang="es-EC" sz="2800" dirty="0"/>
        </a:p>
      </dgm:t>
    </dgm:pt>
    <dgm:pt modelId="{5E432B4B-BADC-47BC-809A-7F39472E1DAE}" type="parTrans" cxnId="{32FEF248-C0C9-40D4-8789-53C16896314B}">
      <dgm:prSet/>
      <dgm:spPr/>
      <dgm:t>
        <a:bodyPr/>
        <a:lstStyle/>
        <a:p>
          <a:endParaRPr lang="es-EC"/>
        </a:p>
      </dgm:t>
    </dgm:pt>
    <dgm:pt modelId="{384B7ADE-6943-4ACD-A4E8-0A7F30375047}" type="sibTrans" cxnId="{32FEF248-C0C9-40D4-8789-53C16896314B}">
      <dgm:prSet/>
      <dgm:spPr/>
      <dgm:t>
        <a:bodyPr/>
        <a:lstStyle/>
        <a:p>
          <a:endParaRPr lang="es-EC"/>
        </a:p>
      </dgm:t>
    </dgm:pt>
    <dgm:pt modelId="{1B97F410-3E77-417F-B7DF-8AEC83772CC6}">
      <dgm:prSet phldrT="[Texto]" phldr="1" custT="1"/>
      <dgm:spPr/>
      <dgm:t>
        <a:bodyPr/>
        <a:lstStyle/>
        <a:p>
          <a:endParaRPr lang="es-EC" sz="2800" dirty="0"/>
        </a:p>
      </dgm:t>
    </dgm:pt>
    <dgm:pt modelId="{C99532CB-8CC0-4958-8465-176777270F24}" type="sibTrans" cxnId="{F73AAFF5-1AEB-483A-AB77-6D04882EE9BA}">
      <dgm:prSet/>
      <dgm:spPr/>
      <dgm:t>
        <a:bodyPr/>
        <a:lstStyle/>
        <a:p>
          <a:endParaRPr lang="es-EC"/>
        </a:p>
      </dgm:t>
    </dgm:pt>
    <dgm:pt modelId="{50259E18-2582-453E-B557-92434B092E80}" type="parTrans" cxnId="{F73AAFF5-1AEB-483A-AB77-6D04882EE9BA}">
      <dgm:prSet/>
      <dgm:spPr/>
      <dgm:t>
        <a:bodyPr/>
        <a:lstStyle/>
        <a:p>
          <a:endParaRPr lang="es-EC"/>
        </a:p>
      </dgm:t>
    </dgm:pt>
    <dgm:pt modelId="{5CB28C9A-3C57-43C3-8342-06B098C3E501}" type="pres">
      <dgm:prSet presAssocID="{BD451CD2-7407-4942-BEA8-AEF1BCF6A817}" presName="theList" presStyleCnt="0">
        <dgm:presLayoutVars>
          <dgm:dir/>
          <dgm:animLvl val="lvl"/>
          <dgm:resizeHandles val="exact"/>
        </dgm:presLayoutVars>
      </dgm:prSet>
      <dgm:spPr/>
      <dgm:t>
        <a:bodyPr/>
        <a:lstStyle/>
        <a:p>
          <a:endParaRPr lang="es-EC"/>
        </a:p>
      </dgm:t>
    </dgm:pt>
    <dgm:pt modelId="{92DD9EAF-3EB0-4A0D-8471-294EC3D475DC}" type="pres">
      <dgm:prSet presAssocID="{1B97F410-3E77-417F-B7DF-8AEC83772CC6}" presName="compNode" presStyleCnt="0"/>
      <dgm:spPr/>
    </dgm:pt>
    <dgm:pt modelId="{E24A64FA-E40B-4CF9-8081-54A190086A86}" type="pres">
      <dgm:prSet presAssocID="{1B97F410-3E77-417F-B7DF-8AEC83772CC6}" presName="aNode" presStyleLbl="bgShp" presStyleIdx="0" presStyleCnt="2"/>
      <dgm:spPr/>
      <dgm:t>
        <a:bodyPr/>
        <a:lstStyle/>
        <a:p>
          <a:endParaRPr lang="es-EC"/>
        </a:p>
      </dgm:t>
    </dgm:pt>
    <dgm:pt modelId="{181C66EE-BC4E-4DEB-8D29-7B6542562026}" type="pres">
      <dgm:prSet presAssocID="{1B97F410-3E77-417F-B7DF-8AEC83772CC6}" presName="textNode" presStyleLbl="bgShp" presStyleIdx="0" presStyleCnt="2"/>
      <dgm:spPr/>
      <dgm:t>
        <a:bodyPr/>
        <a:lstStyle/>
        <a:p>
          <a:endParaRPr lang="es-EC"/>
        </a:p>
      </dgm:t>
    </dgm:pt>
    <dgm:pt modelId="{AFBFC3B0-DEF1-452F-825A-803813EEBDA2}" type="pres">
      <dgm:prSet presAssocID="{1B97F410-3E77-417F-B7DF-8AEC83772CC6}" presName="compChildNode" presStyleCnt="0"/>
      <dgm:spPr/>
    </dgm:pt>
    <dgm:pt modelId="{C49FA8FC-CF90-4697-B09C-840220255BB7}" type="pres">
      <dgm:prSet presAssocID="{1B97F410-3E77-417F-B7DF-8AEC83772CC6}" presName="theInnerList" presStyleCnt="0"/>
      <dgm:spPr/>
    </dgm:pt>
    <dgm:pt modelId="{E594FD42-C356-4D6D-B3D8-6E095C7D278C}" type="pres">
      <dgm:prSet presAssocID="{9B2266AA-1F72-4FCD-9B33-30CE86F98BF0}" presName="childNode" presStyleLbl="node1" presStyleIdx="0" presStyleCnt="2" custScaleX="118740" custScaleY="111141" custLinFactNeighborX="-6267" custLinFactNeighborY="-31237">
        <dgm:presLayoutVars>
          <dgm:bulletEnabled val="1"/>
        </dgm:presLayoutVars>
      </dgm:prSet>
      <dgm:spPr/>
      <dgm:t>
        <a:bodyPr/>
        <a:lstStyle/>
        <a:p>
          <a:endParaRPr lang="es-EC"/>
        </a:p>
      </dgm:t>
    </dgm:pt>
    <dgm:pt modelId="{45BF84B2-A127-4702-BFE0-2C0F7565B6D5}" type="pres">
      <dgm:prSet presAssocID="{1B97F410-3E77-417F-B7DF-8AEC83772CC6}" presName="aSpace" presStyleCnt="0"/>
      <dgm:spPr/>
    </dgm:pt>
    <dgm:pt modelId="{9688461B-29CC-4418-9E42-E834E52F5EBE}" type="pres">
      <dgm:prSet presAssocID="{98DFB3E2-FAC6-43AB-92F3-95074A7D484A}" presName="compNode" presStyleCnt="0"/>
      <dgm:spPr/>
    </dgm:pt>
    <dgm:pt modelId="{3CDDD27A-23A1-4E96-BB10-6FA26F0B8557}" type="pres">
      <dgm:prSet presAssocID="{98DFB3E2-FAC6-43AB-92F3-95074A7D484A}" presName="aNode" presStyleLbl="bgShp" presStyleIdx="1" presStyleCnt="2"/>
      <dgm:spPr/>
      <dgm:t>
        <a:bodyPr/>
        <a:lstStyle/>
        <a:p>
          <a:endParaRPr lang="es-EC"/>
        </a:p>
      </dgm:t>
    </dgm:pt>
    <dgm:pt modelId="{9722887D-4B2F-4D37-99B0-66E9B9CC630E}" type="pres">
      <dgm:prSet presAssocID="{98DFB3E2-FAC6-43AB-92F3-95074A7D484A}" presName="textNode" presStyleLbl="bgShp" presStyleIdx="1" presStyleCnt="2"/>
      <dgm:spPr/>
      <dgm:t>
        <a:bodyPr/>
        <a:lstStyle/>
        <a:p>
          <a:endParaRPr lang="es-EC"/>
        </a:p>
      </dgm:t>
    </dgm:pt>
    <dgm:pt modelId="{8F9FA80F-E90D-4B5C-9D15-A1DD1430B1EB}" type="pres">
      <dgm:prSet presAssocID="{98DFB3E2-FAC6-43AB-92F3-95074A7D484A}" presName="compChildNode" presStyleCnt="0"/>
      <dgm:spPr/>
    </dgm:pt>
    <dgm:pt modelId="{21C11692-2980-4124-B3B2-3E97D4E006B6}" type="pres">
      <dgm:prSet presAssocID="{98DFB3E2-FAC6-43AB-92F3-95074A7D484A}" presName="theInnerList" presStyleCnt="0"/>
      <dgm:spPr/>
    </dgm:pt>
    <dgm:pt modelId="{39B0BB99-719E-4A37-B259-7678007B7AEA}" type="pres">
      <dgm:prSet presAssocID="{73663196-9D2A-4FC9-828D-B641B20DC9F3}" presName="childNode" presStyleLbl="node1" presStyleIdx="1" presStyleCnt="2" custScaleX="121134" custScaleY="153997" custLinFactNeighborX="-2075" custLinFactNeighborY="-37721">
        <dgm:presLayoutVars>
          <dgm:bulletEnabled val="1"/>
        </dgm:presLayoutVars>
      </dgm:prSet>
      <dgm:spPr/>
      <dgm:t>
        <a:bodyPr/>
        <a:lstStyle/>
        <a:p>
          <a:endParaRPr lang="es-EC"/>
        </a:p>
      </dgm:t>
    </dgm:pt>
  </dgm:ptLst>
  <dgm:cxnLst>
    <dgm:cxn modelId="{F73AAFF5-1AEB-483A-AB77-6D04882EE9BA}" srcId="{BD451CD2-7407-4942-BEA8-AEF1BCF6A817}" destId="{1B97F410-3E77-417F-B7DF-8AEC83772CC6}" srcOrd="0" destOrd="0" parTransId="{50259E18-2582-453E-B557-92434B092E80}" sibTransId="{C99532CB-8CC0-4958-8465-176777270F24}"/>
    <dgm:cxn modelId="{27AA6F71-9DA1-4923-A72E-D894094CA02A}" type="presOf" srcId="{9B2266AA-1F72-4FCD-9B33-30CE86F98BF0}" destId="{E594FD42-C356-4D6D-B3D8-6E095C7D278C}" srcOrd="0" destOrd="0" presId="urn:microsoft.com/office/officeart/2005/8/layout/lProcess2"/>
    <dgm:cxn modelId="{AE330D0C-ECC5-43E2-98D3-2089FABBC433}" type="presOf" srcId="{98DFB3E2-FAC6-43AB-92F3-95074A7D484A}" destId="{3CDDD27A-23A1-4E96-BB10-6FA26F0B8557}" srcOrd="0" destOrd="0" presId="urn:microsoft.com/office/officeart/2005/8/layout/lProcess2"/>
    <dgm:cxn modelId="{CCF9C287-8259-4165-9675-8DAB6B8ED42E}" srcId="{1B97F410-3E77-417F-B7DF-8AEC83772CC6}" destId="{9B2266AA-1F72-4FCD-9B33-30CE86F98BF0}" srcOrd="0" destOrd="0" parTransId="{66264F5A-ED11-426E-818D-F42B4DAC268A}" sibTransId="{0D555A17-6B43-40BB-A3E5-E471C85E8F90}"/>
    <dgm:cxn modelId="{B902755C-5ABB-4123-B80F-94C0339C69ED}" type="presOf" srcId="{1B97F410-3E77-417F-B7DF-8AEC83772CC6}" destId="{E24A64FA-E40B-4CF9-8081-54A190086A86}" srcOrd="0" destOrd="0" presId="urn:microsoft.com/office/officeart/2005/8/layout/lProcess2"/>
    <dgm:cxn modelId="{8B7548FC-704C-490B-926A-89F6CF258A59}" type="presOf" srcId="{BD451CD2-7407-4942-BEA8-AEF1BCF6A817}" destId="{5CB28C9A-3C57-43C3-8342-06B098C3E501}" srcOrd="0" destOrd="0" presId="urn:microsoft.com/office/officeart/2005/8/layout/lProcess2"/>
    <dgm:cxn modelId="{14A5A2F2-45A3-4E9C-9C95-EA6D4B442945}" type="presOf" srcId="{98DFB3E2-FAC6-43AB-92F3-95074A7D484A}" destId="{9722887D-4B2F-4D37-99B0-66E9B9CC630E}" srcOrd="1" destOrd="0" presId="urn:microsoft.com/office/officeart/2005/8/layout/lProcess2"/>
    <dgm:cxn modelId="{32FEF248-C0C9-40D4-8789-53C16896314B}" srcId="{BD451CD2-7407-4942-BEA8-AEF1BCF6A817}" destId="{98DFB3E2-FAC6-43AB-92F3-95074A7D484A}" srcOrd="1" destOrd="0" parTransId="{5E432B4B-BADC-47BC-809A-7F39472E1DAE}" sibTransId="{384B7ADE-6943-4ACD-A4E8-0A7F30375047}"/>
    <dgm:cxn modelId="{CF45534C-E965-4551-92F0-649E1B10E86D}" type="presOf" srcId="{73663196-9D2A-4FC9-828D-B641B20DC9F3}" destId="{39B0BB99-719E-4A37-B259-7678007B7AEA}" srcOrd="0" destOrd="0" presId="urn:microsoft.com/office/officeart/2005/8/layout/lProcess2"/>
    <dgm:cxn modelId="{8D1B9CA7-88D7-4369-A9DB-ECCD588F069A}" srcId="{98DFB3E2-FAC6-43AB-92F3-95074A7D484A}" destId="{73663196-9D2A-4FC9-828D-B641B20DC9F3}" srcOrd="0" destOrd="0" parTransId="{62574B15-F2CA-4717-8C31-108A411B61D2}" sibTransId="{D77AADBF-0C33-4692-95C9-2BF76D83BDBE}"/>
    <dgm:cxn modelId="{58973AAC-DC82-4C6F-94CB-ADE544C134DE}" type="presOf" srcId="{1B97F410-3E77-417F-B7DF-8AEC83772CC6}" destId="{181C66EE-BC4E-4DEB-8D29-7B6542562026}" srcOrd="1" destOrd="0" presId="urn:microsoft.com/office/officeart/2005/8/layout/lProcess2"/>
    <dgm:cxn modelId="{271B9433-17C3-4251-9488-5EDF9CE27F41}" type="presParOf" srcId="{5CB28C9A-3C57-43C3-8342-06B098C3E501}" destId="{92DD9EAF-3EB0-4A0D-8471-294EC3D475DC}" srcOrd="0" destOrd="0" presId="urn:microsoft.com/office/officeart/2005/8/layout/lProcess2"/>
    <dgm:cxn modelId="{D2E83EED-EA64-458C-9585-5B02823461E1}" type="presParOf" srcId="{92DD9EAF-3EB0-4A0D-8471-294EC3D475DC}" destId="{E24A64FA-E40B-4CF9-8081-54A190086A86}" srcOrd="0" destOrd="0" presId="urn:microsoft.com/office/officeart/2005/8/layout/lProcess2"/>
    <dgm:cxn modelId="{D8B3A5AB-82FA-4BB6-B6AF-FA39006BAC46}" type="presParOf" srcId="{92DD9EAF-3EB0-4A0D-8471-294EC3D475DC}" destId="{181C66EE-BC4E-4DEB-8D29-7B6542562026}" srcOrd="1" destOrd="0" presId="urn:microsoft.com/office/officeart/2005/8/layout/lProcess2"/>
    <dgm:cxn modelId="{71879A1C-B04D-40F5-AD50-716847627D1B}" type="presParOf" srcId="{92DD9EAF-3EB0-4A0D-8471-294EC3D475DC}" destId="{AFBFC3B0-DEF1-452F-825A-803813EEBDA2}" srcOrd="2" destOrd="0" presId="urn:microsoft.com/office/officeart/2005/8/layout/lProcess2"/>
    <dgm:cxn modelId="{0745A0EE-B915-4619-B22A-D99C31029AE0}" type="presParOf" srcId="{AFBFC3B0-DEF1-452F-825A-803813EEBDA2}" destId="{C49FA8FC-CF90-4697-B09C-840220255BB7}" srcOrd="0" destOrd="0" presId="urn:microsoft.com/office/officeart/2005/8/layout/lProcess2"/>
    <dgm:cxn modelId="{69060FC3-5E1F-4D8C-AC95-8D3EB70B5E7C}" type="presParOf" srcId="{C49FA8FC-CF90-4697-B09C-840220255BB7}" destId="{E594FD42-C356-4D6D-B3D8-6E095C7D278C}" srcOrd="0" destOrd="0" presId="urn:microsoft.com/office/officeart/2005/8/layout/lProcess2"/>
    <dgm:cxn modelId="{6AB11E54-7D00-4A54-8A74-564E09A9A23A}" type="presParOf" srcId="{5CB28C9A-3C57-43C3-8342-06B098C3E501}" destId="{45BF84B2-A127-4702-BFE0-2C0F7565B6D5}" srcOrd="1" destOrd="0" presId="urn:microsoft.com/office/officeart/2005/8/layout/lProcess2"/>
    <dgm:cxn modelId="{D6CD6153-E28C-47AF-A755-ABAD24254ED7}" type="presParOf" srcId="{5CB28C9A-3C57-43C3-8342-06B098C3E501}" destId="{9688461B-29CC-4418-9E42-E834E52F5EBE}" srcOrd="2" destOrd="0" presId="urn:microsoft.com/office/officeart/2005/8/layout/lProcess2"/>
    <dgm:cxn modelId="{EF6AA58D-4945-439C-A46D-433D37993586}" type="presParOf" srcId="{9688461B-29CC-4418-9E42-E834E52F5EBE}" destId="{3CDDD27A-23A1-4E96-BB10-6FA26F0B8557}" srcOrd="0" destOrd="0" presId="urn:microsoft.com/office/officeart/2005/8/layout/lProcess2"/>
    <dgm:cxn modelId="{14E1942D-6AFF-4584-A762-64837C23D00D}" type="presParOf" srcId="{9688461B-29CC-4418-9E42-E834E52F5EBE}" destId="{9722887D-4B2F-4D37-99B0-66E9B9CC630E}" srcOrd="1" destOrd="0" presId="urn:microsoft.com/office/officeart/2005/8/layout/lProcess2"/>
    <dgm:cxn modelId="{5084EE2A-7476-494E-9DCE-CE1EF543415A}" type="presParOf" srcId="{9688461B-29CC-4418-9E42-E834E52F5EBE}" destId="{8F9FA80F-E90D-4B5C-9D15-A1DD1430B1EB}" srcOrd="2" destOrd="0" presId="urn:microsoft.com/office/officeart/2005/8/layout/lProcess2"/>
    <dgm:cxn modelId="{F959F3F6-57F5-4699-96F7-864BBB9B2111}" type="presParOf" srcId="{8F9FA80F-E90D-4B5C-9D15-A1DD1430B1EB}" destId="{21C11692-2980-4124-B3B2-3E97D4E006B6}" srcOrd="0" destOrd="0" presId="urn:microsoft.com/office/officeart/2005/8/layout/lProcess2"/>
    <dgm:cxn modelId="{C66D7A6D-BA7A-46D3-BF73-6BDE70ACE556}" type="presParOf" srcId="{21C11692-2980-4124-B3B2-3E97D4E006B6}" destId="{39B0BB99-719E-4A37-B259-7678007B7AEA}" srcOrd="0"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5.3. El Principio del Marco de Referencia COBIT</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9BE748B-6378-487F-881E-D4DE6CC331F8}"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F88A056-F094-4835-A636-89B01D51A521}" type="presOf" srcId="{09FEC86F-E036-4932-A1F3-29C792D7DC38}" destId="{ED61DF64-18D5-4490-B573-C36FB134BE14}" srcOrd="0" destOrd="0" presId="urn:microsoft.com/office/officeart/2005/8/layout/vList2"/>
    <dgm:cxn modelId="{97BA1FF9-9285-433B-8BCD-AB93B1AA95DF}"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A81234AA-4C8E-40E9-B50B-5746BE833BE5}" type="doc">
      <dgm:prSet loTypeId="urn:microsoft.com/office/officeart/2005/8/layout/vList2" loCatId="list" qsTypeId="urn:microsoft.com/office/officeart/2005/8/quickstyle/simple5" qsCatId="simple" csTypeId="urn:microsoft.com/office/officeart/2005/8/colors/colorful3" csCatId="colorful" phldr="1"/>
      <dgm:spPr/>
      <dgm:t>
        <a:bodyPr/>
        <a:lstStyle/>
        <a:p>
          <a:endParaRPr lang="es-EC"/>
        </a:p>
      </dgm:t>
    </dgm:pt>
    <dgm:pt modelId="{1084FF68-B0F4-475F-A09C-BD3D7C9D9A2E}">
      <dgm:prSet phldrT="[Texto]" custT="1"/>
      <dgm:spPr/>
      <dgm:t>
        <a:bodyPr/>
        <a:lstStyle/>
        <a:p>
          <a:pPr algn="ctr"/>
          <a:r>
            <a:rPr lang="es-MX" sz="1800" dirty="0" smtClean="0"/>
            <a:t>Para proporcionar la información que la empresa requiere para lograr sus objetivos, la empresa necesita invertir, administrar y controlar los recursos de TI usando un conjunto estructurado de procesos que provean los servicios y que entreguen la información empresarial solicitada</a:t>
          </a:r>
          <a:r>
            <a:rPr lang="es-MX" sz="1700" dirty="0" smtClean="0"/>
            <a:t>.</a:t>
          </a:r>
          <a:endParaRPr lang="es-EC" sz="1700" dirty="0"/>
        </a:p>
      </dgm:t>
    </dgm:pt>
    <dgm:pt modelId="{9465839F-F421-473C-AAA3-C3710DC42718}" type="parTrans" cxnId="{348914E5-7F3F-4A91-8AD3-5F2BBD5A0BE7}">
      <dgm:prSet/>
      <dgm:spPr/>
      <dgm:t>
        <a:bodyPr/>
        <a:lstStyle/>
        <a:p>
          <a:pPr algn="ctr"/>
          <a:endParaRPr lang="es-EC"/>
        </a:p>
      </dgm:t>
    </dgm:pt>
    <dgm:pt modelId="{1AFB3B8A-1B70-45DE-96FE-91BF772DA998}" type="sibTrans" cxnId="{348914E5-7F3F-4A91-8AD3-5F2BBD5A0BE7}">
      <dgm:prSet/>
      <dgm:spPr/>
      <dgm:t>
        <a:bodyPr/>
        <a:lstStyle/>
        <a:p>
          <a:pPr algn="ctr"/>
          <a:endParaRPr lang="es-EC"/>
        </a:p>
      </dgm:t>
    </dgm:pt>
    <dgm:pt modelId="{03D93270-6EAE-47CA-8300-40106D37FA82}" type="pres">
      <dgm:prSet presAssocID="{A81234AA-4C8E-40E9-B50B-5746BE833BE5}" presName="linear" presStyleCnt="0">
        <dgm:presLayoutVars>
          <dgm:animLvl val="lvl"/>
          <dgm:resizeHandles val="exact"/>
        </dgm:presLayoutVars>
      </dgm:prSet>
      <dgm:spPr/>
      <dgm:t>
        <a:bodyPr/>
        <a:lstStyle/>
        <a:p>
          <a:endParaRPr lang="es-EC"/>
        </a:p>
      </dgm:t>
    </dgm:pt>
    <dgm:pt modelId="{EF0B3FCC-7E72-4946-95AB-52231903DD77}" type="pres">
      <dgm:prSet presAssocID="{1084FF68-B0F4-475F-A09C-BD3D7C9D9A2E}" presName="parentText" presStyleLbl="node1" presStyleIdx="0" presStyleCnt="1" custScaleX="100000" custScaleY="88386" custLinFactNeighborX="8108" custLinFactNeighborY="-2839">
        <dgm:presLayoutVars>
          <dgm:chMax val="0"/>
          <dgm:bulletEnabled val="1"/>
        </dgm:presLayoutVars>
      </dgm:prSet>
      <dgm:spPr/>
      <dgm:t>
        <a:bodyPr/>
        <a:lstStyle/>
        <a:p>
          <a:endParaRPr lang="es-EC"/>
        </a:p>
      </dgm:t>
    </dgm:pt>
  </dgm:ptLst>
  <dgm:cxnLst>
    <dgm:cxn modelId="{A6445B08-2E86-4BBE-A4AB-FFC90134EB46}" type="presOf" srcId="{A81234AA-4C8E-40E9-B50B-5746BE833BE5}" destId="{03D93270-6EAE-47CA-8300-40106D37FA82}" srcOrd="0" destOrd="0" presId="urn:microsoft.com/office/officeart/2005/8/layout/vList2"/>
    <dgm:cxn modelId="{B1428F49-2E91-49A8-A82D-7C314B1A22E3}" type="presOf" srcId="{1084FF68-B0F4-475F-A09C-BD3D7C9D9A2E}" destId="{EF0B3FCC-7E72-4946-95AB-52231903DD77}" srcOrd="0" destOrd="0" presId="urn:microsoft.com/office/officeart/2005/8/layout/vList2"/>
    <dgm:cxn modelId="{348914E5-7F3F-4A91-8AD3-5F2BBD5A0BE7}" srcId="{A81234AA-4C8E-40E9-B50B-5746BE833BE5}" destId="{1084FF68-B0F4-475F-A09C-BD3D7C9D9A2E}" srcOrd="0" destOrd="0" parTransId="{9465839F-F421-473C-AAA3-C3710DC42718}" sibTransId="{1AFB3B8A-1B70-45DE-96FE-91BF772DA998}"/>
    <dgm:cxn modelId="{B82C1B70-C8E4-47AC-B6BE-B5854138B783}" type="presParOf" srcId="{03D93270-6EAE-47CA-8300-40106D37FA82}" destId="{EF0B3FCC-7E72-4946-95AB-52231903DD77}" srcOrd="0" destOrd="0" presId="urn:microsoft.com/office/officeart/2005/8/layout/v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EC" sz="3000" b="1" u="none" dirty="0" smtClean="0">
              <a:solidFill>
                <a:schemeClr val="bg1"/>
              </a:solidFill>
            </a:rPr>
            <a:t>1.4 Requerimiento: Evaluación y Cumplimiento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203F5808-A745-4EBF-8C17-24539B7862D5}" type="presOf" srcId="{09FEC86F-E036-4932-A1F3-29C792D7DC38}" destId="{ED61DF64-18D5-4490-B573-C36FB134BE14}" srcOrd="0" destOrd="0" presId="urn:microsoft.com/office/officeart/2005/8/layout/vList2"/>
    <dgm:cxn modelId="{DF4E50B0-5774-4AB2-9B06-7DB59BC8280A}"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EF0F983-4D0D-4FA9-9043-06DF0B35E59B}"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 Generalidades del Marco de Referencia COBIT (I) </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E6634A9A-4008-4592-9079-0C57E6BE10E2}" type="presOf" srcId="{238CC9A4-0EAE-4AC6-8A4B-689493D375E4}" destId="{FC7C4530-963F-4D81-8C96-75FADF586974}" srcOrd="0" destOrd="0" presId="urn:microsoft.com/office/officeart/2005/8/layout/vList2"/>
    <dgm:cxn modelId="{7224243A-1849-4BAC-8C16-BCDCA0E3184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CF0B045-D25C-4510-B807-585F498C9A15}"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F599D7DE-0FC9-4480-B41D-CB9EBC4CF724}" type="doc">
      <dgm:prSet loTypeId="urn:microsoft.com/office/officeart/2005/8/layout/hierarchy4" loCatId="list" qsTypeId="urn:microsoft.com/office/officeart/2005/8/quickstyle/3d2" qsCatId="3D" csTypeId="urn:microsoft.com/office/officeart/2005/8/colors/colorful5" csCatId="colorful" phldr="1"/>
      <dgm:spPr/>
      <dgm:t>
        <a:bodyPr/>
        <a:lstStyle/>
        <a:p>
          <a:endParaRPr lang="es-EC"/>
        </a:p>
      </dgm:t>
    </dgm:pt>
    <dgm:pt modelId="{4D8ACC4F-58D9-4CA6-8D91-44D3DCF1624F}">
      <dgm:prSet phldrT="[Texto]" custT="1">
        <dgm:style>
          <a:lnRef idx="0">
            <a:schemeClr val="accent3"/>
          </a:lnRef>
          <a:fillRef idx="3">
            <a:schemeClr val="accent3"/>
          </a:fillRef>
          <a:effectRef idx="3">
            <a:schemeClr val="accent3"/>
          </a:effectRef>
          <a:fontRef idx="minor">
            <a:schemeClr val="lt1"/>
          </a:fontRef>
        </dgm:style>
      </dgm:prSet>
      <dgm:spPr/>
      <dgm:t>
        <a:bodyPr/>
        <a:lstStyle/>
        <a:p>
          <a:r>
            <a:rPr lang="es-ES" sz="2400" dirty="0" smtClean="0"/>
            <a:t>El Marco de referencia de control y gobierno para TI, COBIT se enfoca en dos áreas claves: </a:t>
          </a:r>
          <a:endParaRPr lang="es-EC" sz="2400" dirty="0"/>
        </a:p>
      </dgm:t>
    </dgm:pt>
    <dgm:pt modelId="{F0385CD0-6718-4AF0-8845-FBA68627DB92}" type="parTrans" cxnId="{A1DFB14B-416F-4629-8867-9163F2283086}">
      <dgm:prSet/>
      <dgm:spPr/>
      <dgm:t>
        <a:bodyPr/>
        <a:lstStyle/>
        <a:p>
          <a:endParaRPr lang="es-EC"/>
        </a:p>
      </dgm:t>
    </dgm:pt>
    <dgm:pt modelId="{FF1DE9EF-FF8C-4F21-84E7-FB9665441CD3}" type="sibTrans" cxnId="{A1DFB14B-416F-4629-8867-9163F2283086}">
      <dgm:prSet/>
      <dgm:spPr/>
      <dgm:t>
        <a:bodyPr/>
        <a:lstStyle/>
        <a:p>
          <a:endParaRPr lang="es-EC"/>
        </a:p>
      </dgm:t>
    </dgm:pt>
    <dgm:pt modelId="{248E71B1-9476-4C7E-B93F-119DDFF069CF}">
      <dgm:prSet phldrT="[Texto]"/>
      <dgm:spPr/>
      <dgm:t>
        <a:bodyPr/>
        <a:lstStyle/>
        <a:p>
          <a:r>
            <a:rPr lang="es-ES" dirty="0" smtClean="0"/>
            <a:t>Suministrando la información requerida para soportar los objetivos y requerimientos de la organización.</a:t>
          </a:r>
          <a:endParaRPr lang="es-EC" dirty="0"/>
        </a:p>
      </dgm:t>
    </dgm:pt>
    <dgm:pt modelId="{2F208284-F7B1-4DA9-86B9-2F478D9D4018}" type="parTrans" cxnId="{508A8789-5876-4345-8F9A-E29F44BD40F8}">
      <dgm:prSet/>
      <dgm:spPr/>
      <dgm:t>
        <a:bodyPr/>
        <a:lstStyle/>
        <a:p>
          <a:endParaRPr lang="es-EC"/>
        </a:p>
      </dgm:t>
    </dgm:pt>
    <dgm:pt modelId="{A722E9B7-2AC4-4C84-B82A-D5ADEAD49BBF}" type="sibTrans" cxnId="{508A8789-5876-4345-8F9A-E29F44BD40F8}">
      <dgm:prSet/>
      <dgm:spPr/>
      <dgm:t>
        <a:bodyPr/>
        <a:lstStyle/>
        <a:p>
          <a:endParaRPr lang="es-EC"/>
        </a:p>
      </dgm:t>
    </dgm:pt>
    <dgm:pt modelId="{CC287821-3302-474F-BA9B-02164A496CF8}">
      <dgm:prSet phldrT="[Texto]">
        <dgm:style>
          <a:lnRef idx="0">
            <a:schemeClr val="accent5"/>
          </a:lnRef>
          <a:fillRef idx="3">
            <a:schemeClr val="accent5"/>
          </a:fillRef>
          <a:effectRef idx="3">
            <a:schemeClr val="accent5"/>
          </a:effectRef>
          <a:fontRef idx="minor">
            <a:schemeClr val="lt1"/>
          </a:fontRef>
        </dgm:style>
      </dgm:prSet>
      <dgm:spPr/>
      <dgm:t>
        <a:bodyPr/>
        <a:lstStyle/>
        <a:p>
          <a:r>
            <a:rPr lang="es-ES" dirty="0" smtClean="0"/>
            <a:t>Tratando la información como resultado de la aplicación combinada de recursos relacionados con TI que necesitan ser administrados por procesos de TI.</a:t>
          </a:r>
          <a:endParaRPr lang="es-EC" dirty="0"/>
        </a:p>
      </dgm:t>
    </dgm:pt>
    <dgm:pt modelId="{3A4C2E2E-69A7-48EF-AC26-8F7C09445E02}" type="parTrans" cxnId="{5173469C-2FE3-4CAA-AAC8-3BF90EB32FC2}">
      <dgm:prSet/>
      <dgm:spPr/>
      <dgm:t>
        <a:bodyPr/>
        <a:lstStyle/>
        <a:p>
          <a:endParaRPr lang="es-EC"/>
        </a:p>
      </dgm:t>
    </dgm:pt>
    <dgm:pt modelId="{F1657218-8F64-4F74-8353-F393B1113A75}" type="sibTrans" cxnId="{5173469C-2FE3-4CAA-AAC8-3BF90EB32FC2}">
      <dgm:prSet/>
      <dgm:spPr/>
      <dgm:t>
        <a:bodyPr/>
        <a:lstStyle/>
        <a:p>
          <a:endParaRPr lang="es-EC"/>
        </a:p>
      </dgm:t>
    </dgm:pt>
    <dgm:pt modelId="{2F52E347-212F-4258-9587-80F1EDE356CA}" type="pres">
      <dgm:prSet presAssocID="{F599D7DE-0FC9-4480-B41D-CB9EBC4CF724}" presName="Name0" presStyleCnt="0">
        <dgm:presLayoutVars>
          <dgm:chPref val="1"/>
          <dgm:dir/>
          <dgm:animOne val="branch"/>
          <dgm:animLvl val="lvl"/>
          <dgm:resizeHandles/>
        </dgm:presLayoutVars>
      </dgm:prSet>
      <dgm:spPr/>
      <dgm:t>
        <a:bodyPr/>
        <a:lstStyle/>
        <a:p>
          <a:endParaRPr lang="es-EC"/>
        </a:p>
      </dgm:t>
    </dgm:pt>
    <dgm:pt modelId="{CE4F59B3-1EE3-4DAB-B69D-AC2ADC1995F7}" type="pres">
      <dgm:prSet presAssocID="{4D8ACC4F-58D9-4CA6-8D91-44D3DCF1624F}" presName="vertOne" presStyleCnt="0"/>
      <dgm:spPr/>
    </dgm:pt>
    <dgm:pt modelId="{83C5AB2A-C0EF-4296-A5D0-183CB956EC8B}" type="pres">
      <dgm:prSet presAssocID="{4D8ACC4F-58D9-4CA6-8D91-44D3DCF1624F}" presName="txOne" presStyleLbl="node0" presStyleIdx="0" presStyleCnt="1" custLinFactNeighborX="-917" custLinFactNeighborY="-32101">
        <dgm:presLayoutVars>
          <dgm:chPref val="3"/>
        </dgm:presLayoutVars>
      </dgm:prSet>
      <dgm:spPr/>
      <dgm:t>
        <a:bodyPr/>
        <a:lstStyle/>
        <a:p>
          <a:endParaRPr lang="es-EC"/>
        </a:p>
      </dgm:t>
    </dgm:pt>
    <dgm:pt modelId="{7878EF9C-B15B-44D2-9539-14FEF419D414}" type="pres">
      <dgm:prSet presAssocID="{4D8ACC4F-58D9-4CA6-8D91-44D3DCF1624F}" presName="parTransOne" presStyleCnt="0"/>
      <dgm:spPr/>
    </dgm:pt>
    <dgm:pt modelId="{E03FD729-1B68-4D27-B269-D32D5102B77C}" type="pres">
      <dgm:prSet presAssocID="{4D8ACC4F-58D9-4CA6-8D91-44D3DCF1624F}" presName="horzOne" presStyleCnt="0"/>
      <dgm:spPr/>
    </dgm:pt>
    <dgm:pt modelId="{A03A019F-D200-4EC5-B90A-163CE045D97F}" type="pres">
      <dgm:prSet presAssocID="{248E71B1-9476-4C7E-B93F-119DDFF069CF}" presName="vertTwo" presStyleCnt="0"/>
      <dgm:spPr/>
    </dgm:pt>
    <dgm:pt modelId="{D1E7ADED-247F-4FBA-AA4C-86EB67768BA9}" type="pres">
      <dgm:prSet presAssocID="{248E71B1-9476-4C7E-B93F-119DDFF069CF}" presName="txTwo" presStyleLbl="node2" presStyleIdx="0" presStyleCnt="2">
        <dgm:presLayoutVars>
          <dgm:chPref val="3"/>
        </dgm:presLayoutVars>
      </dgm:prSet>
      <dgm:spPr/>
      <dgm:t>
        <a:bodyPr/>
        <a:lstStyle/>
        <a:p>
          <a:endParaRPr lang="es-EC"/>
        </a:p>
      </dgm:t>
    </dgm:pt>
    <dgm:pt modelId="{27BDA393-FCE1-46CC-91F8-0E6570DAF001}" type="pres">
      <dgm:prSet presAssocID="{248E71B1-9476-4C7E-B93F-119DDFF069CF}" presName="horzTwo" presStyleCnt="0"/>
      <dgm:spPr/>
    </dgm:pt>
    <dgm:pt modelId="{B46FA926-4B46-4D9C-8B7B-47D0CB2B408A}" type="pres">
      <dgm:prSet presAssocID="{A722E9B7-2AC4-4C84-B82A-D5ADEAD49BBF}" presName="sibSpaceTwo" presStyleCnt="0"/>
      <dgm:spPr/>
    </dgm:pt>
    <dgm:pt modelId="{70C387C5-B1D8-403D-99A1-3D07A8E2E125}" type="pres">
      <dgm:prSet presAssocID="{CC287821-3302-474F-BA9B-02164A496CF8}" presName="vertTwo" presStyleCnt="0"/>
      <dgm:spPr/>
    </dgm:pt>
    <dgm:pt modelId="{ECF50D26-EEB1-4DBC-8107-F95C224691F7}" type="pres">
      <dgm:prSet presAssocID="{CC287821-3302-474F-BA9B-02164A496CF8}" presName="txTwo" presStyleLbl="node2" presStyleIdx="1" presStyleCnt="2">
        <dgm:presLayoutVars>
          <dgm:chPref val="3"/>
        </dgm:presLayoutVars>
      </dgm:prSet>
      <dgm:spPr/>
      <dgm:t>
        <a:bodyPr/>
        <a:lstStyle/>
        <a:p>
          <a:endParaRPr lang="es-EC"/>
        </a:p>
      </dgm:t>
    </dgm:pt>
    <dgm:pt modelId="{54A7653C-C231-402C-9E16-5485F8D87BDD}" type="pres">
      <dgm:prSet presAssocID="{CC287821-3302-474F-BA9B-02164A496CF8}" presName="horzTwo" presStyleCnt="0"/>
      <dgm:spPr/>
    </dgm:pt>
  </dgm:ptLst>
  <dgm:cxnLst>
    <dgm:cxn modelId="{5173469C-2FE3-4CAA-AAC8-3BF90EB32FC2}" srcId="{4D8ACC4F-58D9-4CA6-8D91-44D3DCF1624F}" destId="{CC287821-3302-474F-BA9B-02164A496CF8}" srcOrd="1" destOrd="0" parTransId="{3A4C2E2E-69A7-48EF-AC26-8F7C09445E02}" sibTransId="{F1657218-8F64-4F74-8353-F393B1113A75}"/>
    <dgm:cxn modelId="{72FE345F-341A-487C-B2D8-93E883771356}" type="presOf" srcId="{CC287821-3302-474F-BA9B-02164A496CF8}" destId="{ECF50D26-EEB1-4DBC-8107-F95C224691F7}" srcOrd="0" destOrd="0" presId="urn:microsoft.com/office/officeart/2005/8/layout/hierarchy4"/>
    <dgm:cxn modelId="{650620AD-0A05-492F-81F7-12884D8D8DCA}" type="presOf" srcId="{248E71B1-9476-4C7E-B93F-119DDFF069CF}" destId="{D1E7ADED-247F-4FBA-AA4C-86EB67768BA9}" srcOrd="0" destOrd="0" presId="urn:microsoft.com/office/officeart/2005/8/layout/hierarchy4"/>
    <dgm:cxn modelId="{A1DFB14B-416F-4629-8867-9163F2283086}" srcId="{F599D7DE-0FC9-4480-B41D-CB9EBC4CF724}" destId="{4D8ACC4F-58D9-4CA6-8D91-44D3DCF1624F}" srcOrd="0" destOrd="0" parTransId="{F0385CD0-6718-4AF0-8845-FBA68627DB92}" sibTransId="{FF1DE9EF-FF8C-4F21-84E7-FB9665441CD3}"/>
    <dgm:cxn modelId="{96334683-B3C6-4A2E-B64A-E7935922157A}" type="presOf" srcId="{4D8ACC4F-58D9-4CA6-8D91-44D3DCF1624F}" destId="{83C5AB2A-C0EF-4296-A5D0-183CB956EC8B}" srcOrd="0" destOrd="0" presId="urn:microsoft.com/office/officeart/2005/8/layout/hierarchy4"/>
    <dgm:cxn modelId="{BE5730B6-2997-4F4F-A816-3565200103B6}" type="presOf" srcId="{F599D7DE-0FC9-4480-B41D-CB9EBC4CF724}" destId="{2F52E347-212F-4258-9587-80F1EDE356CA}" srcOrd="0" destOrd="0" presId="urn:microsoft.com/office/officeart/2005/8/layout/hierarchy4"/>
    <dgm:cxn modelId="{508A8789-5876-4345-8F9A-E29F44BD40F8}" srcId="{4D8ACC4F-58D9-4CA6-8D91-44D3DCF1624F}" destId="{248E71B1-9476-4C7E-B93F-119DDFF069CF}" srcOrd="0" destOrd="0" parTransId="{2F208284-F7B1-4DA9-86B9-2F478D9D4018}" sibTransId="{A722E9B7-2AC4-4C84-B82A-D5ADEAD49BBF}"/>
    <dgm:cxn modelId="{2F08C25F-EF42-451A-9640-1BDF48D5B893}" type="presParOf" srcId="{2F52E347-212F-4258-9587-80F1EDE356CA}" destId="{CE4F59B3-1EE3-4DAB-B69D-AC2ADC1995F7}" srcOrd="0" destOrd="0" presId="urn:microsoft.com/office/officeart/2005/8/layout/hierarchy4"/>
    <dgm:cxn modelId="{EFACB53C-97ED-44F8-BE21-9D5C4DBB2C21}" type="presParOf" srcId="{CE4F59B3-1EE3-4DAB-B69D-AC2ADC1995F7}" destId="{83C5AB2A-C0EF-4296-A5D0-183CB956EC8B}" srcOrd="0" destOrd="0" presId="urn:microsoft.com/office/officeart/2005/8/layout/hierarchy4"/>
    <dgm:cxn modelId="{A1E79F3C-E9E0-4175-9B9D-EAF9F993FF7A}" type="presParOf" srcId="{CE4F59B3-1EE3-4DAB-B69D-AC2ADC1995F7}" destId="{7878EF9C-B15B-44D2-9539-14FEF419D414}" srcOrd="1" destOrd="0" presId="urn:microsoft.com/office/officeart/2005/8/layout/hierarchy4"/>
    <dgm:cxn modelId="{455CD513-2B62-41D1-93B4-DAB7045F7B2A}" type="presParOf" srcId="{CE4F59B3-1EE3-4DAB-B69D-AC2ADC1995F7}" destId="{E03FD729-1B68-4D27-B269-D32D5102B77C}" srcOrd="2" destOrd="0" presId="urn:microsoft.com/office/officeart/2005/8/layout/hierarchy4"/>
    <dgm:cxn modelId="{89EA6EE2-AD95-423D-974A-598895658FFB}" type="presParOf" srcId="{E03FD729-1B68-4D27-B269-D32D5102B77C}" destId="{A03A019F-D200-4EC5-B90A-163CE045D97F}" srcOrd="0" destOrd="0" presId="urn:microsoft.com/office/officeart/2005/8/layout/hierarchy4"/>
    <dgm:cxn modelId="{78A51737-EF19-4913-AC32-01CBD8F82F1B}" type="presParOf" srcId="{A03A019F-D200-4EC5-B90A-163CE045D97F}" destId="{D1E7ADED-247F-4FBA-AA4C-86EB67768BA9}" srcOrd="0" destOrd="0" presId="urn:microsoft.com/office/officeart/2005/8/layout/hierarchy4"/>
    <dgm:cxn modelId="{4DD0F320-8B9E-4958-A70C-E4589B463BA6}" type="presParOf" srcId="{A03A019F-D200-4EC5-B90A-163CE045D97F}" destId="{27BDA393-FCE1-46CC-91F8-0E6570DAF001}" srcOrd="1" destOrd="0" presId="urn:microsoft.com/office/officeart/2005/8/layout/hierarchy4"/>
    <dgm:cxn modelId="{BC8B9360-DFED-4266-9C33-63B2A6B3C625}" type="presParOf" srcId="{E03FD729-1B68-4D27-B269-D32D5102B77C}" destId="{B46FA926-4B46-4D9C-8B7B-47D0CB2B408A}" srcOrd="1" destOrd="0" presId="urn:microsoft.com/office/officeart/2005/8/layout/hierarchy4"/>
    <dgm:cxn modelId="{EBAF4878-3B55-4DA0-9833-90EA0775FE8D}" type="presParOf" srcId="{E03FD729-1B68-4D27-B269-D32D5102B77C}" destId="{70C387C5-B1D8-403D-99A1-3D07A8E2E125}" srcOrd="2" destOrd="0" presId="urn:microsoft.com/office/officeart/2005/8/layout/hierarchy4"/>
    <dgm:cxn modelId="{E51FC9A3-2155-412C-B6D8-8D9091734E1E}" type="presParOf" srcId="{70C387C5-B1D8-403D-99A1-3D07A8E2E125}" destId="{ECF50D26-EEB1-4DBC-8107-F95C224691F7}" srcOrd="0" destOrd="0" presId="urn:microsoft.com/office/officeart/2005/8/layout/hierarchy4"/>
    <dgm:cxn modelId="{1FDF7F11-2AC0-4BFB-B872-80A8326BC9DF}" type="presParOf" srcId="{70C387C5-B1D8-403D-99A1-3D07A8E2E125}" destId="{54A7653C-C231-402C-9E16-5485F8D87BDD}" srcOrd="1" destOrd="0" presId="urn:microsoft.com/office/officeart/2005/8/layout/hierarchy4"/>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6.1. Generalidades del Marco de Referencia COBIT (II) </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B69B5EF6-CF65-4A0C-98A9-96B938DF692E}" type="presOf" srcId="{238CC9A4-0EAE-4AC6-8A4B-689493D375E4}" destId="{FC7C4530-963F-4D81-8C96-75FADF586974}" srcOrd="0" destOrd="0" presId="urn:microsoft.com/office/officeart/2005/8/layout/vList2"/>
    <dgm:cxn modelId="{CED4BE4C-409C-419E-9927-3FD884546FFB}"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4F3D5E06-191C-4B16-995E-765A1EC04C54}"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F599D7DE-0FC9-4480-B41D-CB9EBC4CF724}" type="doc">
      <dgm:prSet loTypeId="urn:microsoft.com/office/officeart/2005/8/layout/hierarchy4" loCatId="list" qsTypeId="urn:microsoft.com/office/officeart/2005/8/quickstyle/3d2" qsCatId="3D" csTypeId="urn:microsoft.com/office/officeart/2005/8/colors/colorful5" csCatId="colorful" phldr="1"/>
      <dgm:spPr/>
      <dgm:t>
        <a:bodyPr/>
        <a:lstStyle/>
        <a:p>
          <a:endParaRPr lang="es-EC"/>
        </a:p>
      </dgm:t>
    </dgm:pt>
    <dgm:pt modelId="{365D40A9-A572-4B7D-93E9-9ACFAE9060D2}">
      <dgm:prSet>
        <dgm:style>
          <a:lnRef idx="0">
            <a:schemeClr val="accent3"/>
          </a:lnRef>
          <a:fillRef idx="3">
            <a:schemeClr val="accent3"/>
          </a:fillRef>
          <a:effectRef idx="3">
            <a:schemeClr val="accent3"/>
          </a:effectRef>
          <a:fontRef idx="minor">
            <a:schemeClr val="lt1"/>
          </a:fontRef>
        </dgm:style>
      </dgm:prSet>
      <dgm:spPr/>
      <dgm:t>
        <a:bodyPr/>
        <a:lstStyle/>
        <a:p>
          <a:r>
            <a:rPr lang="es-ES" dirty="0" smtClean="0"/>
            <a:t>COBIT4.1 identifica: 4 dominios, 34 objetivos de alto nivel y  210 objetivos de control detallados representados a continuación: </a:t>
          </a:r>
          <a:endParaRPr lang="es-EC" dirty="0"/>
        </a:p>
      </dgm:t>
    </dgm:pt>
    <dgm:pt modelId="{A4784E51-E426-46E2-AF70-AF349789B72C}" type="parTrans" cxnId="{6AA1E17F-8701-4493-9384-BFAA6C61D6B4}">
      <dgm:prSet/>
      <dgm:spPr/>
      <dgm:t>
        <a:bodyPr/>
        <a:lstStyle/>
        <a:p>
          <a:endParaRPr lang="es-EC"/>
        </a:p>
      </dgm:t>
    </dgm:pt>
    <dgm:pt modelId="{03BA6378-539E-435A-8B50-ADD09F990523}" type="sibTrans" cxnId="{6AA1E17F-8701-4493-9384-BFAA6C61D6B4}">
      <dgm:prSet/>
      <dgm:spPr/>
      <dgm:t>
        <a:bodyPr/>
        <a:lstStyle/>
        <a:p>
          <a:endParaRPr lang="es-EC"/>
        </a:p>
      </dgm:t>
    </dgm:pt>
    <dgm:pt modelId="{2F52E347-212F-4258-9587-80F1EDE356CA}" type="pres">
      <dgm:prSet presAssocID="{F599D7DE-0FC9-4480-B41D-CB9EBC4CF724}" presName="Name0" presStyleCnt="0">
        <dgm:presLayoutVars>
          <dgm:chPref val="1"/>
          <dgm:dir/>
          <dgm:animOne val="branch"/>
          <dgm:animLvl val="lvl"/>
          <dgm:resizeHandles/>
        </dgm:presLayoutVars>
      </dgm:prSet>
      <dgm:spPr/>
      <dgm:t>
        <a:bodyPr/>
        <a:lstStyle/>
        <a:p>
          <a:endParaRPr lang="es-EC"/>
        </a:p>
      </dgm:t>
    </dgm:pt>
    <dgm:pt modelId="{60FA6CD3-A843-470A-87AB-12CD9016E545}" type="pres">
      <dgm:prSet presAssocID="{365D40A9-A572-4B7D-93E9-9ACFAE9060D2}" presName="vertOne" presStyleCnt="0"/>
      <dgm:spPr/>
    </dgm:pt>
    <dgm:pt modelId="{4175E3AD-82F3-4398-8A1F-2EEDB4C3BD7F}" type="pres">
      <dgm:prSet presAssocID="{365D40A9-A572-4B7D-93E9-9ACFAE9060D2}" presName="txOne" presStyleLbl="node0" presStyleIdx="0" presStyleCnt="1">
        <dgm:presLayoutVars>
          <dgm:chPref val="3"/>
        </dgm:presLayoutVars>
      </dgm:prSet>
      <dgm:spPr/>
      <dgm:t>
        <a:bodyPr/>
        <a:lstStyle/>
        <a:p>
          <a:endParaRPr lang="es-EC"/>
        </a:p>
      </dgm:t>
    </dgm:pt>
    <dgm:pt modelId="{78F8D996-BA40-4AB0-A5B2-B030B1A3E70F}" type="pres">
      <dgm:prSet presAssocID="{365D40A9-A572-4B7D-93E9-9ACFAE9060D2}" presName="horzOne" presStyleCnt="0"/>
      <dgm:spPr/>
    </dgm:pt>
  </dgm:ptLst>
  <dgm:cxnLst>
    <dgm:cxn modelId="{A33F0EF4-378A-4127-86FE-F359567D446A}" type="presOf" srcId="{F599D7DE-0FC9-4480-B41D-CB9EBC4CF724}" destId="{2F52E347-212F-4258-9587-80F1EDE356CA}" srcOrd="0" destOrd="0" presId="urn:microsoft.com/office/officeart/2005/8/layout/hierarchy4"/>
    <dgm:cxn modelId="{285D3A24-7D36-46D1-8BF8-AABEA85740C7}" type="presOf" srcId="{365D40A9-A572-4B7D-93E9-9ACFAE9060D2}" destId="{4175E3AD-82F3-4398-8A1F-2EEDB4C3BD7F}" srcOrd="0" destOrd="0" presId="urn:microsoft.com/office/officeart/2005/8/layout/hierarchy4"/>
    <dgm:cxn modelId="{6AA1E17F-8701-4493-9384-BFAA6C61D6B4}" srcId="{F599D7DE-0FC9-4480-B41D-CB9EBC4CF724}" destId="{365D40A9-A572-4B7D-93E9-9ACFAE9060D2}" srcOrd="0" destOrd="0" parTransId="{A4784E51-E426-46E2-AF70-AF349789B72C}" sibTransId="{03BA6378-539E-435A-8B50-ADD09F990523}"/>
    <dgm:cxn modelId="{AF4A6F4C-5BDD-4896-A923-E98CFDB17195}" type="presParOf" srcId="{2F52E347-212F-4258-9587-80F1EDE356CA}" destId="{60FA6CD3-A843-470A-87AB-12CD9016E545}" srcOrd="0" destOrd="0" presId="urn:microsoft.com/office/officeart/2005/8/layout/hierarchy4"/>
    <dgm:cxn modelId="{B5133C25-0D62-4531-AA43-276F2336016B}" type="presParOf" srcId="{60FA6CD3-A843-470A-87AB-12CD9016E545}" destId="{4175E3AD-82F3-4398-8A1F-2EEDB4C3BD7F}" srcOrd="0" destOrd="0" presId="urn:microsoft.com/office/officeart/2005/8/layout/hierarchy4"/>
    <dgm:cxn modelId="{0E838247-AA89-442C-BE2A-FA57315EEE37}" type="presParOf" srcId="{60FA6CD3-A843-470A-87AB-12CD9016E545}" destId="{78F8D996-BA40-4AB0-A5B2-B030B1A3E70F}" srcOrd="1" destOrd="0" presId="urn:microsoft.com/office/officeart/2005/8/layout/hierarchy4"/>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6.2. Cubo COBIT </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D7A9BD3-6D21-4270-A40C-3E600EDC6C4F}" type="presOf" srcId="{09FEC86F-E036-4932-A1F3-29C792D7DC38}" destId="{ED61DF64-18D5-4490-B573-C36FB134BE14}" srcOrd="0" destOrd="0" presId="urn:microsoft.com/office/officeart/2005/8/layout/vList2"/>
    <dgm:cxn modelId="{41D6BDF4-C2C5-4811-8D3C-07CC8A36051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4DC8B68-C525-4536-9866-15B4A04DF1AB}"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544A9DE7-8006-458F-A570-D8C9691CEC56}" type="doc">
      <dgm:prSet loTypeId="urn:microsoft.com/office/officeart/2005/8/layout/hList6" loCatId="list" qsTypeId="urn:microsoft.com/office/officeart/2005/8/quickstyle/simple1" qsCatId="simple" csTypeId="urn:microsoft.com/office/officeart/2005/8/colors/colorful5" csCatId="colorful" phldr="1"/>
      <dgm:spPr/>
      <dgm:t>
        <a:bodyPr/>
        <a:lstStyle/>
        <a:p>
          <a:endParaRPr lang="es-EC"/>
        </a:p>
      </dgm:t>
    </dgm:pt>
    <dgm:pt modelId="{50CF86CB-B14C-42A3-ACD6-98A3D0F92DFD}">
      <dgm:prSet phldrT="[Texto]" custT="1"/>
      <dgm:spPr/>
      <dgm:t>
        <a:bodyPr/>
        <a:lstStyle/>
        <a:p>
          <a:pPr algn="l"/>
          <a:r>
            <a:rPr lang="es-EC" sz="1700" dirty="0" smtClean="0"/>
            <a:t>El Marco de referencia COBIT describe cómo los procesos de TI  entregan la información que el negocio necesita para lograr sus objetivos </a:t>
          </a:r>
          <a:endParaRPr lang="es-EC" sz="1700" dirty="0"/>
        </a:p>
      </dgm:t>
    </dgm:pt>
    <dgm:pt modelId="{FDFD2A58-5A54-4813-A6FE-1EDB06725CBB}" type="parTrans" cxnId="{FA71FE70-7D63-4F10-B294-02DE7CE9ACA8}">
      <dgm:prSet/>
      <dgm:spPr/>
      <dgm:t>
        <a:bodyPr/>
        <a:lstStyle/>
        <a:p>
          <a:endParaRPr lang="es-EC"/>
        </a:p>
      </dgm:t>
    </dgm:pt>
    <dgm:pt modelId="{5D3FC269-E1FF-478C-8D67-5A5257031088}" type="sibTrans" cxnId="{FA71FE70-7D63-4F10-B294-02DE7CE9ACA8}">
      <dgm:prSet/>
      <dgm:spPr/>
      <dgm:t>
        <a:bodyPr/>
        <a:lstStyle/>
        <a:p>
          <a:endParaRPr lang="es-EC"/>
        </a:p>
      </dgm:t>
    </dgm:pt>
    <dgm:pt modelId="{7AE5E1B5-65BD-47DE-9ADB-D5DF9BBC62AC}">
      <dgm:prSet phldrT="[Texto]" custT="1"/>
      <dgm:spPr/>
      <dgm:t>
        <a:bodyPr/>
        <a:lstStyle/>
        <a:p>
          <a:pPr algn="l"/>
          <a:r>
            <a:rPr lang="es-EC" sz="1700" dirty="0" smtClean="0"/>
            <a:t>Para controlar esta entrega, COBIT provee 3 componentes claves, cada uno formando una dimensión del CUBO COBIT:  </a:t>
          </a:r>
          <a:endParaRPr lang="es-EC" sz="1700" dirty="0"/>
        </a:p>
      </dgm:t>
    </dgm:pt>
    <dgm:pt modelId="{5AAF0774-3705-4413-BE71-17A906E88847}" type="parTrans" cxnId="{78D1A29E-BE03-4F0A-A341-DEB7D0F8B351}">
      <dgm:prSet/>
      <dgm:spPr/>
      <dgm:t>
        <a:bodyPr/>
        <a:lstStyle/>
        <a:p>
          <a:endParaRPr lang="es-EC"/>
        </a:p>
      </dgm:t>
    </dgm:pt>
    <dgm:pt modelId="{1C40CD88-3024-49A4-A9E6-4AA327F6D166}" type="sibTrans" cxnId="{78D1A29E-BE03-4F0A-A341-DEB7D0F8B351}">
      <dgm:prSet/>
      <dgm:spPr/>
      <dgm:t>
        <a:bodyPr/>
        <a:lstStyle/>
        <a:p>
          <a:endParaRPr lang="es-EC"/>
        </a:p>
      </dgm:t>
    </dgm:pt>
    <dgm:pt modelId="{6CF78330-A561-436C-B209-121A18E66650}">
      <dgm:prSet phldrT="[Texto]" custT="1"/>
      <dgm:spPr/>
      <dgm:t>
        <a:bodyPr/>
        <a:lstStyle/>
        <a:p>
          <a:pPr algn="l"/>
          <a:r>
            <a:rPr lang="es-EC" sz="1700" dirty="0" smtClean="0"/>
            <a:t>Requerimientos de Negocio para los Criterios de información </a:t>
          </a:r>
        </a:p>
        <a:p>
          <a:pPr algn="l"/>
          <a:endParaRPr lang="es-EC" sz="1700" dirty="0" smtClean="0"/>
        </a:p>
        <a:p>
          <a:pPr algn="l"/>
          <a:r>
            <a:rPr lang="es-EC" sz="1700" dirty="0" smtClean="0"/>
            <a:t>Los Procesos </a:t>
          </a:r>
        </a:p>
        <a:p>
          <a:pPr algn="l"/>
          <a:r>
            <a:rPr lang="es-EC" sz="1700" dirty="0" smtClean="0"/>
            <a:t> y Los Recursos de TI</a:t>
          </a:r>
        </a:p>
      </dgm:t>
    </dgm:pt>
    <dgm:pt modelId="{34C5BEAB-62AA-405F-B505-ABFC859C3CAC}" type="parTrans" cxnId="{E42305CA-D82B-44B2-9C00-1B5FC0E235B5}">
      <dgm:prSet/>
      <dgm:spPr/>
      <dgm:t>
        <a:bodyPr/>
        <a:lstStyle/>
        <a:p>
          <a:endParaRPr lang="es-EC"/>
        </a:p>
      </dgm:t>
    </dgm:pt>
    <dgm:pt modelId="{C162C15B-5672-4847-AA71-837EC242844A}" type="sibTrans" cxnId="{E42305CA-D82B-44B2-9C00-1B5FC0E235B5}">
      <dgm:prSet/>
      <dgm:spPr/>
      <dgm:t>
        <a:bodyPr/>
        <a:lstStyle/>
        <a:p>
          <a:endParaRPr lang="es-EC"/>
        </a:p>
      </dgm:t>
    </dgm:pt>
    <dgm:pt modelId="{2FD06BE6-3A2A-4F4F-86E1-60B601D38D14}" type="pres">
      <dgm:prSet presAssocID="{544A9DE7-8006-458F-A570-D8C9691CEC56}" presName="Name0" presStyleCnt="0">
        <dgm:presLayoutVars>
          <dgm:dir/>
          <dgm:resizeHandles val="exact"/>
        </dgm:presLayoutVars>
      </dgm:prSet>
      <dgm:spPr/>
      <dgm:t>
        <a:bodyPr/>
        <a:lstStyle/>
        <a:p>
          <a:endParaRPr lang="es-EC"/>
        </a:p>
      </dgm:t>
    </dgm:pt>
    <dgm:pt modelId="{7CF03BA9-931F-44BE-8E25-73A303B538A0}" type="pres">
      <dgm:prSet presAssocID="{50CF86CB-B14C-42A3-ACD6-98A3D0F92DFD}" presName="node" presStyleLbl="node1" presStyleIdx="0" presStyleCnt="3">
        <dgm:presLayoutVars>
          <dgm:bulletEnabled val="1"/>
        </dgm:presLayoutVars>
      </dgm:prSet>
      <dgm:spPr/>
      <dgm:t>
        <a:bodyPr/>
        <a:lstStyle/>
        <a:p>
          <a:endParaRPr lang="es-EC"/>
        </a:p>
      </dgm:t>
    </dgm:pt>
    <dgm:pt modelId="{6AE60C23-9521-41FC-8F14-6351E951DD82}" type="pres">
      <dgm:prSet presAssocID="{5D3FC269-E1FF-478C-8D67-5A5257031088}" presName="sibTrans" presStyleCnt="0"/>
      <dgm:spPr/>
    </dgm:pt>
    <dgm:pt modelId="{7553F256-AE9D-46A4-BFAC-E40F85FE3D93}" type="pres">
      <dgm:prSet presAssocID="{7AE5E1B5-65BD-47DE-9ADB-D5DF9BBC62AC}" presName="node" presStyleLbl="node1" presStyleIdx="1" presStyleCnt="3">
        <dgm:presLayoutVars>
          <dgm:bulletEnabled val="1"/>
        </dgm:presLayoutVars>
      </dgm:prSet>
      <dgm:spPr/>
      <dgm:t>
        <a:bodyPr/>
        <a:lstStyle/>
        <a:p>
          <a:endParaRPr lang="es-EC"/>
        </a:p>
      </dgm:t>
    </dgm:pt>
    <dgm:pt modelId="{DDE64CAE-6595-4A4A-B126-19624EFCEAD1}" type="pres">
      <dgm:prSet presAssocID="{1C40CD88-3024-49A4-A9E6-4AA327F6D166}" presName="sibTrans" presStyleCnt="0"/>
      <dgm:spPr/>
    </dgm:pt>
    <dgm:pt modelId="{D8F8F852-72A3-42D6-BA2B-507F4DB51C80}" type="pres">
      <dgm:prSet presAssocID="{6CF78330-A561-436C-B209-121A18E66650}" presName="node" presStyleLbl="node1" presStyleIdx="2" presStyleCnt="3" custScaleX="96591">
        <dgm:presLayoutVars>
          <dgm:bulletEnabled val="1"/>
        </dgm:presLayoutVars>
      </dgm:prSet>
      <dgm:spPr/>
      <dgm:t>
        <a:bodyPr/>
        <a:lstStyle/>
        <a:p>
          <a:endParaRPr lang="es-EC"/>
        </a:p>
      </dgm:t>
    </dgm:pt>
  </dgm:ptLst>
  <dgm:cxnLst>
    <dgm:cxn modelId="{2D120512-4D21-4269-BCB9-2750288F9EAA}" type="presOf" srcId="{6CF78330-A561-436C-B209-121A18E66650}" destId="{D8F8F852-72A3-42D6-BA2B-507F4DB51C80}" srcOrd="0" destOrd="0" presId="urn:microsoft.com/office/officeart/2005/8/layout/hList6"/>
    <dgm:cxn modelId="{56C4AC6D-AF90-4EDE-A0F1-EDDCFAC28C15}" type="presOf" srcId="{7AE5E1B5-65BD-47DE-9ADB-D5DF9BBC62AC}" destId="{7553F256-AE9D-46A4-BFAC-E40F85FE3D93}" srcOrd="0" destOrd="0" presId="urn:microsoft.com/office/officeart/2005/8/layout/hList6"/>
    <dgm:cxn modelId="{78D1A29E-BE03-4F0A-A341-DEB7D0F8B351}" srcId="{544A9DE7-8006-458F-A570-D8C9691CEC56}" destId="{7AE5E1B5-65BD-47DE-9ADB-D5DF9BBC62AC}" srcOrd="1" destOrd="0" parTransId="{5AAF0774-3705-4413-BE71-17A906E88847}" sibTransId="{1C40CD88-3024-49A4-A9E6-4AA327F6D166}"/>
    <dgm:cxn modelId="{E42305CA-D82B-44B2-9C00-1B5FC0E235B5}" srcId="{544A9DE7-8006-458F-A570-D8C9691CEC56}" destId="{6CF78330-A561-436C-B209-121A18E66650}" srcOrd="2" destOrd="0" parTransId="{34C5BEAB-62AA-405F-B505-ABFC859C3CAC}" sibTransId="{C162C15B-5672-4847-AA71-837EC242844A}"/>
    <dgm:cxn modelId="{F1FCABF9-B793-471C-B347-B7DCE9D0961E}" type="presOf" srcId="{50CF86CB-B14C-42A3-ACD6-98A3D0F92DFD}" destId="{7CF03BA9-931F-44BE-8E25-73A303B538A0}" srcOrd="0" destOrd="0" presId="urn:microsoft.com/office/officeart/2005/8/layout/hList6"/>
    <dgm:cxn modelId="{DAE48299-F67A-4975-9B03-F1A166446BA2}" type="presOf" srcId="{544A9DE7-8006-458F-A570-D8C9691CEC56}" destId="{2FD06BE6-3A2A-4F4F-86E1-60B601D38D14}" srcOrd="0" destOrd="0" presId="urn:microsoft.com/office/officeart/2005/8/layout/hList6"/>
    <dgm:cxn modelId="{FA71FE70-7D63-4F10-B294-02DE7CE9ACA8}" srcId="{544A9DE7-8006-458F-A570-D8C9691CEC56}" destId="{50CF86CB-B14C-42A3-ACD6-98A3D0F92DFD}" srcOrd="0" destOrd="0" parTransId="{FDFD2A58-5A54-4813-A6FE-1EDB06725CBB}" sibTransId="{5D3FC269-E1FF-478C-8D67-5A5257031088}"/>
    <dgm:cxn modelId="{55145548-6003-4BCD-9A7C-FE9ADEEE8D0A}" type="presParOf" srcId="{2FD06BE6-3A2A-4F4F-86E1-60B601D38D14}" destId="{7CF03BA9-931F-44BE-8E25-73A303B538A0}" srcOrd="0" destOrd="0" presId="urn:microsoft.com/office/officeart/2005/8/layout/hList6"/>
    <dgm:cxn modelId="{F76F39EA-5EBA-4DA8-85C0-BA043ECE559A}" type="presParOf" srcId="{2FD06BE6-3A2A-4F4F-86E1-60B601D38D14}" destId="{6AE60C23-9521-41FC-8F14-6351E951DD82}" srcOrd="1" destOrd="0" presId="urn:microsoft.com/office/officeart/2005/8/layout/hList6"/>
    <dgm:cxn modelId="{BA18BD3B-45AF-41D5-A4B0-06D0CCD7E442}" type="presParOf" srcId="{2FD06BE6-3A2A-4F4F-86E1-60B601D38D14}" destId="{7553F256-AE9D-46A4-BFAC-E40F85FE3D93}" srcOrd="2" destOrd="0" presId="urn:microsoft.com/office/officeart/2005/8/layout/hList6"/>
    <dgm:cxn modelId="{3F7FDE08-8ECA-464D-89D6-42DF4D967722}" type="presParOf" srcId="{2FD06BE6-3A2A-4F4F-86E1-60B601D38D14}" destId="{DDE64CAE-6595-4A4A-B126-19624EFCEAD1}" srcOrd="3" destOrd="0" presId="urn:microsoft.com/office/officeart/2005/8/layout/hList6"/>
    <dgm:cxn modelId="{F02823BF-D8E4-4DC0-AEDB-164140F3ABE6}" type="presParOf" srcId="{2FD06BE6-3A2A-4F4F-86E1-60B601D38D14}" destId="{D8F8F852-72A3-42D6-BA2B-507F4DB51C80}" srcOrd="4" destOrd="0" presId="urn:microsoft.com/office/officeart/2005/8/layout/hList6"/>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6.3. Cubo COBIT: Procesos de TI </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90687DB2-1972-4E1F-A0C9-C3FD79D01E12}"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38BC3FB-1002-4562-B1A9-9B4274336590}" type="presOf" srcId="{238CC9A4-0EAE-4AC6-8A4B-689493D375E4}" destId="{FC7C4530-963F-4D81-8C96-75FADF586974}" srcOrd="0" destOrd="0" presId="urn:microsoft.com/office/officeart/2005/8/layout/vList2"/>
    <dgm:cxn modelId="{1344ABFE-F39E-4949-BBFB-37A84CC2430B}"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2652160F-E312-4888-AA71-C3043C547586}" type="doc">
      <dgm:prSet loTypeId="urn:microsoft.com/office/officeart/2005/8/layout/cycle8" loCatId="cycle" qsTypeId="urn:microsoft.com/office/officeart/2005/8/quickstyle/3d1" qsCatId="3D" csTypeId="urn:microsoft.com/office/officeart/2005/8/colors/colorful5" csCatId="colorful" phldr="1"/>
      <dgm:spPr/>
      <dgm:t>
        <a:bodyPr/>
        <a:lstStyle/>
        <a:p>
          <a:endParaRPr lang="es-EC"/>
        </a:p>
      </dgm:t>
    </dgm:pt>
    <dgm:pt modelId="{194DF681-5943-4BF2-9D6E-221326B97A92}">
      <dgm:prSet phldrT="[Texto]" custT="1"/>
      <dgm:spPr/>
      <dgm:t>
        <a:bodyPr/>
        <a:lstStyle/>
        <a:p>
          <a:r>
            <a:rPr lang="es-EC" sz="1600" dirty="0" smtClean="0"/>
            <a:t>Planear y Organizar</a:t>
          </a:r>
          <a:endParaRPr lang="es-EC" sz="1600" dirty="0"/>
        </a:p>
      </dgm:t>
    </dgm:pt>
    <dgm:pt modelId="{62E8AB77-88F4-465D-AC42-A95B3F7F12BC}" type="parTrans" cxnId="{E6D53B20-B0DE-4A88-8538-B2CA749DA160}">
      <dgm:prSet/>
      <dgm:spPr/>
      <dgm:t>
        <a:bodyPr/>
        <a:lstStyle/>
        <a:p>
          <a:endParaRPr lang="es-EC"/>
        </a:p>
      </dgm:t>
    </dgm:pt>
    <dgm:pt modelId="{FCC1A2B6-D7F3-4A37-AD82-F70EC09F62D0}" type="sibTrans" cxnId="{E6D53B20-B0DE-4A88-8538-B2CA749DA160}">
      <dgm:prSet/>
      <dgm:spPr/>
      <dgm:t>
        <a:bodyPr/>
        <a:lstStyle/>
        <a:p>
          <a:endParaRPr lang="es-EC"/>
        </a:p>
      </dgm:t>
    </dgm:pt>
    <dgm:pt modelId="{9983ED8A-B45D-43DF-85E3-C8A63A6C5F6D}">
      <dgm:prSet phldrT="[Texto]" custT="1"/>
      <dgm:spPr/>
      <dgm:t>
        <a:bodyPr/>
        <a:lstStyle/>
        <a:p>
          <a:r>
            <a:rPr lang="es-EC" sz="1600" dirty="0" smtClean="0"/>
            <a:t>Adquirir e Implementar </a:t>
          </a:r>
          <a:endParaRPr lang="es-EC" sz="1600" dirty="0"/>
        </a:p>
      </dgm:t>
    </dgm:pt>
    <dgm:pt modelId="{95DB1058-4272-41C0-9070-1AE118A42906}" type="parTrans" cxnId="{9EF338C9-13C1-4F7B-844B-F8A55D225D75}">
      <dgm:prSet/>
      <dgm:spPr/>
      <dgm:t>
        <a:bodyPr/>
        <a:lstStyle/>
        <a:p>
          <a:endParaRPr lang="es-EC"/>
        </a:p>
      </dgm:t>
    </dgm:pt>
    <dgm:pt modelId="{A71CF3D1-D5A8-44CC-B6B6-AC50A766CBA0}" type="sibTrans" cxnId="{9EF338C9-13C1-4F7B-844B-F8A55D225D75}">
      <dgm:prSet/>
      <dgm:spPr/>
      <dgm:t>
        <a:bodyPr/>
        <a:lstStyle/>
        <a:p>
          <a:endParaRPr lang="es-EC"/>
        </a:p>
      </dgm:t>
    </dgm:pt>
    <dgm:pt modelId="{C8436455-B17A-473E-A0D2-0790121B5677}">
      <dgm:prSet phldrT="[Texto]" custT="1"/>
      <dgm:spPr/>
      <dgm:t>
        <a:bodyPr/>
        <a:lstStyle/>
        <a:p>
          <a:r>
            <a:rPr lang="es-EC" sz="1600" dirty="0" smtClean="0"/>
            <a:t>Entrega y Soporte </a:t>
          </a:r>
          <a:endParaRPr lang="es-EC" sz="1600" dirty="0"/>
        </a:p>
      </dgm:t>
    </dgm:pt>
    <dgm:pt modelId="{0CA0AECD-EAD8-45C3-B8BF-9E32AD73072D}" type="parTrans" cxnId="{1297B98A-85AB-48BA-9394-3C9A4ED2F1F6}">
      <dgm:prSet/>
      <dgm:spPr/>
      <dgm:t>
        <a:bodyPr/>
        <a:lstStyle/>
        <a:p>
          <a:endParaRPr lang="es-EC"/>
        </a:p>
      </dgm:t>
    </dgm:pt>
    <dgm:pt modelId="{C7B07960-6FFA-43D4-A5F8-DD4DE9F72A71}" type="sibTrans" cxnId="{1297B98A-85AB-48BA-9394-3C9A4ED2F1F6}">
      <dgm:prSet/>
      <dgm:spPr/>
      <dgm:t>
        <a:bodyPr/>
        <a:lstStyle/>
        <a:p>
          <a:endParaRPr lang="es-EC"/>
        </a:p>
      </dgm:t>
    </dgm:pt>
    <dgm:pt modelId="{B61E1EEF-00ED-43F5-9FA3-AF3889F8F532}">
      <dgm:prSet phldrT="[Texto]" custT="1"/>
      <dgm:spPr/>
      <dgm:t>
        <a:bodyPr/>
        <a:lstStyle/>
        <a:p>
          <a:r>
            <a:rPr lang="es-EC" sz="1600" dirty="0" smtClean="0"/>
            <a:t>Monitorear y Evaluar</a:t>
          </a:r>
          <a:endParaRPr lang="es-EC" sz="1600" dirty="0"/>
        </a:p>
      </dgm:t>
    </dgm:pt>
    <dgm:pt modelId="{671EAF2D-9ED3-4933-91BD-7514ADFFE4C2}" type="parTrans" cxnId="{324B29E4-B207-4118-B259-A6B74FBCA8AD}">
      <dgm:prSet/>
      <dgm:spPr/>
      <dgm:t>
        <a:bodyPr/>
        <a:lstStyle/>
        <a:p>
          <a:endParaRPr lang="es-EC"/>
        </a:p>
      </dgm:t>
    </dgm:pt>
    <dgm:pt modelId="{54F782ED-886A-4AB8-84B1-57D51E589462}" type="sibTrans" cxnId="{324B29E4-B207-4118-B259-A6B74FBCA8AD}">
      <dgm:prSet/>
      <dgm:spPr/>
      <dgm:t>
        <a:bodyPr/>
        <a:lstStyle/>
        <a:p>
          <a:endParaRPr lang="es-EC"/>
        </a:p>
      </dgm:t>
    </dgm:pt>
    <dgm:pt modelId="{8DDEC303-B6D8-4A69-B58C-DFA7A0912CCF}" type="pres">
      <dgm:prSet presAssocID="{2652160F-E312-4888-AA71-C3043C547586}" presName="compositeShape" presStyleCnt="0">
        <dgm:presLayoutVars>
          <dgm:chMax val="7"/>
          <dgm:dir/>
          <dgm:resizeHandles val="exact"/>
        </dgm:presLayoutVars>
      </dgm:prSet>
      <dgm:spPr/>
      <dgm:t>
        <a:bodyPr/>
        <a:lstStyle/>
        <a:p>
          <a:endParaRPr lang="es-EC"/>
        </a:p>
      </dgm:t>
    </dgm:pt>
    <dgm:pt modelId="{5CC3FDFB-8428-4642-A524-7154A29D4571}" type="pres">
      <dgm:prSet presAssocID="{2652160F-E312-4888-AA71-C3043C547586}" presName="wedge1" presStyleLbl="node1" presStyleIdx="0" presStyleCnt="4"/>
      <dgm:spPr/>
      <dgm:t>
        <a:bodyPr/>
        <a:lstStyle/>
        <a:p>
          <a:endParaRPr lang="es-EC"/>
        </a:p>
      </dgm:t>
    </dgm:pt>
    <dgm:pt modelId="{C9D29907-695E-478D-BB7D-CCC99EA4D0FD}" type="pres">
      <dgm:prSet presAssocID="{2652160F-E312-4888-AA71-C3043C547586}" presName="dummy1a" presStyleCnt="0"/>
      <dgm:spPr/>
    </dgm:pt>
    <dgm:pt modelId="{F6542ED9-2CEF-479A-9F23-22CF157EA662}" type="pres">
      <dgm:prSet presAssocID="{2652160F-E312-4888-AA71-C3043C547586}" presName="dummy1b" presStyleCnt="0"/>
      <dgm:spPr/>
    </dgm:pt>
    <dgm:pt modelId="{1325BEEB-CB1F-41B1-86E1-4D856569B180}" type="pres">
      <dgm:prSet presAssocID="{2652160F-E312-4888-AA71-C3043C547586}" presName="wedge1Tx" presStyleLbl="node1" presStyleIdx="0" presStyleCnt="4">
        <dgm:presLayoutVars>
          <dgm:chMax val="0"/>
          <dgm:chPref val="0"/>
          <dgm:bulletEnabled val="1"/>
        </dgm:presLayoutVars>
      </dgm:prSet>
      <dgm:spPr/>
      <dgm:t>
        <a:bodyPr/>
        <a:lstStyle/>
        <a:p>
          <a:endParaRPr lang="es-EC"/>
        </a:p>
      </dgm:t>
    </dgm:pt>
    <dgm:pt modelId="{C13A01ED-3DEF-474E-92B4-DE033A8B8CA8}" type="pres">
      <dgm:prSet presAssocID="{2652160F-E312-4888-AA71-C3043C547586}" presName="wedge2" presStyleLbl="node1" presStyleIdx="1" presStyleCnt="4"/>
      <dgm:spPr/>
      <dgm:t>
        <a:bodyPr/>
        <a:lstStyle/>
        <a:p>
          <a:endParaRPr lang="es-EC"/>
        </a:p>
      </dgm:t>
    </dgm:pt>
    <dgm:pt modelId="{3AD3EEC6-3A39-4350-B3B2-A2A58588A882}" type="pres">
      <dgm:prSet presAssocID="{2652160F-E312-4888-AA71-C3043C547586}" presName="dummy2a" presStyleCnt="0"/>
      <dgm:spPr/>
    </dgm:pt>
    <dgm:pt modelId="{891D60BC-1FEF-429D-9945-DB311824A738}" type="pres">
      <dgm:prSet presAssocID="{2652160F-E312-4888-AA71-C3043C547586}" presName="dummy2b" presStyleCnt="0"/>
      <dgm:spPr/>
    </dgm:pt>
    <dgm:pt modelId="{8EF8BAFF-ED46-42FD-9B2C-1E6E19BE1879}" type="pres">
      <dgm:prSet presAssocID="{2652160F-E312-4888-AA71-C3043C547586}" presName="wedge2Tx" presStyleLbl="node1" presStyleIdx="1" presStyleCnt="4">
        <dgm:presLayoutVars>
          <dgm:chMax val="0"/>
          <dgm:chPref val="0"/>
          <dgm:bulletEnabled val="1"/>
        </dgm:presLayoutVars>
      </dgm:prSet>
      <dgm:spPr/>
      <dgm:t>
        <a:bodyPr/>
        <a:lstStyle/>
        <a:p>
          <a:endParaRPr lang="es-EC"/>
        </a:p>
      </dgm:t>
    </dgm:pt>
    <dgm:pt modelId="{5FBA7069-E16A-43E5-876C-E17832571D49}" type="pres">
      <dgm:prSet presAssocID="{2652160F-E312-4888-AA71-C3043C547586}" presName="wedge3" presStyleLbl="node1" presStyleIdx="2" presStyleCnt="4"/>
      <dgm:spPr/>
      <dgm:t>
        <a:bodyPr/>
        <a:lstStyle/>
        <a:p>
          <a:endParaRPr lang="es-EC"/>
        </a:p>
      </dgm:t>
    </dgm:pt>
    <dgm:pt modelId="{AFFAB721-793A-4C3C-AB95-06BEE908FCD9}" type="pres">
      <dgm:prSet presAssocID="{2652160F-E312-4888-AA71-C3043C547586}" presName="dummy3a" presStyleCnt="0"/>
      <dgm:spPr/>
    </dgm:pt>
    <dgm:pt modelId="{76444C65-7F76-4507-B10B-E5DD016D8BA8}" type="pres">
      <dgm:prSet presAssocID="{2652160F-E312-4888-AA71-C3043C547586}" presName="dummy3b" presStyleCnt="0"/>
      <dgm:spPr/>
    </dgm:pt>
    <dgm:pt modelId="{71CBCC22-29FA-432D-A055-0CB5CE7DD6B9}" type="pres">
      <dgm:prSet presAssocID="{2652160F-E312-4888-AA71-C3043C547586}" presName="wedge3Tx" presStyleLbl="node1" presStyleIdx="2" presStyleCnt="4">
        <dgm:presLayoutVars>
          <dgm:chMax val="0"/>
          <dgm:chPref val="0"/>
          <dgm:bulletEnabled val="1"/>
        </dgm:presLayoutVars>
      </dgm:prSet>
      <dgm:spPr/>
      <dgm:t>
        <a:bodyPr/>
        <a:lstStyle/>
        <a:p>
          <a:endParaRPr lang="es-EC"/>
        </a:p>
      </dgm:t>
    </dgm:pt>
    <dgm:pt modelId="{5FD61A46-F0D7-4DAF-8C74-2D4F36A7F3F6}" type="pres">
      <dgm:prSet presAssocID="{2652160F-E312-4888-AA71-C3043C547586}" presName="wedge4" presStyleLbl="node1" presStyleIdx="3" presStyleCnt="4"/>
      <dgm:spPr/>
      <dgm:t>
        <a:bodyPr/>
        <a:lstStyle/>
        <a:p>
          <a:endParaRPr lang="es-EC"/>
        </a:p>
      </dgm:t>
    </dgm:pt>
    <dgm:pt modelId="{DA7617C4-5B6A-490E-AD0F-FCBF0DB62226}" type="pres">
      <dgm:prSet presAssocID="{2652160F-E312-4888-AA71-C3043C547586}" presName="dummy4a" presStyleCnt="0"/>
      <dgm:spPr/>
    </dgm:pt>
    <dgm:pt modelId="{6D35A0D5-B0A1-466C-B6F4-0CD5EB78311A}" type="pres">
      <dgm:prSet presAssocID="{2652160F-E312-4888-AA71-C3043C547586}" presName="dummy4b" presStyleCnt="0"/>
      <dgm:spPr/>
    </dgm:pt>
    <dgm:pt modelId="{96611643-48EA-49DD-BA69-CE74A2469F0C}" type="pres">
      <dgm:prSet presAssocID="{2652160F-E312-4888-AA71-C3043C547586}" presName="wedge4Tx" presStyleLbl="node1" presStyleIdx="3" presStyleCnt="4">
        <dgm:presLayoutVars>
          <dgm:chMax val="0"/>
          <dgm:chPref val="0"/>
          <dgm:bulletEnabled val="1"/>
        </dgm:presLayoutVars>
      </dgm:prSet>
      <dgm:spPr/>
      <dgm:t>
        <a:bodyPr/>
        <a:lstStyle/>
        <a:p>
          <a:endParaRPr lang="es-EC"/>
        </a:p>
      </dgm:t>
    </dgm:pt>
    <dgm:pt modelId="{6E4407FB-917C-48D6-AD5C-750E60983A4B}" type="pres">
      <dgm:prSet presAssocID="{FCC1A2B6-D7F3-4A37-AD82-F70EC09F62D0}" presName="arrowWedge1" presStyleLbl="fgSibTrans2D1" presStyleIdx="0" presStyleCnt="4"/>
      <dgm:spPr/>
    </dgm:pt>
    <dgm:pt modelId="{EF2199D9-F915-4009-95B9-49C75D3D45EA}" type="pres">
      <dgm:prSet presAssocID="{A71CF3D1-D5A8-44CC-B6B6-AC50A766CBA0}" presName="arrowWedge2" presStyleLbl="fgSibTrans2D1" presStyleIdx="1" presStyleCnt="4"/>
      <dgm:spPr/>
    </dgm:pt>
    <dgm:pt modelId="{7491BB32-3A3F-4E9E-962A-F3CC77534564}" type="pres">
      <dgm:prSet presAssocID="{C7B07960-6FFA-43D4-A5F8-DD4DE9F72A71}" presName="arrowWedge3" presStyleLbl="fgSibTrans2D1" presStyleIdx="2" presStyleCnt="4"/>
      <dgm:spPr/>
    </dgm:pt>
    <dgm:pt modelId="{473F9C01-D33E-4E5B-84AD-4C142D1C9EB3}" type="pres">
      <dgm:prSet presAssocID="{54F782ED-886A-4AB8-84B1-57D51E589462}" presName="arrowWedge4" presStyleLbl="fgSibTrans2D1" presStyleIdx="3" presStyleCnt="4"/>
      <dgm:spPr/>
    </dgm:pt>
  </dgm:ptLst>
  <dgm:cxnLst>
    <dgm:cxn modelId="{378BF1A6-8A19-4B11-A51C-1A3731EDAD10}" type="presOf" srcId="{B61E1EEF-00ED-43F5-9FA3-AF3889F8F532}" destId="{5FD61A46-F0D7-4DAF-8C74-2D4F36A7F3F6}" srcOrd="0" destOrd="0" presId="urn:microsoft.com/office/officeart/2005/8/layout/cycle8"/>
    <dgm:cxn modelId="{42C64A65-CBA2-4BC7-83C4-500C1F513519}" type="presOf" srcId="{9983ED8A-B45D-43DF-85E3-C8A63A6C5F6D}" destId="{8EF8BAFF-ED46-42FD-9B2C-1E6E19BE1879}" srcOrd="1" destOrd="0" presId="urn:microsoft.com/office/officeart/2005/8/layout/cycle8"/>
    <dgm:cxn modelId="{4A7D65DB-5D6B-4825-ADE0-1A0DE930ADB0}" type="presOf" srcId="{C8436455-B17A-473E-A0D2-0790121B5677}" destId="{5FBA7069-E16A-43E5-876C-E17832571D49}" srcOrd="0" destOrd="0" presId="urn:microsoft.com/office/officeart/2005/8/layout/cycle8"/>
    <dgm:cxn modelId="{30893E8A-6EF8-4F6E-918A-1F2D73E1DB30}" type="presOf" srcId="{194DF681-5943-4BF2-9D6E-221326B97A92}" destId="{1325BEEB-CB1F-41B1-86E1-4D856569B180}" srcOrd="1" destOrd="0" presId="urn:microsoft.com/office/officeart/2005/8/layout/cycle8"/>
    <dgm:cxn modelId="{324B29E4-B207-4118-B259-A6B74FBCA8AD}" srcId="{2652160F-E312-4888-AA71-C3043C547586}" destId="{B61E1EEF-00ED-43F5-9FA3-AF3889F8F532}" srcOrd="3" destOrd="0" parTransId="{671EAF2D-9ED3-4933-91BD-7514ADFFE4C2}" sibTransId="{54F782ED-886A-4AB8-84B1-57D51E589462}"/>
    <dgm:cxn modelId="{8B78698E-EBE4-468A-A70B-90DFA0C7BFFB}" type="presOf" srcId="{C8436455-B17A-473E-A0D2-0790121B5677}" destId="{71CBCC22-29FA-432D-A055-0CB5CE7DD6B9}" srcOrd="1" destOrd="0" presId="urn:microsoft.com/office/officeart/2005/8/layout/cycle8"/>
    <dgm:cxn modelId="{97C3251F-FD64-4E1C-8DBE-BC7E5491CE18}" type="presOf" srcId="{B61E1EEF-00ED-43F5-9FA3-AF3889F8F532}" destId="{96611643-48EA-49DD-BA69-CE74A2469F0C}" srcOrd="1" destOrd="0" presId="urn:microsoft.com/office/officeart/2005/8/layout/cycle8"/>
    <dgm:cxn modelId="{A5547865-2CB9-4A2D-BD62-B26CBC74F26E}" type="presOf" srcId="{194DF681-5943-4BF2-9D6E-221326B97A92}" destId="{5CC3FDFB-8428-4642-A524-7154A29D4571}" srcOrd="0" destOrd="0" presId="urn:microsoft.com/office/officeart/2005/8/layout/cycle8"/>
    <dgm:cxn modelId="{1297B98A-85AB-48BA-9394-3C9A4ED2F1F6}" srcId="{2652160F-E312-4888-AA71-C3043C547586}" destId="{C8436455-B17A-473E-A0D2-0790121B5677}" srcOrd="2" destOrd="0" parTransId="{0CA0AECD-EAD8-45C3-B8BF-9E32AD73072D}" sibTransId="{C7B07960-6FFA-43D4-A5F8-DD4DE9F72A71}"/>
    <dgm:cxn modelId="{9EF338C9-13C1-4F7B-844B-F8A55D225D75}" srcId="{2652160F-E312-4888-AA71-C3043C547586}" destId="{9983ED8A-B45D-43DF-85E3-C8A63A6C5F6D}" srcOrd="1" destOrd="0" parTransId="{95DB1058-4272-41C0-9070-1AE118A42906}" sibTransId="{A71CF3D1-D5A8-44CC-B6B6-AC50A766CBA0}"/>
    <dgm:cxn modelId="{E6D53B20-B0DE-4A88-8538-B2CA749DA160}" srcId="{2652160F-E312-4888-AA71-C3043C547586}" destId="{194DF681-5943-4BF2-9D6E-221326B97A92}" srcOrd="0" destOrd="0" parTransId="{62E8AB77-88F4-465D-AC42-A95B3F7F12BC}" sibTransId="{FCC1A2B6-D7F3-4A37-AD82-F70EC09F62D0}"/>
    <dgm:cxn modelId="{EBFD7617-8C96-4086-AC4F-DE3E22F6857C}" type="presOf" srcId="{9983ED8A-B45D-43DF-85E3-C8A63A6C5F6D}" destId="{C13A01ED-3DEF-474E-92B4-DE033A8B8CA8}" srcOrd="0" destOrd="0" presId="urn:microsoft.com/office/officeart/2005/8/layout/cycle8"/>
    <dgm:cxn modelId="{895977B5-ACB4-49DF-98B8-7970A505A31E}" type="presOf" srcId="{2652160F-E312-4888-AA71-C3043C547586}" destId="{8DDEC303-B6D8-4A69-B58C-DFA7A0912CCF}" srcOrd="0" destOrd="0" presId="urn:microsoft.com/office/officeart/2005/8/layout/cycle8"/>
    <dgm:cxn modelId="{6E9195F1-4C02-4526-A1B0-10D475AF6B7E}" type="presParOf" srcId="{8DDEC303-B6D8-4A69-B58C-DFA7A0912CCF}" destId="{5CC3FDFB-8428-4642-A524-7154A29D4571}" srcOrd="0" destOrd="0" presId="urn:microsoft.com/office/officeart/2005/8/layout/cycle8"/>
    <dgm:cxn modelId="{DEB2F9F5-1E95-4C14-B54E-D5AF1E253398}" type="presParOf" srcId="{8DDEC303-B6D8-4A69-B58C-DFA7A0912CCF}" destId="{C9D29907-695E-478D-BB7D-CCC99EA4D0FD}" srcOrd="1" destOrd="0" presId="urn:microsoft.com/office/officeart/2005/8/layout/cycle8"/>
    <dgm:cxn modelId="{7FB26A29-56FC-474E-8260-48DC5067CC05}" type="presParOf" srcId="{8DDEC303-B6D8-4A69-B58C-DFA7A0912CCF}" destId="{F6542ED9-2CEF-479A-9F23-22CF157EA662}" srcOrd="2" destOrd="0" presId="urn:microsoft.com/office/officeart/2005/8/layout/cycle8"/>
    <dgm:cxn modelId="{4354F60E-532C-4F0D-8493-834A53CDD95B}" type="presParOf" srcId="{8DDEC303-B6D8-4A69-B58C-DFA7A0912CCF}" destId="{1325BEEB-CB1F-41B1-86E1-4D856569B180}" srcOrd="3" destOrd="0" presId="urn:microsoft.com/office/officeart/2005/8/layout/cycle8"/>
    <dgm:cxn modelId="{1AEFFB98-39BF-41FD-A2DC-9316A2992571}" type="presParOf" srcId="{8DDEC303-B6D8-4A69-B58C-DFA7A0912CCF}" destId="{C13A01ED-3DEF-474E-92B4-DE033A8B8CA8}" srcOrd="4" destOrd="0" presId="urn:microsoft.com/office/officeart/2005/8/layout/cycle8"/>
    <dgm:cxn modelId="{92F4136C-2192-4A04-B098-BB78A718FE86}" type="presParOf" srcId="{8DDEC303-B6D8-4A69-B58C-DFA7A0912CCF}" destId="{3AD3EEC6-3A39-4350-B3B2-A2A58588A882}" srcOrd="5" destOrd="0" presId="urn:microsoft.com/office/officeart/2005/8/layout/cycle8"/>
    <dgm:cxn modelId="{87C04CD1-D767-437B-84B2-3403821DB66E}" type="presParOf" srcId="{8DDEC303-B6D8-4A69-B58C-DFA7A0912CCF}" destId="{891D60BC-1FEF-429D-9945-DB311824A738}" srcOrd="6" destOrd="0" presId="urn:microsoft.com/office/officeart/2005/8/layout/cycle8"/>
    <dgm:cxn modelId="{4E98202E-2270-4DAF-8A0D-3D8327D6B349}" type="presParOf" srcId="{8DDEC303-B6D8-4A69-B58C-DFA7A0912CCF}" destId="{8EF8BAFF-ED46-42FD-9B2C-1E6E19BE1879}" srcOrd="7" destOrd="0" presId="urn:microsoft.com/office/officeart/2005/8/layout/cycle8"/>
    <dgm:cxn modelId="{17F75A1E-75F5-4838-A812-1DFC07FF903E}" type="presParOf" srcId="{8DDEC303-B6D8-4A69-B58C-DFA7A0912CCF}" destId="{5FBA7069-E16A-43E5-876C-E17832571D49}" srcOrd="8" destOrd="0" presId="urn:microsoft.com/office/officeart/2005/8/layout/cycle8"/>
    <dgm:cxn modelId="{BBBC51FC-3AA7-4825-B176-CC0BCC7CE152}" type="presParOf" srcId="{8DDEC303-B6D8-4A69-B58C-DFA7A0912CCF}" destId="{AFFAB721-793A-4C3C-AB95-06BEE908FCD9}" srcOrd="9" destOrd="0" presId="urn:microsoft.com/office/officeart/2005/8/layout/cycle8"/>
    <dgm:cxn modelId="{B1B47566-A85F-4A67-B3A5-121690F8E5B8}" type="presParOf" srcId="{8DDEC303-B6D8-4A69-B58C-DFA7A0912CCF}" destId="{76444C65-7F76-4507-B10B-E5DD016D8BA8}" srcOrd="10" destOrd="0" presId="urn:microsoft.com/office/officeart/2005/8/layout/cycle8"/>
    <dgm:cxn modelId="{9101D031-A6AE-4A59-990B-3DEAD0A8F4EE}" type="presParOf" srcId="{8DDEC303-B6D8-4A69-B58C-DFA7A0912CCF}" destId="{71CBCC22-29FA-432D-A055-0CB5CE7DD6B9}" srcOrd="11" destOrd="0" presId="urn:microsoft.com/office/officeart/2005/8/layout/cycle8"/>
    <dgm:cxn modelId="{CB2B42D4-5335-4ABF-AC73-3E067BC05671}" type="presParOf" srcId="{8DDEC303-B6D8-4A69-B58C-DFA7A0912CCF}" destId="{5FD61A46-F0D7-4DAF-8C74-2D4F36A7F3F6}" srcOrd="12" destOrd="0" presId="urn:microsoft.com/office/officeart/2005/8/layout/cycle8"/>
    <dgm:cxn modelId="{000C798C-2CD4-4F7D-99B0-CE21A21EC8CB}" type="presParOf" srcId="{8DDEC303-B6D8-4A69-B58C-DFA7A0912CCF}" destId="{DA7617C4-5B6A-490E-AD0F-FCBF0DB62226}" srcOrd="13" destOrd="0" presId="urn:microsoft.com/office/officeart/2005/8/layout/cycle8"/>
    <dgm:cxn modelId="{B7C49507-D1A2-4FEC-96EA-DAC614D632A7}" type="presParOf" srcId="{8DDEC303-B6D8-4A69-B58C-DFA7A0912CCF}" destId="{6D35A0D5-B0A1-466C-B6F4-0CD5EB78311A}" srcOrd="14" destOrd="0" presId="urn:microsoft.com/office/officeart/2005/8/layout/cycle8"/>
    <dgm:cxn modelId="{CDDF0F65-26EA-4C61-8974-F5A0EA18FE05}" type="presParOf" srcId="{8DDEC303-B6D8-4A69-B58C-DFA7A0912CCF}" destId="{96611643-48EA-49DD-BA69-CE74A2469F0C}" srcOrd="15" destOrd="0" presId="urn:microsoft.com/office/officeart/2005/8/layout/cycle8"/>
    <dgm:cxn modelId="{3CF6AE3B-A619-4E07-AD8B-12C4F32769B3}" type="presParOf" srcId="{8DDEC303-B6D8-4A69-B58C-DFA7A0912CCF}" destId="{6E4407FB-917C-48D6-AD5C-750E60983A4B}" srcOrd="16" destOrd="0" presId="urn:microsoft.com/office/officeart/2005/8/layout/cycle8"/>
    <dgm:cxn modelId="{FE2FEF17-1885-4657-A19F-492ACC597E4B}" type="presParOf" srcId="{8DDEC303-B6D8-4A69-B58C-DFA7A0912CCF}" destId="{EF2199D9-F915-4009-95B9-49C75D3D45EA}" srcOrd="17" destOrd="0" presId="urn:microsoft.com/office/officeart/2005/8/layout/cycle8"/>
    <dgm:cxn modelId="{80838C1C-7570-4E77-A91D-E553BD0CD91D}" type="presParOf" srcId="{8DDEC303-B6D8-4A69-B58C-DFA7A0912CCF}" destId="{7491BB32-3A3F-4E9E-962A-F3CC77534564}" srcOrd="18" destOrd="0" presId="urn:microsoft.com/office/officeart/2005/8/layout/cycle8"/>
    <dgm:cxn modelId="{C91B7F0B-26E0-4401-B075-04AAE4028830}" type="presParOf" srcId="{8DDEC303-B6D8-4A69-B58C-DFA7A0912CCF}" destId="{473F9C01-D33E-4E5B-84AD-4C142D1C9EB3}" srcOrd="19" destOrd="0" presId="urn:microsoft.com/office/officeart/2005/8/layout/cycle8"/>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F97D881D-CBE1-4215-96A3-EA6A55078E3D}" type="doc">
      <dgm:prSet loTypeId="urn:microsoft.com/office/officeart/2005/8/layout/lProcess2" loCatId="list" qsTypeId="urn:microsoft.com/office/officeart/2005/8/quickstyle/3d1" qsCatId="3D" csTypeId="urn:microsoft.com/office/officeart/2005/8/colors/colorful5" csCatId="colorful" phldr="1"/>
      <dgm:spPr/>
      <dgm:t>
        <a:bodyPr/>
        <a:lstStyle/>
        <a:p>
          <a:endParaRPr lang="es-EC"/>
        </a:p>
      </dgm:t>
    </dgm:pt>
    <dgm:pt modelId="{ADAF8715-1076-4093-BE6F-D6C26F180891}">
      <dgm:prSet phldrT="[Texto]" custT="1"/>
      <dgm:spPr/>
      <dgm:t>
        <a:bodyPr/>
        <a:lstStyle/>
        <a:p>
          <a:r>
            <a:rPr lang="es-EC" sz="1800" dirty="0" smtClean="0"/>
            <a:t>Procesos:</a:t>
          </a:r>
          <a:endParaRPr lang="es-EC" sz="1800" dirty="0"/>
        </a:p>
      </dgm:t>
    </dgm:pt>
    <dgm:pt modelId="{14EC2DAD-DAC0-465D-AC0D-4925D5D9D14A}" type="parTrans" cxnId="{B70C3728-6126-4BCE-8D50-EA66059DD177}">
      <dgm:prSet/>
      <dgm:spPr/>
      <dgm:t>
        <a:bodyPr/>
        <a:lstStyle/>
        <a:p>
          <a:endParaRPr lang="es-EC"/>
        </a:p>
      </dgm:t>
    </dgm:pt>
    <dgm:pt modelId="{CD7A7923-FD15-4402-ACD9-CBC6F201D762}" type="sibTrans" cxnId="{B70C3728-6126-4BCE-8D50-EA66059DD177}">
      <dgm:prSet/>
      <dgm:spPr/>
      <dgm:t>
        <a:bodyPr/>
        <a:lstStyle/>
        <a:p>
          <a:endParaRPr lang="es-EC"/>
        </a:p>
      </dgm:t>
    </dgm:pt>
    <dgm:pt modelId="{4353B3D4-DFCF-46F6-ACBD-D60472ADFF4D}">
      <dgm:prSet phldrT="[Texto]" custT="1"/>
      <dgm:spPr/>
      <dgm:t>
        <a:bodyPr/>
        <a:lstStyle/>
        <a:p>
          <a:r>
            <a:rPr lang="es-EC" sz="1800" dirty="0" smtClean="0"/>
            <a:t>Actividades:</a:t>
          </a:r>
          <a:endParaRPr lang="es-EC" sz="1800" dirty="0"/>
        </a:p>
      </dgm:t>
    </dgm:pt>
    <dgm:pt modelId="{7D436026-B949-44B9-AAA7-12CA6298A599}" type="parTrans" cxnId="{14D21FFD-27DD-4D77-A6B8-D31F241DD228}">
      <dgm:prSet/>
      <dgm:spPr/>
      <dgm:t>
        <a:bodyPr/>
        <a:lstStyle/>
        <a:p>
          <a:endParaRPr lang="es-EC"/>
        </a:p>
      </dgm:t>
    </dgm:pt>
    <dgm:pt modelId="{03DA82BB-6410-424B-82F9-6319A98ED6FE}" type="sibTrans" cxnId="{14D21FFD-27DD-4D77-A6B8-D31F241DD228}">
      <dgm:prSet/>
      <dgm:spPr/>
      <dgm:t>
        <a:bodyPr/>
        <a:lstStyle/>
        <a:p>
          <a:endParaRPr lang="es-EC"/>
        </a:p>
      </dgm:t>
    </dgm:pt>
    <dgm:pt modelId="{D1F3DE2C-8FCE-49A7-8C20-BCBD62B8E1C8}">
      <dgm:prSet phldrT="[Texto]" custT="1"/>
      <dgm:spPr/>
      <dgm:t>
        <a:bodyPr/>
        <a:lstStyle/>
        <a:p>
          <a:pPr algn="l"/>
          <a:r>
            <a:rPr lang="es-EC" sz="1600" dirty="0" smtClean="0"/>
            <a:t>Existen  34 procesos  a  través  de  cuatro  dominios.  Estos  procesos  especifican  lo  que  el negocio  necesita  para  cumplir  sus  objetivos.</a:t>
          </a:r>
          <a:endParaRPr lang="es-EC" sz="1600" dirty="0"/>
        </a:p>
      </dgm:t>
    </dgm:pt>
    <dgm:pt modelId="{31C7837D-B22D-44A8-94E7-9AD9B8C82F54}" type="parTrans" cxnId="{52FFAEBD-5601-4661-9FE6-BA281DBEABF4}">
      <dgm:prSet/>
      <dgm:spPr/>
      <dgm:t>
        <a:bodyPr/>
        <a:lstStyle/>
        <a:p>
          <a:endParaRPr lang="es-EC"/>
        </a:p>
      </dgm:t>
    </dgm:pt>
    <dgm:pt modelId="{56ED2A6F-CC0E-4967-89FB-74B7153102D5}" type="sibTrans" cxnId="{52FFAEBD-5601-4661-9FE6-BA281DBEABF4}">
      <dgm:prSet/>
      <dgm:spPr/>
      <dgm:t>
        <a:bodyPr/>
        <a:lstStyle/>
        <a:p>
          <a:endParaRPr lang="es-EC"/>
        </a:p>
      </dgm:t>
    </dgm:pt>
    <dgm:pt modelId="{B614FBAF-F85D-4EF6-8666-D0ACDEAB86E5}">
      <dgm:prSet/>
      <dgm:spPr/>
      <dgm:t>
        <a:bodyPr/>
        <a:lstStyle/>
        <a:p>
          <a:r>
            <a:rPr lang="es-EC" dirty="0" smtClean="0"/>
            <a:t>Acciones  requeridas  para  alcanzar  resultados  medibles. Incluso, las actividades tienen  ciclos de vida e incluyen  muchas tareas discretas.</a:t>
          </a:r>
          <a:endParaRPr lang="es-EC" dirty="0"/>
        </a:p>
      </dgm:t>
    </dgm:pt>
    <dgm:pt modelId="{50F8B42C-FD97-48D7-85A0-0CF693CC5280}" type="parTrans" cxnId="{A6A8F8C4-ACCC-4592-9E0E-7B1B6E626CEC}">
      <dgm:prSet/>
      <dgm:spPr/>
      <dgm:t>
        <a:bodyPr/>
        <a:lstStyle/>
        <a:p>
          <a:endParaRPr lang="es-EC"/>
        </a:p>
      </dgm:t>
    </dgm:pt>
    <dgm:pt modelId="{55247276-3C59-4EE5-9A0B-F7AEA4B0EA34}" type="sibTrans" cxnId="{A6A8F8C4-ACCC-4592-9E0E-7B1B6E626CEC}">
      <dgm:prSet/>
      <dgm:spPr/>
      <dgm:t>
        <a:bodyPr/>
        <a:lstStyle/>
        <a:p>
          <a:endParaRPr lang="es-EC"/>
        </a:p>
      </dgm:t>
    </dgm:pt>
    <dgm:pt modelId="{BB393515-4A51-4E90-967A-1C8A12508E67}" type="pres">
      <dgm:prSet presAssocID="{F97D881D-CBE1-4215-96A3-EA6A55078E3D}" presName="theList" presStyleCnt="0">
        <dgm:presLayoutVars>
          <dgm:dir/>
          <dgm:animLvl val="lvl"/>
          <dgm:resizeHandles val="exact"/>
        </dgm:presLayoutVars>
      </dgm:prSet>
      <dgm:spPr/>
      <dgm:t>
        <a:bodyPr/>
        <a:lstStyle/>
        <a:p>
          <a:endParaRPr lang="es-EC"/>
        </a:p>
      </dgm:t>
    </dgm:pt>
    <dgm:pt modelId="{ECF4F4ED-2058-4C5E-AB16-35AC7B2893E3}" type="pres">
      <dgm:prSet presAssocID="{ADAF8715-1076-4093-BE6F-D6C26F180891}" presName="compNode" presStyleCnt="0"/>
      <dgm:spPr/>
    </dgm:pt>
    <dgm:pt modelId="{D2EC33F8-BD29-4543-8D74-92381D3B8801}" type="pres">
      <dgm:prSet presAssocID="{ADAF8715-1076-4093-BE6F-D6C26F180891}" presName="aNode" presStyleLbl="bgShp" presStyleIdx="0" presStyleCnt="2"/>
      <dgm:spPr/>
      <dgm:t>
        <a:bodyPr/>
        <a:lstStyle/>
        <a:p>
          <a:endParaRPr lang="es-EC"/>
        </a:p>
      </dgm:t>
    </dgm:pt>
    <dgm:pt modelId="{3D5D0832-71EC-4DCA-AF8E-A0C50E2C3FB6}" type="pres">
      <dgm:prSet presAssocID="{ADAF8715-1076-4093-BE6F-D6C26F180891}" presName="textNode" presStyleLbl="bgShp" presStyleIdx="0" presStyleCnt="2"/>
      <dgm:spPr/>
      <dgm:t>
        <a:bodyPr/>
        <a:lstStyle/>
        <a:p>
          <a:endParaRPr lang="es-EC"/>
        </a:p>
      </dgm:t>
    </dgm:pt>
    <dgm:pt modelId="{C67BC831-1D14-4AE5-8774-ADCAAA341C35}" type="pres">
      <dgm:prSet presAssocID="{ADAF8715-1076-4093-BE6F-D6C26F180891}" presName="compChildNode" presStyleCnt="0"/>
      <dgm:spPr/>
    </dgm:pt>
    <dgm:pt modelId="{45DDB03D-FB6E-4BED-B7AD-593D7AA1F182}" type="pres">
      <dgm:prSet presAssocID="{ADAF8715-1076-4093-BE6F-D6C26F180891}" presName="theInnerList" presStyleCnt="0"/>
      <dgm:spPr/>
    </dgm:pt>
    <dgm:pt modelId="{9D4E412E-B33C-440A-B330-D3DE471F44F0}" type="pres">
      <dgm:prSet presAssocID="{D1F3DE2C-8FCE-49A7-8C20-BCBD62B8E1C8}" presName="childNode" presStyleLbl="node1" presStyleIdx="0" presStyleCnt="2" custScaleX="119102">
        <dgm:presLayoutVars>
          <dgm:bulletEnabled val="1"/>
        </dgm:presLayoutVars>
      </dgm:prSet>
      <dgm:spPr/>
      <dgm:t>
        <a:bodyPr/>
        <a:lstStyle/>
        <a:p>
          <a:endParaRPr lang="es-EC"/>
        </a:p>
      </dgm:t>
    </dgm:pt>
    <dgm:pt modelId="{6F21FE70-879A-4557-BD3D-303169B61CC4}" type="pres">
      <dgm:prSet presAssocID="{ADAF8715-1076-4093-BE6F-D6C26F180891}" presName="aSpace" presStyleCnt="0"/>
      <dgm:spPr/>
    </dgm:pt>
    <dgm:pt modelId="{2BEDFC33-02BB-47CD-BD42-517CF9E097E7}" type="pres">
      <dgm:prSet presAssocID="{4353B3D4-DFCF-46F6-ACBD-D60472ADFF4D}" presName="compNode" presStyleCnt="0"/>
      <dgm:spPr/>
    </dgm:pt>
    <dgm:pt modelId="{29203475-E2DC-4E03-BE55-6FEC075D7B0D}" type="pres">
      <dgm:prSet presAssocID="{4353B3D4-DFCF-46F6-ACBD-D60472ADFF4D}" presName="aNode" presStyleLbl="bgShp" presStyleIdx="1" presStyleCnt="2" custLinFactNeighborX="638" custLinFactNeighborY="-778"/>
      <dgm:spPr/>
      <dgm:t>
        <a:bodyPr/>
        <a:lstStyle/>
        <a:p>
          <a:endParaRPr lang="es-EC"/>
        </a:p>
      </dgm:t>
    </dgm:pt>
    <dgm:pt modelId="{77128035-6E86-47C8-BA52-1A7078054341}" type="pres">
      <dgm:prSet presAssocID="{4353B3D4-DFCF-46F6-ACBD-D60472ADFF4D}" presName="textNode" presStyleLbl="bgShp" presStyleIdx="1" presStyleCnt="2"/>
      <dgm:spPr/>
      <dgm:t>
        <a:bodyPr/>
        <a:lstStyle/>
        <a:p>
          <a:endParaRPr lang="es-EC"/>
        </a:p>
      </dgm:t>
    </dgm:pt>
    <dgm:pt modelId="{8A2A4D1E-5591-4094-9579-27A90662865D}" type="pres">
      <dgm:prSet presAssocID="{4353B3D4-DFCF-46F6-ACBD-D60472ADFF4D}" presName="compChildNode" presStyleCnt="0"/>
      <dgm:spPr/>
    </dgm:pt>
    <dgm:pt modelId="{65D01EA3-1E58-418B-8ED9-3DC6EEF68E05}" type="pres">
      <dgm:prSet presAssocID="{4353B3D4-DFCF-46F6-ACBD-D60472ADFF4D}" presName="theInnerList" presStyleCnt="0"/>
      <dgm:spPr/>
    </dgm:pt>
    <dgm:pt modelId="{8E6B7BF9-0EF4-4CB7-8AA5-280FD78D443B}" type="pres">
      <dgm:prSet presAssocID="{B614FBAF-F85D-4EF6-8666-D0ACDEAB86E5}" presName="childNode" presStyleLbl="node1" presStyleIdx="1" presStyleCnt="2">
        <dgm:presLayoutVars>
          <dgm:bulletEnabled val="1"/>
        </dgm:presLayoutVars>
      </dgm:prSet>
      <dgm:spPr/>
      <dgm:t>
        <a:bodyPr/>
        <a:lstStyle/>
        <a:p>
          <a:endParaRPr lang="es-EC"/>
        </a:p>
      </dgm:t>
    </dgm:pt>
  </dgm:ptLst>
  <dgm:cxnLst>
    <dgm:cxn modelId="{68808C00-11FD-431A-90BC-E391593C2881}" type="presOf" srcId="{B614FBAF-F85D-4EF6-8666-D0ACDEAB86E5}" destId="{8E6B7BF9-0EF4-4CB7-8AA5-280FD78D443B}" srcOrd="0" destOrd="0" presId="urn:microsoft.com/office/officeart/2005/8/layout/lProcess2"/>
    <dgm:cxn modelId="{F51A9461-629B-458F-A8A3-51235FDB3548}" type="presOf" srcId="{ADAF8715-1076-4093-BE6F-D6C26F180891}" destId="{D2EC33F8-BD29-4543-8D74-92381D3B8801}" srcOrd="0" destOrd="0" presId="urn:microsoft.com/office/officeart/2005/8/layout/lProcess2"/>
    <dgm:cxn modelId="{14D21FFD-27DD-4D77-A6B8-D31F241DD228}" srcId="{F97D881D-CBE1-4215-96A3-EA6A55078E3D}" destId="{4353B3D4-DFCF-46F6-ACBD-D60472ADFF4D}" srcOrd="1" destOrd="0" parTransId="{7D436026-B949-44B9-AAA7-12CA6298A599}" sibTransId="{03DA82BB-6410-424B-82F9-6319A98ED6FE}"/>
    <dgm:cxn modelId="{DC7919DE-B114-4BD9-B3C3-06CAD5CE8BC7}" type="presOf" srcId="{4353B3D4-DFCF-46F6-ACBD-D60472ADFF4D}" destId="{77128035-6E86-47C8-BA52-1A7078054341}" srcOrd="1" destOrd="0" presId="urn:microsoft.com/office/officeart/2005/8/layout/lProcess2"/>
    <dgm:cxn modelId="{3B5C1679-F456-413A-A869-1F6A0A290C1A}" type="presOf" srcId="{4353B3D4-DFCF-46F6-ACBD-D60472ADFF4D}" destId="{29203475-E2DC-4E03-BE55-6FEC075D7B0D}" srcOrd="0" destOrd="0" presId="urn:microsoft.com/office/officeart/2005/8/layout/lProcess2"/>
    <dgm:cxn modelId="{B70C3728-6126-4BCE-8D50-EA66059DD177}" srcId="{F97D881D-CBE1-4215-96A3-EA6A55078E3D}" destId="{ADAF8715-1076-4093-BE6F-D6C26F180891}" srcOrd="0" destOrd="0" parTransId="{14EC2DAD-DAC0-465D-AC0D-4925D5D9D14A}" sibTransId="{CD7A7923-FD15-4402-ACD9-CBC6F201D762}"/>
    <dgm:cxn modelId="{90610163-51B9-4D5A-A183-B03115744D94}" type="presOf" srcId="{D1F3DE2C-8FCE-49A7-8C20-BCBD62B8E1C8}" destId="{9D4E412E-B33C-440A-B330-D3DE471F44F0}" srcOrd="0" destOrd="0" presId="urn:microsoft.com/office/officeart/2005/8/layout/lProcess2"/>
    <dgm:cxn modelId="{54112B71-3916-4C33-B836-4B90F27F60C7}" type="presOf" srcId="{ADAF8715-1076-4093-BE6F-D6C26F180891}" destId="{3D5D0832-71EC-4DCA-AF8E-A0C50E2C3FB6}" srcOrd="1" destOrd="0" presId="urn:microsoft.com/office/officeart/2005/8/layout/lProcess2"/>
    <dgm:cxn modelId="{6A0F5E64-AF30-466E-9A22-52D129A0ADEF}" type="presOf" srcId="{F97D881D-CBE1-4215-96A3-EA6A55078E3D}" destId="{BB393515-4A51-4E90-967A-1C8A12508E67}" srcOrd="0" destOrd="0" presId="urn:microsoft.com/office/officeart/2005/8/layout/lProcess2"/>
    <dgm:cxn modelId="{A6A8F8C4-ACCC-4592-9E0E-7B1B6E626CEC}" srcId="{4353B3D4-DFCF-46F6-ACBD-D60472ADFF4D}" destId="{B614FBAF-F85D-4EF6-8666-D0ACDEAB86E5}" srcOrd="0" destOrd="0" parTransId="{50F8B42C-FD97-48D7-85A0-0CF693CC5280}" sibTransId="{55247276-3C59-4EE5-9A0B-F7AEA4B0EA34}"/>
    <dgm:cxn modelId="{52FFAEBD-5601-4661-9FE6-BA281DBEABF4}" srcId="{ADAF8715-1076-4093-BE6F-D6C26F180891}" destId="{D1F3DE2C-8FCE-49A7-8C20-BCBD62B8E1C8}" srcOrd="0" destOrd="0" parTransId="{31C7837D-B22D-44A8-94E7-9AD9B8C82F54}" sibTransId="{56ED2A6F-CC0E-4967-89FB-74B7153102D5}"/>
    <dgm:cxn modelId="{FC3D8F30-551F-41B7-8851-67D9BDAE23DE}" type="presParOf" srcId="{BB393515-4A51-4E90-967A-1C8A12508E67}" destId="{ECF4F4ED-2058-4C5E-AB16-35AC7B2893E3}" srcOrd="0" destOrd="0" presId="urn:microsoft.com/office/officeart/2005/8/layout/lProcess2"/>
    <dgm:cxn modelId="{BD18E20F-2360-44C3-BF04-5C5D8AF087BE}" type="presParOf" srcId="{ECF4F4ED-2058-4C5E-AB16-35AC7B2893E3}" destId="{D2EC33F8-BD29-4543-8D74-92381D3B8801}" srcOrd="0" destOrd="0" presId="urn:microsoft.com/office/officeart/2005/8/layout/lProcess2"/>
    <dgm:cxn modelId="{9F577DE1-5D83-4509-8303-FC2B4FB562E4}" type="presParOf" srcId="{ECF4F4ED-2058-4C5E-AB16-35AC7B2893E3}" destId="{3D5D0832-71EC-4DCA-AF8E-A0C50E2C3FB6}" srcOrd="1" destOrd="0" presId="urn:microsoft.com/office/officeart/2005/8/layout/lProcess2"/>
    <dgm:cxn modelId="{90F862C2-492A-4884-98F2-1C69CA991DCF}" type="presParOf" srcId="{ECF4F4ED-2058-4C5E-AB16-35AC7B2893E3}" destId="{C67BC831-1D14-4AE5-8774-ADCAAA341C35}" srcOrd="2" destOrd="0" presId="urn:microsoft.com/office/officeart/2005/8/layout/lProcess2"/>
    <dgm:cxn modelId="{1DDC870C-2D72-4C18-B365-3D7F75B8C0B3}" type="presParOf" srcId="{C67BC831-1D14-4AE5-8774-ADCAAA341C35}" destId="{45DDB03D-FB6E-4BED-B7AD-593D7AA1F182}" srcOrd="0" destOrd="0" presId="urn:microsoft.com/office/officeart/2005/8/layout/lProcess2"/>
    <dgm:cxn modelId="{6023E60A-6EAF-4DBF-A32C-98770228E19C}" type="presParOf" srcId="{45DDB03D-FB6E-4BED-B7AD-593D7AA1F182}" destId="{9D4E412E-B33C-440A-B330-D3DE471F44F0}" srcOrd="0" destOrd="0" presId="urn:microsoft.com/office/officeart/2005/8/layout/lProcess2"/>
    <dgm:cxn modelId="{B101E18E-90FC-4FAF-9669-7A54BC66C4E0}" type="presParOf" srcId="{BB393515-4A51-4E90-967A-1C8A12508E67}" destId="{6F21FE70-879A-4557-BD3D-303169B61CC4}" srcOrd="1" destOrd="0" presId="urn:microsoft.com/office/officeart/2005/8/layout/lProcess2"/>
    <dgm:cxn modelId="{9D98C7E7-86F6-4B79-B3A4-FF8D6290B0A9}" type="presParOf" srcId="{BB393515-4A51-4E90-967A-1C8A12508E67}" destId="{2BEDFC33-02BB-47CD-BD42-517CF9E097E7}" srcOrd="2" destOrd="0" presId="urn:microsoft.com/office/officeart/2005/8/layout/lProcess2"/>
    <dgm:cxn modelId="{B53253D6-9BCE-4B6C-A7F2-6089BBA8F59E}" type="presParOf" srcId="{2BEDFC33-02BB-47CD-BD42-517CF9E097E7}" destId="{29203475-E2DC-4E03-BE55-6FEC075D7B0D}" srcOrd="0" destOrd="0" presId="urn:microsoft.com/office/officeart/2005/8/layout/lProcess2"/>
    <dgm:cxn modelId="{F0A5A429-074A-490D-859A-B2A72DB72260}" type="presParOf" srcId="{2BEDFC33-02BB-47CD-BD42-517CF9E097E7}" destId="{77128035-6E86-47C8-BA52-1A7078054341}" srcOrd="1" destOrd="0" presId="urn:microsoft.com/office/officeart/2005/8/layout/lProcess2"/>
    <dgm:cxn modelId="{14BECB31-62C5-4AA6-BE40-B4048602C7BC}" type="presParOf" srcId="{2BEDFC33-02BB-47CD-BD42-517CF9E097E7}" destId="{8A2A4D1E-5591-4094-9579-27A90662865D}" srcOrd="2" destOrd="0" presId="urn:microsoft.com/office/officeart/2005/8/layout/lProcess2"/>
    <dgm:cxn modelId="{C9BBBB09-1DF6-4543-B7E4-652E422783E4}" type="presParOf" srcId="{8A2A4D1E-5591-4094-9579-27A90662865D}" destId="{65D01EA3-1E58-418B-8ED9-3DC6EEF68E05}" srcOrd="0" destOrd="0" presId="urn:microsoft.com/office/officeart/2005/8/layout/lProcess2"/>
    <dgm:cxn modelId="{F0B0AB45-0450-4CC1-9CA0-306B0EFDF123}" type="presParOf" srcId="{65D01EA3-1E58-418B-8ED9-3DC6EEF68E05}" destId="{8E6B7BF9-0EF4-4CB7-8AA5-280FD78D443B}" srcOrd="0" destOrd="0" presId="urn:microsoft.com/office/officeart/2005/8/layout/lProcess2"/>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6.5. Cubo COBIT: Dominios de TI. </a:t>
          </a:r>
          <a:r>
            <a:rPr lang="es-ES" sz="2000" b="1" dirty="0" smtClean="0"/>
            <a:t>Planear y Organizar (PO)</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897A4304-62E4-482F-A1F5-5C319D905687}" type="presOf" srcId="{238CC9A4-0EAE-4AC6-8A4B-689493D375E4}" destId="{FC7C4530-963F-4D81-8C96-75FADF586974}" srcOrd="0" destOrd="0" presId="urn:microsoft.com/office/officeart/2005/8/layout/vList2"/>
    <dgm:cxn modelId="{AC09478A-6443-45B1-90C7-B152ADA1C403}"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595F335-F47D-42C1-A4E0-BA5536758AB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D56FB399-1C33-4004-BC54-8EF1CA8D2D59}" type="doc">
      <dgm:prSet loTypeId="urn:microsoft.com/office/officeart/2005/8/layout/vList5" loCatId="list" qsTypeId="urn:microsoft.com/office/officeart/2005/8/quickstyle/3d1" qsCatId="3D" csTypeId="urn:microsoft.com/office/officeart/2005/8/colors/colorful5" csCatId="colorful" phldr="1"/>
      <dgm:spPr/>
      <dgm:t>
        <a:bodyPr/>
        <a:lstStyle/>
        <a:p>
          <a:endParaRPr lang="es-EC"/>
        </a:p>
      </dgm:t>
    </dgm:pt>
    <dgm:pt modelId="{90CAFEAB-6618-49A9-A3F3-877F4D7F04A6}">
      <dgm:prSet phldrT="[Texto]" custT="1"/>
      <dgm:spPr/>
      <dgm:t>
        <a:bodyPr/>
        <a:lstStyle/>
        <a:p>
          <a:r>
            <a:rPr lang="es-ES" sz="1800" dirty="0" smtClean="0"/>
            <a:t>Permite que el proceso alcance su propósito y sea administrado. Componente principal del cumplimiento es el Control.</a:t>
          </a:r>
          <a:endParaRPr lang="es-EC" sz="1800" dirty="0"/>
        </a:p>
      </dgm:t>
    </dgm:pt>
    <dgm:pt modelId="{3A714644-3AF4-42CA-A317-24C4723B8656}" type="parTrans" cxnId="{6B3F5013-5228-4BE0-BE08-50CE5580765E}">
      <dgm:prSet/>
      <dgm:spPr/>
      <dgm:t>
        <a:bodyPr/>
        <a:lstStyle/>
        <a:p>
          <a:endParaRPr lang="es-EC"/>
        </a:p>
      </dgm:t>
    </dgm:pt>
    <dgm:pt modelId="{E93AB89A-C2C0-40A1-A3BD-722A6004CE1F}" type="sibTrans" cxnId="{6B3F5013-5228-4BE0-BE08-50CE5580765E}">
      <dgm:prSet/>
      <dgm:spPr/>
      <dgm:t>
        <a:bodyPr/>
        <a:lstStyle/>
        <a:p>
          <a:endParaRPr lang="es-EC"/>
        </a:p>
      </dgm:t>
    </dgm:pt>
    <dgm:pt modelId="{60E4618E-FAAF-43C2-9668-7725F195381B}">
      <dgm:prSet phldrT="[Texto]" custT="1"/>
      <dgm:spPr/>
      <dgm:t>
        <a:bodyPr/>
        <a:lstStyle/>
        <a:p>
          <a:r>
            <a:rPr lang="es-EC" sz="1800" b="0" dirty="0" smtClean="0"/>
            <a:t>Es la base esencial de COBIT, incluye políticas, estructuras, prácticas y procedimientos organizacionales, que es la responsabilidad de la administración. </a:t>
          </a:r>
          <a:r>
            <a:rPr lang="es-EC" sz="1800" b="1" dirty="0" smtClean="0"/>
            <a:t> </a:t>
          </a:r>
          <a:endParaRPr lang="es-EC" sz="1800" b="1" dirty="0"/>
        </a:p>
      </dgm:t>
    </dgm:pt>
    <dgm:pt modelId="{1D5A3FA5-42D4-4006-85B4-4504007567E8}" type="parTrans" cxnId="{AF1DC825-4288-4EB5-9D68-17F54A500F1F}">
      <dgm:prSet/>
      <dgm:spPr/>
      <dgm:t>
        <a:bodyPr/>
        <a:lstStyle/>
        <a:p>
          <a:endParaRPr lang="es-EC"/>
        </a:p>
      </dgm:t>
    </dgm:pt>
    <dgm:pt modelId="{2A444153-A15B-48B9-9E82-B24786DB76D8}" type="sibTrans" cxnId="{AF1DC825-4288-4EB5-9D68-17F54A500F1F}">
      <dgm:prSet/>
      <dgm:spPr/>
      <dgm:t>
        <a:bodyPr/>
        <a:lstStyle/>
        <a:p>
          <a:endParaRPr lang="es-EC"/>
        </a:p>
      </dgm:t>
    </dgm:pt>
    <dgm:pt modelId="{19DBEAC1-EE6B-446B-A95A-80AB1484AC06}">
      <dgm:prSet phldrT="[Texto]" custT="1"/>
      <dgm:spPr/>
      <dgm:t>
        <a:bodyPr/>
        <a:lstStyle/>
        <a:p>
          <a:r>
            <a:rPr lang="es-ES" sz="1800" dirty="0" smtClean="0"/>
            <a:t>Permiten comprobar que el proceso cumple con sus metas y que satisface los requerimientos del negocio. </a:t>
          </a:r>
          <a:endParaRPr lang="es-EC" sz="1800" dirty="0"/>
        </a:p>
      </dgm:t>
    </dgm:pt>
    <dgm:pt modelId="{65FF2A89-2689-4D51-A5BC-21091A39EA1C}" type="parTrans" cxnId="{54FC97E4-9696-466F-9231-D244DEEA3326}">
      <dgm:prSet/>
      <dgm:spPr/>
      <dgm:t>
        <a:bodyPr/>
        <a:lstStyle/>
        <a:p>
          <a:endParaRPr lang="es-EC"/>
        </a:p>
      </dgm:t>
    </dgm:pt>
    <dgm:pt modelId="{CB48B865-2DE0-415D-9711-1B74BFE6DE4D}" type="sibTrans" cxnId="{54FC97E4-9696-466F-9231-D244DEEA3326}">
      <dgm:prSet/>
      <dgm:spPr/>
      <dgm:t>
        <a:bodyPr/>
        <a:lstStyle/>
        <a:p>
          <a:endParaRPr lang="es-EC"/>
        </a:p>
      </dgm:t>
    </dgm:pt>
    <dgm:pt modelId="{72160B75-1F3C-41E7-9A4F-66340A44B944}">
      <dgm:prSet phldrT="[Texto]" custT="1"/>
      <dgm:spPr/>
      <dgm:t>
        <a:bodyPr/>
        <a:lstStyle/>
        <a:p>
          <a:r>
            <a:rPr lang="es-EC" sz="1800" dirty="0" smtClean="0"/>
            <a:t>Factores Críticos de Éxito</a:t>
          </a:r>
          <a:endParaRPr lang="es-EC" sz="1800" dirty="0"/>
        </a:p>
      </dgm:t>
    </dgm:pt>
    <dgm:pt modelId="{A5F30CAF-A089-4C28-A5F0-F31FD5A2A9EE}" type="sibTrans" cxnId="{5381D8BB-FD03-4B33-8352-0405B3C965B6}">
      <dgm:prSet/>
      <dgm:spPr/>
      <dgm:t>
        <a:bodyPr/>
        <a:lstStyle/>
        <a:p>
          <a:endParaRPr lang="es-EC"/>
        </a:p>
      </dgm:t>
    </dgm:pt>
    <dgm:pt modelId="{C5E40080-1B35-4E22-97E7-875BC09A6FA3}" type="parTrans" cxnId="{5381D8BB-FD03-4B33-8352-0405B3C965B6}">
      <dgm:prSet/>
      <dgm:spPr/>
      <dgm:t>
        <a:bodyPr/>
        <a:lstStyle/>
        <a:p>
          <a:endParaRPr lang="es-EC"/>
        </a:p>
      </dgm:t>
    </dgm:pt>
    <dgm:pt modelId="{33226D80-FA93-4003-AE86-03BACFAB5918}">
      <dgm:prSet phldrT="[Texto]" custT="1"/>
      <dgm:spPr/>
      <dgm:t>
        <a:bodyPr/>
        <a:lstStyle/>
        <a:p>
          <a:r>
            <a:rPr lang="es-EC" sz="1800" dirty="0" smtClean="0"/>
            <a:t>Objetivo</a:t>
          </a:r>
          <a:endParaRPr lang="es-EC" sz="1800" dirty="0"/>
        </a:p>
      </dgm:t>
    </dgm:pt>
    <dgm:pt modelId="{705CC529-B7F5-49A9-B10A-76A72DB085D8}" type="sibTrans" cxnId="{24F4661D-4977-45A9-81C3-5470CBCBF1A3}">
      <dgm:prSet/>
      <dgm:spPr/>
      <dgm:t>
        <a:bodyPr/>
        <a:lstStyle/>
        <a:p>
          <a:endParaRPr lang="es-EC"/>
        </a:p>
      </dgm:t>
    </dgm:pt>
    <dgm:pt modelId="{5A081CDC-BF52-4F4D-BCB6-06F301CC6642}" type="parTrans" cxnId="{24F4661D-4977-45A9-81C3-5470CBCBF1A3}">
      <dgm:prSet/>
      <dgm:spPr/>
      <dgm:t>
        <a:bodyPr/>
        <a:lstStyle/>
        <a:p>
          <a:endParaRPr lang="es-EC"/>
        </a:p>
      </dgm:t>
    </dgm:pt>
    <dgm:pt modelId="{7AC444FC-C90F-4AC0-8DFA-3707FB0B80A4}">
      <dgm:prSet phldrT="[Texto]" custT="1"/>
      <dgm:spPr/>
      <dgm:t>
        <a:bodyPr/>
        <a:lstStyle/>
        <a:p>
          <a:endParaRPr lang="es-EC" sz="1800" dirty="0"/>
        </a:p>
      </dgm:t>
    </dgm:pt>
    <dgm:pt modelId="{FE30B48D-E4E6-4D98-9AB3-3FEFA9639728}" type="parTrans" cxnId="{746788FC-949F-458C-A52F-B481DD10B898}">
      <dgm:prSet/>
      <dgm:spPr/>
      <dgm:t>
        <a:bodyPr/>
        <a:lstStyle/>
        <a:p>
          <a:endParaRPr lang="es-EC"/>
        </a:p>
      </dgm:t>
    </dgm:pt>
    <dgm:pt modelId="{48EED244-A769-43C2-8E35-E5331A916768}" type="sibTrans" cxnId="{746788FC-949F-458C-A52F-B481DD10B898}">
      <dgm:prSet/>
      <dgm:spPr/>
      <dgm:t>
        <a:bodyPr/>
        <a:lstStyle/>
        <a:p>
          <a:endParaRPr lang="es-EC"/>
        </a:p>
      </dgm:t>
    </dgm:pt>
    <dgm:pt modelId="{E7A39AFC-86E6-4157-89DA-3240E941D3B0}">
      <dgm:prSet phldrT="[Texto]" custT="1"/>
      <dgm:spPr/>
      <dgm:t>
        <a:bodyPr/>
        <a:lstStyle/>
        <a:p>
          <a:r>
            <a:rPr lang="es-EC" sz="1800" dirty="0" smtClean="0"/>
            <a:t>Control</a:t>
          </a:r>
          <a:endParaRPr lang="es-EC" sz="1800" dirty="0"/>
        </a:p>
      </dgm:t>
    </dgm:pt>
    <dgm:pt modelId="{3BF33DEC-AF06-4CB0-A990-502DC32791B9}" type="sibTrans" cxnId="{4A95E1B1-E840-4E42-9398-4CA908F19B61}">
      <dgm:prSet/>
      <dgm:spPr/>
      <dgm:t>
        <a:bodyPr/>
        <a:lstStyle/>
        <a:p>
          <a:endParaRPr lang="es-EC"/>
        </a:p>
      </dgm:t>
    </dgm:pt>
    <dgm:pt modelId="{050509A6-FEF0-4FBF-81AF-A6287FDEDCAF}" type="parTrans" cxnId="{4A95E1B1-E840-4E42-9398-4CA908F19B61}">
      <dgm:prSet/>
      <dgm:spPr/>
      <dgm:t>
        <a:bodyPr/>
        <a:lstStyle/>
        <a:p>
          <a:endParaRPr lang="es-EC"/>
        </a:p>
      </dgm:t>
    </dgm:pt>
    <dgm:pt modelId="{905FF07C-CBFD-40F9-B277-D0CCB7D58896}" type="pres">
      <dgm:prSet presAssocID="{D56FB399-1C33-4004-BC54-8EF1CA8D2D59}" presName="Name0" presStyleCnt="0">
        <dgm:presLayoutVars>
          <dgm:dir/>
          <dgm:animLvl val="lvl"/>
          <dgm:resizeHandles val="exact"/>
        </dgm:presLayoutVars>
      </dgm:prSet>
      <dgm:spPr/>
      <dgm:t>
        <a:bodyPr/>
        <a:lstStyle/>
        <a:p>
          <a:endParaRPr lang="es-EC"/>
        </a:p>
      </dgm:t>
    </dgm:pt>
    <dgm:pt modelId="{ED662A46-F785-4B34-98BA-1E1667BB30A9}" type="pres">
      <dgm:prSet presAssocID="{33226D80-FA93-4003-AE86-03BACFAB5918}" presName="linNode" presStyleCnt="0"/>
      <dgm:spPr/>
    </dgm:pt>
    <dgm:pt modelId="{002D9775-AB20-45A5-8906-3B43838E8812}" type="pres">
      <dgm:prSet presAssocID="{33226D80-FA93-4003-AE86-03BACFAB5918}" presName="parentText" presStyleLbl="node1" presStyleIdx="0" presStyleCnt="3" custScaleX="49662">
        <dgm:presLayoutVars>
          <dgm:chMax val="1"/>
          <dgm:bulletEnabled val="1"/>
        </dgm:presLayoutVars>
      </dgm:prSet>
      <dgm:spPr/>
      <dgm:t>
        <a:bodyPr/>
        <a:lstStyle/>
        <a:p>
          <a:endParaRPr lang="es-EC"/>
        </a:p>
      </dgm:t>
    </dgm:pt>
    <dgm:pt modelId="{98033F3D-D4A9-4C48-B96A-77BBABCC5715}" type="pres">
      <dgm:prSet presAssocID="{33226D80-FA93-4003-AE86-03BACFAB5918}" presName="descendantText" presStyleLbl="alignAccFollowNode1" presStyleIdx="0" presStyleCnt="3" custScaleX="123145">
        <dgm:presLayoutVars>
          <dgm:bulletEnabled val="1"/>
        </dgm:presLayoutVars>
      </dgm:prSet>
      <dgm:spPr/>
      <dgm:t>
        <a:bodyPr/>
        <a:lstStyle/>
        <a:p>
          <a:endParaRPr lang="es-EC"/>
        </a:p>
      </dgm:t>
    </dgm:pt>
    <dgm:pt modelId="{3D4C2743-3C4E-48FA-A11B-B41564655248}" type="pres">
      <dgm:prSet presAssocID="{705CC529-B7F5-49A9-B10A-76A72DB085D8}" presName="sp" presStyleCnt="0"/>
      <dgm:spPr/>
    </dgm:pt>
    <dgm:pt modelId="{0B24A1C5-435A-4985-AC3E-1ED3AB39685B}" type="pres">
      <dgm:prSet presAssocID="{E7A39AFC-86E6-4157-89DA-3240E941D3B0}" presName="linNode" presStyleCnt="0"/>
      <dgm:spPr/>
    </dgm:pt>
    <dgm:pt modelId="{DAE2154F-6DA9-4D3F-BC66-39B79B067EE9}" type="pres">
      <dgm:prSet presAssocID="{E7A39AFC-86E6-4157-89DA-3240E941D3B0}" presName="parentText" presStyleLbl="node1" presStyleIdx="1" presStyleCnt="3" custScaleX="49662">
        <dgm:presLayoutVars>
          <dgm:chMax val="1"/>
          <dgm:bulletEnabled val="1"/>
        </dgm:presLayoutVars>
      </dgm:prSet>
      <dgm:spPr/>
      <dgm:t>
        <a:bodyPr/>
        <a:lstStyle/>
        <a:p>
          <a:endParaRPr lang="es-EC"/>
        </a:p>
      </dgm:t>
    </dgm:pt>
    <dgm:pt modelId="{84846387-85D0-46F8-897F-D94C04B0B136}" type="pres">
      <dgm:prSet presAssocID="{E7A39AFC-86E6-4157-89DA-3240E941D3B0}" presName="descendantText" presStyleLbl="alignAccFollowNode1" presStyleIdx="1" presStyleCnt="3" custScaleX="123298" custScaleY="139523">
        <dgm:presLayoutVars>
          <dgm:bulletEnabled val="1"/>
        </dgm:presLayoutVars>
      </dgm:prSet>
      <dgm:spPr/>
      <dgm:t>
        <a:bodyPr/>
        <a:lstStyle/>
        <a:p>
          <a:endParaRPr lang="es-EC"/>
        </a:p>
      </dgm:t>
    </dgm:pt>
    <dgm:pt modelId="{95B5A5DD-E59A-4FA3-9B84-CFDAC6C48234}" type="pres">
      <dgm:prSet presAssocID="{3BF33DEC-AF06-4CB0-A990-502DC32791B9}" presName="sp" presStyleCnt="0"/>
      <dgm:spPr/>
    </dgm:pt>
    <dgm:pt modelId="{E3C619DC-D4F5-42C8-8C83-29CC44E3AAEC}" type="pres">
      <dgm:prSet presAssocID="{72160B75-1F3C-41E7-9A4F-66340A44B944}" presName="linNode" presStyleCnt="0"/>
      <dgm:spPr/>
    </dgm:pt>
    <dgm:pt modelId="{C164EDFD-2B01-4708-8F43-FBA47C6C8DAB}" type="pres">
      <dgm:prSet presAssocID="{72160B75-1F3C-41E7-9A4F-66340A44B944}" presName="parentText" presStyleLbl="node1" presStyleIdx="2" presStyleCnt="3" custScaleX="49662">
        <dgm:presLayoutVars>
          <dgm:chMax val="1"/>
          <dgm:bulletEnabled val="1"/>
        </dgm:presLayoutVars>
      </dgm:prSet>
      <dgm:spPr/>
      <dgm:t>
        <a:bodyPr/>
        <a:lstStyle/>
        <a:p>
          <a:endParaRPr lang="es-EC"/>
        </a:p>
      </dgm:t>
    </dgm:pt>
    <dgm:pt modelId="{EB5BDC3F-48CC-4E39-AF6A-B0551E64BF46}" type="pres">
      <dgm:prSet presAssocID="{72160B75-1F3C-41E7-9A4F-66340A44B944}" presName="descendantText" presStyleLbl="alignAccFollowNode1" presStyleIdx="2" presStyleCnt="3" custScaleX="123144">
        <dgm:presLayoutVars>
          <dgm:bulletEnabled val="1"/>
        </dgm:presLayoutVars>
      </dgm:prSet>
      <dgm:spPr/>
      <dgm:t>
        <a:bodyPr/>
        <a:lstStyle/>
        <a:p>
          <a:endParaRPr lang="es-EC"/>
        </a:p>
      </dgm:t>
    </dgm:pt>
  </dgm:ptLst>
  <dgm:cxnLst>
    <dgm:cxn modelId="{54FC97E4-9696-466F-9231-D244DEEA3326}" srcId="{72160B75-1F3C-41E7-9A4F-66340A44B944}" destId="{19DBEAC1-EE6B-446B-A95A-80AB1484AC06}" srcOrd="0" destOrd="0" parTransId="{65FF2A89-2689-4D51-A5BC-21091A39EA1C}" sibTransId="{CB48B865-2DE0-415D-9711-1B74BFE6DE4D}"/>
    <dgm:cxn modelId="{F431572D-ED50-4170-B9B0-D0C9D2E45519}" type="presOf" srcId="{60E4618E-FAAF-43C2-9668-7725F195381B}" destId="{84846387-85D0-46F8-897F-D94C04B0B136}" srcOrd="0" destOrd="0" presId="urn:microsoft.com/office/officeart/2005/8/layout/vList5"/>
    <dgm:cxn modelId="{044E0454-CCF7-4EFF-90EA-D927AD801E97}" type="presOf" srcId="{D56FB399-1C33-4004-BC54-8EF1CA8D2D59}" destId="{905FF07C-CBFD-40F9-B277-D0CCB7D58896}" srcOrd="0" destOrd="0" presId="urn:microsoft.com/office/officeart/2005/8/layout/vList5"/>
    <dgm:cxn modelId="{1ECF9AFC-8AA0-4925-A8CE-9B9BD9421087}" type="presOf" srcId="{33226D80-FA93-4003-AE86-03BACFAB5918}" destId="{002D9775-AB20-45A5-8906-3B43838E8812}" srcOrd="0" destOrd="0" presId="urn:microsoft.com/office/officeart/2005/8/layout/vList5"/>
    <dgm:cxn modelId="{601C994E-337A-4EE5-A999-A930B6A0D542}" type="presOf" srcId="{72160B75-1F3C-41E7-9A4F-66340A44B944}" destId="{C164EDFD-2B01-4708-8F43-FBA47C6C8DAB}" srcOrd="0" destOrd="0" presId="urn:microsoft.com/office/officeart/2005/8/layout/vList5"/>
    <dgm:cxn modelId="{746788FC-949F-458C-A52F-B481DD10B898}" srcId="{E7A39AFC-86E6-4157-89DA-3240E941D3B0}" destId="{7AC444FC-C90F-4AC0-8DFA-3707FB0B80A4}" srcOrd="1" destOrd="0" parTransId="{FE30B48D-E4E6-4D98-9AB3-3FEFA9639728}" sibTransId="{48EED244-A769-43C2-8E35-E5331A916768}"/>
    <dgm:cxn modelId="{4554EDC8-519B-47B1-83EB-28D0F9FCD07D}" type="presOf" srcId="{E7A39AFC-86E6-4157-89DA-3240E941D3B0}" destId="{DAE2154F-6DA9-4D3F-BC66-39B79B067EE9}" srcOrd="0" destOrd="0" presId="urn:microsoft.com/office/officeart/2005/8/layout/vList5"/>
    <dgm:cxn modelId="{889EA2CE-3EB6-44A8-B913-8FC213392A28}" type="presOf" srcId="{19DBEAC1-EE6B-446B-A95A-80AB1484AC06}" destId="{EB5BDC3F-48CC-4E39-AF6A-B0551E64BF46}" srcOrd="0" destOrd="0" presId="urn:microsoft.com/office/officeart/2005/8/layout/vList5"/>
    <dgm:cxn modelId="{6B3F5013-5228-4BE0-BE08-50CE5580765E}" srcId="{33226D80-FA93-4003-AE86-03BACFAB5918}" destId="{90CAFEAB-6618-49A9-A3F3-877F4D7F04A6}" srcOrd="0" destOrd="0" parTransId="{3A714644-3AF4-42CA-A317-24C4723B8656}" sibTransId="{E93AB89A-C2C0-40A1-A3BD-722A6004CE1F}"/>
    <dgm:cxn modelId="{AF1DC825-4288-4EB5-9D68-17F54A500F1F}" srcId="{E7A39AFC-86E6-4157-89DA-3240E941D3B0}" destId="{60E4618E-FAAF-43C2-9668-7725F195381B}" srcOrd="0" destOrd="0" parTransId="{1D5A3FA5-42D4-4006-85B4-4504007567E8}" sibTransId="{2A444153-A15B-48B9-9E82-B24786DB76D8}"/>
    <dgm:cxn modelId="{4A95E1B1-E840-4E42-9398-4CA908F19B61}" srcId="{D56FB399-1C33-4004-BC54-8EF1CA8D2D59}" destId="{E7A39AFC-86E6-4157-89DA-3240E941D3B0}" srcOrd="1" destOrd="0" parTransId="{050509A6-FEF0-4FBF-81AF-A6287FDEDCAF}" sibTransId="{3BF33DEC-AF06-4CB0-A990-502DC32791B9}"/>
    <dgm:cxn modelId="{C1E814B0-B26B-4DC3-BBD1-5324DC7E4C53}" type="presOf" srcId="{7AC444FC-C90F-4AC0-8DFA-3707FB0B80A4}" destId="{84846387-85D0-46F8-897F-D94C04B0B136}" srcOrd="0" destOrd="1" presId="urn:microsoft.com/office/officeart/2005/8/layout/vList5"/>
    <dgm:cxn modelId="{E19B9EC8-EAD0-4543-898A-B7F6296DF5E1}" type="presOf" srcId="{90CAFEAB-6618-49A9-A3F3-877F4D7F04A6}" destId="{98033F3D-D4A9-4C48-B96A-77BBABCC5715}" srcOrd="0" destOrd="0" presId="urn:microsoft.com/office/officeart/2005/8/layout/vList5"/>
    <dgm:cxn modelId="{5381D8BB-FD03-4B33-8352-0405B3C965B6}" srcId="{D56FB399-1C33-4004-BC54-8EF1CA8D2D59}" destId="{72160B75-1F3C-41E7-9A4F-66340A44B944}" srcOrd="2" destOrd="0" parTransId="{C5E40080-1B35-4E22-97E7-875BC09A6FA3}" sibTransId="{A5F30CAF-A089-4C28-A5F0-F31FD5A2A9EE}"/>
    <dgm:cxn modelId="{24F4661D-4977-45A9-81C3-5470CBCBF1A3}" srcId="{D56FB399-1C33-4004-BC54-8EF1CA8D2D59}" destId="{33226D80-FA93-4003-AE86-03BACFAB5918}" srcOrd="0" destOrd="0" parTransId="{5A081CDC-BF52-4F4D-BCB6-06F301CC6642}" sibTransId="{705CC529-B7F5-49A9-B10A-76A72DB085D8}"/>
    <dgm:cxn modelId="{9B9AFDD3-387B-4FA8-BEF2-1399D65ED326}" type="presParOf" srcId="{905FF07C-CBFD-40F9-B277-D0CCB7D58896}" destId="{ED662A46-F785-4B34-98BA-1E1667BB30A9}" srcOrd="0" destOrd="0" presId="urn:microsoft.com/office/officeart/2005/8/layout/vList5"/>
    <dgm:cxn modelId="{469B638E-25D7-4630-815F-5CF794E70011}" type="presParOf" srcId="{ED662A46-F785-4B34-98BA-1E1667BB30A9}" destId="{002D9775-AB20-45A5-8906-3B43838E8812}" srcOrd="0" destOrd="0" presId="urn:microsoft.com/office/officeart/2005/8/layout/vList5"/>
    <dgm:cxn modelId="{93B437FE-D95C-4615-A6E0-53BFB41F6DF2}" type="presParOf" srcId="{ED662A46-F785-4B34-98BA-1E1667BB30A9}" destId="{98033F3D-D4A9-4C48-B96A-77BBABCC5715}" srcOrd="1" destOrd="0" presId="urn:microsoft.com/office/officeart/2005/8/layout/vList5"/>
    <dgm:cxn modelId="{D506626A-655C-4875-984D-F3CA62B697B0}" type="presParOf" srcId="{905FF07C-CBFD-40F9-B277-D0CCB7D58896}" destId="{3D4C2743-3C4E-48FA-A11B-B41564655248}" srcOrd="1" destOrd="0" presId="urn:microsoft.com/office/officeart/2005/8/layout/vList5"/>
    <dgm:cxn modelId="{F43BF16E-E88E-4673-B7F7-4E752C0EC5B0}" type="presParOf" srcId="{905FF07C-CBFD-40F9-B277-D0CCB7D58896}" destId="{0B24A1C5-435A-4985-AC3E-1ED3AB39685B}" srcOrd="2" destOrd="0" presId="urn:microsoft.com/office/officeart/2005/8/layout/vList5"/>
    <dgm:cxn modelId="{E37041B6-E5DA-4176-B6F6-6A445690B3CF}" type="presParOf" srcId="{0B24A1C5-435A-4985-AC3E-1ED3AB39685B}" destId="{DAE2154F-6DA9-4D3F-BC66-39B79B067EE9}" srcOrd="0" destOrd="0" presId="urn:microsoft.com/office/officeart/2005/8/layout/vList5"/>
    <dgm:cxn modelId="{3F5EE920-0527-4503-B525-8C2D26944880}" type="presParOf" srcId="{0B24A1C5-435A-4985-AC3E-1ED3AB39685B}" destId="{84846387-85D0-46F8-897F-D94C04B0B136}" srcOrd="1" destOrd="0" presId="urn:microsoft.com/office/officeart/2005/8/layout/vList5"/>
    <dgm:cxn modelId="{BF41915B-F029-4C03-8C1B-505736AA8459}" type="presParOf" srcId="{905FF07C-CBFD-40F9-B277-D0CCB7D58896}" destId="{95B5A5DD-E59A-4FA3-9B84-CFDAC6C48234}" srcOrd="3" destOrd="0" presId="urn:microsoft.com/office/officeart/2005/8/layout/vList5"/>
    <dgm:cxn modelId="{5A695EA5-0D3F-43F3-8590-DE46B34DD6A5}" type="presParOf" srcId="{905FF07C-CBFD-40F9-B277-D0CCB7D58896}" destId="{E3C619DC-D4F5-42C8-8C83-29CC44E3AAEC}" srcOrd="4" destOrd="0" presId="urn:microsoft.com/office/officeart/2005/8/layout/vList5"/>
    <dgm:cxn modelId="{2F49F219-C287-4195-8D42-B5D8DD8FB0CB}" type="presParOf" srcId="{E3C619DC-D4F5-42C8-8C83-29CC44E3AAEC}" destId="{C164EDFD-2B01-4708-8F43-FBA47C6C8DAB}" srcOrd="0" destOrd="0" presId="urn:microsoft.com/office/officeart/2005/8/layout/vList5"/>
    <dgm:cxn modelId="{7B91F722-8A77-4713-98A7-1A8B7923B82E}" type="presParOf" srcId="{E3C619DC-D4F5-42C8-8C83-29CC44E3AAEC}" destId="{EB5BDC3F-48CC-4E39-AF6A-B0551E64BF46}"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DE0E38FE-64CC-4299-8DC9-A92AACC94B78}" type="doc">
      <dgm:prSet loTypeId="urn:microsoft.com/office/officeart/2005/8/layout/hList3"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OBJETIVOS: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EC" sz="1500" dirty="0" smtClean="0"/>
            <a:t>Formular estrategias y tácticas</a:t>
          </a:r>
          <a:endParaRPr lang="es-EC" sz="15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2794BFE9-3386-4C12-92E7-61A7BD25D026}">
      <dgm:prSet phldrT="[Texto]" custT="1"/>
      <dgm:spPr/>
      <dgm:t>
        <a:bodyPr/>
        <a:lstStyle/>
        <a:p>
          <a:pPr algn="ctr"/>
          <a:r>
            <a:rPr lang="es-EC" sz="1500" dirty="0" smtClean="0"/>
            <a:t>Identificar como la TI puede contribuir a alcanzar los objetivos de la organización</a:t>
          </a:r>
          <a:endParaRPr lang="es-EC" sz="1500" dirty="0"/>
        </a:p>
      </dgm:t>
    </dgm:pt>
    <dgm:pt modelId="{CAAE9ED3-D870-4686-9673-4DBCAD87A1DF}" type="parTrans" cxnId="{347F5B25-D90C-426D-BA93-5A1F6E197620}">
      <dgm:prSet/>
      <dgm:spPr/>
      <dgm:t>
        <a:bodyPr/>
        <a:lstStyle/>
        <a:p>
          <a:endParaRPr lang="es-EC"/>
        </a:p>
      </dgm:t>
    </dgm:pt>
    <dgm:pt modelId="{402029B0-F150-4F79-A8A2-0298A3E91BE7}" type="sibTrans" cxnId="{347F5B25-D90C-426D-BA93-5A1F6E197620}">
      <dgm:prSet/>
      <dgm:spPr/>
      <dgm:t>
        <a:bodyPr/>
        <a:lstStyle/>
        <a:p>
          <a:endParaRPr lang="es-EC"/>
        </a:p>
      </dgm:t>
    </dgm:pt>
    <dgm:pt modelId="{22ADF4BF-03B5-408E-B8EA-9FF69282EB19}">
      <dgm:prSet phldrT="[Texto]" custT="1"/>
      <dgm:spPr/>
      <dgm:t>
        <a:bodyPr/>
        <a:lstStyle/>
        <a:p>
          <a:pPr algn="ctr"/>
          <a:r>
            <a:rPr lang="es-EC" sz="1500" dirty="0" smtClean="0"/>
            <a:t>Planear, comunicar y administrar la realización de la visión estratégica.</a:t>
          </a:r>
          <a:endParaRPr lang="es-EC" sz="1500" dirty="0"/>
        </a:p>
      </dgm:t>
    </dgm:pt>
    <dgm:pt modelId="{6E88DC4D-731D-4952-BDB5-C1ACDC906F89}" type="parTrans" cxnId="{95FF37C5-2AAF-4DB8-9EE5-00D3B7FE1E6A}">
      <dgm:prSet/>
      <dgm:spPr/>
      <dgm:t>
        <a:bodyPr/>
        <a:lstStyle/>
        <a:p>
          <a:endParaRPr lang="es-EC"/>
        </a:p>
      </dgm:t>
    </dgm:pt>
    <dgm:pt modelId="{EFCEBF49-C656-4B43-A15B-1D4EBD27E674}" type="sibTrans" cxnId="{95FF37C5-2AAF-4DB8-9EE5-00D3B7FE1E6A}">
      <dgm:prSet/>
      <dgm:spPr/>
      <dgm:t>
        <a:bodyPr/>
        <a:lstStyle/>
        <a:p>
          <a:endParaRPr lang="es-EC"/>
        </a:p>
      </dgm:t>
    </dgm:pt>
    <dgm:pt modelId="{3190C106-BD97-4672-886E-1FDE6E98C05B}">
      <dgm:prSet phldrT="[Texto]" custT="1"/>
      <dgm:spPr/>
      <dgm:t>
        <a:bodyPr/>
        <a:lstStyle/>
        <a:p>
          <a:pPr algn="ctr"/>
          <a:r>
            <a:rPr lang="es-EC" sz="1500" dirty="0" smtClean="0"/>
            <a:t>Implementar la infraestructura organizacional y tecnológica</a:t>
          </a:r>
          <a:r>
            <a:rPr lang="es-EC" sz="1600" dirty="0" smtClean="0"/>
            <a:t>.</a:t>
          </a:r>
          <a:endParaRPr lang="es-EC" sz="1600" dirty="0"/>
        </a:p>
      </dgm:t>
    </dgm:pt>
    <dgm:pt modelId="{08AAEB3B-5CF8-43E2-BF8C-7CB071294FFF}" type="parTrans" cxnId="{72269FB1-A8E0-46CA-B008-5C353D747598}">
      <dgm:prSet/>
      <dgm:spPr/>
      <dgm:t>
        <a:bodyPr/>
        <a:lstStyle/>
        <a:p>
          <a:endParaRPr lang="es-EC"/>
        </a:p>
      </dgm:t>
    </dgm:pt>
    <dgm:pt modelId="{EE7FEBBB-C646-4F37-B729-D574EA4F38DD}" type="sibTrans" cxnId="{72269FB1-A8E0-46CA-B008-5C353D747598}">
      <dgm:prSet/>
      <dgm:spPr/>
      <dgm:t>
        <a:bodyPr/>
        <a:lstStyle/>
        <a:p>
          <a:endParaRPr lang="es-EC"/>
        </a:p>
      </dgm:t>
    </dgm:pt>
    <dgm:pt modelId="{A046BDD5-7526-4EDD-ADEB-78D581B55B03}" type="pres">
      <dgm:prSet presAssocID="{DE0E38FE-64CC-4299-8DC9-A92AACC94B78}" presName="composite" presStyleCnt="0">
        <dgm:presLayoutVars>
          <dgm:chMax val="1"/>
          <dgm:dir/>
          <dgm:resizeHandles val="exact"/>
        </dgm:presLayoutVars>
      </dgm:prSet>
      <dgm:spPr/>
      <dgm:t>
        <a:bodyPr/>
        <a:lstStyle/>
        <a:p>
          <a:endParaRPr lang="es-EC"/>
        </a:p>
      </dgm:t>
    </dgm:pt>
    <dgm:pt modelId="{0BCB9CB1-438E-4DD0-A0CA-94282008DC04}" type="pres">
      <dgm:prSet presAssocID="{B6F26C10-E875-430F-9CC7-04C42B3976F5}" presName="roof" presStyleLbl="dkBgShp" presStyleIdx="0" presStyleCnt="2"/>
      <dgm:spPr/>
      <dgm:t>
        <a:bodyPr/>
        <a:lstStyle/>
        <a:p>
          <a:endParaRPr lang="es-EC"/>
        </a:p>
      </dgm:t>
    </dgm:pt>
    <dgm:pt modelId="{C2946019-9232-42E9-A241-E7F4C1489735}" type="pres">
      <dgm:prSet presAssocID="{B6F26C10-E875-430F-9CC7-04C42B3976F5}" presName="pillars" presStyleCnt="0"/>
      <dgm:spPr/>
    </dgm:pt>
    <dgm:pt modelId="{A54C1FBB-BBD6-4182-B035-4E995D06B77E}" type="pres">
      <dgm:prSet presAssocID="{B6F26C10-E875-430F-9CC7-04C42B3976F5}" presName="pillar1" presStyleLbl="node1" presStyleIdx="0" presStyleCnt="4">
        <dgm:presLayoutVars>
          <dgm:bulletEnabled val="1"/>
        </dgm:presLayoutVars>
      </dgm:prSet>
      <dgm:spPr/>
      <dgm:t>
        <a:bodyPr/>
        <a:lstStyle/>
        <a:p>
          <a:endParaRPr lang="es-EC"/>
        </a:p>
      </dgm:t>
    </dgm:pt>
    <dgm:pt modelId="{13D5E139-2087-47AA-B1DF-E655FB90BDB5}" type="pres">
      <dgm:prSet presAssocID="{2794BFE9-3386-4C12-92E7-61A7BD25D026}" presName="pillarX" presStyleLbl="node1" presStyleIdx="1" presStyleCnt="4">
        <dgm:presLayoutVars>
          <dgm:bulletEnabled val="1"/>
        </dgm:presLayoutVars>
      </dgm:prSet>
      <dgm:spPr/>
      <dgm:t>
        <a:bodyPr/>
        <a:lstStyle/>
        <a:p>
          <a:endParaRPr lang="es-EC"/>
        </a:p>
      </dgm:t>
    </dgm:pt>
    <dgm:pt modelId="{EA9D59B1-0514-4723-ABDF-3811B0F5931E}" type="pres">
      <dgm:prSet presAssocID="{22ADF4BF-03B5-408E-B8EA-9FF69282EB19}" presName="pillarX" presStyleLbl="node1" presStyleIdx="2" presStyleCnt="4">
        <dgm:presLayoutVars>
          <dgm:bulletEnabled val="1"/>
        </dgm:presLayoutVars>
      </dgm:prSet>
      <dgm:spPr/>
      <dgm:t>
        <a:bodyPr/>
        <a:lstStyle/>
        <a:p>
          <a:endParaRPr lang="es-EC"/>
        </a:p>
      </dgm:t>
    </dgm:pt>
    <dgm:pt modelId="{EFD8F531-9FE4-4203-948E-1451AF53B1B3}" type="pres">
      <dgm:prSet presAssocID="{3190C106-BD97-4672-886E-1FDE6E98C05B}" presName="pillarX" presStyleLbl="node1" presStyleIdx="3" presStyleCnt="4">
        <dgm:presLayoutVars>
          <dgm:bulletEnabled val="1"/>
        </dgm:presLayoutVars>
      </dgm:prSet>
      <dgm:spPr/>
      <dgm:t>
        <a:bodyPr/>
        <a:lstStyle/>
        <a:p>
          <a:endParaRPr lang="es-EC"/>
        </a:p>
      </dgm:t>
    </dgm:pt>
    <dgm:pt modelId="{7B71DEE3-BD5F-4D96-966D-601E02575382}" type="pres">
      <dgm:prSet presAssocID="{B6F26C10-E875-430F-9CC7-04C42B3976F5}" presName="base" presStyleLbl="dkBgShp" presStyleIdx="1" presStyleCnt="2"/>
      <dgm:spPr/>
    </dgm:pt>
  </dgm:ptLst>
  <dgm:cxnLst>
    <dgm:cxn modelId="{95FF37C5-2AAF-4DB8-9EE5-00D3B7FE1E6A}" srcId="{B6F26C10-E875-430F-9CC7-04C42B3976F5}" destId="{22ADF4BF-03B5-408E-B8EA-9FF69282EB19}" srcOrd="2" destOrd="0" parTransId="{6E88DC4D-731D-4952-BDB5-C1ACDC906F89}" sibTransId="{EFCEBF49-C656-4B43-A15B-1D4EBD27E674}"/>
    <dgm:cxn modelId="{72269FB1-A8E0-46CA-B008-5C353D747598}" srcId="{B6F26C10-E875-430F-9CC7-04C42B3976F5}" destId="{3190C106-BD97-4672-886E-1FDE6E98C05B}" srcOrd="3" destOrd="0" parTransId="{08AAEB3B-5CF8-43E2-BF8C-7CB071294FFF}" sibTransId="{EE7FEBBB-C646-4F37-B729-D574EA4F38DD}"/>
    <dgm:cxn modelId="{47F28B41-2666-4CA5-B9FB-F689BA2837F4}" type="presOf" srcId="{2794BFE9-3386-4C12-92E7-61A7BD25D026}" destId="{13D5E139-2087-47AA-B1DF-E655FB90BDB5}" srcOrd="0" destOrd="0" presId="urn:microsoft.com/office/officeart/2005/8/layout/hList3"/>
    <dgm:cxn modelId="{F0C10942-B854-486C-A2FD-23234A07D908}" srcId="{DE0E38FE-64CC-4299-8DC9-A92AACC94B78}" destId="{B6F26C10-E875-430F-9CC7-04C42B3976F5}" srcOrd="0" destOrd="0" parTransId="{9DA2B451-5312-48E2-A575-7A55CEF6B9D6}" sibTransId="{C473FB02-671A-467B-B3C4-0350FED9AEF4}"/>
    <dgm:cxn modelId="{3200F992-0292-4FF6-BABE-E9621C45C61B}" type="presOf" srcId="{3190C106-BD97-4672-886E-1FDE6E98C05B}" destId="{EFD8F531-9FE4-4203-948E-1451AF53B1B3}" srcOrd="0" destOrd="0" presId="urn:microsoft.com/office/officeart/2005/8/layout/hList3"/>
    <dgm:cxn modelId="{0882B945-0C53-4EBF-A26F-5115A8C5063E}" type="presOf" srcId="{22ADF4BF-03B5-408E-B8EA-9FF69282EB19}" destId="{EA9D59B1-0514-4723-ABDF-3811B0F5931E}" srcOrd="0" destOrd="0" presId="urn:microsoft.com/office/officeart/2005/8/layout/hList3"/>
    <dgm:cxn modelId="{E11A6F8B-AF97-49D8-905A-EFECDFFF1BDC}" type="presOf" srcId="{DE0E38FE-64CC-4299-8DC9-A92AACC94B78}" destId="{A046BDD5-7526-4EDD-ADEB-78D581B55B03}" srcOrd="0" destOrd="0" presId="urn:microsoft.com/office/officeart/2005/8/layout/hList3"/>
    <dgm:cxn modelId="{74FFBE65-ECCF-4226-9773-27AE131390D7}" srcId="{B6F26C10-E875-430F-9CC7-04C42B3976F5}" destId="{BAFAD723-B6FC-4AB3-AFDB-962680DE5893}" srcOrd="0" destOrd="0" parTransId="{A62D81E9-3958-4F2C-91A7-19DC8816C470}" sibTransId="{10623BEC-35AF-4B10-B49D-64E074DD72AF}"/>
    <dgm:cxn modelId="{347F5B25-D90C-426D-BA93-5A1F6E197620}" srcId="{B6F26C10-E875-430F-9CC7-04C42B3976F5}" destId="{2794BFE9-3386-4C12-92E7-61A7BD25D026}" srcOrd="1" destOrd="0" parTransId="{CAAE9ED3-D870-4686-9673-4DBCAD87A1DF}" sibTransId="{402029B0-F150-4F79-A8A2-0298A3E91BE7}"/>
    <dgm:cxn modelId="{6B454721-26B1-4E99-85E3-DC5FC980944E}" type="presOf" srcId="{B6F26C10-E875-430F-9CC7-04C42B3976F5}" destId="{0BCB9CB1-438E-4DD0-A0CA-94282008DC04}" srcOrd="0" destOrd="0" presId="urn:microsoft.com/office/officeart/2005/8/layout/hList3"/>
    <dgm:cxn modelId="{5321F41E-743D-43F4-A371-3A2953B20964}" type="presOf" srcId="{BAFAD723-B6FC-4AB3-AFDB-962680DE5893}" destId="{A54C1FBB-BBD6-4182-B035-4E995D06B77E}" srcOrd="0" destOrd="0" presId="urn:microsoft.com/office/officeart/2005/8/layout/hList3"/>
    <dgm:cxn modelId="{950F7720-D21C-4AEC-B273-F34238184971}" type="presParOf" srcId="{A046BDD5-7526-4EDD-ADEB-78D581B55B03}" destId="{0BCB9CB1-438E-4DD0-A0CA-94282008DC04}" srcOrd="0" destOrd="0" presId="urn:microsoft.com/office/officeart/2005/8/layout/hList3"/>
    <dgm:cxn modelId="{F6FB66B5-1439-4057-9686-A9A8F6F2B941}" type="presParOf" srcId="{A046BDD5-7526-4EDD-ADEB-78D581B55B03}" destId="{C2946019-9232-42E9-A241-E7F4C1489735}" srcOrd="1" destOrd="0" presId="urn:microsoft.com/office/officeart/2005/8/layout/hList3"/>
    <dgm:cxn modelId="{760F1C1A-E92C-49AA-8E59-5B1B07C210BC}" type="presParOf" srcId="{C2946019-9232-42E9-A241-E7F4C1489735}" destId="{A54C1FBB-BBD6-4182-B035-4E995D06B77E}" srcOrd="0" destOrd="0" presId="urn:microsoft.com/office/officeart/2005/8/layout/hList3"/>
    <dgm:cxn modelId="{3D08E36F-9516-40B1-95CA-F3CCD58AA23E}" type="presParOf" srcId="{C2946019-9232-42E9-A241-E7F4C1489735}" destId="{13D5E139-2087-47AA-B1DF-E655FB90BDB5}" srcOrd="1" destOrd="0" presId="urn:microsoft.com/office/officeart/2005/8/layout/hList3"/>
    <dgm:cxn modelId="{3888FFA4-880B-4127-B8FE-BE60370DDDDA}" type="presParOf" srcId="{C2946019-9232-42E9-A241-E7F4C1489735}" destId="{EA9D59B1-0514-4723-ABDF-3811B0F5931E}" srcOrd="2" destOrd="0" presId="urn:microsoft.com/office/officeart/2005/8/layout/hList3"/>
    <dgm:cxn modelId="{1F313CFC-ED3B-4DFA-A666-4F2E8E98F1CA}" type="presParOf" srcId="{C2946019-9232-42E9-A241-E7F4C1489735}" destId="{EFD8F531-9FE4-4203-948E-1451AF53B1B3}" srcOrd="3" destOrd="0" presId="urn:microsoft.com/office/officeart/2005/8/layout/hList3"/>
    <dgm:cxn modelId="{944ABE65-9562-4E79-B0A7-0E8B5B4E5659}" type="presParOf" srcId="{A046BDD5-7526-4EDD-ADEB-78D581B55B03}" destId="{7B71DEE3-BD5F-4D96-966D-601E02575382}" srcOrd="2" destOrd="0" presId="urn:microsoft.com/office/officeart/2005/8/layout/hLis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6.7. Cubo COBIT: Dominios de TI. </a:t>
          </a:r>
          <a:r>
            <a:rPr lang="es-ES" sz="2000" b="1" dirty="0" smtClean="0"/>
            <a:t>Adquirir e Implementar (AI)</a:t>
          </a:r>
          <a:endParaRPr lang="es-EC" sz="28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494F602-5D48-4AA9-A474-D4360FF8891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0E63927-9691-4B47-8BAA-528689E22991}" type="presOf" srcId="{238CC9A4-0EAE-4AC6-8A4B-689493D375E4}" destId="{FC7C4530-963F-4D81-8C96-75FADF586974}" srcOrd="0" destOrd="0" presId="urn:microsoft.com/office/officeart/2005/8/layout/vList2"/>
    <dgm:cxn modelId="{D7084BCC-5D66-46FC-9BD9-18260DACC05E}"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DE0E38FE-64CC-4299-8DC9-A92AACC94B78}" type="doc">
      <dgm:prSet loTypeId="urn:microsoft.com/office/officeart/2005/8/layout/hList3"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OBJETIVOS: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r>
            <a:rPr lang="es-EC" sz="1500" dirty="0" smtClean="0"/>
            <a:t>Identificar, desarrollar o adquirir, implementar Soluciones</a:t>
          </a:r>
          <a:endParaRPr lang="es-EC" sz="15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2794BFE9-3386-4C12-92E7-61A7BD25D026}">
      <dgm:prSet phldrT="[Texto]" custT="1"/>
      <dgm:spPr/>
      <dgm:t>
        <a:bodyPr/>
        <a:lstStyle/>
        <a:p>
          <a:r>
            <a:rPr lang="es-EC" sz="1500" dirty="0" smtClean="0"/>
            <a:t>Integrar soluciones en los procesos del negocio</a:t>
          </a:r>
          <a:endParaRPr lang="es-EC" sz="1500" dirty="0"/>
        </a:p>
      </dgm:t>
    </dgm:pt>
    <dgm:pt modelId="{CAAE9ED3-D870-4686-9673-4DBCAD87A1DF}" type="parTrans" cxnId="{347F5B25-D90C-426D-BA93-5A1F6E197620}">
      <dgm:prSet/>
      <dgm:spPr/>
      <dgm:t>
        <a:bodyPr/>
        <a:lstStyle/>
        <a:p>
          <a:endParaRPr lang="es-EC"/>
        </a:p>
      </dgm:t>
    </dgm:pt>
    <dgm:pt modelId="{402029B0-F150-4F79-A8A2-0298A3E91BE7}" type="sibTrans" cxnId="{347F5B25-D90C-426D-BA93-5A1F6E197620}">
      <dgm:prSet/>
      <dgm:spPr/>
      <dgm:t>
        <a:bodyPr/>
        <a:lstStyle/>
        <a:p>
          <a:endParaRPr lang="es-EC"/>
        </a:p>
      </dgm:t>
    </dgm:pt>
    <dgm:pt modelId="{D2DBDD7B-BC7B-428C-B2EF-F0648DADB2D7}">
      <dgm:prSet phldrT="[Texto]" custT="1"/>
      <dgm:spPr/>
      <dgm:t>
        <a:bodyPr/>
        <a:lstStyle/>
        <a:p>
          <a:r>
            <a:rPr lang="es-EC" sz="1500" dirty="0" smtClean="0"/>
            <a:t>Mantenimiento y gestión de cambios de los sistemas para garantizar que satisfagan los objetivos del negocio</a:t>
          </a:r>
          <a:endParaRPr lang="es-EC" sz="1500" dirty="0"/>
        </a:p>
      </dgm:t>
    </dgm:pt>
    <dgm:pt modelId="{AD14904A-0EFB-4CB5-B3B5-4C5FC3404A2A}" type="parTrans" cxnId="{397EA598-47FA-4760-A4F2-B784B911952C}">
      <dgm:prSet/>
      <dgm:spPr/>
      <dgm:t>
        <a:bodyPr/>
        <a:lstStyle/>
        <a:p>
          <a:endParaRPr lang="es-EC"/>
        </a:p>
      </dgm:t>
    </dgm:pt>
    <dgm:pt modelId="{1316A307-91E1-4CF0-B26D-436B964CC84A}" type="sibTrans" cxnId="{397EA598-47FA-4760-A4F2-B784B911952C}">
      <dgm:prSet/>
      <dgm:spPr/>
      <dgm:t>
        <a:bodyPr/>
        <a:lstStyle/>
        <a:p>
          <a:endParaRPr lang="es-EC"/>
        </a:p>
      </dgm:t>
    </dgm:pt>
    <dgm:pt modelId="{A046BDD5-7526-4EDD-ADEB-78D581B55B03}" type="pres">
      <dgm:prSet presAssocID="{DE0E38FE-64CC-4299-8DC9-A92AACC94B78}" presName="composite" presStyleCnt="0">
        <dgm:presLayoutVars>
          <dgm:chMax val="1"/>
          <dgm:dir/>
          <dgm:resizeHandles val="exact"/>
        </dgm:presLayoutVars>
      </dgm:prSet>
      <dgm:spPr/>
      <dgm:t>
        <a:bodyPr/>
        <a:lstStyle/>
        <a:p>
          <a:endParaRPr lang="es-EC"/>
        </a:p>
      </dgm:t>
    </dgm:pt>
    <dgm:pt modelId="{0BCB9CB1-438E-4DD0-A0CA-94282008DC04}" type="pres">
      <dgm:prSet presAssocID="{B6F26C10-E875-430F-9CC7-04C42B3976F5}" presName="roof" presStyleLbl="dkBgShp" presStyleIdx="0" presStyleCnt="2"/>
      <dgm:spPr/>
      <dgm:t>
        <a:bodyPr/>
        <a:lstStyle/>
        <a:p>
          <a:endParaRPr lang="es-EC"/>
        </a:p>
      </dgm:t>
    </dgm:pt>
    <dgm:pt modelId="{C2946019-9232-42E9-A241-E7F4C1489735}" type="pres">
      <dgm:prSet presAssocID="{B6F26C10-E875-430F-9CC7-04C42B3976F5}" presName="pillars" presStyleCnt="0"/>
      <dgm:spPr/>
    </dgm:pt>
    <dgm:pt modelId="{A54C1FBB-BBD6-4182-B035-4E995D06B77E}" type="pres">
      <dgm:prSet presAssocID="{B6F26C10-E875-430F-9CC7-04C42B3976F5}" presName="pillar1" presStyleLbl="node1" presStyleIdx="0" presStyleCnt="3">
        <dgm:presLayoutVars>
          <dgm:bulletEnabled val="1"/>
        </dgm:presLayoutVars>
      </dgm:prSet>
      <dgm:spPr/>
      <dgm:t>
        <a:bodyPr/>
        <a:lstStyle/>
        <a:p>
          <a:endParaRPr lang="es-EC"/>
        </a:p>
      </dgm:t>
    </dgm:pt>
    <dgm:pt modelId="{13D5E139-2087-47AA-B1DF-E655FB90BDB5}" type="pres">
      <dgm:prSet presAssocID="{2794BFE9-3386-4C12-92E7-61A7BD25D026}" presName="pillarX" presStyleLbl="node1" presStyleIdx="1" presStyleCnt="3">
        <dgm:presLayoutVars>
          <dgm:bulletEnabled val="1"/>
        </dgm:presLayoutVars>
      </dgm:prSet>
      <dgm:spPr/>
      <dgm:t>
        <a:bodyPr/>
        <a:lstStyle/>
        <a:p>
          <a:endParaRPr lang="es-EC"/>
        </a:p>
      </dgm:t>
    </dgm:pt>
    <dgm:pt modelId="{7594D865-F044-450A-AE9C-D92C34CA712A}" type="pres">
      <dgm:prSet presAssocID="{D2DBDD7B-BC7B-428C-B2EF-F0648DADB2D7}" presName="pillarX" presStyleLbl="node1" presStyleIdx="2" presStyleCnt="3">
        <dgm:presLayoutVars>
          <dgm:bulletEnabled val="1"/>
        </dgm:presLayoutVars>
      </dgm:prSet>
      <dgm:spPr/>
      <dgm:t>
        <a:bodyPr/>
        <a:lstStyle/>
        <a:p>
          <a:endParaRPr lang="es-EC"/>
        </a:p>
      </dgm:t>
    </dgm:pt>
    <dgm:pt modelId="{7B71DEE3-BD5F-4D96-966D-601E02575382}" type="pres">
      <dgm:prSet presAssocID="{B6F26C10-E875-430F-9CC7-04C42B3976F5}" presName="base" presStyleLbl="dkBgShp" presStyleIdx="1" presStyleCnt="2"/>
      <dgm:spPr/>
    </dgm:pt>
  </dgm:ptLst>
  <dgm:cxnLst>
    <dgm:cxn modelId="{BFFC9842-62D9-4EC8-A0F9-EBDCFBCFE627}" type="presOf" srcId="{BAFAD723-B6FC-4AB3-AFDB-962680DE5893}" destId="{A54C1FBB-BBD6-4182-B035-4E995D06B77E}" srcOrd="0" destOrd="0" presId="urn:microsoft.com/office/officeart/2005/8/layout/hList3"/>
    <dgm:cxn modelId="{B4C4B09B-C948-442B-B786-5119994E40CB}" type="presOf" srcId="{2794BFE9-3386-4C12-92E7-61A7BD25D026}" destId="{13D5E139-2087-47AA-B1DF-E655FB90BDB5}" srcOrd="0" destOrd="0" presId="urn:microsoft.com/office/officeart/2005/8/layout/hList3"/>
    <dgm:cxn modelId="{1688EF38-4BE5-46C0-9705-0CFC876D8E81}" type="presOf" srcId="{DE0E38FE-64CC-4299-8DC9-A92AACC94B78}" destId="{A046BDD5-7526-4EDD-ADEB-78D581B55B03}" srcOrd="0" destOrd="0" presId="urn:microsoft.com/office/officeart/2005/8/layout/hList3"/>
    <dgm:cxn modelId="{74FFBE65-ECCF-4226-9773-27AE131390D7}" srcId="{B6F26C10-E875-430F-9CC7-04C42B3976F5}" destId="{BAFAD723-B6FC-4AB3-AFDB-962680DE5893}" srcOrd="0" destOrd="0" parTransId="{A62D81E9-3958-4F2C-91A7-19DC8816C470}" sibTransId="{10623BEC-35AF-4B10-B49D-64E074DD72AF}"/>
    <dgm:cxn modelId="{F0C10942-B854-486C-A2FD-23234A07D908}" srcId="{DE0E38FE-64CC-4299-8DC9-A92AACC94B78}" destId="{B6F26C10-E875-430F-9CC7-04C42B3976F5}" srcOrd="0" destOrd="0" parTransId="{9DA2B451-5312-48E2-A575-7A55CEF6B9D6}" sibTransId="{C473FB02-671A-467B-B3C4-0350FED9AEF4}"/>
    <dgm:cxn modelId="{5F0FFDAA-18F8-405A-9519-312B930A72EF}" type="presOf" srcId="{B6F26C10-E875-430F-9CC7-04C42B3976F5}" destId="{0BCB9CB1-438E-4DD0-A0CA-94282008DC04}" srcOrd="0" destOrd="0" presId="urn:microsoft.com/office/officeart/2005/8/layout/hList3"/>
    <dgm:cxn modelId="{397EA598-47FA-4760-A4F2-B784B911952C}" srcId="{B6F26C10-E875-430F-9CC7-04C42B3976F5}" destId="{D2DBDD7B-BC7B-428C-B2EF-F0648DADB2D7}" srcOrd="2" destOrd="0" parTransId="{AD14904A-0EFB-4CB5-B3B5-4C5FC3404A2A}" sibTransId="{1316A307-91E1-4CF0-B26D-436B964CC84A}"/>
    <dgm:cxn modelId="{347F5B25-D90C-426D-BA93-5A1F6E197620}" srcId="{B6F26C10-E875-430F-9CC7-04C42B3976F5}" destId="{2794BFE9-3386-4C12-92E7-61A7BD25D026}" srcOrd="1" destOrd="0" parTransId="{CAAE9ED3-D870-4686-9673-4DBCAD87A1DF}" sibTransId="{402029B0-F150-4F79-A8A2-0298A3E91BE7}"/>
    <dgm:cxn modelId="{30A94040-61BC-47D6-A4FB-1738DDBFEA4A}" type="presOf" srcId="{D2DBDD7B-BC7B-428C-B2EF-F0648DADB2D7}" destId="{7594D865-F044-450A-AE9C-D92C34CA712A}" srcOrd="0" destOrd="0" presId="urn:microsoft.com/office/officeart/2005/8/layout/hList3"/>
    <dgm:cxn modelId="{AF5F8D49-3354-49DA-9C73-4D8CD484373A}" type="presParOf" srcId="{A046BDD5-7526-4EDD-ADEB-78D581B55B03}" destId="{0BCB9CB1-438E-4DD0-A0CA-94282008DC04}" srcOrd="0" destOrd="0" presId="urn:microsoft.com/office/officeart/2005/8/layout/hList3"/>
    <dgm:cxn modelId="{05327D90-162D-4ED0-B48A-552E384FBE61}" type="presParOf" srcId="{A046BDD5-7526-4EDD-ADEB-78D581B55B03}" destId="{C2946019-9232-42E9-A241-E7F4C1489735}" srcOrd="1" destOrd="0" presId="urn:microsoft.com/office/officeart/2005/8/layout/hList3"/>
    <dgm:cxn modelId="{6B053FA9-C443-4808-8BAE-60509658FEFD}" type="presParOf" srcId="{C2946019-9232-42E9-A241-E7F4C1489735}" destId="{A54C1FBB-BBD6-4182-B035-4E995D06B77E}" srcOrd="0" destOrd="0" presId="urn:microsoft.com/office/officeart/2005/8/layout/hList3"/>
    <dgm:cxn modelId="{4A6683DB-A739-4E11-A77F-FBBE2C194BEA}" type="presParOf" srcId="{C2946019-9232-42E9-A241-E7F4C1489735}" destId="{13D5E139-2087-47AA-B1DF-E655FB90BDB5}" srcOrd="1" destOrd="0" presId="urn:microsoft.com/office/officeart/2005/8/layout/hList3"/>
    <dgm:cxn modelId="{B1FAD07B-8712-4FEA-B891-179F73FEBE4D}" type="presParOf" srcId="{C2946019-9232-42E9-A241-E7F4C1489735}" destId="{7594D865-F044-450A-AE9C-D92C34CA712A}" srcOrd="2" destOrd="0" presId="urn:microsoft.com/office/officeart/2005/8/layout/hList3"/>
    <dgm:cxn modelId="{E3F60FA9-B8B3-4054-A7D7-2A7EAC94C321}" type="presParOf" srcId="{A046BDD5-7526-4EDD-ADEB-78D581B55B03}" destId="{7B71DEE3-BD5F-4D96-966D-601E02575382}" srcOrd="2" destOrd="0" presId="urn:microsoft.com/office/officeart/2005/8/layout/hLis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6.8. Cubo COBIT: Dominios de TI. </a:t>
          </a:r>
          <a:r>
            <a:rPr lang="es-ES" sz="2000" b="1" dirty="0" smtClean="0"/>
            <a:t>Adquirir e Implementar (AI)</a:t>
          </a:r>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83A3AB2-845E-4A59-A104-8DD385D7A9DA}"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3C07628-EDE5-4B7A-B9A1-D6A61A7AC117}" type="presOf" srcId="{09FEC86F-E036-4932-A1F3-29C792D7DC38}" destId="{ED61DF64-18D5-4490-B573-C36FB134BE14}" srcOrd="0" destOrd="0" presId="urn:microsoft.com/office/officeart/2005/8/layout/vList2"/>
    <dgm:cxn modelId="{E8888F53-3AEC-40E5-93E6-F85293CE774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BC212008-454F-4457-994D-F135FB677967}" type="doc">
      <dgm:prSet loTypeId="urn:microsoft.com/office/officeart/2005/8/layout/vList5" loCatId="list" qsTypeId="urn:microsoft.com/office/officeart/2005/8/quickstyle/simple1" qsCatId="simple" csTypeId="urn:microsoft.com/office/officeart/2005/8/colors/colorful5" csCatId="colorful" phldr="1"/>
      <dgm:spPr/>
      <dgm:t>
        <a:bodyPr/>
        <a:lstStyle/>
        <a:p>
          <a:endParaRPr lang="es-EC"/>
        </a:p>
      </dgm:t>
    </dgm:pt>
    <dgm:pt modelId="{B2148289-9345-47D7-A90E-B40D975F58DF}">
      <dgm:prSet phldrT="[Texto]" custT="1"/>
      <dgm:spPr/>
      <dgm:t>
        <a:bodyPr/>
        <a:lstStyle/>
        <a:p>
          <a:r>
            <a:rPr lang="es-EC" sz="1700" dirty="0" smtClean="0"/>
            <a:t>AI1</a:t>
          </a:r>
          <a:endParaRPr lang="es-EC" sz="1700" dirty="0"/>
        </a:p>
      </dgm:t>
    </dgm:pt>
    <dgm:pt modelId="{77258A55-F05D-4218-B06E-164008EAB50F}" type="parTrans" cxnId="{6791A704-8B50-418B-B3E1-9F329CE718F6}">
      <dgm:prSet/>
      <dgm:spPr/>
      <dgm:t>
        <a:bodyPr/>
        <a:lstStyle/>
        <a:p>
          <a:endParaRPr lang="es-EC"/>
        </a:p>
      </dgm:t>
    </dgm:pt>
    <dgm:pt modelId="{6261C3CE-6515-4B0F-9C11-E14F20E202F3}" type="sibTrans" cxnId="{6791A704-8B50-418B-B3E1-9F329CE718F6}">
      <dgm:prSet/>
      <dgm:spPr/>
      <dgm:t>
        <a:bodyPr/>
        <a:lstStyle/>
        <a:p>
          <a:endParaRPr lang="es-EC"/>
        </a:p>
      </dgm:t>
    </dgm:pt>
    <dgm:pt modelId="{788E3E31-71CF-4A0A-AE49-F04BEB39BB90}">
      <dgm:prSet phldrT="[Texto]" custT="1"/>
      <dgm:spPr/>
      <dgm:t>
        <a:bodyPr/>
        <a:lstStyle/>
        <a:p>
          <a:r>
            <a:rPr lang="es-MX" sz="1700" dirty="0" smtClean="0"/>
            <a:t>Identificar soluciones automatizadas. (Definición de necesidades)</a:t>
          </a:r>
          <a:endParaRPr lang="es-EC" sz="1700" dirty="0"/>
        </a:p>
      </dgm:t>
    </dgm:pt>
    <dgm:pt modelId="{67DAF5F6-CBD5-40DE-AD32-E06635FDF73C}" type="parTrans" cxnId="{AACA1B7C-1867-4488-AF27-22F265648BF2}">
      <dgm:prSet/>
      <dgm:spPr/>
      <dgm:t>
        <a:bodyPr/>
        <a:lstStyle/>
        <a:p>
          <a:endParaRPr lang="es-EC"/>
        </a:p>
      </dgm:t>
    </dgm:pt>
    <dgm:pt modelId="{E8A002F3-563D-47A1-991A-87A8F88FB6BF}" type="sibTrans" cxnId="{AACA1B7C-1867-4488-AF27-22F265648BF2}">
      <dgm:prSet/>
      <dgm:spPr/>
      <dgm:t>
        <a:bodyPr/>
        <a:lstStyle/>
        <a:p>
          <a:endParaRPr lang="es-EC"/>
        </a:p>
      </dgm:t>
    </dgm:pt>
    <dgm:pt modelId="{4F2E08A9-EEE7-409D-909D-C2AD591450AC}">
      <dgm:prSet phldrT="[Texto]" custT="1"/>
      <dgm:spPr/>
      <dgm:t>
        <a:bodyPr/>
        <a:lstStyle/>
        <a:p>
          <a:r>
            <a:rPr lang="es-EC" sz="1700" dirty="0" smtClean="0"/>
            <a:t>AI2</a:t>
          </a:r>
          <a:endParaRPr lang="es-EC" sz="1700" dirty="0"/>
        </a:p>
      </dgm:t>
    </dgm:pt>
    <dgm:pt modelId="{F3768B13-91E5-4CC4-B9FC-5DCD6B3E255F}" type="parTrans" cxnId="{239CD5A0-CD67-4060-B35F-9E0D0F1BE82B}">
      <dgm:prSet/>
      <dgm:spPr/>
      <dgm:t>
        <a:bodyPr/>
        <a:lstStyle/>
        <a:p>
          <a:endParaRPr lang="es-EC"/>
        </a:p>
      </dgm:t>
    </dgm:pt>
    <dgm:pt modelId="{E6F7199B-944E-4CC2-A186-C48EC1FEFDAE}" type="sibTrans" cxnId="{239CD5A0-CD67-4060-B35F-9E0D0F1BE82B}">
      <dgm:prSet/>
      <dgm:spPr/>
      <dgm:t>
        <a:bodyPr/>
        <a:lstStyle/>
        <a:p>
          <a:endParaRPr lang="es-EC"/>
        </a:p>
      </dgm:t>
    </dgm:pt>
    <dgm:pt modelId="{BC116202-C933-4B6D-82B8-C10381FFFEB1}">
      <dgm:prSet phldrT="[Texto]" custT="1"/>
      <dgm:spPr/>
      <dgm:t>
        <a:bodyPr/>
        <a:lstStyle/>
        <a:p>
          <a:r>
            <a:rPr lang="es-MX" sz="1700" dirty="0" smtClean="0"/>
            <a:t>Adquirir y mantener software aplicativo (diseño, configuración de aplicaciones)</a:t>
          </a:r>
          <a:endParaRPr lang="es-EC" sz="1700" dirty="0"/>
        </a:p>
      </dgm:t>
    </dgm:pt>
    <dgm:pt modelId="{A0F94F27-32D7-4566-B0A7-0F95E2ADAA6B}" type="parTrans" cxnId="{3DF6A506-E5C9-418F-9F6F-27518173107B}">
      <dgm:prSet/>
      <dgm:spPr/>
      <dgm:t>
        <a:bodyPr/>
        <a:lstStyle/>
        <a:p>
          <a:endParaRPr lang="es-EC"/>
        </a:p>
      </dgm:t>
    </dgm:pt>
    <dgm:pt modelId="{8FF81797-8BDC-46E1-90C5-3BFE515DA155}" type="sibTrans" cxnId="{3DF6A506-E5C9-418F-9F6F-27518173107B}">
      <dgm:prSet/>
      <dgm:spPr/>
      <dgm:t>
        <a:bodyPr/>
        <a:lstStyle/>
        <a:p>
          <a:endParaRPr lang="es-EC"/>
        </a:p>
      </dgm:t>
    </dgm:pt>
    <dgm:pt modelId="{6B86213C-9747-4D12-8C32-563C84AD71A3}">
      <dgm:prSet phldrT="[Texto]" custT="1"/>
      <dgm:spPr/>
      <dgm:t>
        <a:bodyPr/>
        <a:lstStyle/>
        <a:p>
          <a:r>
            <a:rPr lang="es-EC" sz="1700" dirty="0" smtClean="0"/>
            <a:t>AI3</a:t>
          </a:r>
          <a:endParaRPr lang="es-EC" sz="1700" dirty="0"/>
        </a:p>
      </dgm:t>
    </dgm:pt>
    <dgm:pt modelId="{AD1BC4BF-E75B-4730-8994-AE094B80A215}" type="parTrans" cxnId="{0852AB25-A579-4AC6-A238-16C312EF0671}">
      <dgm:prSet/>
      <dgm:spPr/>
      <dgm:t>
        <a:bodyPr/>
        <a:lstStyle/>
        <a:p>
          <a:endParaRPr lang="es-EC"/>
        </a:p>
      </dgm:t>
    </dgm:pt>
    <dgm:pt modelId="{5567D392-E1FB-4176-8B53-354D15AF999A}" type="sibTrans" cxnId="{0852AB25-A579-4AC6-A238-16C312EF0671}">
      <dgm:prSet/>
      <dgm:spPr/>
      <dgm:t>
        <a:bodyPr/>
        <a:lstStyle/>
        <a:p>
          <a:endParaRPr lang="es-EC"/>
        </a:p>
      </dgm:t>
    </dgm:pt>
    <dgm:pt modelId="{88AC2FA5-AE97-4606-8156-B58DD542426D}">
      <dgm:prSet phldrT="[Texto]" custT="1"/>
      <dgm:spPr/>
      <dgm:t>
        <a:bodyPr/>
        <a:lstStyle/>
        <a:p>
          <a:r>
            <a:rPr lang="es-MX" sz="1700" dirty="0" smtClean="0"/>
            <a:t>Adquirir y mantener infraestructura tecnológica (Enfoque planeado)</a:t>
          </a:r>
          <a:endParaRPr lang="es-EC" sz="1700" dirty="0"/>
        </a:p>
      </dgm:t>
    </dgm:pt>
    <dgm:pt modelId="{46A2E45D-FB85-40CA-90EE-221A334169F5}" type="parTrans" cxnId="{D420F8AD-36B3-4594-A654-922085C0E2EA}">
      <dgm:prSet/>
      <dgm:spPr/>
      <dgm:t>
        <a:bodyPr/>
        <a:lstStyle/>
        <a:p>
          <a:endParaRPr lang="es-EC"/>
        </a:p>
      </dgm:t>
    </dgm:pt>
    <dgm:pt modelId="{74A14331-2214-43B5-87A3-065CDA1199C7}" type="sibTrans" cxnId="{D420F8AD-36B3-4594-A654-922085C0E2EA}">
      <dgm:prSet/>
      <dgm:spPr/>
      <dgm:t>
        <a:bodyPr/>
        <a:lstStyle/>
        <a:p>
          <a:endParaRPr lang="es-EC"/>
        </a:p>
      </dgm:t>
    </dgm:pt>
    <dgm:pt modelId="{7BE9DB3F-9B91-4912-A599-4CB0102148EA}">
      <dgm:prSet phldrT="[Texto]" custT="1"/>
      <dgm:spPr/>
      <dgm:t>
        <a:bodyPr/>
        <a:lstStyle/>
        <a:p>
          <a:r>
            <a:rPr lang="es-EC" sz="1700" dirty="0" smtClean="0"/>
            <a:t>AI4</a:t>
          </a:r>
          <a:endParaRPr lang="es-EC" sz="1700" dirty="0"/>
        </a:p>
      </dgm:t>
    </dgm:pt>
    <dgm:pt modelId="{DDB22108-407E-4587-B7E3-961685981E1A}" type="parTrans" cxnId="{A1A658A6-9CB8-4FA3-A810-061B4A931424}">
      <dgm:prSet/>
      <dgm:spPr/>
      <dgm:t>
        <a:bodyPr/>
        <a:lstStyle/>
        <a:p>
          <a:endParaRPr lang="es-EC"/>
        </a:p>
      </dgm:t>
    </dgm:pt>
    <dgm:pt modelId="{09D98E89-914B-4796-A74B-81618A0E9CBD}" type="sibTrans" cxnId="{A1A658A6-9CB8-4FA3-A810-061B4A931424}">
      <dgm:prSet/>
      <dgm:spPr/>
      <dgm:t>
        <a:bodyPr/>
        <a:lstStyle/>
        <a:p>
          <a:endParaRPr lang="es-EC"/>
        </a:p>
      </dgm:t>
    </dgm:pt>
    <dgm:pt modelId="{FA3609CC-D939-44A2-A5BA-92DB9208120B}">
      <dgm:prSet phldrT="[Texto]" custT="1"/>
      <dgm:spPr/>
      <dgm:t>
        <a:bodyPr/>
        <a:lstStyle/>
        <a:p>
          <a:r>
            <a:rPr lang="es-EC" sz="1700" dirty="0" smtClean="0"/>
            <a:t>AI5</a:t>
          </a:r>
          <a:endParaRPr lang="es-EC" sz="1700" dirty="0"/>
        </a:p>
      </dgm:t>
    </dgm:pt>
    <dgm:pt modelId="{EC79316C-E40F-4630-B5A0-1D88AE0F06E6}" type="parTrans" cxnId="{2DB8AA33-4FC4-4557-A31D-B0E159A80EA6}">
      <dgm:prSet/>
      <dgm:spPr/>
      <dgm:t>
        <a:bodyPr/>
        <a:lstStyle/>
        <a:p>
          <a:endParaRPr lang="es-EC"/>
        </a:p>
      </dgm:t>
    </dgm:pt>
    <dgm:pt modelId="{F4943A87-9F2F-4F43-A25D-7F1F919DAAC2}" type="sibTrans" cxnId="{2DB8AA33-4FC4-4557-A31D-B0E159A80EA6}">
      <dgm:prSet/>
      <dgm:spPr/>
      <dgm:t>
        <a:bodyPr/>
        <a:lstStyle/>
        <a:p>
          <a:endParaRPr lang="es-EC"/>
        </a:p>
      </dgm:t>
    </dgm:pt>
    <dgm:pt modelId="{5DE1ED82-F230-4777-9FFB-6A68F61AEC02}">
      <dgm:prSet phldrT="[Texto]" custT="1"/>
      <dgm:spPr/>
      <dgm:t>
        <a:bodyPr/>
        <a:lstStyle/>
        <a:p>
          <a:r>
            <a:rPr lang="es-MX" sz="1700" dirty="0" smtClean="0"/>
            <a:t>Facilitar la operación y el uso (generación de documentos y manuales)</a:t>
          </a:r>
          <a:endParaRPr lang="es-EC" sz="1700" dirty="0"/>
        </a:p>
      </dgm:t>
    </dgm:pt>
    <dgm:pt modelId="{EA0B9E89-BBF6-428F-8DB0-164CF17096FA}" type="parTrans" cxnId="{B5D9D6BB-1AF9-4621-B10F-4AB702802760}">
      <dgm:prSet/>
      <dgm:spPr/>
      <dgm:t>
        <a:bodyPr/>
        <a:lstStyle/>
        <a:p>
          <a:endParaRPr lang="es-EC"/>
        </a:p>
      </dgm:t>
    </dgm:pt>
    <dgm:pt modelId="{59EC3EAC-F9DE-4D8A-9EDA-CC3CB9EDC264}" type="sibTrans" cxnId="{B5D9D6BB-1AF9-4621-B10F-4AB702802760}">
      <dgm:prSet/>
      <dgm:spPr/>
      <dgm:t>
        <a:bodyPr/>
        <a:lstStyle/>
        <a:p>
          <a:endParaRPr lang="es-EC"/>
        </a:p>
      </dgm:t>
    </dgm:pt>
    <dgm:pt modelId="{25262F13-81CF-485C-8B97-E06ECE6CCFB0}">
      <dgm:prSet phldrT="[Texto]" custT="1"/>
      <dgm:spPr/>
      <dgm:t>
        <a:bodyPr/>
        <a:lstStyle/>
        <a:p>
          <a:r>
            <a:rPr lang="es-MX" sz="1700" dirty="0" smtClean="0"/>
            <a:t>Adquirir recursos de TI (suministro de personas, </a:t>
          </a:r>
          <a:r>
            <a:rPr lang="es-MX" sz="1700" dirty="0" err="1" smtClean="0"/>
            <a:t>Hw</a:t>
          </a:r>
          <a:r>
            <a:rPr lang="es-MX" sz="1700" dirty="0" smtClean="0"/>
            <a:t>, </a:t>
          </a:r>
          <a:r>
            <a:rPr lang="es-MX" sz="1700" dirty="0" err="1" smtClean="0"/>
            <a:t>Sw</a:t>
          </a:r>
          <a:r>
            <a:rPr lang="es-MX" sz="1700" dirty="0" smtClean="0"/>
            <a:t>; selección proveedores) </a:t>
          </a:r>
          <a:endParaRPr lang="es-EC" sz="1700" dirty="0"/>
        </a:p>
      </dgm:t>
    </dgm:pt>
    <dgm:pt modelId="{413E5CAB-43F3-44A8-AF18-ADE0719B4951}" type="parTrans" cxnId="{D9E04064-F877-441E-B115-D80FBDEB684F}">
      <dgm:prSet/>
      <dgm:spPr/>
      <dgm:t>
        <a:bodyPr/>
        <a:lstStyle/>
        <a:p>
          <a:endParaRPr lang="es-EC"/>
        </a:p>
      </dgm:t>
    </dgm:pt>
    <dgm:pt modelId="{9D628328-23BA-4D28-8B7A-D5EC5C74BF5D}" type="sibTrans" cxnId="{D9E04064-F877-441E-B115-D80FBDEB684F}">
      <dgm:prSet/>
      <dgm:spPr/>
      <dgm:t>
        <a:bodyPr/>
        <a:lstStyle/>
        <a:p>
          <a:endParaRPr lang="es-EC"/>
        </a:p>
      </dgm:t>
    </dgm:pt>
    <dgm:pt modelId="{D7ACE11F-AD93-4B04-ABD5-45CA041DF354}">
      <dgm:prSet phldrT="[Texto]" custT="1"/>
      <dgm:spPr/>
      <dgm:t>
        <a:bodyPr/>
        <a:lstStyle/>
        <a:p>
          <a:r>
            <a:rPr lang="es-EC" sz="1700" dirty="0" smtClean="0"/>
            <a:t>AI6</a:t>
          </a:r>
          <a:endParaRPr lang="es-EC" sz="1700" dirty="0"/>
        </a:p>
      </dgm:t>
    </dgm:pt>
    <dgm:pt modelId="{59DAA794-1F30-4ABC-BBB0-954A3C284B2B}" type="parTrans" cxnId="{028202EB-0542-4432-AF02-D520D58CD840}">
      <dgm:prSet/>
      <dgm:spPr/>
      <dgm:t>
        <a:bodyPr/>
        <a:lstStyle/>
        <a:p>
          <a:endParaRPr lang="es-EC"/>
        </a:p>
      </dgm:t>
    </dgm:pt>
    <dgm:pt modelId="{8970331E-EFCE-4241-8F4F-A5B09033FA6D}" type="sibTrans" cxnId="{028202EB-0542-4432-AF02-D520D58CD840}">
      <dgm:prSet/>
      <dgm:spPr/>
      <dgm:t>
        <a:bodyPr/>
        <a:lstStyle/>
        <a:p>
          <a:endParaRPr lang="es-EC"/>
        </a:p>
      </dgm:t>
    </dgm:pt>
    <dgm:pt modelId="{E2004B0E-1C61-44B0-A195-D570ED78FC25}">
      <dgm:prSet phldrT="[Texto]" custT="1"/>
      <dgm:spPr/>
      <dgm:t>
        <a:bodyPr/>
        <a:lstStyle/>
        <a:p>
          <a:r>
            <a:rPr lang="es-MX" sz="1700" dirty="0" smtClean="0"/>
            <a:t>Administrar cambios (infraestructura y aplicaciones)</a:t>
          </a:r>
          <a:endParaRPr lang="es-EC" sz="1700" dirty="0"/>
        </a:p>
      </dgm:t>
    </dgm:pt>
    <dgm:pt modelId="{6C5BFD0D-5A42-4313-B499-568BA9E81192}" type="parTrans" cxnId="{BA7343BA-8DBE-4A61-92BF-8B3E6EEBD22B}">
      <dgm:prSet/>
      <dgm:spPr/>
      <dgm:t>
        <a:bodyPr/>
        <a:lstStyle/>
        <a:p>
          <a:endParaRPr lang="es-EC"/>
        </a:p>
      </dgm:t>
    </dgm:pt>
    <dgm:pt modelId="{19718A53-13A0-4379-856E-34ACB9ED1422}" type="sibTrans" cxnId="{BA7343BA-8DBE-4A61-92BF-8B3E6EEBD22B}">
      <dgm:prSet/>
      <dgm:spPr/>
      <dgm:t>
        <a:bodyPr/>
        <a:lstStyle/>
        <a:p>
          <a:endParaRPr lang="es-EC"/>
        </a:p>
      </dgm:t>
    </dgm:pt>
    <dgm:pt modelId="{B4322F5E-4031-4E81-BFAC-7130C9887478}">
      <dgm:prSet phldrT="[Texto]" custT="1"/>
      <dgm:spPr/>
      <dgm:t>
        <a:bodyPr/>
        <a:lstStyle/>
        <a:p>
          <a:r>
            <a:rPr lang="es-EC" sz="1700" dirty="0" smtClean="0"/>
            <a:t>AI7</a:t>
          </a:r>
          <a:endParaRPr lang="es-EC" sz="1700" dirty="0"/>
        </a:p>
      </dgm:t>
    </dgm:pt>
    <dgm:pt modelId="{2C42A638-3223-44C9-B501-C38A209AE04E}" type="parTrans" cxnId="{E5E8FDF2-D724-4DD5-8C8B-2516C55DFEF9}">
      <dgm:prSet/>
      <dgm:spPr/>
      <dgm:t>
        <a:bodyPr/>
        <a:lstStyle/>
        <a:p>
          <a:endParaRPr lang="es-EC"/>
        </a:p>
      </dgm:t>
    </dgm:pt>
    <dgm:pt modelId="{E71A5EDF-EAFF-4968-BC4A-A198439A9746}" type="sibTrans" cxnId="{E5E8FDF2-D724-4DD5-8C8B-2516C55DFEF9}">
      <dgm:prSet/>
      <dgm:spPr/>
      <dgm:t>
        <a:bodyPr/>
        <a:lstStyle/>
        <a:p>
          <a:endParaRPr lang="es-EC"/>
        </a:p>
      </dgm:t>
    </dgm:pt>
    <dgm:pt modelId="{0F3FE97C-B383-44A7-9B4D-65D5113C9DBC}">
      <dgm:prSet phldrT="[Texto]" custT="1"/>
      <dgm:spPr/>
      <dgm:t>
        <a:bodyPr/>
        <a:lstStyle/>
        <a:p>
          <a:r>
            <a:rPr lang="es-MX" sz="1700" dirty="0" smtClean="0"/>
            <a:t>Instalar y acreditar soluciones y cambios (definición de procesos de transición)</a:t>
          </a:r>
          <a:endParaRPr lang="es-EC" sz="1800" dirty="0"/>
        </a:p>
      </dgm:t>
    </dgm:pt>
    <dgm:pt modelId="{4A43FB24-E56D-4824-B5CA-D557D30E9441}" type="parTrans" cxnId="{C8B54EBB-6062-4D35-B16F-10DE0E4C85AD}">
      <dgm:prSet/>
      <dgm:spPr/>
      <dgm:t>
        <a:bodyPr/>
        <a:lstStyle/>
        <a:p>
          <a:endParaRPr lang="es-EC"/>
        </a:p>
      </dgm:t>
    </dgm:pt>
    <dgm:pt modelId="{B252EB17-8C73-4AD9-9B6C-D0A0ED480AC6}" type="sibTrans" cxnId="{C8B54EBB-6062-4D35-B16F-10DE0E4C85AD}">
      <dgm:prSet/>
      <dgm:spPr/>
      <dgm:t>
        <a:bodyPr/>
        <a:lstStyle/>
        <a:p>
          <a:endParaRPr lang="es-EC"/>
        </a:p>
      </dgm:t>
    </dgm:pt>
    <dgm:pt modelId="{C8C88A41-8F49-4DC0-BE7D-43E27EF15CE1}" type="pres">
      <dgm:prSet presAssocID="{BC212008-454F-4457-994D-F135FB677967}" presName="Name0" presStyleCnt="0">
        <dgm:presLayoutVars>
          <dgm:dir/>
          <dgm:animLvl val="lvl"/>
          <dgm:resizeHandles val="exact"/>
        </dgm:presLayoutVars>
      </dgm:prSet>
      <dgm:spPr/>
      <dgm:t>
        <a:bodyPr/>
        <a:lstStyle/>
        <a:p>
          <a:endParaRPr lang="es-EC"/>
        </a:p>
      </dgm:t>
    </dgm:pt>
    <dgm:pt modelId="{0570C81B-914E-4DC4-9075-C2028EBC6B6B}" type="pres">
      <dgm:prSet presAssocID="{B2148289-9345-47D7-A90E-B40D975F58DF}" presName="linNode" presStyleCnt="0"/>
      <dgm:spPr/>
    </dgm:pt>
    <dgm:pt modelId="{0F4387C6-0D61-421A-8F32-3B641705D2FC}" type="pres">
      <dgm:prSet presAssocID="{B2148289-9345-47D7-A90E-B40D975F58DF}" presName="parentText" presStyleLbl="node1" presStyleIdx="0" presStyleCnt="7" custScaleX="41210">
        <dgm:presLayoutVars>
          <dgm:chMax val="1"/>
          <dgm:bulletEnabled val="1"/>
        </dgm:presLayoutVars>
      </dgm:prSet>
      <dgm:spPr/>
      <dgm:t>
        <a:bodyPr/>
        <a:lstStyle/>
        <a:p>
          <a:endParaRPr lang="es-EC"/>
        </a:p>
      </dgm:t>
    </dgm:pt>
    <dgm:pt modelId="{32C66C52-26E4-43B5-B745-271924D651AA}" type="pres">
      <dgm:prSet presAssocID="{B2148289-9345-47D7-A90E-B40D975F58DF}" presName="descendantText" presStyleLbl="alignAccFollowNode1" presStyleIdx="0" presStyleCnt="7">
        <dgm:presLayoutVars>
          <dgm:bulletEnabled val="1"/>
        </dgm:presLayoutVars>
      </dgm:prSet>
      <dgm:spPr/>
      <dgm:t>
        <a:bodyPr/>
        <a:lstStyle/>
        <a:p>
          <a:endParaRPr lang="es-EC"/>
        </a:p>
      </dgm:t>
    </dgm:pt>
    <dgm:pt modelId="{64168F70-C201-42BE-922D-88E799CE1D88}" type="pres">
      <dgm:prSet presAssocID="{6261C3CE-6515-4B0F-9C11-E14F20E202F3}" presName="sp" presStyleCnt="0"/>
      <dgm:spPr/>
    </dgm:pt>
    <dgm:pt modelId="{8A8446F3-53F7-4174-AC17-5832FC581A22}" type="pres">
      <dgm:prSet presAssocID="{4F2E08A9-EEE7-409D-909D-C2AD591450AC}" presName="linNode" presStyleCnt="0"/>
      <dgm:spPr/>
    </dgm:pt>
    <dgm:pt modelId="{07D33012-DD55-4C54-B3FB-51ED8280E53F}" type="pres">
      <dgm:prSet presAssocID="{4F2E08A9-EEE7-409D-909D-C2AD591450AC}" presName="parentText" presStyleLbl="node1" presStyleIdx="1" presStyleCnt="7" custScaleX="41210">
        <dgm:presLayoutVars>
          <dgm:chMax val="1"/>
          <dgm:bulletEnabled val="1"/>
        </dgm:presLayoutVars>
      </dgm:prSet>
      <dgm:spPr/>
      <dgm:t>
        <a:bodyPr/>
        <a:lstStyle/>
        <a:p>
          <a:endParaRPr lang="es-EC"/>
        </a:p>
      </dgm:t>
    </dgm:pt>
    <dgm:pt modelId="{703D5873-35CE-4080-8AA4-B3603865E605}" type="pres">
      <dgm:prSet presAssocID="{4F2E08A9-EEE7-409D-909D-C2AD591450AC}" presName="descendantText" presStyleLbl="alignAccFollowNode1" presStyleIdx="1" presStyleCnt="7">
        <dgm:presLayoutVars>
          <dgm:bulletEnabled val="1"/>
        </dgm:presLayoutVars>
      </dgm:prSet>
      <dgm:spPr/>
      <dgm:t>
        <a:bodyPr/>
        <a:lstStyle/>
        <a:p>
          <a:endParaRPr lang="es-EC"/>
        </a:p>
      </dgm:t>
    </dgm:pt>
    <dgm:pt modelId="{32127DE1-1E42-467C-92B5-B4941132357E}" type="pres">
      <dgm:prSet presAssocID="{E6F7199B-944E-4CC2-A186-C48EC1FEFDAE}" presName="sp" presStyleCnt="0"/>
      <dgm:spPr/>
    </dgm:pt>
    <dgm:pt modelId="{1EAC0F10-FFA0-4481-9555-B1859A2DCE30}" type="pres">
      <dgm:prSet presAssocID="{6B86213C-9747-4D12-8C32-563C84AD71A3}" presName="linNode" presStyleCnt="0"/>
      <dgm:spPr/>
    </dgm:pt>
    <dgm:pt modelId="{EC4BF672-7C91-473B-800E-A3769F7F741B}" type="pres">
      <dgm:prSet presAssocID="{6B86213C-9747-4D12-8C32-563C84AD71A3}" presName="parentText" presStyleLbl="node1" presStyleIdx="2" presStyleCnt="7" custScaleX="41210">
        <dgm:presLayoutVars>
          <dgm:chMax val="1"/>
          <dgm:bulletEnabled val="1"/>
        </dgm:presLayoutVars>
      </dgm:prSet>
      <dgm:spPr/>
      <dgm:t>
        <a:bodyPr/>
        <a:lstStyle/>
        <a:p>
          <a:endParaRPr lang="es-EC"/>
        </a:p>
      </dgm:t>
    </dgm:pt>
    <dgm:pt modelId="{8AE0FEF7-B155-4E2B-9139-078C7D169728}" type="pres">
      <dgm:prSet presAssocID="{6B86213C-9747-4D12-8C32-563C84AD71A3}" presName="descendantText" presStyleLbl="alignAccFollowNode1" presStyleIdx="2" presStyleCnt="7">
        <dgm:presLayoutVars>
          <dgm:bulletEnabled val="1"/>
        </dgm:presLayoutVars>
      </dgm:prSet>
      <dgm:spPr/>
      <dgm:t>
        <a:bodyPr/>
        <a:lstStyle/>
        <a:p>
          <a:endParaRPr lang="es-EC"/>
        </a:p>
      </dgm:t>
    </dgm:pt>
    <dgm:pt modelId="{3C850EB5-DD8C-49E8-9220-E0A00F1AF730}" type="pres">
      <dgm:prSet presAssocID="{5567D392-E1FB-4176-8B53-354D15AF999A}" presName="sp" presStyleCnt="0"/>
      <dgm:spPr/>
    </dgm:pt>
    <dgm:pt modelId="{25DE5052-25B9-4756-B9A6-5E1199A0764E}" type="pres">
      <dgm:prSet presAssocID="{7BE9DB3F-9B91-4912-A599-4CB0102148EA}" presName="linNode" presStyleCnt="0"/>
      <dgm:spPr/>
    </dgm:pt>
    <dgm:pt modelId="{B6A9F946-9087-46C8-AED4-7A0BD8D8B1F4}" type="pres">
      <dgm:prSet presAssocID="{7BE9DB3F-9B91-4912-A599-4CB0102148EA}" presName="parentText" presStyleLbl="node1" presStyleIdx="3" presStyleCnt="7" custScaleX="41210">
        <dgm:presLayoutVars>
          <dgm:chMax val="1"/>
          <dgm:bulletEnabled val="1"/>
        </dgm:presLayoutVars>
      </dgm:prSet>
      <dgm:spPr/>
      <dgm:t>
        <a:bodyPr/>
        <a:lstStyle/>
        <a:p>
          <a:endParaRPr lang="es-EC"/>
        </a:p>
      </dgm:t>
    </dgm:pt>
    <dgm:pt modelId="{5727F365-B4DB-4377-9F46-EF6F7737BA0C}" type="pres">
      <dgm:prSet presAssocID="{7BE9DB3F-9B91-4912-A599-4CB0102148EA}" presName="descendantText" presStyleLbl="alignAccFollowNode1" presStyleIdx="3" presStyleCnt="7">
        <dgm:presLayoutVars>
          <dgm:bulletEnabled val="1"/>
        </dgm:presLayoutVars>
      </dgm:prSet>
      <dgm:spPr/>
      <dgm:t>
        <a:bodyPr/>
        <a:lstStyle/>
        <a:p>
          <a:endParaRPr lang="es-EC"/>
        </a:p>
      </dgm:t>
    </dgm:pt>
    <dgm:pt modelId="{DB60C9AA-EA31-4EAE-9D6F-6142ED7EA175}" type="pres">
      <dgm:prSet presAssocID="{09D98E89-914B-4796-A74B-81618A0E9CBD}" presName="sp" presStyleCnt="0"/>
      <dgm:spPr/>
    </dgm:pt>
    <dgm:pt modelId="{6A904659-72E9-4A03-85C4-7763002B28E8}" type="pres">
      <dgm:prSet presAssocID="{FA3609CC-D939-44A2-A5BA-92DB9208120B}" presName="linNode" presStyleCnt="0"/>
      <dgm:spPr/>
    </dgm:pt>
    <dgm:pt modelId="{5F4CC3B7-734D-4126-B389-F3B8D15BA668}" type="pres">
      <dgm:prSet presAssocID="{FA3609CC-D939-44A2-A5BA-92DB9208120B}" presName="parentText" presStyleLbl="node1" presStyleIdx="4" presStyleCnt="7" custScaleX="41210">
        <dgm:presLayoutVars>
          <dgm:chMax val="1"/>
          <dgm:bulletEnabled val="1"/>
        </dgm:presLayoutVars>
      </dgm:prSet>
      <dgm:spPr/>
      <dgm:t>
        <a:bodyPr/>
        <a:lstStyle/>
        <a:p>
          <a:endParaRPr lang="es-EC"/>
        </a:p>
      </dgm:t>
    </dgm:pt>
    <dgm:pt modelId="{2868AB83-A9B5-4459-939D-025580A8FE8B}" type="pres">
      <dgm:prSet presAssocID="{FA3609CC-D939-44A2-A5BA-92DB9208120B}" presName="descendantText" presStyleLbl="alignAccFollowNode1" presStyleIdx="4" presStyleCnt="7">
        <dgm:presLayoutVars>
          <dgm:bulletEnabled val="1"/>
        </dgm:presLayoutVars>
      </dgm:prSet>
      <dgm:spPr/>
      <dgm:t>
        <a:bodyPr/>
        <a:lstStyle/>
        <a:p>
          <a:endParaRPr lang="es-EC"/>
        </a:p>
      </dgm:t>
    </dgm:pt>
    <dgm:pt modelId="{725F8FE5-E86F-4D58-A402-FDE66DCA0D01}" type="pres">
      <dgm:prSet presAssocID="{F4943A87-9F2F-4F43-A25D-7F1F919DAAC2}" presName="sp" presStyleCnt="0"/>
      <dgm:spPr/>
    </dgm:pt>
    <dgm:pt modelId="{374E0102-99A4-4A32-A01C-00BDD151877C}" type="pres">
      <dgm:prSet presAssocID="{D7ACE11F-AD93-4B04-ABD5-45CA041DF354}" presName="linNode" presStyleCnt="0"/>
      <dgm:spPr/>
    </dgm:pt>
    <dgm:pt modelId="{3A521825-B62F-4B63-AABB-48B6F3AEA360}" type="pres">
      <dgm:prSet presAssocID="{D7ACE11F-AD93-4B04-ABD5-45CA041DF354}" presName="parentText" presStyleLbl="node1" presStyleIdx="5" presStyleCnt="7" custScaleX="41210">
        <dgm:presLayoutVars>
          <dgm:chMax val="1"/>
          <dgm:bulletEnabled val="1"/>
        </dgm:presLayoutVars>
      </dgm:prSet>
      <dgm:spPr/>
      <dgm:t>
        <a:bodyPr/>
        <a:lstStyle/>
        <a:p>
          <a:endParaRPr lang="es-EC"/>
        </a:p>
      </dgm:t>
    </dgm:pt>
    <dgm:pt modelId="{E9CD39DB-37B4-4894-ACE4-05B0CC0E0B69}" type="pres">
      <dgm:prSet presAssocID="{D7ACE11F-AD93-4B04-ABD5-45CA041DF354}" presName="descendantText" presStyleLbl="alignAccFollowNode1" presStyleIdx="5" presStyleCnt="7" custScaleY="85452" custLinFactNeighborX="-1096" custLinFactNeighborY="25523">
        <dgm:presLayoutVars>
          <dgm:bulletEnabled val="1"/>
        </dgm:presLayoutVars>
      </dgm:prSet>
      <dgm:spPr/>
      <dgm:t>
        <a:bodyPr/>
        <a:lstStyle/>
        <a:p>
          <a:endParaRPr lang="es-EC"/>
        </a:p>
      </dgm:t>
    </dgm:pt>
    <dgm:pt modelId="{A6ADE28E-014B-4126-8474-A32F258F8CB0}" type="pres">
      <dgm:prSet presAssocID="{8970331E-EFCE-4241-8F4F-A5B09033FA6D}" presName="sp" presStyleCnt="0"/>
      <dgm:spPr/>
    </dgm:pt>
    <dgm:pt modelId="{D9603F58-7F6E-4227-8F1B-2DA32848FE34}" type="pres">
      <dgm:prSet presAssocID="{B4322F5E-4031-4E81-BFAC-7130C9887478}" presName="linNode" presStyleCnt="0"/>
      <dgm:spPr/>
    </dgm:pt>
    <dgm:pt modelId="{DAAF49BE-6FB2-4D2D-881E-41E6E38B9AB3}" type="pres">
      <dgm:prSet presAssocID="{B4322F5E-4031-4E81-BFAC-7130C9887478}" presName="parentText" presStyleLbl="node1" presStyleIdx="6" presStyleCnt="7" custScaleX="41210">
        <dgm:presLayoutVars>
          <dgm:chMax val="1"/>
          <dgm:bulletEnabled val="1"/>
        </dgm:presLayoutVars>
      </dgm:prSet>
      <dgm:spPr/>
      <dgm:t>
        <a:bodyPr/>
        <a:lstStyle/>
        <a:p>
          <a:endParaRPr lang="es-EC"/>
        </a:p>
      </dgm:t>
    </dgm:pt>
    <dgm:pt modelId="{D02D18DF-61BF-49B5-920F-F5EE523CD39D}" type="pres">
      <dgm:prSet presAssocID="{B4322F5E-4031-4E81-BFAC-7130C9887478}" presName="descendantText" presStyleLbl="alignAccFollowNode1" presStyleIdx="6" presStyleCnt="7">
        <dgm:presLayoutVars>
          <dgm:bulletEnabled val="1"/>
        </dgm:presLayoutVars>
      </dgm:prSet>
      <dgm:spPr/>
      <dgm:t>
        <a:bodyPr/>
        <a:lstStyle/>
        <a:p>
          <a:endParaRPr lang="es-EC"/>
        </a:p>
      </dgm:t>
    </dgm:pt>
  </dgm:ptLst>
  <dgm:cxnLst>
    <dgm:cxn modelId="{BA7343BA-8DBE-4A61-92BF-8B3E6EEBD22B}" srcId="{D7ACE11F-AD93-4B04-ABD5-45CA041DF354}" destId="{E2004B0E-1C61-44B0-A195-D570ED78FC25}" srcOrd="0" destOrd="0" parTransId="{6C5BFD0D-5A42-4313-B499-568BA9E81192}" sibTransId="{19718A53-13A0-4379-856E-34ACB9ED1422}"/>
    <dgm:cxn modelId="{3021FE2A-C9F2-4C50-9E09-0319F7776EED}" type="presOf" srcId="{BC212008-454F-4457-994D-F135FB677967}" destId="{C8C88A41-8F49-4DC0-BE7D-43E27EF15CE1}" srcOrd="0" destOrd="0" presId="urn:microsoft.com/office/officeart/2005/8/layout/vList5"/>
    <dgm:cxn modelId="{6C1A9407-CAB5-4D63-9EB0-3BE96E954A16}" type="presOf" srcId="{788E3E31-71CF-4A0A-AE49-F04BEB39BB90}" destId="{32C66C52-26E4-43B5-B745-271924D651AA}" srcOrd="0" destOrd="0" presId="urn:microsoft.com/office/officeart/2005/8/layout/vList5"/>
    <dgm:cxn modelId="{0852AB25-A579-4AC6-A238-16C312EF0671}" srcId="{BC212008-454F-4457-994D-F135FB677967}" destId="{6B86213C-9747-4D12-8C32-563C84AD71A3}" srcOrd="2" destOrd="0" parTransId="{AD1BC4BF-E75B-4730-8994-AE094B80A215}" sibTransId="{5567D392-E1FB-4176-8B53-354D15AF999A}"/>
    <dgm:cxn modelId="{D420F8AD-36B3-4594-A654-922085C0E2EA}" srcId="{6B86213C-9747-4D12-8C32-563C84AD71A3}" destId="{88AC2FA5-AE97-4606-8156-B58DD542426D}" srcOrd="0" destOrd="0" parTransId="{46A2E45D-FB85-40CA-90EE-221A334169F5}" sibTransId="{74A14331-2214-43B5-87A3-065CDA1199C7}"/>
    <dgm:cxn modelId="{A1A658A6-9CB8-4FA3-A810-061B4A931424}" srcId="{BC212008-454F-4457-994D-F135FB677967}" destId="{7BE9DB3F-9B91-4912-A599-4CB0102148EA}" srcOrd="3" destOrd="0" parTransId="{DDB22108-407E-4587-B7E3-961685981E1A}" sibTransId="{09D98E89-914B-4796-A74B-81618A0E9CBD}"/>
    <dgm:cxn modelId="{2DB8AA33-4FC4-4557-A31D-B0E159A80EA6}" srcId="{BC212008-454F-4457-994D-F135FB677967}" destId="{FA3609CC-D939-44A2-A5BA-92DB9208120B}" srcOrd="4" destOrd="0" parTransId="{EC79316C-E40F-4630-B5A0-1D88AE0F06E6}" sibTransId="{F4943A87-9F2F-4F43-A25D-7F1F919DAAC2}"/>
    <dgm:cxn modelId="{F3627579-394B-4507-A25C-0E2BBBE64376}" type="presOf" srcId="{D7ACE11F-AD93-4B04-ABD5-45CA041DF354}" destId="{3A521825-B62F-4B63-AABB-48B6F3AEA360}" srcOrd="0" destOrd="0" presId="urn:microsoft.com/office/officeart/2005/8/layout/vList5"/>
    <dgm:cxn modelId="{EC8C5A48-5733-45EF-BE88-224559BD3AEC}" type="presOf" srcId="{B4322F5E-4031-4E81-BFAC-7130C9887478}" destId="{DAAF49BE-6FB2-4D2D-881E-41E6E38B9AB3}" srcOrd="0" destOrd="0" presId="urn:microsoft.com/office/officeart/2005/8/layout/vList5"/>
    <dgm:cxn modelId="{3DF6A506-E5C9-418F-9F6F-27518173107B}" srcId="{4F2E08A9-EEE7-409D-909D-C2AD591450AC}" destId="{BC116202-C933-4B6D-82B8-C10381FFFEB1}" srcOrd="0" destOrd="0" parTransId="{A0F94F27-32D7-4566-B0A7-0F95E2ADAA6B}" sibTransId="{8FF81797-8BDC-46E1-90C5-3BFE515DA155}"/>
    <dgm:cxn modelId="{785FEE92-CAC9-4DAE-9B12-041C81B008E2}" type="presOf" srcId="{6B86213C-9747-4D12-8C32-563C84AD71A3}" destId="{EC4BF672-7C91-473B-800E-A3769F7F741B}" srcOrd="0" destOrd="0" presId="urn:microsoft.com/office/officeart/2005/8/layout/vList5"/>
    <dgm:cxn modelId="{B5D9D6BB-1AF9-4621-B10F-4AB702802760}" srcId="{7BE9DB3F-9B91-4912-A599-4CB0102148EA}" destId="{5DE1ED82-F230-4777-9FFB-6A68F61AEC02}" srcOrd="0" destOrd="0" parTransId="{EA0B9E89-BBF6-428F-8DB0-164CF17096FA}" sibTransId="{59EC3EAC-F9DE-4D8A-9EDA-CC3CB9EDC264}"/>
    <dgm:cxn modelId="{2DCBEB2D-3C8A-44B9-BC73-BBC201F1D60F}" type="presOf" srcId="{E2004B0E-1C61-44B0-A195-D570ED78FC25}" destId="{E9CD39DB-37B4-4894-ACE4-05B0CC0E0B69}" srcOrd="0" destOrd="0" presId="urn:microsoft.com/office/officeart/2005/8/layout/vList5"/>
    <dgm:cxn modelId="{32660CD0-C67C-4C34-A761-953F9BBAA15E}" type="presOf" srcId="{4F2E08A9-EEE7-409D-909D-C2AD591450AC}" destId="{07D33012-DD55-4C54-B3FB-51ED8280E53F}" srcOrd="0" destOrd="0" presId="urn:microsoft.com/office/officeart/2005/8/layout/vList5"/>
    <dgm:cxn modelId="{DB0F4F8F-35C4-4522-A45F-6A484901A21D}" type="presOf" srcId="{0F3FE97C-B383-44A7-9B4D-65D5113C9DBC}" destId="{D02D18DF-61BF-49B5-920F-F5EE523CD39D}" srcOrd="0" destOrd="0" presId="urn:microsoft.com/office/officeart/2005/8/layout/vList5"/>
    <dgm:cxn modelId="{4B708277-C382-4F86-8C8F-DA57DF1342DD}" type="presOf" srcId="{BC116202-C933-4B6D-82B8-C10381FFFEB1}" destId="{703D5873-35CE-4080-8AA4-B3603865E605}" srcOrd="0" destOrd="0" presId="urn:microsoft.com/office/officeart/2005/8/layout/vList5"/>
    <dgm:cxn modelId="{A431C3A3-FF3F-4D72-A6A1-80BB3711D65A}" type="presOf" srcId="{25262F13-81CF-485C-8B97-E06ECE6CCFB0}" destId="{2868AB83-A9B5-4459-939D-025580A8FE8B}" srcOrd="0" destOrd="0" presId="urn:microsoft.com/office/officeart/2005/8/layout/vList5"/>
    <dgm:cxn modelId="{239CD5A0-CD67-4060-B35F-9E0D0F1BE82B}" srcId="{BC212008-454F-4457-994D-F135FB677967}" destId="{4F2E08A9-EEE7-409D-909D-C2AD591450AC}" srcOrd="1" destOrd="0" parTransId="{F3768B13-91E5-4CC4-B9FC-5DCD6B3E255F}" sibTransId="{E6F7199B-944E-4CC2-A186-C48EC1FEFDAE}"/>
    <dgm:cxn modelId="{34A813F0-BB0B-4891-9432-889C4830AB21}" type="presOf" srcId="{88AC2FA5-AE97-4606-8156-B58DD542426D}" destId="{8AE0FEF7-B155-4E2B-9139-078C7D169728}" srcOrd="0" destOrd="0" presId="urn:microsoft.com/office/officeart/2005/8/layout/vList5"/>
    <dgm:cxn modelId="{6791A704-8B50-418B-B3E1-9F329CE718F6}" srcId="{BC212008-454F-4457-994D-F135FB677967}" destId="{B2148289-9345-47D7-A90E-B40D975F58DF}" srcOrd="0" destOrd="0" parTransId="{77258A55-F05D-4218-B06E-164008EAB50F}" sibTransId="{6261C3CE-6515-4B0F-9C11-E14F20E202F3}"/>
    <dgm:cxn modelId="{AACA1B7C-1867-4488-AF27-22F265648BF2}" srcId="{B2148289-9345-47D7-A90E-B40D975F58DF}" destId="{788E3E31-71CF-4A0A-AE49-F04BEB39BB90}" srcOrd="0" destOrd="0" parTransId="{67DAF5F6-CBD5-40DE-AD32-E06635FDF73C}" sibTransId="{E8A002F3-563D-47A1-991A-87A8F88FB6BF}"/>
    <dgm:cxn modelId="{E5E8FDF2-D724-4DD5-8C8B-2516C55DFEF9}" srcId="{BC212008-454F-4457-994D-F135FB677967}" destId="{B4322F5E-4031-4E81-BFAC-7130C9887478}" srcOrd="6" destOrd="0" parTransId="{2C42A638-3223-44C9-B501-C38A209AE04E}" sibTransId="{E71A5EDF-EAFF-4968-BC4A-A198439A9746}"/>
    <dgm:cxn modelId="{81018381-C64B-4366-9F31-5AC43C63E2B4}" type="presOf" srcId="{FA3609CC-D939-44A2-A5BA-92DB9208120B}" destId="{5F4CC3B7-734D-4126-B389-F3B8D15BA668}" srcOrd="0" destOrd="0" presId="urn:microsoft.com/office/officeart/2005/8/layout/vList5"/>
    <dgm:cxn modelId="{A39E75D1-3358-47E4-B571-5D87A3963374}" type="presOf" srcId="{7BE9DB3F-9B91-4912-A599-4CB0102148EA}" destId="{B6A9F946-9087-46C8-AED4-7A0BD8D8B1F4}" srcOrd="0" destOrd="0" presId="urn:microsoft.com/office/officeart/2005/8/layout/vList5"/>
    <dgm:cxn modelId="{028202EB-0542-4432-AF02-D520D58CD840}" srcId="{BC212008-454F-4457-994D-F135FB677967}" destId="{D7ACE11F-AD93-4B04-ABD5-45CA041DF354}" srcOrd="5" destOrd="0" parTransId="{59DAA794-1F30-4ABC-BBB0-954A3C284B2B}" sibTransId="{8970331E-EFCE-4241-8F4F-A5B09033FA6D}"/>
    <dgm:cxn modelId="{77AE4945-CA01-4E4E-A86E-3DC85E7FBFD2}" type="presOf" srcId="{5DE1ED82-F230-4777-9FFB-6A68F61AEC02}" destId="{5727F365-B4DB-4377-9F46-EF6F7737BA0C}" srcOrd="0" destOrd="0" presId="urn:microsoft.com/office/officeart/2005/8/layout/vList5"/>
    <dgm:cxn modelId="{C8B54EBB-6062-4D35-B16F-10DE0E4C85AD}" srcId="{B4322F5E-4031-4E81-BFAC-7130C9887478}" destId="{0F3FE97C-B383-44A7-9B4D-65D5113C9DBC}" srcOrd="0" destOrd="0" parTransId="{4A43FB24-E56D-4824-B5CA-D557D30E9441}" sibTransId="{B252EB17-8C73-4AD9-9B6C-D0A0ED480AC6}"/>
    <dgm:cxn modelId="{D9E04064-F877-441E-B115-D80FBDEB684F}" srcId="{FA3609CC-D939-44A2-A5BA-92DB9208120B}" destId="{25262F13-81CF-485C-8B97-E06ECE6CCFB0}" srcOrd="0" destOrd="0" parTransId="{413E5CAB-43F3-44A8-AF18-ADE0719B4951}" sibTransId="{9D628328-23BA-4D28-8B7A-D5EC5C74BF5D}"/>
    <dgm:cxn modelId="{A74E60DB-57CF-4133-8436-B4FFC38806DF}" type="presOf" srcId="{B2148289-9345-47D7-A90E-B40D975F58DF}" destId="{0F4387C6-0D61-421A-8F32-3B641705D2FC}" srcOrd="0" destOrd="0" presId="urn:microsoft.com/office/officeart/2005/8/layout/vList5"/>
    <dgm:cxn modelId="{86355823-08E8-46AD-AB52-9A5E9E93DA06}" type="presParOf" srcId="{C8C88A41-8F49-4DC0-BE7D-43E27EF15CE1}" destId="{0570C81B-914E-4DC4-9075-C2028EBC6B6B}" srcOrd="0" destOrd="0" presId="urn:microsoft.com/office/officeart/2005/8/layout/vList5"/>
    <dgm:cxn modelId="{C68204A1-6548-4CED-A094-62936286F481}" type="presParOf" srcId="{0570C81B-914E-4DC4-9075-C2028EBC6B6B}" destId="{0F4387C6-0D61-421A-8F32-3B641705D2FC}" srcOrd="0" destOrd="0" presId="urn:microsoft.com/office/officeart/2005/8/layout/vList5"/>
    <dgm:cxn modelId="{8365B9C8-E68B-41A9-B1EA-E027922D42DE}" type="presParOf" srcId="{0570C81B-914E-4DC4-9075-C2028EBC6B6B}" destId="{32C66C52-26E4-43B5-B745-271924D651AA}" srcOrd="1" destOrd="0" presId="urn:microsoft.com/office/officeart/2005/8/layout/vList5"/>
    <dgm:cxn modelId="{9B1A4D1D-1BC6-43A9-9FF6-7016C0C29959}" type="presParOf" srcId="{C8C88A41-8F49-4DC0-BE7D-43E27EF15CE1}" destId="{64168F70-C201-42BE-922D-88E799CE1D88}" srcOrd="1" destOrd="0" presId="urn:microsoft.com/office/officeart/2005/8/layout/vList5"/>
    <dgm:cxn modelId="{2A832C2A-4B8B-49B0-8E45-D5E9C0652293}" type="presParOf" srcId="{C8C88A41-8F49-4DC0-BE7D-43E27EF15CE1}" destId="{8A8446F3-53F7-4174-AC17-5832FC581A22}" srcOrd="2" destOrd="0" presId="urn:microsoft.com/office/officeart/2005/8/layout/vList5"/>
    <dgm:cxn modelId="{7A9D1D72-CB9F-48CA-BF2F-BDF16256D099}" type="presParOf" srcId="{8A8446F3-53F7-4174-AC17-5832FC581A22}" destId="{07D33012-DD55-4C54-B3FB-51ED8280E53F}" srcOrd="0" destOrd="0" presId="urn:microsoft.com/office/officeart/2005/8/layout/vList5"/>
    <dgm:cxn modelId="{B01528F4-A285-4293-8783-CF83BD1B56A2}" type="presParOf" srcId="{8A8446F3-53F7-4174-AC17-5832FC581A22}" destId="{703D5873-35CE-4080-8AA4-B3603865E605}" srcOrd="1" destOrd="0" presId="urn:microsoft.com/office/officeart/2005/8/layout/vList5"/>
    <dgm:cxn modelId="{865DF582-ADAF-466E-BBBE-FF035661EDB3}" type="presParOf" srcId="{C8C88A41-8F49-4DC0-BE7D-43E27EF15CE1}" destId="{32127DE1-1E42-467C-92B5-B4941132357E}" srcOrd="3" destOrd="0" presId="urn:microsoft.com/office/officeart/2005/8/layout/vList5"/>
    <dgm:cxn modelId="{77A97522-FC93-465C-B5FD-C70294884232}" type="presParOf" srcId="{C8C88A41-8F49-4DC0-BE7D-43E27EF15CE1}" destId="{1EAC0F10-FFA0-4481-9555-B1859A2DCE30}" srcOrd="4" destOrd="0" presId="urn:microsoft.com/office/officeart/2005/8/layout/vList5"/>
    <dgm:cxn modelId="{BCE72557-BC4B-49D4-8D29-14D8D54AFAD7}" type="presParOf" srcId="{1EAC0F10-FFA0-4481-9555-B1859A2DCE30}" destId="{EC4BF672-7C91-473B-800E-A3769F7F741B}" srcOrd="0" destOrd="0" presId="urn:microsoft.com/office/officeart/2005/8/layout/vList5"/>
    <dgm:cxn modelId="{2D0A9895-6D5C-462C-9753-73F40C7494D4}" type="presParOf" srcId="{1EAC0F10-FFA0-4481-9555-B1859A2DCE30}" destId="{8AE0FEF7-B155-4E2B-9139-078C7D169728}" srcOrd="1" destOrd="0" presId="urn:microsoft.com/office/officeart/2005/8/layout/vList5"/>
    <dgm:cxn modelId="{93BD07D4-7A8E-49C6-8A5C-4136FBAAB15C}" type="presParOf" srcId="{C8C88A41-8F49-4DC0-BE7D-43E27EF15CE1}" destId="{3C850EB5-DD8C-49E8-9220-E0A00F1AF730}" srcOrd="5" destOrd="0" presId="urn:microsoft.com/office/officeart/2005/8/layout/vList5"/>
    <dgm:cxn modelId="{388DCA63-4EDC-411F-B8B3-97556AAE1086}" type="presParOf" srcId="{C8C88A41-8F49-4DC0-BE7D-43E27EF15CE1}" destId="{25DE5052-25B9-4756-B9A6-5E1199A0764E}" srcOrd="6" destOrd="0" presId="urn:microsoft.com/office/officeart/2005/8/layout/vList5"/>
    <dgm:cxn modelId="{8D0E9B1A-45CE-495C-A202-512F7351EC66}" type="presParOf" srcId="{25DE5052-25B9-4756-B9A6-5E1199A0764E}" destId="{B6A9F946-9087-46C8-AED4-7A0BD8D8B1F4}" srcOrd="0" destOrd="0" presId="urn:microsoft.com/office/officeart/2005/8/layout/vList5"/>
    <dgm:cxn modelId="{A11BAB02-A82D-48CE-B56E-A20481D765CE}" type="presParOf" srcId="{25DE5052-25B9-4756-B9A6-5E1199A0764E}" destId="{5727F365-B4DB-4377-9F46-EF6F7737BA0C}" srcOrd="1" destOrd="0" presId="urn:microsoft.com/office/officeart/2005/8/layout/vList5"/>
    <dgm:cxn modelId="{72618105-4BD8-4C9F-8AC5-ABA7D506240A}" type="presParOf" srcId="{C8C88A41-8F49-4DC0-BE7D-43E27EF15CE1}" destId="{DB60C9AA-EA31-4EAE-9D6F-6142ED7EA175}" srcOrd="7" destOrd="0" presId="urn:microsoft.com/office/officeart/2005/8/layout/vList5"/>
    <dgm:cxn modelId="{1E5AFFDA-B18A-435E-B012-782AF8C28D86}" type="presParOf" srcId="{C8C88A41-8F49-4DC0-BE7D-43E27EF15CE1}" destId="{6A904659-72E9-4A03-85C4-7763002B28E8}" srcOrd="8" destOrd="0" presId="urn:microsoft.com/office/officeart/2005/8/layout/vList5"/>
    <dgm:cxn modelId="{61A15BA5-28B8-420A-9F84-91C3D868A595}" type="presParOf" srcId="{6A904659-72E9-4A03-85C4-7763002B28E8}" destId="{5F4CC3B7-734D-4126-B389-F3B8D15BA668}" srcOrd="0" destOrd="0" presId="urn:microsoft.com/office/officeart/2005/8/layout/vList5"/>
    <dgm:cxn modelId="{78B15536-B800-41BF-AB35-1DCEE18AB67A}" type="presParOf" srcId="{6A904659-72E9-4A03-85C4-7763002B28E8}" destId="{2868AB83-A9B5-4459-939D-025580A8FE8B}" srcOrd="1" destOrd="0" presId="urn:microsoft.com/office/officeart/2005/8/layout/vList5"/>
    <dgm:cxn modelId="{F051F80E-9A6A-4F50-9B4C-C5A2809133C4}" type="presParOf" srcId="{C8C88A41-8F49-4DC0-BE7D-43E27EF15CE1}" destId="{725F8FE5-E86F-4D58-A402-FDE66DCA0D01}" srcOrd="9" destOrd="0" presId="urn:microsoft.com/office/officeart/2005/8/layout/vList5"/>
    <dgm:cxn modelId="{5E5BF159-D13A-4932-940D-F890B23277CD}" type="presParOf" srcId="{C8C88A41-8F49-4DC0-BE7D-43E27EF15CE1}" destId="{374E0102-99A4-4A32-A01C-00BDD151877C}" srcOrd="10" destOrd="0" presId="urn:microsoft.com/office/officeart/2005/8/layout/vList5"/>
    <dgm:cxn modelId="{44A81FF9-1D29-4903-B8C3-6799D18AB472}" type="presParOf" srcId="{374E0102-99A4-4A32-A01C-00BDD151877C}" destId="{3A521825-B62F-4B63-AABB-48B6F3AEA360}" srcOrd="0" destOrd="0" presId="urn:microsoft.com/office/officeart/2005/8/layout/vList5"/>
    <dgm:cxn modelId="{DC84E752-0441-4F95-B7EA-A97029547DAF}" type="presParOf" srcId="{374E0102-99A4-4A32-A01C-00BDD151877C}" destId="{E9CD39DB-37B4-4894-ACE4-05B0CC0E0B69}" srcOrd="1" destOrd="0" presId="urn:microsoft.com/office/officeart/2005/8/layout/vList5"/>
    <dgm:cxn modelId="{9ECF2F89-ACC5-495A-B8BB-7FC696EF8473}" type="presParOf" srcId="{C8C88A41-8F49-4DC0-BE7D-43E27EF15CE1}" destId="{A6ADE28E-014B-4126-8474-A32F258F8CB0}" srcOrd="11" destOrd="0" presId="urn:microsoft.com/office/officeart/2005/8/layout/vList5"/>
    <dgm:cxn modelId="{1B3553A6-F775-4E13-A7B6-FBBED8215B54}" type="presParOf" srcId="{C8C88A41-8F49-4DC0-BE7D-43E27EF15CE1}" destId="{D9603F58-7F6E-4227-8F1B-2DA32848FE34}" srcOrd="12" destOrd="0" presId="urn:microsoft.com/office/officeart/2005/8/layout/vList5"/>
    <dgm:cxn modelId="{8B3EC0B3-4C19-4154-A5A5-0B0468E88C5B}" type="presParOf" srcId="{D9603F58-7F6E-4227-8F1B-2DA32848FE34}" destId="{DAAF49BE-6FB2-4D2D-881E-41E6E38B9AB3}" srcOrd="0" destOrd="0" presId="urn:microsoft.com/office/officeart/2005/8/layout/vList5"/>
    <dgm:cxn modelId="{584AC160-FB3F-4C7D-B419-4E96695A0E13}" type="presParOf" srcId="{D9603F58-7F6E-4227-8F1B-2DA32848FE34}" destId="{D02D18DF-61BF-49B5-920F-F5EE523CD39D}"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6.9. Cubo COBIT: Dominios de TI. </a:t>
          </a:r>
          <a:r>
            <a:rPr lang="es-ES" sz="2000" b="1" dirty="0" smtClean="0"/>
            <a:t>Entregar y dar Soporte (DS)</a:t>
          </a:r>
          <a:endParaRPr lang="es-EC" sz="2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4E53BB30-878A-476A-9B56-5D3E2F6D93C8}"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B02A835-6960-4B12-9BBB-DB7C0B3810AA}" type="presOf" srcId="{09FEC86F-E036-4932-A1F3-29C792D7DC38}" destId="{ED61DF64-18D5-4490-B573-C36FB134BE14}" srcOrd="0" destOrd="0" presId="urn:microsoft.com/office/officeart/2005/8/layout/vList2"/>
    <dgm:cxn modelId="{A95FB73F-E1E1-4079-822C-B736437A73A7}"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DE0E38FE-64CC-4299-8DC9-A92AACC94B78}" type="doc">
      <dgm:prSet loTypeId="urn:microsoft.com/office/officeart/2005/8/layout/hList3"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OBJETIVOS: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r>
            <a:rPr lang="es-EC" sz="1500" dirty="0" smtClean="0"/>
            <a:t>Prestación y entrega de los servicios requeridos</a:t>
          </a:r>
          <a:endParaRPr lang="es-EC" sz="15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2794BFE9-3386-4C12-92E7-61A7BD25D026}">
      <dgm:prSet phldrT="[Texto]" custT="1"/>
      <dgm:spPr/>
      <dgm:t>
        <a:bodyPr/>
        <a:lstStyle/>
        <a:p>
          <a:r>
            <a:rPr lang="es-EC" sz="1500" dirty="0" smtClean="0"/>
            <a:t>Administración de la Seguridad, continuidad, datos e instalaciones operativas. </a:t>
          </a:r>
          <a:endParaRPr lang="es-EC" sz="1500" dirty="0"/>
        </a:p>
      </dgm:t>
    </dgm:pt>
    <dgm:pt modelId="{CAAE9ED3-D870-4686-9673-4DBCAD87A1DF}" type="parTrans" cxnId="{347F5B25-D90C-426D-BA93-5A1F6E197620}">
      <dgm:prSet/>
      <dgm:spPr/>
      <dgm:t>
        <a:bodyPr/>
        <a:lstStyle/>
        <a:p>
          <a:endParaRPr lang="es-EC"/>
        </a:p>
      </dgm:t>
    </dgm:pt>
    <dgm:pt modelId="{402029B0-F150-4F79-A8A2-0298A3E91BE7}" type="sibTrans" cxnId="{347F5B25-D90C-426D-BA93-5A1F6E197620}">
      <dgm:prSet/>
      <dgm:spPr/>
      <dgm:t>
        <a:bodyPr/>
        <a:lstStyle/>
        <a:p>
          <a:endParaRPr lang="es-EC"/>
        </a:p>
      </dgm:t>
    </dgm:pt>
    <dgm:pt modelId="{D2DBDD7B-BC7B-428C-B2EF-F0648DADB2D7}">
      <dgm:prSet phldrT="[Texto]" custT="1"/>
      <dgm:spPr/>
      <dgm:t>
        <a:bodyPr/>
        <a:lstStyle/>
        <a:p>
          <a:r>
            <a:rPr lang="es-EC" sz="1500" dirty="0" smtClean="0"/>
            <a:t>Servicio de soporte a los usuarios</a:t>
          </a:r>
          <a:endParaRPr lang="es-EC" sz="1500" dirty="0"/>
        </a:p>
      </dgm:t>
    </dgm:pt>
    <dgm:pt modelId="{AD14904A-0EFB-4CB5-B3B5-4C5FC3404A2A}" type="parTrans" cxnId="{397EA598-47FA-4760-A4F2-B784B911952C}">
      <dgm:prSet/>
      <dgm:spPr/>
      <dgm:t>
        <a:bodyPr/>
        <a:lstStyle/>
        <a:p>
          <a:endParaRPr lang="es-EC"/>
        </a:p>
      </dgm:t>
    </dgm:pt>
    <dgm:pt modelId="{1316A307-91E1-4CF0-B26D-436B964CC84A}" type="sibTrans" cxnId="{397EA598-47FA-4760-A4F2-B784B911952C}">
      <dgm:prSet/>
      <dgm:spPr/>
      <dgm:t>
        <a:bodyPr/>
        <a:lstStyle/>
        <a:p>
          <a:endParaRPr lang="es-EC"/>
        </a:p>
      </dgm:t>
    </dgm:pt>
    <dgm:pt modelId="{A046BDD5-7526-4EDD-ADEB-78D581B55B03}" type="pres">
      <dgm:prSet presAssocID="{DE0E38FE-64CC-4299-8DC9-A92AACC94B78}" presName="composite" presStyleCnt="0">
        <dgm:presLayoutVars>
          <dgm:chMax val="1"/>
          <dgm:dir/>
          <dgm:resizeHandles val="exact"/>
        </dgm:presLayoutVars>
      </dgm:prSet>
      <dgm:spPr/>
      <dgm:t>
        <a:bodyPr/>
        <a:lstStyle/>
        <a:p>
          <a:endParaRPr lang="es-EC"/>
        </a:p>
      </dgm:t>
    </dgm:pt>
    <dgm:pt modelId="{0BCB9CB1-438E-4DD0-A0CA-94282008DC04}" type="pres">
      <dgm:prSet presAssocID="{B6F26C10-E875-430F-9CC7-04C42B3976F5}" presName="roof" presStyleLbl="dkBgShp" presStyleIdx="0" presStyleCnt="2"/>
      <dgm:spPr/>
      <dgm:t>
        <a:bodyPr/>
        <a:lstStyle/>
        <a:p>
          <a:endParaRPr lang="es-EC"/>
        </a:p>
      </dgm:t>
    </dgm:pt>
    <dgm:pt modelId="{C2946019-9232-42E9-A241-E7F4C1489735}" type="pres">
      <dgm:prSet presAssocID="{B6F26C10-E875-430F-9CC7-04C42B3976F5}" presName="pillars" presStyleCnt="0"/>
      <dgm:spPr/>
    </dgm:pt>
    <dgm:pt modelId="{A54C1FBB-BBD6-4182-B035-4E995D06B77E}" type="pres">
      <dgm:prSet presAssocID="{B6F26C10-E875-430F-9CC7-04C42B3976F5}" presName="pillar1" presStyleLbl="node1" presStyleIdx="0" presStyleCnt="3">
        <dgm:presLayoutVars>
          <dgm:bulletEnabled val="1"/>
        </dgm:presLayoutVars>
      </dgm:prSet>
      <dgm:spPr/>
      <dgm:t>
        <a:bodyPr/>
        <a:lstStyle/>
        <a:p>
          <a:endParaRPr lang="es-EC"/>
        </a:p>
      </dgm:t>
    </dgm:pt>
    <dgm:pt modelId="{13D5E139-2087-47AA-B1DF-E655FB90BDB5}" type="pres">
      <dgm:prSet presAssocID="{2794BFE9-3386-4C12-92E7-61A7BD25D026}" presName="pillarX" presStyleLbl="node1" presStyleIdx="1" presStyleCnt="3">
        <dgm:presLayoutVars>
          <dgm:bulletEnabled val="1"/>
        </dgm:presLayoutVars>
      </dgm:prSet>
      <dgm:spPr/>
      <dgm:t>
        <a:bodyPr/>
        <a:lstStyle/>
        <a:p>
          <a:endParaRPr lang="es-EC"/>
        </a:p>
      </dgm:t>
    </dgm:pt>
    <dgm:pt modelId="{7594D865-F044-450A-AE9C-D92C34CA712A}" type="pres">
      <dgm:prSet presAssocID="{D2DBDD7B-BC7B-428C-B2EF-F0648DADB2D7}" presName="pillarX" presStyleLbl="node1" presStyleIdx="2" presStyleCnt="3">
        <dgm:presLayoutVars>
          <dgm:bulletEnabled val="1"/>
        </dgm:presLayoutVars>
      </dgm:prSet>
      <dgm:spPr/>
      <dgm:t>
        <a:bodyPr/>
        <a:lstStyle/>
        <a:p>
          <a:endParaRPr lang="es-EC"/>
        </a:p>
      </dgm:t>
    </dgm:pt>
    <dgm:pt modelId="{7B71DEE3-BD5F-4D96-966D-601E02575382}" type="pres">
      <dgm:prSet presAssocID="{B6F26C10-E875-430F-9CC7-04C42B3976F5}" presName="base" presStyleLbl="dkBgShp" presStyleIdx="1" presStyleCnt="2"/>
      <dgm:spPr/>
    </dgm:pt>
  </dgm:ptLst>
  <dgm:cxnLst>
    <dgm:cxn modelId="{B7BFE021-4D6F-489F-A3E1-AA1F3727890C}" type="presOf" srcId="{D2DBDD7B-BC7B-428C-B2EF-F0648DADB2D7}" destId="{7594D865-F044-450A-AE9C-D92C34CA712A}" srcOrd="0" destOrd="0" presId="urn:microsoft.com/office/officeart/2005/8/layout/hList3"/>
    <dgm:cxn modelId="{F0C10942-B854-486C-A2FD-23234A07D908}" srcId="{DE0E38FE-64CC-4299-8DC9-A92AACC94B78}" destId="{B6F26C10-E875-430F-9CC7-04C42B3976F5}" srcOrd="0" destOrd="0" parTransId="{9DA2B451-5312-48E2-A575-7A55CEF6B9D6}" sibTransId="{C473FB02-671A-467B-B3C4-0350FED9AEF4}"/>
    <dgm:cxn modelId="{BDFF7F22-1514-4D42-9777-5623AF386BBA}" type="presOf" srcId="{B6F26C10-E875-430F-9CC7-04C42B3976F5}" destId="{0BCB9CB1-438E-4DD0-A0CA-94282008DC04}" srcOrd="0" destOrd="0" presId="urn:microsoft.com/office/officeart/2005/8/layout/hList3"/>
    <dgm:cxn modelId="{D3EBE18F-819D-4333-9FA5-F0A5FB2FA350}" type="presOf" srcId="{2794BFE9-3386-4C12-92E7-61A7BD25D026}" destId="{13D5E139-2087-47AA-B1DF-E655FB90BDB5}" srcOrd="0" destOrd="0" presId="urn:microsoft.com/office/officeart/2005/8/layout/hList3"/>
    <dgm:cxn modelId="{74FFBE65-ECCF-4226-9773-27AE131390D7}" srcId="{B6F26C10-E875-430F-9CC7-04C42B3976F5}" destId="{BAFAD723-B6FC-4AB3-AFDB-962680DE5893}" srcOrd="0" destOrd="0" parTransId="{A62D81E9-3958-4F2C-91A7-19DC8816C470}" sibTransId="{10623BEC-35AF-4B10-B49D-64E074DD72AF}"/>
    <dgm:cxn modelId="{1346C7FF-9ACB-4FFC-8A0C-5C855E6229BA}" type="presOf" srcId="{DE0E38FE-64CC-4299-8DC9-A92AACC94B78}" destId="{A046BDD5-7526-4EDD-ADEB-78D581B55B03}" srcOrd="0" destOrd="0" presId="urn:microsoft.com/office/officeart/2005/8/layout/hList3"/>
    <dgm:cxn modelId="{347F5B25-D90C-426D-BA93-5A1F6E197620}" srcId="{B6F26C10-E875-430F-9CC7-04C42B3976F5}" destId="{2794BFE9-3386-4C12-92E7-61A7BD25D026}" srcOrd="1" destOrd="0" parTransId="{CAAE9ED3-D870-4686-9673-4DBCAD87A1DF}" sibTransId="{402029B0-F150-4F79-A8A2-0298A3E91BE7}"/>
    <dgm:cxn modelId="{0EA58AC2-D0BA-4B10-96B6-FAA8461F9DC2}" type="presOf" srcId="{BAFAD723-B6FC-4AB3-AFDB-962680DE5893}" destId="{A54C1FBB-BBD6-4182-B035-4E995D06B77E}" srcOrd="0" destOrd="0" presId="urn:microsoft.com/office/officeart/2005/8/layout/hList3"/>
    <dgm:cxn modelId="{397EA598-47FA-4760-A4F2-B784B911952C}" srcId="{B6F26C10-E875-430F-9CC7-04C42B3976F5}" destId="{D2DBDD7B-BC7B-428C-B2EF-F0648DADB2D7}" srcOrd="2" destOrd="0" parTransId="{AD14904A-0EFB-4CB5-B3B5-4C5FC3404A2A}" sibTransId="{1316A307-91E1-4CF0-B26D-436B964CC84A}"/>
    <dgm:cxn modelId="{8F76250F-8289-40AF-8370-C695E6F4D821}" type="presParOf" srcId="{A046BDD5-7526-4EDD-ADEB-78D581B55B03}" destId="{0BCB9CB1-438E-4DD0-A0CA-94282008DC04}" srcOrd="0" destOrd="0" presId="urn:microsoft.com/office/officeart/2005/8/layout/hList3"/>
    <dgm:cxn modelId="{D9804F11-B0E1-4965-AB7D-C025E87FFAC9}" type="presParOf" srcId="{A046BDD5-7526-4EDD-ADEB-78D581B55B03}" destId="{C2946019-9232-42E9-A241-E7F4C1489735}" srcOrd="1" destOrd="0" presId="urn:microsoft.com/office/officeart/2005/8/layout/hList3"/>
    <dgm:cxn modelId="{5BCD1DF4-89B4-48D9-A54C-EE2F5D454770}" type="presParOf" srcId="{C2946019-9232-42E9-A241-E7F4C1489735}" destId="{A54C1FBB-BBD6-4182-B035-4E995D06B77E}" srcOrd="0" destOrd="0" presId="urn:microsoft.com/office/officeart/2005/8/layout/hList3"/>
    <dgm:cxn modelId="{229B3928-51BE-469C-8AC5-AFB7D2C92170}" type="presParOf" srcId="{C2946019-9232-42E9-A241-E7F4C1489735}" destId="{13D5E139-2087-47AA-B1DF-E655FB90BDB5}" srcOrd="1" destOrd="0" presId="urn:microsoft.com/office/officeart/2005/8/layout/hList3"/>
    <dgm:cxn modelId="{0BD5F5F4-DFB4-43B0-A39E-7AFFC05121D3}" type="presParOf" srcId="{C2946019-9232-42E9-A241-E7F4C1489735}" destId="{7594D865-F044-450A-AE9C-D92C34CA712A}" srcOrd="2" destOrd="0" presId="urn:microsoft.com/office/officeart/2005/8/layout/hList3"/>
    <dgm:cxn modelId="{97BD9F8B-4FDD-4023-B71F-F87BF13A3268}" type="presParOf" srcId="{A046BDD5-7526-4EDD-ADEB-78D581B55B03}" destId="{7B71DEE3-BD5F-4D96-966D-601E02575382}" srcOrd="2" destOrd="0" presId="urn:microsoft.com/office/officeart/2005/8/layout/hLis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6.11. Cubo COBIT: Dominios de TI. </a:t>
          </a:r>
          <a:r>
            <a:rPr lang="es-ES" sz="2000" b="1" dirty="0" smtClean="0"/>
            <a:t>Monitorear y Evaluar (ME)</a:t>
          </a:r>
          <a:endParaRPr lang="es-EC" sz="2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B25A297-EF31-4FC8-B054-72F8CF78D7C3}"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53912FE-79B8-4708-9C40-E22156DF250A}" type="presOf" srcId="{238CC9A4-0EAE-4AC6-8A4B-689493D375E4}" destId="{FC7C4530-963F-4D81-8C96-75FADF586974}" srcOrd="0" destOrd="0" presId="urn:microsoft.com/office/officeart/2005/8/layout/vList2"/>
    <dgm:cxn modelId="{BFACB66D-8106-4CA8-B691-9270C38276A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DE0E38FE-64CC-4299-8DC9-A92AACC94B78}" type="doc">
      <dgm:prSet loTypeId="urn:microsoft.com/office/officeart/2005/8/layout/hList3"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OBJETIVOS: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r>
            <a:rPr lang="es-EC" sz="1500" dirty="0" smtClean="0"/>
            <a:t>Administración del desempeño</a:t>
          </a:r>
          <a:endParaRPr lang="es-EC" sz="15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2794BFE9-3386-4C12-92E7-61A7BD25D026}">
      <dgm:prSet phldrT="[Texto]" custT="1"/>
      <dgm:spPr/>
      <dgm:t>
        <a:bodyPr/>
        <a:lstStyle/>
        <a:p>
          <a:r>
            <a:rPr lang="es-EC" sz="1500" dirty="0" smtClean="0"/>
            <a:t>Monitoreo del control interno</a:t>
          </a:r>
          <a:endParaRPr lang="es-EC" sz="1500" dirty="0"/>
        </a:p>
      </dgm:t>
    </dgm:pt>
    <dgm:pt modelId="{CAAE9ED3-D870-4686-9673-4DBCAD87A1DF}" type="parTrans" cxnId="{347F5B25-D90C-426D-BA93-5A1F6E197620}">
      <dgm:prSet/>
      <dgm:spPr/>
      <dgm:t>
        <a:bodyPr/>
        <a:lstStyle/>
        <a:p>
          <a:endParaRPr lang="es-EC"/>
        </a:p>
      </dgm:t>
    </dgm:pt>
    <dgm:pt modelId="{402029B0-F150-4F79-A8A2-0298A3E91BE7}" type="sibTrans" cxnId="{347F5B25-D90C-426D-BA93-5A1F6E197620}">
      <dgm:prSet/>
      <dgm:spPr/>
      <dgm:t>
        <a:bodyPr/>
        <a:lstStyle/>
        <a:p>
          <a:endParaRPr lang="es-EC"/>
        </a:p>
      </dgm:t>
    </dgm:pt>
    <dgm:pt modelId="{D2DBDD7B-BC7B-428C-B2EF-F0648DADB2D7}">
      <dgm:prSet phldrT="[Texto]" custT="1"/>
      <dgm:spPr/>
      <dgm:t>
        <a:bodyPr/>
        <a:lstStyle/>
        <a:p>
          <a:r>
            <a:rPr lang="es-EC" sz="1500" dirty="0" smtClean="0"/>
            <a:t>Garantizar el cumplimiento regulatorio</a:t>
          </a:r>
          <a:endParaRPr lang="es-EC" sz="1500" dirty="0"/>
        </a:p>
      </dgm:t>
    </dgm:pt>
    <dgm:pt modelId="{AD14904A-0EFB-4CB5-B3B5-4C5FC3404A2A}" type="parTrans" cxnId="{397EA598-47FA-4760-A4F2-B784B911952C}">
      <dgm:prSet/>
      <dgm:spPr/>
      <dgm:t>
        <a:bodyPr/>
        <a:lstStyle/>
        <a:p>
          <a:endParaRPr lang="es-EC"/>
        </a:p>
      </dgm:t>
    </dgm:pt>
    <dgm:pt modelId="{1316A307-91E1-4CF0-B26D-436B964CC84A}" type="sibTrans" cxnId="{397EA598-47FA-4760-A4F2-B784B911952C}">
      <dgm:prSet/>
      <dgm:spPr/>
      <dgm:t>
        <a:bodyPr/>
        <a:lstStyle/>
        <a:p>
          <a:endParaRPr lang="es-EC"/>
        </a:p>
      </dgm:t>
    </dgm:pt>
    <dgm:pt modelId="{58D41E25-2335-4342-855A-9F3D73B9A782}">
      <dgm:prSet phldrT="[Texto]" custT="1"/>
      <dgm:spPr/>
      <dgm:t>
        <a:bodyPr/>
        <a:lstStyle/>
        <a:p>
          <a:r>
            <a:rPr lang="es-EC" sz="1500" dirty="0" smtClean="0"/>
            <a:t>Proveer Gobierno de TI</a:t>
          </a:r>
          <a:endParaRPr lang="es-EC" sz="1500" dirty="0"/>
        </a:p>
      </dgm:t>
    </dgm:pt>
    <dgm:pt modelId="{F7FB4DDC-A976-415B-805F-1B2A80277E45}" type="parTrans" cxnId="{C02164BE-E4D3-4C82-92FD-DAAD31B6B7B4}">
      <dgm:prSet/>
      <dgm:spPr/>
      <dgm:t>
        <a:bodyPr/>
        <a:lstStyle/>
        <a:p>
          <a:endParaRPr lang="es-EC"/>
        </a:p>
      </dgm:t>
    </dgm:pt>
    <dgm:pt modelId="{3C3E1898-A221-4DA2-BAE4-D749145CF945}" type="sibTrans" cxnId="{C02164BE-E4D3-4C82-92FD-DAAD31B6B7B4}">
      <dgm:prSet/>
      <dgm:spPr/>
      <dgm:t>
        <a:bodyPr/>
        <a:lstStyle/>
        <a:p>
          <a:endParaRPr lang="es-EC"/>
        </a:p>
      </dgm:t>
    </dgm:pt>
    <dgm:pt modelId="{A046BDD5-7526-4EDD-ADEB-78D581B55B03}" type="pres">
      <dgm:prSet presAssocID="{DE0E38FE-64CC-4299-8DC9-A92AACC94B78}" presName="composite" presStyleCnt="0">
        <dgm:presLayoutVars>
          <dgm:chMax val="1"/>
          <dgm:dir/>
          <dgm:resizeHandles val="exact"/>
        </dgm:presLayoutVars>
      </dgm:prSet>
      <dgm:spPr/>
      <dgm:t>
        <a:bodyPr/>
        <a:lstStyle/>
        <a:p>
          <a:endParaRPr lang="es-EC"/>
        </a:p>
      </dgm:t>
    </dgm:pt>
    <dgm:pt modelId="{0BCB9CB1-438E-4DD0-A0CA-94282008DC04}" type="pres">
      <dgm:prSet presAssocID="{B6F26C10-E875-430F-9CC7-04C42B3976F5}" presName="roof" presStyleLbl="dkBgShp" presStyleIdx="0" presStyleCnt="2"/>
      <dgm:spPr/>
      <dgm:t>
        <a:bodyPr/>
        <a:lstStyle/>
        <a:p>
          <a:endParaRPr lang="es-EC"/>
        </a:p>
      </dgm:t>
    </dgm:pt>
    <dgm:pt modelId="{C2946019-9232-42E9-A241-E7F4C1489735}" type="pres">
      <dgm:prSet presAssocID="{B6F26C10-E875-430F-9CC7-04C42B3976F5}" presName="pillars" presStyleCnt="0"/>
      <dgm:spPr/>
    </dgm:pt>
    <dgm:pt modelId="{A54C1FBB-BBD6-4182-B035-4E995D06B77E}" type="pres">
      <dgm:prSet presAssocID="{B6F26C10-E875-430F-9CC7-04C42B3976F5}" presName="pillar1" presStyleLbl="node1" presStyleIdx="0" presStyleCnt="4">
        <dgm:presLayoutVars>
          <dgm:bulletEnabled val="1"/>
        </dgm:presLayoutVars>
      </dgm:prSet>
      <dgm:spPr/>
      <dgm:t>
        <a:bodyPr/>
        <a:lstStyle/>
        <a:p>
          <a:endParaRPr lang="es-EC"/>
        </a:p>
      </dgm:t>
    </dgm:pt>
    <dgm:pt modelId="{13D5E139-2087-47AA-B1DF-E655FB90BDB5}" type="pres">
      <dgm:prSet presAssocID="{2794BFE9-3386-4C12-92E7-61A7BD25D026}" presName="pillarX" presStyleLbl="node1" presStyleIdx="1" presStyleCnt="4">
        <dgm:presLayoutVars>
          <dgm:bulletEnabled val="1"/>
        </dgm:presLayoutVars>
      </dgm:prSet>
      <dgm:spPr/>
      <dgm:t>
        <a:bodyPr/>
        <a:lstStyle/>
        <a:p>
          <a:endParaRPr lang="es-EC"/>
        </a:p>
      </dgm:t>
    </dgm:pt>
    <dgm:pt modelId="{7594D865-F044-450A-AE9C-D92C34CA712A}" type="pres">
      <dgm:prSet presAssocID="{D2DBDD7B-BC7B-428C-B2EF-F0648DADB2D7}" presName="pillarX" presStyleLbl="node1" presStyleIdx="2" presStyleCnt="4">
        <dgm:presLayoutVars>
          <dgm:bulletEnabled val="1"/>
        </dgm:presLayoutVars>
      </dgm:prSet>
      <dgm:spPr/>
      <dgm:t>
        <a:bodyPr/>
        <a:lstStyle/>
        <a:p>
          <a:endParaRPr lang="es-EC"/>
        </a:p>
      </dgm:t>
    </dgm:pt>
    <dgm:pt modelId="{405C2C8A-0A47-4A2C-81EB-6BF80B64BCE5}" type="pres">
      <dgm:prSet presAssocID="{58D41E25-2335-4342-855A-9F3D73B9A782}" presName="pillarX" presStyleLbl="node1" presStyleIdx="3" presStyleCnt="4">
        <dgm:presLayoutVars>
          <dgm:bulletEnabled val="1"/>
        </dgm:presLayoutVars>
      </dgm:prSet>
      <dgm:spPr/>
      <dgm:t>
        <a:bodyPr/>
        <a:lstStyle/>
        <a:p>
          <a:endParaRPr lang="es-EC"/>
        </a:p>
      </dgm:t>
    </dgm:pt>
    <dgm:pt modelId="{7B71DEE3-BD5F-4D96-966D-601E02575382}" type="pres">
      <dgm:prSet presAssocID="{B6F26C10-E875-430F-9CC7-04C42B3976F5}" presName="base" presStyleLbl="dkBgShp" presStyleIdx="1" presStyleCnt="2"/>
      <dgm:spPr/>
    </dgm:pt>
  </dgm:ptLst>
  <dgm:cxnLst>
    <dgm:cxn modelId="{231A77F2-C5FD-4F98-9703-9860616A7241}" type="presOf" srcId="{2794BFE9-3386-4C12-92E7-61A7BD25D026}" destId="{13D5E139-2087-47AA-B1DF-E655FB90BDB5}" srcOrd="0" destOrd="0" presId="urn:microsoft.com/office/officeart/2005/8/layout/hList3"/>
    <dgm:cxn modelId="{C02164BE-E4D3-4C82-92FD-DAAD31B6B7B4}" srcId="{B6F26C10-E875-430F-9CC7-04C42B3976F5}" destId="{58D41E25-2335-4342-855A-9F3D73B9A782}" srcOrd="3" destOrd="0" parTransId="{F7FB4DDC-A976-415B-805F-1B2A80277E45}" sibTransId="{3C3E1898-A221-4DA2-BAE4-D749145CF945}"/>
    <dgm:cxn modelId="{50891307-89E4-4AB2-84A7-FD0F76B5CB60}" type="presOf" srcId="{BAFAD723-B6FC-4AB3-AFDB-962680DE5893}" destId="{A54C1FBB-BBD6-4182-B035-4E995D06B77E}" srcOrd="0" destOrd="0" presId="urn:microsoft.com/office/officeart/2005/8/layout/hList3"/>
    <dgm:cxn modelId="{B9276AD9-0F6C-4678-9FC0-5D55F70E3406}" type="presOf" srcId="{58D41E25-2335-4342-855A-9F3D73B9A782}" destId="{405C2C8A-0A47-4A2C-81EB-6BF80B64BCE5}" srcOrd="0" destOrd="0" presId="urn:microsoft.com/office/officeart/2005/8/layout/hList3"/>
    <dgm:cxn modelId="{F0C10942-B854-486C-A2FD-23234A07D908}" srcId="{DE0E38FE-64CC-4299-8DC9-A92AACC94B78}" destId="{B6F26C10-E875-430F-9CC7-04C42B3976F5}" srcOrd="0" destOrd="0" parTransId="{9DA2B451-5312-48E2-A575-7A55CEF6B9D6}" sibTransId="{C473FB02-671A-467B-B3C4-0350FED9AEF4}"/>
    <dgm:cxn modelId="{64E86E1A-C7E0-4338-8A00-B1ACB7E3C293}" type="presOf" srcId="{B6F26C10-E875-430F-9CC7-04C42B3976F5}" destId="{0BCB9CB1-438E-4DD0-A0CA-94282008DC04}" srcOrd="0" destOrd="0" presId="urn:microsoft.com/office/officeart/2005/8/layout/hList3"/>
    <dgm:cxn modelId="{74FFBE65-ECCF-4226-9773-27AE131390D7}" srcId="{B6F26C10-E875-430F-9CC7-04C42B3976F5}" destId="{BAFAD723-B6FC-4AB3-AFDB-962680DE5893}" srcOrd="0" destOrd="0" parTransId="{A62D81E9-3958-4F2C-91A7-19DC8816C470}" sibTransId="{10623BEC-35AF-4B10-B49D-64E074DD72AF}"/>
    <dgm:cxn modelId="{347F5B25-D90C-426D-BA93-5A1F6E197620}" srcId="{B6F26C10-E875-430F-9CC7-04C42B3976F5}" destId="{2794BFE9-3386-4C12-92E7-61A7BD25D026}" srcOrd="1" destOrd="0" parTransId="{CAAE9ED3-D870-4686-9673-4DBCAD87A1DF}" sibTransId="{402029B0-F150-4F79-A8A2-0298A3E91BE7}"/>
    <dgm:cxn modelId="{C9F77195-F4B8-4E6B-8DF9-45635BC9D6E6}" type="presOf" srcId="{D2DBDD7B-BC7B-428C-B2EF-F0648DADB2D7}" destId="{7594D865-F044-450A-AE9C-D92C34CA712A}" srcOrd="0" destOrd="0" presId="urn:microsoft.com/office/officeart/2005/8/layout/hList3"/>
    <dgm:cxn modelId="{3812635D-183C-4791-950A-7DDA12192EE6}" type="presOf" srcId="{DE0E38FE-64CC-4299-8DC9-A92AACC94B78}" destId="{A046BDD5-7526-4EDD-ADEB-78D581B55B03}" srcOrd="0" destOrd="0" presId="urn:microsoft.com/office/officeart/2005/8/layout/hList3"/>
    <dgm:cxn modelId="{397EA598-47FA-4760-A4F2-B784B911952C}" srcId="{B6F26C10-E875-430F-9CC7-04C42B3976F5}" destId="{D2DBDD7B-BC7B-428C-B2EF-F0648DADB2D7}" srcOrd="2" destOrd="0" parTransId="{AD14904A-0EFB-4CB5-B3B5-4C5FC3404A2A}" sibTransId="{1316A307-91E1-4CF0-B26D-436B964CC84A}"/>
    <dgm:cxn modelId="{74FD1D57-7281-4254-9053-38FE9256A791}" type="presParOf" srcId="{A046BDD5-7526-4EDD-ADEB-78D581B55B03}" destId="{0BCB9CB1-438E-4DD0-A0CA-94282008DC04}" srcOrd="0" destOrd="0" presId="urn:microsoft.com/office/officeart/2005/8/layout/hList3"/>
    <dgm:cxn modelId="{2CE474ED-0014-40F1-9A97-A87836D33DC2}" type="presParOf" srcId="{A046BDD5-7526-4EDD-ADEB-78D581B55B03}" destId="{C2946019-9232-42E9-A241-E7F4C1489735}" srcOrd="1" destOrd="0" presId="urn:microsoft.com/office/officeart/2005/8/layout/hList3"/>
    <dgm:cxn modelId="{875A48AE-DE63-4850-A86B-3372D7275BBE}" type="presParOf" srcId="{C2946019-9232-42E9-A241-E7F4C1489735}" destId="{A54C1FBB-BBD6-4182-B035-4E995D06B77E}" srcOrd="0" destOrd="0" presId="urn:microsoft.com/office/officeart/2005/8/layout/hList3"/>
    <dgm:cxn modelId="{53C14B82-6919-442E-B83A-16D8EA840BF0}" type="presParOf" srcId="{C2946019-9232-42E9-A241-E7F4C1489735}" destId="{13D5E139-2087-47AA-B1DF-E655FB90BDB5}" srcOrd="1" destOrd="0" presId="urn:microsoft.com/office/officeart/2005/8/layout/hList3"/>
    <dgm:cxn modelId="{A480B9B8-B5A3-4149-BA5B-1B42F90FEDE1}" type="presParOf" srcId="{C2946019-9232-42E9-A241-E7F4C1489735}" destId="{7594D865-F044-450A-AE9C-D92C34CA712A}" srcOrd="2" destOrd="0" presId="urn:microsoft.com/office/officeart/2005/8/layout/hList3"/>
    <dgm:cxn modelId="{511D88BA-ED22-4691-AF22-A2016E713ACA}" type="presParOf" srcId="{C2946019-9232-42E9-A241-E7F4C1489735}" destId="{405C2C8A-0A47-4A2C-81EB-6BF80B64BCE5}" srcOrd="3" destOrd="0" presId="urn:microsoft.com/office/officeart/2005/8/layout/hList3"/>
    <dgm:cxn modelId="{A4902C4F-2E6B-48F4-9648-DB85E9CC3D7B}" type="presParOf" srcId="{A046BDD5-7526-4EDD-ADEB-78D581B55B03}" destId="{7B71DEE3-BD5F-4D96-966D-601E02575382}" srcOrd="2" destOrd="0" presId="urn:microsoft.com/office/officeart/2005/8/layout/hLis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6.12. Cubo COBIT: Criterios de Información </a:t>
          </a:r>
          <a:endParaRPr lang="es-EC" sz="2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D889E469-EB5E-4FA9-8F90-99DF16878A52}" type="presOf" srcId="{238CC9A4-0EAE-4AC6-8A4B-689493D375E4}" destId="{FC7C4530-963F-4D81-8C96-75FADF586974}" srcOrd="0" destOrd="0" presId="urn:microsoft.com/office/officeart/2005/8/layout/vList2"/>
    <dgm:cxn modelId="{533B91E6-C537-4603-BB0A-40E8C6148441}"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60626B7-ED85-4FE3-8973-55C1398038A5}"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 Proceso de Diseño del Manual de Gestión de TI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4A35AAF-AD4C-4171-83E6-6E6B5B7B3400}"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9BD48A7-AEF7-47E7-8D0D-18ECD523A3B6}" type="presOf" srcId="{238CC9A4-0EAE-4AC6-8A4B-689493D375E4}" destId="{FC7C4530-963F-4D81-8C96-75FADF586974}" srcOrd="0" destOrd="0" presId="urn:microsoft.com/office/officeart/2005/8/layout/vList2"/>
    <dgm:cxn modelId="{7D0B596D-0129-43FE-88C8-3F07BAA65542}"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661835BA-6319-4555-92FE-40A581461553}" type="doc">
      <dgm:prSet loTypeId="urn:microsoft.com/office/officeart/2005/8/layout/hProcess7" loCatId="list" qsTypeId="urn:microsoft.com/office/officeart/2005/8/quickstyle/simple1" qsCatId="simple" csTypeId="urn:microsoft.com/office/officeart/2005/8/colors/colorful5" csCatId="colorful" phldr="1"/>
      <dgm:spPr/>
      <dgm:t>
        <a:bodyPr/>
        <a:lstStyle/>
        <a:p>
          <a:endParaRPr lang="es-EC"/>
        </a:p>
      </dgm:t>
    </dgm:pt>
    <dgm:pt modelId="{7375FCF8-6BB7-4619-8E2F-69D93D6DEF56}">
      <dgm:prSet phldrT="[Texto]" custT="1"/>
      <dgm:spPr/>
      <dgm:t>
        <a:bodyPr/>
        <a:lstStyle/>
        <a:p>
          <a:r>
            <a:rPr lang="es-EC" sz="2400" dirty="0" smtClean="0"/>
            <a:t>R. Calidad</a:t>
          </a:r>
          <a:endParaRPr lang="es-EC" sz="2400" dirty="0"/>
        </a:p>
      </dgm:t>
    </dgm:pt>
    <dgm:pt modelId="{11FEF508-385C-4674-9506-A19EA07D4352}" type="parTrans" cxnId="{900355DB-F3FD-4358-899A-D2540E5E9D6E}">
      <dgm:prSet/>
      <dgm:spPr/>
      <dgm:t>
        <a:bodyPr/>
        <a:lstStyle/>
        <a:p>
          <a:endParaRPr lang="es-EC"/>
        </a:p>
      </dgm:t>
    </dgm:pt>
    <dgm:pt modelId="{DCBC8813-8935-4D0D-8F39-7AF2B5CD6445}" type="sibTrans" cxnId="{900355DB-F3FD-4358-899A-D2540E5E9D6E}">
      <dgm:prSet/>
      <dgm:spPr/>
      <dgm:t>
        <a:bodyPr/>
        <a:lstStyle/>
        <a:p>
          <a:endParaRPr lang="es-EC"/>
        </a:p>
      </dgm:t>
    </dgm:pt>
    <dgm:pt modelId="{5B8F2B7B-68D1-4280-81AB-A4097C02DF27}">
      <dgm:prSet phldrT="[Texto]" custT="1"/>
      <dgm:spPr/>
      <dgm:t>
        <a:bodyPr/>
        <a:lstStyle/>
        <a:p>
          <a:r>
            <a:rPr lang="es-MX" sz="1400" dirty="0" smtClean="0"/>
            <a:t>Los  requerimientos de calidad hacen referencia a que la generación de información sea exenta de fallas y confiable</a:t>
          </a:r>
          <a:endParaRPr lang="es-EC" sz="1400" dirty="0"/>
        </a:p>
      </dgm:t>
    </dgm:pt>
    <dgm:pt modelId="{38E69A6D-9A80-42E9-B97B-4DF9EFF49511}" type="parTrans" cxnId="{36765F53-6446-48BB-9D35-145C88AA3514}">
      <dgm:prSet/>
      <dgm:spPr/>
      <dgm:t>
        <a:bodyPr/>
        <a:lstStyle/>
        <a:p>
          <a:endParaRPr lang="es-EC"/>
        </a:p>
      </dgm:t>
    </dgm:pt>
    <dgm:pt modelId="{2D546BD0-1BD0-41E8-99F6-3526FF08EB6B}" type="sibTrans" cxnId="{36765F53-6446-48BB-9D35-145C88AA3514}">
      <dgm:prSet/>
      <dgm:spPr/>
      <dgm:t>
        <a:bodyPr/>
        <a:lstStyle/>
        <a:p>
          <a:endParaRPr lang="es-EC"/>
        </a:p>
      </dgm:t>
    </dgm:pt>
    <dgm:pt modelId="{B8D14204-438D-43AB-B4FA-21B051F1487C}">
      <dgm:prSet phldrT="[Texto]" custT="1"/>
      <dgm:spPr/>
      <dgm:t>
        <a:bodyPr/>
        <a:lstStyle/>
        <a:p>
          <a:r>
            <a:rPr lang="es-EC" sz="2400" dirty="0" smtClean="0"/>
            <a:t>R. Fiduciarios</a:t>
          </a:r>
          <a:endParaRPr lang="es-EC" sz="2400" dirty="0"/>
        </a:p>
      </dgm:t>
    </dgm:pt>
    <dgm:pt modelId="{E85A816D-9CD0-439F-A6DB-80D791FF77FA}" type="parTrans" cxnId="{F32E4120-84FB-4119-8362-28C1F64B4F65}">
      <dgm:prSet/>
      <dgm:spPr/>
      <dgm:t>
        <a:bodyPr/>
        <a:lstStyle/>
        <a:p>
          <a:endParaRPr lang="es-EC"/>
        </a:p>
      </dgm:t>
    </dgm:pt>
    <dgm:pt modelId="{E18A6E52-654E-4380-8787-310CA3881B6D}" type="sibTrans" cxnId="{F32E4120-84FB-4119-8362-28C1F64B4F65}">
      <dgm:prSet/>
      <dgm:spPr/>
      <dgm:t>
        <a:bodyPr/>
        <a:lstStyle/>
        <a:p>
          <a:endParaRPr lang="es-EC"/>
        </a:p>
      </dgm:t>
    </dgm:pt>
    <dgm:pt modelId="{933A76B8-82F8-4A47-B65D-0C1201E8E13C}">
      <dgm:prSet phldrT="[Texto]" custT="1"/>
      <dgm:spPr/>
      <dgm:t>
        <a:bodyPr/>
        <a:lstStyle/>
        <a:p>
          <a:r>
            <a:rPr lang="es-MX" sz="1400" dirty="0" smtClean="0"/>
            <a:t>Los requerimientos fiduciarios se refieren a la “efectividad y eficiencia de las operaciones, confiabilidad de información y cumplimiento con las leyes y regulaciones</a:t>
          </a:r>
          <a:endParaRPr lang="es-EC" sz="1400" dirty="0"/>
        </a:p>
      </dgm:t>
    </dgm:pt>
    <dgm:pt modelId="{35720CC4-8A98-49E3-B0A1-9716B30CEEFA}" type="parTrans" cxnId="{DE22922C-0D01-46EF-B5FE-FCF1F8559C8E}">
      <dgm:prSet/>
      <dgm:spPr/>
      <dgm:t>
        <a:bodyPr/>
        <a:lstStyle/>
        <a:p>
          <a:endParaRPr lang="es-EC"/>
        </a:p>
      </dgm:t>
    </dgm:pt>
    <dgm:pt modelId="{6875A836-1CC8-4657-886C-AD248F80E8CA}" type="sibTrans" cxnId="{DE22922C-0D01-46EF-B5FE-FCF1F8559C8E}">
      <dgm:prSet/>
      <dgm:spPr/>
      <dgm:t>
        <a:bodyPr/>
        <a:lstStyle/>
        <a:p>
          <a:endParaRPr lang="es-EC"/>
        </a:p>
      </dgm:t>
    </dgm:pt>
    <dgm:pt modelId="{E9C23655-5649-4831-BA0D-7F181D7A3530}">
      <dgm:prSet phldrT="[Texto]" custT="1"/>
      <dgm:spPr/>
      <dgm:t>
        <a:bodyPr/>
        <a:lstStyle/>
        <a:p>
          <a:r>
            <a:rPr lang="es-EC" sz="2400" dirty="0" smtClean="0"/>
            <a:t>R. Seguridad</a:t>
          </a:r>
          <a:endParaRPr lang="es-EC" sz="2400" dirty="0"/>
        </a:p>
      </dgm:t>
    </dgm:pt>
    <dgm:pt modelId="{33AD854E-9254-4EE2-BA53-EE9F2CBD867E}" type="parTrans" cxnId="{98024962-1D31-4AE0-B335-6586062180F5}">
      <dgm:prSet/>
      <dgm:spPr/>
      <dgm:t>
        <a:bodyPr/>
        <a:lstStyle/>
        <a:p>
          <a:endParaRPr lang="es-EC"/>
        </a:p>
      </dgm:t>
    </dgm:pt>
    <dgm:pt modelId="{C4AC148B-9A50-4BC2-AFA3-FF18978C8A50}" type="sibTrans" cxnId="{98024962-1D31-4AE0-B335-6586062180F5}">
      <dgm:prSet/>
      <dgm:spPr/>
      <dgm:t>
        <a:bodyPr/>
        <a:lstStyle/>
        <a:p>
          <a:endParaRPr lang="es-EC"/>
        </a:p>
      </dgm:t>
    </dgm:pt>
    <dgm:pt modelId="{1FB345B7-91F0-4AC7-83D6-E8FA734BF16D}">
      <dgm:prSet phldrT="[Texto]" custT="1"/>
      <dgm:spPr/>
      <dgm:t>
        <a:bodyPr/>
        <a:lstStyle/>
        <a:p>
          <a:r>
            <a:rPr lang="es-MX" sz="1400" dirty="0" smtClean="0"/>
            <a:t>El mantener la información segura y protegida ante cualquier incidente, ataque o acceso no autorizado que pueda poner el riesgo  el funcionamiento del negocio </a:t>
          </a:r>
          <a:endParaRPr lang="es-EC" sz="1400" dirty="0"/>
        </a:p>
      </dgm:t>
    </dgm:pt>
    <dgm:pt modelId="{E42D05D9-1C50-4FD6-82D0-5F9D54B5B56F}" type="parTrans" cxnId="{524AB654-AA7A-4B1E-90D9-A310BFF6970D}">
      <dgm:prSet/>
      <dgm:spPr/>
      <dgm:t>
        <a:bodyPr/>
        <a:lstStyle/>
        <a:p>
          <a:endParaRPr lang="es-EC"/>
        </a:p>
      </dgm:t>
    </dgm:pt>
    <dgm:pt modelId="{2226AA1F-06E4-4D04-A88C-B10C305E6D75}" type="sibTrans" cxnId="{524AB654-AA7A-4B1E-90D9-A310BFF6970D}">
      <dgm:prSet/>
      <dgm:spPr/>
      <dgm:t>
        <a:bodyPr/>
        <a:lstStyle/>
        <a:p>
          <a:endParaRPr lang="es-EC"/>
        </a:p>
      </dgm:t>
    </dgm:pt>
    <dgm:pt modelId="{BD704728-0F05-4248-81C2-BCB228727837}" type="pres">
      <dgm:prSet presAssocID="{661835BA-6319-4555-92FE-40A581461553}" presName="Name0" presStyleCnt="0">
        <dgm:presLayoutVars>
          <dgm:dir/>
          <dgm:animLvl val="lvl"/>
          <dgm:resizeHandles val="exact"/>
        </dgm:presLayoutVars>
      </dgm:prSet>
      <dgm:spPr/>
      <dgm:t>
        <a:bodyPr/>
        <a:lstStyle/>
        <a:p>
          <a:endParaRPr lang="es-EC"/>
        </a:p>
      </dgm:t>
    </dgm:pt>
    <dgm:pt modelId="{D0F6BBD3-EEFF-4C32-83E9-AFD8B6F9DFC5}" type="pres">
      <dgm:prSet presAssocID="{7375FCF8-6BB7-4619-8E2F-69D93D6DEF56}" presName="compositeNode" presStyleCnt="0">
        <dgm:presLayoutVars>
          <dgm:bulletEnabled val="1"/>
        </dgm:presLayoutVars>
      </dgm:prSet>
      <dgm:spPr/>
    </dgm:pt>
    <dgm:pt modelId="{236BA1EE-5EAD-4F5C-872D-863B7252060E}" type="pres">
      <dgm:prSet presAssocID="{7375FCF8-6BB7-4619-8E2F-69D93D6DEF56}" presName="bgRect" presStyleLbl="node1" presStyleIdx="0" presStyleCnt="3"/>
      <dgm:spPr/>
      <dgm:t>
        <a:bodyPr/>
        <a:lstStyle/>
        <a:p>
          <a:endParaRPr lang="es-EC"/>
        </a:p>
      </dgm:t>
    </dgm:pt>
    <dgm:pt modelId="{E2513ABE-24AB-43F5-9048-318A75D4053D}" type="pres">
      <dgm:prSet presAssocID="{7375FCF8-6BB7-4619-8E2F-69D93D6DEF56}" presName="parentNode" presStyleLbl="node1" presStyleIdx="0" presStyleCnt="3">
        <dgm:presLayoutVars>
          <dgm:chMax val="0"/>
          <dgm:bulletEnabled val="1"/>
        </dgm:presLayoutVars>
      </dgm:prSet>
      <dgm:spPr/>
      <dgm:t>
        <a:bodyPr/>
        <a:lstStyle/>
        <a:p>
          <a:endParaRPr lang="es-EC"/>
        </a:p>
      </dgm:t>
    </dgm:pt>
    <dgm:pt modelId="{AB41E2AC-28EC-4B68-A29D-31D91FB90F4B}" type="pres">
      <dgm:prSet presAssocID="{7375FCF8-6BB7-4619-8E2F-69D93D6DEF56}" presName="childNode" presStyleLbl="node1" presStyleIdx="0" presStyleCnt="3">
        <dgm:presLayoutVars>
          <dgm:bulletEnabled val="1"/>
        </dgm:presLayoutVars>
      </dgm:prSet>
      <dgm:spPr/>
      <dgm:t>
        <a:bodyPr/>
        <a:lstStyle/>
        <a:p>
          <a:endParaRPr lang="es-EC"/>
        </a:p>
      </dgm:t>
    </dgm:pt>
    <dgm:pt modelId="{A55C2F8C-7888-4037-9087-C7C24BE8E091}" type="pres">
      <dgm:prSet presAssocID="{DCBC8813-8935-4D0D-8F39-7AF2B5CD6445}" presName="hSp" presStyleCnt="0"/>
      <dgm:spPr/>
    </dgm:pt>
    <dgm:pt modelId="{C1684944-4C1F-4386-948B-3ADFC7C7E835}" type="pres">
      <dgm:prSet presAssocID="{DCBC8813-8935-4D0D-8F39-7AF2B5CD6445}" presName="vProcSp" presStyleCnt="0"/>
      <dgm:spPr/>
    </dgm:pt>
    <dgm:pt modelId="{AA5F78D2-A77E-4C98-871C-951BD1CFA702}" type="pres">
      <dgm:prSet presAssocID="{DCBC8813-8935-4D0D-8F39-7AF2B5CD6445}" presName="vSp1" presStyleCnt="0"/>
      <dgm:spPr/>
    </dgm:pt>
    <dgm:pt modelId="{0EA8125A-D46F-4EEB-954F-E3CFB256253B}" type="pres">
      <dgm:prSet presAssocID="{DCBC8813-8935-4D0D-8F39-7AF2B5CD6445}" presName="simulatedConn" presStyleLbl="solidFgAcc1" presStyleIdx="0" presStyleCnt="2"/>
      <dgm:spPr/>
    </dgm:pt>
    <dgm:pt modelId="{B171FAF6-65D8-47A3-942A-52DE2CAE13D6}" type="pres">
      <dgm:prSet presAssocID="{DCBC8813-8935-4D0D-8F39-7AF2B5CD6445}" presName="vSp2" presStyleCnt="0"/>
      <dgm:spPr/>
    </dgm:pt>
    <dgm:pt modelId="{6E614A9D-DD25-4CCA-B82A-D0E9EAA4AFFF}" type="pres">
      <dgm:prSet presAssocID="{DCBC8813-8935-4D0D-8F39-7AF2B5CD6445}" presName="sibTrans" presStyleCnt="0"/>
      <dgm:spPr/>
    </dgm:pt>
    <dgm:pt modelId="{BEE674F7-E889-4DAB-BF11-D6C8C91C5ADF}" type="pres">
      <dgm:prSet presAssocID="{B8D14204-438D-43AB-B4FA-21B051F1487C}" presName="compositeNode" presStyleCnt="0">
        <dgm:presLayoutVars>
          <dgm:bulletEnabled val="1"/>
        </dgm:presLayoutVars>
      </dgm:prSet>
      <dgm:spPr/>
    </dgm:pt>
    <dgm:pt modelId="{F87A6B51-D74E-4EAF-BD47-A068E1A07A5F}" type="pres">
      <dgm:prSet presAssocID="{B8D14204-438D-43AB-B4FA-21B051F1487C}" presName="bgRect" presStyleLbl="node1" presStyleIdx="1" presStyleCnt="3"/>
      <dgm:spPr/>
      <dgm:t>
        <a:bodyPr/>
        <a:lstStyle/>
        <a:p>
          <a:endParaRPr lang="es-EC"/>
        </a:p>
      </dgm:t>
    </dgm:pt>
    <dgm:pt modelId="{FE76E708-62A9-4DE9-A1F5-B7AA56042A95}" type="pres">
      <dgm:prSet presAssocID="{B8D14204-438D-43AB-B4FA-21B051F1487C}" presName="parentNode" presStyleLbl="node1" presStyleIdx="1" presStyleCnt="3">
        <dgm:presLayoutVars>
          <dgm:chMax val="0"/>
          <dgm:bulletEnabled val="1"/>
        </dgm:presLayoutVars>
      </dgm:prSet>
      <dgm:spPr/>
      <dgm:t>
        <a:bodyPr/>
        <a:lstStyle/>
        <a:p>
          <a:endParaRPr lang="es-EC"/>
        </a:p>
      </dgm:t>
    </dgm:pt>
    <dgm:pt modelId="{3FFC5033-35C5-45E9-BCAC-6335573E4272}" type="pres">
      <dgm:prSet presAssocID="{B8D14204-438D-43AB-B4FA-21B051F1487C}" presName="childNode" presStyleLbl="node1" presStyleIdx="1" presStyleCnt="3">
        <dgm:presLayoutVars>
          <dgm:bulletEnabled val="1"/>
        </dgm:presLayoutVars>
      </dgm:prSet>
      <dgm:spPr/>
      <dgm:t>
        <a:bodyPr/>
        <a:lstStyle/>
        <a:p>
          <a:endParaRPr lang="es-EC"/>
        </a:p>
      </dgm:t>
    </dgm:pt>
    <dgm:pt modelId="{2F3402AF-47CC-4561-B66A-EEFDB5149F4C}" type="pres">
      <dgm:prSet presAssocID="{E18A6E52-654E-4380-8787-310CA3881B6D}" presName="hSp" presStyleCnt="0"/>
      <dgm:spPr/>
    </dgm:pt>
    <dgm:pt modelId="{6FAD7CE2-3EED-4B11-BDFC-F5BC285F42CF}" type="pres">
      <dgm:prSet presAssocID="{E18A6E52-654E-4380-8787-310CA3881B6D}" presName="vProcSp" presStyleCnt="0"/>
      <dgm:spPr/>
    </dgm:pt>
    <dgm:pt modelId="{349D998B-B7B4-452A-A50A-229ECBE22F9B}" type="pres">
      <dgm:prSet presAssocID="{E18A6E52-654E-4380-8787-310CA3881B6D}" presName="vSp1" presStyleCnt="0"/>
      <dgm:spPr/>
    </dgm:pt>
    <dgm:pt modelId="{9B0F1475-9C1F-4063-A7A3-3C73519EC009}" type="pres">
      <dgm:prSet presAssocID="{E18A6E52-654E-4380-8787-310CA3881B6D}" presName="simulatedConn" presStyleLbl="solidFgAcc1" presStyleIdx="1" presStyleCnt="2"/>
      <dgm:spPr/>
    </dgm:pt>
    <dgm:pt modelId="{BF71BFE7-22C0-4EB7-BB39-078BA6C11E3C}" type="pres">
      <dgm:prSet presAssocID="{E18A6E52-654E-4380-8787-310CA3881B6D}" presName="vSp2" presStyleCnt="0"/>
      <dgm:spPr/>
    </dgm:pt>
    <dgm:pt modelId="{71C39518-87C1-4125-9051-75CC3C4E981F}" type="pres">
      <dgm:prSet presAssocID="{E18A6E52-654E-4380-8787-310CA3881B6D}" presName="sibTrans" presStyleCnt="0"/>
      <dgm:spPr/>
    </dgm:pt>
    <dgm:pt modelId="{F969FD32-C543-42DF-8B19-1754363692E8}" type="pres">
      <dgm:prSet presAssocID="{E9C23655-5649-4831-BA0D-7F181D7A3530}" presName="compositeNode" presStyleCnt="0">
        <dgm:presLayoutVars>
          <dgm:bulletEnabled val="1"/>
        </dgm:presLayoutVars>
      </dgm:prSet>
      <dgm:spPr/>
    </dgm:pt>
    <dgm:pt modelId="{B3F50225-E47F-4D5C-B645-C3AF5261A00B}" type="pres">
      <dgm:prSet presAssocID="{E9C23655-5649-4831-BA0D-7F181D7A3530}" presName="bgRect" presStyleLbl="node1" presStyleIdx="2" presStyleCnt="3"/>
      <dgm:spPr/>
      <dgm:t>
        <a:bodyPr/>
        <a:lstStyle/>
        <a:p>
          <a:endParaRPr lang="es-EC"/>
        </a:p>
      </dgm:t>
    </dgm:pt>
    <dgm:pt modelId="{4B7C701E-94A5-4187-B446-CD3D8F401FC3}" type="pres">
      <dgm:prSet presAssocID="{E9C23655-5649-4831-BA0D-7F181D7A3530}" presName="parentNode" presStyleLbl="node1" presStyleIdx="2" presStyleCnt="3">
        <dgm:presLayoutVars>
          <dgm:chMax val="0"/>
          <dgm:bulletEnabled val="1"/>
        </dgm:presLayoutVars>
      </dgm:prSet>
      <dgm:spPr/>
      <dgm:t>
        <a:bodyPr/>
        <a:lstStyle/>
        <a:p>
          <a:endParaRPr lang="es-EC"/>
        </a:p>
      </dgm:t>
    </dgm:pt>
    <dgm:pt modelId="{A7818ABD-87C3-44C4-8882-67911FBE06A5}" type="pres">
      <dgm:prSet presAssocID="{E9C23655-5649-4831-BA0D-7F181D7A3530}" presName="childNode" presStyleLbl="node1" presStyleIdx="2" presStyleCnt="3">
        <dgm:presLayoutVars>
          <dgm:bulletEnabled val="1"/>
        </dgm:presLayoutVars>
      </dgm:prSet>
      <dgm:spPr/>
      <dgm:t>
        <a:bodyPr/>
        <a:lstStyle/>
        <a:p>
          <a:endParaRPr lang="es-EC"/>
        </a:p>
      </dgm:t>
    </dgm:pt>
  </dgm:ptLst>
  <dgm:cxnLst>
    <dgm:cxn modelId="{4885BAC9-ADAD-42AE-9C32-3F3B748F282A}" type="presOf" srcId="{B8D14204-438D-43AB-B4FA-21B051F1487C}" destId="{F87A6B51-D74E-4EAF-BD47-A068E1A07A5F}" srcOrd="0" destOrd="0" presId="urn:microsoft.com/office/officeart/2005/8/layout/hProcess7"/>
    <dgm:cxn modelId="{07B37631-DAB9-4DBD-BCBB-66D1DF65F648}" type="presOf" srcId="{661835BA-6319-4555-92FE-40A581461553}" destId="{BD704728-0F05-4248-81C2-BCB228727837}" srcOrd="0" destOrd="0" presId="urn:microsoft.com/office/officeart/2005/8/layout/hProcess7"/>
    <dgm:cxn modelId="{DE22922C-0D01-46EF-B5FE-FCF1F8559C8E}" srcId="{B8D14204-438D-43AB-B4FA-21B051F1487C}" destId="{933A76B8-82F8-4A47-B65D-0C1201E8E13C}" srcOrd="0" destOrd="0" parTransId="{35720CC4-8A98-49E3-B0A1-9716B30CEEFA}" sibTransId="{6875A836-1CC8-4657-886C-AD248F80E8CA}"/>
    <dgm:cxn modelId="{524AB654-AA7A-4B1E-90D9-A310BFF6970D}" srcId="{E9C23655-5649-4831-BA0D-7F181D7A3530}" destId="{1FB345B7-91F0-4AC7-83D6-E8FA734BF16D}" srcOrd="0" destOrd="0" parTransId="{E42D05D9-1C50-4FD6-82D0-5F9D54B5B56F}" sibTransId="{2226AA1F-06E4-4D04-A88C-B10C305E6D75}"/>
    <dgm:cxn modelId="{9DAC7ADA-2F44-471E-AFC6-673EBF1AF0F2}" type="presOf" srcId="{B8D14204-438D-43AB-B4FA-21B051F1487C}" destId="{FE76E708-62A9-4DE9-A1F5-B7AA56042A95}" srcOrd="1" destOrd="0" presId="urn:microsoft.com/office/officeart/2005/8/layout/hProcess7"/>
    <dgm:cxn modelId="{9B3D5817-07FC-4201-8B0B-DAD3391B041C}" type="presOf" srcId="{1FB345B7-91F0-4AC7-83D6-E8FA734BF16D}" destId="{A7818ABD-87C3-44C4-8882-67911FBE06A5}" srcOrd="0" destOrd="0" presId="urn:microsoft.com/office/officeart/2005/8/layout/hProcess7"/>
    <dgm:cxn modelId="{00BC5D87-BB6F-4C43-BE11-92EACE9ECA77}" type="presOf" srcId="{933A76B8-82F8-4A47-B65D-0C1201E8E13C}" destId="{3FFC5033-35C5-45E9-BCAC-6335573E4272}" srcOrd="0" destOrd="0" presId="urn:microsoft.com/office/officeart/2005/8/layout/hProcess7"/>
    <dgm:cxn modelId="{5F009FE9-8B5A-49EC-A49D-C5C24C026748}" type="presOf" srcId="{E9C23655-5649-4831-BA0D-7F181D7A3530}" destId="{B3F50225-E47F-4D5C-B645-C3AF5261A00B}" srcOrd="0" destOrd="0" presId="urn:microsoft.com/office/officeart/2005/8/layout/hProcess7"/>
    <dgm:cxn modelId="{36765F53-6446-48BB-9D35-145C88AA3514}" srcId="{7375FCF8-6BB7-4619-8E2F-69D93D6DEF56}" destId="{5B8F2B7B-68D1-4280-81AB-A4097C02DF27}" srcOrd="0" destOrd="0" parTransId="{38E69A6D-9A80-42E9-B97B-4DF9EFF49511}" sibTransId="{2D546BD0-1BD0-41E8-99F6-3526FF08EB6B}"/>
    <dgm:cxn modelId="{7C8D8E2D-F37F-4FA6-B5FC-6D1F5FDFDB1C}" type="presOf" srcId="{7375FCF8-6BB7-4619-8E2F-69D93D6DEF56}" destId="{236BA1EE-5EAD-4F5C-872D-863B7252060E}" srcOrd="0" destOrd="0" presId="urn:microsoft.com/office/officeart/2005/8/layout/hProcess7"/>
    <dgm:cxn modelId="{900355DB-F3FD-4358-899A-D2540E5E9D6E}" srcId="{661835BA-6319-4555-92FE-40A581461553}" destId="{7375FCF8-6BB7-4619-8E2F-69D93D6DEF56}" srcOrd="0" destOrd="0" parTransId="{11FEF508-385C-4674-9506-A19EA07D4352}" sibTransId="{DCBC8813-8935-4D0D-8F39-7AF2B5CD6445}"/>
    <dgm:cxn modelId="{F32E4120-84FB-4119-8362-28C1F64B4F65}" srcId="{661835BA-6319-4555-92FE-40A581461553}" destId="{B8D14204-438D-43AB-B4FA-21B051F1487C}" srcOrd="1" destOrd="0" parTransId="{E85A816D-9CD0-439F-A6DB-80D791FF77FA}" sibTransId="{E18A6E52-654E-4380-8787-310CA3881B6D}"/>
    <dgm:cxn modelId="{98024962-1D31-4AE0-B335-6586062180F5}" srcId="{661835BA-6319-4555-92FE-40A581461553}" destId="{E9C23655-5649-4831-BA0D-7F181D7A3530}" srcOrd="2" destOrd="0" parTransId="{33AD854E-9254-4EE2-BA53-EE9F2CBD867E}" sibTransId="{C4AC148B-9A50-4BC2-AFA3-FF18978C8A50}"/>
    <dgm:cxn modelId="{0D95505D-9C24-4A56-8AF6-1DF7AFC1161E}" type="presOf" srcId="{5B8F2B7B-68D1-4280-81AB-A4097C02DF27}" destId="{AB41E2AC-28EC-4B68-A29D-31D91FB90F4B}" srcOrd="0" destOrd="0" presId="urn:microsoft.com/office/officeart/2005/8/layout/hProcess7"/>
    <dgm:cxn modelId="{49A3EB62-AD28-4AA2-89DB-7FDD1DD77269}" type="presOf" srcId="{7375FCF8-6BB7-4619-8E2F-69D93D6DEF56}" destId="{E2513ABE-24AB-43F5-9048-318A75D4053D}" srcOrd="1" destOrd="0" presId="urn:microsoft.com/office/officeart/2005/8/layout/hProcess7"/>
    <dgm:cxn modelId="{667FF266-5019-4E36-B688-8810666E96CE}" type="presOf" srcId="{E9C23655-5649-4831-BA0D-7F181D7A3530}" destId="{4B7C701E-94A5-4187-B446-CD3D8F401FC3}" srcOrd="1" destOrd="0" presId="urn:microsoft.com/office/officeart/2005/8/layout/hProcess7"/>
    <dgm:cxn modelId="{66202CBF-E15E-4986-BAD3-8D548EAF9FCD}" type="presParOf" srcId="{BD704728-0F05-4248-81C2-BCB228727837}" destId="{D0F6BBD3-EEFF-4C32-83E9-AFD8B6F9DFC5}" srcOrd="0" destOrd="0" presId="urn:microsoft.com/office/officeart/2005/8/layout/hProcess7"/>
    <dgm:cxn modelId="{70B7D2FB-BD77-4605-8706-61FBAFF34978}" type="presParOf" srcId="{D0F6BBD3-EEFF-4C32-83E9-AFD8B6F9DFC5}" destId="{236BA1EE-5EAD-4F5C-872D-863B7252060E}" srcOrd="0" destOrd="0" presId="urn:microsoft.com/office/officeart/2005/8/layout/hProcess7"/>
    <dgm:cxn modelId="{0C5383D8-7AFA-43A2-A783-B95F7FB4206D}" type="presParOf" srcId="{D0F6BBD3-EEFF-4C32-83E9-AFD8B6F9DFC5}" destId="{E2513ABE-24AB-43F5-9048-318A75D4053D}" srcOrd="1" destOrd="0" presId="urn:microsoft.com/office/officeart/2005/8/layout/hProcess7"/>
    <dgm:cxn modelId="{230E80BA-36EF-4061-A7A7-140E6B9CB577}" type="presParOf" srcId="{D0F6BBD3-EEFF-4C32-83E9-AFD8B6F9DFC5}" destId="{AB41E2AC-28EC-4B68-A29D-31D91FB90F4B}" srcOrd="2" destOrd="0" presId="urn:microsoft.com/office/officeart/2005/8/layout/hProcess7"/>
    <dgm:cxn modelId="{08E19FBB-6625-47C2-9E94-6C8981775B30}" type="presParOf" srcId="{BD704728-0F05-4248-81C2-BCB228727837}" destId="{A55C2F8C-7888-4037-9087-C7C24BE8E091}" srcOrd="1" destOrd="0" presId="urn:microsoft.com/office/officeart/2005/8/layout/hProcess7"/>
    <dgm:cxn modelId="{A8C9755A-26E8-4876-AF7B-F1ABC2FC404A}" type="presParOf" srcId="{BD704728-0F05-4248-81C2-BCB228727837}" destId="{C1684944-4C1F-4386-948B-3ADFC7C7E835}" srcOrd="2" destOrd="0" presId="urn:microsoft.com/office/officeart/2005/8/layout/hProcess7"/>
    <dgm:cxn modelId="{3C0AD671-8E52-404F-B6FF-62C2EAEDCB2E}" type="presParOf" srcId="{C1684944-4C1F-4386-948B-3ADFC7C7E835}" destId="{AA5F78D2-A77E-4C98-871C-951BD1CFA702}" srcOrd="0" destOrd="0" presId="urn:microsoft.com/office/officeart/2005/8/layout/hProcess7"/>
    <dgm:cxn modelId="{FB26CB79-44C6-45AD-B5EC-F32D61CF1868}" type="presParOf" srcId="{C1684944-4C1F-4386-948B-3ADFC7C7E835}" destId="{0EA8125A-D46F-4EEB-954F-E3CFB256253B}" srcOrd="1" destOrd="0" presId="urn:microsoft.com/office/officeart/2005/8/layout/hProcess7"/>
    <dgm:cxn modelId="{F4801F6F-D920-4964-B7DA-C8F3F1441578}" type="presParOf" srcId="{C1684944-4C1F-4386-948B-3ADFC7C7E835}" destId="{B171FAF6-65D8-47A3-942A-52DE2CAE13D6}" srcOrd="2" destOrd="0" presId="urn:microsoft.com/office/officeart/2005/8/layout/hProcess7"/>
    <dgm:cxn modelId="{B97A68A1-1B8F-4B9F-8902-808A7A95332F}" type="presParOf" srcId="{BD704728-0F05-4248-81C2-BCB228727837}" destId="{6E614A9D-DD25-4CCA-B82A-D0E9EAA4AFFF}" srcOrd="3" destOrd="0" presId="urn:microsoft.com/office/officeart/2005/8/layout/hProcess7"/>
    <dgm:cxn modelId="{82A37482-8A95-4BF0-B83B-61D74EB718A1}" type="presParOf" srcId="{BD704728-0F05-4248-81C2-BCB228727837}" destId="{BEE674F7-E889-4DAB-BF11-D6C8C91C5ADF}" srcOrd="4" destOrd="0" presId="urn:microsoft.com/office/officeart/2005/8/layout/hProcess7"/>
    <dgm:cxn modelId="{301A4670-0AE1-440A-81FA-D317A1079F9D}" type="presParOf" srcId="{BEE674F7-E889-4DAB-BF11-D6C8C91C5ADF}" destId="{F87A6B51-D74E-4EAF-BD47-A068E1A07A5F}" srcOrd="0" destOrd="0" presId="urn:microsoft.com/office/officeart/2005/8/layout/hProcess7"/>
    <dgm:cxn modelId="{5A65DF63-94F6-4369-B692-EEFF59C80381}" type="presParOf" srcId="{BEE674F7-E889-4DAB-BF11-D6C8C91C5ADF}" destId="{FE76E708-62A9-4DE9-A1F5-B7AA56042A95}" srcOrd="1" destOrd="0" presId="urn:microsoft.com/office/officeart/2005/8/layout/hProcess7"/>
    <dgm:cxn modelId="{C8473D4C-8ED3-46D3-82C0-9A537A141B15}" type="presParOf" srcId="{BEE674F7-E889-4DAB-BF11-D6C8C91C5ADF}" destId="{3FFC5033-35C5-45E9-BCAC-6335573E4272}" srcOrd="2" destOrd="0" presId="urn:microsoft.com/office/officeart/2005/8/layout/hProcess7"/>
    <dgm:cxn modelId="{2749E3CB-05F9-45D6-B2A9-53855AF29BE3}" type="presParOf" srcId="{BD704728-0F05-4248-81C2-BCB228727837}" destId="{2F3402AF-47CC-4561-B66A-EEFDB5149F4C}" srcOrd="5" destOrd="0" presId="urn:microsoft.com/office/officeart/2005/8/layout/hProcess7"/>
    <dgm:cxn modelId="{186C42A7-86B6-41C6-ACA7-54B9B620B68E}" type="presParOf" srcId="{BD704728-0F05-4248-81C2-BCB228727837}" destId="{6FAD7CE2-3EED-4B11-BDFC-F5BC285F42CF}" srcOrd="6" destOrd="0" presId="urn:microsoft.com/office/officeart/2005/8/layout/hProcess7"/>
    <dgm:cxn modelId="{E97E87B2-58E1-4600-AD21-C60A69CD4569}" type="presParOf" srcId="{6FAD7CE2-3EED-4B11-BDFC-F5BC285F42CF}" destId="{349D998B-B7B4-452A-A50A-229ECBE22F9B}" srcOrd="0" destOrd="0" presId="urn:microsoft.com/office/officeart/2005/8/layout/hProcess7"/>
    <dgm:cxn modelId="{DFD4E2E9-DBAE-4C3D-83ED-AB16D22A7B65}" type="presParOf" srcId="{6FAD7CE2-3EED-4B11-BDFC-F5BC285F42CF}" destId="{9B0F1475-9C1F-4063-A7A3-3C73519EC009}" srcOrd="1" destOrd="0" presId="urn:microsoft.com/office/officeart/2005/8/layout/hProcess7"/>
    <dgm:cxn modelId="{1A2F01C9-18E4-4311-A655-4A9BC9741D39}" type="presParOf" srcId="{6FAD7CE2-3EED-4B11-BDFC-F5BC285F42CF}" destId="{BF71BFE7-22C0-4EB7-BB39-078BA6C11E3C}" srcOrd="2" destOrd="0" presId="urn:microsoft.com/office/officeart/2005/8/layout/hProcess7"/>
    <dgm:cxn modelId="{1805AA67-D95B-468B-B48C-C50DB65C498C}" type="presParOf" srcId="{BD704728-0F05-4248-81C2-BCB228727837}" destId="{71C39518-87C1-4125-9051-75CC3C4E981F}" srcOrd="7" destOrd="0" presId="urn:microsoft.com/office/officeart/2005/8/layout/hProcess7"/>
    <dgm:cxn modelId="{C6FADA91-A0B7-4C08-B452-162F97B6C186}" type="presParOf" srcId="{BD704728-0F05-4248-81C2-BCB228727837}" destId="{F969FD32-C543-42DF-8B19-1754363692E8}" srcOrd="8" destOrd="0" presId="urn:microsoft.com/office/officeart/2005/8/layout/hProcess7"/>
    <dgm:cxn modelId="{168824A4-EAD6-49F0-B9E2-5FEDE6E82C57}" type="presParOf" srcId="{F969FD32-C543-42DF-8B19-1754363692E8}" destId="{B3F50225-E47F-4D5C-B645-C3AF5261A00B}" srcOrd="0" destOrd="0" presId="urn:microsoft.com/office/officeart/2005/8/layout/hProcess7"/>
    <dgm:cxn modelId="{DD5C2F48-6D6A-4729-B80A-045B70C40EB5}" type="presParOf" srcId="{F969FD32-C543-42DF-8B19-1754363692E8}" destId="{4B7C701E-94A5-4187-B446-CD3D8F401FC3}" srcOrd="1" destOrd="0" presId="urn:microsoft.com/office/officeart/2005/8/layout/hProcess7"/>
    <dgm:cxn modelId="{7F9A9C57-5032-4BCC-9FDB-E8FEE47395E3}" type="presParOf" srcId="{F969FD32-C543-42DF-8B19-1754363692E8}" destId="{A7818ABD-87C3-44C4-8882-67911FBE06A5}" srcOrd="2" destOrd="0" presId="urn:microsoft.com/office/officeart/2005/8/layout/hProcess7"/>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6.13. Cubo COBIT: Criterios de Información </a:t>
          </a:r>
          <a:endParaRPr lang="es-EC" sz="2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96AA19F-F09A-43D0-9CC8-D0AC74546CCF}" type="presOf" srcId="{09FEC86F-E036-4932-A1F3-29C792D7DC38}" destId="{ED61DF64-18D5-4490-B573-C36FB134BE14}" srcOrd="0" destOrd="0" presId="urn:microsoft.com/office/officeart/2005/8/layout/vList2"/>
    <dgm:cxn modelId="{84CDAAA7-5301-49D7-88A4-2AF97D26C29B}"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0EEE5F2-8F70-466D-AF42-6CFDC76A2E1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BC212008-454F-4457-994D-F135FB677967}" type="doc">
      <dgm:prSet loTypeId="urn:microsoft.com/office/officeart/2005/8/layout/vList5" loCatId="list" qsTypeId="urn:microsoft.com/office/officeart/2005/8/quickstyle/simple1" qsCatId="simple" csTypeId="urn:microsoft.com/office/officeart/2005/8/colors/colorful5" csCatId="colorful" phldr="1"/>
      <dgm:spPr/>
      <dgm:t>
        <a:bodyPr/>
        <a:lstStyle/>
        <a:p>
          <a:endParaRPr lang="es-EC"/>
        </a:p>
      </dgm:t>
    </dgm:pt>
    <dgm:pt modelId="{B2148289-9345-47D7-A90E-B40D975F58DF}">
      <dgm:prSet phldrT="[Texto]" custT="1"/>
      <dgm:spPr/>
      <dgm:t>
        <a:bodyPr/>
        <a:lstStyle/>
        <a:p>
          <a:r>
            <a:rPr lang="es-EC" sz="1400" dirty="0" smtClean="0"/>
            <a:t>Efectividad</a:t>
          </a:r>
          <a:endParaRPr lang="es-EC" sz="1400" dirty="0"/>
        </a:p>
      </dgm:t>
    </dgm:pt>
    <dgm:pt modelId="{77258A55-F05D-4218-B06E-164008EAB50F}" type="parTrans" cxnId="{6791A704-8B50-418B-B3E1-9F329CE718F6}">
      <dgm:prSet/>
      <dgm:spPr/>
      <dgm:t>
        <a:bodyPr/>
        <a:lstStyle/>
        <a:p>
          <a:endParaRPr lang="es-EC"/>
        </a:p>
      </dgm:t>
    </dgm:pt>
    <dgm:pt modelId="{6261C3CE-6515-4B0F-9C11-E14F20E202F3}" type="sibTrans" cxnId="{6791A704-8B50-418B-B3E1-9F329CE718F6}">
      <dgm:prSet/>
      <dgm:spPr/>
      <dgm:t>
        <a:bodyPr/>
        <a:lstStyle/>
        <a:p>
          <a:endParaRPr lang="es-EC"/>
        </a:p>
      </dgm:t>
    </dgm:pt>
    <dgm:pt modelId="{788E3E31-71CF-4A0A-AE49-F04BEB39BB90}">
      <dgm:prSet phldrT="[Texto]" custT="1"/>
      <dgm:spPr/>
      <dgm:t>
        <a:bodyPr/>
        <a:lstStyle/>
        <a:p>
          <a:r>
            <a:rPr lang="es-EC" sz="1400" dirty="0" smtClean="0"/>
            <a:t>La información debe ser relevante y pertinente para el proceso del negocio, así como a que su entrega sea oportuna,  </a:t>
          </a:r>
          <a:br>
            <a:rPr lang="es-EC" sz="1400" dirty="0" smtClean="0"/>
          </a:br>
          <a:r>
            <a:rPr lang="es-EC" sz="1400" dirty="0" smtClean="0"/>
            <a:t>correcta, consistente y de manera utilizable. </a:t>
          </a:r>
          <a:endParaRPr lang="es-EC" sz="1400" dirty="0"/>
        </a:p>
      </dgm:t>
    </dgm:pt>
    <dgm:pt modelId="{67DAF5F6-CBD5-40DE-AD32-E06635FDF73C}" type="parTrans" cxnId="{AACA1B7C-1867-4488-AF27-22F265648BF2}">
      <dgm:prSet/>
      <dgm:spPr/>
      <dgm:t>
        <a:bodyPr/>
        <a:lstStyle/>
        <a:p>
          <a:endParaRPr lang="es-EC"/>
        </a:p>
      </dgm:t>
    </dgm:pt>
    <dgm:pt modelId="{E8A002F3-563D-47A1-991A-87A8F88FB6BF}" type="sibTrans" cxnId="{AACA1B7C-1867-4488-AF27-22F265648BF2}">
      <dgm:prSet/>
      <dgm:spPr/>
      <dgm:t>
        <a:bodyPr/>
        <a:lstStyle/>
        <a:p>
          <a:endParaRPr lang="es-EC"/>
        </a:p>
      </dgm:t>
    </dgm:pt>
    <dgm:pt modelId="{4F2E08A9-EEE7-409D-909D-C2AD591450AC}">
      <dgm:prSet phldrT="[Texto]" custT="1"/>
      <dgm:spPr/>
      <dgm:t>
        <a:bodyPr/>
        <a:lstStyle/>
        <a:p>
          <a:r>
            <a:rPr lang="es-EC" sz="1400" dirty="0" smtClean="0"/>
            <a:t>Eficiencia</a:t>
          </a:r>
          <a:endParaRPr lang="es-EC" sz="1400" dirty="0"/>
        </a:p>
      </dgm:t>
    </dgm:pt>
    <dgm:pt modelId="{F3768B13-91E5-4CC4-B9FC-5DCD6B3E255F}" type="parTrans" cxnId="{239CD5A0-CD67-4060-B35F-9E0D0F1BE82B}">
      <dgm:prSet/>
      <dgm:spPr/>
      <dgm:t>
        <a:bodyPr/>
        <a:lstStyle/>
        <a:p>
          <a:endParaRPr lang="es-EC"/>
        </a:p>
      </dgm:t>
    </dgm:pt>
    <dgm:pt modelId="{E6F7199B-944E-4CC2-A186-C48EC1FEFDAE}" type="sibTrans" cxnId="{239CD5A0-CD67-4060-B35F-9E0D0F1BE82B}">
      <dgm:prSet/>
      <dgm:spPr/>
      <dgm:t>
        <a:bodyPr/>
        <a:lstStyle/>
        <a:p>
          <a:endParaRPr lang="es-EC"/>
        </a:p>
      </dgm:t>
    </dgm:pt>
    <dgm:pt modelId="{BC116202-C933-4B6D-82B8-C10381FFFEB1}">
      <dgm:prSet phldrT="[Texto]" custT="1"/>
      <dgm:spPr/>
      <dgm:t>
        <a:bodyPr/>
        <a:lstStyle/>
        <a:p>
          <a:r>
            <a:rPr lang="es-EC" sz="1400" b="0" dirty="0" smtClean="0"/>
            <a:t>Se refiere a la provisión de información a través de la utilización óptima (más productiva y económica) de recursos. </a:t>
          </a:r>
          <a:endParaRPr lang="es-EC" sz="1400" b="0" dirty="0"/>
        </a:p>
      </dgm:t>
    </dgm:pt>
    <dgm:pt modelId="{A0F94F27-32D7-4566-B0A7-0F95E2ADAA6B}" type="parTrans" cxnId="{3DF6A506-E5C9-418F-9F6F-27518173107B}">
      <dgm:prSet/>
      <dgm:spPr/>
      <dgm:t>
        <a:bodyPr/>
        <a:lstStyle/>
        <a:p>
          <a:endParaRPr lang="es-EC"/>
        </a:p>
      </dgm:t>
    </dgm:pt>
    <dgm:pt modelId="{8FF81797-8BDC-46E1-90C5-3BFE515DA155}" type="sibTrans" cxnId="{3DF6A506-E5C9-418F-9F6F-27518173107B}">
      <dgm:prSet/>
      <dgm:spPr/>
      <dgm:t>
        <a:bodyPr/>
        <a:lstStyle/>
        <a:p>
          <a:endParaRPr lang="es-EC"/>
        </a:p>
      </dgm:t>
    </dgm:pt>
    <dgm:pt modelId="{6B86213C-9747-4D12-8C32-563C84AD71A3}">
      <dgm:prSet phldrT="[Texto]" custT="1"/>
      <dgm:spPr/>
      <dgm:t>
        <a:bodyPr/>
        <a:lstStyle/>
        <a:p>
          <a:r>
            <a:rPr lang="es-EC" sz="1400" dirty="0" smtClean="0"/>
            <a:t>Confidencialidad</a:t>
          </a:r>
          <a:endParaRPr lang="es-EC" sz="1400" dirty="0"/>
        </a:p>
      </dgm:t>
    </dgm:pt>
    <dgm:pt modelId="{AD1BC4BF-E75B-4730-8994-AE094B80A215}" type="parTrans" cxnId="{0852AB25-A579-4AC6-A238-16C312EF0671}">
      <dgm:prSet/>
      <dgm:spPr/>
      <dgm:t>
        <a:bodyPr/>
        <a:lstStyle/>
        <a:p>
          <a:endParaRPr lang="es-EC"/>
        </a:p>
      </dgm:t>
    </dgm:pt>
    <dgm:pt modelId="{5567D392-E1FB-4176-8B53-354D15AF999A}" type="sibTrans" cxnId="{0852AB25-A579-4AC6-A238-16C312EF0671}">
      <dgm:prSet/>
      <dgm:spPr/>
      <dgm:t>
        <a:bodyPr/>
        <a:lstStyle/>
        <a:p>
          <a:endParaRPr lang="es-EC"/>
        </a:p>
      </dgm:t>
    </dgm:pt>
    <dgm:pt modelId="{88AC2FA5-AE97-4606-8156-B58DD542426D}">
      <dgm:prSet phldrT="[Texto]" custT="1"/>
      <dgm:spPr/>
      <dgm:t>
        <a:bodyPr/>
        <a:lstStyle/>
        <a:p>
          <a:r>
            <a:rPr lang="es-EC" sz="1400" dirty="0" smtClean="0"/>
            <a:t>Trata sobre la protección de información sensible contra divulgación no autorizada.</a:t>
          </a:r>
          <a:endParaRPr lang="es-EC" sz="1400" dirty="0"/>
        </a:p>
      </dgm:t>
    </dgm:pt>
    <dgm:pt modelId="{46A2E45D-FB85-40CA-90EE-221A334169F5}" type="parTrans" cxnId="{D420F8AD-36B3-4594-A654-922085C0E2EA}">
      <dgm:prSet/>
      <dgm:spPr/>
      <dgm:t>
        <a:bodyPr/>
        <a:lstStyle/>
        <a:p>
          <a:endParaRPr lang="es-EC"/>
        </a:p>
      </dgm:t>
    </dgm:pt>
    <dgm:pt modelId="{74A14331-2214-43B5-87A3-065CDA1199C7}" type="sibTrans" cxnId="{D420F8AD-36B3-4594-A654-922085C0E2EA}">
      <dgm:prSet/>
      <dgm:spPr/>
      <dgm:t>
        <a:bodyPr/>
        <a:lstStyle/>
        <a:p>
          <a:endParaRPr lang="es-EC"/>
        </a:p>
      </dgm:t>
    </dgm:pt>
    <dgm:pt modelId="{7BE9DB3F-9B91-4912-A599-4CB0102148EA}">
      <dgm:prSet phldrT="[Texto]" custT="1"/>
      <dgm:spPr/>
      <dgm:t>
        <a:bodyPr/>
        <a:lstStyle/>
        <a:p>
          <a:r>
            <a:rPr lang="es-EC" sz="1400" dirty="0" smtClean="0"/>
            <a:t>Integridad</a:t>
          </a:r>
          <a:endParaRPr lang="es-EC" sz="1400" dirty="0"/>
        </a:p>
      </dgm:t>
    </dgm:pt>
    <dgm:pt modelId="{DDB22108-407E-4587-B7E3-961685981E1A}" type="parTrans" cxnId="{A1A658A6-9CB8-4FA3-A810-061B4A931424}">
      <dgm:prSet/>
      <dgm:spPr/>
      <dgm:t>
        <a:bodyPr/>
        <a:lstStyle/>
        <a:p>
          <a:endParaRPr lang="es-EC"/>
        </a:p>
      </dgm:t>
    </dgm:pt>
    <dgm:pt modelId="{09D98E89-914B-4796-A74B-81618A0E9CBD}" type="sibTrans" cxnId="{A1A658A6-9CB8-4FA3-A810-061B4A931424}">
      <dgm:prSet/>
      <dgm:spPr/>
      <dgm:t>
        <a:bodyPr/>
        <a:lstStyle/>
        <a:p>
          <a:endParaRPr lang="es-EC"/>
        </a:p>
      </dgm:t>
    </dgm:pt>
    <dgm:pt modelId="{5DE1ED82-F230-4777-9FFB-6A68F61AEC02}">
      <dgm:prSet phldrT="[Texto]" custT="1"/>
      <dgm:spPr/>
      <dgm:t>
        <a:bodyPr/>
        <a:lstStyle/>
        <a:p>
          <a:r>
            <a:rPr lang="es-EC" sz="1400" dirty="0" smtClean="0"/>
            <a:t>Se relaciona a la precisión y suficiencia de la información, así como a su validez de acuerdo con los valores y expectativas del negocio. </a:t>
          </a:r>
          <a:endParaRPr lang="es-EC" sz="1400" dirty="0"/>
        </a:p>
      </dgm:t>
    </dgm:pt>
    <dgm:pt modelId="{EA0B9E89-BBF6-428F-8DB0-164CF17096FA}" type="parTrans" cxnId="{B5D9D6BB-1AF9-4621-B10F-4AB702802760}">
      <dgm:prSet/>
      <dgm:spPr/>
      <dgm:t>
        <a:bodyPr/>
        <a:lstStyle/>
        <a:p>
          <a:endParaRPr lang="es-EC"/>
        </a:p>
      </dgm:t>
    </dgm:pt>
    <dgm:pt modelId="{59EC3EAC-F9DE-4D8A-9EDA-CC3CB9EDC264}" type="sibTrans" cxnId="{B5D9D6BB-1AF9-4621-B10F-4AB702802760}">
      <dgm:prSet/>
      <dgm:spPr/>
      <dgm:t>
        <a:bodyPr/>
        <a:lstStyle/>
        <a:p>
          <a:endParaRPr lang="es-EC"/>
        </a:p>
      </dgm:t>
    </dgm:pt>
    <dgm:pt modelId="{E5FEE654-5018-4722-8DFD-44A961E523D5}">
      <dgm:prSet phldrT="[Texto]" custT="1"/>
      <dgm:spPr/>
      <dgm:t>
        <a:bodyPr/>
        <a:lstStyle/>
        <a:p>
          <a:r>
            <a:rPr lang="es-EC" sz="1400" dirty="0" smtClean="0"/>
            <a:t>Disponibilidad</a:t>
          </a:r>
          <a:endParaRPr lang="es-EC" sz="1400" dirty="0"/>
        </a:p>
      </dgm:t>
    </dgm:pt>
    <dgm:pt modelId="{59540D99-3058-4F32-946F-0367DA1C4A75}" type="parTrans" cxnId="{36394E5A-CB2B-4BED-8136-D67861BF6FBC}">
      <dgm:prSet/>
      <dgm:spPr/>
      <dgm:t>
        <a:bodyPr/>
        <a:lstStyle/>
        <a:p>
          <a:endParaRPr lang="es-EC"/>
        </a:p>
      </dgm:t>
    </dgm:pt>
    <dgm:pt modelId="{5A6156A8-3046-43F7-A27E-A3115F8E3C0E}" type="sibTrans" cxnId="{36394E5A-CB2B-4BED-8136-D67861BF6FBC}">
      <dgm:prSet/>
      <dgm:spPr/>
      <dgm:t>
        <a:bodyPr/>
        <a:lstStyle/>
        <a:p>
          <a:endParaRPr lang="es-EC"/>
        </a:p>
      </dgm:t>
    </dgm:pt>
    <dgm:pt modelId="{D419DFF8-E233-4F06-8A47-92D1D3C897CD}">
      <dgm:prSet phldrT="[Texto]" custT="1"/>
      <dgm:spPr/>
      <dgm:t>
        <a:bodyPr/>
        <a:lstStyle/>
        <a:p>
          <a:r>
            <a:rPr lang="es-EC" sz="1400" dirty="0" smtClean="0"/>
            <a:t>La disponibilidad de la información cuando ésta es requerida por el proceso de negocio ahora y en el futuro. También se refiere a la salvaguarda de los recursos  necesarios y capacidades asociadas. </a:t>
          </a:r>
          <a:endParaRPr lang="es-EC" sz="1400" dirty="0"/>
        </a:p>
      </dgm:t>
    </dgm:pt>
    <dgm:pt modelId="{D241C8EA-2D77-42E8-A942-87B37DE9D411}" type="parTrans" cxnId="{4FE33238-B431-4DFB-8BE5-C120C221E2E8}">
      <dgm:prSet/>
      <dgm:spPr/>
      <dgm:t>
        <a:bodyPr/>
        <a:lstStyle/>
        <a:p>
          <a:endParaRPr lang="es-EC"/>
        </a:p>
      </dgm:t>
    </dgm:pt>
    <dgm:pt modelId="{0CC4F477-4371-40E7-943B-3886FF10846D}" type="sibTrans" cxnId="{4FE33238-B431-4DFB-8BE5-C120C221E2E8}">
      <dgm:prSet/>
      <dgm:spPr/>
      <dgm:t>
        <a:bodyPr/>
        <a:lstStyle/>
        <a:p>
          <a:endParaRPr lang="es-EC"/>
        </a:p>
      </dgm:t>
    </dgm:pt>
    <dgm:pt modelId="{D97A47F8-7A7D-49E6-ABA4-414DAF807E93}">
      <dgm:prSet phldrT="[Texto]" custT="1"/>
      <dgm:spPr/>
      <dgm:t>
        <a:bodyPr/>
        <a:lstStyle/>
        <a:p>
          <a:r>
            <a:rPr lang="es-EC" sz="1400" dirty="0" smtClean="0"/>
            <a:t>Cumplimiento </a:t>
          </a:r>
          <a:endParaRPr lang="es-EC" sz="1400" dirty="0"/>
        </a:p>
      </dgm:t>
    </dgm:pt>
    <dgm:pt modelId="{E92B1F82-E87B-40B8-BC80-74A664286606}" type="parTrans" cxnId="{49DF61E9-FD97-491A-8AEB-38A21D55C322}">
      <dgm:prSet/>
      <dgm:spPr/>
      <dgm:t>
        <a:bodyPr/>
        <a:lstStyle/>
        <a:p>
          <a:endParaRPr lang="es-EC"/>
        </a:p>
      </dgm:t>
    </dgm:pt>
    <dgm:pt modelId="{88D75E2C-E95E-4B6A-A118-FDC65A7BD1D4}" type="sibTrans" cxnId="{49DF61E9-FD97-491A-8AEB-38A21D55C322}">
      <dgm:prSet/>
      <dgm:spPr/>
      <dgm:t>
        <a:bodyPr/>
        <a:lstStyle/>
        <a:p>
          <a:endParaRPr lang="es-EC"/>
        </a:p>
      </dgm:t>
    </dgm:pt>
    <dgm:pt modelId="{0CE99FBF-851D-4C13-80CE-0AECFAA8917B}">
      <dgm:prSet phldrT="[Texto]" custT="1"/>
      <dgm:spPr/>
      <dgm:t>
        <a:bodyPr/>
        <a:lstStyle/>
        <a:p>
          <a:r>
            <a:rPr lang="es-EC" sz="1400" b="0" dirty="0" smtClean="0"/>
            <a:t>Cumplimiento de aquellas leyes, regulaciones y acuerdos contractuales a los que el proceso de negocios está sujeto, por</a:t>
          </a:r>
          <a:br>
            <a:rPr lang="es-EC" sz="1400" b="0" dirty="0" smtClean="0"/>
          </a:br>
          <a:r>
            <a:rPr lang="es-EC" sz="1400" b="0" dirty="0" smtClean="0"/>
            <a:t>ejemplo, criterios de negocio impuestos externamente. </a:t>
          </a:r>
          <a:endParaRPr lang="es-EC" sz="1400" b="0" dirty="0"/>
        </a:p>
      </dgm:t>
    </dgm:pt>
    <dgm:pt modelId="{45A80CD6-C414-46D8-862A-F15472D134D3}" type="parTrans" cxnId="{D1580D7C-1DEE-4065-A0A4-7C43FAF3C779}">
      <dgm:prSet/>
      <dgm:spPr/>
      <dgm:t>
        <a:bodyPr/>
        <a:lstStyle/>
        <a:p>
          <a:endParaRPr lang="es-EC"/>
        </a:p>
      </dgm:t>
    </dgm:pt>
    <dgm:pt modelId="{0375C80E-49B4-4A03-A445-34B80B0CAAB8}" type="sibTrans" cxnId="{D1580D7C-1DEE-4065-A0A4-7C43FAF3C779}">
      <dgm:prSet/>
      <dgm:spPr/>
      <dgm:t>
        <a:bodyPr/>
        <a:lstStyle/>
        <a:p>
          <a:endParaRPr lang="es-EC"/>
        </a:p>
      </dgm:t>
    </dgm:pt>
    <dgm:pt modelId="{DCEFE003-839C-4F94-927B-94A0EC436C7B}">
      <dgm:prSet phldrT="[Texto]" custT="1"/>
      <dgm:spPr/>
      <dgm:t>
        <a:bodyPr/>
        <a:lstStyle/>
        <a:p>
          <a:r>
            <a:rPr lang="es-EC" sz="1400" dirty="0" smtClean="0"/>
            <a:t>Confiabilidad </a:t>
          </a:r>
          <a:endParaRPr lang="es-EC" sz="1400" dirty="0"/>
        </a:p>
      </dgm:t>
    </dgm:pt>
    <dgm:pt modelId="{84432838-5C1D-47EE-9DBB-0934884F86C7}" type="parTrans" cxnId="{86A42D52-7AFB-427D-9C01-11B673C54157}">
      <dgm:prSet/>
      <dgm:spPr/>
      <dgm:t>
        <a:bodyPr/>
        <a:lstStyle/>
        <a:p>
          <a:endParaRPr lang="es-EC"/>
        </a:p>
      </dgm:t>
    </dgm:pt>
    <dgm:pt modelId="{0D9A7A97-F045-4226-A55D-5E18AF769708}" type="sibTrans" cxnId="{86A42D52-7AFB-427D-9C01-11B673C54157}">
      <dgm:prSet/>
      <dgm:spPr/>
      <dgm:t>
        <a:bodyPr/>
        <a:lstStyle/>
        <a:p>
          <a:endParaRPr lang="es-EC"/>
        </a:p>
      </dgm:t>
    </dgm:pt>
    <dgm:pt modelId="{04816C24-0DBF-4AF3-BE04-ADC63E69A385}">
      <dgm:prSet phldrT="[Texto]" custT="1"/>
      <dgm:spPr/>
      <dgm:t>
        <a:bodyPr/>
        <a:lstStyle/>
        <a:p>
          <a:r>
            <a:rPr lang="es-EC" sz="1400" dirty="0" smtClean="0"/>
            <a:t> La provisión de información apropiada para la administración con el fin de operar la entidad y para ejercer sus responsabilidades de reportes financieros y de cumplimiento. </a:t>
          </a:r>
          <a:endParaRPr lang="es-EC" sz="1400" dirty="0"/>
        </a:p>
      </dgm:t>
    </dgm:pt>
    <dgm:pt modelId="{8378389F-CC83-4AD0-86B9-C28FA9080213}" type="parTrans" cxnId="{AB57DA74-311E-466B-8CFE-81DAA41B02DE}">
      <dgm:prSet/>
      <dgm:spPr/>
      <dgm:t>
        <a:bodyPr/>
        <a:lstStyle/>
        <a:p>
          <a:endParaRPr lang="es-EC"/>
        </a:p>
      </dgm:t>
    </dgm:pt>
    <dgm:pt modelId="{66F60DCE-393E-42FD-AE01-A11D97CF3861}" type="sibTrans" cxnId="{AB57DA74-311E-466B-8CFE-81DAA41B02DE}">
      <dgm:prSet/>
      <dgm:spPr/>
      <dgm:t>
        <a:bodyPr/>
        <a:lstStyle/>
        <a:p>
          <a:endParaRPr lang="es-EC"/>
        </a:p>
      </dgm:t>
    </dgm:pt>
    <dgm:pt modelId="{C8C88A41-8F49-4DC0-BE7D-43E27EF15CE1}" type="pres">
      <dgm:prSet presAssocID="{BC212008-454F-4457-994D-F135FB677967}" presName="Name0" presStyleCnt="0">
        <dgm:presLayoutVars>
          <dgm:dir/>
          <dgm:animLvl val="lvl"/>
          <dgm:resizeHandles val="exact"/>
        </dgm:presLayoutVars>
      </dgm:prSet>
      <dgm:spPr/>
      <dgm:t>
        <a:bodyPr/>
        <a:lstStyle/>
        <a:p>
          <a:endParaRPr lang="es-EC"/>
        </a:p>
      </dgm:t>
    </dgm:pt>
    <dgm:pt modelId="{0570C81B-914E-4DC4-9075-C2028EBC6B6B}" type="pres">
      <dgm:prSet presAssocID="{B2148289-9345-47D7-A90E-B40D975F58DF}" presName="linNode" presStyleCnt="0"/>
      <dgm:spPr/>
    </dgm:pt>
    <dgm:pt modelId="{0F4387C6-0D61-421A-8F32-3B641705D2FC}" type="pres">
      <dgm:prSet presAssocID="{B2148289-9345-47D7-A90E-B40D975F58DF}" presName="parentText" presStyleLbl="node1" presStyleIdx="0" presStyleCnt="7">
        <dgm:presLayoutVars>
          <dgm:chMax val="1"/>
          <dgm:bulletEnabled val="1"/>
        </dgm:presLayoutVars>
      </dgm:prSet>
      <dgm:spPr/>
      <dgm:t>
        <a:bodyPr/>
        <a:lstStyle/>
        <a:p>
          <a:endParaRPr lang="es-EC"/>
        </a:p>
      </dgm:t>
    </dgm:pt>
    <dgm:pt modelId="{32C66C52-26E4-43B5-B745-271924D651AA}" type="pres">
      <dgm:prSet presAssocID="{B2148289-9345-47D7-A90E-B40D975F58DF}" presName="descendantText" presStyleLbl="alignAccFollowNode1" presStyleIdx="0" presStyleCnt="7">
        <dgm:presLayoutVars>
          <dgm:bulletEnabled val="1"/>
        </dgm:presLayoutVars>
      </dgm:prSet>
      <dgm:spPr/>
      <dgm:t>
        <a:bodyPr/>
        <a:lstStyle/>
        <a:p>
          <a:endParaRPr lang="es-EC"/>
        </a:p>
      </dgm:t>
    </dgm:pt>
    <dgm:pt modelId="{64168F70-C201-42BE-922D-88E799CE1D88}" type="pres">
      <dgm:prSet presAssocID="{6261C3CE-6515-4B0F-9C11-E14F20E202F3}" presName="sp" presStyleCnt="0"/>
      <dgm:spPr/>
    </dgm:pt>
    <dgm:pt modelId="{8A8446F3-53F7-4174-AC17-5832FC581A22}" type="pres">
      <dgm:prSet presAssocID="{4F2E08A9-EEE7-409D-909D-C2AD591450AC}" presName="linNode" presStyleCnt="0"/>
      <dgm:spPr/>
    </dgm:pt>
    <dgm:pt modelId="{07D33012-DD55-4C54-B3FB-51ED8280E53F}" type="pres">
      <dgm:prSet presAssocID="{4F2E08A9-EEE7-409D-909D-C2AD591450AC}" presName="parentText" presStyleLbl="node1" presStyleIdx="1" presStyleCnt="7">
        <dgm:presLayoutVars>
          <dgm:chMax val="1"/>
          <dgm:bulletEnabled val="1"/>
        </dgm:presLayoutVars>
      </dgm:prSet>
      <dgm:spPr/>
      <dgm:t>
        <a:bodyPr/>
        <a:lstStyle/>
        <a:p>
          <a:endParaRPr lang="es-EC"/>
        </a:p>
      </dgm:t>
    </dgm:pt>
    <dgm:pt modelId="{703D5873-35CE-4080-8AA4-B3603865E605}" type="pres">
      <dgm:prSet presAssocID="{4F2E08A9-EEE7-409D-909D-C2AD591450AC}" presName="descendantText" presStyleLbl="alignAccFollowNode1" presStyleIdx="1" presStyleCnt="7">
        <dgm:presLayoutVars>
          <dgm:bulletEnabled val="1"/>
        </dgm:presLayoutVars>
      </dgm:prSet>
      <dgm:spPr/>
      <dgm:t>
        <a:bodyPr/>
        <a:lstStyle/>
        <a:p>
          <a:endParaRPr lang="es-EC"/>
        </a:p>
      </dgm:t>
    </dgm:pt>
    <dgm:pt modelId="{32127DE1-1E42-467C-92B5-B4941132357E}" type="pres">
      <dgm:prSet presAssocID="{E6F7199B-944E-4CC2-A186-C48EC1FEFDAE}" presName="sp" presStyleCnt="0"/>
      <dgm:spPr/>
    </dgm:pt>
    <dgm:pt modelId="{1EAC0F10-FFA0-4481-9555-B1859A2DCE30}" type="pres">
      <dgm:prSet presAssocID="{6B86213C-9747-4D12-8C32-563C84AD71A3}" presName="linNode" presStyleCnt="0"/>
      <dgm:spPr/>
    </dgm:pt>
    <dgm:pt modelId="{EC4BF672-7C91-473B-800E-A3769F7F741B}" type="pres">
      <dgm:prSet presAssocID="{6B86213C-9747-4D12-8C32-563C84AD71A3}" presName="parentText" presStyleLbl="node1" presStyleIdx="2" presStyleCnt="7">
        <dgm:presLayoutVars>
          <dgm:chMax val="1"/>
          <dgm:bulletEnabled val="1"/>
        </dgm:presLayoutVars>
      </dgm:prSet>
      <dgm:spPr/>
      <dgm:t>
        <a:bodyPr/>
        <a:lstStyle/>
        <a:p>
          <a:endParaRPr lang="es-EC"/>
        </a:p>
      </dgm:t>
    </dgm:pt>
    <dgm:pt modelId="{8AE0FEF7-B155-4E2B-9139-078C7D169728}" type="pres">
      <dgm:prSet presAssocID="{6B86213C-9747-4D12-8C32-563C84AD71A3}" presName="descendantText" presStyleLbl="alignAccFollowNode1" presStyleIdx="2" presStyleCnt="7">
        <dgm:presLayoutVars>
          <dgm:bulletEnabled val="1"/>
        </dgm:presLayoutVars>
      </dgm:prSet>
      <dgm:spPr/>
      <dgm:t>
        <a:bodyPr/>
        <a:lstStyle/>
        <a:p>
          <a:endParaRPr lang="es-EC"/>
        </a:p>
      </dgm:t>
    </dgm:pt>
    <dgm:pt modelId="{3C850EB5-DD8C-49E8-9220-E0A00F1AF730}" type="pres">
      <dgm:prSet presAssocID="{5567D392-E1FB-4176-8B53-354D15AF999A}" presName="sp" presStyleCnt="0"/>
      <dgm:spPr/>
    </dgm:pt>
    <dgm:pt modelId="{25DE5052-25B9-4756-B9A6-5E1199A0764E}" type="pres">
      <dgm:prSet presAssocID="{7BE9DB3F-9B91-4912-A599-4CB0102148EA}" presName="linNode" presStyleCnt="0"/>
      <dgm:spPr/>
    </dgm:pt>
    <dgm:pt modelId="{B6A9F946-9087-46C8-AED4-7A0BD8D8B1F4}" type="pres">
      <dgm:prSet presAssocID="{7BE9DB3F-9B91-4912-A599-4CB0102148EA}" presName="parentText" presStyleLbl="node1" presStyleIdx="3" presStyleCnt="7">
        <dgm:presLayoutVars>
          <dgm:chMax val="1"/>
          <dgm:bulletEnabled val="1"/>
        </dgm:presLayoutVars>
      </dgm:prSet>
      <dgm:spPr/>
      <dgm:t>
        <a:bodyPr/>
        <a:lstStyle/>
        <a:p>
          <a:endParaRPr lang="es-EC"/>
        </a:p>
      </dgm:t>
    </dgm:pt>
    <dgm:pt modelId="{5727F365-B4DB-4377-9F46-EF6F7737BA0C}" type="pres">
      <dgm:prSet presAssocID="{7BE9DB3F-9B91-4912-A599-4CB0102148EA}" presName="descendantText" presStyleLbl="alignAccFollowNode1" presStyleIdx="3" presStyleCnt="7">
        <dgm:presLayoutVars>
          <dgm:bulletEnabled val="1"/>
        </dgm:presLayoutVars>
      </dgm:prSet>
      <dgm:spPr/>
      <dgm:t>
        <a:bodyPr/>
        <a:lstStyle/>
        <a:p>
          <a:endParaRPr lang="es-EC"/>
        </a:p>
      </dgm:t>
    </dgm:pt>
    <dgm:pt modelId="{DB60C9AA-EA31-4EAE-9D6F-6142ED7EA175}" type="pres">
      <dgm:prSet presAssocID="{09D98E89-914B-4796-A74B-81618A0E9CBD}" presName="sp" presStyleCnt="0"/>
      <dgm:spPr/>
    </dgm:pt>
    <dgm:pt modelId="{0BD5F159-D2FF-4447-8BD5-63208E8B6A0C}" type="pres">
      <dgm:prSet presAssocID="{E5FEE654-5018-4722-8DFD-44A961E523D5}" presName="linNode" presStyleCnt="0"/>
      <dgm:spPr/>
    </dgm:pt>
    <dgm:pt modelId="{6A870934-0028-42D9-B241-10876A046E70}" type="pres">
      <dgm:prSet presAssocID="{E5FEE654-5018-4722-8DFD-44A961E523D5}" presName="parentText" presStyleLbl="node1" presStyleIdx="4" presStyleCnt="7">
        <dgm:presLayoutVars>
          <dgm:chMax val="1"/>
          <dgm:bulletEnabled val="1"/>
        </dgm:presLayoutVars>
      </dgm:prSet>
      <dgm:spPr/>
      <dgm:t>
        <a:bodyPr/>
        <a:lstStyle/>
        <a:p>
          <a:endParaRPr lang="es-EC"/>
        </a:p>
      </dgm:t>
    </dgm:pt>
    <dgm:pt modelId="{901BF557-A4DC-4995-8804-65B210BA24F5}" type="pres">
      <dgm:prSet presAssocID="{E5FEE654-5018-4722-8DFD-44A961E523D5}" presName="descendantText" presStyleLbl="alignAccFollowNode1" presStyleIdx="4" presStyleCnt="7">
        <dgm:presLayoutVars>
          <dgm:bulletEnabled val="1"/>
        </dgm:presLayoutVars>
      </dgm:prSet>
      <dgm:spPr/>
      <dgm:t>
        <a:bodyPr/>
        <a:lstStyle/>
        <a:p>
          <a:endParaRPr lang="es-EC"/>
        </a:p>
      </dgm:t>
    </dgm:pt>
    <dgm:pt modelId="{0CABEE8F-2E24-4D66-995C-3BABDCD6F277}" type="pres">
      <dgm:prSet presAssocID="{5A6156A8-3046-43F7-A27E-A3115F8E3C0E}" presName="sp" presStyleCnt="0"/>
      <dgm:spPr/>
    </dgm:pt>
    <dgm:pt modelId="{DF6754B8-8E08-4D60-96FF-518E92498029}" type="pres">
      <dgm:prSet presAssocID="{D97A47F8-7A7D-49E6-ABA4-414DAF807E93}" presName="linNode" presStyleCnt="0"/>
      <dgm:spPr/>
    </dgm:pt>
    <dgm:pt modelId="{B93DB9C7-C7AF-4523-826C-DF7CA1CA119A}" type="pres">
      <dgm:prSet presAssocID="{D97A47F8-7A7D-49E6-ABA4-414DAF807E93}" presName="parentText" presStyleLbl="node1" presStyleIdx="5" presStyleCnt="7">
        <dgm:presLayoutVars>
          <dgm:chMax val="1"/>
          <dgm:bulletEnabled val="1"/>
        </dgm:presLayoutVars>
      </dgm:prSet>
      <dgm:spPr/>
      <dgm:t>
        <a:bodyPr/>
        <a:lstStyle/>
        <a:p>
          <a:endParaRPr lang="es-EC"/>
        </a:p>
      </dgm:t>
    </dgm:pt>
    <dgm:pt modelId="{D07E6438-E78C-42C3-BBC5-103F6EADBCD9}" type="pres">
      <dgm:prSet presAssocID="{D97A47F8-7A7D-49E6-ABA4-414DAF807E93}" presName="descendantText" presStyleLbl="alignAccFollowNode1" presStyleIdx="5" presStyleCnt="7">
        <dgm:presLayoutVars>
          <dgm:bulletEnabled val="1"/>
        </dgm:presLayoutVars>
      </dgm:prSet>
      <dgm:spPr/>
      <dgm:t>
        <a:bodyPr/>
        <a:lstStyle/>
        <a:p>
          <a:endParaRPr lang="es-EC"/>
        </a:p>
      </dgm:t>
    </dgm:pt>
    <dgm:pt modelId="{07A58627-D007-41FB-BC96-8C011732F729}" type="pres">
      <dgm:prSet presAssocID="{88D75E2C-E95E-4B6A-A118-FDC65A7BD1D4}" presName="sp" presStyleCnt="0"/>
      <dgm:spPr/>
    </dgm:pt>
    <dgm:pt modelId="{D141254C-0BBD-46E1-BDF9-D48F99CBFE1F}" type="pres">
      <dgm:prSet presAssocID="{DCEFE003-839C-4F94-927B-94A0EC436C7B}" presName="linNode" presStyleCnt="0"/>
      <dgm:spPr/>
    </dgm:pt>
    <dgm:pt modelId="{E090A748-FAF7-411B-BA59-0C34AB8D2644}" type="pres">
      <dgm:prSet presAssocID="{DCEFE003-839C-4F94-927B-94A0EC436C7B}" presName="parentText" presStyleLbl="node1" presStyleIdx="6" presStyleCnt="7">
        <dgm:presLayoutVars>
          <dgm:chMax val="1"/>
          <dgm:bulletEnabled val="1"/>
        </dgm:presLayoutVars>
      </dgm:prSet>
      <dgm:spPr/>
      <dgm:t>
        <a:bodyPr/>
        <a:lstStyle/>
        <a:p>
          <a:endParaRPr lang="es-EC"/>
        </a:p>
      </dgm:t>
    </dgm:pt>
    <dgm:pt modelId="{9370E94E-E287-4078-B0E1-4C8ED2FFA8D1}" type="pres">
      <dgm:prSet presAssocID="{DCEFE003-839C-4F94-927B-94A0EC436C7B}" presName="descendantText" presStyleLbl="alignAccFollowNode1" presStyleIdx="6" presStyleCnt="7">
        <dgm:presLayoutVars>
          <dgm:bulletEnabled val="1"/>
        </dgm:presLayoutVars>
      </dgm:prSet>
      <dgm:spPr/>
      <dgm:t>
        <a:bodyPr/>
        <a:lstStyle/>
        <a:p>
          <a:endParaRPr lang="es-EC"/>
        </a:p>
      </dgm:t>
    </dgm:pt>
  </dgm:ptLst>
  <dgm:cxnLst>
    <dgm:cxn modelId="{8B9707CA-C66C-439F-A0D6-0345254C320A}" type="presOf" srcId="{6B86213C-9747-4D12-8C32-563C84AD71A3}" destId="{EC4BF672-7C91-473B-800E-A3769F7F741B}" srcOrd="0" destOrd="0" presId="urn:microsoft.com/office/officeart/2005/8/layout/vList5"/>
    <dgm:cxn modelId="{AB57DA74-311E-466B-8CFE-81DAA41B02DE}" srcId="{DCEFE003-839C-4F94-927B-94A0EC436C7B}" destId="{04816C24-0DBF-4AF3-BE04-ADC63E69A385}" srcOrd="0" destOrd="0" parTransId="{8378389F-CC83-4AD0-86B9-C28FA9080213}" sibTransId="{66F60DCE-393E-42FD-AE01-A11D97CF3861}"/>
    <dgm:cxn modelId="{36394E5A-CB2B-4BED-8136-D67861BF6FBC}" srcId="{BC212008-454F-4457-994D-F135FB677967}" destId="{E5FEE654-5018-4722-8DFD-44A961E523D5}" srcOrd="4" destOrd="0" parTransId="{59540D99-3058-4F32-946F-0367DA1C4A75}" sibTransId="{5A6156A8-3046-43F7-A27E-A3115F8E3C0E}"/>
    <dgm:cxn modelId="{EA81E38D-2E6B-4B59-8613-5DEB035FD3A3}" type="presOf" srcId="{0CE99FBF-851D-4C13-80CE-0AECFAA8917B}" destId="{D07E6438-E78C-42C3-BBC5-103F6EADBCD9}" srcOrd="0" destOrd="0" presId="urn:microsoft.com/office/officeart/2005/8/layout/vList5"/>
    <dgm:cxn modelId="{D1580D7C-1DEE-4065-A0A4-7C43FAF3C779}" srcId="{D97A47F8-7A7D-49E6-ABA4-414DAF807E93}" destId="{0CE99FBF-851D-4C13-80CE-0AECFAA8917B}" srcOrd="0" destOrd="0" parTransId="{45A80CD6-C414-46D8-862A-F15472D134D3}" sibTransId="{0375C80E-49B4-4A03-A445-34B80B0CAAB8}"/>
    <dgm:cxn modelId="{0852AB25-A579-4AC6-A238-16C312EF0671}" srcId="{BC212008-454F-4457-994D-F135FB677967}" destId="{6B86213C-9747-4D12-8C32-563C84AD71A3}" srcOrd="2" destOrd="0" parTransId="{AD1BC4BF-E75B-4730-8994-AE094B80A215}" sibTransId="{5567D392-E1FB-4176-8B53-354D15AF999A}"/>
    <dgm:cxn modelId="{49DF61E9-FD97-491A-8AEB-38A21D55C322}" srcId="{BC212008-454F-4457-994D-F135FB677967}" destId="{D97A47F8-7A7D-49E6-ABA4-414DAF807E93}" srcOrd="5" destOrd="0" parTransId="{E92B1F82-E87B-40B8-BC80-74A664286606}" sibTransId="{88D75E2C-E95E-4B6A-A118-FDC65A7BD1D4}"/>
    <dgm:cxn modelId="{D420F8AD-36B3-4594-A654-922085C0E2EA}" srcId="{6B86213C-9747-4D12-8C32-563C84AD71A3}" destId="{88AC2FA5-AE97-4606-8156-B58DD542426D}" srcOrd="0" destOrd="0" parTransId="{46A2E45D-FB85-40CA-90EE-221A334169F5}" sibTransId="{74A14331-2214-43B5-87A3-065CDA1199C7}"/>
    <dgm:cxn modelId="{A1A658A6-9CB8-4FA3-A810-061B4A931424}" srcId="{BC212008-454F-4457-994D-F135FB677967}" destId="{7BE9DB3F-9B91-4912-A599-4CB0102148EA}" srcOrd="3" destOrd="0" parTransId="{DDB22108-407E-4587-B7E3-961685981E1A}" sibTransId="{09D98E89-914B-4796-A74B-81618A0E9CBD}"/>
    <dgm:cxn modelId="{4FE33238-B431-4DFB-8BE5-C120C221E2E8}" srcId="{E5FEE654-5018-4722-8DFD-44A961E523D5}" destId="{D419DFF8-E233-4F06-8A47-92D1D3C897CD}" srcOrd="0" destOrd="0" parTransId="{D241C8EA-2D77-42E8-A942-87B37DE9D411}" sibTransId="{0CC4F477-4371-40E7-943B-3886FF10846D}"/>
    <dgm:cxn modelId="{E69B53B3-1B00-43BD-BBAD-461D81044A5F}" type="presOf" srcId="{DCEFE003-839C-4F94-927B-94A0EC436C7B}" destId="{E090A748-FAF7-411B-BA59-0C34AB8D2644}" srcOrd="0" destOrd="0" presId="urn:microsoft.com/office/officeart/2005/8/layout/vList5"/>
    <dgm:cxn modelId="{3DF6A506-E5C9-418F-9F6F-27518173107B}" srcId="{4F2E08A9-EEE7-409D-909D-C2AD591450AC}" destId="{BC116202-C933-4B6D-82B8-C10381FFFEB1}" srcOrd="0" destOrd="0" parTransId="{A0F94F27-32D7-4566-B0A7-0F95E2ADAA6B}" sibTransId="{8FF81797-8BDC-46E1-90C5-3BFE515DA155}"/>
    <dgm:cxn modelId="{B5D9D6BB-1AF9-4621-B10F-4AB702802760}" srcId="{7BE9DB3F-9B91-4912-A599-4CB0102148EA}" destId="{5DE1ED82-F230-4777-9FFB-6A68F61AEC02}" srcOrd="0" destOrd="0" parTransId="{EA0B9E89-BBF6-428F-8DB0-164CF17096FA}" sibTransId="{59EC3EAC-F9DE-4D8A-9EDA-CC3CB9EDC264}"/>
    <dgm:cxn modelId="{2F01C37E-3B8C-44A4-B17C-59579ABD7628}" type="presOf" srcId="{04816C24-0DBF-4AF3-BE04-ADC63E69A385}" destId="{9370E94E-E287-4078-B0E1-4C8ED2FFA8D1}" srcOrd="0" destOrd="0" presId="urn:microsoft.com/office/officeart/2005/8/layout/vList5"/>
    <dgm:cxn modelId="{FAB276DC-B692-4C71-80BA-0E3B725F07A3}" type="presOf" srcId="{BC116202-C933-4B6D-82B8-C10381FFFEB1}" destId="{703D5873-35CE-4080-8AA4-B3603865E605}" srcOrd="0" destOrd="0" presId="urn:microsoft.com/office/officeart/2005/8/layout/vList5"/>
    <dgm:cxn modelId="{372EFA94-C3AA-4DAE-A150-8FD6A5675D76}" type="presOf" srcId="{4F2E08A9-EEE7-409D-909D-C2AD591450AC}" destId="{07D33012-DD55-4C54-B3FB-51ED8280E53F}" srcOrd="0" destOrd="0" presId="urn:microsoft.com/office/officeart/2005/8/layout/vList5"/>
    <dgm:cxn modelId="{239CD5A0-CD67-4060-B35F-9E0D0F1BE82B}" srcId="{BC212008-454F-4457-994D-F135FB677967}" destId="{4F2E08A9-EEE7-409D-909D-C2AD591450AC}" srcOrd="1" destOrd="0" parTransId="{F3768B13-91E5-4CC4-B9FC-5DCD6B3E255F}" sibTransId="{E6F7199B-944E-4CC2-A186-C48EC1FEFDAE}"/>
    <dgm:cxn modelId="{6791A704-8B50-418B-B3E1-9F329CE718F6}" srcId="{BC212008-454F-4457-994D-F135FB677967}" destId="{B2148289-9345-47D7-A90E-B40D975F58DF}" srcOrd="0" destOrd="0" parTransId="{77258A55-F05D-4218-B06E-164008EAB50F}" sibTransId="{6261C3CE-6515-4B0F-9C11-E14F20E202F3}"/>
    <dgm:cxn modelId="{5620116F-0EEC-4816-9043-1E8EF42D5AEC}" type="presOf" srcId="{E5FEE654-5018-4722-8DFD-44A961E523D5}" destId="{6A870934-0028-42D9-B241-10876A046E70}" srcOrd="0" destOrd="0" presId="urn:microsoft.com/office/officeart/2005/8/layout/vList5"/>
    <dgm:cxn modelId="{D92DF3DF-E8F6-4204-A47D-1A479F427AA7}" type="presOf" srcId="{788E3E31-71CF-4A0A-AE49-F04BEB39BB90}" destId="{32C66C52-26E4-43B5-B745-271924D651AA}" srcOrd="0" destOrd="0" presId="urn:microsoft.com/office/officeart/2005/8/layout/vList5"/>
    <dgm:cxn modelId="{AACA1B7C-1867-4488-AF27-22F265648BF2}" srcId="{B2148289-9345-47D7-A90E-B40D975F58DF}" destId="{788E3E31-71CF-4A0A-AE49-F04BEB39BB90}" srcOrd="0" destOrd="0" parTransId="{67DAF5F6-CBD5-40DE-AD32-E06635FDF73C}" sibTransId="{E8A002F3-563D-47A1-991A-87A8F88FB6BF}"/>
    <dgm:cxn modelId="{83165B6A-78EF-429C-9963-A8DAC6847282}" type="presOf" srcId="{D97A47F8-7A7D-49E6-ABA4-414DAF807E93}" destId="{B93DB9C7-C7AF-4523-826C-DF7CA1CA119A}" srcOrd="0" destOrd="0" presId="urn:microsoft.com/office/officeart/2005/8/layout/vList5"/>
    <dgm:cxn modelId="{FA8F628A-877E-428B-B277-04F55F4EFA62}" type="presOf" srcId="{88AC2FA5-AE97-4606-8156-B58DD542426D}" destId="{8AE0FEF7-B155-4E2B-9139-078C7D169728}" srcOrd="0" destOrd="0" presId="urn:microsoft.com/office/officeart/2005/8/layout/vList5"/>
    <dgm:cxn modelId="{BB8A4D1A-B0D0-4D59-AA32-1D6232BFFB18}" type="presOf" srcId="{BC212008-454F-4457-994D-F135FB677967}" destId="{C8C88A41-8F49-4DC0-BE7D-43E27EF15CE1}" srcOrd="0" destOrd="0" presId="urn:microsoft.com/office/officeart/2005/8/layout/vList5"/>
    <dgm:cxn modelId="{B5C0D103-54D8-4A84-9274-E41A526CC40C}" type="presOf" srcId="{5DE1ED82-F230-4777-9FFB-6A68F61AEC02}" destId="{5727F365-B4DB-4377-9F46-EF6F7737BA0C}" srcOrd="0" destOrd="0" presId="urn:microsoft.com/office/officeart/2005/8/layout/vList5"/>
    <dgm:cxn modelId="{4FFDC974-7DFD-4728-BCC6-B7CD64FCE2B1}" type="presOf" srcId="{B2148289-9345-47D7-A90E-B40D975F58DF}" destId="{0F4387C6-0D61-421A-8F32-3B641705D2FC}" srcOrd="0" destOrd="0" presId="urn:microsoft.com/office/officeart/2005/8/layout/vList5"/>
    <dgm:cxn modelId="{34002111-7242-4D5B-B822-6409087547A0}" type="presOf" srcId="{D419DFF8-E233-4F06-8A47-92D1D3C897CD}" destId="{901BF557-A4DC-4995-8804-65B210BA24F5}" srcOrd="0" destOrd="0" presId="urn:microsoft.com/office/officeart/2005/8/layout/vList5"/>
    <dgm:cxn modelId="{86A42D52-7AFB-427D-9C01-11B673C54157}" srcId="{BC212008-454F-4457-994D-F135FB677967}" destId="{DCEFE003-839C-4F94-927B-94A0EC436C7B}" srcOrd="6" destOrd="0" parTransId="{84432838-5C1D-47EE-9DBB-0934884F86C7}" sibTransId="{0D9A7A97-F045-4226-A55D-5E18AF769708}"/>
    <dgm:cxn modelId="{0CD7F21F-F2D5-4A48-9196-776B74DB74C3}" type="presOf" srcId="{7BE9DB3F-9B91-4912-A599-4CB0102148EA}" destId="{B6A9F946-9087-46C8-AED4-7A0BD8D8B1F4}" srcOrd="0" destOrd="0" presId="urn:microsoft.com/office/officeart/2005/8/layout/vList5"/>
    <dgm:cxn modelId="{D8AC8986-9C7E-455E-8FA6-ACDFBA063032}" type="presParOf" srcId="{C8C88A41-8F49-4DC0-BE7D-43E27EF15CE1}" destId="{0570C81B-914E-4DC4-9075-C2028EBC6B6B}" srcOrd="0" destOrd="0" presId="urn:microsoft.com/office/officeart/2005/8/layout/vList5"/>
    <dgm:cxn modelId="{08236335-1F2A-44BE-BE98-D495EAF08AA4}" type="presParOf" srcId="{0570C81B-914E-4DC4-9075-C2028EBC6B6B}" destId="{0F4387C6-0D61-421A-8F32-3B641705D2FC}" srcOrd="0" destOrd="0" presId="urn:microsoft.com/office/officeart/2005/8/layout/vList5"/>
    <dgm:cxn modelId="{0776D546-4673-41EB-87BE-8A9FDF3ECCFE}" type="presParOf" srcId="{0570C81B-914E-4DC4-9075-C2028EBC6B6B}" destId="{32C66C52-26E4-43B5-B745-271924D651AA}" srcOrd="1" destOrd="0" presId="urn:microsoft.com/office/officeart/2005/8/layout/vList5"/>
    <dgm:cxn modelId="{3455CA52-16E3-4443-9697-2B00705BF10D}" type="presParOf" srcId="{C8C88A41-8F49-4DC0-BE7D-43E27EF15CE1}" destId="{64168F70-C201-42BE-922D-88E799CE1D88}" srcOrd="1" destOrd="0" presId="urn:microsoft.com/office/officeart/2005/8/layout/vList5"/>
    <dgm:cxn modelId="{A9A5E4D2-14E1-4415-B660-4EAE0D8648B6}" type="presParOf" srcId="{C8C88A41-8F49-4DC0-BE7D-43E27EF15CE1}" destId="{8A8446F3-53F7-4174-AC17-5832FC581A22}" srcOrd="2" destOrd="0" presId="urn:microsoft.com/office/officeart/2005/8/layout/vList5"/>
    <dgm:cxn modelId="{83FE444C-B384-4B53-B2AF-E2E3074B2C6C}" type="presParOf" srcId="{8A8446F3-53F7-4174-AC17-5832FC581A22}" destId="{07D33012-DD55-4C54-B3FB-51ED8280E53F}" srcOrd="0" destOrd="0" presId="urn:microsoft.com/office/officeart/2005/8/layout/vList5"/>
    <dgm:cxn modelId="{2CA55FFE-EA08-405C-8CC7-B8B55FCEE318}" type="presParOf" srcId="{8A8446F3-53F7-4174-AC17-5832FC581A22}" destId="{703D5873-35CE-4080-8AA4-B3603865E605}" srcOrd="1" destOrd="0" presId="urn:microsoft.com/office/officeart/2005/8/layout/vList5"/>
    <dgm:cxn modelId="{2B4762EE-7172-4FAC-A6A3-418A10B3C975}" type="presParOf" srcId="{C8C88A41-8F49-4DC0-BE7D-43E27EF15CE1}" destId="{32127DE1-1E42-467C-92B5-B4941132357E}" srcOrd="3" destOrd="0" presId="urn:microsoft.com/office/officeart/2005/8/layout/vList5"/>
    <dgm:cxn modelId="{B96E1F49-315B-4F0B-84DD-DB0E856E8D71}" type="presParOf" srcId="{C8C88A41-8F49-4DC0-BE7D-43E27EF15CE1}" destId="{1EAC0F10-FFA0-4481-9555-B1859A2DCE30}" srcOrd="4" destOrd="0" presId="urn:microsoft.com/office/officeart/2005/8/layout/vList5"/>
    <dgm:cxn modelId="{05998B01-DE12-43ED-BDC9-816BC8D01B6D}" type="presParOf" srcId="{1EAC0F10-FFA0-4481-9555-B1859A2DCE30}" destId="{EC4BF672-7C91-473B-800E-A3769F7F741B}" srcOrd="0" destOrd="0" presId="urn:microsoft.com/office/officeart/2005/8/layout/vList5"/>
    <dgm:cxn modelId="{03D2D449-6F76-4F14-85D1-08CC60FD28B2}" type="presParOf" srcId="{1EAC0F10-FFA0-4481-9555-B1859A2DCE30}" destId="{8AE0FEF7-B155-4E2B-9139-078C7D169728}" srcOrd="1" destOrd="0" presId="urn:microsoft.com/office/officeart/2005/8/layout/vList5"/>
    <dgm:cxn modelId="{679CD601-EB75-4959-9AAB-90D388C42709}" type="presParOf" srcId="{C8C88A41-8F49-4DC0-BE7D-43E27EF15CE1}" destId="{3C850EB5-DD8C-49E8-9220-E0A00F1AF730}" srcOrd="5" destOrd="0" presId="urn:microsoft.com/office/officeart/2005/8/layout/vList5"/>
    <dgm:cxn modelId="{1D68AF8F-008A-4FB0-8494-D31985D99668}" type="presParOf" srcId="{C8C88A41-8F49-4DC0-BE7D-43E27EF15CE1}" destId="{25DE5052-25B9-4756-B9A6-5E1199A0764E}" srcOrd="6" destOrd="0" presId="urn:microsoft.com/office/officeart/2005/8/layout/vList5"/>
    <dgm:cxn modelId="{9BED64E6-E118-464B-852B-10C82DB00D55}" type="presParOf" srcId="{25DE5052-25B9-4756-B9A6-5E1199A0764E}" destId="{B6A9F946-9087-46C8-AED4-7A0BD8D8B1F4}" srcOrd="0" destOrd="0" presId="urn:microsoft.com/office/officeart/2005/8/layout/vList5"/>
    <dgm:cxn modelId="{A3EF3935-CFDE-4CD5-81D6-C960C3A1A721}" type="presParOf" srcId="{25DE5052-25B9-4756-B9A6-5E1199A0764E}" destId="{5727F365-B4DB-4377-9F46-EF6F7737BA0C}" srcOrd="1" destOrd="0" presId="urn:microsoft.com/office/officeart/2005/8/layout/vList5"/>
    <dgm:cxn modelId="{DDD07AB7-F585-4384-AD71-80CD7268E2A5}" type="presParOf" srcId="{C8C88A41-8F49-4DC0-BE7D-43E27EF15CE1}" destId="{DB60C9AA-EA31-4EAE-9D6F-6142ED7EA175}" srcOrd="7" destOrd="0" presId="urn:microsoft.com/office/officeart/2005/8/layout/vList5"/>
    <dgm:cxn modelId="{043839D1-03AD-4F03-8859-D107ADEF5F68}" type="presParOf" srcId="{C8C88A41-8F49-4DC0-BE7D-43E27EF15CE1}" destId="{0BD5F159-D2FF-4447-8BD5-63208E8B6A0C}" srcOrd="8" destOrd="0" presId="urn:microsoft.com/office/officeart/2005/8/layout/vList5"/>
    <dgm:cxn modelId="{D2652D59-902B-4762-B4DA-821DC99D56EA}" type="presParOf" srcId="{0BD5F159-D2FF-4447-8BD5-63208E8B6A0C}" destId="{6A870934-0028-42D9-B241-10876A046E70}" srcOrd="0" destOrd="0" presId="urn:microsoft.com/office/officeart/2005/8/layout/vList5"/>
    <dgm:cxn modelId="{1C43BA89-1271-4BE6-80D1-95C144FC5758}" type="presParOf" srcId="{0BD5F159-D2FF-4447-8BD5-63208E8B6A0C}" destId="{901BF557-A4DC-4995-8804-65B210BA24F5}" srcOrd="1" destOrd="0" presId="urn:microsoft.com/office/officeart/2005/8/layout/vList5"/>
    <dgm:cxn modelId="{9ACCCEF2-2A19-4896-9E38-BCACFEA9E8DE}" type="presParOf" srcId="{C8C88A41-8F49-4DC0-BE7D-43E27EF15CE1}" destId="{0CABEE8F-2E24-4D66-995C-3BABDCD6F277}" srcOrd="9" destOrd="0" presId="urn:microsoft.com/office/officeart/2005/8/layout/vList5"/>
    <dgm:cxn modelId="{5D1E2C7D-1EE9-49FD-B961-18F143BA3558}" type="presParOf" srcId="{C8C88A41-8F49-4DC0-BE7D-43E27EF15CE1}" destId="{DF6754B8-8E08-4D60-96FF-518E92498029}" srcOrd="10" destOrd="0" presId="urn:microsoft.com/office/officeart/2005/8/layout/vList5"/>
    <dgm:cxn modelId="{C94D8CCF-B557-4F12-A4C6-260512B8C6F1}" type="presParOf" srcId="{DF6754B8-8E08-4D60-96FF-518E92498029}" destId="{B93DB9C7-C7AF-4523-826C-DF7CA1CA119A}" srcOrd="0" destOrd="0" presId="urn:microsoft.com/office/officeart/2005/8/layout/vList5"/>
    <dgm:cxn modelId="{85A5F8DB-567B-4076-921E-001289153A2B}" type="presParOf" srcId="{DF6754B8-8E08-4D60-96FF-518E92498029}" destId="{D07E6438-E78C-42C3-BBC5-103F6EADBCD9}" srcOrd="1" destOrd="0" presId="urn:microsoft.com/office/officeart/2005/8/layout/vList5"/>
    <dgm:cxn modelId="{ED1D44A9-12AB-4E9D-B57F-52F8385BA195}" type="presParOf" srcId="{C8C88A41-8F49-4DC0-BE7D-43E27EF15CE1}" destId="{07A58627-D007-41FB-BC96-8C011732F729}" srcOrd="11" destOrd="0" presId="urn:microsoft.com/office/officeart/2005/8/layout/vList5"/>
    <dgm:cxn modelId="{0AB774E6-6F09-47DB-8C25-694BB048626E}" type="presParOf" srcId="{C8C88A41-8F49-4DC0-BE7D-43E27EF15CE1}" destId="{D141254C-0BBD-46E1-BDF9-D48F99CBFE1F}" srcOrd="12" destOrd="0" presId="urn:microsoft.com/office/officeart/2005/8/layout/vList5"/>
    <dgm:cxn modelId="{FC123EA9-E01B-43C6-9481-8018D7890BDE}" type="presParOf" srcId="{D141254C-0BBD-46E1-BDF9-D48F99CBFE1F}" destId="{E090A748-FAF7-411B-BA59-0C34AB8D2644}" srcOrd="0" destOrd="0" presId="urn:microsoft.com/office/officeart/2005/8/layout/vList5"/>
    <dgm:cxn modelId="{2C2D55A6-F6B4-412D-9166-48B3261735B3}" type="presParOf" srcId="{D141254C-0BBD-46E1-BDF9-D48F99CBFE1F}" destId="{9370E94E-E287-4078-B0E1-4C8ED2FFA8D1}"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6.14. Cubo COBIT: Recursos de TI</a:t>
          </a:r>
          <a:endParaRPr lang="es-EC" sz="2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9F1A09F-9D7C-4AEA-A6C8-1D690F31A40A}" type="presOf" srcId="{238CC9A4-0EAE-4AC6-8A4B-689493D375E4}" destId="{FC7C4530-963F-4D81-8C96-75FADF586974}" srcOrd="0" destOrd="0" presId="urn:microsoft.com/office/officeart/2005/8/layout/vList2"/>
    <dgm:cxn modelId="{F579463F-49BE-4D27-9B3D-7AB5D58251BA}"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CB7ED89-70AB-4AFD-B706-A1106B790D8E}"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31BC0775-98BE-40EE-97DE-B0D86D38B24D}" type="doc">
      <dgm:prSet loTypeId="urn:microsoft.com/office/officeart/2005/8/layout/hList3" loCatId="list" qsTypeId="urn:microsoft.com/office/officeart/2005/8/quickstyle/simple5" qsCatId="simple" csTypeId="urn:microsoft.com/office/officeart/2005/8/colors/colorful5" csCatId="colorful" phldr="1"/>
      <dgm:spPr/>
      <dgm:t>
        <a:bodyPr/>
        <a:lstStyle/>
        <a:p>
          <a:endParaRPr lang="es-EC"/>
        </a:p>
      </dgm:t>
    </dgm:pt>
    <dgm:pt modelId="{6D9B1F72-A330-4C5D-84D5-11ABE71BD21D}">
      <dgm:prSet phldrT="[Texto]" custT="1"/>
      <dgm:spPr/>
      <dgm:t>
        <a:bodyPr/>
        <a:lstStyle/>
        <a:p>
          <a:r>
            <a:rPr lang="es-EC" sz="2400" dirty="0" smtClean="0"/>
            <a:t>Recursos de TI</a:t>
          </a:r>
          <a:endParaRPr lang="es-EC" sz="2800" dirty="0"/>
        </a:p>
      </dgm:t>
    </dgm:pt>
    <dgm:pt modelId="{2C10C404-DCF0-473F-83B4-ADC3A4237678}" type="parTrans" cxnId="{FBFF88C1-5F78-474F-8A1B-6D1243B8CA48}">
      <dgm:prSet/>
      <dgm:spPr/>
      <dgm:t>
        <a:bodyPr/>
        <a:lstStyle/>
        <a:p>
          <a:endParaRPr lang="es-EC"/>
        </a:p>
      </dgm:t>
    </dgm:pt>
    <dgm:pt modelId="{FF535A97-38A5-4687-B527-071301DB4335}" type="sibTrans" cxnId="{FBFF88C1-5F78-474F-8A1B-6D1243B8CA48}">
      <dgm:prSet/>
      <dgm:spPr/>
      <dgm:t>
        <a:bodyPr/>
        <a:lstStyle/>
        <a:p>
          <a:endParaRPr lang="es-EC"/>
        </a:p>
      </dgm:t>
    </dgm:pt>
    <dgm:pt modelId="{64CB515D-D3A7-4ED0-9917-FF7D8C0C287B}">
      <dgm:prSet phldrT="[Texto]" custT="1"/>
      <dgm:spPr/>
      <dgm:t>
        <a:bodyPr/>
        <a:lstStyle/>
        <a:p>
          <a:r>
            <a:rPr lang="es-EC" sz="1600" b="1" dirty="0" smtClean="0">
              <a:effectLst>
                <a:outerShdw blurRad="38100" dist="38100" dir="2700000" algn="tl">
                  <a:srgbClr val="000000">
                    <a:alpha val="43137"/>
                  </a:srgbClr>
                </a:outerShdw>
              </a:effectLst>
            </a:rPr>
            <a:t>Aplicaciones</a:t>
          </a:r>
          <a:endParaRPr lang="es-EC" sz="1600" b="1" dirty="0">
            <a:effectLst>
              <a:outerShdw blurRad="38100" dist="38100" dir="2700000" algn="tl">
                <a:srgbClr val="000000">
                  <a:alpha val="43137"/>
                </a:srgbClr>
              </a:outerShdw>
            </a:effectLst>
          </a:endParaRPr>
        </a:p>
      </dgm:t>
    </dgm:pt>
    <dgm:pt modelId="{0686FE62-BC41-4254-8773-F3A2295502BD}" type="parTrans" cxnId="{3A31FBE8-F2E2-48D6-B2E2-9C84BB31113B}">
      <dgm:prSet/>
      <dgm:spPr/>
      <dgm:t>
        <a:bodyPr/>
        <a:lstStyle/>
        <a:p>
          <a:endParaRPr lang="es-EC"/>
        </a:p>
      </dgm:t>
    </dgm:pt>
    <dgm:pt modelId="{719F78E5-CC29-48E8-9370-5185C3BCE617}" type="sibTrans" cxnId="{3A31FBE8-F2E2-48D6-B2E2-9C84BB31113B}">
      <dgm:prSet/>
      <dgm:spPr/>
      <dgm:t>
        <a:bodyPr/>
        <a:lstStyle/>
        <a:p>
          <a:endParaRPr lang="es-EC"/>
        </a:p>
      </dgm:t>
    </dgm:pt>
    <dgm:pt modelId="{3753E928-58A6-4172-8CCE-EC5E0F6BBF4D}">
      <dgm:prSet phldrT="[Texto]" custT="1"/>
      <dgm:spPr/>
      <dgm:t>
        <a:bodyPr/>
        <a:lstStyle/>
        <a:p>
          <a:r>
            <a:rPr lang="es-EC" sz="1600" b="1" dirty="0" smtClean="0">
              <a:effectLst>
                <a:outerShdw blurRad="38100" dist="38100" dir="2700000" algn="tl">
                  <a:srgbClr val="000000">
                    <a:alpha val="43137"/>
                  </a:srgbClr>
                </a:outerShdw>
              </a:effectLst>
            </a:rPr>
            <a:t>Información </a:t>
          </a:r>
          <a:endParaRPr lang="es-EC" sz="1600" b="1" dirty="0">
            <a:effectLst>
              <a:outerShdw blurRad="38100" dist="38100" dir="2700000" algn="tl">
                <a:srgbClr val="000000">
                  <a:alpha val="43137"/>
                </a:srgbClr>
              </a:outerShdw>
            </a:effectLst>
          </a:endParaRPr>
        </a:p>
      </dgm:t>
    </dgm:pt>
    <dgm:pt modelId="{302A845B-6446-48CB-BB3E-A2B9DEEE0058}" type="parTrans" cxnId="{6555609F-2F4E-4ECF-9554-0E13382AC45F}">
      <dgm:prSet/>
      <dgm:spPr/>
      <dgm:t>
        <a:bodyPr/>
        <a:lstStyle/>
        <a:p>
          <a:endParaRPr lang="es-EC"/>
        </a:p>
      </dgm:t>
    </dgm:pt>
    <dgm:pt modelId="{87BC21E3-289F-4484-9D9D-A3F80EEDF90E}" type="sibTrans" cxnId="{6555609F-2F4E-4ECF-9554-0E13382AC45F}">
      <dgm:prSet/>
      <dgm:spPr/>
      <dgm:t>
        <a:bodyPr/>
        <a:lstStyle/>
        <a:p>
          <a:endParaRPr lang="es-EC"/>
        </a:p>
      </dgm:t>
    </dgm:pt>
    <dgm:pt modelId="{31F3DF57-BBC4-4EB2-BD4A-162D088FB8D6}">
      <dgm:prSet phldrT="[Texto]" custT="1"/>
      <dgm:spPr/>
      <dgm:t>
        <a:bodyPr/>
        <a:lstStyle/>
        <a:p>
          <a:r>
            <a:rPr lang="es-EC" sz="1600" b="1" dirty="0" smtClean="0">
              <a:effectLst>
                <a:outerShdw blurRad="38100" dist="38100" dir="2700000" algn="tl">
                  <a:srgbClr val="000000">
                    <a:alpha val="43137"/>
                  </a:srgbClr>
                </a:outerShdw>
              </a:effectLst>
            </a:rPr>
            <a:t>Infraestructura </a:t>
          </a:r>
          <a:endParaRPr lang="es-EC" sz="1600" b="1" dirty="0">
            <a:effectLst>
              <a:outerShdw blurRad="38100" dist="38100" dir="2700000" algn="tl">
                <a:srgbClr val="000000">
                  <a:alpha val="43137"/>
                </a:srgbClr>
              </a:outerShdw>
            </a:effectLst>
          </a:endParaRPr>
        </a:p>
      </dgm:t>
    </dgm:pt>
    <dgm:pt modelId="{912949A3-D17F-4D1C-8DAB-C18D26D3FD46}" type="parTrans" cxnId="{EFB706E2-EA7F-4299-A33F-ED19642F3B74}">
      <dgm:prSet/>
      <dgm:spPr/>
      <dgm:t>
        <a:bodyPr/>
        <a:lstStyle/>
        <a:p>
          <a:endParaRPr lang="es-EC"/>
        </a:p>
      </dgm:t>
    </dgm:pt>
    <dgm:pt modelId="{C1D4DC50-99FA-4952-B2C7-9F4AF356A7EC}" type="sibTrans" cxnId="{EFB706E2-EA7F-4299-A33F-ED19642F3B74}">
      <dgm:prSet/>
      <dgm:spPr/>
      <dgm:t>
        <a:bodyPr/>
        <a:lstStyle/>
        <a:p>
          <a:endParaRPr lang="es-EC"/>
        </a:p>
      </dgm:t>
    </dgm:pt>
    <dgm:pt modelId="{F561A89A-4B62-4AF8-9BA5-28109ABE1441}">
      <dgm:prSet phldrT="[Texto]" custT="1"/>
      <dgm:spPr/>
      <dgm:t>
        <a:bodyPr/>
        <a:lstStyle/>
        <a:p>
          <a:r>
            <a:rPr lang="es-EC" sz="1600" b="1" dirty="0" smtClean="0">
              <a:effectLst>
                <a:outerShdw blurRad="38100" dist="38100" dir="2700000" algn="tl">
                  <a:srgbClr val="000000">
                    <a:alpha val="43137"/>
                  </a:srgbClr>
                </a:outerShdw>
              </a:effectLst>
            </a:rPr>
            <a:t>Personas</a:t>
          </a:r>
          <a:endParaRPr lang="es-EC" sz="1600" b="1" dirty="0">
            <a:effectLst>
              <a:outerShdw blurRad="38100" dist="38100" dir="2700000" algn="tl">
                <a:srgbClr val="000000">
                  <a:alpha val="43137"/>
                </a:srgbClr>
              </a:outerShdw>
            </a:effectLst>
          </a:endParaRPr>
        </a:p>
      </dgm:t>
    </dgm:pt>
    <dgm:pt modelId="{1FC29FC6-00F9-4810-9D6C-AEDF1D420BC7}" type="parTrans" cxnId="{D86AAA6B-A13B-4F11-85B8-DF33478EB32E}">
      <dgm:prSet/>
      <dgm:spPr/>
      <dgm:t>
        <a:bodyPr/>
        <a:lstStyle/>
        <a:p>
          <a:endParaRPr lang="es-EC"/>
        </a:p>
      </dgm:t>
    </dgm:pt>
    <dgm:pt modelId="{86E4D2DB-E708-4A73-A595-33E74D0638E6}" type="sibTrans" cxnId="{D86AAA6B-A13B-4F11-85B8-DF33478EB32E}">
      <dgm:prSet/>
      <dgm:spPr/>
      <dgm:t>
        <a:bodyPr/>
        <a:lstStyle/>
        <a:p>
          <a:endParaRPr lang="es-EC"/>
        </a:p>
      </dgm:t>
    </dgm:pt>
    <dgm:pt modelId="{01443B6A-D1CB-49A7-8A91-C571BC403076}">
      <dgm:prSet phldrT="[Texto]" custT="1"/>
      <dgm:spPr/>
      <dgm:t>
        <a:bodyPr/>
        <a:lstStyle/>
        <a:p>
          <a:r>
            <a:rPr lang="es-EC" sz="1600" dirty="0" smtClean="0"/>
            <a:t> Son  sistemas  de  usuario  automatizados  y  procedimientos  manuales  que procesan la información.</a:t>
          </a:r>
          <a:endParaRPr lang="es-EC" sz="1600" dirty="0"/>
        </a:p>
      </dgm:t>
    </dgm:pt>
    <dgm:pt modelId="{C5094E87-782A-4ED1-8F1B-9535D289E787}" type="sibTrans" cxnId="{65318431-7FAE-447B-9FAF-D1169D9D9F52}">
      <dgm:prSet/>
      <dgm:spPr/>
      <dgm:t>
        <a:bodyPr/>
        <a:lstStyle/>
        <a:p>
          <a:endParaRPr lang="es-EC"/>
        </a:p>
      </dgm:t>
    </dgm:pt>
    <dgm:pt modelId="{10165875-AA50-40E8-BE1B-F54550505850}" type="parTrans" cxnId="{65318431-7FAE-447B-9FAF-D1169D9D9F52}">
      <dgm:prSet/>
      <dgm:spPr/>
      <dgm:t>
        <a:bodyPr/>
        <a:lstStyle/>
        <a:p>
          <a:endParaRPr lang="es-EC"/>
        </a:p>
      </dgm:t>
    </dgm:pt>
    <dgm:pt modelId="{0567B480-6822-40C1-A2AE-65492E843188}">
      <dgm:prSet phldrT="[Texto]" custT="1"/>
      <dgm:spPr/>
      <dgm:t>
        <a:bodyPr/>
        <a:lstStyle/>
        <a:p>
          <a:r>
            <a:rPr lang="es-EC" sz="1600" dirty="0" smtClean="0"/>
            <a:t>Son  los  datos  ingresados,  procesados  y  entregados  por  los  sistemas  de información,  en cualquier forma  empleada por el negocio</a:t>
          </a:r>
          <a:endParaRPr lang="es-EC" sz="1600" dirty="0"/>
        </a:p>
      </dgm:t>
    </dgm:pt>
    <dgm:pt modelId="{B6BB0EB5-D96D-4E5F-80ED-7F823A47379D}" type="parTrans" cxnId="{A6FE0558-FCC8-4D1A-A808-97DF3361B756}">
      <dgm:prSet/>
      <dgm:spPr/>
      <dgm:t>
        <a:bodyPr/>
        <a:lstStyle/>
        <a:p>
          <a:endParaRPr lang="es-EC"/>
        </a:p>
      </dgm:t>
    </dgm:pt>
    <dgm:pt modelId="{FA51FCB3-C0A4-44A3-997B-E81F3A7D336B}" type="sibTrans" cxnId="{A6FE0558-FCC8-4D1A-A808-97DF3361B756}">
      <dgm:prSet/>
      <dgm:spPr/>
      <dgm:t>
        <a:bodyPr/>
        <a:lstStyle/>
        <a:p>
          <a:endParaRPr lang="es-EC"/>
        </a:p>
      </dgm:t>
    </dgm:pt>
    <dgm:pt modelId="{52220A85-EED2-48B3-9B31-2885AE62FCF9}">
      <dgm:prSet phldrT="[Texto]" custT="1"/>
      <dgm:spPr/>
      <dgm:t>
        <a:bodyPr/>
        <a:lstStyle/>
        <a:p>
          <a:r>
            <a:rPr lang="es-EC" sz="1600" dirty="0" smtClean="0"/>
            <a:t>Incluye  las  tecnología  e  instalaciones,  como  hardware,  sistemas operativos y redes, que permiten el procesamiento de las aplicaciones.</a:t>
          </a:r>
          <a:endParaRPr lang="es-EC" sz="1600" dirty="0"/>
        </a:p>
      </dgm:t>
    </dgm:pt>
    <dgm:pt modelId="{83B0A27A-072C-4181-BA15-ABD969618382}" type="parTrans" cxnId="{AD2F7D91-E969-4870-9F59-6B09286E0CA6}">
      <dgm:prSet/>
      <dgm:spPr/>
      <dgm:t>
        <a:bodyPr/>
        <a:lstStyle/>
        <a:p>
          <a:endParaRPr lang="es-EC"/>
        </a:p>
      </dgm:t>
    </dgm:pt>
    <dgm:pt modelId="{7093A6FC-AE92-456B-9C2B-6D7067A96252}" type="sibTrans" cxnId="{AD2F7D91-E969-4870-9F59-6B09286E0CA6}">
      <dgm:prSet/>
      <dgm:spPr/>
      <dgm:t>
        <a:bodyPr/>
        <a:lstStyle/>
        <a:p>
          <a:endParaRPr lang="es-EC"/>
        </a:p>
      </dgm:t>
    </dgm:pt>
    <dgm:pt modelId="{A7C4573B-C867-4D45-B072-CC33AC543447}">
      <dgm:prSet phldrT="[Texto]" custT="1"/>
      <dgm:spPr/>
      <dgm:t>
        <a:bodyPr/>
        <a:lstStyle/>
        <a:p>
          <a:r>
            <a:rPr lang="es-EC" sz="1600" dirty="0" smtClean="0"/>
            <a:t>Es  el  recurso  humano  requerido  para  planear,  organizar,  adquirir , implementar ,  entregar ,  soportar ,  monitorear  y  evaluar  los  sistemas  de  información  y servicios.</a:t>
          </a:r>
          <a:endParaRPr lang="es-EC" sz="1600" dirty="0"/>
        </a:p>
      </dgm:t>
    </dgm:pt>
    <dgm:pt modelId="{B3EBDB82-BBC4-478D-8903-11ABEF236EB2}" type="parTrans" cxnId="{A285C1A4-3520-4177-865B-942D516734A1}">
      <dgm:prSet/>
      <dgm:spPr/>
      <dgm:t>
        <a:bodyPr/>
        <a:lstStyle/>
        <a:p>
          <a:endParaRPr lang="es-EC"/>
        </a:p>
      </dgm:t>
    </dgm:pt>
    <dgm:pt modelId="{8F65031B-7A49-4FE1-A429-DC8A491B1325}" type="sibTrans" cxnId="{A285C1A4-3520-4177-865B-942D516734A1}">
      <dgm:prSet/>
      <dgm:spPr/>
      <dgm:t>
        <a:bodyPr/>
        <a:lstStyle/>
        <a:p>
          <a:endParaRPr lang="es-EC"/>
        </a:p>
      </dgm:t>
    </dgm:pt>
    <dgm:pt modelId="{06E59AC9-16B2-4A57-8549-662CB4CBB72D}" type="pres">
      <dgm:prSet presAssocID="{31BC0775-98BE-40EE-97DE-B0D86D38B24D}" presName="composite" presStyleCnt="0">
        <dgm:presLayoutVars>
          <dgm:chMax val="1"/>
          <dgm:dir/>
          <dgm:resizeHandles val="exact"/>
        </dgm:presLayoutVars>
      </dgm:prSet>
      <dgm:spPr/>
      <dgm:t>
        <a:bodyPr/>
        <a:lstStyle/>
        <a:p>
          <a:endParaRPr lang="es-EC"/>
        </a:p>
      </dgm:t>
    </dgm:pt>
    <dgm:pt modelId="{7379156B-4C16-4568-B2E5-A226B27753E1}" type="pres">
      <dgm:prSet presAssocID="{6D9B1F72-A330-4C5D-84D5-11ABE71BD21D}" presName="roof" presStyleLbl="dkBgShp" presStyleIdx="0" presStyleCnt="2" custScaleX="99360" custLinFactNeighborX="-670" custLinFactNeighborY="-22201"/>
      <dgm:spPr/>
      <dgm:t>
        <a:bodyPr/>
        <a:lstStyle/>
        <a:p>
          <a:endParaRPr lang="es-EC"/>
        </a:p>
      </dgm:t>
    </dgm:pt>
    <dgm:pt modelId="{D3EC8D3C-F646-4034-9995-01055B94F358}" type="pres">
      <dgm:prSet presAssocID="{6D9B1F72-A330-4C5D-84D5-11ABE71BD21D}" presName="pillars" presStyleCnt="0"/>
      <dgm:spPr/>
    </dgm:pt>
    <dgm:pt modelId="{6412B9D9-5C06-479F-B566-E1005F1B173A}" type="pres">
      <dgm:prSet presAssocID="{6D9B1F72-A330-4C5D-84D5-11ABE71BD21D}" presName="pillar1" presStyleLbl="node1" presStyleIdx="0" presStyleCnt="4" custLinFactNeighborX="-2682" custLinFactNeighborY="-11003">
        <dgm:presLayoutVars>
          <dgm:bulletEnabled val="1"/>
        </dgm:presLayoutVars>
      </dgm:prSet>
      <dgm:spPr/>
      <dgm:t>
        <a:bodyPr/>
        <a:lstStyle/>
        <a:p>
          <a:endParaRPr lang="es-EC"/>
        </a:p>
      </dgm:t>
    </dgm:pt>
    <dgm:pt modelId="{32AD79EE-6758-4E0E-A12F-8175DE48B870}" type="pres">
      <dgm:prSet presAssocID="{3753E928-58A6-4172-8CCE-EC5E0F6BBF4D}" presName="pillarX" presStyleLbl="node1" presStyleIdx="1" presStyleCnt="4" custLinFactNeighborX="-2682" custLinFactNeighborY="-10572">
        <dgm:presLayoutVars>
          <dgm:bulletEnabled val="1"/>
        </dgm:presLayoutVars>
      </dgm:prSet>
      <dgm:spPr/>
      <dgm:t>
        <a:bodyPr/>
        <a:lstStyle/>
        <a:p>
          <a:endParaRPr lang="es-EC"/>
        </a:p>
      </dgm:t>
    </dgm:pt>
    <dgm:pt modelId="{D711A0F8-04AC-4D3D-AF53-90D5D2D94256}" type="pres">
      <dgm:prSet presAssocID="{31F3DF57-BBC4-4EB2-BD4A-162D088FB8D6}" presName="pillarX" presStyleLbl="node1" presStyleIdx="2" presStyleCnt="4" custLinFactNeighborX="-2682" custLinFactNeighborY="-10572">
        <dgm:presLayoutVars>
          <dgm:bulletEnabled val="1"/>
        </dgm:presLayoutVars>
      </dgm:prSet>
      <dgm:spPr/>
      <dgm:t>
        <a:bodyPr/>
        <a:lstStyle/>
        <a:p>
          <a:endParaRPr lang="es-EC"/>
        </a:p>
      </dgm:t>
    </dgm:pt>
    <dgm:pt modelId="{1207A1E2-6AB9-40EC-94F9-16EBD24EAFB6}" type="pres">
      <dgm:prSet presAssocID="{F561A89A-4B62-4AF8-9BA5-28109ABE1441}" presName="pillarX" presStyleLbl="node1" presStyleIdx="3" presStyleCnt="4" custLinFactNeighborX="-2682" custLinFactNeighborY="-10572">
        <dgm:presLayoutVars>
          <dgm:bulletEnabled val="1"/>
        </dgm:presLayoutVars>
      </dgm:prSet>
      <dgm:spPr/>
      <dgm:t>
        <a:bodyPr/>
        <a:lstStyle/>
        <a:p>
          <a:endParaRPr lang="es-EC"/>
        </a:p>
      </dgm:t>
    </dgm:pt>
    <dgm:pt modelId="{FBA29DE0-8DE6-4277-93A9-DE057D4DDC70}" type="pres">
      <dgm:prSet presAssocID="{6D9B1F72-A330-4C5D-84D5-11ABE71BD21D}" presName="base" presStyleLbl="dkBgShp" presStyleIdx="1" presStyleCnt="2"/>
      <dgm:spPr/>
    </dgm:pt>
  </dgm:ptLst>
  <dgm:cxnLst>
    <dgm:cxn modelId="{55040C81-EFC2-4E05-8723-CD1A9EB098BA}" type="presOf" srcId="{01443B6A-D1CB-49A7-8A91-C571BC403076}" destId="{6412B9D9-5C06-479F-B566-E1005F1B173A}" srcOrd="0" destOrd="1" presId="urn:microsoft.com/office/officeart/2005/8/layout/hList3"/>
    <dgm:cxn modelId="{EE1BF4DC-3472-483F-B88B-FC487C7A4DBF}" type="presOf" srcId="{3753E928-58A6-4172-8CCE-EC5E0F6BBF4D}" destId="{32AD79EE-6758-4E0E-A12F-8175DE48B870}" srcOrd="0" destOrd="0" presId="urn:microsoft.com/office/officeart/2005/8/layout/hList3"/>
    <dgm:cxn modelId="{A285C1A4-3520-4177-865B-942D516734A1}" srcId="{F561A89A-4B62-4AF8-9BA5-28109ABE1441}" destId="{A7C4573B-C867-4D45-B072-CC33AC543447}" srcOrd="0" destOrd="0" parTransId="{B3EBDB82-BBC4-478D-8903-11ABEF236EB2}" sibTransId="{8F65031B-7A49-4FE1-A429-DC8A491B1325}"/>
    <dgm:cxn modelId="{FBFF88C1-5F78-474F-8A1B-6D1243B8CA48}" srcId="{31BC0775-98BE-40EE-97DE-B0D86D38B24D}" destId="{6D9B1F72-A330-4C5D-84D5-11ABE71BD21D}" srcOrd="0" destOrd="0" parTransId="{2C10C404-DCF0-473F-83B4-ADC3A4237678}" sibTransId="{FF535A97-38A5-4687-B527-071301DB4335}"/>
    <dgm:cxn modelId="{7DDFF1FE-43F8-49D6-B6D0-6EDAB52FE562}" type="presOf" srcId="{F561A89A-4B62-4AF8-9BA5-28109ABE1441}" destId="{1207A1E2-6AB9-40EC-94F9-16EBD24EAFB6}" srcOrd="0" destOrd="0" presId="urn:microsoft.com/office/officeart/2005/8/layout/hList3"/>
    <dgm:cxn modelId="{D86AAA6B-A13B-4F11-85B8-DF33478EB32E}" srcId="{6D9B1F72-A330-4C5D-84D5-11ABE71BD21D}" destId="{F561A89A-4B62-4AF8-9BA5-28109ABE1441}" srcOrd="3" destOrd="0" parTransId="{1FC29FC6-00F9-4810-9D6C-AEDF1D420BC7}" sibTransId="{86E4D2DB-E708-4A73-A595-33E74D0638E6}"/>
    <dgm:cxn modelId="{6555609F-2F4E-4ECF-9554-0E13382AC45F}" srcId="{6D9B1F72-A330-4C5D-84D5-11ABE71BD21D}" destId="{3753E928-58A6-4172-8CCE-EC5E0F6BBF4D}" srcOrd="1" destOrd="0" parTransId="{302A845B-6446-48CB-BB3E-A2B9DEEE0058}" sibTransId="{87BC21E3-289F-4484-9D9D-A3F80EEDF90E}"/>
    <dgm:cxn modelId="{155EAD44-1984-48BD-A790-119A872C6138}" type="presOf" srcId="{52220A85-EED2-48B3-9B31-2885AE62FCF9}" destId="{D711A0F8-04AC-4D3D-AF53-90D5D2D94256}" srcOrd="0" destOrd="1" presId="urn:microsoft.com/office/officeart/2005/8/layout/hList3"/>
    <dgm:cxn modelId="{3A31FBE8-F2E2-48D6-B2E2-9C84BB31113B}" srcId="{6D9B1F72-A330-4C5D-84D5-11ABE71BD21D}" destId="{64CB515D-D3A7-4ED0-9917-FF7D8C0C287B}" srcOrd="0" destOrd="0" parTransId="{0686FE62-BC41-4254-8773-F3A2295502BD}" sibTransId="{719F78E5-CC29-48E8-9370-5185C3BCE617}"/>
    <dgm:cxn modelId="{EFB706E2-EA7F-4299-A33F-ED19642F3B74}" srcId="{6D9B1F72-A330-4C5D-84D5-11ABE71BD21D}" destId="{31F3DF57-BBC4-4EB2-BD4A-162D088FB8D6}" srcOrd="2" destOrd="0" parTransId="{912949A3-D17F-4D1C-8DAB-C18D26D3FD46}" sibTransId="{C1D4DC50-99FA-4952-B2C7-9F4AF356A7EC}"/>
    <dgm:cxn modelId="{0E3B7937-6D1A-4035-8534-B326A5C9A04C}" type="presOf" srcId="{0567B480-6822-40C1-A2AE-65492E843188}" destId="{32AD79EE-6758-4E0E-A12F-8175DE48B870}" srcOrd="0" destOrd="1" presId="urn:microsoft.com/office/officeart/2005/8/layout/hList3"/>
    <dgm:cxn modelId="{A6FE0558-FCC8-4D1A-A808-97DF3361B756}" srcId="{3753E928-58A6-4172-8CCE-EC5E0F6BBF4D}" destId="{0567B480-6822-40C1-A2AE-65492E843188}" srcOrd="0" destOrd="0" parTransId="{B6BB0EB5-D96D-4E5F-80ED-7F823A47379D}" sibTransId="{FA51FCB3-C0A4-44A3-997B-E81F3A7D336B}"/>
    <dgm:cxn modelId="{5142D264-CB5A-42AA-B683-70044CE8FF73}" type="presOf" srcId="{31F3DF57-BBC4-4EB2-BD4A-162D088FB8D6}" destId="{D711A0F8-04AC-4D3D-AF53-90D5D2D94256}" srcOrd="0" destOrd="0" presId="urn:microsoft.com/office/officeart/2005/8/layout/hList3"/>
    <dgm:cxn modelId="{367E6093-AF87-400F-B0F9-70BCD3FD4C7C}" type="presOf" srcId="{31BC0775-98BE-40EE-97DE-B0D86D38B24D}" destId="{06E59AC9-16B2-4A57-8549-662CB4CBB72D}" srcOrd="0" destOrd="0" presId="urn:microsoft.com/office/officeart/2005/8/layout/hList3"/>
    <dgm:cxn modelId="{8C760705-5681-40E5-9AE0-A9AD639E7B5E}" type="presOf" srcId="{A7C4573B-C867-4D45-B072-CC33AC543447}" destId="{1207A1E2-6AB9-40EC-94F9-16EBD24EAFB6}" srcOrd="0" destOrd="1" presId="urn:microsoft.com/office/officeart/2005/8/layout/hList3"/>
    <dgm:cxn modelId="{AD2F7D91-E969-4870-9F59-6B09286E0CA6}" srcId="{31F3DF57-BBC4-4EB2-BD4A-162D088FB8D6}" destId="{52220A85-EED2-48B3-9B31-2885AE62FCF9}" srcOrd="0" destOrd="0" parTransId="{83B0A27A-072C-4181-BA15-ABD969618382}" sibTransId="{7093A6FC-AE92-456B-9C2B-6D7067A96252}"/>
    <dgm:cxn modelId="{65318431-7FAE-447B-9FAF-D1169D9D9F52}" srcId="{64CB515D-D3A7-4ED0-9917-FF7D8C0C287B}" destId="{01443B6A-D1CB-49A7-8A91-C571BC403076}" srcOrd="0" destOrd="0" parTransId="{10165875-AA50-40E8-BE1B-F54550505850}" sibTransId="{C5094E87-782A-4ED1-8F1B-9535D289E787}"/>
    <dgm:cxn modelId="{D7C0DE8C-8E61-495E-94DF-58485DA4C819}" type="presOf" srcId="{6D9B1F72-A330-4C5D-84D5-11ABE71BD21D}" destId="{7379156B-4C16-4568-B2E5-A226B27753E1}" srcOrd="0" destOrd="0" presId="urn:microsoft.com/office/officeart/2005/8/layout/hList3"/>
    <dgm:cxn modelId="{0312F12E-C9C9-4C08-B9DB-CA0404F866EA}" type="presOf" srcId="{64CB515D-D3A7-4ED0-9917-FF7D8C0C287B}" destId="{6412B9D9-5C06-479F-B566-E1005F1B173A}" srcOrd="0" destOrd="0" presId="urn:microsoft.com/office/officeart/2005/8/layout/hList3"/>
    <dgm:cxn modelId="{BBEF27C9-CF72-47D5-AE28-9C46BD214202}" type="presParOf" srcId="{06E59AC9-16B2-4A57-8549-662CB4CBB72D}" destId="{7379156B-4C16-4568-B2E5-A226B27753E1}" srcOrd="0" destOrd="0" presId="urn:microsoft.com/office/officeart/2005/8/layout/hList3"/>
    <dgm:cxn modelId="{D6B71773-D717-4F4A-A0E7-8B3041D770FA}" type="presParOf" srcId="{06E59AC9-16B2-4A57-8549-662CB4CBB72D}" destId="{D3EC8D3C-F646-4034-9995-01055B94F358}" srcOrd="1" destOrd="0" presId="urn:microsoft.com/office/officeart/2005/8/layout/hList3"/>
    <dgm:cxn modelId="{16E3C7A3-629E-4419-ADFA-B717FB87EE79}" type="presParOf" srcId="{D3EC8D3C-F646-4034-9995-01055B94F358}" destId="{6412B9D9-5C06-479F-B566-E1005F1B173A}" srcOrd="0" destOrd="0" presId="urn:microsoft.com/office/officeart/2005/8/layout/hList3"/>
    <dgm:cxn modelId="{EB45470F-097A-4B2D-93E9-A54C37E93A32}" type="presParOf" srcId="{D3EC8D3C-F646-4034-9995-01055B94F358}" destId="{32AD79EE-6758-4E0E-A12F-8175DE48B870}" srcOrd="1" destOrd="0" presId="urn:microsoft.com/office/officeart/2005/8/layout/hList3"/>
    <dgm:cxn modelId="{D6051043-DCEE-4A0F-8699-ACDF607BA618}" type="presParOf" srcId="{D3EC8D3C-F646-4034-9995-01055B94F358}" destId="{D711A0F8-04AC-4D3D-AF53-90D5D2D94256}" srcOrd="2" destOrd="0" presId="urn:microsoft.com/office/officeart/2005/8/layout/hList3"/>
    <dgm:cxn modelId="{98EF12E4-F917-47A8-9E94-F41121E3FCBD}" type="presParOf" srcId="{D3EC8D3C-F646-4034-9995-01055B94F358}" destId="{1207A1E2-6AB9-40EC-94F9-16EBD24EAFB6}" srcOrd="3" destOrd="0" presId="urn:microsoft.com/office/officeart/2005/8/layout/hList3"/>
    <dgm:cxn modelId="{C115B637-2253-4365-A4FC-C4037783DDEF}" type="presParOf" srcId="{06E59AC9-16B2-4A57-8549-662CB4CBB72D}" destId="{FBA29DE0-8DE6-4277-93A9-DE057D4DDC70}" srcOrd="2" destOrd="0" presId="urn:microsoft.com/office/officeart/2005/8/layout/hList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7. Guías de Administración de COBIT</a:t>
          </a:r>
          <a:endParaRPr lang="es-EC" sz="2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7D02DC15-41A7-47D8-9EE0-BF3C2D924A90}" type="presOf" srcId="{238CC9A4-0EAE-4AC6-8A4B-689493D375E4}" destId="{FC7C4530-963F-4D81-8C96-75FADF586974}" srcOrd="0" destOrd="0" presId="urn:microsoft.com/office/officeart/2005/8/layout/vList2"/>
    <dgm:cxn modelId="{B9C4A559-2050-4629-A80A-352E56D65BC4}"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67CDB2F-AC13-42E0-B1BF-533A76B96E3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C1E81915-5C44-462C-857A-5E831F9E302D}" type="doc">
      <dgm:prSet loTypeId="urn:microsoft.com/office/officeart/2005/8/layout/hList2" loCatId="list" qsTypeId="urn:microsoft.com/office/officeart/2005/8/quickstyle/simple1" qsCatId="simple" csTypeId="urn:microsoft.com/office/officeart/2005/8/colors/colorful5" csCatId="colorful" phldr="1"/>
      <dgm:spPr/>
      <dgm:t>
        <a:bodyPr/>
        <a:lstStyle/>
        <a:p>
          <a:endParaRPr lang="es-EC"/>
        </a:p>
      </dgm:t>
    </dgm:pt>
    <dgm:pt modelId="{FC0DC516-EDA0-4B1B-8630-FD244E2418CC}">
      <dgm:prSet phldrT="[Texto]" custT="1"/>
      <dgm:spPr/>
      <dgm:t>
        <a:bodyPr/>
        <a:lstStyle/>
        <a:p>
          <a:r>
            <a:rPr lang="es-EC" sz="1500" dirty="0" smtClean="0"/>
            <a:t>Modelo de Madurez</a:t>
          </a:r>
          <a:endParaRPr lang="es-EC" sz="1500" dirty="0"/>
        </a:p>
      </dgm:t>
    </dgm:pt>
    <dgm:pt modelId="{27D566CD-2D4C-42D1-B393-6A1BAFD29664}" type="parTrans" cxnId="{86F3A976-BE47-4556-8998-EC044B8ABA1D}">
      <dgm:prSet/>
      <dgm:spPr/>
      <dgm:t>
        <a:bodyPr/>
        <a:lstStyle/>
        <a:p>
          <a:endParaRPr lang="es-EC"/>
        </a:p>
      </dgm:t>
    </dgm:pt>
    <dgm:pt modelId="{6FAF50CA-D229-4028-BEFE-C40B75E057DC}" type="sibTrans" cxnId="{86F3A976-BE47-4556-8998-EC044B8ABA1D}">
      <dgm:prSet/>
      <dgm:spPr/>
      <dgm:t>
        <a:bodyPr/>
        <a:lstStyle/>
        <a:p>
          <a:endParaRPr lang="es-EC"/>
        </a:p>
      </dgm:t>
    </dgm:pt>
    <dgm:pt modelId="{7CF6BF03-80A1-4A15-9F3F-AFB09701D0A3}">
      <dgm:prSet phldrT="[Texto]" custT="1"/>
      <dgm:spPr/>
      <dgm:t>
        <a:bodyPr/>
        <a:lstStyle/>
        <a:p>
          <a:r>
            <a:rPr lang="es-MX" sz="1500" dirty="0" smtClean="0"/>
            <a:t>Método para establecer el nivel de desarrollo y formalización que han alcanzado los procesos de una organización en base a una escala cuantitativa.</a:t>
          </a:r>
          <a:endParaRPr lang="es-EC" sz="1500" dirty="0"/>
        </a:p>
      </dgm:t>
    </dgm:pt>
    <dgm:pt modelId="{E5ABCB09-1998-44FA-BE45-BB62C794D8CE}" type="parTrans" cxnId="{70E3FA92-4F79-4EBB-B636-EB7F80F4DAD7}">
      <dgm:prSet/>
      <dgm:spPr/>
      <dgm:t>
        <a:bodyPr/>
        <a:lstStyle/>
        <a:p>
          <a:endParaRPr lang="es-EC"/>
        </a:p>
      </dgm:t>
    </dgm:pt>
    <dgm:pt modelId="{56CA8B49-7B30-4846-A122-5C1A810D44D3}" type="sibTrans" cxnId="{70E3FA92-4F79-4EBB-B636-EB7F80F4DAD7}">
      <dgm:prSet/>
      <dgm:spPr/>
      <dgm:t>
        <a:bodyPr/>
        <a:lstStyle/>
        <a:p>
          <a:endParaRPr lang="es-EC"/>
        </a:p>
      </dgm:t>
    </dgm:pt>
    <dgm:pt modelId="{C47C7773-4515-4375-BDC6-1DC383FAB1BD}">
      <dgm:prSet phldrT="[Texto]" custT="1"/>
      <dgm:spPr/>
      <dgm:t>
        <a:bodyPr/>
        <a:lstStyle/>
        <a:p>
          <a:r>
            <a:rPr lang="es-EC" sz="1500" dirty="0" smtClean="0"/>
            <a:t>Factores Críticos de éxito</a:t>
          </a:r>
          <a:endParaRPr lang="es-EC" sz="1500" dirty="0"/>
        </a:p>
      </dgm:t>
    </dgm:pt>
    <dgm:pt modelId="{F78F8F9C-2D35-4BAF-8566-3D59EBF16EEC}" type="parTrans" cxnId="{8F01B398-B5B7-4C81-BFF0-2639B0186539}">
      <dgm:prSet/>
      <dgm:spPr/>
      <dgm:t>
        <a:bodyPr/>
        <a:lstStyle/>
        <a:p>
          <a:endParaRPr lang="es-EC"/>
        </a:p>
      </dgm:t>
    </dgm:pt>
    <dgm:pt modelId="{CEDD9CF1-D73F-4D44-9891-34B4F7D004C9}" type="sibTrans" cxnId="{8F01B398-B5B7-4C81-BFF0-2639B0186539}">
      <dgm:prSet/>
      <dgm:spPr/>
      <dgm:t>
        <a:bodyPr/>
        <a:lstStyle/>
        <a:p>
          <a:endParaRPr lang="es-EC"/>
        </a:p>
      </dgm:t>
    </dgm:pt>
    <dgm:pt modelId="{3D079D58-90BD-4670-8AD0-AF11F285D3A1}">
      <dgm:prSet phldrT="[Texto]" custT="1"/>
      <dgm:spPr/>
      <dgm:t>
        <a:bodyPr/>
        <a:lstStyle/>
        <a:p>
          <a:r>
            <a:rPr lang="es-MX" sz="1500" dirty="0" smtClean="0"/>
            <a:t>Son las acciones de gestión que deben ser administradas para lograr el control de los procesos de TI. Identifican lo más importante por hacer, en estrategia, técnica, organizativa y procedimiento.</a:t>
          </a:r>
          <a:endParaRPr lang="es-EC" sz="1500" dirty="0"/>
        </a:p>
      </dgm:t>
    </dgm:pt>
    <dgm:pt modelId="{532826AA-F3BB-4F35-A120-7C847A072126}" type="parTrans" cxnId="{F7C0BE24-0B99-4F66-8672-F2175223EF27}">
      <dgm:prSet/>
      <dgm:spPr/>
      <dgm:t>
        <a:bodyPr/>
        <a:lstStyle/>
        <a:p>
          <a:endParaRPr lang="es-EC"/>
        </a:p>
      </dgm:t>
    </dgm:pt>
    <dgm:pt modelId="{FFB42B93-6D3C-4894-B39C-E119F7E99B6E}" type="sibTrans" cxnId="{F7C0BE24-0B99-4F66-8672-F2175223EF27}">
      <dgm:prSet/>
      <dgm:spPr/>
      <dgm:t>
        <a:bodyPr/>
        <a:lstStyle/>
        <a:p>
          <a:endParaRPr lang="es-EC"/>
        </a:p>
      </dgm:t>
    </dgm:pt>
    <dgm:pt modelId="{C7791293-37CD-448E-B08F-EF54E2D4D177}">
      <dgm:prSet phldrT="[Texto]" custT="1"/>
      <dgm:spPr/>
      <dgm:t>
        <a:bodyPr/>
        <a:lstStyle/>
        <a:p>
          <a:r>
            <a:rPr lang="es-EC" sz="1500" dirty="0" smtClean="0"/>
            <a:t>Indicadores clave de resultados (KGI)</a:t>
          </a:r>
          <a:endParaRPr lang="es-EC" sz="1500" dirty="0"/>
        </a:p>
      </dgm:t>
    </dgm:pt>
    <dgm:pt modelId="{0ED3B9EA-107A-4A78-A38A-8E2908CB2B7B}" type="parTrans" cxnId="{9713BA68-DDFE-4751-B839-8283918ABE45}">
      <dgm:prSet/>
      <dgm:spPr/>
      <dgm:t>
        <a:bodyPr/>
        <a:lstStyle/>
        <a:p>
          <a:endParaRPr lang="es-EC"/>
        </a:p>
      </dgm:t>
    </dgm:pt>
    <dgm:pt modelId="{8093CF1E-E56B-4212-84C1-C55659BE1175}" type="sibTrans" cxnId="{9713BA68-DDFE-4751-B839-8283918ABE45}">
      <dgm:prSet/>
      <dgm:spPr/>
      <dgm:t>
        <a:bodyPr/>
        <a:lstStyle/>
        <a:p>
          <a:endParaRPr lang="es-EC"/>
        </a:p>
      </dgm:t>
    </dgm:pt>
    <dgm:pt modelId="{D2B535F2-10BB-4A56-ADD9-02230A7EAE16}">
      <dgm:prSet phldrT="[Texto]" custT="1"/>
      <dgm:spPr/>
      <dgm:t>
        <a:bodyPr/>
        <a:lstStyle/>
        <a:p>
          <a:r>
            <a:rPr lang="es-MX" sz="1500" dirty="0" smtClean="0"/>
            <a:t>Medidas que comunican a la gerencia si un proceso de TI ha cumplido con los requerimientos de negocio; usualmente expresados como criterios de información. </a:t>
          </a:r>
          <a:endParaRPr lang="es-EC" sz="1500" dirty="0"/>
        </a:p>
      </dgm:t>
    </dgm:pt>
    <dgm:pt modelId="{079767E8-FBD6-4375-8C32-1328437CAC4F}" type="parTrans" cxnId="{F842531E-97C6-4526-92BD-9F3D662B43AF}">
      <dgm:prSet/>
      <dgm:spPr/>
      <dgm:t>
        <a:bodyPr/>
        <a:lstStyle/>
        <a:p>
          <a:endParaRPr lang="es-EC"/>
        </a:p>
      </dgm:t>
    </dgm:pt>
    <dgm:pt modelId="{6763D6C6-8807-4D02-9DBB-3A242CCF87AC}" type="sibTrans" cxnId="{F842531E-97C6-4526-92BD-9F3D662B43AF}">
      <dgm:prSet/>
      <dgm:spPr/>
      <dgm:t>
        <a:bodyPr/>
        <a:lstStyle/>
        <a:p>
          <a:endParaRPr lang="es-EC"/>
        </a:p>
      </dgm:t>
    </dgm:pt>
    <dgm:pt modelId="{5883BCFE-F0B5-4C15-8DCE-A444F8C378E4}">
      <dgm:prSet phldrT="[Texto]" custT="1"/>
      <dgm:spPr/>
      <dgm:t>
        <a:bodyPr/>
        <a:lstStyle/>
        <a:p>
          <a:r>
            <a:rPr lang="es-EC" sz="1500" dirty="0" smtClean="0"/>
            <a:t>Indicadores clave de desempeño (KPI)</a:t>
          </a:r>
          <a:endParaRPr lang="es-EC" sz="1500" dirty="0"/>
        </a:p>
      </dgm:t>
    </dgm:pt>
    <dgm:pt modelId="{A9046716-0592-41E2-B78C-81F7F66B2DA6}" type="parTrans" cxnId="{D61D5BB7-0964-4D80-B718-B3AF9648440E}">
      <dgm:prSet/>
      <dgm:spPr/>
      <dgm:t>
        <a:bodyPr/>
        <a:lstStyle/>
        <a:p>
          <a:endParaRPr lang="es-EC"/>
        </a:p>
      </dgm:t>
    </dgm:pt>
    <dgm:pt modelId="{06F5D3A5-CA77-442D-AFBC-E7D4087E3514}" type="sibTrans" cxnId="{D61D5BB7-0964-4D80-B718-B3AF9648440E}">
      <dgm:prSet/>
      <dgm:spPr/>
      <dgm:t>
        <a:bodyPr/>
        <a:lstStyle/>
        <a:p>
          <a:endParaRPr lang="es-EC"/>
        </a:p>
      </dgm:t>
    </dgm:pt>
    <dgm:pt modelId="{AB50F338-50D9-433D-B4DF-D35AB5240A36}">
      <dgm:prSet phldrT="[Texto]" custT="1"/>
      <dgm:spPr/>
      <dgm:t>
        <a:bodyPr/>
        <a:lstStyle/>
        <a:p>
          <a:r>
            <a:rPr lang="es-MX" sz="1500" dirty="0" smtClean="0"/>
            <a:t>Medidas que muestran que tan bien se están  ejecutando los procesos de TI para alcanzar sus objetivos</a:t>
          </a:r>
          <a:endParaRPr lang="es-EC" sz="1500" dirty="0"/>
        </a:p>
      </dgm:t>
    </dgm:pt>
    <dgm:pt modelId="{1CFC1B62-E0B7-43D0-ABF8-C3CADC420190}" type="parTrans" cxnId="{0574B59E-5AD0-464D-B1BE-13B770466E3C}">
      <dgm:prSet/>
      <dgm:spPr/>
      <dgm:t>
        <a:bodyPr/>
        <a:lstStyle/>
        <a:p>
          <a:endParaRPr lang="es-EC"/>
        </a:p>
      </dgm:t>
    </dgm:pt>
    <dgm:pt modelId="{9E337AC9-4C96-45DC-8E0F-D52B1374BB52}" type="sibTrans" cxnId="{0574B59E-5AD0-464D-B1BE-13B770466E3C}">
      <dgm:prSet/>
      <dgm:spPr/>
      <dgm:t>
        <a:bodyPr/>
        <a:lstStyle/>
        <a:p>
          <a:endParaRPr lang="es-EC"/>
        </a:p>
      </dgm:t>
    </dgm:pt>
    <dgm:pt modelId="{B0755FF7-B8B8-44A9-9728-26F1B03FA3F0}" type="pres">
      <dgm:prSet presAssocID="{C1E81915-5C44-462C-857A-5E831F9E302D}" presName="linearFlow" presStyleCnt="0">
        <dgm:presLayoutVars>
          <dgm:dir/>
          <dgm:animLvl val="lvl"/>
          <dgm:resizeHandles/>
        </dgm:presLayoutVars>
      </dgm:prSet>
      <dgm:spPr/>
      <dgm:t>
        <a:bodyPr/>
        <a:lstStyle/>
        <a:p>
          <a:endParaRPr lang="es-EC"/>
        </a:p>
      </dgm:t>
    </dgm:pt>
    <dgm:pt modelId="{D7B6974F-5BD9-4545-A8F6-5C4A97DC9446}" type="pres">
      <dgm:prSet presAssocID="{FC0DC516-EDA0-4B1B-8630-FD244E2418CC}" presName="compositeNode" presStyleCnt="0">
        <dgm:presLayoutVars>
          <dgm:bulletEnabled val="1"/>
        </dgm:presLayoutVars>
      </dgm:prSet>
      <dgm:spPr/>
    </dgm:pt>
    <dgm:pt modelId="{5A843D24-5D52-41E9-9716-1F9A423C9CD0}" type="pres">
      <dgm:prSet presAssocID="{FC0DC516-EDA0-4B1B-8630-FD244E2418CC}" presName="image" presStyleLbl="fgImgPlace1" presStyleIdx="0" presStyleCnt="4"/>
      <dgm:spPr/>
    </dgm:pt>
    <dgm:pt modelId="{8C061AA4-547D-4701-8F98-CE6880F7C786}" type="pres">
      <dgm:prSet presAssocID="{FC0DC516-EDA0-4B1B-8630-FD244E2418CC}" presName="childNode" presStyleLbl="node1" presStyleIdx="0" presStyleCnt="4">
        <dgm:presLayoutVars>
          <dgm:bulletEnabled val="1"/>
        </dgm:presLayoutVars>
      </dgm:prSet>
      <dgm:spPr/>
      <dgm:t>
        <a:bodyPr/>
        <a:lstStyle/>
        <a:p>
          <a:endParaRPr lang="es-EC"/>
        </a:p>
      </dgm:t>
    </dgm:pt>
    <dgm:pt modelId="{5E900C4F-DDA5-444F-8F45-213F2E9F4984}" type="pres">
      <dgm:prSet presAssocID="{FC0DC516-EDA0-4B1B-8630-FD244E2418CC}" presName="parentNode" presStyleLbl="revTx" presStyleIdx="0" presStyleCnt="4">
        <dgm:presLayoutVars>
          <dgm:chMax val="0"/>
          <dgm:bulletEnabled val="1"/>
        </dgm:presLayoutVars>
      </dgm:prSet>
      <dgm:spPr/>
      <dgm:t>
        <a:bodyPr/>
        <a:lstStyle/>
        <a:p>
          <a:endParaRPr lang="es-EC"/>
        </a:p>
      </dgm:t>
    </dgm:pt>
    <dgm:pt modelId="{506B7ABE-511A-4A43-99B1-444D6A169FDB}" type="pres">
      <dgm:prSet presAssocID="{6FAF50CA-D229-4028-BEFE-C40B75E057DC}" presName="sibTrans" presStyleCnt="0"/>
      <dgm:spPr/>
    </dgm:pt>
    <dgm:pt modelId="{A4DD8A5C-1FCA-443C-AA90-ADD14CB14F85}" type="pres">
      <dgm:prSet presAssocID="{C47C7773-4515-4375-BDC6-1DC383FAB1BD}" presName="compositeNode" presStyleCnt="0">
        <dgm:presLayoutVars>
          <dgm:bulletEnabled val="1"/>
        </dgm:presLayoutVars>
      </dgm:prSet>
      <dgm:spPr/>
    </dgm:pt>
    <dgm:pt modelId="{C35C2A28-D928-4AA0-9E16-C14197C8A52D}" type="pres">
      <dgm:prSet presAssocID="{C47C7773-4515-4375-BDC6-1DC383FAB1BD}" presName="image" presStyleLbl="fgImgPlace1" presStyleIdx="1" presStyleCnt="4"/>
      <dgm:spPr/>
    </dgm:pt>
    <dgm:pt modelId="{A474F76B-B52D-4121-A40B-892006787B2C}" type="pres">
      <dgm:prSet presAssocID="{C47C7773-4515-4375-BDC6-1DC383FAB1BD}" presName="childNode" presStyleLbl="node1" presStyleIdx="1" presStyleCnt="4" custScaleX="116840">
        <dgm:presLayoutVars>
          <dgm:bulletEnabled val="1"/>
        </dgm:presLayoutVars>
      </dgm:prSet>
      <dgm:spPr/>
      <dgm:t>
        <a:bodyPr/>
        <a:lstStyle/>
        <a:p>
          <a:endParaRPr lang="es-EC"/>
        </a:p>
      </dgm:t>
    </dgm:pt>
    <dgm:pt modelId="{2409F922-67DA-4B96-B1FC-D7F2A7399F2C}" type="pres">
      <dgm:prSet presAssocID="{C47C7773-4515-4375-BDC6-1DC383FAB1BD}" presName="parentNode" presStyleLbl="revTx" presStyleIdx="1" presStyleCnt="4">
        <dgm:presLayoutVars>
          <dgm:chMax val="0"/>
          <dgm:bulletEnabled val="1"/>
        </dgm:presLayoutVars>
      </dgm:prSet>
      <dgm:spPr/>
      <dgm:t>
        <a:bodyPr/>
        <a:lstStyle/>
        <a:p>
          <a:endParaRPr lang="es-EC"/>
        </a:p>
      </dgm:t>
    </dgm:pt>
    <dgm:pt modelId="{47B143E6-3D02-40DE-A27E-46383E099778}" type="pres">
      <dgm:prSet presAssocID="{CEDD9CF1-D73F-4D44-9891-34B4F7D004C9}" presName="sibTrans" presStyleCnt="0"/>
      <dgm:spPr/>
    </dgm:pt>
    <dgm:pt modelId="{20285942-5A75-42D2-9AD0-937AD3F5AD37}" type="pres">
      <dgm:prSet presAssocID="{C7791293-37CD-448E-B08F-EF54E2D4D177}" presName="compositeNode" presStyleCnt="0">
        <dgm:presLayoutVars>
          <dgm:bulletEnabled val="1"/>
        </dgm:presLayoutVars>
      </dgm:prSet>
      <dgm:spPr/>
    </dgm:pt>
    <dgm:pt modelId="{E8B60009-4941-4E3D-A9BA-8205F08FE2EB}" type="pres">
      <dgm:prSet presAssocID="{C7791293-37CD-448E-B08F-EF54E2D4D177}" presName="image" presStyleLbl="fgImgPlace1" presStyleIdx="2" presStyleCnt="4"/>
      <dgm:spPr/>
    </dgm:pt>
    <dgm:pt modelId="{F30CB1DE-CB5E-4305-AF6F-15F1933FDFC1}" type="pres">
      <dgm:prSet presAssocID="{C7791293-37CD-448E-B08F-EF54E2D4D177}" presName="childNode" presStyleLbl="node1" presStyleIdx="2" presStyleCnt="4">
        <dgm:presLayoutVars>
          <dgm:bulletEnabled val="1"/>
        </dgm:presLayoutVars>
      </dgm:prSet>
      <dgm:spPr/>
      <dgm:t>
        <a:bodyPr/>
        <a:lstStyle/>
        <a:p>
          <a:endParaRPr lang="es-EC"/>
        </a:p>
      </dgm:t>
    </dgm:pt>
    <dgm:pt modelId="{28C08744-AF00-4FBD-ADDC-D5143C7856A7}" type="pres">
      <dgm:prSet presAssocID="{C7791293-37CD-448E-B08F-EF54E2D4D177}" presName="parentNode" presStyleLbl="revTx" presStyleIdx="2" presStyleCnt="4">
        <dgm:presLayoutVars>
          <dgm:chMax val="0"/>
          <dgm:bulletEnabled val="1"/>
        </dgm:presLayoutVars>
      </dgm:prSet>
      <dgm:spPr/>
      <dgm:t>
        <a:bodyPr/>
        <a:lstStyle/>
        <a:p>
          <a:endParaRPr lang="es-EC"/>
        </a:p>
      </dgm:t>
    </dgm:pt>
    <dgm:pt modelId="{F3B444D4-DFDC-4D31-8E40-6386E4A37ECB}" type="pres">
      <dgm:prSet presAssocID="{8093CF1E-E56B-4212-84C1-C55659BE1175}" presName="sibTrans" presStyleCnt="0"/>
      <dgm:spPr/>
    </dgm:pt>
    <dgm:pt modelId="{97F666B7-D7F6-431D-8F9F-E214B4EC7AAA}" type="pres">
      <dgm:prSet presAssocID="{5883BCFE-F0B5-4C15-8DCE-A444F8C378E4}" presName="compositeNode" presStyleCnt="0">
        <dgm:presLayoutVars>
          <dgm:bulletEnabled val="1"/>
        </dgm:presLayoutVars>
      </dgm:prSet>
      <dgm:spPr/>
    </dgm:pt>
    <dgm:pt modelId="{5F088218-0995-44EA-96CA-D2AEE50841C2}" type="pres">
      <dgm:prSet presAssocID="{5883BCFE-F0B5-4C15-8DCE-A444F8C378E4}" presName="image" presStyleLbl="fgImgPlace1" presStyleIdx="3" presStyleCnt="4"/>
      <dgm:spPr/>
    </dgm:pt>
    <dgm:pt modelId="{1C66C784-1450-458F-8F3E-A6455B80784E}" type="pres">
      <dgm:prSet presAssocID="{5883BCFE-F0B5-4C15-8DCE-A444F8C378E4}" presName="childNode" presStyleLbl="node1" presStyleIdx="3" presStyleCnt="4">
        <dgm:presLayoutVars>
          <dgm:bulletEnabled val="1"/>
        </dgm:presLayoutVars>
      </dgm:prSet>
      <dgm:spPr/>
      <dgm:t>
        <a:bodyPr/>
        <a:lstStyle/>
        <a:p>
          <a:endParaRPr lang="es-EC"/>
        </a:p>
      </dgm:t>
    </dgm:pt>
    <dgm:pt modelId="{B0AD53B6-64C8-4F45-B162-71272E75757B}" type="pres">
      <dgm:prSet presAssocID="{5883BCFE-F0B5-4C15-8DCE-A444F8C378E4}" presName="parentNode" presStyleLbl="revTx" presStyleIdx="3" presStyleCnt="4">
        <dgm:presLayoutVars>
          <dgm:chMax val="0"/>
          <dgm:bulletEnabled val="1"/>
        </dgm:presLayoutVars>
      </dgm:prSet>
      <dgm:spPr/>
      <dgm:t>
        <a:bodyPr/>
        <a:lstStyle/>
        <a:p>
          <a:endParaRPr lang="es-EC"/>
        </a:p>
      </dgm:t>
    </dgm:pt>
  </dgm:ptLst>
  <dgm:cxnLst>
    <dgm:cxn modelId="{70E3FA92-4F79-4EBB-B636-EB7F80F4DAD7}" srcId="{FC0DC516-EDA0-4B1B-8630-FD244E2418CC}" destId="{7CF6BF03-80A1-4A15-9F3F-AFB09701D0A3}" srcOrd="0" destOrd="0" parTransId="{E5ABCB09-1998-44FA-BE45-BB62C794D8CE}" sibTransId="{56CA8B49-7B30-4846-A122-5C1A810D44D3}"/>
    <dgm:cxn modelId="{BE6904A5-3D2B-4933-9822-58157A9528CA}" type="presOf" srcId="{C7791293-37CD-448E-B08F-EF54E2D4D177}" destId="{28C08744-AF00-4FBD-ADDC-D5143C7856A7}" srcOrd="0" destOrd="0" presId="urn:microsoft.com/office/officeart/2005/8/layout/hList2"/>
    <dgm:cxn modelId="{0574B59E-5AD0-464D-B1BE-13B770466E3C}" srcId="{5883BCFE-F0B5-4C15-8DCE-A444F8C378E4}" destId="{AB50F338-50D9-433D-B4DF-D35AB5240A36}" srcOrd="0" destOrd="0" parTransId="{1CFC1B62-E0B7-43D0-ABF8-C3CADC420190}" sibTransId="{9E337AC9-4C96-45DC-8E0F-D52B1374BB52}"/>
    <dgm:cxn modelId="{ABB71FBC-A116-441C-B586-36364758D385}" type="presOf" srcId="{3D079D58-90BD-4670-8AD0-AF11F285D3A1}" destId="{A474F76B-B52D-4121-A40B-892006787B2C}" srcOrd="0" destOrd="0" presId="urn:microsoft.com/office/officeart/2005/8/layout/hList2"/>
    <dgm:cxn modelId="{AD90B464-B1A8-47AA-9963-1EB07C7C7223}" type="presOf" srcId="{C47C7773-4515-4375-BDC6-1DC383FAB1BD}" destId="{2409F922-67DA-4B96-B1FC-D7F2A7399F2C}" srcOrd="0" destOrd="0" presId="urn:microsoft.com/office/officeart/2005/8/layout/hList2"/>
    <dgm:cxn modelId="{A09DDF7C-D927-4B49-9DC5-EC6CA987C9BA}" type="presOf" srcId="{D2B535F2-10BB-4A56-ADD9-02230A7EAE16}" destId="{F30CB1DE-CB5E-4305-AF6F-15F1933FDFC1}" srcOrd="0" destOrd="0" presId="urn:microsoft.com/office/officeart/2005/8/layout/hList2"/>
    <dgm:cxn modelId="{9713BA68-DDFE-4751-B839-8283918ABE45}" srcId="{C1E81915-5C44-462C-857A-5E831F9E302D}" destId="{C7791293-37CD-448E-B08F-EF54E2D4D177}" srcOrd="2" destOrd="0" parTransId="{0ED3B9EA-107A-4A78-A38A-8E2908CB2B7B}" sibTransId="{8093CF1E-E56B-4212-84C1-C55659BE1175}"/>
    <dgm:cxn modelId="{AF064B56-F44D-4ECC-9989-8F3E8F5F2C21}" type="presOf" srcId="{FC0DC516-EDA0-4B1B-8630-FD244E2418CC}" destId="{5E900C4F-DDA5-444F-8F45-213F2E9F4984}" srcOrd="0" destOrd="0" presId="urn:microsoft.com/office/officeart/2005/8/layout/hList2"/>
    <dgm:cxn modelId="{7BEBD392-9675-4F64-A55D-0D93D4FDC6F1}" type="presOf" srcId="{C1E81915-5C44-462C-857A-5E831F9E302D}" destId="{B0755FF7-B8B8-44A9-9728-26F1B03FA3F0}" srcOrd="0" destOrd="0" presId="urn:microsoft.com/office/officeart/2005/8/layout/hList2"/>
    <dgm:cxn modelId="{86F3A976-BE47-4556-8998-EC044B8ABA1D}" srcId="{C1E81915-5C44-462C-857A-5E831F9E302D}" destId="{FC0DC516-EDA0-4B1B-8630-FD244E2418CC}" srcOrd="0" destOrd="0" parTransId="{27D566CD-2D4C-42D1-B393-6A1BAFD29664}" sibTransId="{6FAF50CA-D229-4028-BEFE-C40B75E057DC}"/>
    <dgm:cxn modelId="{C2255634-C6D6-4C14-88E4-64A830F66076}" type="presOf" srcId="{AB50F338-50D9-433D-B4DF-D35AB5240A36}" destId="{1C66C784-1450-458F-8F3E-A6455B80784E}" srcOrd="0" destOrd="0" presId="urn:microsoft.com/office/officeart/2005/8/layout/hList2"/>
    <dgm:cxn modelId="{697B2699-B60B-43D5-86A5-EBE6F19EEC3A}" type="presOf" srcId="{7CF6BF03-80A1-4A15-9F3F-AFB09701D0A3}" destId="{8C061AA4-547D-4701-8F98-CE6880F7C786}" srcOrd="0" destOrd="0" presId="urn:microsoft.com/office/officeart/2005/8/layout/hList2"/>
    <dgm:cxn modelId="{8F01B398-B5B7-4C81-BFF0-2639B0186539}" srcId="{C1E81915-5C44-462C-857A-5E831F9E302D}" destId="{C47C7773-4515-4375-BDC6-1DC383FAB1BD}" srcOrd="1" destOrd="0" parTransId="{F78F8F9C-2D35-4BAF-8566-3D59EBF16EEC}" sibTransId="{CEDD9CF1-D73F-4D44-9891-34B4F7D004C9}"/>
    <dgm:cxn modelId="{F842531E-97C6-4526-92BD-9F3D662B43AF}" srcId="{C7791293-37CD-448E-B08F-EF54E2D4D177}" destId="{D2B535F2-10BB-4A56-ADD9-02230A7EAE16}" srcOrd="0" destOrd="0" parTransId="{079767E8-FBD6-4375-8C32-1328437CAC4F}" sibTransId="{6763D6C6-8807-4D02-9DBB-3A242CCF87AC}"/>
    <dgm:cxn modelId="{48FA9324-6D1B-43E3-8540-81A5EA44C536}" type="presOf" srcId="{5883BCFE-F0B5-4C15-8DCE-A444F8C378E4}" destId="{B0AD53B6-64C8-4F45-B162-71272E75757B}" srcOrd="0" destOrd="0" presId="urn:microsoft.com/office/officeart/2005/8/layout/hList2"/>
    <dgm:cxn modelId="{D61D5BB7-0964-4D80-B718-B3AF9648440E}" srcId="{C1E81915-5C44-462C-857A-5E831F9E302D}" destId="{5883BCFE-F0B5-4C15-8DCE-A444F8C378E4}" srcOrd="3" destOrd="0" parTransId="{A9046716-0592-41E2-B78C-81F7F66B2DA6}" sibTransId="{06F5D3A5-CA77-442D-AFBC-E7D4087E3514}"/>
    <dgm:cxn modelId="{F7C0BE24-0B99-4F66-8672-F2175223EF27}" srcId="{C47C7773-4515-4375-BDC6-1DC383FAB1BD}" destId="{3D079D58-90BD-4670-8AD0-AF11F285D3A1}" srcOrd="0" destOrd="0" parTransId="{532826AA-F3BB-4F35-A120-7C847A072126}" sibTransId="{FFB42B93-6D3C-4894-B39C-E119F7E99B6E}"/>
    <dgm:cxn modelId="{1DCD6780-1914-471D-B28E-C775A73AE461}" type="presParOf" srcId="{B0755FF7-B8B8-44A9-9728-26F1B03FA3F0}" destId="{D7B6974F-5BD9-4545-A8F6-5C4A97DC9446}" srcOrd="0" destOrd="0" presId="urn:microsoft.com/office/officeart/2005/8/layout/hList2"/>
    <dgm:cxn modelId="{AE38F418-0DE8-4793-8154-F8ADDFA1F5B3}" type="presParOf" srcId="{D7B6974F-5BD9-4545-A8F6-5C4A97DC9446}" destId="{5A843D24-5D52-41E9-9716-1F9A423C9CD0}" srcOrd="0" destOrd="0" presId="urn:microsoft.com/office/officeart/2005/8/layout/hList2"/>
    <dgm:cxn modelId="{FD662DBF-383C-439F-BD6D-7223834B6696}" type="presParOf" srcId="{D7B6974F-5BD9-4545-A8F6-5C4A97DC9446}" destId="{8C061AA4-547D-4701-8F98-CE6880F7C786}" srcOrd="1" destOrd="0" presId="urn:microsoft.com/office/officeart/2005/8/layout/hList2"/>
    <dgm:cxn modelId="{CA5C236B-9043-407C-BD31-F8797305FD83}" type="presParOf" srcId="{D7B6974F-5BD9-4545-A8F6-5C4A97DC9446}" destId="{5E900C4F-DDA5-444F-8F45-213F2E9F4984}" srcOrd="2" destOrd="0" presId="urn:microsoft.com/office/officeart/2005/8/layout/hList2"/>
    <dgm:cxn modelId="{C0CAEF8A-1F1F-4898-910D-24963A189E99}" type="presParOf" srcId="{B0755FF7-B8B8-44A9-9728-26F1B03FA3F0}" destId="{506B7ABE-511A-4A43-99B1-444D6A169FDB}" srcOrd="1" destOrd="0" presId="urn:microsoft.com/office/officeart/2005/8/layout/hList2"/>
    <dgm:cxn modelId="{F034133E-796A-4E2F-A18B-AD2E42C52556}" type="presParOf" srcId="{B0755FF7-B8B8-44A9-9728-26F1B03FA3F0}" destId="{A4DD8A5C-1FCA-443C-AA90-ADD14CB14F85}" srcOrd="2" destOrd="0" presId="urn:microsoft.com/office/officeart/2005/8/layout/hList2"/>
    <dgm:cxn modelId="{6B30FF7D-F964-4EC0-979C-8ACB824999F5}" type="presParOf" srcId="{A4DD8A5C-1FCA-443C-AA90-ADD14CB14F85}" destId="{C35C2A28-D928-4AA0-9E16-C14197C8A52D}" srcOrd="0" destOrd="0" presId="urn:microsoft.com/office/officeart/2005/8/layout/hList2"/>
    <dgm:cxn modelId="{29DF018C-6761-4AE4-8B09-332186E7D9B1}" type="presParOf" srcId="{A4DD8A5C-1FCA-443C-AA90-ADD14CB14F85}" destId="{A474F76B-B52D-4121-A40B-892006787B2C}" srcOrd="1" destOrd="0" presId="urn:microsoft.com/office/officeart/2005/8/layout/hList2"/>
    <dgm:cxn modelId="{159CC8B6-DB44-42B6-B72D-65A46C283B7B}" type="presParOf" srcId="{A4DD8A5C-1FCA-443C-AA90-ADD14CB14F85}" destId="{2409F922-67DA-4B96-B1FC-D7F2A7399F2C}" srcOrd="2" destOrd="0" presId="urn:microsoft.com/office/officeart/2005/8/layout/hList2"/>
    <dgm:cxn modelId="{E29D5B92-7F08-473E-B6D5-92A6715D1EA5}" type="presParOf" srcId="{B0755FF7-B8B8-44A9-9728-26F1B03FA3F0}" destId="{47B143E6-3D02-40DE-A27E-46383E099778}" srcOrd="3" destOrd="0" presId="urn:microsoft.com/office/officeart/2005/8/layout/hList2"/>
    <dgm:cxn modelId="{C18A3EC0-0B59-49FB-86FC-9C52E9E98E7A}" type="presParOf" srcId="{B0755FF7-B8B8-44A9-9728-26F1B03FA3F0}" destId="{20285942-5A75-42D2-9AD0-937AD3F5AD37}" srcOrd="4" destOrd="0" presId="urn:microsoft.com/office/officeart/2005/8/layout/hList2"/>
    <dgm:cxn modelId="{39317D28-41F8-4E7F-8A94-32D7C82C0C30}" type="presParOf" srcId="{20285942-5A75-42D2-9AD0-937AD3F5AD37}" destId="{E8B60009-4941-4E3D-A9BA-8205F08FE2EB}" srcOrd="0" destOrd="0" presId="urn:microsoft.com/office/officeart/2005/8/layout/hList2"/>
    <dgm:cxn modelId="{A9C05AF8-C2D8-49E8-BC46-D332241742DA}" type="presParOf" srcId="{20285942-5A75-42D2-9AD0-937AD3F5AD37}" destId="{F30CB1DE-CB5E-4305-AF6F-15F1933FDFC1}" srcOrd="1" destOrd="0" presId="urn:microsoft.com/office/officeart/2005/8/layout/hList2"/>
    <dgm:cxn modelId="{DD9D2CC6-FD8E-4398-A8AA-0C0A579D5F06}" type="presParOf" srcId="{20285942-5A75-42D2-9AD0-937AD3F5AD37}" destId="{28C08744-AF00-4FBD-ADDC-D5143C7856A7}" srcOrd="2" destOrd="0" presId="urn:microsoft.com/office/officeart/2005/8/layout/hList2"/>
    <dgm:cxn modelId="{8818D27B-E64D-4019-BB61-F1031FCA8F3B}" type="presParOf" srcId="{B0755FF7-B8B8-44A9-9728-26F1B03FA3F0}" destId="{F3B444D4-DFDC-4D31-8E40-6386E4A37ECB}" srcOrd="5" destOrd="0" presId="urn:microsoft.com/office/officeart/2005/8/layout/hList2"/>
    <dgm:cxn modelId="{6DFA1474-4289-4CA2-B6A9-D1FFBF674635}" type="presParOf" srcId="{B0755FF7-B8B8-44A9-9728-26F1B03FA3F0}" destId="{97F666B7-D7F6-431D-8F9F-E214B4EC7AAA}" srcOrd="6" destOrd="0" presId="urn:microsoft.com/office/officeart/2005/8/layout/hList2"/>
    <dgm:cxn modelId="{58775D90-B0ED-4E9B-A995-E0B8E55CD5C1}" type="presParOf" srcId="{97F666B7-D7F6-431D-8F9F-E214B4EC7AAA}" destId="{5F088218-0995-44EA-96CA-D2AEE50841C2}" srcOrd="0" destOrd="0" presId="urn:microsoft.com/office/officeart/2005/8/layout/hList2"/>
    <dgm:cxn modelId="{BF920173-D6D7-4A70-B929-AFB35335E485}" type="presParOf" srcId="{97F666B7-D7F6-431D-8F9F-E214B4EC7AAA}" destId="{1C66C784-1450-458F-8F3E-A6455B80784E}" srcOrd="1" destOrd="0" presId="urn:microsoft.com/office/officeart/2005/8/layout/hList2"/>
    <dgm:cxn modelId="{8E8B70BB-C45E-45EE-A6E2-991D21BA38ED}" type="presParOf" srcId="{97F666B7-D7F6-431D-8F9F-E214B4EC7AAA}" destId="{B0AD53B6-64C8-4F45-B162-71272E75757B}" srcOrd="2" destOrd="0" presId="urn:microsoft.com/office/officeart/2005/8/layout/h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7. 1.Guías de Administración de COBIT. </a:t>
          </a:r>
          <a:r>
            <a:rPr lang="es-EC" sz="2400" b="1" dirty="0" smtClean="0"/>
            <a:t>Modelo de Madurez</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44C4593-274F-4A1E-B35C-35EB8311B1A5}" type="presOf" srcId="{09FEC86F-E036-4932-A1F3-29C792D7DC38}" destId="{ED61DF64-18D5-4490-B573-C36FB134BE14}" srcOrd="0" destOrd="0" presId="urn:microsoft.com/office/officeart/2005/8/layout/vList2"/>
    <dgm:cxn modelId="{FC4C0A9E-95FE-4AD6-8163-ACD05CB90D19}"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64BCF08-4377-414C-9DAB-5FE58A09410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Características: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r>
            <a:rPr lang="es-MX" sz="1600" dirty="0" smtClean="0"/>
            <a:t>Permiten a la administración  ubicarse en el punto donde se encuentra la organización actualmente. </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2794BFE9-3386-4C12-92E7-61A7BD25D026}">
      <dgm:prSet phldrT="[Texto]" custT="1"/>
      <dgm:spPr/>
      <dgm:t>
        <a:bodyPr/>
        <a:lstStyle/>
        <a:p>
          <a:r>
            <a:rPr lang="es-MX" sz="1600" dirty="0" smtClean="0"/>
            <a:t>Compara donde está la organización en relación a las mejores empresas de su clase y  contra los estándares internacionales para determinar hasta dónde quiere llegar la empresa.  </a:t>
          </a:r>
          <a:endParaRPr lang="es-EC" sz="1600" dirty="0"/>
        </a:p>
      </dgm:t>
    </dgm:pt>
    <dgm:pt modelId="{CAAE9ED3-D870-4686-9673-4DBCAD87A1DF}" type="parTrans" cxnId="{347F5B25-D90C-426D-BA93-5A1F6E197620}">
      <dgm:prSet/>
      <dgm:spPr/>
      <dgm:t>
        <a:bodyPr/>
        <a:lstStyle/>
        <a:p>
          <a:endParaRPr lang="es-EC"/>
        </a:p>
      </dgm:t>
    </dgm:pt>
    <dgm:pt modelId="{402029B0-F150-4F79-A8A2-0298A3E91BE7}" type="sibTrans" cxnId="{347F5B25-D90C-426D-BA93-5A1F6E197620}">
      <dgm:prSet/>
      <dgm:spPr/>
      <dgm:t>
        <a:bodyPr/>
        <a:lstStyle/>
        <a:p>
          <a:endParaRPr lang="es-EC"/>
        </a:p>
      </dgm:t>
    </dgm:pt>
    <dgm:pt modelId="{D2DBDD7B-BC7B-428C-B2EF-F0648DADB2D7}">
      <dgm:prSet phldrT="[Texto]" custT="1"/>
      <dgm:spPr/>
      <dgm:t>
        <a:bodyPr/>
        <a:lstStyle/>
        <a:p>
          <a:r>
            <a:rPr lang="es-MX" sz="1600" dirty="0" smtClean="0"/>
            <a:t>Está basado en un mecanismo que permite que la empresa se evalúe a sí misma en una escala de 0 (no existente) hasta 5 (nivel optimizado). </a:t>
          </a:r>
          <a:endParaRPr lang="es-EC" sz="1600" dirty="0"/>
        </a:p>
      </dgm:t>
    </dgm:pt>
    <dgm:pt modelId="{AD14904A-0EFB-4CB5-B3B5-4C5FC3404A2A}" type="parTrans" cxnId="{397EA598-47FA-4760-A4F2-B784B911952C}">
      <dgm:prSet/>
      <dgm:spPr/>
      <dgm:t>
        <a:bodyPr/>
        <a:lstStyle/>
        <a:p>
          <a:endParaRPr lang="es-EC"/>
        </a:p>
      </dgm:t>
    </dgm:pt>
    <dgm:pt modelId="{1316A307-91E1-4CF0-B26D-436B964CC84A}" type="sibTrans" cxnId="{397EA598-47FA-4760-A4F2-B784B911952C}">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pt>
    <dgm:pt modelId="{26EA4E52-3EE1-4EDA-ABAF-4238740C1C89}" type="pres">
      <dgm:prSet presAssocID="{B6F26C10-E875-430F-9CC7-04C42B3976F5}" presName="aNode" presStyleLbl="bgShp" presStyleIdx="0" presStyleCnt="1"/>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pt>
    <dgm:pt modelId="{31745DA3-2000-4C54-9FF0-703378A1AA1C}" type="pres">
      <dgm:prSet presAssocID="{B6F26C10-E875-430F-9CC7-04C42B3976F5}" presName="theInnerList" presStyleCnt="0"/>
      <dgm:spPr/>
    </dgm:pt>
    <dgm:pt modelId="{6FCFD9CC-EFCA-498D-B33F-FE7B19FE7924}" type="pres">
      <dgm:prSet presAssocID="{BAFAD723-B6FC-4AB3-AFDB-962680DE5893}" presName="childNode" presStyleLbl="node1" presStyleIdx="0" presStyleCnt="3"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pt>
    <dgm:pt modelId="{A5FA5787-B093-4C49-9841-72898044DD0D}" type="pres">
      <dgm:prSet presAssocID="{2794BFE9-3386-4C12-92E7-61A7BD25D026}" presName="childNode" presStyleLbl="node1" presStyleIdx="1" presStyleCnt="3" custLinFactY="-25790" custLinFactNeighborY="-100000">
        <dgm:presLayoutVars>
          <dgm:bulletEnabled val="1"/>
        </dgm:presLayoutVars>
      </dgm:prSet>
      <dgm:spPr/>
      <dgm:t>
        <a:bodyPr/>
        <a:lstStyle/>
        <a:p>
          <a:endParaRPr lang="es-EC"/>
        </a:p>
      </dgm:t>
    </dgm:pt>
    <dgm:pt modelId="{D041AB60-FDAB-4380-82AE-FDB6848326CC}" type="pres">
      <dgm:prSet presAssocID="{2794BFE9-3386-4C12-92E7-61A7BD25D026}" presName="aSpace2" presStyleCnt="0"/>
      <dgm:spPr/>
    </dgm:pt>
    <dgm:pt modelId="{C4AB1346-EC60-47A7-9C3B-D332C2BF65B0}" type="pres">
      <dgm:prSet presAssocID="{D2DBDD7B-BC7B-428C-B2EF-F0648DADB2D7}" presName="childNode" presStyleLbl="node1" presStyleIdx="2" presStyleCnt="3" custLinFactY="-25790" custLinFactNeighborY="-100000">
        <dgm:presLayoutVars>
          <dgm:bulletEnabled val="1"/>
        </dgm:presLayoutVars>
      </dgm:prSet>
      <dgm:spPr/>
      <dgm:t>
        <a:bodyPr/>
        <a:lstStyle/>
        <a:p>
          <a:endParaRPr lang="es-EC"/>
        </a:p>
      </dgm:t>
    </dgm:pt>
  </dgm:ptLst>
  <dgm:cxnLst>
    <dgm:cxn modelId="{CDCDB416-EF47-44BF-A768-622946F533FC}" type="presOf" srcId="{2794BFE9-3386-4C12-92E7-61A7BD25D026}" destId="{A5FA5787-B093-4C49-9841-72898044DD0D}" srcOrd="0" destOrd="0" presId="urn:microsoft.com/office/officeart/2005/8/layout/lProcess2"/>
    <dgm:cxn modelId="{B8616A37-A74E-4B31-B7F9-98D80F4D7335}" type="presOf" srcId="{B6F26C10-E875-430F-9CC7-04C42B3976F5}" destId="{BB46C764-6AD0-40EA-9FD2-C16FFF1F30F5}" srcOrd="1" destOrd="0" presId="urn:microsoft.com/office/officeart/2005/8/layout/lProcess2"/>
    <dgm:cxn modelId="{C1A104E7-2CB7-411D-A52B-52C99F8830BE}" type="presOf" srcId="{D2DBDD7B-BC7B-428C-B2EF-F0648DADB2D7}" destId="{C4AB1346-EC60-47A7-9C3B-D332C2BF65B0}" srcOrd="0" destOrd="0" presId="urn:microsoft.com/office/officeart/2005/8/layout/lProcess2"/>
    <dgm:cxn modelId="{45901E0A-5D20-4E7C-B8EC-C6D36C05D3B7}" type="presOf" srcId="{BAFAD723-B6FC-4AB3-AFDB-962680DE5893}" destId="{6FCFD9CC-EFCA-498D-B33F-FE7B19FE7924}" srcOrd="0" destOrd="0" presId="urn:microsoft.com/office/officeart/2005/8/layout/lProcess2"/>
    <dgm:cxn modelId="{29663124-E99C-4D60-AD7E-EDA958328D36}" type="presOf" srcId="{B6F26C10-E875-430F-9CC7-04C42B3976F5}" destId="{26EA4E52-3EE1-4EDA-ABAF-4238740C1C89}"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74FFBE65-ECCF-4226-9773-27AE131390D7}" srcId="{B6F26C10-E875-430F-9CC7-04C42B3976F5}" destId="{BAFAD723-B6FC-4AB3-AFDB-962680DE5893}" srcOrd="0" destOrd="0" parTransId="{A62D81E9-3958-4F2C-91A7-19DC8816C470}" sibTransId="{10623BEC-35AF-4B10-B49D-64E074DD72AF}"/>
    <dgm:cxn modelId="{347F5B25-D90C-426D-BA93-5A1F6E197620}" srcId="{B6F26C10-E875-430F-9CC7-04C42B3976F5}" destId="{2794BFE9-3386-4C12-92E7-61A7BD25D026}" srcOrd="1" destOrd="0" parTransId="{CAAE9ED3-D870-4686-9673-4DBCAD87A1DF}" sibTransId="{402029B0-F150-4F79-A8A2-0298A3E91BE7}"/>
    <dgm:cxn modelId="{76866E19-DF3E-4EF3-8BAE-B5B117BC0722}" type="presOf" srcId="{DE0E38FE-64CC-4299-8DC9-A92AACC94B78}" destId="{CC4DEFA1-6EF2-4A48-864A-57D7AC771CF7}" srcOrd="0" destOrd="0" presId="urn:microsoft.com/office/officeart/2005/8/layout/lProcess2"/>
    <dgm:cxn modelId="{397EA598-47FA-4760-A4F2-B784B911952C}" srcId="{B6F26C10-E875-430F-9CC7-04C42B3976F5}" destId="{D2DBDD7B-BC7B-428C-B2EF-F0648DADB2D7}" srcOrd="2" destOrd="0" parTransId="{AD14904A-0EFB-4CB5-B3B5-4C5FC3404A2A}" sibTransId="{1316A307-91E1-4CF0-B26D-436B964CC84A}"/>
    <dgm:cxn modelId="{1BBEE22D-1B51-415F-A452-0FC61F253803}" type="presParOf" srcId="{CC4DEFA1-6EF2-4A48-864A-57D7AC771CF7}" destId="{8D4CA2F2-6B78-41B0-86E0-8C080C5CBB8A}" srcOrd="0" destOrd="0" presId="urn:microsoft.com/office/officeart/2005/8/layout/lProcess2"/>
    <dgm:cxn modelId="{2A63E740-A866-4913-AE0C-49336F34D371}" type="presParOf" srcId="{8D4CA2F2-6B78-41B0-86E0-8C080C5CBB8A}" destId="{26EA4E52-3EE1-4EDA-ABAF-4238740C1C89}" srcOrd="0" destOrd="0" presId="urn:microsoft.com/office/officeart/2005/8/layout/lProcess2"/>
    <dgm:cxn modelId="{5FD98AB7-E2A9-4DAD-9D6F-15EFBC5373CE}" type="presParOf" srcId="{8D4CA2F2-6B78-41B0-86E0-8C080C5CBB8A}" destId="{BB46C764-6AD0-40EA-9FD2-C16FFF1F30F5}" srcOrd="1" destOrd="0" presId="urn:microsoft.com/office/officeart/2005/8/layout/lProcess2"/>
    <dgm:cxn modelId="{BA3A5531-1888-4262-99D1-E0C7DC05AF3A}" type="presParOf" srcId="{8D4CA2F2-6B78-41B0-86E0-8C080C5CBB8A}" destId="{5B419478-9D05-4122-B763-3CC0FA4DF5D8}" srcOrd="2" destOrd="0" presId="urn:microsoft.com/office/officeart/2005/8/layout/lProcess2"/>
    <dgm:cxn modelId="{0592F9FE-1292-4692-A641-97D05C545B04}" type="presParOf" srcId="{5B419478-9D05-4122-B763-3CC0FA4DF5D8}" destId="{31745DA3-2000-4C54-9FF0-703378A1AA1C}" srcOrd="0" destOrd="0" presId="urn:microsoft.com/office/officeart/2005/8/layout/lProcess2"/>
    <dgm:cxn modelId="{6E54A9A1-5F5F-4133-B9AA-601B094A36DD}" type="presParOf" srcId="{31745DA3-2000-4C54-9FF0-703378A1AA1C}" destId="{6FCFD9CC-EFCA-498D-B33F-FE7B19FE7924}" srcOrd="0" destOrd="0" presId="urn:microsoft.com/office/officeart/2005/8/layout/lProcess2"/>
    <dgm:cxn modelId="{5D3F32BA-71B4-413C-9C1F-71114BE073D5}" type="presParOf" srcId="{31745DA3-2000-4C54-9FF0-703378A1AA1C}" destId="{1FCF9C6D-B6B7-4B66-A331-DA5FA0F7FADC}" srcOrd="1" destOrd="0" presId="urn:microsoft.com/office/officeart/2005/8/layout/lProcess2"/>
    <dgm:cxn modelId="{2D6CA98A-2A78-4330-813D-9A3ED09E2668}" type="presParOf" srcId="{31745DA3-2000-4C54-9FF0-703378A1AA1C}" destId="{A5FA5787-B093-4C49-9841-72898044DD0D}" srcOrd="2" destOrd="0" presId="urn:microsoft.com/office/officeart/2005/8/layout/lProcess2"/>
    <dgm:cxn modelId="{A5A932D6-947D-4D2E-957A-EDC5349ECBFA}" type="presParOf" srcId="{31745DA3-2000-4C54-9FF0-703378A1AA1C}" destId="{D041AB60-FDAB-4380-82AE-FDB6848326CC}" srcOrd="3" destOrd="0" presId="urn:microsoft.com/office/officeart/2005/8/layout/lProcess2"/>
    <dgm:cxn modelId="{1A3FE2E1-7BCA-4FC2-9F6C-977E6108D3E0}" type="presParOf" srcId="{31745DA3-2000-4C54-9FF0-703378A1AA1C}" destId="{C4AB1346-EC60-47A7-9C3B-D332C2BF65B0}" srcOrd="4" destOrd="0" presId="urn:microsoft.com/office/officeart/2005/8/layout/lProcess2"/>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7. 2.Guías de Administración de COBIT</a:t>
          </a:r>
          <a:r>
            <a:rPr lang="es-ES" sz="2000" b="1" dirty="0" smtClean="0"/>
            <a:t>. Factores Críticos de éxito</a:t>
          </a:r>
          <a:endParaRPr lang="es-EC" sz="21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27FF0985-CCB4-40F1-8A3D-E76B81A7DED8}"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0F59CE0-BDDA-42D7-96C5-1700D263A365}" type="presOf" srcId="{09FEC86F-E036-4932-A1F3-29C792D7DC38}" destId="{ED61DF64-18D5-4490-B573-C36FB134BE14}" srcOrd="0" destOrd="0" presId="urn:microsoft.com/office/officeart/2005/8/layout/vList2"/>
    <dgm:cxn modelId="{638E5A89-53BF-4506-8E6F-57077F2F20D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164A4A83-F036-4280-8977-024B9B79D863}" type="doc">
      <dgm:prSet loTypeId="urn:microsoft.com/office/officeart/2005/8/layout/pyramid2" loCatId="pyramid" qsTypeId="urn:microsoft.com/office/officeart/2005/8/quickstyle/3d4" qsCatId="3D" csTypeId="urn:microsoft.com/office/officeart/2005/8/colors/colorful5" csCatId="colorful" phldr="1"/>
      <dgm:spPr/>
    </dgm:pt>
    <dgm:pt modelId="{714E24E0-BC9A-45DC-B798-B23B15666CB1}">
      <dgm:prSet phldrT="[Texto]" custT="1"/>
      <dgm:spPr/>
      <dgm:t>
        <a:bodyPr/>
        <a:lstStyle/>
        <a:p>
          <a:r>
            <a:rPr lang="es-ES" sz="1800" i="1" dirty="0" smtClean="0"/>
            <a:t>El Diseño del Manual de Gestión de TI se lo realizará aplicando COBIT 4.1, tomando en cuenta las consideraciones de requerimientos de: identificación, documentación, evaluación y cumplimiento que permitirán optimizar los procesos de TI. </a:t>
          </a:r>
          <a:endParaRPr lang="es-EC" sz="1800" dirty="0"/>
        </a:p>
      </dgm:t>
    </dgm:pt>
    <dgm:pt modelId="{ABFE9DFD-3629-42D5-89D9-E6C7B5BDE7D9}" type="parTrans" cxnId="{58E9CB31-26B1-45DF-BF76-C1FBF4DF16BC}">
      <dgm:prSet/>
      <dgm:spPr/>
      <dgm:t>
        <a:bodyPr/>
        <a:lstStyle/>
        <a:p>
          <a:endParaRPr lang="es-EC"/>
        </a:p>
      </dgm:t>
    </dgm:pt>
    <dgm:pt modelId="{674D3FD5-076C-4F89-B842-95F85753ADBD}" type="sibTrans" cxnId="{58E9CB31-26B1-45DF-BF76-C1FBF4DF16BC}">
      <dgm:prSet/>
      <dgm:spPr/>
      <dgm:t>
        <a:bodyPr/>
        <a:lstStyle/>
        <a:p>
          <a:endParaRPr lang="es-EC"/>
        </a:p>
      </dgm:t>
    </dgm:pt>
    <dgm:pt modelId="{63AE56CF-F57B-46A6-8B19-44C9B75E2709}" type="pres">
      <dgm:prSet presAssocID="{164A4A83-F036-4280-8977-024B9B79D863}" presName="compositeShape" presStyleCnt="0">
        <dgm:presLayoutVars>
          <dgm:dir/>
          <dgm:resizeHandles/>
        </dgm:presLayoutVars>
      </dgm:prSet>
      <dgm:spPr/>
    </dgm:pt>
    <dgm:pt modelId="{7FF9A069-1EA7-43A2-83FE-A973528D7091}" type="pres">
      <dgm:prSet presAssocID="{164A4A83-F036-4280-8977-024B9B79D863}" presName="pyramid" presStyleLbl="node1" presStyleIdx="0" presStyleCnt="1"/>
      <dgm:spPr/>
    </dgm:pt>
    <dgm:pt modelId="{BF2EE715-DDD0-43CE-87B3-9023C40A30E7}" type="pres">
      <dgm:prSet presAssocID="{164A4A83-F036-4280-8977-024B9B79D863}" presName="theList" presStyleCnt="0"/>
      <dgm:spPr/>
    </dgm:pt>
    <dgm:pt modelId="{E69DDBA0-16C2-4043-9B36-89723A03A960}" type="pres">
      <dgm:prSet presAssocID="{714E24E0-BC9A-45DC-B798-B23B15666CB1}" presName="aNode" presStyleLbl="fgAcc1" presStyleIdx="0" presStyleCnt="1" custScaleX="211778" custScaleY="170583">
        <dgm:presLayoutVars>
          <dgm:bulletEnabled val="1"/>
        </dgm:presLayoutVars>
      </dgm:prSet>
      <dgm:spPr/>
      <dgm:t>
        <a:bodyPr/>
        <a:lstStyle/>
        <a:p>
          <a:endParaRPr lang="es-EC"/>
        </a:p>
      </dgm:t>
    </dgm:pt>
    <dgm:pt modelId="{8D9BCE26-13F1-4225-B90F-8D8DF94A0D52}" type="pres">
      <dgm:prSet presAssocID="{714E24E0-BC9A-45DC-B798-B23B15666CB1}" presName="aSpace" presStyleCnt="0"/>
      <dgm:spPr/>
    </dgm:pt>
  </dgm:ptLst>
  <dgm:cxnLst>
    <dgm:cxn modelId="{58E9CB31-26B1-45DF-BF76-C1FBF4DF16BC}" srcId="{164A4A83-F036-4280-8977-024B9B79D863}" destId="{714E24E0-BC9A-45DC-B798-B23B15666CB1}" srcOrd="0" destOrd="0" parTransId="{ABFE9DFD-3629-42D5-89D9-E6C7B5BDE7D9}" sibTransId="{674D3FD5-076C-4F89-B842-95F85753ADBD}"/>
    <dgm:cxn modelId="{80FAEF5B-7BA3-4B6A-9996-2EF734AA4BC0}" type="presOf" srcId="{164A4A83-F036-4280-8977-024B9B79D863}" destId="{63AE56CF-F57B-46A6-8B19-44C9B75E2709}" srcOrd="0" destOrd="0" presId="urn:microsoft.com/office/officeart/2005/8/layout/pyramid2"/>
    <dgm:cxn modelId="{4DDE8834-FFFC-498E-8039-1D7DC34C90DB}" type="presOf" srcId="{714E24E0-BC9A-45DC-B798-B23B15666CB1}" destId="{E69DDBA0-16C2-4043-9B36-89723A03A960}" srcOrd="0" destOrd="0" presId="urn:microsoft.com/office/officeart/2005/8/layout/pyramid2"/>
    <dgm:cxn modelId="{AE48F786-11F1-44AE-9533-7C80B392414B}" type="presParOf" srcId="{63AE56CF-F57B-46A6-8B19-44C9B75E2709}" destId="{7FF9A069-1EA7-43A2-83FE-A973528D7091}" srcOrd="0" destOrd="0" presId="urn:microsoft.com/office/officeart/2005/8/layout/pyramid2"/>
    <dgm:cxn modelId="{9B8DDC71-D3EB-4A67-AC58-4A72F8B0DBE1}" type="presParOf" srcId="{63AE56CF-F57B-46A6-8B19-44C9B75E2709}" destId="{BF2EE715-DDD0-43CE-87B3-9023C40A30E7}" srcOrd="1" destOrd="0" presId="urn:microsoft.com/office/officeart/2005/8/layout/pyramid2"/>
    <dgm:cxn modelId="{5960B71C-0A70-4A08-8212-1EB435D90C8F}" type="presParOf" srcId="{BF2EE715-DDD0-43CE-87B3-9023C40A30E7}" destId="{E69DDBA0-16C2-4043-9B36-89723A03A960}" srcOrd="0" destOrd="0" presId="urn:microsoft.com/office/officeart/2005/8/layout/pyramid2"/>
    <dgm:cxn modelId="{82E4831B-5E06-4A2B-A651-5C8104FC1A63}" type="presParOf" srcId="{BF2EE715-DDD0-43CE-87B3-9023C40A30E7}" destId="{8D9BCE26-13F1-4225-B90F-8D8DF94A0D52}" srcOrd="1" destOrd="0" presId="urn:microsoft.com/office/officeart/2005/8/layout/pyramid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1600" dirty="0" smtClean="0"/>
            <a:t>Características:</a:t>
          </a:r>
          <a:endParaRPr lang="es-EC" sz="16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r>
            <a:rPr lang="es-ES" sz="1600" dirty="0" smtClean="0"/>
            <a:t>Son el conjunto de actividades que los procesos de TI deben considerar para lograr sus objetivos de manera exitosa.</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2794BFE9-3386-4C12-92E7-61A7BD25D026}">
      <dgm:prSet phldrT="[Texto]" custT="1"/>
      <dgm:spPr/>
      <dgm:t>
        <a:bodyPr/>
        <a:lstStyle/>
        <a:p>
          <a:r>
            <a:rPr lang="es-ES" sz="1600" dirty="0" smtClean="0"/>
            <a:t>Definen el ambiente sobre el que deben ejecutarse los procesos de TI para que sean efectivos y eficientes.</a:t>
          </a:r>
          <a:r>
            <a:rPr lang="es-MX" sz="1600" dirty="0" smtClean="0"/>
            <a:t>.  </a:t>
          </a:r>
          <a:endParaRPr lang="es-EC" sz="1600" dirty="0"/>
        </a:p>
      </dgm:t>
    </dgm:pt>
    <dgm:pt modelId="{CAAE9ED3-D870-4686-9673-4DBCAD87A1DF}" type="parTrans" cxnId="{347F5B25-D90C-426D-BA93-5A1F6E197620}">
      <dgm:prSet/>
      <dgm:spPr/>
      <dgm:t>
        <a:bodyPr/>
        <a:lstStyle/>
        <a:p>
          <a:endParaRPr lang="es-EC"/>
        </a:p>
      </dgm:t>
    </dgm:pt>
    <dgm:pt modelId="{402029B0-F150-4F79-A8A2-0298A3E91BE7}" type="sibTrans" cxnId="{347F5B25-D90C-426D-BA93-5A1F6E197620}">
      <dgm:prSet/>
      <dgm:spPr/>
      <dgm:t>
        <a:bodyPr/>
        <a:lstStyle/>
        <a:p>
          <a:endParaRPr lang="es-EC"/>
        </a:p>
      </dgm:t>
    </dgm:pt>
    <dgm:pt modelId="{D2DBDD7B-BC7B-428C-B2EF-F0648DADB2D7}">
      <dgm:prSet phldrT="[Texto]" custT="1"/>
      <dgm:spPr/>
      <dgm:t>
        <a:bodyPr/>
        <a:lstStyle/>
        <a:p>
          <a:r>
            <a:rPr lang="es-ES" sz="1600" dirty="0" smtClean="0"/>
            <a:t>Estas actividades pueden ser de carácter técnico, estratégico, organizacional y procedimental, por lo general se orientan a la acción.</a:t>
          </a:r>
          <a:endParaRPr lang="es-EC" sz="1600" dirty="0"/>
        </a:p>
      </dgm:t>
    </dgm:pt>
    <dgm:pt modelId="{AD14904A-0EFB-4CB5-B3B5-4C5FC3404A2A}" type="parTrans" cxnId="{397EA598-47FA-4760-A4F2-B784B911952C}">
      <dgm:prSet/>
      <dgm:spPr/>
      <dgm:t>
        <a:bodyPr/>
        <a:lstStyle/>
        <a:p>
          <a:endParaRPr lang="es-EC"/>
        </a:p>
      </dgm:t>
    </dgm:pt>
    <dgm:pt modelId="{1316A307-91E1-4CF0-B26D-436B964CC84A}" type="sibTrans" cxnId="{397EA598-47FA-4760-A4F2-B784B911952C}">
      <dgm:prSet/>
      <dgm:spPr/>
      <dgm:t>
        <a:bodyPr/>
        <a:lstStyle/>
        <a:p>
          <a:endParaRPr lang="es-EC"/>
        </a:p>
      </dgm:t>
    </dgm:pt>
    <dgm:pt modelId="{50E26EAE-7BF5-4750-A69D-6A4BBD7A44B5}">
      <dgm:prSet phldrT="[Texto]" custT="1"/>
      <dgm:spPr/>
      <dgm:t>
        <a:bodyPr/>
        <a:lstStyle/>
        <a:p>
          <a:r>
            <a:rPr lang="es-ES" sz="1600" dirty="0" smtClean="0"/>
            <a:t>Se aplican a todos los procesos, se ocupan de establecer normas sobre quién controla o necesita actuar sobre un proceso. </a:t>
          </a:r>
          <a:endParaRPr lang="es-EC" sz="1600" dirty="0"/>
        </a:p>
      </dgm:t>
    </dgm:pt>
    <dgm:pt modelId="{A40FB25E-9ECC-4A88-8437-02D23097614A}" type="parTrans" cxnId="{0A64BA4C-E0C2-4F8E-B043-7DEF77D5157B}">
      <dgm:prSet/>
      <dgm:spPr/>
      <dgm:t>
        <a:bodyPr/>
        <a:lstStyle/>
        <a:p>
          <a:endParaRPr lang="es-EC"/>
        </a:p>
      </dgm:t>
    </dgm:pt>
    <dgm:pt modelId="{5A859A7F-2955-44D6-A987-1ED1F77EA4B7}" type="sibTrans" cxnId="{0A64BA4C-E0C2-4F8E-B043-7DEF77D5157B}">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pt>
    <dgm:pt modelId="{26EA4E52-3EE1-4EDA-ABAF-4238740C1C89}" type="pres">
      <dgm:prSet presAssocID="{B6F26C10-E875-430F-9CC7-04C42B3976F5}" presName="aNode" presStyleLbl="bgShp" presStyleIdx="0" presStyleCnt="1" custLinFactNeighborX="-95" custLinFactNeighborY="-8589"/>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pt>
    <dgm:pt modelId="{31745DA3-2000-4C54-9FF0-703378A1AA1C}" type="pres">
      <dgm:prSet presAssocID="{B6F26C10-E875-430F-9CC7-04C42B3976F5}" presName="theInnerList" presStyleCnt="0"/>
      <dgm:spPr/>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pt>
    <dgm:pt modelId="{A5FA5787-B093-4C49-9841-72898044DD0D}" type="pres">
      <dgm:prSet presAssocID="{2794BFE9-3386-4C12-92E7-61A7BD25D026}" presName="childNode" presStyleLbl="node1" presStyleIdx="1" presStyleCnt="4" custLinFactY="-25790" custLinFactNeighborY="-100000">
        <dgm:presLayoutVars>
          <dgm:bulletEnabled val="1"/>
        </dgm:presLayoutVars>
      </dgm:prSet>
      <dgm:spPr/>
      <dgm:t>
        <a:bodyPr/>
        <a:lstStyle/>
        <a:p>
          <a:endParaRPr lang="es-EC"/>
        </a:p>
      </dgm:t>
    </dgm:pt>
    <dgm:pt modelId="{D041AB60-FDAB-4380-82AE-FDB6848326CC}" type="pres">
      <dgm:prSet presAssocID="{2794BFE9-3386-4C12-92E7-61A7BD25D026}" presName="aSpace2" presStyleCnt="0"/>
      <dgm:spPr/>
    </dgm:pt>
    <dgm:pt modelId="{C4AB1346-EC60-47A7-9C3B-D332C2BF65B0}" type="pres">
      <dgm:prSet presAssocID="{D2DBDD7B-BC7B-428C-B2EF-F0648DADB2D7}" presName="childNode" presStyleLbl="node1" presStyleIdx="2" presStyleCnt="4" custLinFactY="-25790" custLinFactNeighborY="-100000">
        <dgm:presLayoutVars>
          <dgm:bulletEnabled val="1"/>
        </dgm:presLayoutVars>
      </dgm:prSet>
      <dgm:spPr/>
      <dgm:t>
        <a:bodyPr/>
        <a:lstStyle/>
        <a:p>
          <a:endParaRPr lang="es-EC"/>
        </a:p>
      </dgm:t>
    </dgm:pt>
    <dgm:pt modelId="{F13B01C9-0A03-4DA4-89CA-DD8EBB094F3E}" type="pres">
      <dgm:prSet presAssocID="{D2DBDD7B-BC7B-428C-B2EF-F0648DADB2D7}" presName="aSpace2" presStyleCnt="0"/>
      <dgm:spPr/>
    </dgm:pt>
    <dgm:pt modelId="{86E29D8B-1E97-4CFD-AEA9-41B14247C539}" type="pres">
      <dgm:prSet presAssocID="{50E26EAE-7BF5-4750-A69D-6A4BBD7A44B5}" presName="childNode" presStyleLbl="node1" presStyleIdx="3" presStyleCnt="4" custLinFactY="-28936" custLinFactNeighborY="-100000">
        <dgm:presLayoutVars>
          <dgm:bulletEnabled val="1"/>
        </dgm:presLayoutVars>
      </dgm:prSet>
      <dgm:spPr/>
      <dgm:t>
        <a:bodyPr/>
        <a:lstStyle/>
        <a:p>
          <a:endParaRPr lang="es-EC"/>
        </a:p>
      </dgm:t>
    </dgm:pt>
  </dgm:ptLst>
  <dgm:cxnLst>
    <dgm:cxn modelId="{F0C10942-B854-486C-A2FD-23234A07D908}" srcId="{DE0E38FE-64CC-4299-8DC9-A92AACC94B78}" destId="{B6F26C10-E875-430F-9CC7-04C42B3976F5}" srcOrd="0" destOrd="0" parTransId="{9DA2B451-5312-48E2-A575-7A55CEF6B9D6}" sibTransId="{C473FB02-671A-467B-B3C4-0350FED9AEF4}"/>
    <dgm:cxn modelId="{D25F05FE-1668-45B1-BFFB-7118C5A51776}" type="presOf" srcId="{BAFAD723-B6FC-4AB3-AFDB-962680DE5893}" destId="{6FCFD9CC-EFCA-498D-B33F-FE7B19FE7924}" srcOrd="0" destOrd="0" presId="urn:microsoft.com/office/officeart/2005/8/layout/lProcess2"/>
    <dgm:cxn modelId="{0A64BA4C-E0C2-4F8E-B043-7DEF77D5157B}" srcId="{B6F26C10-E875-430F-9CC7-04C42B3976F5}" destId="{50E26EAE-7BF5-4750-A69D-6A4BBD7A44B5}" srcOrd="3" destOrd="0" parTransId="{A40FB25E-9ECC-4A88-8437-02D23097614A}" sibTransId="{5A859A7F-2955-44D6-A987-1ED1F77EA4B7}"/>
    <dgm:cxn modelId="{74FFBE65-ECCF-4226-9773-27AE131390D7}" srcId="{B6F26C10-E875-430F-9CC7-04C42B3976F5}" destId="{BAFAD723-B6FC-4AB3-AFDB-962680DE5893}" srcOrd="0" destOrd="0" parTransId="{A62D81E9-3958-4F2C-91A7-19DC8816C470}" sibTransId="{10623BEC-35AF-4B10-B49D-64E074DD72AF}"/>
    <dgm:cxn modelId="{784028A7-317A-4EC2-80E7-B5EA9DF7F24B}" type="presOf" srcId="{B6F26C10-E875-430F-9CC7-04C42B3976F5}" destId="{26EA4E52-3EE1-4EDA-ABAF-4238740C1C89}" srcOrd="0" destOrd="0" presId="urn:microsoft.com/office/officeart/2005/8/layout/lProcess2"/>
    <dgm:cxn modelId="{4080A361-84F0-405F-AFC4-A9CFA76C1C19}" type="presOf" srcId="{DE0E38FE-64CC-4299-8DC9-A92AACC94B78}" destId="{CC4DEFA1-6EF2-4A48-864A-57D7AC771CF7}" srcOrd="0" destOrd="0" presId="urn:microsoft.com/office/officeart/2005/8/layout/lProcess2"/>
    <dgm:cxn modelId="{07D7E1EB-CD01-4F8B-841A-73113609DA1C}" type="presOf" srcId="{50E26EAE-7BF5-4750-A69D-6A4BBD7A44B5}" destId="{86E29D8B-1E97-4CFD-AEA9-41B14247C539}" srcOrd="0" destOrd="0" presId="urn:microsoft.com/office/officeart/2005/8/layout/lProcess2"/>
    <dgm:cxn modelId="{78056335-0DBF-4A84-A495-4F14B0523379}" type="presOf" srcId="{B6F26C10-E875-430F-9CC7-04C42B3976F5}" destId="{BB46C764-6AD0-40EA-9FD2-C16FFF1F30F5}" srcOrd="1" destOrd="0" presId="urn:microsoft.com/office/officeart/2005/8/layout/lProcess2"/>
    <dgm:cxn modelId="{347F5B25-D90C-426D-BA93-5A1F6E197620}" srcId="{B6F26C10-E875-430F-9CC7-04C42B3976F5}" destId="{2794BFE9-3386-4C12-92E7-61A7BD25D026}" srcOrd="1" destOrd="0" parTransId="{CAAE9ED3-D870-4686-9673-4DBCAD87A1DF}" sibTransId="{402029B0-F150-4F79-A8A2-0298A3E91BE7}"/>
    <dgm:cxn modelId="{7C8C9422-C459-41A5-95A7-57F58F5DDCAC}" type="presOf" srcId="{2794BFE9-3386-4C12-92E7-61A7BD25D026}" destId="{A5FA5787-B093-4C49-9841-72898044DD0D}" srcOrd="0" destOrd="0" presId="urn:microsoft.com/office/officeart/2005/8/layout/lProcess2"/>
    <dgm:cxn modelId="{F7FF2905-8319-4AC1-B4E1-6B0FBBCA1A8A}" type="presOf" srcId="{D2DBDD7B-BC7B-428C-B2EF-F0648DADB2D7}" destId="{C4AB1346-EC60-47A7-9C3B-D332C2BF65B0}" srcOrd="0" destOrd="0" presId="urn:microsoft.com/office/officeart/2005/8/layout/lProcess2"/>
    <dgm:cxn modelId="{397EA598-47FA-4760-A4F2-B784B911952C}" srcId="{B6F26C10-E875-430F-9CC7-04C42B3976F5}" destId="{D2DBDD7B-BC7B-428C-B2EF-F0648DADB2D7}" srcOrd="2" destOrd="0" parTransId="{AD14904A-0EFB-4CB5-B3B5-4C5FC3404A2A}" sibTransId="{1316A307-91E1-4CF0-B26D-436B964CC84A}"/>
    <dgm:cxn modelId="{AE43863E-FEF1-4DE8-8997-68AEBC45E884}" type="presParOf" srcId="{CC4DEFA1-6EF2-4A48-864A-57D7AC771CF7}" destId="{8D4CA2F2-6B78-41B0-86E0-8C080C5CBB8A}" srcOrd="0" destOrd="0" presId="urn:microsoft.com/office/officeart/2005/8/layout/lProcess2"/>
    <dgm:cxn modelId="{EA06A7AE-600B-47CE-A0B7-D1541E2320A4}" type="presParOf" srcId="{8D4CA2F2-6B78-41B0-86E0-8C080C5CBB8A}" destId="{26EA4E52-3EE1-4EDA-ABAF-4238740C1C89}" srcOrd="0" destOrd="0" presId="urn:microsoft.com/office/officeart/2005/8/layout/lProcess2"/>
    <dgm:cxn modelId="{DAA901D3-66D3-402F-AB3C-7A9592443098}" type="presParOf" srcId="{8D4CA2F2-6B78-41B0-86E0-8C080C5CBB8A}" destId="{BB46C764-6AD0-40EA-9FD2-C16FFF1F30F5}" srcOrd="1" destOrd="0" presId="urn:microsoft.com/office/officeart/2005/8/layout/lProcess2"/>
    <dgm:cxn modelId="{2F9E4DBD-9D8A-4F9D-B185-FFFCAFCEDA41}" type="presParOf" srcId="{8D4CA2F2-6B78-41B0-86E0-8C080C5CBB8A}" destId="{5B419478-9D05-4122-B763-3CC0FA4DF5D8}" srcOrd="2" destOrd="0" presId="urn:microsoft.com/office/officeart/2005/8/layout/lProcess2"/>
    <dgm:cxn modelId="{0B7DF5B9-C3E6-4A6C-AF7C-1976742FE169}" type="presParOf" srcId="{5B419478-9D05-4122-B763-3CC0FA4DF5D8}" destId="{31745DA3-2000-4C54-9FF0-703378A1AA1C}" srcOrd="0" destOrd="0" presId="urn:microsoft.com/office/officeart/2005/8/layout/lProcess2"/>
    <dgm:cxn modelId="{038B486C-F8AA-4178-825F-FEE4E19343D3}" type="presParOf" srcId="{31745DA3-2000-4C54-9FF0-703378A1AA1C}" destId="{6FCFD9CC-EFCA-498D-B33F-FE7B19FE7924}" srcOrd="0" destOrd="0" presId="urn:microsoft.com/office/officeart/2005/8/layout/lProcess2"/>
    <dgm:cxn modelId="{742B622E-E271-4D43-B0A2-D685AD1D2948}" type="presParOf" srcId="{31745DA3-2000-4C54-9FF0-703378A1AA1C}" destId="{1FCF9C6D-B6B7-4B66-A331-DA5FA0F7FADC}" srcOrd="1" destOrd="0" presId="urn:microsoft.com/office/officeart/2005/8/layout/lProcess2"/>
    <dgm:cxn modelId="{12BD6AD7-7C7A-4CA9-B013-94825C4E9959}" type="presParOf" srcId="{31745DA3-2000-4C54-9FF0-703378A1AA1C}" destId="{A5FA5787-B093-4C49-9841-72898044DD0D}" srcOrd="2" destOrd="0" presId="urn:microsoft.com/office/officeart/2005/8/layout/lProcess2"/>
    <dgm:cxn modelId="{F1E44006-DC28-4A51-BA0A-9CD2B06C48BB}" type="presParOf" srcId="{31745DA3-2000-4C54-9FF0-703378A1AA1C}" destId="{D041AB60-FDAB-4380-82AE-FDB6848326CC}" srcOrd="3" destOrd="0" presId="urn:microsoft.com/office/officeart/2005/8/layout/lProcess2"/>
    <dgm:cxn modelId="{D62CB8C3-700D-41E9-A281-ED9022E3A3BD}" type="presParOf" srcId="{31745DA3-2000-4C54-9FF0-703378A1AA1C}" destId="{C4AB1346-EC60-47A7-9C3B-D332C2BF65B0}" srcOrd="4" destOrd="0" presId="urn:microsoft.com/office/officeart/2005/8/layout/lProcess2"/>
    <dgm:cxn modelId="{4DA0AB42-3D06-49EC-8B63-DA6723702326}" type="presParOf" srcId="{31745DA3-2000-4C54-9FF0-703378A1AA1C}" destId="{F13B01C9-0A03-4DA4-89CA-DD8EBB094F3E}" srcOrd="5" destOrd="0" presId="urn:microsoft.com/office/officeart/2005/8/layout/lProcess2"/>
    <dgm:cxn modelId="{F4763BFC-39C8-45C3-8EB5-AE0D09966F2C}" type="presParOf" srcId="{31745DA3-2000-4C54-9FF0-703378A1AA1C}" destId="{86E29D8B-1E97-4CFD-AEA9-41B14247C539}"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7. 3.Guías de Administración de COBIT</a:t>
          </a:r>
          <a:r>
            <a:rPr lang="es-ES" sz="2000" b="1" dirty="0" smtClean="0"/>
            <a:t>.  </a:t>
          </a:r>
          <a:r>
            <a:rPr lang="es-ES" sz="3100" b="1" dirty="0" smtClean="0"/>
            <a:t>KGI</a:t>
          </a:r>
          <a:endParaRPr lang="es-EC" sz="31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B2B5065-710D-4EA1-B8D5-45E84255C595}"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DA3BFAE0-9BB9-48EB-9D8D-47C24E222352}" type="presOf" srcId="{09FEC86F-E036-4932-A1F3-29C792D7DC38}" destId="{ED61DF64-18D5-4490-B573-C36FB134BE14}" srcOrd="0" destOrd="0" presId="urn:microsoft.com/office/officeart/2005/8/layout/vList2"/>
    <dgm:cxn modelId="{81187FB6-3EAC-4B5B-A330-5997731CAE67}"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Características: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EC" sz="1500" dirty="0" smtClean="0"/>
            <a:t>Representa la meta del proceso, es una medida de </a:t>
          </a:r>
          <a:r>
            <a:rPr lang="es-EC" sz="1500" b="1" dirty="0" smtClean="0"/>
            <a:t>“lo que”</a:t>
          </a:r>
          <a:r>
            <a:rPr lang="es-EC" sz="1500" dirty="0" smtClean="0"/>
            <a:t> tiene que lograrse.</a:t>
          </a:r>
          <a:endParaRPr lang="es-EC" sz="15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0E26EAE-7BF5-4750-A69D-6A4BBD7A44B5}">
      <dgm:prSet phldrT="[Texto]" custT="1"/>
      <dgm:spPr/>
      <dgm:t>
        <a:bodyPr/>
        <a:lstStyle/>
        <a:p>
          <a:pPr algn="ctr"/>
          <a:r>
            <a:rPr lang="es-EC" sz="1500" dirty="0" smtClean="0"/>
            <a:t>Indicadores inmediatos de la terminación exitosa del proceso o indicadores indirectos del valor que el proceso entregó al negocio </a:t>
          </a:r>
          <a:endParaRPr lang="es-EC" sz="1500" dirty="0"/>
        </a:p>
      </dgm:t>
    </dgm:pt>
    <dgm:pt modelId="{A40FB25E-9ECC-4A88-8437-02D23097614A}" type="parTrans" cxnId="{0A64BA4C-E0C2-4F8E-B043-7DEF77D5157B}">
      <dgm:prSet/>
      <dgm:spPr/>
      <dgm:t>
        <a:bodyPr/>
        <a:lstStyle/>
        <a:p>
          <a:endParaRPr lang="es-EC"/>
        </a:p>
      </dgm:t>
    </dgm:pt>
    <dgm:pt modelId="{5A859A7F-2955-44D6-A987-1ED1F77EA4B7}" type="sibTrans" cxnId="{0A64BA4C-E0C2-4F8E-B043-7DEF77D5157B}">
      <dgm:prSet/>
      <dgm:spPr/>
      <dgm:t>
        <a:bodyPr/>
        <a:lstStyle/>
        <a:p>
          <a:endParaRPr lang="es-EC"/>
        </a:p>
      </dgm:t>
    </dgm:pt>
    <dgm:pt modelId="{9F40F59D-82EE-4D91-A9B1-4EF9921839F3}">
      <dgm:prSet phldrT="[Texto]" custT="1"/>
      <dgm:spPr/>
      <dgm:t>
        <a:bodyPr/>
        <a:lstStyle/>
        <a:p>
          <a:pPr algn="ctr"/>
          <a:r>
            <a:rPr lang="es-EC" sz="1500" dirty="0" smtClean="0"/>
            <a:t>Se expresan en términos de criterios de información que el negocio necesita para alcanzar los objetivos del negocio.</a:t>
          </a:r>
          <a:endParaRPr lang="es-EC" sz="1500" dirty="0"/>
        </a:p>
      </dgm:t>
    </dgm:pt>
    <dgm:pt modelId="{635D0670-DC03-4AD8-9F9C-14598DE54D33}" type="parTrans" cxnId="{B942228F-D40A-4BF0-84C4-291ED4DDAA3E}">
      <dgm:prSet/>
      <dgm:spPr/>
      <dgm:t>
        <a:bodyPr/>
        <a:lstStyle/>
        <a:p>
          <a:endParaRPr lang="es-EC"/>
        </a:p>
      </dgm:t>
    </dgm:pt>
    <dgm:pt modelId="{0E84565D-1F7D-4D61-8C91-1DCFC4FD3C84}" type="sibTrans" cxnId="{B942228F-D40A-4BF0-84C4-291ED4DDAA3E}">
      <dgm:prSet/>
      <dgm:spPr/>
      <dgm:t>
        <a:bodyPr/>
        <a:lstStyle/>
        <a:p>
          <a:endParaRPr lang="es-EC"/>
        </a:p>
      </dgm:t>
    </dgm:pt>
    <dgm:pt modelId="{5A84ECD3-6E39-4FB4-840C-68B930B47474}">
      <dgm:prSet phldrT="[Texto]" custT="1"/>
      <dgm:spPr/>
      <dgm:t>
        <a:bodyPr/>
        <a:lstStyle/>
        <a:p>
          <a:pPr algn="ctr"/>
          <a:r>
            <a:rPr lang="es-EC" sz="1500" dirty="0" smtClean="0"/>
            <a:t>Enfocado en el cliente y en las dimensiones financieras del </a:t>
          </a:r>
          <a:r>
            <a:rPr lang="es-EC" sz="1500" dirty="0" err="1" smtClean="0"/>
            <a:t>Balanced</a:t>
          </a:r>
          <a:r>
            <a:rPr lang="es-EC" sz="1500" dirty="0" smtClean="0"/>
            <a:t> Business </a:t>
          </a:r>
          <a:r>
            <a:rPr lang="es-EC" sz="1500" dirty="0" err="1" smtClean="0"/>
            <a:t>scorecard</a:t>
          </a:r>
          <a:r>
            <a:rPr lang="es-EC" sz="1500" dirty="0" smtClean="0"/>
            <a:t> </a:t>
          </a:r>
          <a:endParaRPr lang="es-EC" sz="1500" dirty="0"/>
        </a:p>
      </dgm:t>
    </dgm:pt>
    <dgm:pt modelId="{3883E72D-6EA1-48DA-93CC-F6A57FE2EAE3}" type="parTrans" cxnId="{833BC176-CF18-4FAA-9039-75BD40C6C613}">
      <dgm:prSet/>
      <dgm:spPr/>
      <dgm:t>
        <a:bodyPr/>
        <a:lstStyle/>
        <a:p>
          <a:endParaRPr lang="es-EC"/>
        </a:p>
      </dgm:t>
    </dgm:pt>
    <dgm:pt modelId="{9599FC91-07C5-4D99-A6C4-5CAC8A5F55AF}" type="sibTrans" cxnId="{833BC176-CF18-4FAA-9039-75BD40C6C613}">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pt>
    <dgm:pt modelId="{26EA4E52-3EE1-4EDA-ABAF-4238740C1C89}" type="pres">
      <dgm:prSet presAssocID="{B6F26C10-E875-430F-9CC7-04C42B3976F5}" presName="aNode" presStyleLbl="bgShp" presStyleIdx="0" presStyleCnt="1"/>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pt>
    <dgm:pt modelId="{31745DA3-2000-4C54-9FF0-703378A1AA1C}" type="pres">
      <dgm:prSet presAssocID="{B6F26C10-E875-430F-9CC7-04C42B3976F5}" presName="theInnerList" presStyleCnt="0"/>
      <dgm:spPr/>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pt>
    <dgm:pt modelId="{86E29D8B-1E97-4CFD-AEA9-41B14247C539}" type="pres">
      <dgm:prSet presAssocID="{50E26EAE-7BF5-4750-A69D-6A4BBD7A44B5}" presName="childNode" presStyleLbl="node1" presStyleIdx="1" presStyleCnt="4" custLinFactY="-28936" custLinFactNeighborY="-100000">
        <dgm:presLayoutVars>
          <dgm:bulletEnabled val="1"/>
        </dgm:presLayoutVars>
      </dgm:prSet>
      <dgm:spPr/>
      <dgm:t>
        <a:bodyPr/>
        <a:lstStyle/>
        <a:p>
          <a:endParaRPr lang="es-EC"/>
        </a:p>
      </dgm:t>
    </dgm:pt>
    <dgm:pt modelId="{BCEAF2F7-54DE-489C-9295-97E449CC4B1A}" type="pres">
      <dgm:prSet presAssocID="{50E26EAE-7BF5-4750-A69D-6A4BBD7A44B5}" presName="aSpace2" presStyleCnt="0"/>
      <dgm:spPr/>
    </dgm:pt>
    <dgm:pt modelId="{5D32B3A9-C89D-4B16-8A53-3FDBB575DE1E}" type="pres">
      <dgm:prSet presAssocID="{9F40F59D-82EE-4D91-A9B1-4EF9921839F3}" presName="childNode" presStyleLbl="node1" presStyleIdx="2" presStyleCnt="4" custLinFactY="-25889" custLinFactNeighborX="699" custLinFactNeighborY="-100000">
        <dgm:presLayoutVars>
          <dgm:bulletEnabled val="1"/>
        </dgm:presLayoutVars>
      </dgm:prSet>
      <dgm:spPr/>
      <dgm:t>
        <a:bodyPr/>
        <a:lstStyle/>
        <a:p>
          <a:endParaRPr lang="es-EC"/>
        </a:p>
      </dgm:t>
    </dgm:pt>
    <dgm:pt modelId="{3CF7D22C-5D9F-4B8E-B161-487F425D6945}" type="pres">
      <dgm:prSet presAssocID="{9F40F59D-82EE-4D91-A9B1-4EF9921839F3}" presName="aSpace2" presStyleCnt="0"/>
      <dgm:spPr/>
    </dgm:pt>
    <dgm:pt modelId="{E92AE681-8361-4003-A5AB-CCC70F04EEE4}" type="pres">
      <dgm:prSet presAssocID="{5A84ECD3-6E39-4FB4-840C-68B930B47474}" presName="childNode" presStyleLbl="node1" presStyleIdx="3" presStyleCnt="4" custLinFactY="-25889" custLinFactNeighborY="-100000">
        <dgm:presLayoutVars>
          <dgm:bulletEnabled val="1"/>
        </dgm:presLayoutVars>
      </dgm:prSet>
      <dgm:spPr/>
      <dgm:t>
        <a:bodyPr/>
        <a:lstStyle/>
        <a:p>
          <a:endParaRPr lang="es-EC"/>
        </a:p>
      </dgm:t>
    </dgm:pt>
  </dgm:ptLst>
  <dgm:cxnLst>
    <dgm:cxn modelId="{3484FA8A-E246-45D7-B60C-53904361EB49}" type="presOf" srcId="{5A84ECD3-6E39-4FB4-840C-68B930B47474}" destId="{E92AE681-8361-4003-A5AB-CCC70F04EEE4}" srcOrd="0" destOrd="0" presId="urn:microsoft.com/office/officeart/2005/8/layout/lProcess2"/>
    <dgm:cxn modelId="{56F29F2F-275B-40E4-B5DF-7AFA9B0F011B}" type="presOf" srcId="{BAFAD723-B6FC-4AB3-AFDB-962680DE5893}" destId="{6FCFD9CC-EFCA-498D-B33F-FE7B19FE7924}" srcOrd="0" destOrd="0" presId="urn:microsoft.com/office/officeart/2005/8/layout/lProcess2"/>
    <dgm:cxn modelId="{0067ADCB-E040-4F99-A64F-9133679C3581}" type="presOf" srcId="{B6F26C10-E875-430F-9CC7-04C42B3976F5}" destId="{26EA4E52-3EE1-4EDA-ABAF-4238740C1C89}"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B942228F-D40A-4BF0-84C4-291ED4DDAA3E}" srcId="{B6F26C10-E875-430F-9CC7-04C42B3976F5}" destId="{9F40F59D-82EE-4D91-A9B1-4EF9921839F3}" srcOrd="2" destOrd="0" parTransId="{635D0670-DC03-4AD8-9F9C-14598DE54D33}" sibTransId="{0E84565D-1F7D-4D61-8C91-1DCFC4FD3C84}"/>
    <dgm:cxn modelId="{FF8FAB47-7B63-4A6A-AFB2-CE281424DF12}" type="presOf" srcId="{B6F26C10-E875-430F-9CC7-04C42B3976F5}" destId="{BB46C764-6AD0-40EA-9FD2-C16FFF1F30F5}" srcOrd="1" destOrd="0" presId="urn:microsoft.com/office/officeart/2005/8/layout/lProcess2"/>
    <dgm:cxn modelId="{0A64BA4C-E0C2-4F8E-B043-7DEF77D5157B}" srcId="{B6F26C10-E875-430F-9CC7-04C42B3976F5}" destId="{50E26EAE-7BF5-4750-A69D-6A4BBD7A44B5}" srcOrd="1" destOrd="0" parTransId="{A40FB25E-9ECC-4A88-8437-02D23097614A}" sibTransId="{5A859A7F-2955-44D6-A987-1ED1F77EA4B7}"/>
    <dgm:cxn modelId="{8443EDD4-B27C-4C63-A711-BF2E69013170}" type="presOf" srcId="{DE0E38FE-64CC-4299-8DC9-A92AACC94B78}" destId="{CC4DEFA1-6EF2-4A48-864A-57D7AC771CF7}"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960D4E5A-4C6B-4513-B897-781378E62010}" type="presOf" srcId="{9F40F59D-82EE-4D91-A9B1-4EF9921839F3}" destId="{5D32B3A9-C89D-4B16-8A53-3FDBB575DE1E}" srcOrd="0" destOrd="0" presId="urn:microsoft.com/office/officeart/2005/8/layout/lProcess2"/>
    <dgm:cxn modelId="{833BC176-CF18-4FAA-9039-75BD40C6C613}" srcId="{B6F26C10-E875-430F-9CC7-04C42B3976F5}" destId="{5A84ECD3-6E39-4FB4-840C-68B930B47474}" srcOrd="3" destOrd="0" parTransId="{3883E72D-6EA1-48DA-93CC-F6A57FE2EAE3}" sibTransId="{9599FC91-07C5-4D99-A6C4-5CAC8A5F55AF}"/>
    <dgm:cxn modelId="{10199B77-146B-42B9-A8D5-8985E0CECDBA}" type="presOf" srcId="{50E26EAE-7BF5-4750-A69D-6A4BBD7A44B5}" destId="{86E29D8B-1E97-4CFD-AEA9-41B14247C539}" srcOrd="0" destOrd="0" presId="urn:microsoft.com/office/officeart/2005/8/layout/lProcess2"/>
    <dgm:cxn modelId="{EF41F269-5F2C-4937-A030-467496354BA9}" type="presParOf" srcId="{CC4DEFA1-6EF2-4A48-864A-57D7AC771CF7}" destId="{8D4CA2F2-6B78-41B0-86E0-8C080C5CBB8A}" srcOrd="0" destOrd="0" presId="urn:microsoft.com/office/officeart/2005/8/layout/lProcess2"/>
    <dgm:cxn modelId="{E79C6210-7F44-4D85-A4F0-D2F3AB04D305}" type="presParOf" srcId="{8D4CA2F2-6B78-41B0-86E0-8C080C5CBB8A}" destId="{26EA4E52-3EE1-4EDA-ABAF-4238740C1C89}" srcOrd="0" destOrd="0" presId="urn:microsoft.com/office/officeart/2005/8/layout/lProcess2"/>
    <dgm:cxn modelId="{FE383032-6154-4D44-9E32-57F0F02CC64E}" type="presParOf" srcId="{8D4CA2F2-6B78-41B0-86E0-8C080C5CBB8A}" destId="{BB46C764-6AD0-40EA-9FD2-C16FFF1F30F5}" srcOrd="1" destOrd="0" presId="urn:microsoft.com/office/officeart/2005/8/layout/lProcess2"/>
    <dgm:cxn modelId="{0FE4BC80-EAC7-4383-B9E2-D5D0DC5400C2}" type="presParOf" srcId="{8D4CA2F2-6B78-41B0-86E0-8C080C5CBB8A}" destId="{5B419478-9D05-4122-B763-3CC0FA4DF5D8}" srcOrd="2" destOrd="0" presId="urn:microsoft.com/office/officeart/2005/8/layout/lProcess2"/>
    <dgm:cxn modelId="{F355BCC7-8043-4FBF-B57A-21D8AC1F109D}" type="presParOf" srcId="{5B419478-9D05-4122-B763-3CC0FA4DF5D8}" destId="{31745DA3-2000-4C54-9FF0-703378A1AA1C}" srcOrd="0" destOrd="0" presId="urn:microsoft.com/office/officeart/2005/8/layout/lProcess2"/>
    <dgm:cxn modelId="{6093B17D-B4AD-4B4E-ADF0-AFC386A2CC9F}" type="presParOf" srcId="{31745DA3-2000-4C54-9FF0-703378A1AA1C}" destId="{6FCFD9CC-EFCA-498D-B33F-FE7B19FE7924}" srcOrd="0" destOrd="0" presId="urn:microsoft.com/office/officeart/2005/8/layout/lProcess2"/>
    <dgm:cxn modelId="{EE316FEF-C693-43AD-BF5E-074EADCD5604}" type="presParOf" srcId="{31745DA3-2000-4C54-9FF0-703378A1AA1C}" destId="{1FCF9C6D-B6B7-4B66-A331-DA5FA0F7FADC}" srcOrd="1" destOrd="0" presId="urn:microsoft.com/office/officeart/2005/8/layout/lProcess2"/>
    <dgm:cxn modelId="{A221277F-AD46-41C6-9F1D-3D0C8E4E5589}" type="presParOf" srcId="{31745DA3-2000-4C54-9FF0-703378A1AA1C}" destId="{86E29D8B-1E97-4CFD-AEA9-41B14247C539}" srcOrd="2" destOrd="0" presId="urn:microsoft.com/office/officeart/2005/8/layout/lProcess2"/>
    <dgm:cxn modelId="{B7BBEED6-04D3-4744-9B36-BDCD58DEE85A}" type="presParOf" srcId="{31745DA3-2000-4C54-9FF0-703378A1AA1C}" destId="{BCEAF2F7-54DE-489C-9295-97E449CC4B1A}" srcOrd="3" destOrd="0" presId="urn:microsoft.com/office/officeart/2005/8/layout/lProcess2"/>
    <dgm:cxn modelId="{3260D56B-EAD6-4A4A-9ECA-509CF40B40CC}" type="presParOf" srcId="{31745DA3-2000-4C54-9FF0-703378A1AA1C}" destId="{5D32B3A9-C89D-4B16-8A53-3FDBB575DE1E}" srcOrd="4" destOrd="0" presId="urn:microsoft.com/office/officeart/2005/8/layout/lProcess2"/>
    <dgm:cxn modelId="{D064113D-719D-4143-A90F-282FEBFAE453}" type="presParOf" srcId="{31745DA3-2000-4C54-9FF0-703378A1AA1C}" destId="{3CF7D22C-5D9F-4B8E-B161-487F425D6945}" srcOrd="5" destOrd="0" presId="urn:microsoft.com/office/officeart/2005/8/layout/lProcess2"/>
    <dgm:cxn modelId="{3127B242-39BA-4ECE-A5AE-902B9B256281}" type="presParOf" srcId="{31745DA3-2000-4C54-9FF0-703378A1AA1C}" destId="{E92AE681-8361-4003-A5AB-CCC70F04EEE4}"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chemeClr val="accent5">
            <a:lumMod val="75000"/>
          </a:schemeClr>
        </a:solidFill>
      </dgm:spPr>
      <dgm:t>
        <a:bodyPr/>
        <a:lstStyle/>
        <a:p>
          <a:pPr rtl="0"/>
          <a:r>
            <a:rPr lang="es-ES" sz="3000" b="1" dirty="0" smtClean="0"/>
            <a:t>7. 4.Guías de Administración de COBIT</a:t>
          </a:r>
          <a:r>
            <a:rPr lang="es-ES" sz="2000" b="1" dirty="0" smtClean="0"/>
            <a:t>.  </a:t>
          </a:r>
          <a:r>
            <a:rPr lang="es-ES" sz="3100" b="1" dirty="0" smtClean="0"/>
            <a:t>KPI</a:t>
          </a:r>
          <a:endParaRPr lang="es-EC" sz="31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3A22AA84-C216-4EE0-88CC-B2CA69928EA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C6DF142-EE1C-4254-825F-CD975E9EE067}" type="presOf" srcId="{238CC9A4-0EAE-4AC6-8A4B-689493D375E4}" destId="{FC7C4530-963F-4D81-8C96-75FADF586974}" srcOrd="0" destOrd="0" presId="urn:microsoft.com/office/officeart/2005/8/layout/vList2"/>
    <dgm:cxn modelId="{59817447-58DE-4558-9720-CA38BC89C48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Características: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ES" sz="1500" dirty="0" smtClean="0"/>
            <a:t>Son medidas que determinan </a:t>
          </a:r>
          <a:r>
            <a:rPr lang="es-ES" sz="1500" b="1" i="0" dirty="0" smtClean="0">
              <a:effectLst/>
            </a:rPr>
            <a:t>que tan bien </a:t>
          </a:r>
          <a:r>
            <a:rPr lang="es-ES" sz="1500" dirty="0" smtClean="0"/>
            <a:t>se está ejecutando un proceso, permiten identificar a la gerencia el nivel de eficiencia de los procesos.</a:t>
          </a:r>
          <a:endParaRPr lang="es-EC" sz="15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9F40F59D-82EE-4D91-A9B1-4EF9921839F3}">
      <dgm:prSet phldrT="[Texto]" custT="1"/>
      <dgm:spPr/>
      <dgm:t>
        <a:bodyPr/>
        <a:lstStyle/>
        <a:p>
          <a:pPr algn="ctr"/>
          <a:r>
            <a:rPr lang="es-EC" sz="1500" dirty="0" smtClean="0"/>
            <a:t>Indicadores que predicen la probabilidad de éxito o fracaso en el futuro.</a:t>
          </a:r>
          <a:endParaRPr lang="es-EC" sz="1500" dirty="0"/>
        </a:p>
      </dgm:t>
    </dgm:pt>
    <dgm:pt modelId="{635D0670-DC03-4AD8-9F9C-14598DE54D33}" type="parTrans" cxnId="{B942228F-D40A-4BF0-84C4-291ED4DDAA3E}">
      <dgm:prSet/>
      <dgm:spPr/>
      <dgm:t>
        <a:bodyPr/>
        <a:lstStyle/>
        <a:p>
          <a:endParaRPr lang="es-EC"/>
        </a:p>
      </dgm:t>
    </dgm:pt>
    <dgm:pt modelId="{0E84565D-1F7D-4D61-8C91-1DCFC4FD3C84}" type="sibTrans" cxnId="{B942228F-D40A-4BF0-84C4-291ED4DDAA3E}">
      <dgm:prSet/>
      <dgm:spPr/>
      <dgm:t>
        <a:bodyPr/>
        <a:lstStyle/>
        <a:p>
          <a:endParaRPr lang="es-EC"/>
        </a:p>
      </dgm:t>
    </dgm:pt>
    <dgm:pt modelId="{5A84ECD3-6E39-4FB4-840C-68B930B47474}">
      <dgm:prSet phldrT="[Texto]" custT="1"/>
      <dgm:spPr/>
      <dgm:t>
        <a:bodyPr/>
        <a:lstStyle/>
        <a:p>
          <a:pPr algn="ctr"/>
          <a:r>
            <a:rPr lang="es-EC" sz="1500" dirty="0" smtClean="0"/>
            <a:t>Ayudarán a mejorar el proceso de TI cuando éste sea medido y se actúe sobre el mismo</a:t>
          </a:r>
          <a:endParaRPr lang="es-EC" sz="1500" dirty="0"/>
        </a:p>
      </dgm:t>
    </dgm:pt>
    <dgm:pt modelId="{3883E72D-6EA1-48DA-93CC-F6A57FE2EAE3}" type="parTrans" cxnId="{833BC176-CF18-4FAA-9039-75BD40C6C613}">
      <dgm:prSet/>
      <dgm:spPr/>
      <dgm:t>
        <a:bodyPr/>
        <a:lstStyle/>
        <a:p>
          <a:endParaRPr lang="es-EC"/>
        </a:p>
      </dgm:t>
    </dgm:pt>
    <dgm:pt modelId="{9599FC91-07C5-4D99-A6C4-5CAC8A5F55AF}" type="sibTrans" cxnId="{833BC176-CF18-4FAA-9039-75BD40C6C613}">
      <dgm:prSet/>
      <dgm:spPr/>
      <dgm:t>
        <a:bodyPr/>
        <a:lstStyle/>
        <a:p>
          <a:endParaRPr lang="es-EC"/>
        </a:p>
      </dgm:t>
    </dgm:pt>
    <dgm:pt modelId="{D01F026A-D00A-4AF4-8525-8250C6A8E005}">
      <dgm:prSet phldrT="[Texto]" custT="1"/>
      <dgm:spPr/>
      <dgm:t>
        <a:bodyPr/>
        <a:lstStyle/>
        <a:p>
          <a:pPr algn="ctr"/>
          <a:r>
            <a:rPr lang="es-EC" sz="1500" dirty="0" smtClean="0"/>
            <a:t>Se enfoca en los recursos identificados como lo más importante para este proceso. </a:t>
          </a:r>
          <a:endParaRPr lang="es-EC" sz="1500" dirty="0"/>
        </a:p>
      </dgm:t>
    </dgm:pt>
    <dgm:pt modelId="{7487CF4D-0832-48C6-A5B0-6E5A0BE97120}" type="parTrans" cxnId="{84A1F739-2ED1-42AA-B1EC-29282C351FCA}">
      <dgm:prSet/>
      <dgm:spPr/>
      <dgm:t>
        <a:bodyPr/>
        <a:lstStyle/>
        <a:p>
          <a:endParaRPr lang="es-EC"/>
        </a:p>
      </dgm:t>
    </dgm:pt>
    <dgm:pt modelId="{EB943D1B-F657-4BDC-BEE6-448876ACDF51}" type="sibTrans" cxnId="{84A1F739-2ED1-42AA-B1EC-29282C351FCA}">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pt>
    <dgm:pt modelId="{26EA4E52-3EE1-4EDA-ABAF-4238740C1C89}" type="pres">
      <dgm:prSet presAssocID="{B6F26C10-E875-430F-9CC7-04C42B3976F5}" presName="aNode" presStyleLbl="bgShp" presStyleIdx="0" presStyleCnt="1"/>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pt>
    <dgm:pt modelId="{31745DA3-2000-4C54-9FF0-703378A1AA1C}" type="pres">
      <dgm:prSet presAssocID="{B6F26C10-E875-430F-9CC7-04C42B3976F5}" presName="theInnerList" presStyleCnt="0"/>
      <dgm:spPr/>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pt>
    <dgm:pt modelId="{5D32B3A9-C89D-4B16-8A53-3FDBB575DE1E}" type="pres">
      <dgm:prSet presAssocID="{9F40F59D-82EE-4D91-A9B1-4EF9921839F3}" presName="childNode" presStyleLbl="node1" presStyleIdx="1" presStyleCnt="4" custLinFactY="-25889" custLinFactNeighborX="699" custLinFactNeighborY="-100000">
        <dgm:presLayoutVars>
          <dgm:bulletEnabled val="1"/>
        </dgm:presLayoutVars>
      </dgm:prSet>
      <dgm:spPr/>
      <dgm:t>
        <a:bodyPr/>
        <a:lstStyle/>
        <a:p>
          <a:endParaRPr lang="es-EC"/>
        </a:p>
      </dgm:t>
    </dgm:pt>
    <dgm:pt modelId="{3CF7D22C-5D9F-4B8E-B161-487F425D6945}" type="pres">
      <dgm:prSet presAssocID="{9F40F59D-82EE-4D91-A9B1-4EF9921839F3}" presName="aSpace2" presStyleCnt="0"/>
      <dgm:spPr/>
    </dgm:pt>
    <dgm:pt modelId="{E92AE681-8361-4003-A5AB-CCC70F04EEE4}" type="pres">
      <dgm:prSet presAssocID="{5A84ECD3-6E39-4FB4-840C-68B930B47474}" presName="childNode" presStyleLbl="node1" presStyleIdx="2" presStyleCnt="4" custLinFactY="-25889" custLinFactNeighborY="-100000">
        <dgm:presLayoutVars>
          <dgm:bulletEnabled val="1"/>
        </dgm:presLayoutVars>
      </dgm:prSet>
      <dgm:spPr/>
      <dgm:t>
        <a:bodyPr/>
        <a:lstStyle/>
        <a:p>
          <a:endParaRPr lang="es-EC"/>
        </a:p>
      </dgm:t>
    </dgm:pt>
    <dgm:pt modelId="{B5B3E63E-8928-4D0D-AA8A-C48E45121666}" type="pres">
      <dgm:prSet presAssocID="{5A84ECD3-6E39-4FB4-840C-68B930B47474}" presName="aSpace2" presStyleCnt="0"/>
      <dgm:spPr/>
    </dgm:pt>
    <dgm:pt modelId="{C1043579-DBF2-4AF6-92A1-E1B014CB3D90}" type="pres">
      <dgm:prSet presAssocID="{D01F026A-D00A-4AF4-8525-8250C6A8E005}" presName="childNode" presStyleLbl="node1" presStyleIdx="3" presStyleCnt="4" custLinFactY="-25889" custLinFactNeighborY="-100000">
        <dgm:presLayoutVars>
          <dgm:bulletEnabled val="1"/>
        </dgm:presLayoutVars>
      </dgm:prSet>
      <dgm:spPr/>
      <dgm:t>
        <a:bodyPr/>
        <a:lstStyle/>
        <a:p>
          <a:endParaRPr lang="es-EC"/>
        </a:p>
      </dgm:t>
    </dgm:pt>
  </dgm:ptLst>
  <dgm:cxnLst>
    <dgm:cxn modelId="{A4756592-C52E-4F6C-BF1A-76566B7BC89F}" type="presOf" srcId="{D01F026A-D00A-4AF4-8525-8250C6A8E005}" destId="{C1043579-DBF2-4AF6-92A1-E1B014CB3D90}" srcOrd="0" destOrd="0" presId="urn:microsoft.com/office/officeart/2005/8/layout/lProcess2"/>
    <dgm:cxn modelId="{250F4AD8-39A5-433C-8C26-FC32E0D955BE}" type="presOf" srcId="{5A84ECD3-6E39-4FB4-840C-68B930B47474}" destId="{E92AE681-8361-4003-A5AB-CCC70F04EEE4}" srcOrd="0" destOrd="0" presId="urn:microsoft.com/office/officeart/2005/8/layout/lProcess2"/>
    <dgm:cxn modelId="{84A1F739-2ED1-42AA-B1EC-29282C351FCA}" srcId="{B6F26C10-E875-430F-9CC7-04C42B3976F5}" destId="{D01F026A-D00A-4AF4-8525-8250C6A8E005}" srcOrd="3" destOrd="0" parTransId="{7487CF4D-0832-48C6-A5B0-6E5A0BE97120}" sibTransId="{EB943D1B-F657-4BDC-BEE6-448876ACDF51}"/>
    <dgm:cxn modelId="{DCDDC729-E63B-4FE2-BC92-2C0F86AE2F66}" type="presOf" srcId="{BAFAD723-B6FC-4AB3-AFDB-962680DE5893}" destId="{6FCFD9CC-EFCA-498D-B33F-FE7B19FE7924}" srcOrd="0" destOrd="0" presId="urn:microsoft.com/office/officeart/2005/8/layout/lProcess2"/>
    <dgm:cxn modelId="{0C002E4A-FB3D-4878-8416-D136BCDC06C1}" type="presOf" srcId="{DE0E38FE-64CC-4299-8DC9-A92AACC94B78}" destId="{CC4DEFA1-6EF2-4A48-864A-57D7AC771CF7}"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B942228F-D40A-4BF0-84C4-291ED4DDAA3E}" srcId="{B6F26C10-E875-430F-9CC7-04C42B3976F5}" destId="{9F40F59D-82EE-4D91-A9B1-4EF9921839F3}" srcOrd="1" destOrd="0" parTransId="{635D0670-DC03-4AD8-9F9C-14598DE54D33}" sibTransId="{0E84565D-1F7D-4D61-8C91-1DCFC4FD3C84}"/>
    <dgm:cxn modelId="{7E408C45-C546-4613-A7E4-7F9BCA706154}" type="presOf" srcId="{9F40F59D-82EE-4D91-A9B1-4EF9921839F3}" destId="{5D32B3A9-C89D-4B16-8A53-3FDBB575DE1E}"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A4FE3FC4-7E45-4BD0-A10E-C6F32A2E4DBD}" type="presOf" srcId="{B6F26C10-E875-430F-9CC7-04C42B3976F5}" destId="{BB46C764-6AD0-40EA-9FD2-C16FFF1F30F5}" srcOrd="1" destOrd="0" presId="urn:microsoft.com/office/officeart/2005/8/layout/lProcess2"/>
    <dgm:cxn modelId="{833BC176-CF18-4FAA-9039-75BD40C6C613}" srcId="{B6F26C10-E875-430F-9CC7-04C42B3976F5}" destId="{5A84ECD3-6E39-4FB4-840C-68B930B47474}" srcOrd="2" destOrd="0" parTransId="{3883E72D-6EA1-48DA-93CC-F6A57FE2EAE3}" sibTransId="{9599FC91-07C5-4D99-A6C4-5CAC8A5F55AF}"/>
    <dgm:cxn modelId="{44CF84C2-89BD-47E4-941D-CF4BDF2DCFF3}" type="presOf" srcId="{B6F26C10-E875-430F-9CC7-04C42B3976F5}" destId="{26EA4E52-3EE1-4EDA-ABAF-4238740C1C89}" srcOrd="0" destOrd="0" presId="urn:microsoft.com/office/officeart/2005/8/layout/lProcess2"/>
    <dgm:cxn modelId="{4425F925-2B3E-46C3-8D4D-2D7454B4DFDB}" type="presParOf" srcId="{CC4DEFA1-6EF2-4A48-864A-57D7AC771CF7}" destId="{8D4CA2F2-6B78-41B0-86E0-8C080C5CBB8A}" srcOrd="0" destOrd="0" presId="urn:microsoft.com/office/officeart/2005/8/layout/lProcess2"/>
    <dgm:cxn modelId="{08257738-1D0E-475C-A9C7-43E037D3F5B7}" type="presParOf" srcId="{8D4CA2F2-6B78-41B0-86E0-8C080C5CBB8A}" destId="{26EA4E52-3EE1-4EDA-ABAF-4238740C1C89}" srcOrd="0" destOrd="0" presId="urn:microsoft.com/office/officeart/2005/8/layout/lProcess2"/>
    <dgm:cxn modelId="{286FFE9B-A343-40D8-846A-10DCC198CCCE}" type="presParOf" srcId="{8D4CA2F2-6B78-41B0-86E0-8C080C5CBB8A}" destId="{BB46C764-6AD0-40EA-9FD2-C16FFF1F30F5}" srcOrd="1" destOrd="0" presId="urn:microsoft.com/office/officeart/2005/8/layout/lProcess2"/>
    <dgm:cxn modelId="{12DA432E-44FE-41D0-9796-81060EBC1FE3}" type="presParOf" srcId="{8D4CA2F2-6B78-41B0-86E0-8C080C5CBB8A}" destId="{5B419478-9D05-4122-B763-3CC0FA4DF5D8}" srcOrd="2" destOrd="0" presId="urn:microsoft.com/office/officeart/2005/8/layout/lProcess2"/>
    <dgm:cxn modelId="{ED3984F9-1861-4E3A-A53E-4BCF2018C859}" type="presParOf" srcId="{5B419478-9D05-4122-B763-3CC0FA4DF5D8}" destId="{31745DA3-2000-4C54-9FF0-703378A1AA1C}" srcOrd="0" destOrd="0" presId="urn:microsoft.com/office/officeart/2005/8/layout/lProcess2"/>
    <dgm:cxn modelId="{520FF599-5691-4F88-9377-A2DBAA7952C3}" type="presParOf" srcId="{31745DA3-2000-4C54-9FF0-703378A1AA1C}" destId="{6FCFD9CC-EFCA-498D-B33F-FE7B19FE7924}" srcOrd="0" destOrd="0" presId="urn:microsoft.com/office/officeart/2005/8/layout/lProcess2"/>
    <dgm:cxn modelId="{2D407DFE-C74E-44F2-B251-F950331FB676}" type="presParOf" srcId="{31745DA3-2000-4C54-9FF0-703378A1AA1C}" destId="{1FCF9C6D-B6B7-4B66-A331-DA5FA0F7FADC}" srcOrd="1" destOrd="0" presId="urn:microsoft.com/office/officeart/2005/8/layout/lProcess2"/>
    <dgm:cxn modelId="{5DEC3AC8-4DC3-4EEB-AB37-BBDCBA8C8B3C}" type="presParOf" srcId="{31745DA3-2000-4C54-9FF0-703378A1AA1C}" destId="{5D32B3A9-C89D-4B16-8A53-3FDBB575DE1E}" srcOrd="2" destOrd="0" presId="urn:microsoft.com/office/officeart/2005/8/layout/lProcess2"/>
    <dgm:cxn modelId="{34742E21-9EB2-4F8A-B670-9384A33EAAEA}" type="presParOf" srcId="{31745DA3-2000-4C54-9FF0-703378A1AA1C}" destId="{3CF7D22C-5D9F-4B8E-B161-487F425D6945}" srcOrd="3" destOrd="0" presId="urn:microsoft.com/office/officeart/2005/8/layout/lProcess2"/>
    <dgm:cxn modelId="{3CF5B6E1-8E9F-432D-AFA8-C69FD467A4C2}" type="presParOf" srcId="{31745DA3-2000-4C54-9FF0-703378A1AA1C}" destId="{E92AE681-8361-4003-A5AB-CCC70F04EEE4}" srcOrd="4" destOrd="0" presId="urn:microsoft.com/office/officeart/2005/8/layout/lProcess2"/>
    <dgm:cxn modelId="{CB7B5AF4-5C68-404B-9156-BEC254E05769}" type="presParOf" srcId="{31745DA3-2000-4C54-9FF0-703378A1AA1C}" destId="{B5B3E63E-8928-4D0D-AA8A-C48E45121666}" srcOrd="5" destOrd="0" presId="urn:microsoft.com/office/officeart/2005/8/layout/lProcess2"/>
    <dgm:cxn modelId="{8765CCA1-9CEC-4FAA-9927-1EF6AEA20E4F}" type="presParOf" srcId="{31745DA3-2000-4C54-9FF0-703378A1AA1C}" destId="{C1043579-DBF2-4AF6-92A1-E1B014CB3D90}"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El Marco de Referencia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1"/>
          </a:lnRef>
          <a:fillRef idx="3">
            <a:schemeClr val="accent1"/>
          </a:fillRef>
          <a:effectRef idx="3">
            <a:schemeClr val="accent1"/>
          </a:effectRef>
          <a:fontRef idx="minor">
            <a:schemeClr val="lt1"/>
          </a:fontRef>
        </dgm:style>
      </dgm:prSet>
      <dgm:spPr>
        <a:solidFill>
          <a:schemeClr val="accent1">
            <a:lumMod val="75000"/>
          </a:schemeClr>
        </a:solidFill>
        <a:ln>
          <a:solidFill>
            <a:schemeClr val="accent1">
              <a:lumMod val="40000"/>
              <a:lumOff val="60000"/>
            </a:schemeClr>
          </a:solidFill>
        </a:ln>
      </dgm:spPr>
      <dgm:t>
        <a:bodyPr/>
        <a:lstStyle/>
        <a:p>
          <a:pPr rtl="0"/>
          <a:r>
            <a:rPr lang="es-MX" sz="1800" b="1" u="none" dirty="0" smtClean="0">
              <a:solidFill>
                <a:schemeClr val="bg1"/>
              </a:solidFill>
            </a:rPr>
            <a:t>3:  Diagnóstico de los Procesos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bg2">
            <a:lumMod val="50000"/>
          </a:schemeClr>
        </a:solidFill>
      </dgm:spPr>
      <dgm:t>
        <a:bodyPr/>
        <a:lstStyle/>
        <a:p>
          <a:pPr rtl="0"/>
          <a:r>
            <a:rPr lang="es-MX" sz="1800" b="1" u="none" dirty="0" smtClean="0"/>
            <a:t>4: Determinación del Impacto de los Criterios de Información</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 El Problema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55CA9469-4875-4462-B781-0DD4C2B85778}">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smtClean="0"/>
            <a:t>5: Diseño del Manual de Gestión de TI para el CGREG </a:t>
          </a:r>
          <a:r>
            <a:rPr lang="es-MX" sz="1800" b="1" u="none" smtClean="0"/>
            <a:t>   </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12C4F961-2D65-4670-931D-C2C3A4E72CF4}" type="parTrans" cxnId="{9AD39C6F-A5F6-4F27-AE28-F02BCB9FDBBB}">
      <dgm:prSet/>
      <dgm:spPr/>
      <dgm:t>
        <a:bodyPr/>
        <a:lstStyle/>
        <a:p>
          <a:endParaRPr lang="es-EC"/>
        </a:p>
      </dgm:t>
    </dgm:pt>
    <dgm:pt modelId="{7B263269-0AB9-487B-BACA-A4D441E10662}" type="sibTrans" cxnId="{9AD39C6F-A5F6-4F27-AE28-F02BCB9FDBBB}">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5">
        <dgm:presLayoutVars>
          <dgm:chMax val="0"/>
          <dgm:bulletEnabled val="1"/>
        </dgm:presLayoutVars>
      </dgm:prSet>
      <dgm:spPr/>
      <dgm:t>
        <a:bodyPr/>
        <a:lstStyle/>
        <a:p>
          <a:endParaRPr lang="es-EC"/>
        </a:p>
      </dgm:t>
    </dgm:pt>
    <dgm:pt modelId="{203BF597-B509-4817-8BCE-CEEC4618CB7D}" type="pres">
      <dgm:prSet presAssocID="{A3250C5D-D4E3-4802-81E4-0A45F49750FA}" presName="spacer" presStyleCnt="0"/>
      <dgm:spPr/>
    </dgm:pt>
    <dgm:pt modelId="{E9BDE606-1B91-4658-AF63-923969EEC96A}" type="pres">
      <dgm:prSet presAssocID="{55CA9469-4875-4462-B781-0DD4C2B85778}" presName="parentText" presStyleLbl="node1" presStyleIdx="4" presStyleCnt="5">
        <dgm:presLayoutVars>
          <dgm:chMax val="0"/>
          <dgm:bulletEnabled val="1"/>
        </dgm:presLayoutVars>
      </dgm:prSet>
      <dgm:spPr/>
      <dgm:t>
        <a:bodyPr/>
        <a:lstStyle/>
        <a:p>
          <a:endParaRPr lang="es-EC"/>
        </a:p>
      </dgm:t>
    </dgm:pt>
  </dgm:ptLst>
  <dgm:cxnLst>
    <dgm:cxn modelId="{8C44E2B8-6117-437A-9FB5-E29F8FD81530}" type="presOf" srcId="{08EF140A-F387-4D4B-99FE-63CC50708EAA}" destId="{BAACD192-FA8D-4349-8EB2-31BAABEB6BC3}" srcOrd="0" destOrd="0" presId="urn:microsoft.com/office/officeart/2005/8/layout/vList2"/>
    <dgm:cxn modelId="{2050BD3B-5A55-4AE4-B294-1606EA745B46}" type="presOf" srcId="{774DB4B0-7901-4B09-93C0-FF18F6336F5A}" destId="{65B4D501-DE19-414F-B826-138021172ACC}" srcOrd="0" destOrd="0" presId="urn:microsoft.com/office/officeart/2005/8/layout/vList2"/>
    <dgm:cxn modelId="{28A0994F-E1CE-40CE-9F78-61C254C84BBE}" type="presOf" srcId="{626DC03C-CEB7-4D95-B698-6A7C15EE6170}" destId="{238B3CE4-D837-4F2E-BE95-61FEEB7EAC7B}" srcOrd="0" destOrd="0" presId="urn:microsoft.com/office/officeart/2005/8/layout/vList2"/>
    <dgm:cxn modelId="{8172742B-5043-4A3D-9510-AB63EF9C9DB2}" srcId="{626DC03C-CEB7-4D95-B698-6A7C15EE6170}" destId="{D3106DE1-53A9-49A2-938F-A5981727C743}" srcOrd="2" destOrd="0" parTransId="{B4EA6306-A32A-42DB-95B7-2BF6164DA419}" sibTransId="{45DC2DCC-1FEA-4355-BD51-C8F4E2107C2D}"/>
    <dgm:cxn modelId="{9AD39C6F-A5F6-4F27-AE28-F02BCB9FDBBB}" srcId="{626DC03C-CEB7-4D95-B698-6A7C15EE6170}" destId="{55CA9469-4875-4462-B781-0DD4C2B85778}" srcOrd="4" destOrd="0" parTransId="{12C4F961-2D65-4670-931D-C2C3A4E72CF4}" sibTransId="{7B263269-0AB9-487B-BACA-A4D441E10662}"/>
    <dgm:cxn modelId="{9450DFA2-3A84-4FCA-8445-28EFF38E9588}" type="presOf" srcId="{D3106DE1-53A9-49A2-938F-A5981727C743}" destId="{A3357430-3DC1-4DC6-B95F-BDE90E09C6C3}" srcOrd="0" destOrd="0" presId="urn:microsoft.com/office/officeart/2005/8/layout/vList2"/>
    <dgm:cxn modelId="{5AD12135-00A8-488F-8735-AFEFE98823BA}" type="presOf" srcId="{55CA9469-4875-4462-B781-0DD4C2B85778}" destId="{E9BDE606-1B91-4658-AF63-923969EEC96A}"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E0C2876E-63F2-4355-82F1-BE1CEC2C0B85}" type="presOf" srcId="{34908012-DFB4-42C5-9715-8ECAF46EDE4C}" destId="{E83CB359-BB50-4298-86D6-E587279E81D5}"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ABF64B8A-50BA-4F11-9E3B-B673FF3C9161}" srcId="{626DC03C-CEB7-4D95-B698-6A7C15EE6170}" destId="{08EF140A-F387-4D4B-99FE-63CC50708EAA}" srcOrd="3" destOrd="0" parTransId="{2D9F7BFA-A7E0-481A-9D54-3290C43BE775}" sibTransId="{A3250C5D-D4E3-4802-81E4-0A45F49750FA}"/>
    <dgm:cxn modelId="{FE98587A-3810-4863-A103-D45FF1E86BE5}" type="presParOf" srcId="{238B3CE4-D837-4F2E-BE95-61FEEB7EAC7B}" destId="{E83CB359-BB50-4298-86D6-E587279E81D5}" srcOrd="0" destOrd="0" presId="urn:microsoft.com/office/officeart/2005/8/layout/vList2"/>
    <dgm:cxn modelId="{D05EDF65-07D6-4CB8-B1D3-2D32142A9242}" type="presParOf" srcId="{238B3CE4-D837-4F2E-BE95-61FEEB7EAC7B}" destId="{0BA99AA9-DAEE-46BF-BE8F-81A1D5CF9F22}" srcOrd="1" destOrd="0" presId="urn:microsoft.com/office/officeart/2005/8/layout/vList2"/>
    <dgm:cxn modelId="{43381B92-A069-4764-855A-FF72838BA75C}" type="presParOf" srcId="{238B3CE4-D837-4F2E-BE95-61FEEB7EAC7B}" destId="{65B4D501-DE19-414F-B826-138021172ACC}" srcOrd="2" destOrd="0" presId="urn:microsoft.com/office/officeart/2005/8/layout/vList2"/>
    <dgm:cxn modelId="{F0878745-CA5B-4B76-AC61-DFEF27391546}" type="presParOf" srcId="{238B3CE4-D837-4F2E-BE95-61FEEB7EAC7B}" destId="{B6AF1779-5366-4ABB-927E-6104E1C9E78E}" srcOrd="3" destOrd="0" presId="urn:microsoft.com/office/officeart/2005/8/layout/vList2"/>
    <dgm:cxn modelId="{CD5CEC69-DB89-469A-9F42-34A859998A29}" type="presParOf" srcId="{238B3CE4-D837-4F2E-BE95-61FEEB7EAC7B}" destId="{A3357430-3DC1-4DC6-B95F-BDE90E09C6C3}" srcOrd="4" destOrd="0" presId="urn:microsoft.com/office/officeart/2005/8/layout/vList2"/>
    <dgm:cxn modelId="{30BA6D0F-CF32-4D3D-87F3-98F245DC7635}" type="presParOf" srcId="{238B3CE4-D837-4F2E-BE95-61FEEB7EAC7B}" destId="{6E674ACA-45FF-494A-84C6-6AC92A3BAF62}" srcOrd="5" destOrd="0" presId="urn:microsoft.com/office/officeart/2005/8/layout/vList2"/>
    <dgm:cxn modelId="{5F6D4759-4A27-4E7D-8C95-EC7DF76A82E6}" type="presParOf" srcId="{238B3CE4-D837-4F2E-BE95-61FEEB7EAC7B}" destId="{BAACD192-FA8D-4349-8EB2-31BAABEB6BC3}" srcOrd="6" destOrd="0" presId="urn:microsoft.com/office/officeart/2005/8/layout/vList2"/>
    <dgm:cxn modelId="{15100393-D83B-4AE1-BE82-827F1A15E412}" type="presParOf" srcId="{238B3CE4-D837-4F2E-BE95-61FEEB7EAC7B}" destId="{203BF597-B509-4817-8BCE-CEEC4618CB7D}" srcOrd="7" destOrd="0" presId="urn:microsoft.com/office/officeart/2005/8/layout/vList2"/>
    <dgm:cxn modelId="{0709166C-260E-40AF-B3E3-2D856E61242D}" type="presParOf" srcId="{238B3CE4-D837-4F2E-BE95-61FEEB7EAC7B}" destId="{E9BDE606-1B91-4658-AF63-923969EEC96A}"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6"/>
          </a:lnRef>
          <a:fillRef idx="3">
            <a:schemeClr val="accent6"/>
          </a:fillRef>
          <a:effectRef idx="3">
            <a:schemeClr val="accent6"/>
          </a:effectRef>
          <a:fontRef idx="minor">
            <a:schemeClr val="lt1"/>
          </a:fontRef>
        </dgm:style>
      </dgm:prSet>
      <dgm:spPr>
        <a:solidFill>
          <a:schemeClr val="accent1">
            <a:lumMod val="75000"/>
          </a:schemeClr>
        </a:solidFill>
        <a:ln>
          <a:solidFill>
            <a:schemeClr val="bg1"/>
          </a:solidFill>
        </a:ln>
      </dgm:spPr>
      <dgm:t>
        <a:bodyPr/>
        <a:lstStyle/>
        <a:p>
          <a:pPr rtl="0"/>
          <a:r>
            <a:rPr lang="es-MX" sz="1800" b="1" u="none" dirty="0" smtClean="0">
              <a:solidFill>
                <a:schemeClr val="bg1"/>
              </a:solidFill>
            </a:rPr>
            <a:t>2. Conocimiento y comprensión del CGREG</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6"/>
          </a:lnRef>
          <a:fillRef idx="3">
            <a:schemeClr val="accent6"/>
          </a:fillRef>
          <a:effectRef idx="3">
            <a:schemeClr val="accent6"/>
          </a:effectRef>
          <a:fontRef idx="minor">
            <a:schemeClr val="lt1"/>
          </a:fontRef>
        </dgm:style>
      </dgm:prSet>
      <dgm:spPr>
        <a:solidFill>
          <a:schemeClr val="accent1">
            <a:lumMod val="75000"/>
          </a:schemeClr>
        </a:solidFill>
        <a:ln>
          <a:solidFill>
            <a:schemeClr val="bg1"/>
          </a:solidFill>
        </a:ln>
      </dgm:spPr>
      <dgm:t>
        <a:bodyPr/>
        <a:lstStyle/>
        <a:p>
          <a:pPr rtl="0"/>
          <a:r>
            <a:rPr lang="es-MX" sz="1800" b="1" u="none" dirty="0" smtClean="0">
              <a:solidFill>
                <a:schemeClr val="bg1"/>
              </a:solidFill>
            </a:rPr>
            <a:t>3. Conocimiento y comprensión de la Unidad Tecnológica</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6"/>
          </a:lnRef>
          <a:fillRef idx="3">
            <a:schemeClr val="accent6"/>
          </a:fillRef>
          <a:effectRef idx="3">
            <a:schemeClr val="accent6"/>
          </a:effectRef>
          <a:fontRef idx="minor">
            <a:schemeClr val="lt1"/>
          </a:fontRef>
        </dgm:style>
      </dgm:prSet>
      <dgm:spPr>
        <a:solidFill>
          <a:schemeClr val="accent1">
            <a:lumMod val="75000"/>
          </a:schemeClr>
        </a:solidFill>
        <a:ln>
          <a:solidFill>
            <a:schemeClr val="bg1"/>
          </a:solidFill>
        </a:ln>
      </dgm:spPr>
      <dgm:t>
        <a:bodyPr/>
        <a:lstStyle/>
        <a:p>
          <a:pPr rtl="0"/>
          <a:r>
            <a:rPr lang="es-MX" sz="1800" b="1" u="none" dirty="0" smtClean="0"/>
            <a:t>4. Características de los Sistemas  Instalados </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21A94E8-0DC7-488B-A50C-BBBAA33ED4DA}">
      <dgm:prSet custT="1">
        <dgm:style>
          <a:lnRef idx="0">
            <a:schemeClr val="accent6"/>
          </a:lnRef>
          <a:fillRef idx="3">
            <a:schemeClr val="accent6"/>
          </a:fillRef>
          <a:effectRef idx="3">
            <a:schemeClr val="accent6"/>
          </a:effectRef>
          <a:fontRef idx="minor">
            <a:schemeClr val="lt1"/>
          </a:fontRef>
        </dgm:style>
      </dgm:prSet>
      <dgm:spPr>
        <a:solidFill>
          <a:schemeClr val="accent1">
            <a:lumMod val="75000"/>
          </a:schemeClr>
        </a:solidFill>
        <a:ln>
          <a:solidFill>
            <a:schemeClr val="bg1"/>
          </a:solidFill>
        </a:ln>
      </dgm:spPr>
      <dgm:t>
        <a:bodyPr/>
        <a:lstStyle/>
        <a:p>
          <a:pPr rtl="0"/>
          <a:r>
            <a:rPr lang="es-MX" sz="1800" b="1" u="none" dirty="0" smtClean="0"/>
            <a:t>5. Determinación de la Metodología de  evaluación</a:t>
          </a:r>
          <a:endParaRPr lang="es-EC" sz="1800" b="1" u="none" dirty="0"/>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61232C24-A9E7-4870-BDE4-BDD653590DAD}" type="parTrans" cxnId="{6193DA2D-86A9-4184-BCBD-EE06CD613A36}">
      <dgm:prSet/>
      <dgm:spPr/>
      <dgm:t>
        <a:bodyPr/>
        <a:lstStyle/>
        <a:p>
          <a:endParaRPr lang="es-EC"/>
        </a:p>
      </dgm:t>
    </dgm:pt>
    <dgm:pt modelId="{9D8D189B-8EE1-4805-848A-822D80B5652C}" type="sibTrans" cxnId="{6193DA2D-86A9-4184-BCBD-EE06CD613A36}">
      <dgm:prSet/>
      <dgm:spPr/>
      <dgm:t>
        <a:bodyPr/>
        <a:lstStyle/>
        <a:p>
          <a:endParaRPr lang="es-EC"/>
        </a:p>
      </dgm:t>
    </dgm:pt>
    <dgm:pt modelId="{35FA5480-EA2E-4D7A-83E9-5A966A74C080}">
      <dgm:prSet custT="1">
        <dgm:style>
          <a:lnRef idx="0">
            <a:schemeClr val="accent6"/>
          </a:lnRef>
          <a:fillRef idx="3">
            <a:schemeClr val="accent6"/>
          </a:fillRef>
          <a:effectRef idx="3">
            <a:schemeClr val="accent6"/>
          </a:effectRef>
          <a:fontRef idx="minor">
            <a:schemeClr val="lt1"/>
          </a:fontRef>
        </dgm:style>
      </dgm:prSet>
      <dgm:spPr>
        <a:solidFill>
          <a:schemeClr val="accent1">
            <a:lumMod val="75000"/>
          </a:schemeClr>
        </a:solidFill>
        <a:ln>
          <a:solidFill>
            <a:schemeClr val="bg1"/>
          </a:solidFill>
        </a:ln>
      </dgm:spPr>
      <dgm:t>
        <a:bodyPr/>
        <a:lstStyle/>
        <a:p>
          <a:pPr rtl="0"/>
          <a:r>
            <a:rPr lang="es-MX" sz="1800" b="1" dirty="0" smtClean="0">
              <a:solidFill>
                <a:schemeClr val="bg1"/>
              </a:solidFill>
            </a:rPr>
            <a:t>6. Resultados obtenidos  del Grado de madurez</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31FB6EA6-CC59-4986-8C36-6F1CB8B0D559}" type="parTrans" cxnId="{5AFA8355-829D-4353-AF0D-5F9280B28DE2}">
      <dgm:prSet/>
      <dgm:spPr/>
      <dgm:t>
        <a:bodyPr/>
        <a:lstStyle/>
        <a:p>
          <a:endParaRPr lang="es-EC"/>
        </a:p>
      </dgm:t>
    </dgm:pt>
    <dgm:pt modelId="{BB7E3226-00EE-45AF-8FF6-400E5A0462A2}" type="sibTrans" cxnId="{5AFA8355-829D-4353-AF0D-5F9280B28DE2}">
      <dgm:prSet/>
      <dgm:spPr/>
      <dgm:t>
        <a:bodyPr/>
        <a:lstStyle/>
        <a:p>
          <a:endParaRPr lang="es-EC"/>
        </a:p>
      </dgm:t>
    </dgm:pt>
    <dgm:pt modelId="{34908012-DFB4-42C5-9715-8ECAF46EDE4C}">
      <dgm:prSet custT="1">
        <dgm:style>
          <a:lnRef idx="0">
            <a:schemeClr val="accent6"/>
          </a:lnRef>
          <a:fillRef idx="3">
            <a:schemeClr val="accent6"/>
          </a:fillRef>
          <a:effectRef idx="3">
            <a:schemeClr val="accent6"/>
          </a:effectRef>
          <a:fontRef idx="minor">
            <a:schemeClr val="lt1"/>
          </a:fontRef>
        </dgm:style>
      </dgm:prSet>
      <dgm:spPr>
        <a:solidFill>
          <a:schemeClr val="accent1">
            <a:lumMod val="75000"/>
          </a:schemeClr>
        </a:solidFill>
        <a:ln>
          <a:solidFill>
            <a:schemeClr val="bg1"/>
          </a:solidFill>
        </a:ln>
      </dgm:spPr>
      <dgm:t>
        <a:bodyPr/>
        <a:lstStyle/>
        <a:p>
          <a:pPr rtl="0"/>
          <a:r>
            <a:rPr lang="es-EC" sz="1800" b="1" u="none" dirty="0" smtClean="0">
              <a:solidFill>
                <a:schemeClr val="bg1"/>
              </a:solidFill>
            </a:rPr>
            <a:t>1.Descripción de la Organización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6"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6">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6">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6">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6">
        <dgm:presLayoutVars>
          <dgm:chMax val="0"/>
          <dgm:bulletEnabled val="1"/>
        </dgm:presLayoutVars>
      </dgm:prSet>
      <dgm:spPr/>
      <dgm:t>
        <a:bodyPr/>
        <a:lstStyle/>
        <a:p>
          <a:endParaRPr lang="es-EC"/>
        </a:p>
      </dgm:t>
    </dgm:pt>
    <dgm:pt modelId="{7EC28806-744A-438C-BC18-6654A91628AE}" type="pres">
      <dgm:prSet presAssocID="{A3250C5D-D4E3-4802-81E4-0A45F49750FA}" presName="spacer" presStyleCnt="0"/>
      <dgm:spPr/>
    </dgm:pt>
    <dgm:pt modelId="{97403313-18E2-4F47-AD79-1D5F06D2EC64}" type="pres">
      <dgm:prSet presAssocID="{321A94E8-0DC7-488B-A50C-BBBAA33ED4DA}" presName="parentText" presStyleLbl="node1" presStyleIdx="4" presStyleCnt="6">
        <dgm:presLayoutVars>
          <dgm:chMax val="0"/>
          <dgm:bulletEnabled val="1"/>
        </dgm:presLayoutVars>
      </dgm:prSet>
      <dgm:spPr/>
      <dgm:t>
        <a:bodyPr/>
        <a:lstStyle/>
        <a:p>
          <a:endParaRPr lang="es-EC"/>
        </a:p>
      </dgm:t>
    </dgm:pt>
    <dgm:pt modelId="{167AE999-6B29-432A-AC90-EEFC01FA628C}" type="pres">
      <dgm:prSet presAssocID="{9D8D189B-8EE1-4805-848A-822D80B5652C}" presName="spacer" presStyleCnt="0"/>
      <dgm:spPr/>
    </dgm:pt>
    <dgm:pt modelId="{5C80D0A5-6150-4866-8844-3666AA8D01C8}" type="pres">
      <dgm:prSet presAssocID="{35FA5480-EA2E-4D7A-83E9-5A966A74C080}" presName="parentText" presStyleLbl="node1" presStyleIdx="5" presStyleCnt="6">
        <dgm:presLayoutVars>
          <dgm:chMax val="0"/>
          <dgm:bulletEnabled val="1"/>
        </dgm:presLayoutVars>
      </dgm:prSet>
      <dgm:spPr/>
      <dgm:t>
        <a:bodyPr/>
        <a:lstStyle/>
        <a:p>
          <a:endParaRPr lang="es-EC"/>
        </a:p>
      </dgm:t>
    </dgm:pt>
  </dgm:ptLst>
  <dgm:cxnLst>
    <dgm:cxn modelId="{7BEBCE46-F9C0-493D-B206-4E40B0A02E87}" type="presOf" srcId="{626DC03C-CEB7-4D95-B698-6A7C15EE6170}" destId="{238B3CE4-D837-4F2E-BE95-61FEEB7EAC7B}" srcOrd="0" destOrd="0" presId="urn:microsoft.com/office/officeart/2005/8/layout/vList2"/>
    <dgm:cxn modelId="{8172742B-5043-4A3D-9510-AB63EF9C9DB2}" srcId="{626DC03C-CEB7-4D95-B698-6A7C15EE6170}" destId="{D3106DE1-53A9-49A2-938F-A5981727C743}" srcOrd="2" destOrd="0" parTransId="{B4EA6306-A32A-42DB-95B7-2BF6164DA419}" sibTransId="{45DC2DCC-1FEA-4355-BD51-C8F4E2107C2D}"/>
    <dgm:cxn modelId="{5AFA8355-829D-4353-AF0D-5F9280B28DE2}" srcId="{626DC03C-CEB7-4D95-B698-6A7C15EE6170}" destId="{35FA5480-EA2E-4D7A-83E9-5A966A74C080}" srcOrd="5" destOrd="0" parTransId="{31FB6EA6-CC59-4986-8C36-6F1CB8B0D559}" sibTransId="{BB7E3226-00EE-45AF-8FF6-400E5A0462A2}"/>
    <dgm:cxn modelId="{6B57B470-E792-4EF5-80ED-887862653C1F}" type="presOf" srcId="{08EF140A-F387-4D4B-99FE-63CC50708EAA}" destId="{BAACD192-FA8D-4349-8EB2-31BAABEB6BC3}" srcOrd="0" destOrd="0" presId="urn:microsoft.com/office/officeart/2005/8/layout/vList2"/>
    <dgm:cxn modelId="{344DA74B-4BD1-4589-9B91-A55F6FE716FB}" type="presOf" srcId="{321A94E8-0DC7-488B-A50C-BBBAA33ED4DA}" destId="{97403313-18E2-4F47-AD79-1D5F06D2EC64}" srcOrd="0" destOrd="0" presId="urn:microsoft.com/office/officeart/2005/8/layout/vList2"/>
    <dgm:cxn modelId="{6193DA2D-86A9-4184-BCBD-EE06CD613A36}" srcId="{626DC03C-CEB7-4D95-B698-6A7C15EE6170}" destId="{321A94E8-0DC7-488B-A50C-BBBAA33ED4DA}" srcOrd="4" destOrd="0" parTransId="{61232C24-A9E7-4870-BDE4-BDD653590DAD}" sibTransId="{9D8D189B-8EE1-4805-848A-822D80B5652C}"/>
    <dgm:cxn modelId="{6BF024CE-B0A5-4284-B4A4-CE98EB699A59}" type="presOf" srcId="{34908012-DFB4-42C5-9715-8ECAF46EDE4C}" destId="{E83CB359-BB50-4298-86D6-E587279E81D5}"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5DDED128-DFAB-48AF-AE26-86C739A736A1}" type="presOf" srcId="{35FA5480-EA2E-4D7A-83E9-5A966A74C080}" destId="{5C80D0A5-6150-4866-8844-3666AA8D01C8}"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ABF64B8A-50BA-4F11-9E3B-B673FF3C9161}" srcId="{626DC03C-CEB7-4D95-B698-6A7C15EE6170}" destId="{08EF140A-F387-4D4B-99FE-63CC50708EAA}" srcOrd="3" destOrd="0" parTransId="{2D9F7BFA-A7E0-481A-9D54-3290C43BE775}" sibTransId="{A3250C5D-D4E3-4802-81E4-0A45F49750FA}"/>
    <dgm:cxn modelId="{3F4E6A60-A589-43D5-83DB-A33AAB76EB96}" type="presOf" srcId="{774DB4B0-7901-4B09-93C0-FF18F6336F5A}" destId="{65B4D501-DE19-414F-B826-138021172ACC}" srcOrd="0" destOrd="0" presId="urn:microsoft.com/office/officeart/2005/8/layout/vList2"/>
    <dgm:cxn modelId="{F57D9E60-5ADF-4C69-9D16-50136B195A79}" type="presOf" srcId="{D3106DE1-53A9-49A2-938F-A5981727C743}" destId="{A3357430-3DC1-4DC6-B95F-BDE90E09C6C3}" srcOrd="0" destOrd="0" presId="urn:microsoft.com/office/officeart/2005/8/layout/vList2"/>
    <dgm:cxn modelId="{7AA14255-1D31-4871-B215-E2AC07247BE5}" type="presParOf" srcId="{238B3CE4-D837-4F2E-BE95-61FEEB7EAC7B}" destId="{E83CB359-BB50-4298-86D6-E587279E81D5}" srcOrd="0" destOrd="0" presId="urn:microsoft.com/office/officeart/2005/8/layout/vList2"/>
    <dgm:cxn modelId="{452C83BB-5D9F-4D4E-BC89-17274D5F1164}" type="presParOf" srcId="{238B3CE4-D837-4F2E-BE95-61FEEB7EAC7B}" destId="{0BA99AA9-DAEE-46BF-BE8F-81A1D5CF9F22}" srcOrd="1" destOrd="0" presId="urn:microsoft.com/office/officeart/2005/8/layout/vList2"/>
    <dgm:cxn modelId="{64C80529-30E3-4186-9F41-1F06EC78DDF2}" type="presParOf" srcId="{238B3CE4-D837-4F2E-BE95-61FEEB7EAC7B}" destId="{65B4D501-DE19-414F-B826-138021172ACC}" srcOrd="2" destOrd="0" presId="urn:microsoft.com/office/officeart/2005/8/layout/vList2"/>
    <dgm:cxn modelId="{B722A813-E41B-469B-B69A-2B7EFA5F1837}" type="presParOf" srcId="{238B3CE4-D837-4F2E-BE95-61FEEB7EAC7B}" destId="{B6AF1779-5366-4ABB-927E-6104E1C9E78E}" srcOrd="3" destOrd="0" presId="urn:microsoft.com/office/officeart/2005/8/layout/vList2"/>
    <dgm:cxn modelId="{DDFD8392-B058-4026-9FDA-D3A17D03358C}" type="presParOf" srcId="{238B3CE4-D837-4F2E-BE95-61FEEB7EAC7B}" destId="{A3357430-3DC1-4DC6-B95F-BDE90E09C6C3}" srcOrd="4" destOrd="0" presId="urn:microsoft.com/office/officeart/2005/8/layout/vList2"/>
    <dgm:cxn modelId="{D2158FA2-2867-4B9E-92C2-BA6680F0EC15}" type="presParOf" srcId="{238B3CE4-D837-4F2E-BE95-61FEEB7EAC7B}" destId="{6E674ACA-45FF-494A-84C6-6AC92A3BAF62}" srcOrd="5" destOrd="0" presId="urn:microsoft.com/office/officeart/2005/8/layout/vList2"/>
    <dgm:cxn modelId="{360A6045-E235-433D-9B4C-651B9419313B}" type="presParOf" srcId="{238B3CE4-D837-4F2E-BE95-61FEEB7EAC7B}" destId="{BAACD192-FA8D-4349-8EB2-31BAABEB6BC3}" srcOrd="6" destOrd="0" presId="urn:microsoft.com/office/officeart/2005/8/layout/vList2"/>
    <dgm:cxn modelId="{6666B27D-FEEC-438A-BBF3-57C489D2B9FB}" type="presParOf" srcId="{238B3CE4-D837-4F2E-BE95-61FEEB7EAC7B}" destId="{7EC28806-744A-438C-BC18-6654A91628AE}" srcOrd="7" destOrd="0" presId="urn:microsoft.com/office/officeart/2005/8/layout/vList2"/>
    <dgm:cxn modelId="{3902F301-61C6-4512-87EB-893C5905E921}" type="presParOf" srcId="{238B3CE4-D837-4F2E-BE95-61FEEB7EAC7B}" destId="{97403313-18E2-4F47-AD79-1D5F06D2EC64}" srcOrd="8" destOrd="0" presId="urn:microsoft.com/office/officeart/2005/8/layout/vList2"/>
    <dgm:cxn modelId="{51DD6462-7E24-4A56-A050-327581F3DD63}" type="presParOf" srcId="{238B3CE4-D837-4F2E-BE95-61FEEB7EAC7B}" destId="{167AE999-6B29-432A-AC90-EEFC01FA628C}" srcOrd="9" destOrd="0" presId="urn:microsoft.com/office/officeart/2005/8/layout/vList2"/>
    <dgm:cxn modelId="{BD0FFB39-B4FE-4156-927F-39462B47A760}" type="presParOf" srcId="{238B3CE4-D837-4F2E-BE95-61FEEB7EAC7B}" destId="{5C80D0A5-6150-4866-8844-3666AA8D01C8}" srcOrd="1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S" sz="3000" b="1" dirty="0" smtClean="0"/>
            <a:t>1.Descripción de la Organización</a:t>
          </a:r>
          <a:r>
            <a:rPr lang="es-ES" sz="2000" b="1" dirty="0" smtClean="0"/>
            <a:t>.  </a:t>
          </a:r>
          <a:r>
            <a:rPr lang="es-ES" sz="2400" b="1" dirty="0" smtClean="0"/>
            <a:t>Antecedentes (I)</a:t>
          </a:r>
          <a:endParaRPr lang="es-EC" sz="31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A92F6272-FAC2-47A2-BAA5-06DB9BF16634}" type="presOf" srcId="{09FEC86F-E036-4932-A1F3-29C792D7DC38}" destId="{ED61DF64-18D5-4490-B573-C36FB134BE14}" srcOrd="0" destOrd="0" presId="urn:microsoft.com/office/officeart/2005/8/layout/vList2"/>
    <dgm:cxn modelId="{4397CF84-D14B-487C-9E81-8C0E3E676ECF}" type="presOf" srcId="{238CC9A4-0EAE-4AC6-8A4B-689493D375E4}" destId="{FC7C4530-963F-4D81-8C96-75FADF586974}" srcOrd="0" destOrd="0" presId="urn:microsoft.com/office/officeart/2005/8/layout/vList2"/>
    <dgm:cxn modelId="{76743984-6960-48CD-9F38-4ADC35C94A2D}"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23A80864-5314-4A10-AA17-0E8B5AF4344B}" type="doc">
      <dgm:prSet loTypeId="urn:microsoft.com/office/officeart/2005/8/layout/hList6" loCatId="list" qsTypeId="urn:microsoft.com/office/officeart/2005/8/quickstyle/simple5" qsCatId="simple" csTypeId="urn:microsoft.com/office/officeart/2005/8/colors/colorful5" csCatId="colorful" phldr="1"/>
      <dgm:spPr/>
      <dgm:t>
        <a:bodyPr/>
        <a:lstStyle/>
        <a:p>
          <a:endParaRPr lang="es-EC"/>
        </a:p>
      </dgm:t>
    </dgm:pt>
    <dgm:pt modelId="{7DE72F78-F6F7-4D68-9D2B-71989ED35936}">
      <dgm:prSet phldrT="[Texto]"/>
      <dgm:spPr/>
      <dgm:t>
        <a:bodyPr/>
        <a:lstStyle/>
        <a:p>
          <a:r>
            <a:rPr lang="es-MX" dirty="0" smtClean="0"/>
            <a:t>Artículo 258  de la Constitución dispone que la provincia de Galápagos tendrá un Gobierno de Régimen Especial</a:t>
          </a:r>
          <a:endParaRPr lang="es-EC" dirty="0"/>
        </a:p>
      </dgm:t>
    </dgm:pt>
    <dgm:pt modelId="{AB1659DA-1D58-4EC0-AFF0-48C504830C06}" type="parTrans" cxnId="{4B6C88BE-D2F1-4E56-AEA3-F534DB72CD22}">
      <dgm:prSet/>
      <dgm:spPr/>
      <dgm:t>
        <a:bodyPr/>
        <a:lstStyle/>
        <a:p>
          <a:endParaRPr lang="es-EC"/>
        </a:p>
      </dgm:t>
    </dgm:pt>
    <dgm:pt modelId="{972C451F-ACA5-4857-AD20-795E3C9C1441}" type="sibTrans" cxnId="{4B6C88BE-D2F1-4E56-AEA3-F534DB72CD22}">
      <dgm:prSet/>
      <dgm:spPr/>
      <dgm:t>
        <a:bodyPr/>
        <a:lstStyle/>
        <a:p>
          <a:endParaRPr lang="es-EC"/>
        </a:p>
      </dgm:t>
    </dgm:pt>
    <dgm:pt modelId="{4785914B-F630-42BA-B3A6-9D0D01018601}">
      <dgm:prSet phldrT="[Texto]"/>
      <dgm:spPr/>
      <dgm:t>
        <a:bodyPr/>
        <a:lstStyle/>
        <a:p>
          <a:r>
            <a:rPr lang="es-MX" dirty="0" smtClean="0"/>
            <a:t>La planificación y desarrollo se regirá bajo los principios de conservación del patrimonio natural del Estado </a:t>
          </a:r>
          <a:endParaRPr lang="es-EC" dirty="0"/>
        </a:p>
      </dgm:t>
    </dgm:pt>
    <dgm:pt modelId="{30B0AF47-338E-44F0-ACDC-D95FEE39E9A8}" type="parTrans" cxnId="{6761EEF1-73F8-4456-B5CD-52382E7EFCCC}">
      <dgm:prSet/>
      <dgm:spPr/>
      <dgm:t>
        <a:bodyPr/>
        <a:lstStyle/>
        <a:p>
          <a:endParaRPr lang="es-EC"/>
        </a:p>
      </dgm:t>
    </dgm:pt>
    <dgm:pt modelId="{D1C9F319-C2C4-4CD5-80BD-02A481394EF8}" type="sibTrans" cxnId="{6761EEF1-73F8-4456-B5CD-52382E7EFCCC}">
      <dgm:prSet/>
      <dgm:spPr/>
      <dgm:t>
        <a:bodyPr/>
        <a:lstStyle/>
        <a:p>
          <a:endParaRPr lang="es-EC"/>
        </a:p>
      </dgm:t>
    </dgm:pt>
    <dgm:pt modelId="{AF4215F0-F76E-44CA-B530-BC507C77C0A9}">
      <dgm:prSet phldrT="[Texto]"/>
      <dgm:spPr/>
      <dgm:t>
        <a:bodyPr/>
        <a:lstStyle/>
        <a:p>
          <a:r>
            <a:rPr lang="es-MX" dirty="0" smtClean="0"/>
            <a:t>El Consejo de Gobierno tiene a su cargo la planificación, manejo de los recursos y organización de las actividades que se realicen en la provincia</a:t>
          </a:r>
          <a:endParaRPr lang="es-EC" dirty="0"/>
        </a:p>
      </dgm:t>
    </dgm:pt>
    <dgm:pt modelId="{A22BE71D-C08D-439B-9DA6-2F817DD534C8}" type="parTrans" cxnId="{320DD42F-5179-4A15-AD62-1B183BA199A9}">
      <dgm:prSet/>
      <dgm:spPr/>
      <dgm:t>
        <a:bodyPr/>
        <a:lstStyle/>
        <a:p>
          <a:endParaRPr lang="es-EC"/>
        </a:p>
      </dgm:t>
    </dgm:pt>
    <dgm:pt modelId="{8A1DFAF3-4657-4CF5-A882-D98EE7E13E7B}" type="sibTrans" cxnId="{320DD42F-5179-4A15-AD62-1B183BA199A9}">
      <dgm:prSet/>
      <dgm:spPr/>
      <dgm:t>
        <a:bodyPr/>
        <a:lstStyle/>
        <a:p>
          <a:endParaRPr lang="es-EC"/>
        </a:p>
      </dgm:t>
    </dgm:pt>
    <dgm:pt modelId="{99E4A2C0-73FD-467B-828C-6C4F88B334B7}">
      <dgm:prSet phldrT="[Texto]" phldr="1"/>
      <dgm:spPr/>
      <dgm:t>
        <a:bodyPr/>
        <a:lstStyle/>
        <a:p>
          <a:endParaRPr lang="es-EC"/>
        </a:p>
      </dgm:t>
    </dgm:pt>
    <dgm:pt modelId="{E97CADED-602E-47DC-B5DD-E33C1832F77C}" type="parTrans" cxnId="{FE0A7A9F-48B8-4EE9-9040-6E7208004F92}">
      <dgm:prSet/>
      <dgm:spPr/>
      <dgm:t>
        <a:bodyPr/>
        <a:lstStyle/>
        <a:p>
          <a:endParaRPr lang="es-EC"/>
        </a:p>
      </dgm:t>
    </dgm:pt>
    <dgm:pt modelId="{F08F7E56-C517-4E5A-A66D-FF75DD172150}" type="sibTrans" cxnId="{FE0A7A9F-48B8-4EE9-9040-6E7208004F92}">
      <dgm:prSet/>
      <dgm:spPr/>
      <dgm:t>
        <a:bodyPr/>
        <a:lstStyle/>
        <a:p>
          <a:endParaRPr lang="es-EC"/>
        </a:p>
      </dgm:t>
    </dgm:pt>
    <dgm:pt modelId="{1157317C-6C39-437E-9FD6-97050CFBDA0D}" type="pres">
      <dgm:prSet presAssocID="{23A80864-5314-4A10-AA17-0E8B5AF4344B}" presName="Name0" presStyleCnt="0">
        <dgm:presLayoutVars>
          <dgm:dir/>
          <dgm:resizeHandles val="exact"/>
        </dgm:presLayoutVars>
      </dgm:prSet>
      <dgm:spPr/>
      <dgm:t>
        <a:bodyPr/>
        <a:lstStyle/>
        <a:p>
          <a:endParaRPr lang="es-EC"/>
        </a:p>
      </dgm:t>
    </dgm:pt>
    <dgm:pt modelId="{6FB0AF2C-94BD-411F-A750-A7B895DE7C6B}" type="pres">
      <dgm:prSet presAssocID="{7DE72F78-F6F7-4D68-9D2B-71989ED35936}" presName="node" presStyleLbl="node1" presStyleIdx="0" presStyleCnt="3">
        <dgm:presLayoutVars>
          <dgm:bulletEnabled val="1"/>
        </dgm:presLayoutVars>
      </dgm:prSet>
      <dgm:spPr/>
      <dgm:t>
        <a:bodyPr/>
        <a:lstStyle/>
        <a:p>
          <a:endParaRPr lang="es-EC"/>
        </a:p>
      </dgm:t>
    </dgm:pt>
    <dgm:pt modelId="{7A38CA27-8C53-488F-B9F0-5AD9FCCE13E9}" type="pres">
      <dgm:prSet presAssocID="{972C451F-ACA5-4857-AD20-795E3C9C1441}" presName="sibTrans" presStyleCnt="0"/>
      <dgm:spPr/>
    </dgm:pt>
    <dgm:pt modelId="{DAF547BB-223A-45BC-BDCF-ED476936C105}" type="pres">
      <dgm:prSet presAssocID="{4785914B-F630-42BA-B3A6-9D0D01018601}" presName="node" presStyleLbl="node1" presStyleIdx="1" presStyleCnt="3">
        <dgm:presLayoutVars>
          <dgm:bulletEnabled val="1"/>
        </dgm:presLayoutVars>
      </dgm:prSet>
      <dgm:spPr/>
      <dgm:t>
        <a:bodyPr/>
        <a:lstStyle/>
        <a:p>
          <a:endParaRPr lang="es-EC"/>
        </a:p>
      </dgm:t>
    </dgm:pt>
    <dgm:pt modelId="{1C37C820-BE0A-40CC-A1A8-076B2E954F82}" type="pres">
      <dgm:prSet presAssocID="{D1C9F319-C2C4-4CD5-80BD-02A481394EF8}" presName="sibTrans" presStyleCnt="0"/>
      <dgm:spPr/>
    </dgm:pt>
    <dgm:pt modelId="{57D2D1AE-C395-4AAF-A6C2-E0034E0BF24E}" type="pres">
      <dgm:prSet presAssocID="{AF4215F0-F76E-44CA-B530-BC507C77C0A9}" presName="node" presStyleLbl="node1" presStyleIdx="2" presStyleCnt="3">
        <dgm:presLayoutVars>
          <dgm:bulletEnabled val="1"/>
        </dgm:presLayoutVars>
      </dgm:prSet>
      <dgm:spPr/>
      <dgm:t>
        <a:bodyPr/>
        <a:lstStyle/>
        <a:p>
          <a:endParaRPr lang="es-EC"/>
        </a:p>
      </dgm:t>
    </dgm:pt>
  </dgm:ptLst>
  <dgm:cxnLst>
    <dgm:cxn modelId="{FE0A7A9F-48B8-4EE9-9040-6E7208004F92}" srcId="{AF4215F0-F76E-44CA-B530-BC507C77C0A9}" destId="{99E4A2C0-73FD-467B-828C-6C4F88B334B7}" srcOrd="0" destOrd="0" parTransId="{E97CADED-602E-47DC-B5DD-E33C1832F77C}" sibTransId="{F08F7E56-C517-4E5A-A66D-FF75DD172150}"/>
    <dgm:cxn modelId="{09DCA603-BD2B-4349-8109-A3FBFCE25669}" type="presOf" srcId="{7DE72F78-F6F7-4D68-9D2B-71989ED35936}" destId="{6FB0AF2C-94BD-411F-A750-A7B895DE7C6B}" srcOrd="0" destOrd="0" presId="urn:microsoft.com/office/officeart/2005/8/layout/hList6"/>
    <dgm:cxn modelId="{B6C86EF6-EB1F-4D4A-9EC5-AA05CD698D47}" type="presOf" srcId="{23A80864-5314-4A10-AA17-0E8B5AF4344B}" destId="{1157317C-6C39-437E-9FD6-97050CFBDA0D}" srcOrd="0" destOrd="0" presId="urn:microsoft.com/office/officeart/2005/8/layout/hList6"/>
    <dgm:cxn modelId="{320DD42F-5179-4A15-AD62-1B183BA199A9}" srcId="{23A80864-5314-4A10-AA17-0E8B5AF4344B}" destId="{AF4215F0-F76E-44CA-B530-BC507C77C0A9}" srcOrd="2" destOrd="0" parTransId="{A22BE71D-C08D-439B-9DA6-2F817DD534C8}" sibTransId="{8A1DFAF3-4657-4CF5-A882-D98EE7E13E7B}"/>
    <dgm:cxn modelId="{E34C330F-AA71-4C5F-9E2E-9D00048B9556}" type="presOf" srcId="{99E4A2C0-73FD-467B-828C-6C4F88B334B7}" destId="{57D2D1AE-C395-4AAF-A6C2-E0034E0BF24E}" srcOrd="0" destOrd="1" presId="urn:microsoft.com/office/officeart/2005/8/layout/hList6"/>
    <dgm:cxn modelId="{E07D9833-1C65-440E-AE53-7BF2A753E69C}" type="presOf" srcId="{AF4215F0-F76E-44CA-B530-BC507C77C0A9}" destId="{57D2D1AE-C395-4AAF-A6C2-E0034E0BF24E}" srcOrd="0" destOrd="0" presId="urn:microsoft.com/office/officeart/2005/8/layout/hList6"/>
    <dgm:cxn modelId="{66D94668-37B4-440D-B98E-1DC27F24D842}" type="presOf" srcId="{4785914B-F630-42BA-B3A6-9D0D01018601}" destId="{DAF547BB-223A-45BC-BDCF-ED476936C105}" srcOrd="0" destOrd="0" presId="urn:microsoft.com/office/officeart/2005/8/layout/hList6"/>
    <dgm:cxn modelId="{6761EEF1-73F8-4456-B5CD-52382E7EFCCC}" srcId="{23A80864-5314-4A10-AA17-0E8B5AF4344B}" destId="{4785914B-F630-42BA-B3A6-9D0D01018601}" srcOrd="1" destOrd="0" parTransId="{30B0AF47-338E-44F0-ACDC-D95FEE39E9A8}" sibTransId="{D1C9F319-C2C4-4CD5-80BD-02A481394EF8}"/>
    <dgm:cxn modelId="{4B6C88BE-D2F1-4E56-AEA3-F534DB72CD22}" srcId="{23A80864-5314-4A10-AA17-0E8B5AF4344B}" destId="{7DE72F78-F6F7-4D68-9D2B-71989ED35936}" srcOrd="0" destOrd="0" parTransId="{AB1659DA-1D58-4EC0-AFF0-48C504830C06}" sibTransId="{972C451F-ACA5-4857-AD20-795E3C9C1441}"/>
    <dgm:cxn modelId="{99032D58-FFF6-4EAB-8F45-EEBB9A095DB3}" type="presParOf" srcId="{1157317C-6C39-437E-9FD6-97050CFBDA0D}" destId="{6FB0AF2C-94BD-411F-A750-A7B895DE7C6B}" srcOrd="0" destOrd="0" presId="urn:microsoft.com/office/officeart/2005/8/layout/hList6"/>
    <dgm:cxn modelId="{800F4B50-A833-468F-9E2D-207445C78133}" type="presParOf" srcId="{1157317C-6C39-437E-9FD6-97050CFBDA0D}" destId="{7A38CA27-8C53-488F-B9F0-5AD9FCCE13E9}" srcOrd="1" destOrd="0" presId="urn:microsoft.com/office/officeart/2005/8/layout/hList6"/>
    <dgm:cxn modelId="{1DB64DD0-4406-4C03-AADB-63AEFEC9F895}" type="presParOf" srcId="{1157317C-6C39-437E-9FD6-97050CFBDA0D}" destId="{DAF547BB-223A-45BC-BDCF-ED476936C105}" srcOrd="2" destOrd="0" presId="urn:microsoft.com/office/officeart/2005/8/layout/hList6"/>
    <dgm:cxn modelId="{9748AB2B-F1FF-442B-8687-597C2C1B70F9}" type="presParOf" srcId="{1157317C-6C39-437E-9FD6-97050CFBDA0D}" destId="{1C37C820-BE0A-40CC-A1A8-076B2E954F82}" srcOrd="3" destOrd="0" presId="urn:microsoft.com/office/officeart/2005/8/layout/hList6"/>
    <dgm:cxn modelId="{74FC1EE8-A5FE-4C93-A989-1AEF40EC40AF}" type="presParOf" srcId="{1157317C-6C39-437E-9FD6-97050CFBDA0D}" destId="{57D2D1AE-C395-4AAF-A6C2-E0034E0BF24E}" srcOrd="4" destOrd="0" presId="urn:microsoft.com/office/officeart/2005/8/layout/hList6"/>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S" sz="3100" b="1" dirty="0" smtClean="0"/>
            <a:t>1.1.Descripción de la Organización.  </a:t>
          </a:r>
          <a:r>
            <a:rPr lang="es-ES" sz="2400" b="1" dirty="0" smtClean="0"/>
            <a:t>Antecedentes (II)</a:t>
          </a:r>
          <a:endParaRPr lang="es-EC" sz="24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74B2BC3D-3CF6-4CD9-B1CF-CC6FA2F429F7}"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DACF26B5-9FD3-480C-835E-56FE3FA0B1F2}" type="presOf" srcId="{09FEC86F-E036-4932-A1F3-29C792D7DC38}" destId="{ED61DF64-18D5-4490-B573-C36FB134BE14}" srcOrd="0" destOrd="0" presId="urn:microsoft.com/office/officeart/2005/8/layout/vList2"/>
    <dgm:cxn modelId="{1950F894-61CB-4C4B-AA20-0738F517F4F2}"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CD7D8B7C-602B-43E1-874B-18F9A464E11A}">
      <dgm:prSet phldrT="[Texto]" custT="1"/>
      <dgm:spPr/>
      <dgm:t>
        <a:bodyPr/>
        <a:lstStyle/>
        <a:p>
          <a:r>
            <a:rPr lang="es-EC" sz="1600" dirty="0" smtClean="0"/>
            <a:t>Manual de Gestión de TI</a:t>
          </a:r>
          <a:endParaRPr lang="es-EC" sz="1600" dirty="0"/>
        </a:p>
      </dgm:t>
    </dgm:pt>
    <dgm:pt modelId="{906F833E-6653-41AE-A9B5-B904F9705BE1}" type="parTrans" cxnId="{B911B436-C3C0-48F5-840A-0405E0D03420}">
      <dgm:prSet/>
      <dgm:spPr/>
      <dgm:t>
        <a:bodyPr/>
        <a:lstStyle/>
        <a:p>
          <a:endParaRPr lang="es-EC"/>
        </a:p>
      </dgm:t>
    </dgm:pt>
    <dgm:pt modelId="{B5B03305-69BF-465F-A9A7-895305B4E9D7}" type="sibTrans" cxnId="{B911B436-C3C0-48F5-840A-0405E0D03420}">
      <dgm:prSet/>
      <dgm:spPr/>
      <dgm:t>
        <a:bodyPr/>
        <a:lstStyle/>
        <a:p>
          <a:endParaRPr lang="es-EC"/>
        </a:p>
      </dgm:t>
    </dgm:pt>
    <dgm:pt modelId="{8BA75CBC-F7C1-4F2F-A88D-229AC25FA6EE}">
      <dgm:prSet phldrT="[Texto]" custT="1"/>
      <dgm:spPr/>
      <dgm:t>
        <a:bodyPr/>
        <a:lstStyle/>
        <a:p>
          <a:r>
            <a:rPr lang="es-EC" sz="1600" dirty="0" smtClean="0"/>
            <a:t>Es un documento que contiene un grupo de guías, procedimientos, políticas y planteamientos que describen de forma detallada las actividades que deben realizarse para garantizar la ejecución correcta de un objetivo planteado.</a:t>
          </a:r>
          <a:endParaRPr lang="es-EC" sz="1600"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665FB71A-A30F-44C5-8799-02356A27C8EC}" type="pres">
      <dgm:prSet presAssocID="{CD7D8B7C-602B-43E1-874B-18F9A464E11A}" presName="linNode" presStyleCnt="0"/>
      <dgm:spPr/>
    </dgm:pt>
    <dgm:pt modelId="{9D11012B-3134-43C9-9E35-7D84BAFD566C}" type="pres">
      <dgm:prSet presAssocID="{CD7D8B7C-602B-43E1-874B-18F9A464E11A}" presName="parentText" presStyleLbl="node1" presStyleIdx="0" presStyleCnt="1" custScaleX="45717" custScaleY="69231">
        <dgm:presLayoutVars>
          <dgm:chMax val="1"/>
          <dgm:bulletEnabled val="1"/>
        </dgm:presLayoutVars>
      </dgm:prSet>
      <dgm:spPr/>
      <dgm:t>
        <a:bodyPr/>
        <a:lstStyle/>
        <a:p>
          <a:endParaRPr lang="es-EC"/>
        </a:p>
      </dgm:t>
    </dgm:pt>
    <dgm:pt modelId="{4BEB31A4-478C-47C0-921D-C5FA8C4FDD47}" type="pres">
      <dgm:prSet presAssocID="{CD7D8B7C-602B-43E1-874B-18F9A464E11A}" presName="descendantText" presStyleLbl="alignAccFollowNode1" presStyleIdx="0" presStyleCnt="1" custScaleX="127919" custScaleY="125122">
        <dgm:presLayoutVars>
          <dgm:bulletEnabled val="1"/>
        </dgm:presLayoutVars>
      </dgm:prSet>
      <dgm:spPr/>
      <dgm:t>
        <a:bodyPr/>
        <a:lstStyle/>
        <a:p>
          <a:endParaRPr lang="es-EC"/>
        </a:p>
      </dgm:t>
    </dgm:pt>
  </dgm:ptLst>
  <dgm:cxnLst>
    <dgm:cxn modelId="{AAE602FC-8E19-455D-8362-A9C7502F596F}" srcId="{CD7D8B7C-602B-43E1-874B-18F9A464E11A}" destId="{8BA75CBC-F7C1-4F2F-A88D-229AC25FA6EE}" srcOrd="0" destOrd="0" parTransId="{2815BD86-7FA4-4D49-90B7-A0AF194EE304}" sibTransId="{F5CD6E56-61D4-4B1B-8481-CEDC62A4590C}"/>
    <dgm:cxn modelId="{3B9F4511-0002-4D18-AD29-A02D6FAC4A5A}" type="presOf" srcId="{8BA75CBC-F7C1-4F2F-A88D-229AC25FA6EE}" destId="{4BEB31A4-478C-47C0-921D-C5FA8C4FDD47}" srcOrd="0" destOrd="0" presId="urn:microsoft.com/office/officeart/2005/8/layout/vList5"/>
    <dgm:cxn modelId="{8313BA95-E0DD-4DCA-A72D-08F1DBB6FFF6}" type="presOf" srcId="{6E12C7D7-F586-418F-B08F-564058E052C3}" destId="{17368821-4A77-49F0-B835-DE2788552788}" srcOrd="0" destOrd="0" presId="urn:microsoft.com/office/officeart/2005/8/layout/vList5"/>
    <dgm:cxn modelId="{B911B436-C3C0-48F5-840A-0405E0D03420}" srcId="{6E12C7D7-F586-418F-B08F-564058E052C3}" destId="{CD7D8B7C-602B-43E1-874B-18F9A464E11A}" srcOrd="0" destOrd="0" parTransId="{906F833E-6653-41AE-A9B5-B904F9705BE1}" sibTransId="{B5B03305-69BF-465F-A9A7-895305B4E9D7}"/>
    <dgm:cxn modelId="{F0973D9E-2946-484E-8721-B28A7CC9D16B}" type="presOf" srcId="{CD7D8B7C-602B-43E1-874B-18F9A464E11A}" destId="{9D11012B-3134-43C9-9E35-7D84BAFD566C}" srcOrd="0" destOrd="0" presId="urn:microsoft.com/office/officeart/2005/8/layout/vList5"/>
    <dgm:cxn modelId="{DD235997-9925-46E1-B90C-C7B731B35E80}" type="presParOf" srcId="{17368821-4A77-49F0-B835-DE2788552788}" destId="{665FB71A-A30F-44C5-8799-02356A27C8EC}" srcOrd="0" destOrd="0" presId="urn:microsoft.com/office/officeart/2005/8/layout/vList5"/>
    <dgm:cxn modelId="{92A661CA-96B3-4CA4-BC7D-35DFAF2E6A60}" type="presParOf" srcId="{665FB71A-A30F-44C5-8799-02356A27C8EC}" destId="{9D11012B-3134-43C9-9E35-7D84BAFD566C}" srcOrd="0" destOrd="0" presId="urn:microsoft.com/office/officeart/2005/8/layout/vList5"/>
    <dgm:cxn modelId="{612506FC-7AF3-4631-A955-F38A760A45FF}" type="presParOf" srcId="{665FB71A-A30F-44C5-8799-02356A27C8EC}" destId="{4BEB31A4-478C-47C0-921D-C5FA8C4FDD47}" srcOrd="1" destOrd="0" presId="urn:microsoft.com/office/officeart/2005/8/layout/vList5"/>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S" sz="3100" b="1" dirty="0" smtClean="0"/>
            <a:t>2. Conocimiento y compresión del CGREG</a:t>
          </a:r>
          <a:endParaRPr lang="es-EC" sz="24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B576D3F2-6D9A-4B17-9A5F-611A7DF4CE81}" type="presOf" srcId="{238CC9A4-0EAE-4AC6-8A4B-689493D375E4}" destId="{FC7C4530-963F-4D81-8C96-75FADF586974}" srcOrd="0" destOrd="0" presId="urn:microsoft.com/office/officeart/2005/8/layout/vList2"/>
    <dgm:cxn modelId="{EAFAD1AB-F978-49CC-A71B-26FCC373F521}" type="presOf" srcId="{09FEC86F-E036-4932-A1F3-29C792D7DC38}" destId="{ED61DF64-18D5-4490-B573-C36FB134BE14}" srcOrd="0" destOrd="0" presId="urn:microsoft.com/office/officeart/2005/8/layout/vList2"/>
    <dgm:cxn modelId="{F9E9D5FE-F5AD-43F1-AA3A-CE8F5C5726C3}"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893BE5DF-54EE-4A6D-A40E-C9DD65DB3831}"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42565790-9D7C-491E-A16C-F0E0BB05945B}">
      <dgm:prSet phldrT="[Texto]" custT="1"/>
      <dgm:spPr/>
      <dgm:t>
        <a:bodyPr/>
        <a:lstStyle/>
        <a:p>
          <a:r>
            <a:rPr lang="es-EC" sz="1600" dirty="0" smtClean="0"/>
            <a:t>Misión</a:t>
          </a:r>
          <a:endParaRPr lang="es-EC" sz="1600" dirty="0"/>
        </a:p>
      </dgm:t>
    </dgm:pt>
    <dgm:pt modelId="{7E7488FC-260B-4903-8A44-343E003A3F68}" type="parTrans" cxnId="{AC6B5CB0-5407-4A2D-BBD5-3953D21E2491}">
      <dgm:prSet/>
      <dgm:spPr/>
      <dgm:t>
        <a:bodyPr/>
        <a:lstStyle/>
        <a:p>
          <a:endParaRPr lang="es-EC"/>
        </a:p>
      </dgm:t>
    </dgm:pt>
    <dgm:pt modelId="{4E3DF1AA-5744-44F0-8D34-718296D71F6D}" type="sibTrans" cxnId="{AC6B5CB0-5407-4A2D-BBD5-3953D21E2491}">
      <dgm:prSet/>
      <dgm:spPr/>
      <dgm:t>
        <a:bodyPr/>
        <a:lstStyle/>
        <a:p>
          <a:endParaRPr lang="es-EC"/>
        </a:p>
      </dgm:t>
    </dgm:pt>
    <dgm:pt modelId="{19F4C63C-3BFE-48FF-965F-E459EEAB2871}">
      <dgm:prSet phldrT="[Texto]" custT="1"/>
      <dgm:spPr/>
      <dgm:t>
        <a:bodyPr/>
        <a:lstStyle/>
        <a:p>
          <a:r>
            <a:rPr lang="es-MX" sz="1600" dirty="0" smtClean="0"/>
            <a:t>Es el organismo responsable de la administración de la provincia, la planificación y el Ordenamiento Territorial, el manejo de los recursos y la organización de las actividades que se realizan en Galápagos, para garantizar la conservación del patrimonio natural del Estado y del Buen Vivir.</a:t>
          </a:r>
          <a:endParaRPr lang="es-EC" sz="1600" dirty="0"/>
        </a:p>
      </dgm:t>
    </dgm:pt>
    <dgm:pt modelId="{18958853-18DC-4D5F-A385-021C0588BAE8}" type="parTrans" cxnId="{F0B38886-B58A-46C9-9912-5C2CB17C0B03}">
      <dgm:prSet/>
      <dgm:spPr/>
      <dgm:t>
        <a:bodyPr/>
        <a:lstStyle/>
        <a:p>
          <a:endParaRPr lang="es-EC"/>
        </a:p>
      </dgm:t>
    </dgm:pt>
    <dgm:pt modelId="{CF1452A9-A03F-4335-AE4C-BCD523B59939}" type="sibTrans" cxnId="{F0B38886-B58A-46C9-9912-5C2CB17C0B03}">
      <dgm:prSet/>
      <dgm:spPr/>
      <dgm:t>
        <a:bodyPr/>
        <a:lstStyle/>
        <a:p>
          <a:endParaRPr lang="es-EC"/>
        </a:p>
      </dgm:t>
    </dgm:pt>
    <dgm:pt modelId="{5215A4E9-F57D-4563-8E02-950A6B45749E}">
      <dgm:prSet phldrT="[Texto]" custT="1"/>
      <dgm:spPr/>
      <dgm:t>
        <a:bodyPr/>
        <a:lstStyle/>
        <a:p>
          <a:r>
            <a:rPr lang="es-EC" sz="1600" dirty="0" smtClean="0"/>
            <a:t>Visión</a:t>
          </a:r>
          <a:endParaRPr lang="es-EC" sz="1600" dirty="0"/>
        </a:p>
      </dgm:t>
    </dgm:pt>
    <dgm:pt modelId="{D56423E2-618D-426E-AE7C-E2D418FF409C}" type="parTrans" cxnId="{5B4AF9C4-E09E-44A1-8484-638D0388C88A}">
      <dgm:prSet/>
      <dgm:spPr/>
      <dgm:t>
        <a:bodyPr/>
        <a:lstStyle/>
        <a:p>
          <a:endParaRPr lang="es-EC"/>
        </a:p>
      </dgm:t>
    </dgm:pt>
    <dgm:pt modelId="{E772ABFF-442F-45B5-9C5F-85A548CDF005}" type="sibTrans" cxnId="{5B4AF9C4-E09E-44A1-8484-638D0388C88A}">
      <dgm:prSet/>
      <dgm:spPr/>
      <dgm:t>
        <a:bodyPr/>
        <a:lstStyle/>
        <a:p>
          <a:endParaRPr lang="es-EC"/>
        </a:p>
      </dgm:t>
    </dgm:pt>
    <dgm:pt modelId="{A22333C9-E8DA-4DA0-BBDF-C09ABF00F680}">
      <dgm:prSet phldrT="[Texto]" custT="1"/>
      <dgm:spPr/>
      <dgm:t>
        <a:bodyPr/>
        <a:lstStyle/>
        <a:p>
          <a:r>
            <a:rPr lang="es-MX" sz="1600" dirty="0" smtClean="0"/>
            <a:t>Ser  modelo mundial de gobierno en la administración de la provincia de Galápagos propendiendo el desarrollo humano y el cuidado del medio ambiente.</a:t>
          </a:r>
          <a:endParaRPr lang="es-EC" sz="1600" dirty="0"/>
        </a:p>
      </dgm:t>
    </dgm:pt>
    <dgm:pt modelId="{069F6671-CC40-4175-908F-13266EB27962}" type="parTrans" cxnId="{B607865A-84C1-4958-8D13-CF03ED395AB3}">
      <dgm:prSet/>
      <dgm:spPr/>
      <dgm:t>
        <a:bodyPr/>
        <a:lstStyle/>
        <a:p>
          <a:endParaRPr lang="es-EC"/>
        </a:p>
      </dgm:t>
    </dgm:pt>
    <dgm:pt modelId="{4B63329F-305C-4C54-A2FD-E97239AECD49}" type="sibTrans" cxnId="{B607865A-84C1-4958-8D13-CF03ED395AB3}">
      <dgm:prSet/>
      <dgm:spPr/>
      <dgm:t>
        <a:bodyPr/>
        <a:lstStyle/>
        <a:p>
          <a:endParaRPr lang="es-EC"/>
        </a:p>
      </dgm:t>
    </dgm:pt>
    <dgm:pt modelId="{8DCFB217-9294-4277-A702-D7E867A81081}">
      <dgm:prSet phldrT="[Texto]" custT="1"/>
      <dgm:spPr/>
      <dgm:t>
        <a:bodyPr/>
        <a:lstStyle/>
        <a:p>
          <a:r>
            <a:rPr lang="es-EC" sz="1600" dirty="0" smtClean="0"/>
            <a:t>Objetivo</a:t>
          </a:r>
          <a:endParaRPr lang="es-EC" sz="1600" dirty="0"/>
        </a:p>
      </dgm:t>
    </dgm:pt>
    <dgm:pt modelId="{54483697-A0A1-4EE1-B292-13A348D0FCDD}" type="parTrans" cxnId="{B2EDFA84-A102-4FB5-B340-303E484A2CC6}">
      <dgm:prSet/>
      <dgm:spPr/>
      <dgm:t>
        <a:bodyPr/>
        <a:lstStyle/>
        <a:p>
          <a:endParaRPr lang="es-EC"/>
        </a:p>
      </dgm:t>
    </dgm:pt>
    <dgm:pt modelId="{0727CFB8-F4CC-4E0B-8F77-98539804F80B}" type="sibTrans" cxnId="{B2EDFA84-A102-4FB5-B340-303E484A2CC6}">
      <dgm:prSet/>
      <dgm:spPr/>
      <dgm:t>
        <a:bodyPr/>
        <a:lstStyle/>
        <a:p>
          <a:endParaRPr lang="es-EC"/>
        </a:p>
      </dgm:t>
    </dgm:pt>
    <dgm:pt modelId="{0A815BBF-18FE-48F4-88BB-9A7EB93B37FD}">
      <dgm:prSet phldrT="[Texto]" custT="1"/>
      <dgm:spPr/>
      <dgm:t>
        <a:bodyPr/>
        <a:lstStyle/>
        <a:p>
          <a:r>
            <a:rPr lang="es-EC" sz="1600" dirty="0" smtClean="0"/>
            <a:t>Administrar el Régimen Especial de la provincia de Galápagos a través de la articulación de la planificación, el Ordenamiento Territorial, el manejo de los recursos y la organización de las actividades, de manera que se garantice la conservación del patrimonio natural del Estado y del Buen Vivir</a:t>
          </a:r>
          <a:r>
            <a:rPr lang="es-EC" sz="1200" dirty="0" smtClean="0"/>
            <a:t>.</a:t>
          </a:r>
          <a:endParaRPr lang="es-EC" sz="1200" dirty="0"/>
        </a:p>
      </dgm:t>
    </dgm:pt>
    <dgm:pt modelId="{3A9AD462-A9B9-4911-BA1E-B4CDC87EA8FB}" type="parTrans" cxnId="{B9D9D9A0-DE3E-4B63-AF98-DCB0F37D3C40}">
      <dgm:prSet/>
      <dgm:spPr/>
      <dgm:t>
        <a:bodyPr/>
        <a:lstStyle/>
        <a:p>
          <a:endParaRPr lang="es-EC"/>
        </a:p>
      </dgm:t>
    </dgm:pt>
    <dgm:pt modelId="{CBB34479-0AE3-4580-B6AE-F25003F430FF}" type="sibTrans" cxnId="{B9D9D9A0-DE3E-4B63-AF98-DCB0F37D3C40}">
      <dgm:prSet/>
      <dgm:spPr/>
      <dgm:t>
        <a:bodyPr/>
        <a:lstStyle/>
        <a:p>
          <a:endParaRPr lang="es-EC"/>
        </a:p>
      </dgm:t>
    </dgm:pt>
    <dgm:pt modelId="{A28078ED-DBDE-4FF3-83AB-0E993E369736}" type="pres">
      <dgm:prSet presAssocID="{893BE5DF-54EE-4A6D-A40E-C9DD65DB3831}" presName="linearFlow" presStyleCnt="0">
        <dgm:presLayoutVars>
          <dgm:dir/>
          <dgm:animLvl val="lvl"/>
          <dgm:resizeHandles val="exact"/>
        </dgm:presLayoutVars>
      </dgm:prSet>
      <dgm:spPr/>
      <dgm:t>
        <a:bodyPr/>
        <a:lstStyle/>
        <a:p>
          <a:endParaRPr lang="es-EC"/>
        </a:p>
      </dgm:t>
    </dgm:pt>
    <dgm:pt modelId="{B0661124-B1E7-49BB-97DC-6AD9F9303A19}" type="pres">
      <dgm:prSet presAssocID="{42565790-9D7C-491E-A16C-F0E0BB05945B}" presName="composite" presStyleCnt="0"/>
      <dgm:spPr/>
    </dgm:pt>
    <dgm:pt modelId="{6FDA268A-DD8E-4BD8-8E65-926DE3D76212}" type="pres">
      <dgm:prSet presAssocID="{42565790-9D7C-491E-A16C-F0E0BB05945B}" presName="parentText" presStyleLbl="alignNode1" presStyleIdx="0" presStyleCnt="3">
        <dgm:presLayoutVars>
          <dgm:chMax val="1"/>
          <dgm:bulletEnabled val="1"/>
        </dgm:presLayoutVars>
      </dgm:prSet>
      <dgm:spPr/>
      <dgm:t>
        <a:bodyPr/>
        <a:lstStyle/>
        <a:p>
          <a:endParaRPr lang="es-EC"/>
        </a:p>
      </dgm:t>
    </dgm:pt>
    <dgm:pt modelId="{A02E011C-13B0-4A7B-B65D-086E61DB7E60}" type="pres">
      <dgm:prSet presAssocID="{42565790-9D7C-491E-A16C-F0E0BB05945B}" presName="descendantText" presStyleLbl="alignAcc1" presStyleIdx="0" presStyleCnt="3">
        <dgm:presLayoutVars>
          <dgm:bulletEnabled val="1"/>
        </dgm:presLayoutVars>
      </dgm:prSet>
      <dgm:spPr/>
      <dgm:t>
        <a:bodyPr/>
        <a:lstStyle/>
        <a:p>
          <a:endParaRPr lang="es-EC"/>
        </a:p>
      </dgm:t>
    </dgm:pt>
    <dgm:pt modelId="{109572A1-D7ED-4E3B-B241-3BC8F4363E3D}" type="pres">
      <dgm:prSet presAssocID="{4E3DF1AA-5744-44F0-8D34-718296D71F6D}" presName="sp" presStyleCnt="0"/>
      <dgm:spPr/>
    </dgm:pt>
    <dgm:pt modelId="{EC423B1A-877C-498B-A498-006D55C47F4A}" type="pres">
      <dgm:prSet presAssocID="{5215A4E9-F57D-4563-8E02-950A6B45749E}" presName="composite" presStyleCnt="0"/>
      <dgm:spPr/>
    </dgm:pt>
    <dgm:pt modelId="{D78F0CB2-83DF-4C5C-97F1-4DE4F480EF01}" type="pres">
      <dgm:prSet presAssocID="{5215A4E9-F57D-4563-8E02-950A6B45749E}" presName="parentText" presStyleLbl="alignNode1" presStyleIdx="1" presStyleCnt="3">
        <dgm:presLayoutVars>
          <dgm:chMax val="1"/>
          <dgm:bulletEnabled val="1"/>
        </dgm:presLayoutVars>
      </dgm:prSet>
      <dgm:spPr/>
      <dgm:t>
        <a:bodyPr/>
        <a:lstStyle/>
        <a:p>
          <a:endParaRPr lang="es-EC"/>
        </a:p>
      </dgm:t>
    </dgm:pt>
    <dgm:pt modelId="{600BE25D-2AD3-4A7F-B0EB-EA77937E0B44}" type="pres">
      <dgm:prSet presAssocID="{5215A4E9-F57D-4563-8E02-950A6B45749E}" presName="descendantText" presStyleLbl="alignAcc1" presStyleIdx="1" presStyleCnt="3">
        <dgm:presLayoutVars>
          <dgm:bulletEnabled val="1"/>
        </dgm:presLayoutVars>
      </dgm:prSet>
      <dgm:spPr/>
      <dgm:t>
        <a:bodyPr/>
        <a:lstStyle/>
        <a:p>
          <a:endParaRPr lang="es-EC"/>
        </a:p>
      </dgm:t>
    </dgm:pt>
    <dgm:pt modelId="{2F1A483F-3F5C-45D8-9A7B-DFB41C9C1E6C}" type="pres">
      <dgm:prSet presAssocID="{E772ABFF-442F-45B5-9C5F-85A548CDF005}" presName="sp" presStyleCnt="0"/>
      <dgm:spPr/>
    </dgm:pt>
    <dgm:pt modelId="{89BB17B6-20E5-4D54-A294-CC99F9CC37C1}" type="pres">
      <dgm:prSet presAssocID="{8DCFB217-9294-4277-A702-D7E867A81081}" presName="composite" presStyleCnt="0"/>
      <dgm:spPr/>
    </dgm:pt>
    <dgm:pt modelId="{2D3038FB-937F-406C-98C7-F363E36E4047}" type="pres">
      <dgm:prSet presAssocID="{8DCFB217-9294-4277-A702-D7E867A81081}" presName="parentText" presStyleLbl="alignNode1" presStyleIdx="2" presStyleCnt="3">
        <dgm:presLayoutVars>
          <dgm:chMax val="1"/>
          <dgm:bulletEnabled val="1"/>
        </dgm:presLayoutVars>
      </dgm:prSet>
      <dgm:spPr/>
      <dgm:t>
        <a:bodyPr/>
        <a:lstStyle/>
        <a:p>
          <a:endParaRPr lang="es-EC"/>
        </a:p>
      </dgm:t>
    </dgm:pt>
    <dgm:pt modelId="{5FDF5879-E6CF-4D83-B394-B470D4B5458D}" type="pres">
      <dgm:prSet presAssocID="{8DCFB217-9294-4277-A702-D7E867A81081}" presName="descendantText" presStyleLbl="alignAcc1" presStyleIdx="2" presStyleCnt="3">
        <dgm:presLayoutVars>
          <dgm:bulletEnabled val="1"/>
        </dgm:presLayoutVars>
      </dgm:prSet>
      <dgm:spPr/>
      <dgm:t>
        <a:bodyPr/>
        <a:lstStyle/>
        <a:p>
          <a:endParaRPr lang="es-EC"/>
        </a:p>
      </dgm:t>
    </dgm:pt>
  </dgm:ptLst>
  <dgm:cxnLst>
    <dgm:cxn modelId="{488F4CCE-E2D5-47D0-B4B2-DCDBBD97099B}" type="presOf" srcId="{42565790-9D7C-491E-A16C-F0E0BB05945B}" destId="{6FDA268A-DD8E-4BD8-8E65-926DE3D76212}" srcOrd="0" destOrd="0" presId="urn:microsoft.com/office/officeart/2005/8/layout/chevron2"/>
    <dgm:cxn modelId="{3C154F04-1982-4217-B924-C44C6AFAFC45}" type="presOf" srcId="{19F4C63C-3BFE-48FF-965F-E459EEAB2871}" destId="{A02E011C-13B0-4A7B-B65D-086E61DB7E60}" srcOrd="0" destOrd="0" presId="urn:microsoft.com/office/officeart/2005/8/layout/chevron2"/>
    <dgm:cxn modelId="{62A89A59-0F5A-4A5B-B676-D7AB900B8857}" type="presOf" srcId="{0A815BBF-18FE-48F4-88BB-9A7EB93B37FD}" destId="{5FDF5879-E6CF-4D83-B394-B470D4B5458D}" srcOrd="0" destOrd="0" presId="urn:microsoft.com/office/officeart/2005/8/layout/chevron2"/>
    <dgm:cxn modelId="{B2EDFA84-A102-4FB5-B340-303E484A2CC6}" srcId="{893BE5DF-54EE-4A6D-A40E-C9DD65DB3831}" destId="{8DCFB217-9294-4277-A702-D7E867A81081}" srcOrd="2" destOrd="0" parTransId="{54483697-A0A1-4EE1-B292-13A348D0FCDD}" sibTransId="{0727CFB8-F4CC-4E0B-8F77-98539804F80B}"/>
    <dgm:cxn modelId="{B9D9D9A0-DE3E-4B63-AF98-DCB0F37D3C40}" srcId="{8DCFB217-9294-4277-A702-D7E867A81081}" destId="{0A815BBF-18FE-48F4-88BB-9A7EB93B37FD}" srcOrd="0" destOrd="0" parTransId="{3A9AD462-A9B9-4911-BA1E-B4CDC87EA8FB}" sibTransId="{CBB34479-0AE3-4580-B6AE-F25003F430FF}"/>
    <dgm:cxn modelId="{60079BFD-ACB9-4192-B3A8-A4A5C6B37E25}" type="presOf" srcId="{A22333C9-E8DA-4DA0-BBDF-C09ABF00F680}" destId="{600BE25D-2AD3-4A7F-B0EB-EA77937E0B44}" srcOrd="0" destOrd="0" presId="urn:microsoft.com/office/officeart/2005/8/layout/chevron2"/>
    <dgm:cxn modelId="{95F62BBC-CFF2-4047-91ED-3E3ED10F157F}" type="presOf" srcId="{8DCFB217-9294-4277-A702-D7E867A81081}" destId="{2D3038FB-937F-406C-98C7-F363E36E4047}" srcOrd="0" destOrd="0" presId="urn:microsoft.com/office/officeart/2005/8/layout/chevron2"/>
    <dgm:cxn modelId="{C0A39D92-778A-4B0A-81DB-01B746C83E80}" type="presOf" srcId="{5215A4E9-F57D-4563-8E02-950A6B45749E}" destId="{D78F0CB2-83DF-4C5C-97F1-4DE4F480EF01}" srcOrd="0" destOrd="0" presId="urn:microsoft.com/office/officeart/2005/8/layout/chevron2"/>
    <dgm:cxn modelId="{B607865A-84C1-4958-8D13-CF03ED395AB3}" srcId="{5215A4E9-F57D-4563-8E02-950A6B45749E}" destId="{A22333C9-E8DA-4DA0-BBDF-C09ABF00F680}" srcOrd="0" destOrd="0" parTransId="{069F6671-CC40-4175-908F-13266EB27962}" sibTransId="{4B63329F-305C-4C54-A2FD-E97239AECD49}"/>
    <dgm:cxn modelId="{C175FC6A-27BF-46B6-8B0E-DCF73C144851}" type="presOf" srcId="{893BE5DF-54EE-4A6D-A40E-C9DD65DB3831}" destId="{A28078ED-DBDE-4FF3-83AB-0E993E369736}" srcOrd="0" destOrd="0" presId="urn:microsoft.com/office/officeart/2005/8/layout/chevron2"/>
    <dgm:cxn modelId="{AC6B5CB0-5407-4A2D-BBD5-3953D21E2491}" srcId="{893BE5DF-54EE-4A6D-A40E-C9DD65DB3831}" destId="{42565790-9D7C-491E-A16C-F0E0BB05945B}" srcOrd="0" destOrd="0" parTransId="{7E7488FC-260B-4903-8A44-343E003A3F68}" sibTransId="{4E3DF1AA-5744-44F0-8D34-718296D71F6D}"/>
    <dgm:cxn modelId="{F0B38886-B58A-46C9-9912-5C2CB17C0B03}" srcId="{42565790-9D7C-491E-A16C-F0E0BB05945B}" destId="{19F4C63C-3BFE-48FF-965F-E459EEAB2871}" srcOrd="0" destOrd="0" parTransId="{18958853-18DC-4D5F-A385-021C0588BAE8}" sibTransId="{CF1452A9-A03F-4335-AE4C-BCD523B59939}"/>
    <dgm:cxn modelId="{5B4AF9C4-E09E-44A1-8484-638D0388C88A}" srcId="{893BE5DF-54EE-4A6D-A40E-C9DD65DB3831}" destId="{5215A4E9-F57D-4563-8E02-950A6B45749E}" srcOrd="1" destOrd="0" parTransId="{D56423E2-618D-426E-AE7C-E2D418FF409C}" sibTransId="{E772ABFF-442F-45B5-9C5F-85A548CDF005}"/>
    <dgm:cxn modelId="{72B6F88B-B524-42F7-A81A-8091F5704743}" type="presParOf" srcId="{A28078ED-DBDE-4FF3-83AB-0E993E369736}" destId="{B0661124-B1E7-49BB-97DC-6AD9F9303A19}" srcOrd="0" destOrd="0" presId="urn:microsoft.com/office/officeart/2005/8/layout/chevron2"/>
    <dgm:cxn modelId="{089036EC-6993-40BF-8748-834277200E04}" type="presParOf" srcId="{B0661124-B1E7-49BB-97DC-6AD9F9303A19}" destId="{6FDA268A-DD8E-4BD8-8E65-926DE3D76212}" srcOrd="0" destOrd="0" presId="urn:microsoft.com/office/officeart/2005/8/layout/chevron2"/>
    <dgm:cxn modelId="{B1505686-AECD-42F9-99DA-747778BAE639}" type="presParOf" srcId="{B0661124-B1E7-49BB-97DC-6AD9F9303A19}" destId="{A02E011C-13B0-4A7B-B65D-086E61DB7E60}" srcOrd="1" destOrd="0" presId="urn:microsoft.com/office/officeart/2005/8/layout/chevron2"/>
    <dgm:cxn modelId="{AE09670D-E5B5-4D1B-8EAA-9B45C8133864}" type="presParOf" srcId="{A28078ED-DBDE-4FF3-83AB-0E993E369736}" destId="{109572A1-D7ED-4E3B-B241-3BC8F4363E3D}" srcOrd="1" destOrd="0" presId="urn:microsoft.com/office/officeart/2005/8/layout/chevron2"/>
    <dgm:cxn modelId="{D3A8BCE3-B120-44F5-B0FE-23F26A7676F4}" type="presParOf" srcId="{A28078ED-DBDE-4FF3-83AB-0E993E369736}" destId="{EC423B1A-877C-498B-A498-006D55C47F4A}" srcOrd="2" destOrd="0" presId="urn:microsoft.com/office/officeart/2005/8/layout/chevron2"/>
    <dgm:cxn modelId="{CFF4EC63-2A7B-4A2A-A57C-E5CDB769800E}" type="presParOf" srcId="{EC423B1A-877C-498B-A498-006D55C47F4A}" destId="{D78F0CB2-83DF-4C5C-97F1-4DE4F480EF01}" srcOrd="0" destOrd="0" presId="urn:microsoft.com/office/officeart/2005/8/layout/chevron2"/>
    <dgm:cxn modelId="{D4A902B5-BCDA-455F-B2BA-79818162DA2B}" type="presParOf" srcId="{EC423B1A-877C-498B-A498-006D55C47F4A}" destId="{600BE25D-2AD3-4A7F-B0EB-EA77937E0B44}" srcOrd="1" destOrd="0" presId="urn:microsoft.com/office/officeart/2005/8/layout/chevron2"/>
    <dgm:cxn modelId="{6D95CE3A-265D-405E-8BF1-66E38448B81D}" type="presParOf" srcId="{A28078ED-DBDE-4FF3-83AB-0E993E369736}" destId="{2F1A483F-3F5C-45D8-9A7B-DFB41C9C1E6C}" srcOrd="3" destOrd="0" presId="urn:microsoft.com/office/officeart/2005/8/layout/chevron2"/>
    <dgm:cxn modelId="{4FB16F6E-B6A5-4A60-A870-8AAAC8ACAA94}" type="presParOf" srcId="{A28078ED-DBDE-4FF3-83AB-0E993E369736}" destId="{89BB17B6-20E5-4D54-A294-CC99F9CC37C1}" srcOrd="4" destOrd="0" presId="urn:microsoft.com/office/officeart/2005/8/layout/chevron2"/>
    <dgm:cxn modelId="{A8EC0B22-CCA6-47D4-9F11-52E5E31A0C26}" type="presParOf" srcId="{89BB17B6-20E5-4D54-A294-CC99F9CC37C1}" destId="{2D3038FB-937F-406C-98C7-F363E36E4047}" srcOrd="0" destOrd="0" presId="urn:microsoft.com/office/officeart/2005/8/layout/chevron2"/>
    <dgm:cxn modelId="{10583883-54B8-4907-9272-36F2C5DBE356}" type="presParOf" srcId="{89BB17B6-20E5-4D54-A294-CC99F9CC37C1}" destId="{5FDF5879-E6CF-4D83-B394-B470D4B5458D}" srcOrd="1" destOrd="0" presId="urn:microsoft.com/office/officeart/2005/8/layout/chevron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S" sz="3100" b="1" dirty="0" smtClean="0"/>
            <a:t>2.1 Estructura Organizacional del CGREG (I)</a:t>
          </a:r>
          <a:endParaRPr lang="es-EC" sz="24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7563E92-7F3C-4B57-9E84-728DC29A1676}" type="presOf" srcId="{238CC9A4-0EAE-4AC6-8A4B-689493D375E4}" destId="{FC7C4530-963F-4D81-8C96-75FADF586974}" srcOrd="0" destOrd="0" presId="urn:microsoft.com/office/officeart/2005/8/layout/vList2"/>
    <dgm:cxn modelId="{48205D46-B663-427A-ABE2-8B06E245385B}"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7BF4DE2-B0B9-4E55-9EB7-1E0AD71C1F22}"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S" sz="3100" b="1" dirty="0" smtClean="0"/>
            <a:t>3.</a:t>
          </a:r>
          <a:r>
            <a:rPr lang="es-MX" sz="2800" b="1" u="none" dirty="0" smtClean="0">
              <a:solidFill>
                <a:schemeClr val="bg1"/>
              </a:solidFill>
            </a:rPr>
            <a:t>Conocimiento y comprensión de la Unidad Tecnológica</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1C31946F-09D6-42BD-9F98-F5451C98AEDE}" type="presOf" srcId="{238CC9A4-0EAE-4AC6-8A4B-689493D375E4}" destId="{FC7C4530-963F-4D81-8C96-75FADF586974}" srcOrd="0" destOrd="0" presId="urn:microsoft.com/office/officeart/2005/8/layout/vList2"/>
    <dgm:cxn modelId="{9569554B-86CB-49AD-89B7-AE6332910CF2}"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A3D7BEE-0D6E-4C8F-A647-88BCDB2E5559}"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737EA1DE-6CEC-4F6F-BE30-3E790B902609}" type="doc">
      <dgm:prSet loTypeId="urn:microsoft.com/office/officeart/2005/8/layout/bList2" loCatId="list" qsTypeId="urn:microsoft.com/office/officeart/2005/8/quickstyle/simple1" qsCatId="simple" csTypeId="urn:microsoft.com/office/officeart/2005/8/colors/colorful5" csCatId="colorful" phldr="1"/>
      <dgm:spPr/>
    </dgm:pt>
    <dgm:pt modelId="{8500BC89-680D-4799-8577-817E80ABEF47}">
      <dgm:prSet phldrT="[Texto]"/>
      <dgm:spPr/>
      <dgm:t>
        <a:bodyPr/>
        <a:lstStyle/>
        <a:p>
          <a:r>
            <a:rPr lang="es-EC" dirty="0" smtClean="0"/>
            <a:t>Redes y Telecomunicaciones</a:t>
          </a:r>
          <a:endParaRPr lang="es-EC" dirty="0"/>
        </a:p>
      </dgm:t>
    </dgm:pt>
    <dgm:pt modelId="{D8FD2F34-4DC9-475A-B13E-2088831FE3C3}" type="parTrans" cxnId="{14FE4DA5-C957-4F74-AC91-5D37AEDEBFFA}">
      <dgm:prSet/>
      <dgm:spPr/>
      <dgm:t>
        <a:bodyPr/>
        <a:lstStyle/>
        <a:p>
          <a:endParaRPr lang="es-EC"/>
        </a:p>
      </dgm:t>
    </dgm:pt>
    <dgm:pt modelId="{17C411E6-E520-4C32-BFC2-D128CC6DC00C}" type="sibTrans" cxnId="{14FE4DA5-C957-4F74-AC91-5D37AEDEBFFA}">
      <dgm:prSet/>
      <dgm:spPr/>
      <dgm:t>
        <a:bodyPr/>
        <a:lstStyle/>
        <a:p>
          <a:endParaRPr lang="es-EC"/>
        </a:p>
      </dgm:t>
    </dgm:pt>
    <dgm:pt modelId="{69856144-6326-4F29-92D2-1D87AAF36961}">
      <dgm:prSet phldrT="[Texto]"/>
      <dgm:spPr/>
      <dgm:t>
        <a:bodyPr/>
        <a:lstStyle/>
        <a:p>
          <a:r>
            <a:rPr lang="es-EC" dirty="0" smtClean="0"/>
            <a:t>Desarrollo y Base de Datos</a:t>
          </a:r>
          <a:endParaRPr lang="es-EC" dirty="0"/>
        </a:p>
      </dgm:t>
    </dgm:pt>
    <dgm:pt modelId="{DFB0DC70-65AC-4205-B0B3-7C99E42D4CE8}" type="parTrans" cxnId="{E830B082-32E6-4044-B06F-680320B759BE}">
      <dgm:prSet/>
      <dgm:spPr/>
      <dgm:t>
        <a:bodyPr/>
        <a:lstStyle/>
        <a:p>
          <a:endParaRPr lang="es-EC"/>
        </a:p>
      </dgm:t>
    </dgm:pt>
    <dgm:pt modelId="{466E3CF5-8268-45D0-B1D7-F0164D6E1EB6}" type="sibTrans" cxnId="{E830B082-32E6-4044-B06F-680320B759BE}">
      <dgm:prSet/>
      <dgm:spPr/>
      <dgm:t>
        <a:bodyPr/>
        <a:lstStyle/>
        <a:p>
          <a:endParaRPr lang="es-EC"/>
        </a:p>
      </dgm:t>
    </dgm:pt>
    <dgm:pt modelId="{DB311BD2-4020-42BD-A375-270E735CBA32}">
      <dgm:prSet phldrT="[Texto]"/>
      <dgm:spPr/>
      <dgm:t>
        <a:bodyPr/>
        <a:lstStyle/>
        <a:p>
          <a:r>
            <a:rPr lang="es-EC" dirty="0" smtClean="0"/>
            <a:t>Soporte y Mantenimiento</a:t>
          </a:r>
          <a:endParaRPr lang="es-EC" dirty="0"/>
        </a:p>
      </dgm:t>
    </dgm:pt>
    <dgm:pt modelId="{FE4E745D-DC56-4B33-B34B-77B18FD3303E}" type="parTrans" cxnId="{D16B74AB-67A2-467C-83AA-87A48DFD28C9}">
      <dgm:prSet/>
      <dgm:spPr/>
      <dgm:t>
        <a:bodyPr/>
        <a:lstStyle/>
        <a:p>
          <a:endParaRPr lang="es-EC"/>
        </a:p>
      </dgm:t>
    </dgm:pt>
    <dgm:pt modelId="{DD4FC3B4-4E43-4BBC-A737-E1D5063E6274}" type="sibTrans" cxnId="{D16B74AB-67A2-467C-83AA-87A48DFD28C9}">
      <dgm:prSet/>
      <dgm:spPr/>
      <dgm:t>
        <a:bodyPr/>
        <a:lstStyle/>
        <a:p>
          <a:endParaRPr lang="es-EC"/>
        </a:p>
      </dgm:t>
    </dgm:pt>
    <dgm:pt modelId="{675BDE2A-4D20-4F14-84A0-0BCBCA2E3F9F}">
      <dgm:prSet custT="1"/>
      <dgm:spPr/>
      <dgm:t>
        <a:bodyPr/>
        <a:lstStyle/>
        <a:p>
          <a:r>
            <a:rPr lang="es-EC" sz="1500" dirty="0" smtClean="0"/>
            <a:t>Proveer y mantener una plataforma sólida y estable mediante  un monitoreo continuo de la red institucional </a:t>
          </a:r>
          <a:endParaRPr lang="es-EC" sz="1500" dirty="0"/>
        </a:p>
      </dgm:t>
    </dgm:pt>
    <dgm:pt modelId="{D86AA50F-0D99-49AA-97AB-127B8E7A06E4}" type="parTrans" cxnId="{7933C1A2-AD36-4C19-A2DA-32A36501A450}">
      <dgm:prSet/>
      <dgm:spPr/>
      <dgm:t>
        <a:bodyPr/>
        <a:lstStyle/>
        <a:p>
          <a:endParaRPr lang="es-EC"/>
        </a:p>
      </dgm:t>
    </dgm:pt>
    <dgm:pt modelId="{B14EDDF3-3118-4AE6-8F0C-2C51EAA5D970}" type="sibTrans" cxnId="{7933C1A2-AD36-4C19-A2DA-32A36501A450}">
      <dgm:prSet/>
      <dgm:spPr/>
      <dgm:t>
        <a:bodyPr/>
        <a:lstStyle/>
        <a:p>
          <a:endParaRPr lang="es-EC"/>
        </a:p>
      </dgm:t>
    </dgm:pt>
    <dgm:pt modelId="{5E97C8D7-FF65-4AA1-AEA6-685F50867FD7}">
      <dgm:prSet phldrT="[Texto]" custT="1"/>
      <dgm:spPr/>
      <dgm:t>
        <a:bodyPr/>
        <a:lstStyle/>
        <a:p>
          <a:r>
            <a:rPr lang="es-EC" sz="1400" dirty="0" smtClean="0"/>
            <a:t>Realizar el análisis, diseño, implementación y puesta en producción de software; administrar los esquemas de bases de datos, generar respaldos, realizar monitoreos periódicos</a:t>
          </a:r>
          <a:endParaRPr lang="es-EC" sz="1400" dirty="0"/>
        </a:p>
      </dgm:t>
    </dgm:pt>
    <dgm:pt modelId="{B804868D-30A2-4CF0-A2CA-5CB37C21E17A}" type="parTrans" cxnId="{8B3E93AD-C3F8-4F33-BD47-FBDFFD0E5F81}">
      <dgm:prSet/>
      <dgm:spPr/>
      <dgm:t>
        <a:bodyPr/>
        <a:lstStyle/>
        <a:p>
          <a:endParaRPr lang="es-EC"/>
        </a:p>
      </dgm:t>
    </dgm:pt>
    <dgm:pt modelId="{8D794E0A-F6D6-4C76-9511-8A2A47DB2DAF}" type="sibTrans" cxnId="{8B3E93AD-C3F8-4F33-BD47-FBDFFD0E5F81}">
      <dgm:prSet/>
      <dgm:spPr/>
      <dgm:t>
        <a:bodyPr/>
        <a:lstStyle/>
        <a:p>
          <a:endParaRPr lang="es-EC"/>
        </a:p>
      </dgm:t>
    </dgm:pt>
    <dgm:pt modelId="{C81BB64B-017F-4DEB-A995-2779886B60D5}">
      <dgm:prSet/>
      <dgm:spPr/>
      <dgm:t>
        <a:bodyPr/>
        <a:lstStyle/>
        <a:p>
          <a:r>
            <a:rPr lang="es-EC" dirty="0" smtClean="0"/>
            <a:t>Atender consultas de usuario, realizar seguimiento a las instalaciones de software en los equipos de la institución y realiza el mantenimiento preventivo y correctivo del equipo de cómputo.</a:t>
          </a:r>
          <a:endParaRPr lang="es-EC" dirty="0"/>
        </a:p>
      </dgm:t>
    </dgm:pt>
    <dgm:pt modelId="{FFA1C363-C1EC-4D11-8425-00AA98E4C3E4}" type="parTrans" cxnId="{28FD0231-284A-4651-A61E-8C5BE28EF0F5}">
      <dgm:prSet/>
      <dgm:spPr/>
      <dgm:t>
        <a:bodyPr/>
        <a:lstStyle/>
        <a:p>
          <a:endParaRPr lang="es-EC"/>
        </a:p>
      </dgm:t>
    </dgm:pt>
    <dgm:pt modelId="{32923249-BB4E-4A9B-BF60-81EC8616F7AC}" type="sibTrans" cxnId="{28FD0231-284A-4651-A61E-8C5BE28EF0F5}">
      <dgm:prSet/>
      <dgm:spPr/>
      <dgm:t>
        <a:bodyPr/>
        <a:lstStyle/>
        <a:p>
          <a:endParaRPr lang="es-EC"/>
        </a:p>
      </dgm:t>
    </dgm:pt>
    <dgm:pt modelId="{10ED1939-545D-4E6F-AAFD-C011895A742E}" type="pres">
      <dgm:prSet presAssocID="{737EA1DE-6CEC-4F6F-BE30-3E790B902609}" presName="diagram" presStyleCnt="0">
        <dgm:presLayoutVars>
          <dgm:dir/>
          <dgm:animLvl val="lvl"/>
          <dgm:resizeHandles val="exact"/>
        </dgm:presLayoutVars>
      </dgm:prSet>
      <dgm:spPr/>
    </dgm:pt>
    <dgm:pt modelId="{A766AEAD-E5D0-47E3-ADBC-14F959145D3A}" type="pres">
      <dgm:prSet presAssocID="{8500BC89-680D-4799-8577-817E80ABEF47}" presName="compNode" presStyleCnt="0"/>
      <dgm:spPr/>
    </dgm:pt>
    <dgm:pt modelId="{03195108-63AE-4B93-9B60-258F232D541A}" type="pres">
      <dgm:prSet presAssocID="{8500BC89-680D-4799-8577-817E80ABEF47}" presName="childRect" presStyleLbl="bgAcc1" presStyleIdx="0" presStyleCnt="3">
        <dgm:presLayoutVars>
          <dgm:bulletEnabled val="1"/>
        </dgm:presLayoutVars>
      </dgm:prSet>
      <dgm:spPr/>
      <dgm:t>
        <a:bodyPr/>
        <a:lstStyle/>
        <a:p>
          <a:endParaRPr lang="es-EC"/>
        </a:p>
      </dgm:t>
    </dgm:pt>
    <dgm:pt modelId="{1F0B1147-0DC0-4EB2-AD24-77F3A0470819}" type="pres">
      <dgm:prSet presAssocID="{8500BC89-680D-4799-8577-817E80ABEF47}" presName="parentText" presStyleLbl="node1" presStyleIdx="0" presStyleCnt="0">
        <dgm:presLayoutVars>
          <dgm:chMax val="0"/>
          <dgm:bulletEnabled val="1"/>
        </dgm:presLayoutVars>
      </dgm:prSet>
      <dgm:spPr/>
      <dgm:t>
        <a:bodyPr/>
        <a:lstStyle/>
        <a:p>
          <a:endParaRPr lang="es-EC"/>
        </a:p>
      </dgm:t>
    </dgm:pt>
    <dgm:pt modelId="{2FCB3350-02D2-4CA4-958D-7669A87757DF}" type="pres">
      <dgm:prSet presAssocID="{8500BC89-680D-4799-8577-817E80ABEF47}" presName="parentRect" presStyleLbl="alignNode1" presStyleIdx="0" presStyleCnt="3"/>
      <dgm:spPr/>
      <dgm:t>
        <a:bodyPr/>
        <a:lstStyle/>
        <a:p>
          <a:endParaRPr lang="es-EC"/>
        </a:p>
      </dgm:t>
    </dgm:pt>
    <dgm:pt modelId="{961FF01B-49B6-4C1A-929D-3CE33CD0704B}" type="pres">
      <dgm:prSet presAssocID="{8500BC89-680D-4799-8577-817E80ABEF47}" presName="adorn" presStyleLbl="fgAccFollowNode1" presStyleIdx="0" presStyleCnt="3"/>
      <dgm:spPr/>
    </dgm:pt>
    <dgm:pt modelId="{0598F492-E399-4A92-A7F4-E063A1F52CD5}" type="pres">
      <dgm:prSet presAssocID="{17C411E6-E520-4C32-BFC2-D128CC6DC00C}" presName="sibTrans" presStyleLbl="sibTrans2D1" presStyleIdx="0" presStyleCnt="0"/>
      <dgm:spPr/>
      <dgm:t>
        <a:bodyPr/>
        <a:lstStyle/>
        <a:p>
          <a:endParaRPr lang="es-EC"/>
        </a:p>
      </dgm:t>
    </dgm:pt>
    <dgm:pt modelId="{E39A69D3-76EC-404B-AEF3-5A80E7822B1D}" type="pres">
      <dgm:prSet presAssocID="{69856144-6326-4F29-92D2-1D87AAF36961}" presName="compNode" presStyleCnt="0"/>
      <dgm:spPr/>
    </dgm:pt>
    <dgm:pt modelId="{AA78C486-E39F-43B8-9E60-AE89FB673DC4}" type="pres">
      <dgm:prSet presAssocID="{69856144-6326-4F29-92D2-1D87AAF36961}" presName="childRect" presStyleLbl="bgAcc1" presStyleIdx="1" presStyleCnt="3">
        <dgm:presLayoutVars>
          <dgm:bulletEnabled val="1"/>
        </dgm:presLayoutVars>
      </dgm:prSet>
      <dgm:spPr/>
      <dgm:t>
        <a:bodyPr/>
        <a:lstStyle/>
        <a:p>
          <a:endParaRPr lang="es-EC"/>
        </a:p>
      </dgm:t>
    </dgm:pt>
    <dgm:pt modelId="{746DD6BA-60E7-47AF-8672-DFA25AE4F996}" type="pres">
      <dgm:prSet presAssocID="{69856144-6326-4F29-92D2-1D87AAF36961}" presName="parentText" presStyleLbl="node1" presStyleIdx="0" presStyleCnt="0">
        <dgm:presLayoutVars>
          <dgm:chMax val="0"/>
          <dgm:bulletEnabled val="1"/>
        </dgm:presLayoutVars>
      </dgm:prSet>
      <dgm:spPr/>
      <dgm:t>
        <a:bodyPr/>
        <a:lstStyle/>
        <a:p>
          <a:endParaRPr lang="es-EC"/>
        </a:p>
      </dgm:t>
    </dgm:pt>
    <dgm:pt modelId="{8B7E687E-ED33-4026-B944-07C148C26973}" type="pres">
      <dgm:prSet presAssocID="{69856144-6326-4F29-92D2-1D87AAF36961}" presName="parentRect" presStyleLbl="alignNode1" presStyleIdx="1" presStyleCnt="3"/>
      <dgm:spPr/>
      <dgm:t>
        <a:bodyPr/>
        <a:lstStyle/>
        <a:p>
          <a:endParaRPr lang="es-EC"/>
        </a:p>
      </dgm:t>
    </dgm:pt>
    <dgm:pt modelId="{B253C75C-93F6-4059-B89F-7132805ED09B}" type="pres">
      <dgm:prSet presAssocID="{69856144-6326-4F29-92D2-1D87AAF36961}" presName="adorn" presStyleLbl="fgAccFollowNode1" presStyleIdx="1" presStyleCnt="3"/>
      <dgm:spPr/>
    </dgm:pt>
    <dgm:pt modelId="{5B268201-1DAE-47DF-9150-F5329C417BF1}" type="pres">
      <dgm:prSet presAssocID="{466E3CF5-8268-45D0-B1D7-F0164D6E1EB6}" presName="sibTrans" presStyleLbl="sibTrans2D1" presStyleIdx="0" presStyleCnt="0"/>
      <dgm:spPr/>
      <dgm:t>
        <a:bodyPr/>
        <a:lstStyle/>
        <a:p>
          <a:endParaRPr lang="es-EC"/>
        </a:p>
      </dgm:t>
    </dgm:pt>
    <dgm:pt modelId="{94C3F6D4-0C77-4C9B-9062-CC935ACA36FF}" type="pres">
      <dgm:prSet presAssocID="{DB311BD2-4020-42BD-A375-270E735CBA32}" presName="compNode" presStyleCnt="0"/>
      <dgm:spPr/>
    </dgm:pt>
    <dgm:pt modelId="{C3703B0B-C424-4407-A2A4-4EC408A97E6F}" type="pres">
      <dgm:prSet presAssocID="{DB311BD2-4020-42BD-A375-270E735CBA32}" presName="childRect" presStyleLbl="bgAcc1" presStyleIdx="2" presStyleCnt="3">
        <dgm:presLayoutVars>
          <dgm:bulletEnabled val="1"/>
        </dgm:presLayoutVars>
      </dgm:prSet>
      <dgm:spPr/>
      <dgm:t>
        <a:bodyPr/>
        <a:lstStyle/>
        <a:p>
          <a:endParaRPr lang="es-EC"/>
        </a:p>
      </dgm:t>
    </dgm:pt>
    <dgm:pt modelId="{44AA5D25-08AB-4DBF-9416-46D125FFA840}" type="pres">
      <dgm:prSet presAssocID="{DB311BD2-4020-42BD-A375-270E735CBA32}" presName="parentText" presStyleLbl="node1" presStyleIdx="0" presStyleCnt="0">
        <dgm:presLayoutVars>
          <dgm:chMax val="0"/>
          <dgm:bulletEnabled val="1"/>
        </dgm:presLayoutVars>
      </dgm:prSet>
      <dgm:spPr/>
      <dgm:t>
        <a:bodyPr/>
        <a:lstStyle/>
        <a:p>
          <a:endParaRPr lang="es-EC"/>
        </a:p>
      </dgm:t>
    </dgm:pt>
    <dgm:pt modelId="{52932F43-4A28-442F-9C72-398CE990F5A9}" type="pres">
      <dgm:prSet presAssocID="{DB311BD2-4020-42BD-A375-270E735CBA32}" presName="parentRect" presStyleLbl="alignNode1" presStyleIdx="2" presStyleCnt="3"/>
      <dgm:spPr/>
      <dgm:t>
        <a:bodyPr/>
        <a:lstStyle/>
        <a:p>
          <a:endParaRPr lang="es-EC"/>
        </a:p>
      </dgm:t>
    </dgm:pt>
    <dgm:pt modelId="{1D810075-53A7-41C7-AF57-F74242DE09B7}" type="pres">
      <dgm:prSet presAssocID="{DB311BD2-4020-42BD-A375-270E735CBA32}" presName="adorn" presStyleLbl="fgAccFollowNode1" presStyleIdx="2" presStyleCnt="3"/>
      <dgm:spPr/>
    </dgm:pt>
  </dgm:ptLst>
  <dgm:cxnLst>
    <dgm:cxn modelId="{6B337A4F-D64E-4705-A2E3-ED65E67A95F6}" type="presOf" srcId="{69856144-6326-4F29-92D2-1D87AAF36961}" destId="{746DD6BA-60E7-47AF-8672-DFA25AE4F996}" srcOrd="0" destOrd="0" presId="urn:microsoft.com/office/officeart/2005/8/layout/bList2"/>
    <dgm:cxn modelId="{7933C1A2-AD36-4C19-A2DA-32A36501A450}" srcId="{8500BC89-680D-4799-8577-817E80ABEF47}" destId="{675BDE2A-4D20-4F14-84A0-0BCBCA2E3F9F}" srcOrd="0" destOrd="0" parTransId="{D86AA50F-0D99-49AA-97AB-127B8E7A06E4}" sibTransId="{B14EDDF3-3118-4AE6-8F0C-2C51EAA5D970}"/>
    <dgm:cxn modelId="{8B3E93AD-C3F8-4F33-BD47-FBDFFD0E5F81}" srcId="{69856144-6326-4F29-92D2-1D87AAF36961}" destId="{5E97C8D7-FF65-4AA1-AEA6-685F50867FD7}" srcOrd="0" destOrd="0" parTransId="{B804868D-30A2-4CF0-A2CA-5CB37C21E17A}" sibTransId="{8D794E0A-F6D6-4C76-9511-8A2A47DB2DAF}"/>
    <dgm:cxn modelId="{28FD0231-284A-4651-A61E-8C5BE28EF0F5}" srcId="{DB311BD2-4020-42BD-A375-270E735CBA32}" destId="{C81BB64B-017F-4DEB-A995-2779886B60D5}" srcOrd="0" destOrd="0" parTransId="{FFA1C363-C1EC-4D11-8425-00AA98E4C3E4}" sibTransId="{32923249-BB4E-4A9B-BF60-81EC8616F7AC}"/>
    <dgm:cxn modelId="{E830B082-32E6-4044-B06F-680320B759BE}" srcId="{737EA1DE-6CEC-4F6F-BE30-3E790B902609}" destId="{69856144-6326-4F29-92D2-1D87AAF36961}" srcOrd="1" destOrd="0" parTransId="{DFB0DC70-65AC-4205-B0B3-7C99E42D4CE8}" sibTransId="{466E3CF5-8268-45D0-B1D7-F0164D6E1EB6}"/>
    <dgm:cxn modelId="{14FE4DA5-C957-4F74-AC91-5D37AEDEBFFA}" srcId="{737EA1DE-6CEC-4F6F-BE30-3E790B902609}" destId="{8500BC89-680D-4799-8577-817E80ABEF47}" srcOrd="0" destOrd="0" parTransId="{D8FD2F34-4DC9-475A-B13E-2088831FE3C3}" sibTransId="{17C411E6-E520-4C32-BFC2-D128CC6DC00C}"/>
    <dgm:cxn modelId="{A2BB01D9-D535-49A2-ABAA-631B3718B80A}" type="presOf" srcId="{8500BC89-680D-4799-8577-817E80ABEF47}" destId="{2FCB3350-02D2-4CA4-958D-7669A87757DF}" srcOrd="1" destOrd="0" presId="urn:microsoft.com/office/officeart/2005/8/layout/bList2"/>
    <dgm:cxn modelId="{BBD05D01-D5D7-4143-88C0-55818F2D3C2A}" type="presOf" srcId="{675BDE2A-4D20-4F14-84A0-0BCBCA2E3F9F}" destId="{03195108-63AE-4B93-9B60-258F232D541A}" srcOrd="0" destOrd="0" presId="urn:microsoft.com/office/officeart/2005/8/layout/bList2"/>
    <dgm:cxn modelId="{976EAC39-0624-4802-9EE9-87AF2DA6213A}" type="presOf" srcId="{466E3CF5-8268-45D0-B1D7-F0164D6E1EB6}" destId="{5B268201-1DAE-47DF-9150-F5329C417BF1}" srcOrd="0" destOrd="0" presId="urn:microsoft.com/office/officeart/2005/8/layout/bList2"/>
    <dgm:cxn modelId="{38E0D62D-5669-4CB7-918D-FF776517CB73}" type="presOf" srcId="{5E97C8D7-FF65-4AA1-AEA6-685F50867FD7}" destId="{AA78C486-E39F-43B8-9E60-AE89FB673DC4}" srcOrd="0" destOrd="0" presId="urn:microsoft.com/office/officeart/2005/8/layout/bList2"/>
    <dgm:cxn modelId="{0025C489-52C3-4EB3-A3D9-827D9D4650B2}" type="presOf" srcId="{17C411E6-E520-4C32-BFC2-D128CC6DC00C}" destId="{0598F492-E399-4A92-A7F4-E063A1F52CD5}" srcOrd="0" destOrd="0" presId="urn:microsoft.com/office/officeart/2005/8/layout/bList2"/>
    <dgm:cxn modelId="{A2B03AAD-4834-4D19-9D6B-D3B4404FE523}" type="presOf" srcId="{DB311BD2-4020-42BD-A375-270E735CBA32}" destId="{44AA5D25-08AB-4DBF-9416-46D125FFA840}" srcOrd="0" destOrd="0" presId="urn:microsoft.com/office/officeart/2005/8/layout/bList2"/>
    <dgm:cxn modelId="{D08B153B-4027-4F9A-BD9D-E95BA3C0FE8F}" type="presOf" srcId="{737EA1DE-6CEC-4F6F-BE30-3E790B902609}" destId="{10ED1939-545D-4E6F-AAFD-C011895A742E}" srcOrd="0" destOrd="0" presId="urn:microsoft.com/office/officeart/2005/8/layout/bList2"/>
    <dgm:cxn modelId="{D16B74AB-67A2-467C-83AA-87A48DFD28C9}" srcId="{737EA1DE-6CEC-4F6F-BE30-3E790B902609}" destId="{DB311BD2-4020-42BD-A375-270E735CBA32}" srcOrd="2" destOrd="0" parTransId="{FE4E745D-DC56-4B33-B34B-77B18FD3303E}" sibTransId="{DD4FC3B4-4E43-4BBC-A737-E1D5063E6274}"/>
    <dgm:cxn modelId="{0CE8F21B-9CA5-4970-B233-4332489A517A}" type="presOf" srcId="{8500BC89-680D-4799-8577-817E80ABEF47}" destId="{1F0B1147-0DC0-4EB2-AD24-77F3A0470819}" srcOrd="0" destOrd="0" presId="urn:microsoft.com/office/officeart/2005/8/layout/bList2"/>
    <dgm:cxn modelId="{606D0FB6-471D-4000-9462-84A541089766}" type="presOf" srcId="{69856144-6326-4F29-92D2-1D87AAF36961}" destId="{8B7E687E-ED33-4026-B944-07C148C26973}" srcOrd="1" destOrd="0" presId="urn:microsoft.com/office/officeart/2005/8/layout/bList2"/>
    <dgm:cxn modelId="{6EC8CBB5-CD1D-4A68-9C64-DE61EEBD2E9A}" type="presOf" srcId="{DB311BD2-4020-42BD-A375-270E735CBA32}" destId="{52932F43-4A28-442F-9C72-398CE990F5A9}" srcOrd="1" destOrd="0" presId="urn:microsoft.com/office/officeart/2005/8/layout/bList2"/>
    <dgm:cxn modelId="{2BC24C69-8D0F-4283-BE46-594108EB98F2}" type="presOf" srcId="{C81BB64B-017F-4DEB-A995-2779886B60D5}" destId="{C3703B0B-C424-4407-A2A4-4EC408A97E6F}" srcOrd="0" destOrd="0" presId="urn:microsoft.com/office/officeart/2005/8/layout/bList2"/>
    <dgm:cxn modelId="{C27FDABF-9DE0-4AF7-A4AC-71770F67CB74}" type="presParOf" srcId="{10ED1939-545D-4E6F-AAFD-C011895A742E}" destId="{A766AEAD-E5D0-47E3-ADBC-14F959145D3A}" srcOrd="0" destOrd="0" presId="urn:microsoft.com/office/officeart/2005/8/layout/bList2"/>
    <dgm:cxn modelId="{3C02D7F8-1E44-4406-A0A3-A06C1C6B8CE8}" type="presParOf" srcId="{A766AEAD-E5D0-47E3-ADBC-14F959145D3A}" destId="{03195108-63AE-4B93-9B60-258F232D541A}" srcOrd="0" destOrd="0" presId="urn:microsoft.com/office/officeart/2005/8/layout/bList2"/>
    <dgm:cxn modelId="{C41C66A0-66F9-4C0F-B814-BACA2E0EDCDC}" type="presParOf" srcId="{A766AEAD-E5D0-47E3-ADBC-14F959145D3A}" destId="{1F0B1147-0DC0-4EB2-AD24-77F3A0470819}" srcOrd="1" destOrd="0" presId="urn:microsoft.com/office/officeart/2005/8/layout/bList2"/>
    <dgm:cxn modelId="{E374F5F7-6CDF-429C-A946-ECEE697FC2E0}" type="presParOf" srcId="{A766AEAD-E5D0-47E3-ADBC-14F959145D3A}" destId="{2FCB3350-02D2-4CA4-958D-7669A87757DF}" srcOrd="2" destOrd="0" presId="urn:microsoft.com/office/officeart/2005/8/layout/bList2"/>
    <dgm:cxn modelId="{981A780A-A5E8-4634-8717-004AA4299FE2}" type="presParOf" srcId="{A766AEAD-E5D0-47E3-ADBC-14F959145D3A}" destId="{961FF01B-49B6-4C1A-929D-3CE33CD0704B}" srcOrd="3" destOrd="0" presId="urn:microsoft.com/office/officeart/2005/8/layout/bList2"/>
    <dgm:cxn modelId="{F8FEE4B6-45EE-4F87-8504-9F8CD1A40933}" type="presParOf" srcId="{10ED1939-545D-4E6F-AAFD-C011895A742E}" destId="{0598F492-E399-4A92-A7F4-E063A1F52CD5}" srcOrd="1" destOrd="0" presId="urn:microsoft.com/office/officeart/2005/8/layout/bList2"/>
    <dgm:cxn modelId="{D74CF993-F506-43E6-B61F-9D0E45393DA6}" type="presParOf" srcId="{10ED1939-545D-4E6F-AAFD-C011895A742E}" destId="{E39A69D3-76EC-404B-AEF3-5A80E7822B1D}" srcOrd="2" destOrd="0" presId="urn:microsoft.com/office/officeart/2005/8/layout/bList2"/>
    <dgm:cxn modelId="{BAA00969-47CE-4441-83AC-DA9BB6595ABE}" type="presParOf" srcId="{E39A69D3-76EC-404B-AEF3-5A80E7822B1D}" destId="{AA78C486-E39F-43B8-9E60-AE89FB673DC4}" srcOrd="0" destOrd="0" presId="urn:microsoft.com/office/officeart/2005/8/layout/bList2"/>
    <dgm:cxn modelId="{E547795B-E72D-4AFC-AF1F-6C5215F86FB6}" type="presParOf" srcId="{E39A69D3-76EC-404B-AEF3-5A80E7822B1D}" destId="{746DD6BA-60E7-47AF-8672-DFA25AE4F996}" srcOrd="1" destOrd="0" presId="urn:microsoft.com/office/officeart/2005/8/layout/bList2"/>
    <dgm:cxn modelId="{BB4F0144-2F99-4E5E-BB14-0C5DCF0078C6}" type="presParOf" srcId="{E39A69D3-76EC-404B-AEF3-5A80E7822B1D}" destId="{8B7E687E-ED33-4026-B944-07C148C26973}" srcOrd="2" destOrd="0" presId="urn:microsoft.com/office/officeart/2005/8/layout/bList2"/>
    <dgm:cxn modelId="{1AB14EEA-551B-499A-B0E3-E6970D1F5B69}" type="presParOf" srcId="{E39A69D3-76EC-404B-AEF3-5A80E7822B1D}" destId="{B253C75C-93F6-4059-B89F-7132805ED09B}" srcOrd="3" destOrd="0" presId="urn:microsoft.com/office/officeart/2005/8/layout/bList2"/>
    <dgm:cxn modelId="{5576DA48-20F5-4136-9F8A-50D583AA8ABA}" type="presParOf" srcId="{10ED1939-545D-4E6F-AAFD-C011895A742E}" destId="{5B268201-1DAE-47DF-9150-F5329C417BF1}" srcOrd="3" destOrd="0" presId="urn:microsoft.com/office/officeart/2005/8/layout/bList2"/>
    <dgm:cxn modelId="{92D78DD4-4220-4246-8A54-C2CA71B428E7}" type="presParOf" srcId="{10ED1939-545D-4E6F-AAFD-C011895A742E}" destId="{94C3F6D4-0C77-4C9B-9062-CC935ACA36FF}" srcOrd="4" destOrd="0" presId="urn:microsoft.com/office/officeart/2005/8/layout/bList2"/>
    <dgm:cxn modelId="{059A9697-0020-4135-86F0-D1299CF528B8}" type="presParOf" srcId="{94C3F6D4-0C77-4C9B-9062-CC935ACA36FF}" destId="{C3703B0B-C424-4407-A2A4-4EC408A97E6F}" srcOrd="0" destOrd="0" presId="urn:microsoft.com/office/officeart/2005/8/layout/bList2"/>
    <dgm:cxn modelId="{2A6BDD1C-105F-426F-9162-E94DFF17ED08}" type="presParOf" srcId="{94C3F6D4-0C77-4C9B-9062-CC935ACA36FF}" destId="{44AA5D25-08AB-4DBF-9416-46D125FFA840}" srcOrd="1" destOrd="0" presId="urn:microsoft.com/office/officeart/2005/8/layout/bList2"/>
    <dgm:cxn modelId="{0156E9C0-DDD2-4CEA-984F-C228E8C6B69A}" type="presParOf" srcId="{94C3F6D4-0C77-4C9B-9062-CC935ACA36FF}" destId="{52932F43-4A28-442F-9C72-398CE990F5A9}" srcOrd="2" destOrd="0" presId="urn:microsoft.com/office/officeart/2005/8/layout/bList2"/>
    <dgm:cxn modelId="{0C04979F-4745-413E-B0B8-E1A7F46B6A09}" type="presParOf" srcId="{94C3F6D4-0C77-4C9B-9062-CC935ACA36FF}" destId="{1D810075-53A7-41C7-AF57-F74242DE09B7}" srcOrd="3" destOrd="0" presId="urn:microsoft.com/office/officeart/2005/8/layout/b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3.1.Estructura Organizativa </a:t>
          </a:r>
          <a:r>
            <a:rPr lang="es-MX" sz="2800" b="1" u="none" dirty="0" smtClean="0">
              <a:solidFill>
                <a:schemeClr val="bg1"/>
              </a:solidFill>
            </a:rPr>
            <a:t>de la Unidad Tecnológica</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769ED4F-86AF-4D27-9874-045BA2AF43B0}" type="presOf" srcId="{238CC9A4-0EAE-4AC6-8A4B-689493D375E4}" destId="{FC7C4530-963F-4D81-8C96-75FADF586974}" srcOrd="0" destOrd="0" presId="urn:microsoft.com/office/officeart/2005/8/layout/vList2"/>
    <dgm:cxn modelId="{A01C0418-A9A4-43B3-90D6-60391DFCC8F2}"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55D50D9-602D-4EF6-AD88-875FF0E6E1B0}"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CB11BB29-A0AB-4D00-80B4-F8372370DAE1}" type="doc">
      <dgm:prSet loTypeId="urn:microsoft.com/office/officeart/2005/8/layout/vList5" loCatId="list" qsTypeId="urn:microsoft.com/office/officeart/2005/8/quickstyle/simple4" qsCatId="simple" csTypeId="urn:microsoft.com/office/officeart/2005/8/colors/colorful5" csCatId="colorful" phldr="1"/>
      <dgm:spPr/>
      <dgm:t>
        <a:bodyPr/>
        <a:lstStyle/>
        <a:p>
          <a:endParaRPr lang="es-EC"/>
        </a:p>
      </dgm:t>
    </dgm:pt>
    <dgm:pt modelId="{EDF0CCD6-15B3-474B-9F30-3B7EEF4EBBC0}">
      <dgm:prSet phldrT="[Texto]" custT="1"/>
      <dgm:spPr/>
      <dgm:t>
        <a:bodyPr/>
        <a:lstStyle/>
        <a:p>
          <a:r>
            <a:rPr lang="es-EC" sz="1200" b="1" dirty="0" smtClean="0"/>
            <a:t>Coordinador de sistemas</a:t>
          </a:r>
          <a:endParaRPr lang="es-EC" sz="1200" b="1" dirty="0"/>
        </a:p>
      </dgm:t>
    </dgm:pt>
    <dgm:pt modelId="{CCF67906-EC26-4305-8E66-F9BD35288A3F}" type="parTrans" cxnId="{8B21E0BF-B8EA-42A2-8184-8DDB9CD7847D}">
      <dgm:prSet/>
      <dgm:spPr/>
      <dgm:t>
        <a:bodyPr/>
        <a:lstStyle/>
        <a:p>
          <a:endParaRPr lang="es-EC"/>
        </a:p>
      </dgm:t>
    </dgm:pt>
    <dgm:pt modelId="{485785A8-4FB2-44A0-B38C-464EB7B45912}" type="sibTrans" cxnId="{8B21E0BF-B8EA-42A2-8184-8DDB9CD7847D}">
      <dgm:prSet/>
      <dgm:spPr/>
      <dgm:t>
        <a:bodyPr/>
        <a:lstStyle/>
        <a:p>
          <a:endParaRPr lang="es-EC"/>
        </a:p>
      </dgm:t>
    </dgm:pt>
    <dgm:pt modelId="{B069CCB5-0A3A-4F81-87E1-C6ECADAC396E}">
      <dgm:prSet phldrT="[Texto]" custT="1"/>
      <dgm:spPr/>
      <dgm:t>
        <a:bodyPr/>
        <a:lstStyle/>
        <a:p>
          <a:r>
            <a:rPr lang="es-MX" sz="1400" dirty="0" smtClean="0"/>
            <a:t>Planear, organizar, dirigir, coordinar y controlar  las  actividades  de la Unidad Tecnológica.</a:t>
          </a:r>
          <a:endParaRPr lang="es-EC" sz="1400" dirty="0"/>
        </a:p>
      </dgm:t>
    </dgm:pt>
    <dgm:pt modelId="{46921A6F-AF53-4F3E-B2BD-F18F308F932F}" type="parTrans" cxnId="{D31F8E48-B924-4647-9DB4-DF627730B9F2}">
      <dgm:prSet/>
      <dgm:spPr/>
      <dgm:t>
        <a:bodyPr/>
        <a:lstStyle/>
        <a:p>
          <a:endParaRPr lang="es-EC"/>
        </a:p>
      </dgm:t>
    </dgm:pt>
    <dgm:pt modelId="{1F674170-1450-440B-85E9-0C9DFE271A7D}" type="sibTrans" cxnId="{D31F8E48-B924-4647-9DB4-DF627730B9F2}">
      <dgm:prSet/>
      <dgm:spPr/>
      <dgm:t>
        <a:bodyPr/>
        <a:lstStyle/>
        <a:p>
          <a:endParaRPr lang="es-EC"/>
        </a:p>
      </dgm:t>
    </dgm:pt>
    <dgm:pt modelId="{D78FE3DF-142E-47D6-84C7-A688E3A69C97}">
      <dgm:prSet phldrT="[Texto]" custT="1"/>
      <dgm:spPr/>
      <dgm:t>
        <a:bodyPr/>
        <a:lstStyle/>
        <a:p>
          <a:r>
            <a:rPr lang="es-MX" sz="1200" b="1" dirty="0" smtClean="0"/>
            <a:t>Técnico en redes y telecomunicaciones</a:t>
          </a:r>
          <a:endParaRPr lang="es-EC" sz="1200" dirty="0"/>
        </a:p>
      </dgm:t>
    </dgm:pt>
    <dgm:pt modelId="{6F09D849-F291-4560-B21A-6B59FE6BE08C}" type="parTrans" cxnId="{754FF7A0-2F48-4E0D-86BD-4B2E2578F752}">
      <dgm:prSet/>
      <dgm:spPr/>
      <dgm:t>
        <a:bodyPr/>
        <a:lstStyle/>
        <a:p>
          <a:endParaRPr lang="es-EC"/>
        </a:p>
      </dgm:t>
    </dgm:pt>
    <dgm:pt modelId="{2EE1998A-AEF6-40CF-879F-A8E1365E2DC1}" type="sibTrans" cxnId="{754FF7A0-2F48-4E0D-86BD-4B2E2578F752}">
      <dgm:prSet/>
      <dgm:spPr/>
      <dgm:t>
        <a:bodyPr/>
        <a:lstStyle/>
        <a:p>
          <a:endParaRPr lang="es-EC"/>
        </a:p>
      </dgm:t>
    </dgm:pt>
    <dgm:pt modelId="{87CEE311-35CE-424D-B090-D500EB164619}">
      <dgm:prSet phldrT="[Texto]" custT="1"/>
      <dgm:spPr/>
      <dgm:t>
        <a:bodyPr/>
        <a:lstStyle/>
        <a:p>
          <a:r>
            <a:rPr lang="es-EC" sz="1400" dirty="0" smtClean="0"/>
            <a:t>Administra  y monitorea los enlaces de  red de la institución  </a:t>
          </a:r>
          <a:endParaRPr lang="es-EC" sz="1400" dirty="0"/>
        </a:p>
      </dgm:t>
    </dgm:pt>
    <dgm:pt modelId="{4B3E0004-FB5D-485B-B451-7842FF06AE2A}" type="parTrans" cxnId="{257B0085-B7DF-4373-A47C-C40454477972}">
      <dgm:prSet/>
      <dgm:spPr/>
      <dgm:t>
        <a:bodyPr/>
        <a:lstStyle/>
        <a:p>
          <a:endParaRPr lang="es-EC"/>
        </a:p>
      </dgm:t>
    </dgm:pt>
    <dgm:pt modelId="{6DA244F7-72EE-45F5-97A8-B45969B327A0}" type="sibTrans" cxnId="{257B0085-B7DF-4373-A47C-C40454477972}">
      <dgm:prSet/>
      <dgm:spPr/>
      <dgm:t>
        <a:bodyPr/>
        <a:lstStyle/>
        <a:p>
          <a:endParaRPr lang="es-EC"/>
        </a:p>
      </dgm:t>
    </dgm:pt>
    <dgm:pt modelId="{0CF81EF1-254E-4C0C-8FA5-946619A914B4}">
      <dgm:prSet phldrT="[Texto]" custT="1"/>
      <dgm:spPr/>
      <dgm:t>
        <a:bodyPr/>
        <a:lstStyle/>
        <a:p>
          <a:r>
            <a:rPr lang="es-EC" sz="1200" b="1" dirty="0" smtClean="0"/>
            <a:t>Administrador de BDD</a:t>
          </a:r>
          <a:endParaRPr lang="es-EC" sz="1200" b="1" dirty="0"/>
        </a:p>
      </dgm:t>
    </dgm:pt>
    <dgm:pt modelId="{C8E06849-713E-4349-B8CA-B44F996D6E6D}" type="parTrans" cxnId="{2AFA4DC3-BE61-4BBE-95E4-7833583475C3}">
      <dgm:prSet/>
      <dgm:spPr/>
      <dgm:t>
        <a:bodyPr/>
        <a:lstStyle/>
        <a:p>
          <a:endParaRPr lang="es-EC"/>
        </a:p>
      </dgm:t>
    </dgm:pt>
    <dgm:pt modelId="{22A3E91A-E392-42B8-BDAC-53ED0BE8594D}" type="sibTrans" cxnId="{2AFA4DC3-BE61-4BBE-95E4-7833583475C3}">
      <dgm:prSet/>
      <dgm:spPr/>
      <dgm:t>
        <a:bodyPr/>
        <a:lstStyle/>
        <a:p>
          <a:endParaRPr lang="es-EC"/>
        </a:p>
      </dgm:t>
    </dgm:pt>
    <dgm:pt modelId="{967BE818-09DA-4F56-A52F-C52CE1F2F5BF}">
      <dgm:prSet phldrT="[Texto]" custT="1"/>
      <dgm:spPr/>
      <dgm:t>
        <a:bodyPr/>
        <a:lstStyle/>
        <a:p>
          <a:r>
            <a:rPr lang="es-ES" sz="1400" dirty="0" smtClean="0"/>
            <a:t>Administración y mantenimiento de las Base de Datos  de las aplicaciones  institucionales </a:t>
          </a:r>
          <a:endParaRPr lang="es-EC" sz="1400" dirty="0"/>
        </a:p>
      </dgm:t>
    </dgm:pt>
    <dgm:pt modelId="{A526CE91-1F11-4170-9444-905D81C047C8}" type="parTrans" cxnId="{FD2E98AC-9895-4884-8E53-79F07981F2C7}">
      <dgm:prSet/>
      <dgm:spPr/>
      <dgm:t>
        <a:bodyPr/>
        <a:lstStyle/>
        <a:p>
          <a:endParaRPr lang="es-EC"/>
        </a:p>
      </dgm:t>
    </dgm:pt>
    <dgm:pt modelId="{AD8D769B-812F-4427-ACF8-189BCBB65D24}" type="sibTrans" cxnId="{FD2E98AC-9895-4884-8E53-79F07981F2C7}">
      <dgm:prSet/>
      <dgm:spPr/>
      <dgm:t>
        <a:bodyPr/>
        <a:lstStyle/>
        <a:p>
          <a:endParaRPr lang="es-EC"/>
        </a:p>
      </dgm:t>
    </dgm:pt>
    <dgm:pt modelId="{59AAAB06-254F-420A-8C59-2D25ABB11782}">
      <dgm:prSet phldrT="[Texto]" custT="1"/>
      <dgm:spPr/>
      <dgm:t>
        <a:bodyPr/>
        <a:lstStyle/>
        <a:p>
          <a:r>
            <a:rPr lang="es-MX" sz="1200" b="1" dirty="0" smtClean="0"/>
            <a:t>Analista de Sistemas</a:t>
          </a:r>
          <a:endParaRPr lang="es-EC" sz="1200" dirty="0"/>
        </a:p>
      </dgm:t>
    </dgm:pt>
    <dgm:pt modelId="{998AE93D-0725-4A21-94C1-8FE28D089D99}" type="parTrans" cxnId="{427AB72A-156F-4A57-9C2D-E70F2CEC1739}">
      <dgm:prSet/>
      <dgm:spPr/>
      <dgm:t>
        <a:bodyPr/>
        <a:lstStyle/>
        <a:p>
          <a:endParaRPr lang="es-EC"/>
        </a:p>
      </dgm:t>
    </dgm:pt>
    <dgm:pt modelId="{61DB2654-B6C0-4AB1-9F24-03D6084F79F2}" type="sibTrans" cxnId="{427AB72A-156F-4A57-9C2D-E70F2CEC1739}">
      <dgm:prSet/>
      <dgm:spPr/>
      <dgm:t>
        <a:bodyPr/>
        <a:lstStyle/>
        <a:p>
          <a:endParaRPr lang="es-EC"/>
        </a:p>
      </dgm:t>
    </dgm:pt>
    <dgm:pt modelId="{AAC50636-5967-4535-AD9E-4E97DAC1273E}">
      <dgm:prSet phldrT="[Texto]" custT="1"/>
      <dgm:spPr/>
      <dgm:t>
        <a:bodyPr/>
        <a:lstStyle/>
        <a:p>
          <a:r>
            <a:rPr lang="es-EC" sz="1400" dirty="0" smtClean="0"/>
            <a:t>Análisis y diseño de base de datos e implementación de sistemas y componentes de software  </a:t>
          </a:r>
          <a:endParaRPr lang="es-EC" sz="1400" dirty="0"/>
        </a:p>
      </dgm:t>
    </dgm:pt>
    <dgm:pt modelId="{D926CE7C-D7E2-49FD-982E-D1BE8F6CD8F8}" type="parTrans" cxnId="{C37C51AB-03FB-409A-8301-D4264E7D90B8}">
      <dgm:prSet/>
      <dgm:spPr/>
      <dgm:t>
        <a:bodyPr/>
        <a:lstStyle/>
        <a:p>
          <a:endParaRPr lang="es-EC"/>
        </a:p>
      </dgm:t>
    </dgm:pt>
    <dgm:pt modelId="{B0D7814D-C160-43C5-B9AE-9A11BE344FA4}" type="sibTrans" cxnId="{C37C51AB-03FB-409A-8301-D4264E7D90B8}">
      <dgm:prSet/>
      <dgm:spPr/>
      <dgm:t>
        <a:bodyPr/>
        <a:lstStyle/>
        <a:p>
          <a:endParaRPr lang="es-EC"/>
        </a:p>
      </dgm:t>
    </dgm:pt>
    <dgm:pt modelId="{CE840728-FCA3-408E-8D28-AD0B8A7B2475}">
      <dgm:prSet phldrT="[Texto]" custT="1"/>
      <dgm:spPr/>
      <dgm:t>
        <a:bodyPr/>
        <a:lstStyle/>
        <a:p>
          <a:r>
            <a:rPr lang="es-EC" sz="1200" dirty="0" smtClean="0"/>
            <a:t>Web Master</a:t>
          </a:r>
          <a:endParaRPr lang="es-EC" sz="1200" dirty="0"/>
        </a:p>
      </dgm:t>
    </dgm:pt>
    <dgm:pt modelId="{95E2AA8A-2320-46A1-8314-AA57E43BCCBB}" type="parTrans" cxnId="{DA295E50-16B4-49FA-B6EF-4EEC0AEBDDC2}">
      <dgm:prSet/>
      <dgm:spPr/>
      <dgm:t>
        <a:bodyPr/>
        <a:lstStyle/>
        <a:p>
          <a:endParaRPr lang="es-EC"/>
        </a:p>
      </dgm:t>
    </dgm:pt>
    <dgm:pt modelId="{2F1F9E1F-A574-4CA9-B4F3-8AE507E00466}" type="sibTrans" cxnId="{DA295E50-16B4-49FA-B6EF-4EEC0AEBDDC2}">
      <dgm:prSet/>
      <dgm:spPr/>
      <dgm:t>
        <a:bodyPr/>
        <a:lstStyle/>
        <a:p>
          <a:endParaRPr lang="es-EC"/>
        </a:p>
      </dgm:t>
    </dgm:pt>
    <dgm:pt modelId="{AF243302-1676-4049-94A3-E1000C3CBA8C}">
      <dgm:prSet phldrT="[Texto]" custT="1"/>
      <dgm:spPr/>
      <dgm:t>
        <a:bodyPr/>
        <a:lstStyle/>
        <a:p>
          <a:r>
            <a:rPr lang="es-EC" sz="1400" dirty="0" smtClean="0"/>
            <a:t>Administra, coordina y gestiona la publicación de los productos en los portales institucionales.</a:t>
          </a:r>
          <a:endParaRPr lang="es-EC" sz="1400" dirty="0"/>
        </a:p>
      </dgm:t>
    </dgm:pt>
    <dgm:pt modelId="{8532E7FA-487F-44CB-B183-6F72C3FCC8E2}" type="parTrans" cxnId="{511FF174-C7B2-4B44-9357-490923B9C5DD}">
      <dgm:prSet/>
      <dgm:spPr/>
      <dgm:t>
        <a:bodyPr/>
        <a:lstStyle/>
        <a:p>
          <a:endParaRPr lang="es-EC"/>
        </a:p>
      </dgm:t>
    </dgm:pt>
    <dgm:pt modelId="{F84AD3D5-87E8-4374-9EB9-62792B602EFC}" type="sibTrans" cxnId="{511FF174-C7B2-4B44-9357-490923B9C5DD}">
      <dgm:prSet/>
      <dgm:spPr/>
      <dgm:t>
        <a:bodyPr/>
        <a:lstStyle/>
        <a:p>
          <a:endParaRPr lang="es-EC"/>
        </a:p>
      </dgm:t>
    </dgm:pt>
    <dgm:pt modelId="{0CE1DBE3-CC32-4872-ADE8-7540AFE194F3}">
      <dgm:prSet phldrT="[Texto]" custT="1"/>
      <dgm:spPr/>
      <dgm:t>
        <a:bodyPr/>
        <a:lstStyle/>
        <a:p>
          <a:r>
            <a:rPr lang="es-MX" sz="1200" b="1" dirty="0" smtClean="0"/>
            <a:t>Técnico de Soporte y Mantenimiento</a:t>
          </a:r>
          <a:endParaRPr lang="es-EC" sz="1200" dirty="0"/>
        </a:p>
      </dgm:t>
    </dgm:pt>
    <dgm:pt modelId="{43B881C7-134A-4FB5-9F51-5E253ABDC18C}" type="parTrans" cxnId="{00F5FF27-6C5D-4562-92AE-3C129533E02A}">
      <dgm:prSet/>
      <dgm:spPr/>
      <dgm:t>
        <a:bodyPr/>
        <a:lstStyle/>
        <a:p>
          <a:endParaRPr lang="es-EC"/>
        </a:p>
      </dgm:t>
    </dgm:pt>
    <dgm:pt modelId="{6E89F323-5777-4594-BDE9-7B3C531698F0}" type="sibTrans" cxnId="{00F5FF27-6C5D-4562-92AE-3C129533E02A}">
      <dgm:prSet/>
      <dgm:spPr/>
      <dgm:t>
        <a:bodyPr/>
        <a:lstStyle/>
        <a:p>
          <a:endParaRPr lang="es-EC"/>
        </a:p>
      </dgm:t>
    </dgm:pt>
    <dgm:pt modelId="{E891FEEC-60B3-4A10-821D-17B78287F094}">
      <dgm:prSet phldrT="[Texto]" custT="1"/>
      <dgm:spPr/>
      <dgm:t>
        <a:bodyPr/>
        <a:lstStyle/>
        <a:p>
          <a:r>
            <a:rPr lang="es-MX" sz="1400" dirty="0" smtClean="0"/>
            <a:t>Mantenimiento preventivo-correctivo y configuración de equipos de computación</a:t>
          </a:r>
          <a:endParaRPr lang="es-EC" sz="1400" dirty="0"/>
        </a:p>
      </dgm:t>
    </dgm:pt>
    <dgm:pt modelId="{0E109D89-8BBA-47A9-8064-1375D2C9E7F5}" type="parTrans" cxnId="{F1EE8EFA-B233-4E72-A91A-AA452C75407B}">
      <dgm:prSet/>
      <dgm:spPr/>
      <dgm:t>
        <a:bodyPr/>
        <a:lstStyle/>
        <a:p>
          <a:endParaRPr lang="es-EC"/>
        </a:p>
      </dgm:t>
    </dgm:pt>
    <dgm:pt modelId="{AC280F4F-A280-415C-8D7B-7363C049A92B}" type="sibTrans" cxnId="{F1EE8EFA-B233-4E72-A91A-AA452C75407B}">
      <dgm:prSet/>
      <dgm:spPr/>
      <dgm:t>
        <a:bodyPr/>
        <a:lstStyle/>
        <a:p>
          <a:endParaRPr lang="es-EC"/>
        </a:p>
      </dgm:t>
    </dgm:pt>
    <dgm:pt modelId="{75F37164-CDE1-4F64-B61E-DE8EFB0713C9}" type="pres">
      <dgm:prSet presAssocID="{CB11BB29-A0AB-4D00-80B4-F8372370DAE1}" presName="Name0" presStyleCnt="0">
        <dgm:presLayoutVars>
          <dgm:dir/>
          <dgm:animLvl val="lvl"/>
          <dgm:resizeHandles val="exact"/>
        </dgm:presLayoutVars>
      </dgm:prSet>
      <dgm:spPr/>
      <dgm:t>
        <a:bodyPr/>
        <a:lstStyle/>
        <a:p>
          <a:endParaRPr lang="es-EC"/>
        </a:p>
      </dgm:t>
    </dgm:pt>
    <dgm:pt modelId="{FCE69B5D-6B61-46EF-981A-6643420B8E6B}" type="pres">
      <dgm:prSet presAssocID="{EDF0CCD6-15B3-474B-9F30-3B7EEF4EBBC0}" presName="linNode" presStyleCnt="0"/>
      <dgm:spPr/>
      <dgm:t>
        <a:bodyPr/>
        <a:lstStyle/>
        <a:p>
          <a:endParaRPr lang="es-EC"/>
        </a:p>
      </dgm:t>
    </dgm:pt>
    <dgm:pt modelId="{AD7D4368-EEA0-4BD8-A91B-92C41984DF23}" type="pres">
      <dgm:prSet presAssocID="{EDF0CCD6-15B3-474B-9F30-3B7EEF4EBBC0}" presName="parentText" presStyleLbl="node1" presStyleIdx="0" presStyleCnt="6">
        <dgm:presLayoutVars>
          <dgm:chMax val="1"/>
          <dgm:bulletEnabled val="1"/>
        </dgm:presLayoutVars>
      </dgm:prSet>
      <dgm:spPr/>
      <dgm:t>
        <a:bodyPr/>
        <a:lstStyle/>
        <a:p>
          <a:endParaRPr lang="es-EC"/>
        </a:p>
      </dgm:t>
    </dgm:pt>
    <dgm:pt modelId="{0AAD07F7-F1FF-4DEB-8712-595A97BC9032}" type="pres">
      <dgm:prSet presAssocID="{EDF0CCD6-15B3-474B-9F30-3B7EEF4EBBC0}" presName="descendantText" presStyleLbl="alignAccFollowNode1" presStyleIdx="0" presStyleCnt="6">
        <dgm:presLayoutVars>
          <dgm:bulletEnabled val="1"/>
        </dgm:presLayoutVars>
      </dgm:prSet>
      <dgm:spPr/>
      <dgm:t>
        <a:bodyPr/>
        <a:lstStyle/>
        <a:p>
          <a:endParaRPr lang="es-EC"/>
        </a:p>
      </dgm:t>
    </dgm:pt>
    <dgm:pt modelId="{025103DE-708E-4823-946F-65ED0EE54917}" type="pres">
      <dgm:prSet presAssocID="{485785A8-4FB2-44A0-B38C-464EB7B45912}" presName="sp" presStyleCnt="0"/>
      <dgm:spPr/>
      <dgm:t>
        <a:bodyPr/>
        <a:lstStyle/>
        <a:p>
          <a:endParaRPr lang="es-EC"/>
        </a:p>
      </dgm:t>
    </dgm:pt>
    <dgm:pt modelId="{E8D831DE-984F-468B-A66B-FC289E1A7697}" type="pres">
      <dgm:prSet presAssocID="{D78FE3DF-142E-47D6-84C7-A688E3A69C97}" presName="linNode" presStyleCnt="0"/>
      <dgm:spPr/>
      <dgm:t>
        <a:bodyPr/>
        <a:lstStyle/>
        <a:p>
          <a:endParaRPr lang="es-EC"/>
        </a:p>
      </dgm:t>
    </dgm:pt>
    <dgm:pt modelId="{B8627EF3-D4F1-41B6-ABEA-D8CE9239409D}" type="pres">
      <dgm:prSet presAssocID="{D78FE3DF-142E-47D6-84C7-A688E3A69C97}" presName="parentText" presStyleLbl="node1" presStyleIdx="1" presStyleCnt="6">
        <dgm:presLayoutVars>
          <dgm:chMax val="1"/>
          <dgm:bulletEnabled val="1"/>
        </dgm:presLayoutVars>
      </dgm:prSet>
      <dgm:spPr/>
      <dgm:t>
        <a:bodyPr/>
        <a:lstStyle/>
        <a:p>
          <a:endParaRPr lang="es-EC"/>
        </a:p>
      </dgm:t>
    </dgm:pt>
    <dgm:pt modelId="{19E8217A-4476-4FBE-9C7B-28E8028BA43D}" type="pres">
      <dgm:prSet presAssocID="{D78FE3DF-142E-47D6-84C7-A688E3A69C97}" presName="descendantText" presStyleLbl="alignAccFollowNode1" presStyleIdx="1" presStyleCnt="6">
        <dgm:presLayoutVars>
          <dgm:bulletEnabled val="1"/>
        </dgm:presLayoutVars>
      </dgm:prSet>
      <dgm:spPr/>
      <dgm:t>
        <a:bodyPr/>
        <a:lstStyle/>
        <a:p>
          <a:endParaRPr lang="es-EC"/>
        </a:p>
      </dgm:t>
    </dgm:pt>
    <dgm:pt modelId="{052B833F-CF96-4B88-902B-3CD6AF0CCA44}" type="pres">
      <dgm:prSet presAssocID="{2EE1998A-AEF6-40CF-879F-A8E1365E2DC1}" presName="sp" presStyleCnt="0"/>
      <dgm:spPr/>
      <dgm:t>
        <a:bodyPr/>
        <a:lstStyle/>
        <a:p>
          <a:endParaRPr lang="es-EC"/>
        </a:p>
      </dgm:t>
    </dgm:pt>
    <dgm:pt modelId="{1D0D968C-A069-45B8-917C-B5C500BC1311}" type="pres">
      <dgm:prSet presAssocID="{0CF81EF1-254E-4C0C-8FA5-946619A914B4}" presName="linNode" presStyleCnt="0"/>
      <dgm:spPr/>
      <dgm:t>
        <a:bodyPr/>
        <a:lstStyle/>
        <a:p>
          <a:endParaRPr lang="es-EC"/>
        </a:p>
      </dgm:t>
    </dgm:pt>
    <dgm:pt modelId="{0EB5A3AF-27D5-415A-8FAB-60584B589CCC}" type="pres">
      <dgm:prSet presAssocID="{0CF81EF1-254E-4C0C-8FA5-946619A914B4}" presName="parentText" presStyleLbl="node1" presStyleIdx="2" presStyleCnt="6">
        <dgm:presLayoutVars>
          <dgm:chMax val="1"/>
          <dgm:bulletEnabled val="1"/>
        </dgm:presLayoutVars>
      </dgm:prSet>
      <dgm:spPr/>
      <dgm:t>
        <a:bodyPr/>
        <a:lstStyle/>
        <a:p>
          <a:endParaRPr lang="es-EC"/>
        </a:p>
      </dgm:t>
    </dgm:pt>
    <dgm:pt modelId="{146CC158-3A5C-4AD0-94B4-942F8B655927}" type="pres">
      <dgm:prSet presAssocID="{0CF81EF1-254E-4C0C-8FA5-946619A914B4}" presName="descendantText" presStyleLbl="alignAccFollowNode1" presStyleIdx="2" presStyleCnt="6">
        <dgm:presLayoutVars>
          <dgm:bulletEnabled val="1"/>
        </dgm:presLayoutVars>
      </dgm:prSet>
      <dgm:spPr/>
      <dgm:t>
        <a:bodyPr/>
        <a:lstStyle/>
        <a:p>
          <a:endParaRPr lang="es-EC"/>
        </a:p>
      </dgm:t>
    </dgm:pt>
    <dgm:pt modelId="{36DCD3F3-1BB6-48C4-A12D-4FAC7E0452A4}" type="pres">
      <dgm:prSet presAssocID="{22A3E91A-E392-42B8-BDAC-53ED0BE8594D}" presName="sp" presStyleCnt="0"/>
      <dgm:spPr/>
      <dgm:t>
        <a:bodyPr/>
        <a:lstStyle/>
        <a:p>
          <a:endParaRPr lang="es-EC"/>
        </a:p>
      </dgm:t>
    </dgm:pt>
    <dgm:pt modelId="{A50E8A0B-484F-43D7-82AA-B3A2B8C1E164}" type="pres">
      <dgm:prSet presAssocID="{59AAAB06-254F-420A-8C59-2D25ABB11782}" presName="linNode" presStyleCnt="0"/>
      <dgm:spPr/>
      <dgm:t>
        <a:bodyPr/>
        <a:lstStyle/>
        <a:p>
          <a:endParaRPr lang="es-EC"/>
        </a:p>
      </dgm:t>
    </dgm:pt>
    <dgm:pt modelId="{7F3F7776-D298-4185-93A0-E25178710112}" type="pres">
      <dgm:prSet presAssocID="{59AAAB06-254F-420A-8C59-2D25ABB11782}" presName="parentText" presStyleLbl="node1" presStyleIdx="3" presStyleCnt="6">
        <dgm:presLayoutVars>
          <dgm:chMax val="1"/>
          <dgm:bulletEnabled val="1"/>
        </dgm:presLayoutVars>
      </dgm:prSet>
      <dgm:spPr/>
      <dgm:t>
        <a:bodyPr/>
        <a:lstStyle/>
        <a:p>
          <a:endParaRPr lang="es-EC"/>
        </a:p>
      </dgm:t>
    </dgm:pt>
    <dgm:pt modelId="{20588904-025F-45F2-BCC0-D33325FB7768}" type="pres">
      <dgm:prSet presAssocID="{59AAAB06-254F-420A-8C59-2D25ABB11782}" presName="descendantText" presStyleLbl="alignAccFollowNode1" presStyleIdx="3" presStyleCnt="6">
        <dgm:presLayoutVars>
          <dgm:bulletEnabled val="1"/>
        </dgm:presLayoutVars>
      </dgm:prSet>
      <dgm:spPr/>
      <dgm:t>
        <a:bodyPr/>
        <a:lstStyle/>
        <a:p>
          <a:endParaRPr lang="es-EC"/>
        </a:p>
      </dgm:t>
    </dgm:pt>
    <dgm:pt modelId="{116ABD1C-96CD-405B-A1B9-CB28A8560A4E}" type="pres">
      <dgm:prSet presAssocID="{61DB2654-B6C0-4AB1-9F24-03D6084F79F2}" presName="sp" presStyleCnt="0"/>
      <dgm:spPr/>
      <dgm:t>
        <a:bodyPr/>
        <a:lstStyle/>
        <a:p>
          <a:endParaRPr lang="es-EC"/>
        </a:p>
      </dgm:t>
    </dgm:pt>
    <dgm:pt modelId="{F616F60F-F36B-4527-A465-A9D3F4B7DDF2}" type="pres">
      <dgm:prSet presAssocID="{CE840728-FCA3-408E-8D28-AD0B8A7B2475}" presName="linNode" presStyleCnt="0"/>
      <dgm:spPr/>
      <dgm:t>
        <a:bodyPr/>
        <a:lstStyle/>
        <a:p>
          <a:endParaRPr lang="es-EC"/>
        </a:p>
      </dgm:t>
    </dgm:pt>
    <dgm:pt modelId="{E7164881-BFDF-4123-B2FC-EE4B74A8246A}" type="pres">
      <dgm:prSet presAssocID="{CE840728-FCA3-408E-8D28-AD0B8A7B2475}" presName="parentText" presStyleLbl="node1" presStyleIdx="4" presStyleCnt="6">
        <dgm:presLayoutVars>
          <dgm:chMax val="1"/>
          <dgm:bulletEnabled val="1"/>
        </dgm:presLayoutVars>
      </dgm:prSet>
      <dgm:spPr/>
      <dgm:t>
        <a:bodyPr/>
        <a:lstStyle/>
        <a:p>
          <a:endParaRPr lang="es-EC"/>
        </a:p>
      </dgm:t>
    </dgm:pt>
    <dgm:pt modelId="{7D2B8368-A6B7-4927-B487-D8B3B9F00BFC}" type="pres">
      <dgm:prSet presAssocID="{CE840728-FCA3-408E-8D28-AD0B8A7B2475}" presName="descendantText" presStyleLbl="alignAccFollowNode1" presStyleIdx="4" presStyleCnt="6">
        <dgm:presLayoutVars>
          <dgm:bulletEnabled val="1"/>
        </dgm:presLayoutVars>
      </dgm:prSet>
      <dgm:spPr/>
      <dgm:t>
        <a:bodyPr/>
        <a:lstStyle/>
        <a:p>
          <a:endParaRPr lang="es-EC"/>
        </a:p>
      </dgm:t>
    </dgm:pt>
    <dgm:pt modelId="{44FC5731-D541-456C-8411-4330A96631FD}" type="pres">
      <dgm:prSet presAssocID="{2F1F9E1F-A574-4CA9-B4F3-8AE507E00466}" presName="sp" presStyleCnt="0"/>
      <dgm:spPr/>
      <dgm:t>
        <a:bodyPr/>
        <a:lstStyle/>
        <a:p>
          <a:endParaRPr lang="es-EC"/>
        </a:p>
      </dgm:t>
    </dgm:pt>
    <dgm:pt modelId="{043CF936-A197-4FEF-965C-DB4B08FE1748}" type="pres">
      <dgm:prSet presAssocID="{0CE1DBE3-CC32-4872-ADE8-7540AFE194F3}" presName="linNode" presStyleCnt="0"/>
      <dgm:spPr/>
      <dgm:t>
        <a:bodyPr/>
        <a:lstStyle/>
        <a:p>
          <a:endParaRPr lang="es-EC"/>
        </a:p>
      </dgm:t>
    </dgm:pt>
    <dgm:pt modelId="{C3EDDCEC-8054-40CA-9BC6-D3E58E91CE9B}" type="pres">
      <dgm:prSet presAssocID="{0CE1DBE3-CC32-4872-ADE8-7540AFE194F3}" presName="parentText" presStyleLbl="node1" presStyleIdx="5" presStyleCnt="6">
        <dgm:presLayoutVars>
          <dgm:chMax val="1"/>
          <dgm:bulletEnabled val="1"/>
        </dgm:presLayoutVars>
      </dgm:prSet>
      <dgm:spPr/>
      <dgm:t>
        <a:bodyPr/>
        <a:lstStyle/>
        <a:p>
          <a:endParaRPr lang="es-EC"/>
        </a:p>
      </dgm:t>
    </dgm:pt>
    <dgm:pt modelId="{90041639-E03D-4320-BA9F-57419C8955B6}" type="pres">
      <dgm:prSet presAssocID="{0CE1DBE3-CC32-4872-ADE8-7540AFE194F3}" presName="descendantText" presStyleLbl="alignAccFollowNode1" presStyleIdx="5" presStyleCnt="6">
        <dgm:presLayoutVars>
          <dgm:bulletEnabled val="1"/>
        </dgm:presLayoutVars>
      </dgm:prSet>
      <dgm:spPr/>
      <dgm:t>
        <a:bodyPr/>
        <a:lstStyle/>
        <a:p>
          <a:endParaRPr lang="es-EC"/>
        </a:p>
      </dgm:t>
    </dgm:pt>
  </dgm:ptLst>
  <dgm:cxnLst>
    <dgm:cxn modelId="{9304066B-3137-492B-9036-161B80F6E148}" type="presOf" srcId="{CE840728-FCA3-408E-8D28-AD0B8A7B2475}" destId="{E7164881-BFDF-4123-B2FC-EE4B74A8246A}" srcOrd="0" destOrd="0" presId="urn:microsoft.com/office/officeart/2005/8/layout/vList5"/>
    <dgm:cxn modelId="{3795758C-0A51-4780-8BCA-0E9B98A8EDCD}" type="presOf" srcId="{E891FEEC-60B3-4A10-821D-17B78287F094}" destId="{90041639-E03D-4320-BA9F-57419C8955B6}" srcOrd="0" destOrd="0" presId="urn:microsoft.com/office/officeart/2005/8/layout/vList5"/>
    <dgm:cxn modelId="{D1A46796-114D-4DC1-B904-188373139C98}" type="presOf" srcId="{D78FE3DF-142E-47D6-84C7-A688E3A69C97}" destId="{B8627EF3-D4F1-41B6-ABEA-D8CE9239409D}" srcOrd="0" destOrd="0" presId="urn:microsoft.com/office/officeart/2005/8/layout/vList5"/>
    <dgm:cxn modelId="{2641C20B-A4C4-4D03-8891-CFADF3CA48F6}" type="presOf" srcId="{CB11BB29-A0AB-4D00-80B4-F8372370DAE1}" destId="{75F37164-CDE1-4F64-B61E-DE8EFB0713C9}" srcOrd="0" destOrd="0" presId="urn:microsoft.com/office/officeart/2005/8/layout/vList5"/>
    <dgm:cxn modelId="{FD2E98AC-9895-4884-8E53-79F07981F2C7}" srcId="{0CF81EF1-254E-4C0C-8FA5-946619A914B4}" destId="{967BE818-09DA-4F56-A52F-C52CE1F2F5BF}" srcOrd="0" destOrd="0" parTransId="{A526CE91-1F11-4170-9444-905D81C047C8}" sibTransId="{AD8D769B-812F-4427-ACF8-189BCBB65D24}"/>
    <dgm:cxn modelId="{6626BE43-C6E5-41A9-9B1F-5FFED2CE7DFD}" type="presOf" srcId="{B069CCB5-0A3A-4F81-87E1-C6ECADAC396E}" destId="{0AAD07F7-F1FF-4DEB-8712-595A97BC9032}" srcOrd="0" destOrd="0" presId="urn:microsoft.com/office/officeart/2005/8/layout/vList5"/>
    <dgm:cxn modelId="{5858EA1C-330E-42B5-82F3-BDDADC0D9372}" type="presOf" srcId="{0CE1DBE3-CC32-4872-ADE8-7540AFE194F3}" destId="{C3EDDCEC-8054-40CA-9BC6-D3E58E91CE9B}" srcOrd="0" destOrd="0" presId="urn:microsoft.com/office/officeart/2005/8/layout/vList5"/>
    <dgm:cxn modelId="{F1EE8EFA-B233-4E72-A91A-AA452C75407B}" srcId="{0CE1DBE3-CC32-4872-ADE8-7540AFE194F3}" destId="{E891FEEC-60B3-4A10-821D-17B78287F094}" srcOrd="0" destOrd="0" parTransId="{0E109D89-8BBA-47A9-8064-1375D2C9E7F5}" sibTransId="{AC280F4F-A280-415C-8D7B-7363C049A92B}"/>
    <dgm:cxn modelId="{D7F0B23C-768C-4D40-A456-258A9A11A911}" type="presOf" srcId="{0CF81EF1-254E-4C0C-8FA5-946619A914B4}" destId="{0EB5A3AF-27D5-415A-8FAB-60584B589CCC}" srcOrd="0" destOrd="0" presId="urn:microsoft.com/office/officeart/2005/8/layout/vList5"/>
    <dgm:cxn modelId="{257B0085-B7DF-4373-A47C-C40454477972}" srcId="{D78FE3DF-142E-47D6-84C7-A688E3A69C97}" destId="{87CEE311-35CE-424D-B090-D500EB164619}" srcOrd="0" destOrd="0" parTransId="{4B3E0004-FB5D-485B-B451-7842FF06AE2A}" sibTransId="{6DA244F7-72EE-45F5-97A8-B45969B327A0}"/>
    <dgm:cxn modelId="{BFC97799-F0BF-4DA2-816F-5081A09136D5}" type="presOf" srcId="{967BE818-09DA-4F56-A52F-C52CE1F2F5BF}" destId="{146CC158-3A5C-4AD0-94B4-942F8B655927}" srcOrd="0" destOrd="0" presId="urn:microsoft.com/office/officeart/2005/8/layout/vList5"/>
    <dgm:cxn modelId="{D31F8E48-B924-4647-9DB4-DF627730B9F2}" srcId="{EDF0CCD6-15B3-474B-9F30-3B7EEF4EBBC0}" destId="{B069CCB5-0A3A-4F81-87E1-C6ECADAC396E}" srcOrd="0" destOrd="0" parTransId="{46921A6F-AF53-4F3E-B2BD-F18F308F932F}" sibTransId="{1F674170-1450-440B-85E9-0C9DFE271A7D}"/>
    <dgm:cxn modelId="{427AB72A-156F-4A57-9C2D-E70F2CEC1739}" srcId="{CB11BB29-A0AB-4D00-80B4-F8372370DAE1}" destId="{59AAAB06-254F-420A-8C59-2D25ABB11782}" srcOrd="3" destOrd="0" parTransId="{998AE93D-0725-4A21-94C1-8FE28D089D99}" sibTransId="{61DB2654-B6C0-4AB1-9F24-03D6084F79F2}"/>
    <dgm:cxn modelId="{DA295E50-16B4-49FA-B6EF-4EEC0AEBDDC2}" srcId="{CB11BB29-A0AB-4D00-80B4-F8372370DAE1}" destId="{CE840728-FCA3-408E-8D28-AD0B8A7B2475}" srcOrd="4" destOrd="0" parTransId="{95E2AA8A-2320-46A1-8314-AA57E43BCCBB}" sibTransId="{2F1F9E1F-A574-4CA9-B4F3-8AE507E00466}"/>
    <dgm:cxn modelId="{ED8D1239-9401-477C-85DB-C34C45E482E2}" type="presOf" srcId="{AAC50636-5967-4535-AD9E-4E97DAC1273E}" destId="{20588904-025F-45F2-BCC0-D33325FB7768}" srcOrd="0" destOrd="0" presId="urn:microsoft.com/office/officeart/2005/8/layout/vList5"/>
    <dgm:cxn modelId="{00F5FF27-6C5D-4562-92AE-3C129533E02A}" srcId="{CB11BB29-A0AB-4D00-80B4-F8372370DAE1}" destId="{0CE1DBE3-CC32-4872-ADE8-7540AFE194F3}" srcOrd="5" destOrd="0" parTransId="{43B881C7-134A-4FB5-9F51-5E253ABDC18C}" sibTransId="{6E89F323-5777-4594-BDE9-7B3C531698F0}"/>
    <dgm:cxn modelId="{8B21E0BF-B8EA-42A2-8184-8DDB9CD7847D}" srcId="{CB11BB29-A0AB-4D00-80B4-F8372370DAE1}" destId="{EDF0CCD6-15B3-474B-9F30-3B7EEF4EBBC0}" srcOrd="0" destOrd="0" parTransId="{CCF67906-EC26-4305-8E66-F9BD35288A3F}" sibTransId="{485785A8-4FB2-44A0-B38C-464EB7B45912}"/>
    <dgm:cxn modelId="{DA65B28A-5307-4806-8C99-C2D36AC4D84D}" type="presOf" srcId="{AF243302-1676-4049-94A3-E1000C3CBA8C}" destId="{7D2B8368-A6B7-4927-B487-D8B3B9F00BFC}" srcOrd="0" destOrd="0" presId="urn:microsoft.com/office/officeart/2005/8/layout/vList5"/>
    <dgm:cxn modelId="{0096A396-AA31-4CC0-A9D0-EBFB55BEE940}" type="presOf" srcId="{59AAAB06-254F-420A-8C59-2D25ABB11782}" destId="{7F3F7776-D298-4185-93A0-E25178710112}" srcOrd="0" destOrd="0" presId="urn:microsoft.com/office/officeart/2005/8/layout/vList5"/>
    <dgm:cxn modelId="{754FF7A0-2F48-4E0D-86BD-4B2E2578F752}" srcId="{CB11BB29-A0AB-4D00-80B4-F8372370DAE1}" destId="{D78FE3DF-142E-47D6-84C7-A688E3A69C97}" srcOrd="1" destOrd="0" parTransId="{6F09D849-F291-4560-B21A-6B59FE6BE08C}" sibTransId="{2EE1998A-AEF6-40CF-879F-A8E1365E2DC1}"/>
    <dgm:cxn modelId="{C37C51AB-03FB-409A-8301-D4264E7D90B8}" srcId="{59AAAB06-254F-420A-8C59-2D25ABB11782}" destId="{AAC50636-5967-4535-AD9E-4E97DAC1273E}" srcOrd="0" destOrd="0" parTransId="{D926CE7C-D7E2-49FD-982E-D1BE8F6CD8F8}" sibTransId="{B0D7814D-C160-43C5-B9AE-9A11BE344FA4}"/>
    <dgm:cxn modelId="{511FF174-C7B2-4B44-9357-490923B9C5DD}" srcId="{CE840728-FCA3-408E-8D28-AD0B8A7B2475}" destId="{AF243302-1676-4049-94A3-E1000C3CBA8C}" srcOrd="0" destOrd="0" parTransId="{8532E7FA-487F-44CB-B183-6F72C3FCC8E2}" sibTransId="{F84AD3D5-87E8-4374-9EB9-62792B602EFC}"/>
    <dgm:cxn modelId="{ED675803-81A2-4C3D-9775-8AA75E62DE2F}" type="presOf" srcId="{EDF0CCD6-15B3-474B-9F30-3B7EEF4EBBC0}" destId="{AD7D4368-EEA0-4BD8-A91B-92C41984DF23}" srcOrd="0" destOrd="0" presId="urn:microsoft.com/office/officeart/2005/8/layout/vList5"/>
    <dgm:cxn modelId="{2AFA4DC3-BE61-4BBE-95E4-7833583475C3}" srcId="{CB11BB29-A0AB-4D00-80B4-F8372370DAE1}" destId="{0CF81EF1-254E-4C0C-8FA5-946619A914B4}" srcOrd="2" destOrd="0" parTransId="{C8E06849-713E-4349-B8CA-B44F996D6E6D}" sibTransId="{22A3E91A-E392-42B8-BDAC-53ED0BE8594D}"/>
    <dgm:cxn modelId="{DDEEB640-5C60-48B1-B484-744473EE96DC}" type="presOf" srcId="{87CEE311-35CE-424D-B090-D500EB164619}" destId="{19E8217A-4476-4FBE-9C7B-28E8028BA43D}" srcOrd="0" destOrd="0" presId="urn:microsoft.com/office/officeart/2005/8/layout/vList5"/>
    <dgm:cxn modelId="{2046C3B7-C04F-43E4-A947-36E0BAAAB36A}" type="presParOf" srcId="{75F37164-CDE1-4F64-B61E-DE8EFB0713C9}" destId="{FCE69B5D-6B61-46EF-981A-6643420B8E6B}" srcOrd="0" destOrd="0" presId="urn:microsoft.com/office/officeart/2005/8/layout/vList5"/>
    <dgm:cxn modelId="{02664DC9-63FA-4A23-856D-8D53AA7A4B0A}" type="presParOf" srcId="{FCE69B5D-6B61-46EF-981A-6643420B8E6B}" destId="{AD7D4368-EEA0-4BD8-A91B-92C41984DF23}" srcOrd="0" destOrd="0" presId="urn:microsoft.com/office/officeart/2005/8/layout/vList5"/>
    <dgm:cxn modelId="{9DC89EFD-769F-420E-9205-F131B7DED95E}" type="presParOf" srcId="{FCE69B5D-6B61-46EF-981A-6643420B8E6B}" destId="{0AAD07F7-F1FF-4DEB-8712-595A97BC9032}" srcOrd="1" destOrd="0" presId="urn:microsoft.com/office/officeart/2005/8/layout/vList5"/>
    <dgm:cxn modelId="{ACB6DFFD-5DEC-43DF-88A7-3871B4294BF2}" type="presParOf" srcId="{75F37164-CDE1-4F64-B61E-DE8EFB0713C9}" destId="{025103DE-708E-4823-946F-65ED0EE54917}" srcOrd="1" destOrd="0" presId="urn:microsoft.com/office/officeart/2005/8/layout/vList5"/>
    <dgm:cxn modelId="{D9B2295C-FAA2-4261-9E7D-9517A66CF080}" type="presParOf" srcId="{75F37164-CDE1-4F64-B61E-DE8EFB0713C9}" destId="{E8D831DE-984F-468B-A66B-FC289E1A7697}" srcOrd="2" destOrd="0" presId="urn:microsoft.com/office/officeart/2005/8/layout/vList5"/>
    <dgm:cxn modelId="{E5EC8945-C8B0-4062-A2A6-62679BE2378A}" type="presParOf" srcId="{E8D831DE-984F-468B-A66B-FC289E1A7697}" destId="{B8627EF3-D4F1-41B6-ABEA-D8CE9239409D}" srcOrd="0" destOrd="0" presId="urn:microsoft.com/office/officeart/2005/8/layout/vList5"/>
    <dgm:cxn modelId="{9EA66DF9-4A1A-4A70-A3DC-A5814FF879A2}" type="presParOf" srcId="{E8D831DE-984F-468B-A66B-FC289E1A7697}" destId="{19E8217A-4476-4FBE-9C7B-28E8028BA43D}" srcOrd="1" destOrd="0" presId="urn:microsoft.com/office/officeart/2005/8/layout/vList5"/>
    <dgm:cxn modelId="{796D5707-D3ED-49FF-8649-648A178136DF}" type="presParOf" srcId="{75F37164-CDE1-4F64-B61E-DE8EFB0713C9}" destId="{052B833F-CF96-4B88-902B-3CD6AF0CCA44}" srcOrd="3" destOrd="0" presId="urn:microsoft.com/office/officeart/2005/8/layout/vList5"/>
    <dgm:cxn modelId="{C521CCA5-5196-4002-BD17-9B0569DDD619}" type="presParOf" srcId="{75F37164-CDE1-4F64-B61E-DE8EFB0713C9}" destId="{1D0D968C-A069-45B8-917C-B5C500BC1311}" srcOrd="4" destOrd="0" presId="urn:microsoft.com/office/officeart/2005/8/layout/vList5"/>
    <dgm:cxn modelId="{92B60C76-9522-4685-8507-5BA0B1AA43E9}" type="presParOf" srcId="{1D0D968C-A069-45B8-917C-B5C500BC1311}" destId="{0EB5A3AF-27D5-415A-8FAB-60584B589CCC}" srcOrd="0" destOrd="0" presId="urn:microsoft.com/office/officeart/2005/8/layout/vList5"/>
    <dgm:cxn modelId="{7CB80486-7569-4FE0-8186-3C60B25B3212}" type="presParOf" srcId="{1D0D968C-A069-45B8-917C-B5C500BC1311}" destId="{146CC158-3A5C-4AD0-94B4-942F8B655927}" srcOrd="1" destOrd="0" presId="urn:microsoft.com/office/officeart/2005/8/layout/vList5"/>
    <dgm:cxn modelId="{C007CFE5-7EEC-4ED7-9020-81FDAA6FA973}" type="presParOf" srcId="{75F37164-CDE1-4F64-B61E-DE8EFB0713C9}" destId="{36DCD3F3-1BB6-48C4-A12D-4FAC7E0452A4}" srcOrd="5" destOrd="0" presId="urn:microsoft.com/office/officeart/2005/8/layout/vList5"/>
    <dgm:cxn modelId="{59DF1208-B31F-4148-96F2-9ABBD64A2BD6}" type="presParOf" srcId="{75F37164-CDE1-4F64-B61E-DE8EFB0713C9}" destId="{A50E8A0B-484F-43D7-82AA-B3A2B8C1E164}" srcOrd="6" destOrd="0" presId="urn:microsoft.com/office/officeart/2005/8/layout/vList5"/>
    <dgm:cxn modelId="{926B5066-0561-4AAE-90F6-382F7944BAED}" type="presParOf" srcId="{A50E8A0B-484F-43D7-82AA-B3A2B8C1E164}" destId="{7F3F7776-D298-4185-93A0-E25178710112}" srcOrd="0" destOrd="0" presId="urn:microsoft.com/office/officeart/2005/8/layout/vList5"/>
    <dgm:cxn modelId="{7E48EC31-CF9A-49B9-97CC-89CD79460E80}" type="presParOf" srcId="{A50E8A0B-484F-43D7-82AA-B3A2B8C1E164}" destId="{20588904-025F-45F2-BCC0-D33325FB7768}" srcOrd="1" destOrd="0" presId="urn:microsoft.com/office/officeart/2005/8/layout/vList5"/>
    <dgm:cxn modelId="{A5487D8F-DDBD-4082-9C92-82913DC1BC22}" type="presParOf" srcId="{75F37164-CDE1-4F64-B61E-DE8EFB0713C9}" destId="{116ABD1C-96CD-405B-A1B9-CB28A8560A4E}" srcOrd="7" destOrd="0" presId="urn:microsoft.com/office/officeart/2005/8/layout/vList5"/>
    <dgm:cxn modelId="{5AA8ECDD-CD90-427A-8C3B-63730E7E743F}" type="presParOf" srcId="{75F37164-CDE1-4F64-B61E-DE8EFB0713C9}" destId="{F616F60F-F36B-4527-A465-A9D3F4B7DDF2}" srcOrd="8" destOrd="0" presId="urn:microsoft.com/office/officeart/2005/8/layout/vList5"/>
    <dgm:cxn modelId="{05643A36-8F9C-4110-AD9D-617A4511F392}" type="presParOf" srcId="{F616F60F-F36B-4527-A465-A9D3F4B7DDF2}" destId="{E7164881-BFDF-4123-B2FC-EE4B74A8246A}" srcOrd="0" destOrd="0" presId="urn:microsoft.com/office/officeart/2005/8/layout/vList5"/>
    <dgm:cxn modelId="{4D78705C-80B8-4C74-8B26-65267BD25EE9}" type="presParOf" srcId="{F616F60F-F36B-4527-A465-A9D3F4B7DDF2}" destId="{7D2B8368-A6B7-4927-B487-D8B3B9F00BFC}" srcOrd="1" destOrd="0" presId="urn:microsoft.com/office/officeart/2005/8/layout/vList5"/>
    <dgm:cxn modelId="{D8835D72-2058-4DF9-A642-54828C645742}" type="presParOf" srcId="{75F37164-CDE1-4F64-B61E-DE8EFB0713C9}" destId="{44FC5731-D541-456C-8411-4330A96631FD}" srcOrd="9" destOrd="0" presId="urn:microsoft.com/office/officeart/2005/8/layout/vList5"/>
    <dgm:cxn modelId="{F382D497-A71C-4214-AA57-F66EC2625B9F}" type="presParOf" srcId="{75F37164-CDE1-4F64-B61E-DE8EFB0713C9}" destId="{043CF936-A197-4FEF-965C-DB4B08FE1748}" srcOrd="10" destOrd="0" presId="urn:microsoft.com/office/officeart/2005/8/layout/vList5"/>
    <dgm:cxn modelId="{373FCDEE-9FF6-4C0F-8FAF-31745A422415}" type="presParOf" srcId="{043CF936-A197-4FEF-965C-DB4B08FE1748}" destId="{C3EDDCEC-8054-40CA-9BC6-D3E58E91CE9B}" srcOrd="0" destOrd="0" presId="urn:microsoft.com/office/officeart/2005/8/layout/vList5"/>
    <dgm:cxn modelId="{01242F0F-14B6-4B55-BF2F-F3CA2A1124DF}" type="presParOf" srcId="{043CF936-A197-4FEF-965C-DB4B08FE1748}" destId="{90041639-E03D-4320-BA9F-57419C8955B6}" srcOrd="1" destOrd="0" presId="urn:microsoft.com/office/officeart/2005/8/layout/vList5"/>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4.Características de los sistemas informáticos</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2742D6A-860C-47AE-9C0D-13490EA3C58B}"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5AACDBD-BE0B-4976-B187-8304BF3EC963}" type="presOf" srcId="{238CC9A4-0EAE-4AC6-8A4B-689493D375E4}" destId="{FC7C4530-963F-4D81-8C96-75FADF586974}" srcOrd="0" destOrd="0" presId="urn:microsoft.com/office/officeart/2005/8/layout/vList2"/>
    <dgm:cxn modelId="{F069DE12-01D2-4E2C-B72D-E9A1A54013E6}"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6F89C8A1-3707-4B5E-8DD4-2528E82FFF63}" type="doc">
      <dgm:prSet loTypeId="urn:microsoft.com/office/officeart/2005/8/layout/bList2" loCatId="list" qsTypeId="urn:microsoft.com/office/officeart/2005/8/quickstyle/simple1" qsCatId="simple" csTypeId="urn:microsoft.com/office/officeart/2005/8/colors/colorful5" csCatId="colorful" phldr="1"/>
      <dgm:spPr/>
    </dgm:pt>
    <dgm:pt modelId="{5CA40D97-5344-44F2-BEFB-6FDFB7E05BE8}">
      <dgm:prSet phldrT="[Texto]" custT="1"/>
      <dgm:spPr/>
      <dgm:t>
        <a:bodyPr/>
        <a:lstStyle/>
        <a:p>
          <a:r>
            <a:rPr lang="es-EC" sz="1400" b="1" dirty="0" smtClean="0"/>
            <a:t>SIICGG</a:t>
          </a:r>
          <a:endParaRPr lang="es-EC" sz="1400" b="1" dirty="0"/>
        </a:p>
      </dgm:t>
    </dgm:pt>
    <dgm:pt modelId="{1619CA8D-1673-43B6-A399-58BADCA61C2B}" type="parTrans" cxnId="{732C436D-FCB5-4116-A9DC-C4A6CA138549}">
      <dgm:prSet/>
      <dgm:spPr/>
      <dgm:t>
        <a:bodyPr/>
        <a:lstStyle/>
        <a:p>
          <a:endParaRPr lang="es-EC"/>
        </a:p>
      </dgm:t>
    </dgm:pt>
    <dgm:pt modelId="{B5C10F7F-4018-4717-839E-74F361913257}" type="sibTrans" cxnId="{732C436D-FCB5-4116-A9DC-C4A6CA138549}">
      <dgm:prSet/>
      <dgm:spPr/>
      <dgm:t>
        <a:bodyPr/>
        <a:lstStyle/>
        <a:p>
          <a:endParaRPr lang="es-EC"/>
        </a:p>
      </dgm:t>
    </dgm:pt>
    <dgm:pt modelId="{09918BDD-FB21-4F10-8744-68A07B07AF15}">
      <dgm:prSet phldrT="[Texto]" custT="1"/>
      <dgm:spPr/>
      <dgm:t>
        <a:bodyPr/>
        <a:lstStyle/>
        <a:p>
          <a:r>
            <a:rPr lang="es-EC" sz="1400" b="1" dirty="0" smtClean="0"/>
            <a:t>InfoGalápagos</a:t>
          </a:r>
          <a:endParaRPr lang="es-EC" sz="1400" b="1" dirty="0"/>
        </a:p>
      </dgm:t>
    </dgm:pt>
    <dgm:pt modelId="{B868152D-E8BA-4C45-B849-2EFD9C6C1115}" type="parTrans" cxnId="{6A47C5A8-BA12-4C13-9102-D0EC6C6B2AFF}">
      <dgm:prSet/>
      <dgm:spPr/>
      <dgm:t>
        <a:bodyPr/>
        <a:lstStyle/>
        <a:p>
          <a:endParaRPr lang="es-EC"/>
        </a:p>
      </dgm:t>
    </dgm:pt>
    <dgm:pt modelId="{99D63CB0-B9AD-4948-AE81-8634800B0C60}" type="sibTrans" cxnId="{6A47C5A8-BA12-4C13-9102-D0EC6C6B2AFF}">
      <dgm:prSet/>
      <dgm:spPr/>
      <dgm:t>
        <a:bodyPr/>
        <a:lstStyle/>
        <a:p>
          <a:endParaRPr lang="es-EC"/>
        </a:p>
      </dgm:t>
    </dgm:pt>
    <dgm:pt modelId="{531234CD-3585-4AA0-AEDD-27DB3913CEBA}">
      <dgm:prSet phldrT="[Texto]" custT="1"/>
      <dgm:spPr/>
      <dgm:t>
        <a:bodyPr/>
        <a:lstStyle/>
        <a:p>
          <a:r>
            <a:rPr lang="es-EC" sz="1400" b="1" dirty="0" smtClean="0"/>
            <a:t>Biblioteca Virtual</a:t>
          </a:r>
          <a:endParaRPr lang="es-EC" sz="1400" b="1" dirty="0"/>
        </a:p>
      </dgm:t>
    </dgm:pt>
    <dgm:pt modelId="{159F677E-5BA1-47F3-BC12-11F63139C775}" type="parTrans" cxnId="{081451D1-B505-422C-AAD9-68DC4F17C086}">
      <dgm:prSet/>
      <dgm:spPr/>
      <dgm:t>
        <a:bodyPr/>
        <a:lstStyle/>
        <a:p>
          <a:endParaRPr lang="es-EC"/>
        </a:p>
      </dgm:t>
    </dgm:pt>
    <dgm:pt modelId="{CA2B6B12-D132-4D02-8C27-AA003E212231}" type="sibTrans" cxnId="{081451D1-B505-422C-AAD9-68DC4F17C086}">
      <dgm:prSet/>
      <dgm:spPr/>
      <dgm:t>
        <a:bodyPr/>
        <a:lstStyle/>
        <a:p>
          <a:endParaRPr lang="es-EC"/>
        </a:p>
      </dgm:t>
    </dgm:pt>
    <dgm:pt modelId="{6DA88361-E2F3-4C70-B32C-7E38ED5016BD}">
      <dgm:prSet custT="1"/>
      <dgm:spPr/>
      <dgm:t>
        <a:bodyPr/>
        <a:lstStyle/>
        <a:p>
          <a:r>
            <a:rPr lang="es-MX" sz="1400" dirty="0" smtClean="0"/>
            <a:t>Herramienta para el Control migratorio, gestión de empleo, vehículos, y atención al cliente.</a:t>
          </a:r>
          <a:endParaRPr lang="es-EC" sz="1400" dirty="0"/>
        </a:p>
      </dgm:t>
    </dgm:pt>
    <dgm:pt modelId="{0CEBFD5A-4060-474B-B228-6B62AB7EEAE2}" type="parTrans" cxnId="{9DBA8ABC-D0C0-4EAE-83AB-96F3D2DFAC0B}">
      <dgm:prSet/>
      <dgm:spPr/>
      <dgm:t>
        <a:bodyPr/>
        <a:lstStyle/>
        <a:p>
          <a:endParaRPr lang="es-EC"/>
        </a:p>
      </dgm:t>
    </dgm:pt>
    <dgm:pt modelId="{E1C51345-CF32-42E0-B2D5-B62B9B8A32E4}" type="sibTrans" cxnId="{9DBA8ABC-D0C0-4EAE-83AB-96F3D2DFAC0B}">
      <dgm:prSet/>
      <dgm:spPr/>
      <dgm:t>
        <a:bodyPr/>
        <a:lstStyle/>
        <a:p>
          <a:endParaRPr lang="es-EC"/>
        </a:p>
      </dgm:t>
    </dgm:pt>
    <dgm:pt modelId="{01A5698D-BB81-48D3-A435-8EB62AA6117E}">
      <dgm:prSet phldrT="[Texto]" custT="1"/>
      <dgm:spPr/>
      <dgm:t>
        <a:bodyPr/>
        <a:lstStyle/>
        <a:p>
          <a:r>
            <a:rPr lang="es-MX" sz="1400" dirty="0" smtClean="0"/>
            <a:t>Repositorio de información técnica, científica, histórica, estadística, etc. que se genera de Galápagos.</a:t>
          </a:r>
          <a:endParaRPr lang="es-EC" sz="1400" dirty="0"/>
        </a:p>
      </dgm:t>
    </dgm:pt>
    <dgm:pt modelId="{7E11DFA5-40B8-49FF-8E65-89330737F5EA}" type="parTrans" cxnId="{D185ADF3-C52B-4A63-8586-BFB5E7A357B1}">
      <dgm:prSet/>
      <dgm:spPr/>
      <dgm:t>
        <a:bodyPr/>
        <a:lstStyle/>
        <a:p>
          <a:endParaRPr lang="es-EC"/>
        </a:p>
      </dgm:t>
    </dgm:pt>
    <dgm:pt modelId="{B5532C8C-7D85-4706-916F-53837726DF9B}" type="sibTrans" cxnId="{D185ADF3-C52B-4A63-8586-BFB5E7A357B1}">
      <dgm:prSet/>
      <dgm:spPr/>
      <dgm:t>
        <a:bodyPr/>
        <a:lstStyle/>
        <a:p>
          <a:endParaRPr lang="es-EC"/>
        </a:p>
      </dgm:t>
    </dgm:pt>
    <dgm:pt modelId="{336F77E2-C1A1-4E89-8CC7-12BDBAD7BB8D}">
      <dgm:prSet phldrT="[Texto]" custT="1"/>
      <dgm:spPr/>
      <dgm:t>
        <a:bodyPr/>
        <a:lstStyle/>
        <a:p>
          <a:r>
            <a:rPr lang="es-MX" sz="1400" dirty="0" smtClean="0"/>
            <a:t>Repositorio web que almacena libros y documentos en diferentes temáticas orientados a la comunidad educativa</a:t>
          </a:r>
          <a:endParaRPr lang="es-EC" sz="1400" dirty="0"/>
        </a:p>
      </dgm:t>
    </dgm:pt>
    <dgm:pt modelId="{5C9B13A8-C5CF-4891-959C-ABB43EEFC680}" type="parTrans" cxnId="{A19C70E7-6590-446D-A68F-9FF0F741438E}">
      <dgm:prSet/>
      <dgm:spPr/>
      <dgm:t>
        <a:bodyPr/>
        <a:lstStyle/>
        <a:p>
          <a:endParaRPr lang="es-EC"/>
        </a:p>
      </dgm:t>
    </dgm:pt>
    <dgm:pt modelId="{534DD16E-7FC3-40B5-892A-1BFB694BD699}" type="sibTrans" cxnId="{A19C70E7-6590-446D-A68F-9FF0F741438E}">
      <dgm:prSet/>
      <dgm:spPr/>
      <dgm:t>
        <a:bodyPr/>
        <a:lstStyle/>
        <a:p>
          <a:endParaRPr lang="es-EC"/>
        </a:p>
      </dgm:t>
    </dgm:pt>
    <dgm:pt modelId="{0D1CBF00-3E79-46AD-99CF-73B23D92C51F}">
      <dgm:prSet phldrT="[Texto]" custT="1"/>
      <dgm:spPr/>
      <dgm:t>
        <a:bodyPr/>
        <a:lstStyle/>
        <a:p>
          <a:r>
            <a:rPr lang="es-EC" sz="1400" b="1" dirty="0" smtClean="0"/>
            <a:t>QUIPUX</a:t>
          </a:r>
          <a:endParaRPr lang="es-EC" sz="1400" b="1" dirty="0"/>
        </a:p>
      </dgm:t>
    </dgm:pt>
    <dgm:pt modelId="{CCC64838-B4FE-4FDA-97BC-0CA5DF08CB73}" type="parTrans" cxnId="{3F8C1202-CDD3-4894-96F2-C358F55FA37F}">
      <dgm:prSet/>
      <dgm:spPr/>
      <dgm:t>
        <a:bodyPr/>
        <a:lstStyle/>
        <a:p>
          <a:endParaRPr lang="es-EC"/>
        </a:p>
      </dgm:t>
    </dgm:pt>
    <dgm:pt modelId="{0CDCA1DF-F650-4A64-8DEF-E56EB3E948FF}" type="sibTrans" cxnId="{3F8C1202-CDD3-4894-96F2-C358F55FA37F}">
      <dgm:prSet/>
      <dgm:spPr/>
      <dgm:t>
        <a:bodyPr/>
        <a:lstStyle/>
        <a:p>
          <a:endParaRPr lang="es-EC"/>
        </a:p>
      </dgm:t>
    </dgm:pt>
    <dgm:pt modelId="{EE5FB16C-8431-4E81-990A-AF8971755565}">
      <dgm:prSet phldrT="[Texto]" custT="1"/>
      <dgm:spPr/>
      <dgm:t>
        <a:bodyPr/>
        <a:lstStyle/>
        <a:p>
          <a:r>
            <a:rPr lang="es-EC" sz="1400" dirty="0" smtClean="0"/>
            <a:t>Aplicación web con licencia libre para la gestión de correspondencia creada por la Subsecretaría INF.</a:t>
          </a:r>
          <a:endParaRPr lang="es-EC" sz="1400" dirty="0"/>
        </a:p>
      </dgm:t>
    </dgm:pt>
    <dgm:pt modelId="{49DC3BAE-ED0D-4048-A1BD-13FC54FDEF50}" type="parTrans" cxnId="{17070B8B-27B8-4D81-BE20-1616E03937A7}">
      <dgm:prSet/>
      <dgm:spPr/>
      <dgm:t>
        <a:bodyPr/>
        <a:lstStyle/>
        <a:p>
          <a:endParaRPr lang="es-EC"/>
        </a:p>
      </dgm:t>
    </dgm:pt>
    <dgm:pt modelId="{69CB404A-AB28-4C32-9F74-2C617BCE5C27}" type="sibTrans" cxnId="{17070B8B-27B8-4D81-BE20-1616E03937A7}">
      <dgm:prSet/>
      <dgm:spPr/>
      <dgm:t>
        <a:bodyPr/>
        <a:lstStyle/>
        <a:p>
          <a:endParaRPr lang="es-EC"/>
        </a:p>
      </dgm:t>
    </dgm:pt>
    <dgm:pt modelId="{615B9EE6-1F3C-4496-A54A-B95CFC39694A}">
      <dgm:prSet phldrT="[Texto]" custT="1"/>
      <dgm:spPr/>
      <dgm:t>
        <a:bodyPr/>
        <a:lstStyle/>
        <a:p>
          <a:r>
            <a:rPr lang="es-EC" sz="1400" b="1" dirty="0" smtClean="0"/>
            <a:t>ESIGEF</a:t>
          </a:r>
          <a:endParaRPr lang="es-EC" sz="1400" b="1" dirty="0"/>
        </a:p>
      </dgm:t>
    </dgm:pt>
    <dgm:pt modelId="{7522B34E-8A76-4B76-B864-DC0132ED9157}" type="parTrans" cxnId="{93CBC413-1068-4D16-A828-4A964797D094}">
      <dgm:prSet/>
      <dgm:spPr/>
      <dgm:t>
        <a:bodyPr/>
        <a:lstStyle/>
        <a:p>
          <a:endParaRPr lang="es-EC"/>
        </a:p>
      </dgm:t>
    </dgm:pt>
    <dgm:pt modelId="{9313EB41-6390-494C-83EE-C803FFC498F3}" type="sibTrans" cxnId="{93CBC413-1068-4D16-A828-4A964797D094}">
      <dgm:prSet/>
      <dgm:spPr/>
      <dgm:t>
        <a:bodyPr/>
        <a:lstStyle/>
        <a:p>
          <a:endParaRPr lang="es-EC"/>
        </a:p>
      </dgm:t>
    </dgm:pt>
    <dgm:pt modelId="{B7229BF0-8176-4BC5-BD98-5F1112FA525F}">
      <dgm:prSet phldrT="[Texto]" custT="1"/>
      <dgm:spPr/>
      <dgm:t>
        <a:bodyPr/>
        <a:lstStyle/>
        <a:p>
          <a:r>
            <a:rPr lang="es-MX" sz="1400" dirty="0" smtClean="0"/>
            <a:t>Sistema integrado de gestión financiera para control y transparencia del gasto público</a:t>
          </a:r>
          <a:endParaRPr lang="es-EC" sz="1400" dirty="0"/>
        </a:p>
      </dgm:t>
    </dgm:pt>
    <dgm:pt modelId="{AE741AB6-87BA-4E82-8830-0CF210753F56}" type="parTrans" cxnId="{A1B5738D-9C19-4D87-AC13-392C60688418}">
      <dgm:prSet/>
      <dgm:spPr/>
      <dgm:t>
        <a:bodyPr/>
        <a:lstStyle/>
        <a:p>
          <a:endParaRPr lang="es-EC"/>
        </a:p>
      </dgm:t>
    </dgm:pt>
    <dgm:pt modelId="{379BCD60-9C88-4E9B-8F7E-54FE7FDC0D12}" type="sibTrans" cxnId="{A1B5738D-9C19-4D87-AC13-392C60688418}">
      <dgm:prSet/>
      <dgm:spPr/>
      <dgm:t>
        <a:bodyPr/>
        <a:lstStyle/>
        <a:p>
          <a:endParaRPr lang="es-EC"/>
        </a:p>
      </dgm:t>
    </dgm:pt>
    <dgm:pt modelId="{6A2D1BD8-D54A-447B-BBC4-E8BEA425DFC0}">
      <dgm:prSet phldrT="[Texto]" custT="1"/>
      <dgm:spPr/>
      <dgm:t>
        <a:bodyPr/>
        <a:lstStyle/>
        <a:p>
          <a:r>
            <a:rPr lang="es-EC" sz="1400" b="1" dirty="0" smtClean="0"/>
            <a:t>ESIPREN</a:t>
          </a:r>
          <a:endParaRPr lang="es-EC" sz="1400" b="1" dirty="0"/>
        </a:p>
      </dgm:t>
    </dgm:pt>
    <dgm:pt modelId="{0E1F8BA6-4068-4786-9B1B-C228BDC8E888}" type="parTrans" cxnId="{9EA879FC-7C51-482D-B7EB-8C2DC38D1624}">
      <dgm:prSet/>
      <dgm:spPr/>
      <dgm:t>
        <a:bodyPr/>
        <a:lstStyle/>
        <a:p>
          <a:endParaRPr lang="es-EC"/>
        </a:p>
      </dgm:t>
    </dgm:pt>
    <dgm:pt modelId="{84B75171-2832-46E6-8802-57EFB57C0A35}" type="sibTrans" cxnId="{9EA879FC-7C51-482D-B7EB-8C2DC38D1624}">
      <dgm:prSet/>
      <dgm:spPr/>
      <dgm:t>
        <a:bodyPr/>
        <a:lstStyle/>
        <a:p>
          <a:endParaRPr lang="es-EC"/>
        </a:p>
      </dgm:t>
    </dgm:pt>
    <dgm:pt modelId="{8017A395-01DD-415B-83F8-D77F7B91922D}">
      <dgm:prSet phldrT="[Texto]" custT="1"/>
      <dgm:spPr/>
      <dgm:t>
        <a:bodyPr/>
        <a:lstStyle/>
        <a:p>
          <a:r>
            <a:rPr lang="es-MX" sz="1400" dirty="0" smtClean="0"/>
            <a:t>Sistema que permite  el  pago  de  la  Nómina a funcionarios del sector público.</a:t>
          </a:r>
          <a:endParaRPr lang="es-EC" sz="1400" dirty="0"/>
        </a:p>
      </dgm:t>
    </dgm:pt>
    <dgm:pt modelId="{F4962064-2F1A-41A5-ABD2-A152E1F67DF8}" type="parTrans" cxnId="{0384E042-BEFC-4AC6-91C4-B5E8FDE53BB5}">
      <dgm:prSet/>
      <dgm:spPr/>
      <dgm:t>
        <a:bodyPr/>
        <a:lstStyle/>
        <a:p>
          <a:endParaRPr lang="es-EC"/>
        </a:p>
      </dgm:t>
    </dgm:pt>
    <dgm:pt modelId="{40D4C104-9AB2-4376-B2F0-7D0E726899F6}" type="sibTrans" cxnId="{0384E042-BEFC-4AC6-91C4-B5E8FDE53BB5}">
      <dgm:prSet/>
      <dgm:spPr/>
      <dgm:t>
        <a:bodyPr/>
        <a:lstStyle/>
        <a:p>
          <a:endParaRPr lang="es-EC"/>
        </a:p>
      </dgm:t>
    </dgm:pt>
    <dgm:pt modelId="{C6E18D82-8490-486F-9351-BC320A73DCCE}">
      <dgm:prSet phldrT="[Texto]" custT="1"/>
      <dgm:spPr/>
      <dgm:t>
        <a:bodyPr/>
        <a:lstStyle/>
        <a:p>
          <a:r>
            <a:rPr lang="es-EC" sz="1400" b="1" dirty="0" smtClean="0"/>
            <a:t>SITAC</a:t>
          </a:r>
          <a:endParaRPr lang="es-EC" sz="1400" b="1" dirty="0"/>
        </a:p>
      </dgm:t>
    </dgm:pt>
    <dgm:pt modelId="{E59DFE21-EE49-4316-BECA-2F3799AAAF16}" type="parTrans" cxnId="{87835486-69AE-401D-BD31-158C19ADEA40}">
      <dgm:prSet/>
      <dgm:spPr/>
      <dgm:t>
        <a:bodyPr/>
        <a:lstStyle/>
        <a:p>
          <a:endParaRPr lang="es-EC"/>
        </a:p>
      </dgm:t>
    </dgm:pt>
    <dgm:pt modelId="{50318AAB-C243-4ACC-BF3E-5397A9717787}" type="sibTrans" cxnId="{87835486-69AE-401D-BD31-158C19ADEA40}">
      <dgm:prSet/>
      <dgm:spPr/>
      <dgm:t>
        <a:bodyPr/>
        <a:lstStyle/>
        <a:p>
          <a:endParaRPr lang="es-EC"/>
        </a:p>
      </dgm:t>
    </dgm:pt>
    <dgm:pt modelId="{622DFBDE-A0BA-4045-9A74-7926E96A3B39}">
      <dgm:prSet phldrT="[Texto]" custT="1"/>
      <dgm:spPr/>
      <dgm:t>
        <a:bodyPr/>
        <a:lstStyle/>
        <a:p>
          <a:r>
            <a:rPr lang="es-MX" sz="1400" dirty="0" smtClean="0"/>
            <a:t>Software utilizado para la generación de anexos transaccionales, retenciones, etc..  </a:t>
          </a:r>
          <a:endParaRPr lang="es-EC" sz="1400" dirty="0"/>
        </a:p>
      </dgm:t>
    </dgm:pt>
    <dgm:pt modelId="{2C583504-9650-4655-AB57-1909912C9C79}" type="parTrans" cxnId="{764FFD4B-6B39-47CE-A4E3-EEBEDF9A548B}">
      <dgm:prSet/>
      <dgm:spPr/>
      <dgm:t>
        <a:bodyPr/>
        <a:lstStyle/>
        <a:p>
          <a:endParaRPr lang="es-EC"/>
        </a:p>
      </dgm:t>
    </dgm:pt>
    <dgm:pt modelId="{EC0B5D1F-70FE-4E92-A91E-68CD497CB154}" type="sibTrans" cxnId="{764FFD4B-6B39-47CE-A4E3-EEBEDF9A548B}">
      <dgm:prSet/>
      <dgm:spPr/>
      <dgm:t>
        <a:bodyPr/>
        <a:lstStyle/>
        <a:p>
          <a:endParaRPr lang="es-EC"/>
        </a:p>
      </dgm:t>
    </dgm:pt>
    <dgm:pt modelId="{F907E669-8313-4DA1-AB10-590B318F9CC3}" type="pres">
      <dgm:prSet presAssocID="{6F89C8A1-3707-4B5E-8DD4-2528E82FFF63}" presName="diagram" presStyleCnt="0">
        <dgm:presLayoutVars>
          <dgm:dir/>
          <dgm:animLvl val="lvl"/>
          <dgm:resizeHandles val="exact"/>
        </dgm:presLayoutVars>
      </dgm:prSet>
      <dgm:spPr/>
    </dgm:pt>
    <dgm:pt modelId="{8100ABC2-EA91-479A-A1A9-2F09E97E1535}" type="pres">
      <dgm:prSet presAssocID="{5CA40D97-5344-44F2-BEFB-6FDFB7E05BE8}" presName="compNode" presStyleCnt="0"/>
      <dgm:spPr/>
    </dgm:pt>
    <dgm:pt modelId="{440B8942-4532-407D-8421-68F80A12A817}" type="pres">
      <dgm:prSet presAssocID="{5CA40D97-5344-44F2-BEFB-6FDFB7E05BE8}" presName="childRect" presStyleLbl="bgAcc1" presStyleIdx="0" presStyleCnt="7">
        <dgm:presLayoutVars>
          <dgm:bulletEnabled val="1"/>
        </dgm:presLayoutVars>
      </dgm:prSet>
      <dgm:spPr/>
      <dgm:t>
        <a:bodyPr/>
        <a:lstStyle/>
        <a:p>
          <a:endParaRPr lang="es-EC"/>
        </a:p>
      </dgm:t>
    </dgm:pt>
    <dgm:pt modelId="{0F4BFD81-E9C2-4723-B6AE-271C02D3AD06}" type="pres">
      <dgm:prSet presAssocID="{5CA40D97-5344-44F2-BEFB-6FDFB7E05BE8}" presName="parentText" presStyleLbl="node1" presStyleIdx="0" presStyleCnt="0">
        <dgm:presLayoutVars>
          <dgm:chMax val="0"/>
          <dgm:bulletEnabled val="1"/>
        </dgm:presLayoutVars>
      </dgm:prSet>
      <dgm:spPr/>
      <dgm:t>
        <a:bodyPr/>
        <a:lstStyle/>
        <a:p>
          <a:endParaRPr lang="es-EC"/>
        </a:p>
      </dgm:t>
    </dgm:pt>
    <dgm:pt modelId="{E90CE4FD-D1F8-4978-ADB5-3EA3E93411BD}" type="pres">
      <dgm:prSet presAssocID="{5CA40D97-5344-44F2-BEFB-6FDFB7E05BE8}" presName="parentRect" presStyleLbl="alignNode1" presStyleIdx="0" presStyleCnt="7"/>
      <dgm:spPr/>
      <dgm:t>
        <a:bodyPr/>
        <a:lstStyle/>
        <a:p>
          <a:endParaRPr lang="es-EC"/>
        </a:p>
      </dgm:t>
    </dgm:pt>
    <dgm:pt modelId="{D5371D10-5A56-479D-B007-117DB38F5049}" type="pres">
      <dgm:prSet presAssocID="{5CA40D97-5344-44F2-BEFB-6FDFB7E05BE8}" presName="adorn" presStyleLbl="fgAccFollowNode1" presStyleIdx="0" presStyleCnt="7"/>
      <dgm:spPr/>
    </dgm:pt>
    <dgm:pt modelId="{C7FDF76F-1DE1-40BC-8291-61AFCC873645}" type="pres">
      <dgm:prSet presAssocID="{B5C10F7F-4018-4717-839E-74F361913257}" presName="sibTrans" presStyleLbl="sibTrans2D1" presStyleIdx="0" presStyleCnt="0"/>
      <dgm:spPr/>
      <dgm:t>
        <a:bodyPr/>
        <a:lstStyle/>
        <a:p>
          <a:endParaRPr lang="es-EC"/>
        </a:p>
      </dgm:t>
    </dgm:pt>
    <dgm:pt modelId="{47294747-82CD-4D9D-987B-342B75E4EAB2}" type="pres">
      <dgm:prSet presAssocID="{09918BDD-FB21-4F10-8744-68A07B07AF15}" presName="compNode" presStyleCnt="0"/>
      <dgm:spPr/>
    </dgm:pt>
    <dgm:pt modelId="{9BC128A4-7C02-4930-BD87-1399935B3C93}" type="pres">
      <dgm:prSet presAssocID="{09918BDD-FB21-4F10-8744-68A07B07AF15}" presName="childRect" presStyleLbl="bgAcc1" presStyleIdx="1" presStyleCnt="7">
        <dgm:presLayoutVars>
          <dgm:bulletEnabled val="1"/>
        </dgm:presLayoutVars>
      </dgm:prSet>
      <dgm:spPr/>
      <dgm:t>
        <a:bodyPr/>
        <a:lstStyle/>
        <a:p>
          <a:endParaRPr lang="es-EC"/>
        </a:p>
      </dgm:t>
    </dgm:pt>
    <dgm:pt modelId="{CDCBF683-BFA0-438D-AC04-7F0037210AA1}" type="pres">
      <dgm:prSet presAssocID="{09918BDD-FB21-4F10-8744-68A07B07AF15}" presName="parentText" presStyleLbl="node1" presStyleIdx="0" presStyleCnt="0">
        <dgm:presLayoutVars>
          <dgm:chMax val="0"/>
          <dgm:bulletEnabled val="1"/>
        </dgm:presLayoutVars>
      </dgm:prSet>
      <dgm:spPr/>
      <dgm:t>
        <a:bodyPr/>
        <a:lstStyle/>
        <a:p>
          <a:endParaRPr lang="es-EC"/>
        </a:p>
      </dgm:t>
    </dgm:pt>
    <dgm:pt modelId="{A99BCEA8-FA78-43A1-BD67-6AA06796C35B}" type="pres">
      <dgm:prSet presAssocID="{09918BDD-FB21-4F10-8744-68A07B07AF15}" presName="parentRect" presStyleLbl="alignNode1" presStyleIdx="1" presStyleCnt="7"/>
      <dgm:spPr/>
      <dgm:t>
        <a:bodyPr/>
        <a:lstStyle/>
        <a:p>
          <a:endParaRPr lang="es-EC"/>
        </a:p>
      </dgm:t>
    </dgm:pt>
    <dgm:pt modelId="{5E41FA48-4E34-4822-BA1E-A59B5E67D43E}" type="pres">
      <dgm:prSet presAssocID="{09918BDD-FB21-4F10-8744-68A07B07AF15}" presName="adorn" presStyleLbl="fgAccFollowNode1" presStyleIdx="1" presStyleCnt="7"/>
      <dgm:spPr/>
    </dgm:pt>
    <dgm:pt modelId="{A098EC10-8F79-4A1D-9EA1-886F58AB7312}" type="pres">
      <dgm:prSet presAssocID="{99D63CB0-B9AD-4948-AE81-8634800B0C60}" presName="sibTrans" presStyleLbl="sibTrans2D1" presStyleIdx="0" presStyleCnt="0"/>
      <dgm:spPr/>
      <dgm:t>
        <a:bodyPr/>
        <a:lstStyle/>
        <a:p>
          <a:endParaRPr lang="es-EC"/>
        </a:p>
      </dgm:t>
    </dgm:pt>
    <dgm:pt modelId="{F856066D-900C-4682-B832-3AC1A5F222EC}" type="pres">
      <dgm:prSet presAssocID="{531234CD-3585-4AA0-AEDD-27DB3913CEBA}" presName="compNode" presStyleCnt="0"/>
      <dgm:spPr/>
    </dgm:pt>
    <dgm:pt modelId="{A93ECC97-9AC1-4153-BD2D-41636F1497C9}" type="pres">
      <dgm:prSet presAssocID="{531234CD-3585-4AA0-AEDD-27DB3913CEBA}" presName="childRect" presStyleLbl="bgAcc1" presStyleIdx="2" presStyleCnt="7">
        <dgm:presLayoutVars>
          <dgm:bulletEnabled val="1"/>
        </dgm:presLayoutVars>
      </dgm:prSet>
      <dgm:spPr/>
      <dgm:t>
        <a:bodyPr/>
        <a:lstStyle/>
        <a:p>
          <a:endParaRPr lang="es-EC"/>
        </a:p>
      </dgm:t>
    </dgm:pt>
    <dgm:pt modelId="{4B0C1FB4-C1BB-4739-9127-AE631003D54C}" type="pres">
      <dgm:prSet presAssocID="{531234CD-3585-4AA0-AEDD-27DB3913CEBA}" presName="parentText" presStyleLbl="node1" presStyleIdx="0" presStyleCnt="0">
        <dgm:presLayoutVars>
          <dgm:chMax val="0"/>
          <dgm:bulletEnabled val="1"/>
        </dgm:presLayoutVars>
      </dgm:prSet>
      <dgm:spPr/>
      <dgm:t>
        <a:bodyPr/>
        <a:lstStyle/>
        <a:p>
          <a:endParaRPr lang="es-EC"/>
        </a:p>
      </dgm:t>
    </dgm:pt>
    <dgm:pt modelId="{85718D50-585C-47CB-AEB1-BC6D72B7336A}" type="pres">
      <dgm:prSet presAssocID="{531234CD-3585-4AA0-AEDD-27DB3913CEBA}" presName="parentRect" presStyleLbl="alignNode1" presStyleIdx="2" presStyleCnt="7"/>
      <dgm:spPr/>
      <dgm:t>
        <a:bodyPr/>
        <a:lstStyle/>
        <a:p>
          <a:endParaRPr lang="es-EC"/>
        </a:p>
      </dgm:t>
    </dgm:pt>
    <dgm:pt modelId="{8305F358-152D-42FA-A2C4-D6460BAEEEE2}" type="pres">
      <dgm:prSet presAssocID="{531234CD-3585-4AA0-AEDD-27DB3913CEBA}" presName="adorn" presStyleLbl="fgAccFollowNode1" presStyleIdx="2" presStyleCnt="7"/>
      <dgm:spPr/>
    </dgm:pt>
    <dgm:pt modelId="{806D1303-F391-46D7-A081-EAB0827CE478}" type="pres">
      <dgm:prSet presAssocID="{CA2B6B12-D132-4D02-8C27-AA003E212231}" presName="sibTrans" presStyleLbl="sibTrans2D1" presStyleIdx="0" presStyleCnt="0"/>
      <dgm:spPr/>
      <dgm:t>
        <a:bodyPr/>
        <a:lstStyle/>
        <a:p>
          <a:endParaRPr lang="es-EC"/>
        </a:p>
      </dgm:t>
    </dgm:pt>
    <dgm:pt modelId="{07F439DB-6FD9-401A-8659-2B4C71A14DA5}" type="pres">
      <dgm:prSet presAssocID="{0D1CBF00-3E79-46AD-99CF-73B23D92C51F}" presName="compNode" presStyleCnt="0"/>
      <dgm:spPr/>
    </dgm:pt>
    <dgm:pt modelId="{81EE9CF7-3FA4-4AA0-B4E3-B50D62E949D8}" type="pres">
      <dgm:prSet presAssocID="{0D1CBF00-3E79-46AD-99CF-73B23D92C51F}" presName="childRect" presStyleLbl="bgAcc1" presStyleIdx="3" presStyleCnt="7">
        <dgm:presLayoutVars>
          <dgm:bulletEnabled val="1"/>
        </dgm:presLayoutVars>
      </dgm:prSet>
      <dgm:spPr/>
      <dgm:t>
        <a:bodyPr/>
        <a:lstStyle/>
        <a:p>
          <a:endParaRPr lang="es-EC"/>
        </a:p>
      </dgm:t>
    </dgm:pt>
    <dgm:pt modelId="{EC4C1DBA-91C1-45A8-B943-2727784AFE25}" type="pres">
      <dgm:prSet presAssocID="{0D1CBF00-3E79-46AD-99CF-73B23D92C51F}" presName="parentText" presStyleLbl="node1" presStyleIdx="0" presStyleCnt="0">
        <dgm:presLayoutVars>
          <dgm:chMax val="0"/>
          <dgm:bulletEnabled val="1"/>
        </dgm:presLayoutVars>
      </dgm:prSet>
      <dgm:spPr/>
      <dgm:t>
        <a:bodyPr/>
        <a:lstStyle/>
        <a:p>
          <a:endParaRPr lang="es-EC"/>
        </a:p>
      </dgm:t>
    </dgm:pt>
    <dgm:pt modelId="{67C3D16D-DB5B-467B-96EC-615B4D4A4247}" type="pres">
      <dgm:prSet presAssocID="{0D1CBF00-3E79-46AD-99CF-73B23D92C51F}" presName="parentRect" presStyleLbl="alignNode1" presStyleIdx="3" presStyleCnt="7"/>
      <dgm:spPr/>
      <dgm:t>
        <a:bodyPr/>
        <a:lstStyle/>
        <a:p>
          <a:endParaRPr lang="es-EC"/>
        </a:p>
      </dgm:t>
    </dgm:pt>
    <dgm:pt modelId="{A08E8B11-9661-4377-9AB4-0DF8BB19BC9B}" type="pres">
      <dgm:prSet presAssocID="{0D1CBF00-3E79-46AD-99CF-73B23D92C51F}" presName="adorn" presStyleLbl="fgAccFollowNode1" presStyleIdx="3" presStyleCnt="7"/>
      <dgm:spPr/>
    </dgm:pt>
    <dgm:pt modelId="{38EF1575-8FFB-4192-8195-016D4F7F7EB7}" type="pres">
      <dgm:prSet presAssocID="{0CDCA1DF-F650-4A64-8DEF-E56EB3E948FF}" presName="sibTrans" presStyleLbl="sibTrans2D1" presStyleIdx="0" presStyleCnt="0"/>
      <dgm:spPr/>
      <dgm:t>
        <a:bodyPr/>
        <a:lstStyle/>
        <a:p>
          <a:endParaRPr lang="es-EC"/>
        </a:p>
      </dgm:t>
    </dgm:pt>
    <dgm:pt modelId="{41EFE107-287A-46E3-9535-3FFB77970C41}" type="pres">
      <dgm:prSet presAssocID="{615B9EE6-1F3C-4496-A54A-B95CFC39694A}" presName="compNode" presStyleCnt="0"/>
      <dgm:spPr/>
    </dgm:pt>
    <dgm:pt modelId="{3098311A-EB12-4D1E-B1AE-FD99E0B12CF2}" type="pres">
      <dgm:prSet presAssocID="{615B9EE6-1F3C-4496-A54A-B95CFC39694A}" presName="childRect" presStyleLbl="bgAcc1" presStyleIdx="4" presStyleCnt="7">
        <dgm:presLayoutVars>
          <dgm:bulletEnabled val="1"/>
        </dgm:presLayoutVars>
      </dgm:prSet>
      <dgm:spPr/>
      <dgm:t>
        <a:bodyPr/>
        <a:lstStyle/>
        <a:p>
          <a:endParaRPr lang="es-EC"/>
        </a:p>
      </dgm:t>
    </dgm:pt>
    <dgm:pt modelId="{1433932B-D97A-41E4-9D3C-AD4F4A6D0EAC}" type="pres">
      <dgm:prSet presAssocID="{615B9EE6-1F3C-4496-A54A-B95CFC39694A}" presName="parentText" presStyleLbl="node1" presStyleIdx="0" presStyleCnt="0">
        <dgm:presLayoutVars>
          <dgm:chMax val="0"/>
          <dgm:bulletEnabled val="1"/>
        </dgm:presLayoutVars>
      </dgm:prSet>
      <dgm:spPr/>
      <dgm:t>
        <a:bodyPr/>
        <a:lstStyle/>
        <a:p>
          <a:endParaRPr lang="es-EC"/>
        </a:p>
      </dgm:t>
    </dgm:pt>
    <dgm:pt modelId="{A5EB9914-C4A7-461B-B68E-22A10076895C}" type="pres">
      <dgm:prSet presAssocID="{615B9EE6-1F3C-4496-A54A-B95CFC39694A}" presName="parentRect" presStyleLbl="alignNode1" presStyleIdx="4" presStyleCnt="7"/>
      <dgm:spPr/>
      <dgm:t>
        <a:bodyPr/>
        <a:lstStyle/>
        <a:p>
          <a:endParaRPr lang="es-EC"/>
        </a:p>
      </dgm:t>
    </dgm:pt>
    <dgm:pt modelId="{0827CE1F-485D-42DA-9C42-106A9BAEF39D}" type="pres">
      <dgm:prSet presAssocID="{615B9EE6-1F3C-4496-A54A-B95CFC39694A}" presName="adorn" presStyleLbl="fgAccFollowNode1" presStyleIdx="4" presStyleCnt="7"/>
      <dgm:spPr/>
    </dgm:pt>
    <dgm:pt modelId="{86CF6E37-9911-40ED-A2F1-7D1E8B9384AD}" type="pres">
      <dgm:prSet presAssocID="{9313EB41-6390-494C-83EE-C803FFC498F3}" presName="sibTrans" presStyleLbl="sibTrans2D1" presStyleIdx="0" presStyleCnt="0"/>
      <dgm:spPr/>
      <dgm:t>
        <a:bodyPr/>
        <a:lstStyle/>
        <a:p>
          <a:endParaRPr lang="es-EC"/>
        </a:p>
      </dgm:t>
    </dgm:pt>
    <dgm:pt modelId="{0E2DD527-481D-4D1B-9404-F07BB11E5A16}" type="pres">
      <dgm:prSet presAssocID="{6A2D1BD8-D54A-447B-BBC4-E8BEA425DFC0}" presName="compNode" presStyleCnt="0"/>
      <dgm:spPr/>
    </dgm:pt>
    <dgm:pt modelId="{42BFF896-89EB-41F5-979B-1CBFD03891FE}" type="pres">
      <dgm:prSet presAssocID="{6A2D1BD8-D54A-447B-BBC4-E8BEA425DFC0}" presName="childRect" presStyleLbl="bgAcc1" presStyleIdx="5" presStyleCnt="7">
        <dgm:presLayoutVars>
          <dgm:bulletEnabled val="1"/>
        </dgm:presLayoutVars>
      </dgm:prSet>
      <dgm:spPr/>
      <dgm:t>
        <a:bodyPr/>
        <a:lstStyle/>
        <a:p>
          <a:endParaRPr lang="es-EC"/>
        </a:p>
      </dgm:t>
    </dgm:pt>
    <dgm:pt modelId="{FABC408C-687A-4DC8-9A6F-57B877EC9F14}" type="pres">
      <dgm:prSet presAssocID="{6A2D1BD8-D54A-447B-BBC4-E8BEA425DFC0}" presName="parentText" presStyleLbl="node1" presStyleIdx="0" presStyleCnt="0">
        <dgm:presLayoutVars>
          <dgm:chMax val="0"/>
          <dgm:bulletEnabled val="1"/>
        </dgm:presLayoutVars>
      </dgm:prSet>
      <dgm:spPr/>
      <dgm:t>
        <a:bodyPr/>
        <a:lstStyle/>
        <a:p>
          <a:endParaRPr lang="es-EC"/>
        </a:p>
      </dgm:t>
    </dgm:pt>
    <dgm:pt modelId="{1BAE1D0F-58E0-4D26-B233-F9462D57B334}" type="pres">
      <dgm:prSet presAssocID="{6A2D1BD8-D54A-447B-BBC4-E8BEA425DFC0}" presName="parentRect" presStyleLbl="alignNode1" presStyleIdx="5" presStyleCnt="7"/>
      <dgm:spPr/>
      <dgm:t>
        <a:bodyPr/>
        <a:lstStyle/>
        <a:p>
          <a:endParaRPr lang="es-EC"/>
        </a:p>
      </dgm:t>
    </dgm:pt>
    <dgm:pt modelId="{C934F546-CE6A-4567-908E-DB65875E86E2}" type="pres">
      <dgm:prSet presAssocID="{6A2D1BD8-D54A-447B-BBC4-E8BEA425DFC0}" presName="adorn" presStyleLbl="fgAccFollowNode1" presStyleIdx="5" presStyleCnt="7"/>
      <dgm:spPr/>
    </dgm:pt>
    <dgm:pt modelId="{50C425EC-C7CA-4323-A3FE-8F3B3837AE14}" type="pres">
      <dgm:prSet presAssocID="{84B75171-2832-46E6-8802-57EFB57C0A35}" presName="sibTrans" presStyleLbl="sibTrans2D1" presStyleIdx="0" presStyleCnt="0"/>
      <dgm:spPr/>
      <dgm:t>
        <a:bodyPr/>
        <a:lstStyle/>
        <a:p>
          <a:endParaRPr lang="es-EC"/>
        </a:p>
      </dgm:t>
    </dgm:pt>
    <dgm:pt modelId="{32F0FCEB-503C-4755-AB3E-2C5B2086E825}" type="pres">
      <dgm:prSet presAssocID="{C6E18D82-8490-486F-9351-BC320A73DCCE}" presName="compNode" presStyleCnt="0"/>
      <dgm:spPr/>
    </dgm:pt>
    <dgm:pt modelId="{48A964D9-FF5F-4573-81BC-257E3FD0D60F}" type="pres">
      <dgm:prSet presAssocID="{C6E18D82-8490-486F-9351-BC320A73DCCE}" presName="childRect" presStyleLbl="bgAcc1" presStyleIdx="6" presStyleCnt="7">
        <dgm:presLayoutVars>
          <dgm:bulletEnabled val="1"/>
        </dgm:presLayoutVars>
      </dgm:prSet>
      <dgm:spPr/>
      <dgm:t>
        <a:bodyPr/>
        <a:lstStyle/>
        <a:p>
          <a:endParaRPr lang="es-EC"/>
        </a:p>
      </dgm:t>
    </dgm:pt>
    <dgm:pt modelId="{F5B0F6A2-A6D5-482D-9F12-5C205A327D58}" type="pres">
      <dgm:prSet presAssocID="{C6E18D82-8490-486F-9351-BC320A73DCCE}" presName="parentText" presStyleLbl="node1" presStyleIdx="0" presStyleCnt="0">
        <dgm:presLayoutVars>
          <dgm:chMax val="0"/>
          <dgm:bulletEnabled val="1"/>
        </dgm:presLayoutVars>
      </dgm:prSet>
      <dgm:spPr/>
      <dgm:t>
        <a:bodyPr/>
        <a:lstStyle/>
        <a:p>
          <a:endParaRPr lang="es-EC"/>
        </a:p>
      </dgm:t>
    </dgm:pt>
    <dgm:pt modelId="{ACE863DA-D51E-4E44-8B90-E51D35DAE531}" type="pres">
      <dgm:prSet presAssocID="{C6E18D82-8490-486F-9351-BC320A73DCCE}" presName="parentRect" presStyleLbl="alignNode1" presStyleIdx="6" presStyleCnt="7"/>
      <dgm:spPr/>
      <dgm:t>
        <a:bodyPr/>
        <a:lstStyle/>
        <a:p>
          <a:endParaRPr lang="es-EC"/>
        </a:p>
      </dgm:t>
    </dgm:pt>
    <dgm:pt modelId="{080626B2-52A8-4543-BAE0-18F62B3E8392}" type="pres">
      <dgm:prSet presAssocID="{C6E18D82-8490-486F-9351-BC320A73DCCE}" presName="adorn" presStyleLbl="fgAccFollowNode1" presStyleIdx="6" presStyleCnt="7"/>
      <dgm:spPr/>
    </dgm:pt>
  </dgm:ptLst>
  <dgm:cxnLst>
    <dgm:cxn modelId="{3F8C1202-CDD3-4894-96F2-C358F55FA37F}" srcId="{6F89C8A1-3707-4B5E-8DD4-2528E82FFF63}" destId="{0D1CBF00-3E79-46AD-99CF-73B23D92C51F}" srcOrd="3" destOrd="0" parTransId="{CCC64838-B4FE-4FDA-97BC-0CA5DF08CB73}" sibTransId="{0CDCA1DF-F650-4A64-8DEF-E56EB3E948FF}"/>
    <dgm:cxn modelId="{F77E8931-4E2A-4C2B-B618-8E7379799EE8}" type="presOf" srcId="{531234CD-3585-4AA0-AEDD-27DB3913CEBA}" destId="{4B0C1FB4-C1BB-4739-9127-AE631003D54C}" srcOrd="0" destOrd="0" presId="urn:microsoft.com/office/officeart/2005/8/layout/bList2"/>
    <dgm:cxn modelId="{A76192CD-B192-4E30-892C-F1D19A473515}" type="presOf" srcId="{0CDCA1DF-F650-4A64-8DEF-E56EB3E948FF}" destId="{38EF1575-8FFB-4192-8195-016D4F7F7EB7}" srcOrd="0" destOrd="0" presId="urn:microsoft.com/office/officeart/2005/8/layout/bList2"/>
    <dgm:cxn modelId="{0FF5E135-11C0-4D22-A40F-87A83471446E}" type="presOf" srcId="{5CA40D97-5344-44F2-BEFB-6FDFB7E05BE8}" destId="{0F4BFD81-E9C2-4723-B6AE-271C02D3AD06}" srcOrd="0" destOrd="0" presId="urn:microsoft.com/office/officeart/2005/8/layout/bList2"/>
    <dgm:cxn modelId="{F233AC84-5B53-4B0B-9A09-7A0D994C05C6}" type="presOf" srcId="{B5C10F7F-4018-4717-839E-74F361913257}" destId="{C7FDF76F-1DE1-40BC-8291-61AFCC873645}" srcOrd="0" destOrd="0" presId="urn:microsoft.com/office/officeart/2005/8/layout/bList2"/>
    <dgm:cxn modelId="{DCE0018E-85D1-4FE4-9648-7878B75C33F8}" type="presOf" srcId="{8017A395-01DD-415B-83F8-D77F7B91922D}" destId="{42BFF896-89EB-41F5-979B-1CBFD03891FE}" srcOrd="0" destOrd="0" presId="urn:microsoft.com/office/officeart/2005/8/layout/bList2"/>
    <dgm:cxn modelId="{27415D00-4443-4234-AF9B-953E27B8D634}" type="presOf" srcId="{09918BDD-FB21-4F10-8744-68A07B07AF15}" destId="{A99BCEA8-FA78-43A1-BD67-6AA06796C35B}" srcOrd="1" destOrd="0" presId="urn:microsoft.com/office/officeart/2005/8/layout/bList2"/>
    <dgm:cxn modelId="{A19C70E7-6590-446D-A68F-9FF0F741438E}" srcId="{531234CD-3585-4AA0-AEDD-27DB3913CEBA}" destId="{336F77E2-C1A1-4E89-8CC7-12BDBAD7BB8D}" srcOrd="0" destOrd="0" parTransId="{5C9B13A8-C5CF-4891-959C-ABB43EEFC680}" sibTransId="{534DD16E-7FC3-40B5-892A-1BFB694BD699}"/>
    <dgm:cxn modelId="{1924E67A-543D-4024-AD27-7C7E0BE24C8C}" type="presOf" srcId="{B7229BF0-8176-4BC5-BD98-5F1112FA525F}" destId="{3098311A-EB12-4D1E-B1AE-FD99E0B12CF2}" srcOrd="0" destOrd="0" presId="urn:microsoft.com/office/officeart/2005/8/layout/bList2"/>
    <dgm:cxn modelId="{93CBC413-1068-4D16-A828-4A964797D094}" srcId="{6F89C8A1-3707-4B5E-8DD4-2528E82FFF63}" destId="{615B9EE6-1F3C-4496-A54A-B95CFC39694A}" srcOrd="4" destOrd="0" parTransId="{7522B34E-8A76-4B76-B864-DC0132ED9157}" sibTransId="{9313EB41-6390-494C-83EE-C803FFC498F3}"/>
    <dgm:cxn modelId="{38E6E60F-4FE7-4062-8706-175FB16D7A83}" type="presOf" srcId="{615B9EE6-1F3C-4496-A54A-B95CFC39694A}" destId="{1433932B-D97A-41E4-9D3C-AD4F4A6D0EAC}" srcOrd="0" destOrd="0" presId="urn:microsoft.com/office/officeart/2005/8/layout/bList2"/>
    <dgm:cxn modelId="{F094D13F-0E63-48FC-96C6-47EBDC3A1E05}" type="presOf" srcId="{CA2B6B12-D132-4D02-8C27-AA003E212231}" destId="{806D1303-F391-46D7-A081-EAB0827CE478}" srcOrd="0" destOrd="0" presId="urn:microsoft.com/office/officeart/2005/8/layout/bList2"/>
    <dgm:cxn modelId="{91627286-9D11-448B-B319-08ADC6FBB2CB}" type="presOf" srcId="{6A2D1BD8-D54A-447B-BBC4-E8BEA425DFC0}" destId="{FABC408C-687A-4DC8-9A6F-57B877EC9F14}" srcOrd="0" destOrd="0" presId="urn:microsoft.com/office/officeart/2005/8/layout/bList2"/>
    <dgm:cxn modelId="{2F2DF19E-FFE4-4F31-98A8-75633A8C4EE3}" type="presOf" srcId="{0D1CBF00-3E79-46AD-99CF-73B23D92C51F}" destId="{67C3D16D-DB5B-467B-96EC-615B4D4A4247}" srcOrd="1" destOrd="0" presId="urn:microsoft.com/office/officeart/2005/8/layout/bList2"/>
    <dgm:cxn modelId="{811A9867-0D28-44E5-9ED2-7BAAC41EFA36}" type="presOf" srcId="{01A5698D-BB81-48D3-A435-8EB62AA6117E}" destId="{9BC128A4-7C02-4930-BD87-1399935B3C93}" srcOrd="0" destOrd="0" presId="urn:microsoft.com/office/officeart/2005/8/layout/bList2"/>
    <dgm:cxn modelId="{55D01C91-07A5-4CFA-A10B-A138BA08506D}" type="presOf" srcId="{99D63CB0-B9AD-4948-AE81-8634800B0C60}" destId="{A098EC10-8F79-4A1D-9EA1-886F58AB7312}" srcOrd="0" destOrd="0" presId="urn:microsoft.com/office/officeart/2005/8/layout/bList2"/>
    <dgm:cxn modelId="{87835486-69AE-401D-BD31-158C19ADEA40}" srcId="{6F89C8A1-3707-4B5E-8DD4-2528E82FFF63}" destId="{C6E18D82-8490-486F-9351-BC320A73DCCE}" srcOrd="6" destOrd="0" parTransId="{E59DFE21-EE49-4316-BECA-2F3799AAAF16}" sibTransId="{50318AAB-C243-4ACC-BF3E-5397A9717787}"/>
    <dgm:cxn modelId="{47CFDB48-CC0D-46B0-9452-8B59B9A99031}" type="presOf" srcId="{84B75171-2832-46E6-8802-57EFB57C0A35}" destId="{50C425EC-C7CA-4323-A3FE-8F3B3837AE14}" srcOrd="0" destOrd="0" presId="urn:microsoft.com/office/officeart/2005/8/layout/bList2"/>
    <dgm:cxn modelId="{9EA879FC-7C51-482D-B7EB-8C2DC38D1624}" srcId="{6F89C8A1-3707-4B5E-8DD4-2528E82FFF63}" destId="{6A2D1BD8-D54A-447B-BBC4-E8BEA425DFC0}" srcOrd="5" destOrd="0" parTransId="{0E1F8BA6-4068-4786-9B1B-C228BDC8E888}" sibTransId="{84B75171-2832-46E6-8802-57EFB57C0A35}"/>
    <dgm:cxn modelId="{17070B8B-27B8-4D81-BE20-1616E03937A7}" srcId="{0D1CBF00-3E79-46AD-99CF-73B23D92C51F}" destId="{EE5FB16C-8431-4E81-990A-AF8971755565}" srcOrd="0" destOrd="0" parTransId="{49DC3BAE-ED0D-4048-A1BD-13FC54FDEF50}" sibTransId="{69CB404A-AB28-4C32-9F74-2C617BCE5C27}"/>
    <dgm:cxn modelId="{EF8CFCF9-74ED-41B2-B90D-7B0633DA5093}" type="presOf" srcId="{9313EB41-6390-494C-83EE-C803FFC498F3}" destId="{86CF6E37-9911-40ED-A2F1-7D1E8B9384AD}" srcOrd="0" destOrd="0" presId="urn:microsoft.com/office/officeart/2005/8/layout/bList2"/>
    <dgm:cxn modelId="{F1BCF2E2-E0BB-41E9-891F-E18E8111753D}" type="presOf" srcId="{622DFBDE-A0BA-4045-9A74-7926E96A3B39}" destId="{48A964D9-FF5F-4573-81BC-257E3FD0D60F}" srcOrd="0" destOrd="0" presId="urn:microsoft.com/office/officeart/2005/8/layout/bList2"/>
    <dgm:cxn modelId="{18078C91-41E4-4FA7-8472-3137B57F8B88}" type="presOf" srcId="{09918BDD-FB21-4F10-8744-68A07B07AF15}" destId="{CDCBF683-BFA0-438D-AC04-7F0037210AA1}" srcOrd="0" destOrd="0" presId="urn:microsoft.com/office/officeart/2005/8/layout/bList2"/>
    <dgm:cxn modelId="{A1B5738D-9C19-4D87-AC13-392C60688418}" srcId="{615B9EE6-1F3C-4496-A54A-B95CFC39694A}" destId="{B7229BF0-8176-4BC5-BD98-5F1112FA525F}" srcOrd="0" destOrd="0" parTransId="{AE741AB6-87BA-4E82-8830-0CF210753F56}" sibTransId="{379BCD60-9C88-4E9B-8F7E-54FE7FDC0D12}"/>
    <dgm:cxn modelId="{333568E3-817E-4E75-8E1B-DA1D2CA8E229}" type="presOf" srcId="{336F77E2-C1A1-4E89-8CC7-12BDBAD7BB8D}" destId="{A93ECC97-9AC1-4153-BD2D-41636F1497C9}" srcOrd="0" destOrd="0" presId="urn:microsoft.com/office/officeart/2005/8/layout/bList2"/>
    <dgm:cxn modelId="{44B0CEF9-3808-4246-8F65-81048D163EC0}" type="presOf" srcId="{0D1CBF00-3E79-46AD-99CF-73B23D92C51F}" destId="{EC4C1DBA-91C1-45A8-B943-2727784AFE25}" srcOrd="0" destOrd="0" presId="urn:microsoft.com/office/officeart/2005/8/layout/bList2"/>
    <dgm:cxn modelId="{0B05D579-B988-4300-9631-0E8803802E41}" type="presOf" srcId="{5CA40D97-5344-44F2-BEFB-6FDFB7E05BE8}" destId="{E90CE4FD-D1F8-4978-ADB5-3EA3E93411BD}" srcOrd="1" destOrd="0" presId="urn:microsoft.com/office/officeart/2005/8/layout/bList2"/>
    <dgm:cxn modelId="{89F13531-045C-4C6D-9483-8BBBD3623A25}" type="presOf" srcId="{C6E18D82-8490-486F-9351-BC320A73DCCE}" destId="{ACE863DA-D51E-4E44-8B90-E51D35DAE531}" srcOrd="1" destOrd="0" presId="urn:microsoft.com/office/officeart/2005/8/layout/bList2"/>
    <dgm:cxn modelId="{081451D1-B505-422C-AAD9-68DC4F17C086}" srcId="{6F89C8A1-3707-4B5E-8DD4-2528E82FFF63}" destId="{531234CD-3585-4AA0-AEDD-27DB3913CEBA}" srcOrd="2" destOrd="0" parTransId="{159F677E-5BA1-47F3-BC12-11F63139C775}" sibTransId="{CA2B6B12-D132-4D02-8C27-AA003E212231}"/>
    <dgm:cxn modelId="{D185ADF3-C52B-4A63-8586-BFB5E7A357B1}" srcId="{09918BDD-FB21-4F10-8744-68A07B07AF15}" destId="{01A5698D-BB81-48D3-A435-8EB62AA6117E}" srcOrd="0" destOrd="0" parTransId="{7E11DFA5-40B8-49FF-8E65-89330737F5EA}" sibTransId="{B5532C8C-7D85-4706-916F-53837726DF9B}"/>
    <dgm:cxn modelId="{672CB2EF-6500-4ABC-BC8A-E56715EC02C8}" type="presOf" srcId="{C6E18D82-8490-486F-9351-BC320A73DCCE}" destId="{F5B0F6A2-A6D5-482D-9F12-5C205A327D58}" srcOrd="0" destOrd="0" presId="urn:microsoft.com/office/officeart/2005/8/layout/bList2"/>
    <dgm:cxn modelId="{06BEDE61-DDF9-4E9D-895F-DC8AB8CC7DBF}" type="presOf" srcId="{6DA88361-E2F3-4C70-B32C-7E38ED5016BD}" destId="{440B8942-4532-407D-8421-68F80A12A817}" srcOrd="0" destOrd="0" presId="urn:microsoft.com/office/officeart/2005/8/layout/bList2"/>
    <dgm:cxn modelId="{D7F33894-8EC0-4A9A-95B5-13F65775AEC3}" type="presOf" srcId="{6F89C8A1-3707-4B5E-8DD4-2528E82FFF63}" destId="{F907E669-8313-4DA1-AB10-590B318F9CC3}" srcOrd="0" destOrd="0" presId="urn:microsoft.com/office/officeart/2005/8/layout/bList2"/>
    <dgm:cxn modelId="{9DBA8ABC-D0C0-4EAE-83AB-96F3D2DFAC0B}" srcId="{5CA40D97-5344-44F2-BEFB-6FDFB7E05BE8}" destId="{6DA88361-E2F3-4C70-B32C-7E38ED5016BD}" srcOrd="0" destOrd="0" parTransId="{0CEBFD5A-4060-474B-B228-6B62AB7EEAE2}" sibTransId="{E1C51345-CF32-42E0-B2D5-B62B9B8A32E4}"/>
    <dgm:cxn modelId="{23E0711F-BE4D-4437-85AA-27BB12AB3CC4}" type="presOf" srcId="{6A2D1BD8-D54A-447B-BBC4-E8BEA425DFC0}" destId="{1BAE1D0F-58E0-4D26-B233-F9462D57B334}" srcOrd="1" destOrd="0" presId="urn:microsoft.com/office/officeart/2005/8/layout/bList2"/>
    <dgm:cxn modelId="{764FFD4B-6B39-47CE-A4E3-EEBEDF9A548B}" srcId="{C6E18D82-8490-486F-9351-BC320A73DCCE}" destId="{622DFBDE-A0BA-4045-9A74-7926E96A3B39}" srcOrd="0" destOrd="0" parTransId="{2C583504-9650-4655-AB57-1909912C9C79}" sibTransId="{EC0B5D1F-70FE-4E92-A91E-68CD497CB154}"/>
    <dgm:cxn modelId="{0384E042-BEFC-4AC6-91C4-B5E8FDE53BB5}" srcId="{6A2D1BD8-D54A-447B-BBC4-E8BEA425DFC0}" destId="{8017A395-01DD-415B-83F8-D77F7B91922D}" srcOrd="0" destOrd="0" parTransId="{F4962064-2F1A-41A5-ABD2-A152E1F67DF8}" sibTransId="{40D4C104-9AB2-4376-B2F0-7D0E726899F6}"/>
    <dgm:cxn modelId="{8AF68D89-B743-4471-A524-BDE7F974A0E8}" type="presOf" srcId="{EE5FB16C-8431-4E81-990A-AF8971755565}" destId="{81EE9CF7-3FA4-4AA0-B4E3-B50D62E949D8}" srcOrd="0" destOrd="0" presId="urn:microsoft.com/office/officeart/2005/8/layout/bList2"/>
    <dgm:cxn modelId="{5D1E9831-A598-4876-A0FF-BB69A29771EA}" type="presOf" srcId="{531234CD-3585-4AA0-AEDD-27DB3913CEBA}" destId="{85718D50-585C-47CB-AEB1-BC6D72B7336A}" srcOrd="1" destOrd="0" presId="urn:microsoft.com/office/officeart/2005/8/layout/bList2"/>
    <dgm:cxn modelId="{0DB02391-9C95-491A-858B-33DB0627B60D}" type="presOf" srcId="{615B9EE6-1F3C-4496-A54A-B95CFC39694A}" destId="{A5EB9914-C4A7-461B-B68E-22A10076895C}" srcOrd="1" destOrd="0" presId="urn:microsoft.com/office/officeart/2005/8/layout/bList2"/>
    <dgm:cxn modelId="{6A47C5A8-BA12-4C13-9102-D0EC6C6B2AFF}" srcId="{6F89C8A1-3707-4B5E-8DD4-2528E82FFF63}" destId="{09918BDD-FB21-4F10-8744-68A07B07AF15}" srcOrd="1" destOrd="0" parTransId="{B868152D-E8BA-4C45-B849-2EFD9C6C1115}" sibTransId="{99D63CB0-B9AD-4948-AE81-8634800B0C60}"/>
    <dgm:cxn modelId="{732C436D-FCB5-4116-A9DC-C4A6CA138549}" srcId="{6F89C8A1-3707-4B5E-8DD4-2528E82FFF63}" destId="{5CA40D97-5344-44F2-BEFB-6FDFB7E05BE8}" srcOrd="0" destOrd="0" parTransId="{1619CA8D-1673-43B6-A399-58BADCA61C2B}" sibTransId="{B5C10F7F-4018-4717-839E-74F361913257}"/>
    <dgm:cxn modelId="{15C21A83-D3FC-4E80-BA98-B17303FB3BB4}" type="presParOf" srcId="{F907E669-8313-4DA1-AB10-590B318F9CC3}" destId="{8100ABC2-EA91-479A-A1A9-2F09E97E1535}" srcOrd="0" destOrd="0" presId="urn:microsoft.com/office/officeart/2005/8/layout/bList2"/>
    <dgm:cxn modelId="{CF11213A-A084-4742-9D0A-938AA3A3E404}" type="presParOf" srcId="{8100ABC2-EA91-479A-A1A9-2F09E97E1535}" destId="{440B8942-4532-407D-8421-68F80A12A817}" srcOrd="0" destOrd="0" presId="urn:microsoft.com/office/officeart/2005/8/layout/bList2"/>
    <dgm:cxn modelId="{A3F947A7-851A-4809-897B-C4FBA4D7CC34}" type="presParOf" srcId="{8100ABC2-EA91-479A-A1A9-2F09E97E1535}" destId="{0F4BFD81-E9C2-4723-B6AE-271C02D3AD06}" srcOrd="1" destOrd="0" presId="urn:microsoft.com/office/officeart/2005/8/layout/bList2"/>
    <dgm:cxn modelId="{EE58B9AC-5C16-4E5F-9867-A553E50B6220}" type="presParOf" srcId="{8100ABC2-EA91-479A-A1A9-2F09E97E1535}" destId="{E90CE4FD-D1F8-4978-ADB5-3EA3E93411BD}" srcOrd="2" destOrd="0" presId="urn:microsoft.com/office/officeart/2005/8/layout/bList2"/>
    <dgm:cxn modelId="{D89A44C7-4BCA-4948-AE06-7D836F2FB02A}" type="presParOf" srcId="{8100ABC2-EA91-479A-A1A9-2F09E97E1535}" destId="{D5371D10-5A56-479D-B007-117DB38F5049}" srcOrd="3" destOrd="0" presId="urn:microsoft.com/office/officeart/2005/8/layout/bList2"/>
    <dgm:cxn modelId="{0FE734E8-4152-4B02-9E01-347E057FD81C}" type="presParOf" srcId="{F907E669-8313-4DA1-AB10-590B318F9CC3}" destId="{C7FDF76F-1DE1-40BC-8291-61AFCC873645}" srcOrd="1" destOrd="0" presId="urn:microsoft.com/office/officeart/2005/8/layout/bList2"/>
    <dgm:cxn modelId="{0052C2D4-2B23-4811-8183-943827A922B7}" type="presParOf" srcId="{F907E669-8313-4DA1-AB10-590B318F9CC3}" destId="{47294747-82CD-4D9D-987B-342B75E4EAB2}" srcOrd="2" destOrd="0" presId="urn:microsoft.com/office/officeart/2005/8/layout/bList2"/>
    <dgm:cxn modelId="{13D5AEBF-BB05-41B9-A187-0B762FFE7105}" type="presParOf" srcId="{47294747-82CD-4D9D-987B-342B75E4EAB2}" destId="{9BC128A4-7C02-4930-BD87-1399935B3C93}" srcOrd="0" destOrd="0" presId="urn:microsoft.com/office/officeart/2005/8/layout/bList2"/>
    <dgm:cxn modelId="{071D2C59-AE28-41AC-BEEF-CF5C9552C09A}" type="presParOf" srcId="{47294747-82CD-4D9D-987B-342B75E4EAB2}" destId="{CDCBF683-BFA0-438D-AC04-7F0037210AA1}" srcOrd="1" destOrd="0" presId="urn:microsoft.com/office/officeart/2005/8/layout/bList2"/>
    <dgm:cxn modelId="{E1F1D647-6427-44B7-9989-E186F194BA92}" type="presParOf" srcId="{47294747-82CD-4D9D-987B-342B75E4EAB2}" destId="{A99BCEA8-FA78-43A1-BD67-6AA06796C35B}" srcOrd="2" destOrd="0" presId="urn:microsoft.com/office/officeart/2005/8/layout/bList2"/>
    <dgm:cxn modelId="{DCC1A4EE-B769-4B96-80DA-AEF956489489}" type="presParOf" srcId="{47294747-82CD-4D9D-987B-342B75E4EAB2}" destId="{5E41FA48-4E34-4822-BA1E-A59B5E67D43E}" srcOrd="3" destOrd="0" presId="urn:microsoft.com/office/officeart/2005/8/layout/bList2"/>
    <dgm:cxn modelId="{C13ADA65-0D43-4D70-8DD5-C39F9E1B2D4B}" type="presParOf" srcId="{F907E669-8313-4DA1-AB10-590B318F9CC3}" destId="{A098EC10-8F79-4A1D-9EA1-886F58AB7312}" srcOrd="3" destOrd="0" presId="urn:microsoft.com/office/officeart/2005/8/layout/bList2"/>
    <dgm:cxn modelId="{C997F58A-8B5B-40AE-BBEF-CD2853A32E48}" type="presParOf" srcId="{F907E669-8313-4DA1-AB10-590B318F9CC3}" destId="{F856066D-900C-4682-B832-3AC1A5F222EC}" srcOrd="4" destOrd="0" presId="urn:microsoft.com/office/officeart/2005/8/layout/bList2"/>
    <dgm:cxn modelId="{4716D8D7-3B7E-4EC3-8833-2201EB33AADF}" type="presParOf" srcId="{F856066D-900C-4682-B832-3AC1A5F222EC}" destId="{A93ECC97-9AC1-4153-BD2D-41636F1497C9}" srcOrd="0" destOrd="0" presId="urn:microsoft.com/office/officeart/2005/8/layout/bList2"/>
    <dgm:cxn modelId="{7575D0B1-9A03-44FE-93AE-96A1CBEC6D0E}" type="presParOf" srcId="{F856066D-900C-4682-B832-3AC1A5F222EC}" destId="{4B0C1FB4-C1BB-4739-9127-AE631003D54C}" srcOrd="1" destOrd="0" presId="urn:microsoft.com/office/officeart/2005/8/layout/bList2"/>
    <dgm:cxn modelId="{9179BE7A-8F6F-4BF9-9058-0B1D4AEEE1C0}" type="presParOf" srcId="{F856066D-900C-4682-B832-3AC1A5F222EC}" destId="{85718D50-585C-47CB-AEB1-BC6D72B7336A}" srcOrd="2" destOrd="0" presId="urn:microsoft.com/office/officeart/2005/8/layout/bList2"/>
    <dgm:cxn modelId="{41112F2E-ACFB-4F68-92E8-BA30B94BC153}" type="presParOf" srcId="{F856066D-900C-4682-B832-3AC1A5F222EC}" destId="{8305F358-152D-42FA-A2C4-D6460BAEEEE2}" srcOrd="3" destOrd="0" presId="urn:microsoft.com/office/officeart/2005/8/layout/bList2"/>
    <dgm:cxn modelId="{C20FBA37-5ED2-4D03-9E52-147706E38520}" type="presParOf" srcId="{F907E669-8313-4DA1-AB10-590B318F9CC3}" destId="{806D1303-F391-46D7-A081-EAB0827CE478}" srcOrd="5" destOrd="0" presId="urn:microsoft.com/office/officeart/2005/8/layout/bList2"/>
    <dgm:cxn modelId="{DDEF6257-9031-4701-BF3C-E4C088EB57B4}" type="presParOf" srcId="{F907E669-8313-4DA1-AB10-590B318F9CC3}" destId="{07F439DB-6FD9-401A-8659-2B4C71A14DA5}" srcOrd="6" destOrd="0" presId="urn:microsoft.com/office/officeart/2005/8/layout/bList2"/>
    <dgm:cxn modelId="{0EFC35DC-C518-4B5B-A313-5C4EAF347966}" type="presParOf" srcId="{07F439DB-6FD9-401A-8659-2B4C71A14DA5}" destId="{81EE9CF7-3FA4-4AA0-B4E3-B50D62E949D8}" srcOrd="0" destOrd="0" presId="urn:microsoft.com/office/officeart/2005/8/layout/bList2"/>
    <dgm:cxn modelId="{DB0ACFBF-CB5A-4811-87ED-6B3869B23626}" type="presParOf" srcId="{07F439DB-6FD9-401A-8659-2B4C71A14DA5}" destId="{EC4C1DBA-91C1-45A8-B943-2727784AFE25}" srcOrd="1" destOrd="0" presId="urn:microsoft.com/office/officeart/2005/8/layout/bList2"/>
    <dgm:cxn modelId="{E356C5DC-0859-413E-8361-1FF433634373}" type="presParOf" srcId="{07F439DB-6FD9-401A-8659-2B4C71A14DA5}" destId="{67C3D16D-DB5B-467B-96EC-615B4D4A4247}" srcOrd="2" destOrd="0" presId="urn:microsoft.com/office/officeart/2005/8/layout/bList2"/>
    <dgm:cxn modelId="{059F2B31-DBC8-4B8C-8E3B-29AD2D306643}" type="presParOf" srcId="{07F439DB-6FD9-401A-8659-2B4C71A14DA5}" destId="{A08E8B11-9661-4377-9AB4-0DF8BB19BC9B}" srcOrd="3" destOrd="0" presId="urn:microsoft.com/office/officeart/2005/8/layout/bList2"/>
    <dgm:cxn modelId="{814C374D-9C52-45A5-87C0-59A5E6E9F60E}" type="presParOf" srcId="{F907E669-8313-4DA1-AB10-590B318F9CC3}" destId="{38EF1575-8FFB-4192-8195-016D4F7F7EB7}" srcOrd="7" destOrd="0" presId="urn:microsoft.com/office/officeart/2005/8/layout/bList2"/>
    <dgm:cxn modelId="{4B8D87DB-9928-4F98-886A-AA4AB32CA3BB}" type="presParOf" srcId="{F907E669-8313-4DA1-AB10-590B318F9CC3}" destId="{41EFE107-287A-46E3-9535-3FFB77970C41}" srcOrd="8" destOrd="0" presId="urn:microsoft.com/office/officeart/2005/8/layout/bList2"/>
    <dgm:cxn modelId="{56ECD059-AD8A-4AF6-AA99-7DAEDF38F250}" type="presParOf" srcId="{41EFE107-287A-46E3-9535-3FFB77970C41}" destId="{3098311A-EB12-4D1E-B1AE-FD99E0B12CF2}" srcOrd="0" destOrd="0" presId="urn:microsoft.com/office/officeart/2005/8/layout/bList2"/>
    <dgm:cxn modelId="{CB913235-1603-41C3-8549-BC7A4593678C}" type="presParOf" srcId="{41EFE107-287A-46E3-9535-3FFB77970C41}" destId="{1433932B-D97A-41E4-9D3C-AD4F4A6D0EAC}" srcOrd="1" destOrd="0" presId="urn:microsoft.com/office/officeart/2005/8/layout/bList2"/>
    <dgm:cxn modelId="{21F94CB4-09A0-48FE-86BD-66F564CEEEF9}" type="presParOf" srcId="{41EFE107-287A-46E3-9535-3FFB77970C41}" destId="{A5EB9914-C4A7-461B-B68E-22A10076895C}" srcOrd="2" destOrd="0" presId="urn:microsoft.com/office/officeart/2005/8/layout/bList2"/>
    <dgm:cxn modelId="{93762F51-27A7-4245-BC30-8B046D535DBF}" type="presParOf" srcId="{41EFE107-287A-46E3-9535-3FFB77970C41}" destId="{0827CE1F-485D-42DA-9C42-106A9BAEF39D}" srcOrd="3" destOrd="0" presId="urn:microsoft.com/office/officeart/2005/8/layout/bList2"/>
    <dgm:cxn modelId="{2F1F2BA5-71BA-4F21-AEFD-342CF39B1E77}" type="presParOf" srcId="{F907E669-8313-4DA1-AB10-590B318F9CC3}" destId="{86CF6E37-9911-40ED-A2F1-7D1E8B9384AD}" srcOrd="9" destOrd="0" presId="urn:microsoft.com/office/officeart/2005/8/layout/bList2"/>
    <dgm:cxn modelId="{CB7E4450-8CB6-4908-8545-EB6D4F752858}" type="presParOf" srcId="{F907E669-8313-4DA1-AB10-590B318F9CC3}" destId="{0E2DD527-481D-4D1B-9404-F07BB11E5A16}" srcOrd="10" destOrd="0" presId="urn:microsoft.com/office/officeart/2005/8/layout/bList2"/>
    <dgm:cxn modelId="{6DB95722-C8D0-4CC1-8DDB-BD857235233C}" type="presParOf" srcId="{0E2DD527-481D-4D1B-9404-F07BB11E5A16}" destId="{42BFF896-89EB-41F5-979B-1CBFD03891FE}" srcOrd="0" destOrd="0" presId="urn:microsoft.com/office/officeart/2005/8/layout/bList2"/>
    <dgm:cxn modelId="{10EFF752-33F2-4394-AF11-6DCE22E5E139}" type="presParOf" srcId="{0E2DD527-481D-4D1B-9404-F07BB11E5A16}" destId="{FABC408C-687A-4DC8-9A6F-57B877EC9F14}" srcOrd="1" destOrd="0" presId="urn:microsoft.com/office/officeart/2005/8/layout/bList2"/>
    <dgm:cxn modelId="{64C9F3E0-EA4F-43CB-BF16-CC85F1E953FE}" type="presParOf" srcId="{0E2DD527-481D-4D1B-9404-F07BB11E5A16}" destId="{1BAE1D0F-58E0-4D26-B233-F9462D57B334}" srcOrd="2" destOrd="0" presId="urn:microsoft.com/office/officeart/2005/8/layout/bList2"/>
    <dgm:cxn modelId="{B3E3D73B-49F5-485C-A31C-2225F8E62135}" type="presParOf" srcId="{0E2DD527-481D-4D1B-9404-F07BB11E5A16}" destId="{C934F546-CE6A-4567-908E-DB65875E86E2}" srcOrd="3" destOrd="0" presId="urn:microsoft.com/office/officeart/2005/8/layout/bList2"/>
    <dgm:cxn modelId="{DAA79608-F6DB-4A60-B81C-E5A5B4345550}" type="presParOf" srcId="{F907E669-8313-4DA1-AB10-590B318F9CC3}" destId="{50C425EC-C7CA-4323-A3FE-8F3B3837AE14}" srcOrd="11" destOrd="0" presId="urn:microsoft.com/office/officeart/2005/8/layout/bList2"/>
    <dgm:cxn modelId="{69E933E3-EB8D-40B4-8B3F-96812F5559D6}" type="presParOf" srcId="{F907E669-8313-4DA1-AB10-590B318F9CC3}" destId="{32F0FCEB-503C-4755-AB3E-2C5B2086E825}" srcOrd="12" destOrd="0" presId="urn:microsoft.com/office/officeart/2005/8/layout/bList2"/>
    <dgm:cxn modelId="{69F1048D-EF7B-457A-8029-485855CFD455}" type="presParOf" srcId="{32F0FCEB-503C-4755-AB3E-2C5B2086E825}" destId="{48A964D9-FF5F-4573-81BC-257E3FD0D60F}" srcOrd="0" destOrd="0" presId="urn:microsoft.com/office/officeart/2005/8/layout/bList2"/>
    <dgm:cxn modelId="{4D4F275F-AAF4-406F-8DDB-849A024C798D}" type="presParOf" srcId="{32F0FCEB-503C-4755-AB3E-2C5B2086E825}" destId="{F5B0F6A2-A6D5-482D-9F12-5C205A327D58}" srcOrd="1" destOrd="0" presId="urn:microsoft.com/office/officeart/2005/8/layout/bList2"/>
    <dgm:cxn modelId="{2BF95514-85D0-434F-AEAE-34B98C2BE72D}" type="presParOf" srcId="{32F0FCEB-503C-4755-AB3E-2C5B2086E825}" destId="{ACE863DA-D51E-4E44-8B90-E51D35DAE531}" srcOrd="2" destOrd="0" presId="urn:microsoft.com/office/officeart/2005/8/layout/bList2"/>
    <dgm:cxn modelId="{B4160408-AE81-48C1-87BE-001B8216F410}" type="presParOf" srcId="{32F0FCEB-503C-4755-AB3E-2C5B2086E825}" destId="{080626B2-52A8-4543-BAE0-18F62B3E8392}" srcOrd="3" destOrd="0" presId="urn:microsoft.com/office/officeart/2005/8/layout/b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 Metodología de evaluación de procesos</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2BB03BA2-3424-4206-8DDE-24ED333DDEA6}" type="presOf" srcId="{09FEC86F-E036-4932-A1F3-29C792D7DC38}" destId="{ED61DF64-18D5-4490-B573-C36FB134BE14}" srcOrd="0" destOrd="0" presId="urn:microsoft.com/office/officeart/2005/8/layout/vList2"/>
    <dgm:cxn modelId="{95429AC6-E8DD-4186-92D8-18E86252E77A}"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0E25B62-BE05-4204-9D85-4E1EA5069164}"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 Proceso de Diseño del Manual de Gestión de TI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4B3EB268-8F2C-48B7-85DE-87F17D5E4A8C}" type="presOf" srcId="{238CC9A4-0EAE-4AC6-8A4B-689493D375E4}" destId="{FC7C4530-963F-4D81-8C96-75FADF586974}" srcOrd="0" destOrd="0" presId="urn:microsoft.com/office/officeart/2005/8/layout/vList2"/>
    <dgm:cxn modelId="{206A4570-11C5-4F66-BF86-67D7E6576920}"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C34C0A9-16E4-4F39-A7F7-CF61D5A3AF2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67FAF8DB-36D3-4695-9C5D-54ADF2BC658D}" type="doc">
      <dgm:prSet loTypeId="urn:microsoft.com/office/officeart/2005/8/layout/hProcess9" loCatId="process" qsTypeId="urn:microsoft.com/office/officeart/2005/8/quickstyle/3d1" qsCatId="3D" csTypeId="urn:microsoft.com/office/officeart/2005/8/colors/colorful5" csCatId="colorful" phldr="1"/>
      <dgm:spPr/>
      <dgm:t>
        <a:bodyPr/>
        <a:lstStyle/>
        <a:p>
          <a:endParaRPr lang="es-EC"/>
        </a:p>
      </dgm:t>
    </dgm:pt>
    <dgm:pt modelId="{69462A60-3243-4820-9178-15EF71CAF85C}">
      <dgm:prSet phldrT="[Texto]" custT="1"/>
      <dgm:spPr/>
      <dgm:t>
        <a:bodyPr/>
        <a:lstStyle/>
        <a:p>
          <a:pPr algn="ctr"/>
          <a:r>
            <a:rPr lang="es-EC" sz="1400" dirty="0"/>
            <a:t>1. Definición del método de generación de información</a:t>
          </a: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32E0285F-743D-48A4-8818-9D9E2EA84A92}" type="parTrans" cxnId="{C533FE76-2B37-4809-842E-BEDFB96E59F4}">
      <dgm:prSet/>
      <dgm:spPr/>
      <dgm:t>
        <a:bodyPr/>
        <a:lstStyle/>
        <a:p>
          <a:pPr algn="ctr"/>
          <a:endParaRPr lang="es-EC"/>
        </a:p>
      </dgm:t>
    </dgm:pt>
    <dgm:pt modelId="{A24DD703-B889-4243-9D62-578F0DFA17F1}" type="sibTrans" cxnId="{C533FE76-2B37-4809-842E-BEDFB96E59F4}">
      <dgm:prSet/>
      <dgm:spPr/>
      <dgm:t>
        <a:bodyPr/>
        <a:lstStyle/>
        <a:p>
          <a:pPr algn="ctr"/>
          <a:endParaRPr lang="es-EC"/>
        </a:p>
      </dgm:t>
    </dgm:pt>
    <dgm:pt modelId="{AE33F140-30A4-4EB1-97DA-5F067A09EB9A}">
      <dgm:prSet phldrT="[Texto]" custT="1"/>
      <dgm:spPr/>
      <dgm:t>
        <a:bodyPr/>
        <a:lstStyle/>
        <a:p>
          <a:pPr algn="ctr"/>
          <a:r>
            <a:rPr lang="es-EC" sz="1400" dirty="0"/>
            <a:t>2.Identificación de la muestra</a:t>
          </a: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21264DFA-4C87-469B-B9F1-1079390B6715}" type="parTrans" cxnId="{DFB5739A-9887-4030-9E90-7EA92CFC2047}">
      <dgm:prSet/>
      <dgm:spPr/>
      <dgm:t>
        <a:bodyPr/>
        <a:lstStyle/>
        <a:p>
          <a:pPr algn="ctr"/>
          <a:endParaRPr lang="es-EC"/>
        </a:p>
      </dgm:t>
    </dgm:pt>
    <dgm:pt modelId="{F79EF740-17C8-45BA-B034-78C7F128F489}" type="sibTrans" cxnId="{DFB5739A-9887-4030-9E90-7EA92CFC2047}">
      <dgm:prSet/>
      <dgm:spPr/>
      <dgm:t>
        <a:bodyPr/>
        <a:lstStyle/>
        <a:p>
          <a:pPr algn="ctr"/>
          <a:endParaRPr lang="es-EC"/>
        </a:p>
      </dgm:t>
    </dgm:pt>
    <dgm:pt modelId="{C47A325D-C8DA-4512-BDBC-8B8B6D0892CD}">
      <dgm:prSet phldrT="[Texto]" custT="1"/>
      <dgm:spPr/>
      <dgm:t>
        <a:bodyPr/>
        <a:lstStyle/>
        <a:p>
          <a:pPr algn="ctr"/>
          <a:r>
            <a:rPr lang="es-EC" sz="1400" dirty="0"/>
            <a:t>3. Definición de los responsables de los procesos</a:t>
          </a:r>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44B79FA2-3B77-448E-901B-AEF07D333311}" type="parTrans" cxnId="{3E620372-0AA6-4A6A-9AB0-AE30CC22E70F}">
      <dgm:prSet/>
      <dgm:spPr/>
      <dgm:t>
        <a:bodyPr/>
        <a:lstStyle/>
        <a:p>
          <a:pPr algn="ctr"/>
          <a:endParaRPr lang="es-EC"/>
        </a:p>
      </dgm:t>
    </dgm:pt>
    <dgm:pt modelId="{0CA8C220-69FF-475D-991D-A17EEE5FAA7A}" type="sibTrans" cxnId="{3E620372-0AA6-4A6A-9AB0-AE30CC22E70F}">
      <dgm:prSet/>
      <dgm:spPr/>
      <dgm:t>
        <a:bodyPr/>
        <a:lstStyle/>
        <a:p>
          <a:pPr algn="ctr"/>
          <a:endParaRPr lang="es-EC"/>
        </a:p>
      </dgm:t>
    </dgm:pt>
    <dgm:pt modelId="{DB651422-48B8-4A87-8054-81C45C0CA107}">
      <dgm:prSet phldrT="[Texto]" custT="1"/>
      <dgm:spPr/>
      <dgm:t>
        <a:bodyPr/>
        <a:lstStyle/>
        <a:p>
          <a:pPr algn="ctr"/>
          <a:r>
            <a:rPr lang="es-EC" sz="1400" dirty="0"/>
            <a:t>4. Definición de los clientes de los procesos</a:t>
          </a: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8944C9BE-FD15-41CB-83C1-BE7AD590E851}" type="parTrans" cxnId="{C26560C0-7CDE-4F52-96D5-02AC95CF9EE4}">
      <dgm:prSet/>
      <dgm:spPr/>
      <dgm:t>
        <a:bodyPr/>
        <a:lstStyle/>
        <a:p>
          <a:pPr algn="ctr"/>
          <a:endParaRPr lang="es-EC"/>
        </a:p>
      </dgm:t>
    </dgm:pt>
    <dgm:pt modelId="{7532E5AE-9370-4646-8B65-C4DA86B545F5}" type="sibTrans" cxnId="{C26560C0-7CDE-4F52-96D5-02AC95CF9EE4}">
      <dgm:prSet/>
      <dgm:spPr/>
      <dgm:t>
        <a:bodyPr/>
        <a:lstStyle/>
        <a:p>
          <a:pPr algn="ctr"/>
          <a:endParaRPr lang="es-EC"/>
        </a:p>
      </dgm:t>
    </dgm:pt>
    <dgm:pt modelId="{9F1DDEF2-E327-439E-A584-253E70A95D83}">
      <dgm:prSet phldrT="[Texto]" custT="1"/>
      <dgm:spPr/>
      <dgm:t>
        <a:bodyPr/>
        <a:lstStyle/>
        <a:p>
          <a:pPr algn="ctr"/>
          <a:r>
            <a:rPr lang="es-EC" sz="1400" dirty="0"/>
            <a:t>5. Método de generación de información elegido</a:t>
          </a:r>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05F262FB-8DB6-4858-B247-BF9E8F09E2A4}" type="parTrans" cxnId="{DB74DEE2-346F-4E10-B3D4-F5B7557C0412}">
      <dgm:prSet/>
      <dgm:spPr/>
      <dgm:t>
        <a:bodyPr/>
        <a:lstStyle/>
        <a:p>
          <a:pPr algn="ctr"/>
          <a:endParaRPr lang="es-EC"/>
        </a:p>
      </dgm:t>
    </dgm:pt>
    <dgm:pt modelId="{B35C6B39-17CB-4C33-B057-554AC554978C}" type="sibTrans" cxnId="{DB74DEE2-346F-4E10-B3D4-F5B7557C0412}">
      <dgm:prSet/>
      <dgm:spPr/>
      <dgm:t>
        <a:bodyPr/>
        <a:lstStyle/>
        <a:p>
          <a:pPr algn="ctr"/>
          <a:endParaRPr lang="es-EC"/>
        </a:p>
      </dgm:t>
    </dgm:pt>
    <dgm:pt modelId="{A429E990-7695-4EDA-82F4-05741939ECA8}">
      <dgm:prSet phldrT="[Texto]" custT="1"/>
      <dgm:spPr/>
      <dgm:t>
        <a:bodyPr/>
        <a:lstStyle/>
        <a:p>
          <a:pPr algn="ctr"/>
          <a:r>
            <a:rPr lang="es-EC" sz="1400" dirty="0"/>
            <a:t>6. Definición de variables a ser medidas</a:t>
          </a:r>
        </a:p>
      </dgm:t>
      <dgm:extLst>
        <a:ext uri="{E40237B7-FDA0-4F09-8148-C483321AD2D9}">
          <dgm14:cNvPr xmlns:dgm14="http://schemas.microsoft.com/office/drawing/2010/diagram" id="0" name="">
            <a:hlinkClick xmlns:r="http://schemas.openxmlformats.org/officeDocument/2006/relationships" r:id="rId6" action="ppaction://hlinksldjump"/>
          </dgm14:cNvPr>
        </a:ext>
      </dgm:extLst>
    </dgm:pt>
    <dgm:pt modelId="{000D185B-FDC5-46EF-91E2-D3ADA2B8B959}" type="parTrans" cxnId="{37BB8E91-63E1-4EF3-960E-8418E01B0198}">
      <dgm:prSet/>
      <dgm:spPr/>
      <dgm:t>
        <a:bodyPr/>
        <a:lstStyle/>
        <a:p>
          <a:pPr algn="ctr"/>
          <a:endParaRPr lang="es-EC"/>
        </a:p>
      </dgm:t>
    </dgm:pt>
    <dgm:pt modelId="{10B50D23-0197-401D-81EF-5185490BA6D0}" type="sibTrans" cxnId="{37BB8E91-63E1-4EF3-960E-8418E01B0198}">
      <dgm:prSet/>
      <dgm:spPr/>
      <dgm:t>
        <a:bodyPr/>
        <a:lstStyle/>
        <a:p>
          <a:pPr algn="ctr"/>
          <a:endParaRPr lang="es-EC"/>
        </a:p>
      </dgm:t>
    </dgm:pt>
    <dgm:pt modelId="{6383958B-2239-4793-9EE0-A8DADA97D542}">
      <dgm:prSet phldrT="[Texto]" custT="1"/>
      <dgm:spPr/>
      <dgm:t>
        <a:bodyPr/>
        <a:lstStyle/>
        <a:p>
          <a:pPr algn="ctr"/>
          <a:r>
            <a:rPr lang="es-EC" sz="1400" dirty="0"/>
            <a:t>7. Elaboración de la entrevista</a:t>
          </a:r>
        </a:p>
      </dgm:t>
      <dgm:extLst>
        <a:ext uri="{E40237B7-FDA0-4F09-8148-C483321AD2D9}">
          <dgm14:cNvPr xmlns:dgm14="http://schemas.microsoft.com/office/drawing/2010/diagram" id="0" name="">
            <a:hlinkClick xmlns:r="http://schemas.openxmlformats.org/officeDocument/2006/relationships" r:id="rId7" action="ppaction://hlinksldjump"/>
          </dgm14:cNvPr>
        </a:ext>
      </dgm:extLst>
    </dgm:pt>
    <dgm:pt modelId="{C5F11E3C-0E6B-4AC8-8FF7-5B120C1E2C9A}" type="parTrans" cxnId="{7EAC5CD0-DD0D-477E-8A0C-C171D7D8CF4D}">
      <dgm:prSet/>
      <dgm:spPr/>
      <dgm:t>
        <a:bodyPr/>
        <a:lstStyle/>
        <a:p>
          <a:pPr algn="ctr"/>
          <a:endParaRPr lang="es-EC"/>
        </a:p>
      </dgm:t>
    </dgm:pt>
    <dgm:pt modelId="{8A0412CF-A653-4B78-8646-D4064F061CC7}" type="sibTrans" cxnId="{7EAC5CD0-DD0D-477E-8A0C-C171D7D8CF4D}">
      <dgm:prSet/>
      <dgm:spPr/>
      <dgm:t>
        <a:bodyPr/>
        <a:lstStyle/>
        <a:p>
          <a:pPr algn="ctr"/>
          <a:endParaRPr lang="es-EC"/>
        </a:p>
      </dgm:t>
    </dgm:pt>
    <dgm:pt modelId="{6C93F2C1-2056-4A14-BD97-95FC96BFC91A}">
      <dgm:prSet phldrT="[Texto]" custT="1"/>
      <dgm:spPr/>
      <dgm:t>
        <a:bodyPr/>
        <a:lstStyle/>
        <a:p>
          <a:pPr algn="ctr"/>
          <a:r>
            <a:rPr lang="es-EC" sz="1400" dirty="0"/>
            <a:t>8. Cálculo del grado de madurez</a:t>
          </a:r>
        </a:p>
      </dgm:t>
      <dgm:extLst>
        <a:ext uri="{E40237B7-FDA0-4F09-8148-C483321AD2D9}">
          <dgm14:cNvPr xmlns:dgm14="http://schemas.microsoft.com/office/drawing/2010/diagram" id="0" name="">
            <a:hlinkClick xmlns:r="http://schemas.openxmlformats.org/officeDocument/2006/relationships" r:id="rId8" action="ppaction://hlinksldjump"/>
          </dgm14:cNvPr>
        </a:ext>
      </dgm:extLst>
    </dgm:pt>
    <dgm:pt modelId="{E3EBE28B-CD82-4855-8D7C-AB900CCDE622}" type="parTrans" cxnId="{A707923D-E53E-4671-9DA9-57A8C370A83E}">
      <dgm:prSet/>
      <dgm:spPr/>
      <dgm:t>
        <a:bodyPr/>
        <a:lstStyle/>
        <a:p>
          <a:pPr algn="ctr"/>
          <a:endParaRPr lang="es-EC"/>
        </a:p>
      </dgm:t>
    </dgm:pt>
    <dgm:pt modelId="{72A579F6-7C8A-42F5-8CDC-47657C1B9DEC}" type="sibTrans" cxnId="{A707923D-E53E-4671-9DA9-57A8C370A83E}">
      <dgm:prSet/>
      <dgm:spPr/>
      <dgm:t>
        <a:bodyPr/>
        <a:lstStyle/>
        <a:p>
          <a:pPr algn="ctr"/>
          <a:endParaRPr lang="es-EC"/>
        </a:p>
      </dgm:t>
    </dgm:pt>
    <dgm:pt modelId="{C415C418-B046-4D6A-9CF0-7F0B354B8724}" type="pres">
      <dgm:prSet presAssocID="{67FAF8DB-36D3-4695-9C5D-54ADF2BC658D}" presName="CompostProcess" presStyleCnt="0">
        <dgm:presLayoutVars>
          <dgm:dir/>
          <dgm:resizeHandles val="exact"/>
        </dgm:presLayoutVars>
      </dgm:prSet>
      <dgm:spPr/>
      <dgm:t>
        <a:bodyPr/>
        <a:lstStyle/>
        <a:p>
          <a:endParaRPr lang="es-EC"/>
        </a:p>
      </dgm:t>
    </dgm:pt>
    <dgm:pt modelId="{9EB42227-8AD4-4F87-94FB-0AACBEC95320}" type="pres">
      <dgm:prSet presAssocID="{67FAF8DB-36D3-4695-9C5D-54ADF2BC658D}" presName="arrow" presStyleLbl="bgShp" presStyleIdx="0" presStyleCnt="1"/>
      <dgm:spPr/>
      <dgm:t>
        <a:bodyPr/>
        <a:lstStyle/>
        <a:p>
          <a:endParaRPr lang="es-EC"/>
        </a:p>
      </dgm:t>
    </dgm:pt>
    <dgm:pt modelId="{90992454-D30E-413D-B20F-07988B8A538E}" type="pres">
      <dgm:prSet presAssocID="{67FAF8DB-36D3-4695-9C5D-54ADF2BC658D}" presName="linearProcess" presStyleCnt="0"/>
      <dgm:spPr/>
      <dgm:t>
        <a:bodyPr/>
        <a:lstStyle/>
        <a:p>
          <a:endParaRPr lang="es-EC"/>
        </a:p>
      </dgm:t>
    </dgm:pt>
    <dgm:pt modelId="{E3F1046D-6077-494C-B4B7-B0FD2EF6F258}" type="pres">
      <dgm:prSet presAssocID="{69462A60-3243-4820-9178-15EF71CAF85C}" presName="textNode" presStyleLbl="node1" presStyleIdx="0" presStyleCnt="8" custScaleX="190829">
        <dgm:presLayoutVars>
          <dgm:bulletEnabled val="1"/>
        </dgm:presLayoutVars>
      </dgm:prSet>
      <dgm:spPr/>
      <dgm:t>
        <a:bodyPr/>
        <a:lstStyle/>
        <a:p>
          <a:endParaRPr lang="es-EC"/>
        </a:p>
      </dgm:t>
    </dgm:pt>
    <dgm:pt modelId="{FF9102A5-7F35-4BCB-9401-AFBD5A863EB9}" type="pres">
      <dgm:prSet presAssocID="{A24DD703-B889-4243-9D62-578F0DFA17F1}" presName="sibTrans" presStyleCnt="0"/>
      <dgm:spPr/>
      <dgm:t>
        <a:bodyPr/>
        <a:lstStyle/>
        <a:p>
          <a:endParaRPr lang="es-EC"/>
        </a:p>
      </dgm:t>
    </dgm:pt>
    <dgm:pt modelId="{7E849A75-DF9C-4EE0-AA6F-021D47798319}" type="pres">
      <dgm:prSet presAssocID="{AE33F140-30A4-4EB1-97DA-5F067A09EB9A}" presName="textNode" presStyleLbl="node1" presStyleIdx="1" presStyleCnt="8" custScaleX="214242">
        <dgm:presLayoutVars>
          <dgm:bulletEnabled val="1"/>
        </dgm:presLayoutVars>
      </dgm:prSet>
      <dgm:spPr/>
      <dgm:t>
        <a:bodyPr/>
        <a:lstStyle/>
        <a:p>
          <a:endParaRPr lang="es-EC"/>
        </a:p>
      </dgm:t>
    </dgm:pt>
    <dgm:pt modelId="{71345967-88AF-4F99-8C27-61F50BDC877C}" type="pres">
      <dgm:prSet presAssocID="{F79EF740-17C8-45BA-B034-78C7F128F489}" presName="sibTrans" presStyleCnt="0"/>
      <dgm:spPr/>
      <dgm:t>
        <a:bodyPr/>
        <a:lstStyle/>
        <a:p>
          <a:endParaRPr lang="es-EC"/>
        </a:p>
      </dgm:t>
    </dgm:pt>
    <dgm:pt modelId="{E764CD1F-8762-429A-9E01-E167D2E1C595}" type="pres">
      <dgm:prSet presAssocID="{C47A325D-C8DA-4512-BDBC-8B8B6D0892CD}" presName="textNode" presStyleLbl="node1" presStyleIdx="2" presStyleCnt="8" custScaleX="187373">
        <dgm:presLayoutVars>
          <dgm:bulletEnabled val="1"/>
        </dgm:presLayoutVars>
      </dgm:prSet>
      <dgm:spPr/>
      <dgm:t>
        <a:bodyPr/>
        <a:lstStyle/>
        <a:p>
          <a:endParaRPr lang="es-EC"/>
        </a:p>
      </dgm:t>
    </dgm:pt>
    <dgm:pt modelId="{0E4DD7BC-01CE-4558-81B6-FC54B1744A9D}" type="pres">
      <dgm:prSet presAssocID="{0CA8C220-69FF-475D-991D-A17EEE5FAA7A}" presName="sibTrans" presStyleCnt="0"/>
      <dgm:spPr/>
      <dgm:t>
        <a:bodyPr/>
        <a:lstStyle/>
        <a:p>
          <a:endParaRPr lang="es-EC"/>
        </a:p>
      </dgm:t>
    </dgm:pt>
    <dgm:pt modelId="{94B525FF-185A-4BA2-A043-63E8A7AF91F6}" type="pres">
      <dgm:prSet presAssocID="{DB651422-48B8-4A87-8054-81C45C0CA107}" presName="textNode" presStyleLbl="node1" presStyleIdx="3" presStyleCnt="8" custScaleX="164552">
        <dgm:presLayoutVars>
          <dgm:bulletEnabled val="1"/>
        </dgm:presLayoutVars>
      </dgm:prSet>
      <dgm:spPr/>
      <dgm:t>
        <a:bodyPr/>
        <a:lstStyle/>
        <a:p>
          <a:endParaRPr lang="es-EC"/>
        </a:p>
      </dgm:t>
    </dgm:pt>
    <dgm:pt modelId="{38A2BBA2-14EB-42BA-942A-98EA40CEA2DF}" type="pres">
      <dgm:prSet presAssocID="{7532E5AE-9370-4646-8B65-C4DA86B545F5}" presName="sibTrans" presStyleCnt="0"/>
      <dgm:spPr/>
      <dgm:t>
        <a:bodyPr/>
        <a:lstStyle/>
        <a:p>
          <a:endParaRPr lang="es-EC"/>
        </a:p>
      </dgm:t>
    </dgm:pt>
    <dgm:pt modelId="{29B1E509-3F64-436F-9FC5-CE2FD7D1B6A7}" type="pres">
      <dgm:prSet presAssocID="{9F1DDEF2-E327-439E-A584-253E70A95D83}" presName="textNode" presStyleLbl="node1" presStyleIdx="4" presStyleCnt="8" custScaleX="194835">
        <dgm:presLayoutVars>
          <dgm:bulletEnabled val="1"/>
        </dgm:presLayoutVars>
      </dgm:prSet>
      <dgm:spPr/>
      <dgm:t>
        <a:bodyPr/>
        <a:lstStyle/>
        <a:p>
          <a:endParaRPr lang="es-EC"/>
        </a:p>
      </dgm:t>
    </dgm:pt>
    <dgm:pt modelId="{53BC36AE-225E-408F-89CD-2AF993C94476}" type="pres">
      <dgm:prSet presAssocID="{B35C6B39-17CB-4C33-B057-554AC554978C}" presName="sibTrans" presStyleCnt="0"/>
      <dgm:spPr/>
      <dgm:t>
        <a:bodyPr/>
        <a:lstStyle/>
        <a:p>
          <a:endParaRPr lang="es-EC"/>
        </a:p>
      </dgm:t>
    </dgm:pt>
    <dgm:pt modelId="{C369FC77-2EB5-4690-83EA-E9125172757F}" type="pres">
      <dgm:prSet presAssocID="{A429E990-7695-4EDA-82F4-05741939ECA8}" presName="textNode" presStyleLbl="node1" presStyleIdx="5" presStyleCnt="8" custScaleX="161352">
        <dgm:presLayoutVars>
          <dgm:bulletEnabled val="1"/>
        </dgm:presLayoutVars>
      </dgm:prSet>
      <dgm:spPr/>
      <dgm:t>
        <a:bodyPr/>
        <a:lstStyle/>
        <a:p>
          <a:endParaRPr lang="es-EC"/>
        </a:p>
      </dgm:t>
    </dgm:pt>
    <dgm:pt modelId="{7C3971DC-D357-42F1-BD59-C164F706DA9B}" type="pres">
      <dgm:prSet presAssocID="{10B50D23-0197-401D-81EF-5185490BA6D0}" presName="sibTrans" presStyleCnt="0"/>
      <dgm:spPr/>
      <dgm:t>
        <a:bodyPr/>
        <a:lstStyle/>
        <a:p>
          <a:endParaRPr lang="es-EC"/>
        </a:p>
      </dgm:t>
    </dgm:pt>
    <dgm:pt modelId="{DC67BC12-06F1-4667-AF8F-0762D0FFFD1D}" type="pres">
      <dgm:prSet presAssocID="{6383958B-2239-4793-9EE0-A8DADA97D542}" presName="textNode" presStyleLbl="node1" presStyleIdx="6" presStyleCnt="8" custScaleX="174522">
        <dgm:presLayoutVars>
          <dgm:bulletEnabled val="1"/>
        </dgm:presLayoutVars>
      </dgm:prSet>
      <dgm:spPr/>
      <dgm:t>
        <a:bodyPr/>
        <a:lstStyle/>
        <a:p>
          <a:endParaRPr lang="es-EC"/>
        </a:p>
      </dgm:t>
    </dgm:pt>
    <dgm:pt modelId="{F82FBF5B-C8E4-4DE6-8B9A-EA71422EE09A}" type="pres">
      <dgm:prSet presAssocID="{8A0412CF-A653-4B78-8646-D4064F061CC7}" presName="sibTrans" presStyleCnt="0"/>
      <dgm:spPr/>
      <dgm:t>
        <a:bodyPr/>
        <a:lstStyle/>
        <a:p>
          <a:endParaRPr lang="es-EC"/>
        </a:p>
      </dgm:t>
    </dgm:pt>
    <dgm:pt modelId="{72E58D15-5969-47A3-96D6-1FF54B25E63D}" type="pres">
      <dgm:prSet presAssocID="{6C93F2C1-2056-4A14-BD97-95FC96BFC91A}" presName="textNode" presStyleLbl="node1" presStyleIdx="7" presStyleCnt="8" custScaleX="147686">
        <dgm:presLayoutVars>
          <dgm:bulletEnabled val="1"/>
        </dgm:presLayoutVars>
      </dgm:prSet>
      <dgm:spPr/>
      <dgm:t>
        <a:bodyPr/>
        <a:lstStyle/>
        <a:p>
          <a:endParaRPr lang="es-EC"/>
        </a:p>
      </dgm:t>
    </dgm:pt>
  </dgm:ptLst>
  <dgm:cxnLst>
    <dgm:cxn modelId="{C533FE76-2B37-4809-842E-BEDFB96E59F4}" srcId="{67FAF8DB-36D3-4695-9C5D-54ADF2BC658D}" destId="{69462A60-3243-4820-9178-15EF71CAF85C}" srcOrd="0" destOrd="0" parTransId="{32E0285F-743D-48A4-8818-9D9E2EA84A92}" sibTransId="{A24DD703-B889-4243-9D62-578F0DFA17F1}"/>
    <dgm:cxn modelId="{27201083-C110-43D7-895F-A00E746FDAED}" type="presOf" srcId="{A429E990-7695-4EDA-82F4-05741939ECA8}" destId="{C369FC77-2EB5-4690-83EA-E9125172757F}" srcOrd="0" destOrd="0" presId="urn:microsoft.com/office/officeart/2005/8/layout/hProcess9"/>
    <dgm:cxn modelId="{6DB4F759-E547-4796-B6BC-8FCC2B9627DF}" type="presOf" srcId="{69462A60-3243-4820-9178-15EF71CAF85C}" destId="{E3F1046D-6077-494C-B4B7-B0FD2EF6F258}" srcOrd="0" destOrd="0" presId="urn:microsoft.com/office/officeart/2005/8/layout/hProcess9"/>
    <dgm:cxn modelId="{3E620372-0AA6-4A6A-9AB0-AE30CC22E70F}" srcId="{67FAF8DB-36D3-4695-9C5D-54ADF2BC658D}" destId="{C47A325D-C8DA-4512-BDBC-8B8B6D0892CD}" srcOrd="2" destOrd="0" parTransId="{44B79FA2-3B77-448E-901B-AEF07D333311}" sibTransId="{0CA8C220-69FF-475D-991D-A17EEE5FAA7A}"/>
    <dgm:cxn modelId="{7EAC5CD0-DD0D-477E-8A0C-C171D7D8CF4D}" srcId="{67FAF8DB-36D3-4695-9C5D-54ADF2BC658D}" destId="{6383958B-2239-4793-9EE0-A8DADA97D542}" srcOrd="6" destOrd="0" parTransId="{C5F11E3C-0E6B-4AC8-8FF7-5B120C1E2C9A}" sibTransId="{8A0412CF-A653-4B78-8646-D4064F061CC7}"/>
    <dgm:cxn modelId="{A707923D-E53E-4671-9DA9-57A8C370A83E}" srcId="{67FAF8DB-36D3-4695-9C5D-54ADF2BC658D}" destId="{6C93F2C1-2056-4A14-BD97-95FC96BFC91A}" srcOrd="7" destOrd="0" parTransId="{E3EBE28B-CD82-4855-8D7C-AB900CCDE622}" sibTransId="{72A579F6-7C8A-42F5-8CDC-47657C1B9DEC}"/>
    <dgm:cxn modelId="{C26560C0-7CDE-4F52-96D5-02AC95CF9EE4}" srcId="{67FAF8DB-36D3-4695-9C5D-54ADF2BC658D}" destId="{DB651422-48B8-4A87-8054-81C45C0CA107}" srcOrd="3" destOrd="0" parTransId="{8944C9BE-FD15-41CB-83C1-BE7AD590E851}" sibTransId="{7532E5AE-9370-4646-8B65-C4DA86B545F5}"/>
    <dgm:cxn modelId="{5E58EE9F-920D-41E8-AE3E-8E35EDC5554B}" type="presOf" srcId="{67FAF8DB-36D3-4695-9C5D-54ADF2BC658D}" destId="{C415C418-B046-4D6A-9CF0-7F0B354B8724}" srcOrd="0" destOrd="0" presId="urn:microsoft.com/office/officeart/2005/8/layout/hProcess9"/>
    <dgm:cxn modelId="{B04812BB-6351-4947-BE68-62BD721D2E02}" type="presOf" srcId="{DB651422-48B8-4A87-8054-81C45C0CA107}" destId="{94B525FF-185A-4BA2-A043-63E8A7AF91F6}" srcOrd="0" destOrd="0" presId="urn:microsoft.com/office/officeart/2005/8/layout/hProcess9"/>
    <dgm:cxn modelId="{DFB5739A-9887-4030-9E90-7EA92CFC2047}" srcId="{67FAF8DB-36D3-4695-9C5D-54ADF2BC658D}" destId="{AE33F140-30A4-4EB1-97DA-5F067A09EB9A}" srcOrd="1" destOrd="0" parTransId="{21264DFA-4C87-469B-B9F1-1079390B6715}" sibTransId="{F79EF740-17C8-45BA-B034-78C7F128F489}"/>
    <dgm:cxn modelId="{4A9C0764-EB88-4981-8487-58E4CA3C8BA5}" type="presOf" srcId="{6383958B-2239-4793-9EE0-A8DADA97D542}" destId="{DC67BC12-06F1-4667-AF8F-0762D0FFFD1D}" srcOrd="0" destOrd="0" presId="urn:microsoft.com/office/officeart/2005/8/layout/hProcess9"/>
    <dgm:cxn modelId="{F6FD674F-ED89-4AD4-B529-1084CB68C938}" type="presOf" srcId="{AE33F140-30A4-4EB1-97DA-5F067A09EB9A}" destId="{7E849A75-DF9C-4EE0-AA6F-021D47798319}" srcOrd="0" destOrd="0" presId="urn:microsoft.com/office/officeart/2005/8/layout/hProcess9"/>
    <dgm:cxn modelId="{1FB5A5BF-57BC-468A-88C8-1711BFB18E77}" type="presOf" srcId="{6C93F2C1-2056-4A14-BD97-95FC96BFC91A}" destId="{72E58D15-5969-47A3-96D6-1FF54B25E63D}" srcOrd="0" destOrd="0" presId="urn:microsoft.com/office/officeart/2005/8/layout/hProcess9"/>
    <dgm:cxn modelId="{37BB8E91-63E1-4EF3-960E-8418E01B0198}" srcId="{67FAF8DB-36D3-4695-9C5D-54ADF2BC658D}" destId="{A429E990-7695-4EDA-82F4-05741939ECA8}" srcOrd="5" destOrd="0" parTransId="{000D185B-FDC5-46EF-91E2-D3ADA2B8B959}" sibTransId="{10B50D23-0197-401D-81EF-5185490BA6D0}"/>
    <dgm:cxn modelId="{C424FE51-7E16-4DEE-A343-13A67224F28F}" type="presOf" srcId="{9F1DDEF2-E327-439E-A584-253E70A95D83}" destId="{29B1E509-3F64-436F-9FC5-CE2FD7D1B6A7}" srcOrd="0" destOrd="0" presId="urn:microsoft.com/office/officeart/2005/8/layout/hProcess9"/>
    <dgm:cxn modelId="{DB74DEE2-346F-4E10-B3D4-F5B7557C0412}" srcId="{67FAF8DB-36D3-4695-9C5D-54ADF2BC658D}" destId="{9F1DDEF2-E327-439E-A584-253E70A95D83}" srcOrd="4" destOrd="0" parTransId="{05F262FB-8DB6-4858-B247-BF9E8F09E2A4}" sibTransId="{B35C6B39-17CB-4C33-B057-554AC554978C}"/>
    <dgm:cxn modelId="{F373A359-A28A-4410-825D-E0CF381BB2B6}" type="presOf" srcId="{C47A325D-C8DA-4512-BDBC-8B8B6D0892CD}" destId="{E764CD1F-8762-429A-9E01-E167D2E1C595}" srcOrd="0" destOrd="0" presId="urn:microsoft.com/office/officeart/2005/8/layout/hProcess9"/>
    <dgm:cxn modelId="{70241FB0-C475-4CF6-9746-2A5BBCB8F1F0}" type="presParOf" srcId="{C415C418-B046-4D6A-9CF0-7F0B354B8724}" destId="{9EB42227-8AD4-4F87-94FB-0AACBEC95320}" srcOrd="0" destOrd="0" presId="urn:microsoft.com/office/officeart/2005/8/layout/hProcess9"/>
    <dgm:cxn modelId="{CCBCD5C7-0383-49E7-B9DC-9165DCCF8FBC}" type="presParOf" srcId="{C415C418-B046-4D6A-9CF0-7F0B354B8724}" destId="{90992454-D30E-413D-B20F-07988B8A538E}" srcOrd="1" destOrd="0" presId="urn:microsoft.com/office/officeart/2005/8/layout/hProcess9"/>
    <dgm:cxn modelId="{83DF9A05-5A00-4007-A2D8-7BB4D723FCA0}" type="presParOf" srcId="{90992454-D30E-413D-B20F-07988B8A538E}" destId="{E3F1046D-6077-494C-B4B7-B0FD2EF6F258}" srcOrd="0" destOrd="0" presId="urn:microsoft.com/office/officeart/2005/8/layout/hProcess9"/>
    <dgm:cxn modelId="{978C1D5F-F57E-471A-B1A0-199EF6D38E88}" type="presParOf" srcId="{90992454-D30E-413D-B20F-07988B8A538E}" destId="{FF9102A5-7F35-4BCB-9401-AFBD5A863EB9}" srcOrd="1" destOrd="0" presId="urn:microsoft.com/office/officeart/2005/8/layout/hProcess9"/>
    <dgm:cxn modelId="{53CE477D-5E25-49FA-8644-56B7C5409D18}" type="presParOf" srcId="{90992454-D30E-413D-B20F-07988B8A538E}" destId="{7E849A75-DF9C-4EE0-AA6F-021D47798319}" srcOrd="2" destOrd="0" presId="urn:microsoft.com/office/officeart/2005/8/layout/hProcess9"/>
    <dgm:cxn modelId="{620383C5-A2D8-4C45-83CA-C21DFF4755A4}" type="presParOf" srcId="{90992454-D30E-413D-B20F-07988B8A538E}" destId="{71345967-88AF-4F99-8C27-61F50BDC877C}" srcOrd="3" destOrd="0" presId="urn:microsoft.com/office/officeart/2005/8/layout/hProcess9"/>
    <dgm:cxn modelId="{A12A7BF7-03C0-4BD9-94D3-C26F7AF7EF44}" type="presParOf" srcId="{90992454-D30E-413D-B20F-07988B8A538E}" destId="{E764CD1F-8762-429A-9E01-E167D2E1C595}" srcOrd="4" destOrd="0" presId="urn:microsoft.com/office/officeart/2005/8/layout/hProcess9"/>
    <dgm:cxn modelId="{5A216AA8-4C58-41E4-8845-D470B4B2776E}" type="presParOf" srcId="{90992454-D30E-413D-B20F-07988B8A538E}" destId="{0E4DD7BC-01CE-4558-81B6-FC54B1744A9D}" srcOrd="5" destOrd="0" presId="urn:microsoft.com/office/officeart/2005/8/layout/hProcess9"/>
    <dgm:cxn modelId="{F2D7F38D-CBD0-4923-8237-234316D15644}" type="presParOf" srcId="{90992454-D30E-413D-B20F-07988B8A538E}" destId="{94B525FF-185A-4BA2-A043-63E8A7AF91F6}" srcOrd="6" destOrd="0" presId="urn:microsoft.com/office/officeart/2005/8/layout/hProcess9"/>
    <dgm:cxn modelId="{E2078723-D34A-4A06-81C5-B5C09EB2F021}" type="presParOf" srcId="{90992454-D30E-413D-B20F-07988B8A538E}" destId="{38A2BBA2-14EB-42BA-942A-98EA40CEA2DF}" srcOrd="7" destOrd="0" presId="urn:microsoft.com/office/officeart/2005/8/layout/hProcess9"/>
    <dgm:cxn modelId="{08C6768B-981C-43EF-BBF9-E68A1F2ECAC7}" type="presParOf" srcId="{90992454-D30E-413D-B20F-07988B8A538E}" destId="{29B1E509-3F64-436F-9FC5-CE2FD7D1B6A7}" srcOrd="8" destOrd="0" presId="urn:microsoft.com/office/officeart/2005/8/layout/hProcess9"/>
    <dgm:cxn modelId="{4A35FB6A-8777-49DE-B445-32A969A9F50F}" type="presParOf" srcId="{90992454-D30E-413D-B20F-07988B8A538E}" destId="{53BC36AE-225E-408F-89CD-2AF993C94476}" srcOrd="9" destOrd="0" presId="urn:microsoft.com/office/officeart/2005/8/layout/hProcess9"/>
    <dgm:cxn modelId="{A79476E3-B5DE-49BC-A995-39D9AF429DD1}" type="presParOf" srcId="{90992454-D30E-413D-B20F-07988B8A538E}" destId="{C369FC77-2EB5-4690-83EA-E9125172757F}" srcOrd="10" destOrd="0" presId="urn:microsoft.com/office/officeart/2005/8/layout/hProcess9"/>
    <dgm:cxn modelId="{7ED8DF3B-68EB-43E8-90CD-F2464C566714}" type="presParOf" srcId="{90992454-D30E-413D-B20F-07988B8A538E}" destId="{7C3971DC-D357-42F1-BD59-C164F706DA9B}" srcOrd="11" destOrd="0" presId="urn:microsoft.com/office/officeart/2005/8/layout/hProcess9"/>
    <dgm:cxn modelId="{6930A520-3FF1-42B2-ABC7-FF67FEF68A34}" type="presParOf" srcId="{90992454-D30E-413D-B20F-07988B8A538E}" destId="{DC67BC12-06F1-4667-AF8F-0762D0FFFD1D}" srcOrd="12" destOrd="0" presId="urn:microsoft.com/office/officeart/2005/8/layout/hProcess9"/>
    <dgm:cxn modelId="{92DE59FB-E767-4226-95F7-A5F7235323AA}" type="presParOf" srcId="{90992454-D30E-413D-B20F-07988B8A538E}" destId="{F82FBF5B-C8E4-4DE6-8B9A-EA71422EE09A}" srcOrd="13" destOrd="0" presId="urn:microsoft.com/office/officeart/2005/8/layout/hProcess9"/>
    <dgm:cxn modelId="{616EC874-EF20-4715-8D25-5B47A98F6E93}" type="presParOf" srcId="{90992454-D30E-413D-B20F-07988B8A538E}" destId="{72E58D15-5969-47A3-96D6-1FF54B25E63D}" srcOrd="14" destOrd="0" presId="urn:microsoft.com/office/officeart/2005/8/layout/hProcess9"/>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5.1 Método de generación de información</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73EBD950-2C27-4202-82F0-34B174DF6165}"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5F505E8-2E4F-4FA6-BEA1-D4611E8F9A08}" type="presOf" srcId="{238CC9A4-0EAE-4AC6-8A4B-689493D375E4}" destId="{FC7C4530-963F-4D81-8C96-75FADF586974}" srcOrd="0" destOrd="0" presId="urn:microsoft.com/office/officeart/2005/8/layout/vList2"/>
    <dgm:cxn modelId="{B5972B60-1977-4069-B347-E5E72F78C4D0}"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79C229DE-25DC-471D-8C89-ACA376BEFA31}" type="doc">
      <dgm:prSet loTypeId="urn:microsoft.com/office/officeart/2005/8/layout/vList5" loCatId="list" qsTypeId="urn:microsoft.com/office/officeart/2005/8/quickstyle/simple5" qsCatId="simple" csTypeId="urn:microsoft.com/office/officeart/2005/8/colors/colorful5" csCatId="colorful" phldr="1"/>
      <dgm:spPr/>
      <dgm:t>
        <a:bodyPr/>
        <a:lstStyle/>
        <a:p>
          <a:endParaRPr lang="es-EC"/>
        </a:p>
      </dgm:t>
    </dgm:pt>
    <dgm:pt modelId="{F810C629-480F-4EB1-A28D-ABD90230759D}">
      <dgm:prSet phldrT="[Texto]" custT="1"/>
      <dgm:spPr/>
      <dgm:t>
        <a:bodyPr/>
        <a:lstStyle/>
        <a:p>
          <a:r>
            <a:rPr lang="es-EC" sz="1600" dirty="0" smtClean="0"/>
            <a:t>Observación</a:t>
          </a:r>
          <a:endParaRPr lang="es-EC" sz="1600" dirty="0"/>
        </a:p>
      </dgm:t>
    </dgm:pt>
    <dgm:pt modelId="{07B8588F-FF68-4170-82F5-D922D24D710D}" type="parTrans" cxnId="{62D83394-5A60-424E-A71E-A5660807A68B}">
      <dgm:prSet/>
      <dgm:spPr/>
      <dgm:t>
        <a:bodyPr/>
        <a:lstStyle/>
        <a:p>
          <a:endParaRPr lang="es-EC"/>
        </a:p>
      </dgm:t>
    </dgm:pt>
    <dgm:pt modelId="{05E783FB-18F1-424F-8DAB-7D3E3440A69E}" type="sibTrans" cxnId="{62D83394-5A60-424E-A71E-A5660807A68B}">
      <dgm:prSet/>
      <dgm:spPr/>
      <dgm:t>
        <a:bodyPr/>
        <a:lstStyle/>
        <a:p>
          <a:endParaRPr lang="es-EC"/>
        </a:p>
      </dgm:t>
    </dgm:pt>
    <dgm:pt modelId="{5D09AAAB-8058-47CE-AA2D-51BCDBFFCFEA}">
      <dgm:prSet phldrT="[Texto]" custT="1"/>
      <dgm:spPr/>
      <dgm:t>
        <a:bodyPr/>
        <a:lstStyle/>
        <a:p>
          <a:r>
            <a:rPr lang="es-MX" sz="1600" dirty="0" smtClean="0"/>
            <a:t>La observación científica es la captación previamente planeada y el registro controlado de datos mediante la percepción visual o acústica de un acontecimiento.</a:t>
          </a:r>
          <a:endParaRPr lang="es-EC" sz="1600" dirty="0"/>
        </a:p>
      </dgm:t>
    </dgm:pt>
    <dgm:pt modelId="{C13B42B1-CFC9-4B15-B2D5-4206644D8130}" type="parTrans" cxnId="{958F2AD7-8957-462F-9D86-085A73EA6465}">
      <dgm:prSet/>
      <dgm:spPr/>
      <dgm:t>
        <a:bodyPr/>
        <a:lstStyle/>
        <a:p>
          <a:endParaRPr lang="es-EC"/>
        </a:p>
      </dgm:t>
    </dgm:pt>
    <dgm:pt modelId="{294FDD01-0187-493D-A853-6DD8984DE601}" type="sibTrans" cxnId="{958F2AD7-8957-462F-9D86-085A73EA6465}">
      <dgm:prSet/>
      <dgm:spPr/>
      <dgm:t>
        <a:bodyPr/>
        <a:lstStyle/>
        <a:p>
          <a:endParaRPr lang="es-EC"/>
        </a:p>
      </dgm:t>
    </dgm:pt>
    <dgm:pt modelId="{F4C489A2-2420-4D26-9A3C-32DAD60B85C6}">
      <dgm:prSet phldrT="[Texto]" custT="1"/>
      <dgm:spPr/>
      <dgm:t>
        <a:bodyPr/>
        <a:lstStyle/>
        <a:p>
          <a:r>
            <a:rPr lang="es-EC" sz="1600" dirty="0" smtClean="0"/>
            <a:t>Entrevista</a:t>
          </a:r>
          <a:endParaRPr lang="es-EC" sz="1600" dirty="0"/>
        </a:p>
      </dgm:t>
    </dgm:pt>
    <dgm:pt modelId="{817682D3-8764-45BE-8D47-D75A583EB406}" type="parTrans" cxnId="{80BCEA14-1A85-4491-8973-3CA7396863BB}">
      <dgm:prSet/>
      <dgm:spPr/>
      <dgm:t>
        <a:bodyPr/>
        <a:lstStyle/>
        <a:p>
          <a:endParaRPr lang="es-EC"/>
        </a:p>
      </dgm:t>
    </dgm:pt>
    <dgm:pt modelId="{841DA76B-975D-4190-B074-D6BD3A80DA53}" type="sibTrans" cxnId="{80BCEA14-1A85-4491-8973-3CA7396863BB}">
      <dgm:prSet/>
      <dgm:spPr/>
      <dgm:t>
        <a:bodyPr/>
        <a:lstStyle/>
        <a:p>
          <a:endParaRPr lang="es-EC"/>
        </a:p>
      </dgm:t>
    </dgm:pt>
    <dgm:pt modelId="{4F81FE7C-FE3F-4EF3-B9FD-0405805C3FA8}">
      <dgm:prSet phldrT="[Texto]" custT="1"/>
      <dgm:spPr/>
      <dgm:t>
        <a:bodyPr/>
        <a:lstStyle/>
        <a:p>
          <a:r>
            <a:rPr lang="es-MX" sz="1600" dirty="0" smtClean="0"/>
            <a:t>Consiste en la recogida de información a través de un proceso de comunicación, en el transcurso del cual el entrevistado responde a cuestiones, previamente diseñadas.</a:t>
          </a:r>
          <a:endParaRPr lang="es-EC" sz="1600" dirty="0"/>
        </a:p>
      </dgm:t>
    </dgm:pt>
    <dgm:pt modelId="{D820D51B-0ED1-4B86-BDC3-99E154B3E134}" type="parTrans" cxnId="{3C61861A-EA1F-4E12-8B29-208DD4BE55DD}">
      <dgm:prSet/>
      <dgm:spPr/>
      <dgm:t>
        <a:bodyPr/>
        <a:lstStyle/>
        <a:p>
          <a:endParaRPr lang="es-EC"/>
        </a:p>
      </dgm:t>
    </dgm:pt>
    <dgm:pt modelId="{3353F294-034F-4A6C-B297-7B4139FFEF06}" type="sibTrans" cxnId="{3C61861A-EA1F-4E12-8B29-208DD4BE55DD}">
      <dgm:prSet/>
      <dgm:spPr/>
      <dgm:t>
        <a:bodyPr/>
        <a:lstStyle/>
        <a:p>
          <a:endParaRPr lang="es-EC"/>
        </a:p>
      </dgm:t>
    </dgm:pt>
    <dgm:pt modelId="{43824645-3A63-4B72-B4D9-6874D7E0F303}">
      <dgm:prSet phldrT="[Texto]" custT="1"/>
      <dgm:spPr/>
      <dgm:t>
        <a:bodyPr/>
        <a:lstStyle/>
        <a:p>
          <a:r>
            <a:rPr lang="es-EC" sz="1600" dirty="0" smtClean="0"/>
            <a:t>Encuesta</a:t>
          </a:r>
          <a:endParaRPr lang="es-EC" sz="1600" dirty="0"/>
        </a:p>
      </dgm:t>
    </dgm:pt>
    <dgm:pt modelId="{3928080A-BE38-4D16-A871-703085FB8A00}" type="parTrans" cxnId="{484E2107-6E0F-4F4F-AEFD-D93EC5BADEB3}">
      <dgm:prSet/>
      <dgm:spPr/>
      <dgm:t>
        <a:bodyPr/>
        <a:lstStyle/>
        <a:p>
          <a:endParaRPr lang="es-EC"/>
        </a:p>
      </dgm:t>
    </dgm:pt>
    <dgm:pt modelId="{BC306BB4-9936-49BA-8B74-9E2DA8867ECE}" type="sibTrans" cxnId="{484E2107-6E0F-4F4F-AEFD-D93EC5BADEB3}">
      <dgm:prSet/>
      <dgm:spPr/>
      <dgm:t>
        <a:bodyPr/>
        <a:lstStyle/>
        <a:p>
          <a:endParaRPr lang="es-EC"/>
        </a:p>
      </dgm:t>
    </dgm:pt>
    <dgm:pt modelId="{CD1BFE56-AEE2-4923-81D9-0B982DE847B5}">
      <dgm:prSet phldrT="[Texto]" custT="1"/>
      <dgm:spPr/>
      <dgm:t>
        <a:bodyPr/>
        <a:lstStyle/>
        <a:p>
          <a:r>
            <a:rPr lang="es-MX" sz="1600" dirty="0" smtClean="0"/>
            <a:t>Técnica de recolección de información que consiste en la formulación de una serie de preguntas a personas que deben responderlas sobre la base de un cuestionario.</a:t>
          </a:r>
          <a:endParaRPr lang="es-EC" sz="1600" dirty="0"/>
        </a:p>
      </dgm:t>
    </dgm:pt>
    <dgm:pt modelId="{9E0877D4-283D-4E63-9552-3954531CAC67}" type="parTrans" cxnId="{05147389-ED52-41F2-8DAE-BDFCBCA7D535}">
      <dgm:prSet/>
      <dgm:spPr/>
      <dgm:t>
        <a:bodyPr/>
        <a:lstStyle/>
        <a:p>
          <a:endParaRPr lang="es-EC"/>
        </a:p>
      </dgm:t>
    </dgm:pt>
    <dgm:pt modelId="{0932169D-C06B-4709-9F15-4F2FDF7C5DAE}" type="sibTrans" cxnId="{05147389-ED52-41F2-8DAE-BDFCBCA7D535}">
      <dgm:prSet/>
      <dgm:spPr/>
      <dgm:t>
        <a:bodyPr/>
        <a:lstStyle/>
        <a:p>
          <a:endParaRPr lang="es-EC"/>
        </a:p>
      </dgm:t>
    </dgm:pt>
    <dgm:pt modelId="{87A66A8B-913A-49F6-91FC-CA92DA93027B}" type="pres">
      <dgm:prSet presAssocID="{79C229DE-25DC-471D-8C89-ACA376BEFA31}" presName="Name0" presStyleCnt="0">
        <dgm:presLayoutVars>
          <dgm:dir/>
          <dgm:animLvl val="lvl"/>
          <dgm:resizeHandles val="exact"/>
        </dgm:presLayoutVars>
      </dgm:prSet>
      <dgm:spPr/>
      <dgm:t>
        <a:bodyPr/>
        <a:lstStyle/>
        <a:p>
          <a:endParaRPr lang="es-EC"/>
        </a:p>
      </dgm:t>
    </dgm:pt>
    <dgm:pt modelId="{3773A281-58AD-4344-BEEB-F1561E5D3074}" type="pres">
      <dgm:prSet presAssocID="{F810C629-480F-4EB1-A28D-ABD90230759D}" presName="linNode" presStyleCnt="0"/>
      <dgm:spPr/>
    </dgm:pt>
    <dgm:pt modelId="{C866A193-4184-4E4C-AF57-39ADC616AB49}" type="pres">
      <dgm:prSet presAssocID="{F810C629-480F-4EB1-A28D-ABD90230759D}" presName="parentText" presStyleLbl="node1" presStyleIdx="0" presStyleCnt="3">
        <dgm:presLayoutVars>
          <dgm:chMax val="1"/>
          <dgm:bulletEnabled val="1"/>
        </dgm:presLayoutVars>
      </dgm:prSet>
      <dgm:spPr/>
      <dgm:t>
        <a:bodyPr/>
        <a:lstStyle/>
        <a:p>
          <a:endParaRPr lang="es-EC"/>
        </a:p>
      </dgm:t>
    </dgm:pt>
    <dgm:pt modelId="{92F7DA99-0A9E-4A50-A01F-A5EE55D340B2}" type="pres">
      <dgm:prSet presAssocID="{F810C629-480F-4EB1-A28D-ABD90230759D}" presName="descendantText" presStyleLbl="alignAccFollowNode1" presStyleIdx="0" presStyleCnt="3">
        <dgm:presLayoutVars>
          <dgm:bulletEnabled val="1"/>
        </dgm:presLayoutVars>
      </dgm:prSet>
      <dgm:spPr/>
      <dgm:t>
        <a:bodyPr/>
        <a:lstStyle/>
        <a:p>
          <a:endParaRPr lang="es-EC"/>
        </a:p>
      </dgm:t>
    </dgm:pt>
    <dgm:pt modelId="{4D7017C6-E959-45BE-869F-2D6466F740F1}" type="pres">
      <dgm:prSet presAssocID="{05E783FB-18F1-424F-8DAB-7D3E3440A69E}" presName="sp" presStyleCnt="0"/>
      <dgm:spPr/>
    </dgm:pt>
    <dgm:pt modelId="{490EE843-DB0E-4AB6-9B8B-AE1BA52A6262}" type="pres">
      <dgm:prSet presAssocID="{F4C489A2-2420-4D26-9A3C-32DAD60B85C6}" presName="linNode" presStyleCnt="0"/>
      <dgm:spPr/>
    </dgm:pt>
    <dgm:pt modelId="{5DF0DBF8-BC4D-4648-92A5-EFF7A53E834C}" type="pres">
      <dgm:prSet presAssocID="{F4C489A2-2420-4D26-9A3C-32DAD60B85C6}" presName="parentText" presStyleLbl="node1" presStyleIdx="1" presStyleCnt="3">
        <dgm:presLayoutVars>
          <dgm:chMax val="1"/>
          <dgm:bulletEnabled val="1"/>
        </dgm:presLayoutVars>
      </dgm:prSet>
      <dgm:spPr/>
      <dgm:t>
        <a:bodyPr/>
        <a:lstStyle/>
        <a:p>
          <a:endParaRPr lang="es-EC"/>
        </a:p>
      </dgm:t>
    </dgm:pt>
    <dgm:pt modelId="{A3305893-1F8F-4853-A7BF-7FCC2D543BF0}" type="pres">
      <dgm:prSet presAssocID="{F4C489A2-2420-4D26-9A3C-32DAD60B85C6}" presName="descendantText" presStyleLbl="alignAccFollowNode1" presStyleIdx="1" presStyleCnt="3">
        <dgm:presLayoutVars>
          <dgm:bulletEnabled val="1"/>
        </dgm:presLayoutVars>
      </dgm:prSet>
      <dgm:spPr/>
      <dgm:t>
        <a:bodyPr/>
        <a:lstStyle/>
        <a:p>
          <a:endParaRPr lang="es-EC"/>
        </a:p>
      </dgm:t>
    </dgm:pt>
    <dgm:pt modelId="{06289E87-B09D-4C17-87AA-574D976C4E28}" type="pres">
      <dgm:prSet presAssocID="{841DA76B-975D-4190-B074-D6BD3A80DA53}" presName="sp" presStyleCnt="0"/>
      <dgm:spPr/>
    </dgm:pt>
    <dgm:pt modelId="{99CDF804-B6F7-44D4-8A21-269036E4C2F9}" type="pres">
      <dgm:prSet presAssocID="{43824645-3A63-4B72-B4D9-6874D7E0F303}" presName="linNode" presStyleCnt="0"/>
      <dgm:spPr/>
    </dgm:pt>
    <dgm:pt modelId="{AC46A865-BAD9-43AC-B491-1CBE8BCBBBE0}" type="pres">
      <dgm:prSet presAssocID="{43824645-3A63-4B72-B4D9-6874D7E0F303}" presName="parentText" presStyleLbl="node1" presStyleIdx="2" presStyleCnt="3">
        <dgm:presLayoutVars>
          <dgm:chMax val="1"/>
          <dgm:bulletEnabled val="1"/>
        </dgm:presLayoutVars>
      </dgm:prSet>
      <dgm:spPr/>
      <dgm:t>
        <a:bodyPr/>
        <a:lstStyle/>
        <a:p>
          <a:endParaRPr lang="es-EC"/>
        </a:p>
      </dgm:t>
    </dgm:pt>
    <dgm:pt modelId="{F7268C8C-2B78-4035-B957-C96841F4EFBD}" type="pres">
      <dgm:prSet presAssocID="{43824645-3A63-4B72-B4D9-6874D7E0F303}" presName="descendantText" presStyleLbl="alignAccFollowNode1" presStyleIdx="2" presStyleCnt="3">
        <dgm:presLayoutVars>
          <dgm:bulletEnabled val="1"/>
        </dgm:presLayoutVars>
      </dgm:prSet>
      <dgm:spPr/>
      <dgm:t>
        <a:bodyPr/>
        <a:lstStyle/>
        <a:p>
          <a:endParaRPr lang="es-EC"/>
        </a:p>
      </dgm:t>
    </dgm:pt>
  </dgm:ptLst>
  <dgm:cxnLst>
    <dgm:cxn modelId="{E754DD41-E880-437B-83D9-B936FF02A81C}" type="presOf" srcId="{CD1BFE56-AEE2-4923-81D9-0B982DE847B5}" destId="{F7268C8C-2B78-4035-B957-C96841F4EFBD}" srcOrd="0" destOrd="0" presId="urn:microsoft.com/office/officeart/2005/8/layout/vList5"/>
    <dgm:cxn modelId="{79432E9A-2D00-4DCA-ACDE-4A76F2D00FD3}" type="presOf" srcId="{F4C489A2-2420-4D26-9A3C-32DAD60B85C6}" destId="{5DF0DBF8-BC4D-4648-92A5-EFF7A53E834C}" srcOrd="0" destOrd="0" presId="urn:microsoft.com/office/officeart/2005/8/layout/vList5"/>
    <dgm:cxn modelId="{7D76BC36-FACF-4BD3-B923-AF010DEB709C}" type="presOf" srcId="{4F81FE7C-FE3F-4EF3-B9FD-0405805C3FA8}" destId="{A3305893-1F8F-4853-A7BF-7FCC2D543BF0}" srcOrd="0" destOrd="0" presId="urn:microsoft.com/office/officeart/2005/8/layout/vList5"/>
    <dgm:cxn modelId="{3C61861A-EA1F-4E12-8B29-208DD4BE55DD}" srcId="{F4C489A2-2420-4D26-9A3C-32DAD60B85C6}" destId="{4F81FE7C-FE3F-4EF3-B9FD-0405805C3FA8}" srcOrd="0" destOrd="0" parTransId="{D820D51B-0ED1-4B86-BDC3-99E154B3E134}" sibTransId="{3353F294-034F-4A6C-B297-7B4139FFEF06}"/>
    <dgm:cxn modelId="{358C8409-7D30-4B75-9DB5-CB793059DFB1}" type="presOf" srcId="{43824645-3A63-4B72-B4D9-6874D7E0F303}" destId="{AC46A865-BAD9-43AC-B491-1CBE8BCBBBE0}" srcOrd="0" destOrd="0" presId="urn:microsoft.com/office/officeart/2005/8/layout/vList5"/>
    <dgm:cxn modelId="{80BCEA14-1A85-4491-8973-3CA7396863BB}" srcId="{79C229DE-25DC-471D-8C89-ACA376BEFA31}" destId="{F4C489A2-2420-4D26-9A3C-32DAD60B85C6}" srcOrd="1" destOrd="0" parTransId="{817682D3-8764-45BE-8D47-D75A583EB406}" sibTransId="{841DA76B-975D-4190-B074-D6BD3A80DA53}"/>
    <dgm:cxn modelId="{484E2107-6E0F-4F4F-AEFD-D93EC5BADEB3}" srcId="{79C229DE-25DC-471D-8C89-ACA376BEFA31}" destId="{43824645-3A63-4B72-B4D9-6874D7E0F303}" srcOrd="2" destOrd="0" parTransId="{3928080A-BE38-4D16-A871-703085FB8A00}" sibTransId="{BC306BB4-9936-49BA-8B74-9E2DA8867ECE}"/>
    <dgm:cxn modelId="{65EBCB7B-684F-475D-A6F1-72ADE4E5A9C6}" type="presOf" srcId="{79C229DE-25DC-471D-8C89-ACA376BEFA31}" destId="{87A66A8B-913A-49F6-91FC-CA92DA93027B}" srcOrd="0" destOrd="0" presId="urn:microsoft.com/office/officeart/2005/8/layout/vList5"/>
    <dgm:cxn modelId="{BC3DB96B-2A96-4DFB-BB4F-73353797117E}" type="presOf" srcId="{F810C629-480F-4EB1-A28D-ABD90230759D}" destId="{C866A193-4184-4E4C-AF57-39ADC616AB49}" srcOrd="0" destOrd="0" presId="urn:microsoft.com/office/officeart/2005/8/layout/vList5"/>
    <dgm:cxn modelId="{958F2AD7-8957-462F-9D86-085A73EA6465}" srcId="{F810C629-480F-4EB1-A28D-ABD90230759D}" destId="{5D09AAAB-8058-47CE-AA2D-51BCDBFFCFEA}" srcOrd="0" destOrd="0" parTransId="{C13B42B1-CFC9-4B15-B2D5-4206644D8130}" sibTransId="{294FDD01-0187-493D-A853-6DD8984DE601}"/>
    <dgm:cxn modelId="{103513F1-27A9-40EF-BFB6-70557A8505CD}" type="presOf" srcId="{5D09AAAB-8058-47CE-AA2D-51BCDBFFCFEA}" destId="{92F7DA99-0A9E-4A50-A01F-A5EE55D340B2}" srcOrd="0" destOrd="0" presId="urn:microsoft.com/office/officeart/2005/8/layout/vList5"/>
    <dgm:cxn modelId="{05147389-ED52-41F2-8DAE-BDFCBCA7D535}" srcId="{43824645-3A63-4B72-B4D9-6874D7E0F303}" destId="{CD1BFE56-AEE2-4923-81D9-0B982DE847B5}" srcOrd="0" destOrd="0" parTransId="{9E0877D4-283D-4E63-9552-3954531CAC67}" sibTransId="{0932169D-C06B-4709-9F15-4F2FDF7C5DAE}"/>
    <dgm:cxn modelId="{62D83394-5A60-424E-A71E-A5660807A68B}" srcId="{79C229DE-25DC-471D-8C89-ACA376BEFA31}" destId="{F810C629-480F-4EB1-A28D-ABD90230759D}" srcOrd="0" destOrd="0" parTransId="{07B8588F-FF68-4170-82F5-D922D24D710D}" sibTransId="{05E783FB-18F1-424F-8DAB-7D3E3440A69E}"/>
    <dgm:cxn modelId="{1E999FB1-36F1-4AA3-88A6-F4BC55B72DD8}" type="presParOf" srcId="{87A66A8B-913A-49F6-91FC-CA92DA93027B}" destId="{3773A281-58AD-4344-BEEB-F1561E5D3074}" srcOrd="0" destOrd="0" presId="urn:microsoft.com/office/officeart/2005/8/layout/vList5"/>
    <dgm:cxn modelId="{F0CCFEBF-689D-4C6D-B57C-D124E97BCB09}" type="presParOf" srcId="{3773A281-58AD-4344-BEEB-F1561E5D3074}" destId="{C866A193-4184-4E4C-AF57-39ADC616AB49}" srcOrd="0" destOrd="0" presId="urn:microsoft.com/office/officeart/2005/8/layout/vList5"/>
    <dgm:cxn modelId="{9AF25D07-D77F-45F4-8D8F-BE6743F77BA9}" type="presParOf" srcId="{3773A281-58AD-4344-BEEB-F1561E5D3074}" destId="{92F7DA99-0A9E-4A50-A01F-A5EE55D340B2}" srcOrd="1" destOrd="0" presId="urn:microsoft.com/office/officeart/2005/8/layout/vList5"/>
    <dgm:cxn modelId="{C83231EC-1903-4FA5-AD9A-6AD360104B4E}" type="presParOf" srcId="{87A66A8B-913A-49F6-91FC-CA92DA93027B}" destId="{4D7017C6-E959-45BE-869F-2D6466F740F1}" srcOrd="1" destOrd="0" presId="urn:microsoft.com/office/officeart/2005/8/layout/vList5"/>
    <dgm:cxn modelId="{3164CDD1-DFEE-4A39-8517-89D6E7F4C93A}" type="presParOf" srcId="{87A66A8B-913A-49F6-91FC-CA92DA93027B}" destId="{490EE843-DB0E-4AB6-9B8B-AE1BA52A6262}" srcOrd="2" destOrd="0" presId="urn:microsoft.com/office/officeart/2005/8/layout/vList5"/>
    <dgm:cxn modelId="{ABFD2C88-6C12-4506-9F0C-BD9907CD6188}" type="presParOf" srcId="{490EE843-DB0E-4AB6-9B8B-AE1BA52A6262}" destId="{5DF0DBF8-BC4D-4648-92A5-EFF7A53E834C}" srcOrd="0" destOrd="0" presId="urn:microsoft.com/office/officeart/2005/8/layout/vList5"/>
    <dgm:cxn modelId="{B9AEC352-734B-42E0-BE99-046719D03F11}" type="presParOf" srcId="{490EE843-DB0E-4AB6-9B8B-AE1BA52A6262}" destId="{A3305893-1F8F-4853-A7BF-7FCC2D543BF0}" srcOrd="1" destOrd="0" presId="urn:microsoft.com/office/officeart/2005/8/layout/vList5"/>
    <dgm:cxn modelId="{3DAED519-3617-4204-A7AE-795E709873A7}" type="presParOf" srcId="{87A66A8B-913A-49F6-91FC-CA92DA93027B}" destId="{06289E87-B09D-4C17-87AA-574D976C4E28}" srcOrd="3" destOrd="0" presId="urn:microsoft.com/office/officeart/2005/8/layout/vList5"/>
    <dgm:cxn modelId="{366742BE-F4F3-48D3-863F-E0D834B54869}" type="presParOf" srcId="{87A66A8B-913A-49F6-91FC-CA92DA93027B}" destId="{99CDF804-B6F7-44D4-8A21-269036E4C2F9}" srcOrd="4" destOrd="0" presId="urn:microsoft.com/office/officeart/2005/8/layout/vList5"/>
    <dgm:cxn modelId="{1000F797-A2AA-4C49-AF96-0CE1F13CD282}" type="presParOf" srcId="{99CDF804-B6F7-44D4-8A21-269036E4C2F9}" destId="{AC46A865-BAD9-43AC-B491-1CBE8BCBBBE0}" srcOrd="0" destOrd="0" presId="urn:microsoft.com/office/officeart/2005/8/layout/vList5"/>
    <dgm:cxn modelId="{ADB089ED-3ABD-48A9-ACBF-1A52A056337F}" type="presParOf" srcId="{99CDF804-B6F7-44D4-8A21-269036E4C2F9}" destId="{F7268C8C-2B78-4035-B957-C96841F4EFBD}" srcOrd="1" destOrd="0" presId="urn:microsoft.com/office/officeart/2005/8/layout/vList5"/>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5.2 Identificación de la muestra </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D4CEF1CD-FE30-431F-96A1-31AB7527EA80}" type="presOf" srcId="{09FEC86F-E036-4932-A1F3-29C792D7DC38}" destId="{ED61DF64-18D5-4490-B573-C36FB134BE14}" srcOrd="0" destOrd="0" presId="urn:microsoft.com/office/officeart/2005/8/layout/vList2"/>
    <dgm:cxn modelId="{BB018A51-4893-4471-9996-FFE075AED67D}"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A29BCFF-BEAE-4CE9-BDF9-3AB5C71ACC73}"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64C94AB6-EBDC-4EE0-9A16-37E036E512FD}" type="doc">
      <dgm:prSet loTypeId="urn:microsoft.com/office/officeart/2005/8/layout/process4" loCatId="list" qsTypeId="urn:microsoft.com/office/officeart/2005/8/quickstyle/simple5" qsCatId="simple" csTypeId="urn:microsoft.com/office/officeart/2005/8/colors/colorful5" csCatId="colorful" phldr="1"/>
      <dgm:spPr/>
      <dgm:t>
        <a:bodyPr/>
        <a:lstStyle/>
        <a:p>
          <a:endParaRPr lang="es-EC"/>
        </a:p>
      </dgm:t>
    </dgm:pt>
    <dgm:pt modelId="{609D4686-8358-4675-B213-3112CD99334A}">
      <dgm:prSet phldrT="[Texto]" custT="1"/>
      <dgm:spPr/>
      <dgm:t>
        <a:bodyPr/>
        <a:lstStyle/>
        <a:p>
          <a:r>
            <a:rPr lang="es-EC" sz="2400" dirty="0" smtClean="0"/>
            <a:t>Responsables de los procesos</a:t>
          </a:r>
          <a:endParaRPr lang="es-EC" sz="2400" dirty="0"/>
        </a:p>
      </dgm:t>
    </dgm:pt>
    <dgm:pt modelId="{873BB749-65A3-41E8-B14E-F968CBFE5869}" type="parTrans" cxnId="{1CE19075-7655-4602-9B81-6BB2A24A3158}">
      <dgm:prSet/>
      <dgm:spPr/>
      <dgm:t>
        <a:bodyPr/>
        <a:lstStyle/>
        <a:p>
          <a:endParaRPr lang="es-EC"/>
        </a:p>
      </dgm:t>
    </dgm:pt>
    <dgm:pt modelId="{E9C7AC83-C4D7-41A9-9314-A992FADE329C}" type="sibTrans" cxnId="{1CE19075-7655-4602-9B81-6BB2A24A3158}">
      <dgm:prSet/>
      <dgm:spPr/>
      <dgm:t>
        <a:bodyPr/>
        <a:lstStyle/>
        <a:p>
          <a:endParaRPr lang="es-EC"/>
        </a:p>
      </dgm:t>
    </dgm:pt>
    <dgm:pt modelId="{1CDCFCAA-8C5B-489E-A535-6494049C0A96}">
      <dgm:prSet phldrT="[Texto]"/>
      <dgm:spPr/>
      <dgm:t>
        <a:bodyPr/>
        <a:lstStyle/>
        <a:p>
          <a:r>
            <a:rPr lang="es-EC" dirty="0" smtClean="0"/>
            <a:t>Controlan el cumplimiento y ejecución de actividades y tareas de un proceso.</a:t>
          </a:r>
          <a:endParaRPr lang="es-EC" dirty="0"/>
        </a:p>
      </dgm:t>
    </dgm:pt>
    <dgm:pt modelId="{4B04E429-977B-46FB-BAEE-5EB92FB3986A}" type="parTrans" cxnId="{0207DF3F-865A-451E-A2CD-EE751558DAAB}">
      <dgm:prSet/>
      <dgm:spPr/>
      <dgm:t>
        <a:bodyPr/>
        <a:lstStyle/>
        <a:p>
          <a:endParaRPr lang="es-EC"/>
        </a:p>
      </dgm:t>
    </dgm:pt>
    <dgm:pt modelId="{3E1EECDA-0185-4983-81D2-CE511CB4A2CD}" type="sibTrans" cxnId="{0207DF3F-865A-451E-A2CD-EE751558DAAB}">
      <dgm:prSet/>
      <dgm:spPr/>
      <dgm:t>
        <a:bodyPr/>
        <a:lstStyle/>
        <a:p>
          <a:endParaRPr lang="es-EC"/>
        </a:p>
      </dgm:t>
    </dgm:pt>
    <dgm:pt modelId="{81771F4E-BDFB-4AC8-8DDB-7AD7FD17880A}">
      <dgm:prSet phldrT="[Texto]" custT="1"/>
      <dgm:spPr/>
      <dgm:t>
        <a:bodyPr/>
        <a:lstStyle/>
        <a:p>
          <a:r>
            <a:rPr lang="es-EC" sz="2400" dirty="0" smtClean="0"/>
            <a:t>Clientes de los procesos</a:t>
          </a:r>
          <a:endParaRPr lang="es-EC" sz="2400" dirty="0"/>
        </a:p>
      </dgm:t>
    </dgm:pt>
    <dgm:pt modelId="{209B8ED0-828D-4EAF-97E6-36D18D6C1844}" type="parTrans" cxnId="{C7478AC9-5D37-4070-8B9C-B5595EC7082D}">
      <dgm:prSet/>
      <dgm:spPr/>
      <dgm:t>
        <a:bodyPr/>
        <a:lstStyle/>
        <a:p>
          <a:endParaRPr lang="es-EC"/>
        </a:p>
      </dgm:t>
    </dgm:pt>
    <dgm:pt modelId="{3E3EA2D7-70AA-41E9-A88A-DF9FE045C27A}" type="sibTrans" cxnId="{C7478AC9-5D37-4070-8B9C-B5595EC7082D}">
      <dgm:prSet/>
      <dgm:spPr/>
      <dgm:t>
        <a:bodyPr/>
        <a:lstStyle/>
        <a:p>
          <a:endParaRPr lang="es-EC"/>
        </a:p>
      </dgm:t>
    </dgm:pt>
    <dgm:pt modelId="{48F0F546-27F3-4B8B-BCA5-841C5867F807}">
      <dgm:prSet phldrT="[Texto]"/>
      <dgm:spPr/>
      <dgm:t>
        <a:bodyPr/>
        <a:lstStyle/>
        <a:p>
          <a:r>
            <a:rPr lang="es-EC" dirty="0" smtClean="0"/>
            <a:t>Reciben o entregan un producto o servicio de los procesos de TI.</a:t>
          </a:r>
          <a:endParaRPr lang="es-EC" dirty="0"/>
        </a:p>
      </dgm:t>
    </dgm:pt>
    <dgm:pt modelId="{50CC1428-B6A2-41E6-995F-4709E5F47430}" type="parTrans" cxnId="{863DCFAF-FAE5-4537-883D-0C5C68D2195B}">
      <dgm:prSet/>
      <dgm:spPr/>
      <dgm:t>
        <a:bodyPr/>
        <a:lstStyle/>
        <a:p>
          <a:endParaRPr lang="es-EC"/>
        </a:p>
      </dgm:t>
    </dgm:pt>
    <dgm:pt modelId="{E0DDB907-C228-4194-B6FE-C3F7997DB808}" type="sibTrans" cxnId="{863DCFAF-FAE5-4537-883D-0C5C68D2195B}">
      <dgm:prSet/>
      <dgm:spPr/>
      <dgm:t>
        <a:bodyPr/>
        <a:lstStyle/>
        <a:p>
          <a:endParaRPr lang="es-EC"/>
        </a:p>
      </dgm:t>
    </dgm:pt>
    <dgm:pt modelId="{3EC1F433-B7E3-4066-B723-349C625DF0EE}" type="pres">
      <dgm:prSet presAssocID="{64C94AB6-EBDC-4EE0-9A16-37E036E512FD}" presName="Name0" presStyleCnt="0">
        <dgm:presLayoutVars>
          <dgm:dir/>
          <dgm:animLvl val="lvl"/>
          <dgm:resizeHandles val="exact"/>
        </dgm:presLayoutVars>
      </dgm:prSet>
      <dgm:spPr/>
      <dgm:t>
        <a:bodyPr/>
        <a:lstStyle/>
        <a:p>
          <a:endParaRPr lang="es-EC"/>
        </a:p>
      </dgm:t>
    </dgm:pt>
    <dgm:pt modelId="{812D3F8F-1A0C-4938-BC9C-E55C21CE6FE3}" type="pres">
      <dgm:prSet presAssocID="{81771F4E-BDFB-4AC8-8DDB-7AD7FD17880A}" presName="boxAndChildren" presStyleCnt="0"/>
      <dgm:spPr/>
    </dgm:pt>
    <dgm:pt modelId="{3AD3FAC8-4C69-4542-904E-7B27394AAD4E}" type="pres">
      <dgm:prSet presAssocID="{81771F4E-BDFB-4AC8-8DDB-7AD7FD17880A}" presName="parentTextBox" presStyleLbl="node1" presStyleIdx="0" presStyleCnt="2"/>
      <dgm:spPr/>
      <dgm:t>
        <a:bodyPr/>
        <a:lstStyle/>
        <a:p>
          <a:endParaRPr lang="es-EC"/>
        </a:p>
      </dgm:t>
    </dgm:pt>
    <dgm:pt modelId="{BEB73F92-0352-4FCE-A3A4-4D2B05F5A15F}" type="pres">
      <dgm:prSet presAssocID="{81771F4E-BDFB-4AC8-8DDB-7AD7FD17880A}" presName="entireBox" presStyleLbl="node1" presStyleIdx="0" presStyleCnt="2"/>
      <dgm:spPr/>
      <dgm:t>
        <a:bodyPr/>
        <a:lstStyle/>
        <a:p>
          <a:endParaRPr lang="es-EC"/>
        </a:p>
      </dgm:t>
    </dgm:pt>
    <dgm:pt modelId="{D85CE7EA-4639-43E0-BAF5-FE92AD62D69E}" type="pres">
      <dgm:prSet presAssocID="{81771F4E-BDFB-4AC8-8DDB-7AD7FD17880A}" presName="descendantBox" presStyleCnt="0"/>
      <dgm:spPr/>
    </dgm:pt>
    <dgm:pt modelId="{58A0D6F9-F1AE-4321-A7C9-6A3F86712A4D}" type="pres">
      <dgm:prSet presAssocID="{48F0F546-27F3-4B8B-BCA5-841C5867F807}" presName="childTextBox" presStyleLbl="fgAccFollowNode1" presStyleIdx="0" presStyleCnt="2">
        <dgm:presLayoutVars>
          <dgm:bulletEnabled val="1"/>
        </dgm:presLayoutVars>
      </dgm:prSet>
      <dgm:spPr/>
      <dgm:t>
        <a:bodyPr/>
        <a:lstStyle/>
        <a:p>
          <a:endParaRPr lang="es-EC"/>
        </a:p>
      </dgm:t>
    </dgm:pt>
    <dgm:pt modelId="{1B0A40B2-F145-43DF-8E14-D1F9105F31A0}" type="pres">
      <dgm:prSet presAssocID="{E9C7AC83-C4D7-41A9-9314-A992FADE329C}" presName="sp" presStyleCnt="0"/>
      <dgm:spPr/>
    </dgm:pt>
    <dgm:pt modelId="{D3F6B354-A08F-4968-BA36-81BB2E824A60}" type="pres">
      <dgm:prSet presAssocID="{609D4686-8358-4675-B213-3112CD99334A}" presName="arrowAndChildren" presStyleCnt="0"/>
      <dgm:spPr/>
    </dgm:pt>
    <dgm:pt modelId="{E4FDDDE0-6B66-4413-990C-20ABFA5A8C03}" type="pres">
      <dgm:prSet presAssocID="{609D4686-8358-4675-B213-3112CD99334A}" presName="parentTextArrow" presStyleLbl="node1" presStyleIdx="0" presStyleCnt="2"/>
      <dgm:spPr/>
      <dgm:t>
        <a:bodyPr/>
        <a:lstStyle/>
        <a:p>
          <a:endParaRPr lang="es-EC"/>
        </a:p>
      </dgm:t>
    </dgm:pt>
    <dgm:pt modelId="{D2E34218-9CAB-4AB8-AD4D-CB741BFA9FFC}" type="pres">
      <dgm:prSet presAssocID="{609D4686-8358-4675-B213-3112CD99334A}" presName="arrow" presStyleLbl="node1" presStyleIdx="1" presStyleCnt="2"/>
      <dgm:spPr/>
      <dgm:t>
        <a:bodyPr/>
        <a:lstStyle/>
        <a:p>
          <a:endParaRPr lang="es-EC"/>
        </a:p>
      </dgm:t>
    </dgm:pt>
    <dgm:pt modelId="{A0204A0D-B17A-4555-BC89-45F2176E0199}" type="pres">
      <dgm:prSet presAssocID="{609D4686-8358-4675-B213-3112CD99334A}" presName="descendantArrow" presStyleCnt="0"/>
      <dgm:spPr/>
    </dgm:pt>
    <dgm:pt modelId="{6DAF34F2-E47B-460D-8226-B48D44EF6C94}" type="pres">
      <dgm:prSet presAssocID="{1CDCFCAA-8C5B-489E-A535-6494049C0A96}" presName="childTextArrow" presStyleLbl="fgAccFollowNode1" presStyleIdx="1" presStyleCnt="2">
        <dgm:presLayoutVars>
          <dgm:bulletEnabled val="1"/>
        </dgm:presLayoutVars>
      </dgm:prSet>
      <dgm:spPr/>
      <dgm:t>
        <a:bodyPr/>
        <a:lstStyle/>
        <a:p>
          <a:endParaRPr lang="es-EC"/>
        </a:p>
      </dgm:t>
    </dgm:pt>
  </dgm:ptLst>
  <dgm:cxnLst>
    <dgm:cxn modelId="{A70C01AC-FEA1-4174-87B8-DA7070CB0015}" type="presOf" srcId="{81771F4E-BDFB-4AC8-8DDB-7AD7FD17880A}" destId="{3AD3FAC8-4C69-4542-904E-7B27394AAD4E}" srcOrd="0" destOrd="0" presId="urn:microsoft.com/office/officeart/2005/8/layout/process4"/>
    <dgm:cxn modelId="{F0BB4518-D338-4B05-9492-99CB61314A5C}" type="presOf" srcId="{81771F4E-BDFB-4AC8-8DDB-7AD7FD17880A}" destId="{BEB73F92-0352-4FCE-A3A4-4D2B05F5A15F}" srcOrd="1" destOrd="0" presId="urn:microsoft.com/office/officeart/2005/8/layout/process4"/>
    <dgm:cxn modelId="{DDD43B8D-4FBE-408E-B683-70DCD41D1629}" type="presOf" srcId="{609D4686-8358-4675-B213-3112CD99334A}" destId="{E4FDDDE0-6B66-4413-990C-20ABFA5A8C03}" srcOrd="0" destOrd="0" presId="urn:microsoft.com/office/officeart/2005/8/layout/process4"/>
    <dgm:cxn modelId="{863DCFAF-FAE5-4537-883D-0C5C68D2195B}" srcId="{81771F4E-BDFB-4AC8-8DDB-7AD7FD17880A}" destId="{48F0F546-27F3-4B8B-BCA5-841C5867F807}" srcOrd="0" destOrd="0" parTransId="{50CC1428-B6A2-41E6-995F-4709E5F47430}" sibTransId="{E0DDB907-C228-4194-B6FE-C3F7997DB808}"/>
    <dgm:cxn modelId="{F6B0549B-7BF8-4529-9985-BAC3F8EB4E14}" type="presOf" srcId="{609D4686-8358-4675-B213-3112CD99334A}" destId="{D2E34218-9CAB-4AB8-AD4D-CB741BFA9FFC}" srcOrd="1" destOrd="0" presId="urn:microsoft.com/office/officeart/2005/8/layout/process4"/>
    <dgm:cxn modelId="{0207DF3F-865A-451E-A2CD-EE751558DAAB}" srcId="{609D4686-8358-4675-B213-3112CD99334A}" destId="{1CDCFCAA-8C5B-489E-A535-6494049C0A96}" srcOrd="0" destOrd="0" parTransId="{4B04E429-977B-46FB-BAEE-5EB92FB3986A}" sibTransId="{3E1EECDA-0185-4983-81D2-CE511CB4A2CD}"/>
    <dgm:cxn modelId="{A78032FD-D57D-414E-965C-8375E646ADB9}" type="presOf" srcId="{64C94AB6-EBDC-4EE0-9A16-37E036E512FD}" destId="{3EC1F433-B7E3-4066-B723-349C625DF0EE}" srcOrd="0" destOrd="0" presId="urn:microsoft.com/office/officeart/2005/8/layout/process4"/>
    <dgm:cxn modelId="{07D25633-9708-4FF8-95ED-398D20D7BECF}" type="presOf" srcId="{48F0F546-27F3-4B8B-BCA5-841C5867F807}" destId="{58A0D6F9-F1AE-4321-A7C9-6A3F86712A4D}" srcOrd="0" destOrd="0" presId="urn:microsoft.com/office/officeart/2005/8/layout/process4"/>
    <dgm:cxn modelId="{1CE19075-7655-4602-9B81-6BB2A24A3158}" srcId="{64C94AB6-EBDC-4EE0-9A16-37E036E512FD}" destId="{609D4686-8358-4675-B213-3112CD99334A}" srcOrd="0" destOrd="0" parTransId="{873BB749-65A3-41E8-B14E-F968CBFE5869}" sibTransId="{E9C7AC83-C4D7-41A9-9314-A992FADE329C}"/>
    <dgm:cxn modelId="{C7478AC9-5D37-4070-8B9C-B5595EC7082D}" srcId="{64C94AB6-EBDC-4EE0-9A16-37E036E512FD}" destId="{81771F4E-BDFB-4AC8-8DDB-7AD7FD17880A}" srcOrd="1" destOrd="0" parTransId="{209B8ED0-828D-4EAF-97E6-36D18D6C1844}" sibTransId="{3E3EA2D7-70AA-41E9-A88A-DF9FE045C27A}"/>
    <dgm:cxn modelId="{0535D67E-3E63-4349-9520-01C0E7236487}" type="presOf" srcId="{1CDCFCAA-8C5B-489E-A535-6494049C0A96}" destId="{6DAF34F2-E47B-460D-8226-B48D44EF6C94}" srcOrd="0" destOrd="0" presId="urn:microsoft.com/office/officeart/2005/8/layout/process4"/>
    <dgm:cxn modelId="{8C4E89E6-B918-4A08-ABE4-288289446CAC}" type="presParOf" srcId="{3EC1F433-B7E3-4066-B723-349C625DF0EE}" destId="{812D3F8F-1A0C-4938-BC9C-E55C21CE6FE3}" srcOrd="0" destOrd="0" presId="urn:microsoft.com/office/officeart/2005/8/layout/process4"/>
    <dgm:cxn modelId="{78C1401A-0F57-4283-AFA3-49545CB3131A}" type="presParOf" srcId="{812D3F8F-1A0C-4938-BC9C-E55C21CE6FE3}" destId="{3AD3FAC8-4C69-4542-904E-7B27394AAD4E}" srcOrd="0" destOrd="0" presId="urn:microsoft.com/office/officeart/2005/8/layout/process4"/>
    <dgm:cxn modelId="{186B3E7D-F121-4843-BE4A-9C39BCD663B9}" type="presParOf" srcId="{812D3F8F-1A0C-4938-BC9C-E55C21CE6FE3}" destId="{BEB73F92-0352-4FCE-A3A4-4D2B05F5A15F}" srcOrd="1" destOrd="0" presId="urn:microsoft.com/office/officeart/2005/8/layout/process4"/>
    <dgm:cxn modelId="{81E28E14-F706-4FE6-9DE3-C1181433A06E}" type="presParOf" srcId="{812D3F8F-1A0C-4938-BC9C-E55C21CE6FE3}" destId="{D85CE7EA-4639-43E0-BAF5-FE92AD62D69E}" srcOrd="2" destOrd="0" presId="urn:microsoft.com/office/officeart/2005/8/layout/process4"/>
    <dgm:cxn modelId="{703C725F-2512-4334-A0C3-A62535F07D2A}" type="presParOf" srcId="{D85CE7EA-4639-43E0-BAF5-FE92AD62D69E}" destId="{58A0D6F9-F1AE-4321-A7C9-6A3F86712A4D}" srcOrd="0" destOrd="0" presId="urn:microsoft.com/office/officeart/2005/8/layout/process4"/>
    <dgm:cxn modelId="{7028B25C-1F99-4425-A999-F5018FBB4B12}" type="presParOf" srcId="{3EC1F433-B7E3-4066-B723-349C625DF0EE}" destId="{1B0A40B2-F145-43DF-8E14-D1F9105F31A0}" srcOrd="1" destOrd="0" presId="urn:microsoft.com/office/officeart/2005/8/layout/process4"/>
    <dgm:cxn modelId="{6B881718-D33A-461B-9292-D837A3116665}" type="presParOf" srcId="{3EC1F433-B7E3-4066-B723-349C625DF0EE}" destId="{D3F6B354-A08F-4968-BA36-81BB2E824A60}" srcOrd="2" destOrd="0" presId="urn:microsoft.com/office/officeart/2005/8/layout/process4"/>
    <dgm:cxn modelId="{3DB2B49E-1DA1-437A-8C0E-C5E03CC243DE}" type="presParOf" srcId="{D3F6B354-A08F-4968-BA36-81BB2E824A60}" destId="{E4FDDDE0-6B66-4413-990C-20ABFA5A8C03}" srcOrd="0" destOrd="0" presId="urn:microsoft.com/office/officeart/2005/8/layout/process4"/>
    <dgm:cxn modelId="{A33ED438-D67F-41DD-898E-CE8C320BD591}" type="presParOf" srcId="{D3F6B354-A08F-4968-BA36-81BB2E824A60}" destId="{D2E34218-9CAB-4AB8-AD4D-CB741BFA9FFC}" srcOrd="1" destOrd="0" presId="urn:microsoft.com/office/officeart/2005/8/layout/process4"/>
    <dgm:cxn modelId="{2198BA99-6AA3-41C2-B187-B6ECD2B80D22}" type="presParOf" srcId="{D3F6B354-A08F-4968-BA36-81BB2E824A60}" destId="{A0204A0D-B17A-4555-BC89-45F2176E0199}" srcOrd="2" destOrd="0" presId="urn:microsoft.com/office/officeart/2005/8/layout/process4"/>
    <dgm:cxn modelId="{EDCED72C-924C-430F-B5B6-A5961F2B2ED0}" type="presParOf" srcId="{A0204A0D-B17A-4555-BC89-45F2176E0199}" destId="{6DAF34F2-E47B-460D-8226-B48D44EF6C94}" srcOrd="0" destOrd="0" presId="urn:microsoft.com/office/officeart/2005/8/layout/process4"/>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5.3 Definición de los Responsables de los procesos</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357A110A-2259-4BE5-B71B-9D9E78B6C839}"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AB48716-B8AE-49A2-B29B-6BC9ED995C93}" type="presOf" srcId="{238CC9A4-0EAE-4AC6-8A4B-689493D375E4}" destId="{FC7C4530-963F-4D81-8C96-75FADF586974}" srcOrd="0" destOrd="0" presId="urn:microsoft.com/office/officeart/2005/8/layout/vList2"/>
    <dgm:cxn modelId="{FA520135-EF23-44C9-B7F0-5CFD3F128278}"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dirty="0" smtClean="0"/>
            <a:t>Responsables de procesos:</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ES" sz="1600" dirty="0" smtClean="0"/>
            <a:t>Cada una de las secciones departamentales (redes, BDD, soporte) cuenta  con un supervisor de equipo.</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9F40F59D-82EE-4D91-A9B1-4EF9921839F3}">
      <dgm:prSet phldrT="[Texto]" custT="1"/>
      <dgm:spPr/>
      <dgm:t>
        <a:bodyPr/>
        <a:lstStyle/>
        <a:p>
          <a:pPr algn="ctr"/>
          <a:r>
            <a:rPr lang="es-EC" sz="1600" dirty="0" smtClean="0"/>
            <a:t>Conocen el alcance de su unidad y el trabajo realizado por cada uno de los miembros de su equipo</a:t>
          </a:r>
          <a:endParaRPr lang="es-EC" sz="1600" dirty="0"/>
        </a:p>
      </dgm:t>
    </dgm:pt>
    <dgm:pt modelId="{635D0670-DC03-4AD8-9F9C-14598DE54D33}" type="parTrans" cxnId="{B942228F-D40A-4BF0-84C4-291ED4DDAA3E}">
      <dgm:prSet/>
      <dgm:spPr/>
      <dgm:t>
        <a:bodyPr/>
        <a:lstStyle/>
        <a:p>
          <a:endParaRPr lang="es-EC"/>
        </a:p>
      </dgm:t>
    </dgm:pt>
    <dgm:pt modelId="{0E84565D-1F7D-4D61-8C91-1DCFC4FD3C84}" type="sibTrans" cxnId="{B942228F-D40A-4BF0-84C4-291ED4DDAA3E}">
      <dgm:prSet/>
      <dgm:spPr/>
      <dgm:t>
        <a:bodyPr/>
        <a:lstStyle/>
        <a:p>
          <a:endParaRPr lang="es-EC"/>
        </a:p>
      </dgm:t>
    </dgm:pt>
    <dgm:pt modelId="{5A84ECD3-6E39-4FB4-840C-68B930B47474}">
      <dgm:prSet phldrT="[Texto]" custT="1"/>
      <dgm:spPr/>
      <dgm:t>
        <a:bodyPr/>
        <a:lstStyle/>
        <a:p>
          <a:pPr algn="ctr"/>
          <a:r>
            <a:rPr lang="es-EC" sz="1600" dirty="0" smtClean="0"/>
            <a:t>Disponen de un alto grado de conocimiento de la manera de cómo son ejecutadas las actividades de un proceso</a:t>
          </a:r>
          <a:endParaRPr lang="es-EC" sz="1600" dirty="0"/>
        </a:p>
      </dgm:t>
    </dgm:pt>
    <dgm:pt modelId="{9599FC91-07C5-4D99-A6C4-5CAC8A5F55AF}" type="sibTrans" cxnId="{833BC176-CF18-4FAA-9039-75BD40C6C613}">
      <dgm:prSet/>
      <dgm:spPr/>
      <dgm:t>
        <a:bodyPr/>
        <a:lstStyle/>
        <a:p>
          <a:endParaRPr lang="es-EC"/>
        </a:p>
      </dgm:t>
    </dgm:pt>
    <dgm:pt modelId="{3883E72D-6EA1-48DA-93CC-F6A57FE2EAE3}" type="parTrans" cxnId="{833BC176-CF18-4FAA-9039-75BD40C6C613}">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pt>
    <dgm:pt modelId="{26EA4E52-3EE1-4EDA-ABAF-4238740C1C89}" type="pres">
      <dgm:prSet presAssocID="{B6F26C10-E875-430F-9CC7-04C42B3976F5}" presName="aNode" presStyleLbl="bgShp" presStyleIdx="0" presStyleCnt="1" custLinFactNeighborX="28890" custLinFactNeighborY="-4348"/>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pt>
    <dgm:pt modelId="{31745DA3-2000-4C54-9FF0-703378A1AA1C}" type="pres">
      <dgm:prSet presAssocID="{B6F26C10-E875-430F-9CC7-04C42B3976F5}" presName="theInnerList" presStyleCnt="0"/>
      <dgm:spPr/>
    </dgm:pt>
    <dgm:pt modelId="{6FCFD9CC-EFCA-498D-B33F-FE7B19FE7924}" type="pres">
      <dgm:prSet presAssocID="{BAFAD723-B6FC-4AB3-AFDB-962680DE5893}" presName="childNode" presStyleLbl="node1" presStyleIdx="0" presStyleCnt="3"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pt>
    <dgm:pt modelId="{5D32B3A9-C89D-4B16-8A53-3FDBB575DE1E}" type="pres">
      <dgm:prSet presAssocID="{9F40F59D-82EE-4D91-A9B1-4EF9921839F3}" presName="childNode" presStyleLbl="node1" presStyleIdx="1" presStyleCnt="3" custLinFactY="-25889" custLinFactNeighborX="699" custLinFactNeighborY="-100000">
        <dgm:presLayoutVars>
          <dgm:bulletEnabled val="1"/>
        </dgm:presLayoutVars>
      </dgm:prSet>
      <dgm:spPr/>
      <dgm:t>
        <a:bodyPr/>
        <a:lstStyle/>
        <a:p>
          <a:endParaRPr lang="es-EC"/>
        </a:p>
      </dgm:t>
    </dgm:pt>
    <dgm:pt modelId="{3CF7D22C-5D9F-4B8E-B161-487F425D6945}" type="pres">
      <dgm:prSet presAssocID="{9F40F59D-82EE-4D91-A9B1-4EF9921839F3}" presName="aSpace2" presStyleCnt="0"/>
      <dgm:spPr/>
    </dgm:pt>
    <dgm:pt modelId="{E92AE681-8361-4003-A5AB-CCC70F04EEE4}" type="pres">
      <dgm:prSet presAssocID="{5A84ECD3-6E39-4FB4-840C-68B930B47474}" presName="childNode" presStyleLbl="node1" presStyleIdx="2" presStyleCnt="3" custLinFactY="-25889" custLinFactNeighborY="-100000">
        <dgm:presLayoutVars>
          <dgm:bulletEnabled val="1"/>
        </dgm:presLayoutVars>
      </dgm:prSet>
      <dgm:spPr/>
      <dgm:t>
        <a:bodyPr/>
        <a:lstStyle/>
        <a:p>
          <a:endParaRPr lang="es-EC"/>
        </a:p>
      </dgm:t>
    </dgm:pt>
  </dgm:ptLst>
  <dgm:cxnLst>
    <dgm:cxn modelId="{08D378ED-8719-4078-B8F7-2B7D87A1C66D}" type="presOf" srcId="{B6F26C10-E875-430F-9CC7-04C42B3976F5}" destId="{26EA4E52-3EE1-4EDA-ABAF-4238740C1C89}" srcOrd="0" destOrd="0" presId="urn:microsoft.com/office/officeart/2005/8/layout/lProcess2"/>
    <dgm:cxn modelId="{307C3F45-60F0-4978-888D-D25E14CB214E}" type="presOf" srcId="{BAFAD723-B6FC-4AB3-AFDB-962680DE5893}" destId="{6FCFD9CC-EFCA-498D-B33F-FE7B19FE7924}"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B942228F-D40A-4BF0-84C4-291ED4DDAA3E}" srcId="{B6F26C10-E875-430F-9CC7-04C42B3976F5}" destId="{9F40F59D-82EE-4D91-A9B1-4EF9921839F3}" srcOrd="1" destOrd="0" parTransId="{635D0670-DC03-4AD8-9F9C-14598DE54D33}" sibTransId="{0E84565D-1F7D-4D61-8C91-1DCFC4FD3C84}"/>
    <dgm:cxn modelId="{74CD61EE-CDED-48D4-9BD1-206504F93258}" type="presOf" srcId="{5A84ECD3-6E39-4FB4-840C-68B930B47474}" destId="{E92AE681-8361-4003-A5AB-CCC70F04EEE4}" srcOrd="0" destOrd="0" presId="urn:microsoft.com/office/officeart/2005/8/layout/lProcess2"/>
    <dgm:cxn modelId="{33E97D88-6A2C-4ED1-89A0-568EBFA48DA1}" type="presOf" srcId="{9F40F59D-82EE-4D91-A9B1-4EF9921839F3}" destId="{5D32B3A9-C89D-4B16-8A53-3FDBB575DE1E}" srcOrd="0" destOrd="0" presId="urn:microsoft.com/office/officeart/2005/8/layout/lProcess2"/>
    <dgm:cxn modelId="{07C0C65F-D8E9-4728-A7B1-65EC69A8DF44}" type="presOf" srcId="{DE0E38FE-64CC-4299-8DC9-A92AACC94B78}" destId="{CC4DEFA1-6EF2-4A48-864A-57D7AC771CF7}"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9518B59D-C90C-4945-8B64-1617C00E5ACE}" type="presOf" srcId="{B6F26C10-E875-430F-9CC7-04C42B3976F5}" destId="{BB46C764-6AD0-40EA-9FD2-C16FFF1F30F5}" srcOrd="1" destOrd="0" presId="urn:microsoft.com/office/officeart/2005/8/layout/lProcess2"/>
    <dgm:cxn modelId="{833BC176-CF18-4FAA-9039-75BD40C6C613}" srcId="{B6F26C10-E875-430F-9CC7-04C42B3976F5}" destId="{5A84ECD3-6E39-4FB4-840C-68B930B47474}" srcOrd="2" destOrd="0" parTransId="{3883E72D-6EA1-48DA-93CC-F6A57FE2EAE3}" sibTransId="{9599FC91-07C5-4D99-A6C4-5CAC8A5F55AF}"/>
    <dgm:cxn modelId="{52C1C6FF-9BF5-44E4-83E6-2A6F5C5834F3}" type="presParOf" srcId="{CC4DEFA1-6EF2-4A48-864A-57D7AC771CF7}" destId="{8D4CA2F2-6B78-41B0-86E0-8C080C5CBB8A}" srcOrd="0" destOrd="0" presId="urn:microsoft.com/office/officeart/2005/8/layout/lProcess2"/>
    <dgm:cxn modelId="{799FB989-06BA-4ECA-98DC-9D44B6EBD094}" type="presParOf" srcId="{8D4CA2F2-6B78-41B0-86E0-8C080C5CBB8A}" destId="{26EA4E52-3EE1-4EDA-ABAF-4238740C1C89}" srcOrd="0" destOrd="0" presId="urn:microsoft.com/office/officeart/2005/8/layout/lProcess2"/>
    <dgm:cxn modelId="{B08A0E52-DB94-4BB5-938E-3CFB7F3CF651}" type="presParOf" srcId="{8D4CA2F2-6B78-41B0-86E0-8C080C5CBB8A}" destId="{BB46C764-6AD0-40EA-9FD2-C16FFF1F30F5}" srcOrd="1" destOrd="0" presId="urn:microsoft.com/office/officeart/2005/8/layout/lProcess2"/>
    <dgm:cxn modelId="{D013FB03-DBA7-47EE-891A-24DE120E70DD}" type="presParOf" srcId="{8D4CA2F2-6B78-41B0-86E0-8C080C5CBB8A}" destId="{5B419478-9D05-4122-B763-3CC0FA4DF5D8}" srcOrd="2" destOrd="0" presId="urn:microsoft.com/office/officeart/2005/8/layout/lProcess2"/>
    <dgm:cxn modelId="{B01D6565-E1D6-486A-A4BB-BB4CC6DF3397}" type="presParOf" srcId="{5B419478-9D05-4122-B763-3CC0FA4DF5D8}" destId="{31745DA3-2000-4C54-9FF0-703378A1AA1C}" srcOrd="0" destOrd="0" presId="urn:microsoft.com/office/officeart/2005/8/layout/lProcess2"/>
    <dgm:cxn modelId="{84385B9C-E393-477F-B185-5C083B580FBC}" type="presParOf" srcId="{31745DA3-2000-4C54-9FF0-703378A1AA1C}" destId="{6FCFD9CC-EFCA-498D-B33F-FE7B19FE7924}" srcOrd="0" destOrd="0" presId="urn:microsoft.com/office/officeart/2005/8/layout/lProcess2"/>
    <dgm:cxn modelId="{6505CBA0-D368-489B-B647-73BEA5C529AE}" type="presParOf" srcId="{31745DA3-2000-4C54-9FF0-703378A1AA1C}" destId="{1FCF9C6D-B6B7-4B66-A331-DA5FA0F7FADC}" srcOrd="1" destOrd="0" presId="urn:microsoft.com/office/officeart/2005/8/layout/lProcess2"/>
    <dgm:cxn modelId="{1D29D3E4-8E40-4CF0-9C8B-6BABC9A24083}" type="presParOf" srcId="{31745DA3-2000-4C54-9FF0-703378A1AA1C}" destId="{5D32B3A9-C89D-4B16-8A53-3FDBB575DE1E}" srcOrd="2" destOrd="0" presId="urn:microsoft.com/office/officeart/2005/8/layout/lProcess2"/>
    <dgm:cxn modelId="{19E6BB4D-994D-4E68-B266-1D39EC54E1EF}" type="presParOf" srcId="{31745DA3-2000-4C54-9FF0-703378A1AA1C}" destId="{3CF7D22C-5D9F-4B8E-B161-487F425D6945}" srcOrd="3" destOrd="0" presId="urn:microsoft.com/office/officeart/2005/8/layout/lProcess2"/>
    <dgm:cxn modelId="{7779B249-BCF6-4A0A-B5EB-DB097E5BC6D2}" type="presParOf" srcId="{31745DA3-2000-4C54-9FF0-703378A1AA1C}" destId="{E92AE681-8361-4003-A5AB-CCC70F04EEE4}" srcOrd="4" destOrd="0" presId="urn:microsoft.com/office/officeart/2005/8/layout/lProcess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5.4 Definición de los Clientes de los procesos</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9AF65F4B-1C50-4944-840C-B7435B1DCB95}" type="presOf" srcId="{238CC9A4-0EAE-4AC6-8A4B-689493D375E4}" destId="{FC7C4530-963F-4D81-8C96-75FADF586974}" srcOrd="0" destOrd="0" presId="urn:microsoft.com/office/officeart/2005/8/layout/vList2"/>
    <dgm:cxn modelId="{CCAFF92A-8196-499C-B629-A2A5ECCA5231}"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BBD3DFD-8ADF-4E78-91B2-8B9AEB62125A}"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smtClean="0"/>
            <a:t>Clientes de TI:</a:t>
          </a:r>
          <a:endParaRPr lang="es-EC" sz="2000"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600" dirty="0" smtClean="0"/>
            <a:t>Los equipos de Desarrollo y base de datos como los de Mantenimiento y soporte son a la vez clientes del equipo de Infraestructura y Telecomunicaciones, por tanto serán aportes fundamentales en la medición del grado de satisfacción de los servicios de TI. </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ABAED901-A67C-499F-B032-BEAC3947D89F}">
      <dgm:prSet phldrT="[Texto]" custT="1"/>
      <dgm:spPr/>
      <dgm:t>
        <a:bodyPr/>
        <a:lstStyle/>
        <a:p>
          <a:pPr algn="ctr"/>
          <a:r>
            <a:rPr lang="es-EC" sz="1600" dirty="0" smtClean="0"/>
            <a:t>Individuos que entregan o reciben productos y servicios de los procesos</a:t>
          </a:r>
          <a:endParaRPr lang="es-EC" sz="1600" dirty="0"/>
        </a:p>
      </dgm:t>
    </dgm:pt>
    <dgm:pt modelId="{64550AE3-E39E-42FE-8EAB-434290A8470B}" type="parTrans" cxnId="{1FBD13E7-9E05-4D5F-8BF9-BCED9AB2F07F}">
      <dgm:prSet/>
      <dgm:spPr/>
      <dgm:t>
        <a:bodyPr/>
        <a:lstStyle/>
        <a:p>
          <a:endParaRPr lang="es-EC"/>
        </a:p>
      </dgm:t>
    </dgm:pt>
    <dgm:pt modelId="{8AF497A9-54D1-427E-BC89-644F1A541DD0}" type="sibTrans" cxnId="{1FBD13E7-9E05-4D5F-8BF9-BCED9AB2F07F}">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pt>
    <dgm:pt modelId="{26EA4E52-3EE1-4EDA-ABAF-4238740C1C89}" type="pres">
      <dgm:prSet presAssocID="{B6F26C10-E875-430F-9CC7-04C42B3976F5}" presName="aNode" presStyleLbl="bgShp" presStyleIdx="0" presStyleCnt="1" custLinFactNeighborX="1810" custLinFactNeighborY="-5713"/>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pt>
    <dgm:pt modelId="{31745DA3-2000-4C54-9FF0-703378A1AA1C}" type="pres">
      <dgm:prSet presAssocID="{B6F26C10-E875-430F-9CC7-04C42B3976F5}" presName="theInnerList" presStyleCnt="0"/>
      <dgm:spPr/>
    </dgm:pt>
    <dgm:pt modelId="{EE827B07-7659-4D7A-8F0D-7C077DF925EA}" type="pres">
      <dgm:prSet presAssocID="{ABAED901-A67C-499F-B032-BEAC3947D89F}" presName="childNode" presStyleLbl="node1" presStyleIdx="0" presStyleCnt="2" custLinFactY="-20175" custLinFactNeighborY="-100000">
        <dgm:presLayoutVars>
          <dgm:bulletEnabled val="1"/>
        </dgm:presLayoutVars>
      </dgm:prSet>
      <dgm:spPr/>
      <dgm:t>
        <a:bodyPr/>
        <a:lstStyle/>
        <a:p>
          <a:endParaRPr lang="es-EC"/>
        </a:p>
      </dgm:t>
    </dgm:pt>
    <dgm:pt modelId="{0513EC71-05C4-447B-AC56-54022B3C3861}" type="pres">
      <dgm:prSet presAssocID="{ABAED901-A67C-499F-B032-BEAC3947D89F}" presName="aSpace2" presStyleCnt="0"/>
      <dgm:spPr/>
    </dgm:pt>
    <dgm:pt modelId="{6FCFD9CC-EFCA-498D-B33F-FE7B19FE7924}" type="pres">
      <dgm:prSet presAssocID="{BAFAD723-B6FC-4AB3-AFDB-962680DE5893}" presName="childNode" presStyleLbl="node1" presStyleIdx="1" presStyleCnt="2" custLinFactY="-22306" custLinFactNeighborX="1220" custLinFactNeighborY="-100000">
        <dgm:presLayoutVars>
          <dgm:bulletEnabled val="1"/>
        </dgm:presLayoutVars>
      </dgm:prSet>
      <dgm:spPr/>
      <dgm:t>
        <a:bodyPr/>
        <a:lstStyle/>
        <a:p>
          <a:endParaRPr lang="es-EC"/>
        </a:p>
      </dgm:t>
    </dgm:pt>
  </dgm:ptLst>
  <dgm:cxnLst>
    <dgm:cxn modelId="{3C54D089-66E5-4B7B-9ACF-6C28EE318165}" type="presOf" srcId="{B6F26C10-E875-430F-9CC7-04C42B3976F5}" destId="{26EA4E52-3EE1-4EDA-ABAF-4238740C1C89}" srcOrd="0" destOrd="0" presId="urn:microsoft.com/office/officeart/2005/8/layout/lProcess2"/>
    <dgm:cxn modelId="{1FBD13E7-9E05-4D5F-8BF9-BCED9AB2F07F}" srcId="{B6F26C10-E875-430F-9CC7-04C42B3976F5}" destId="{ABAED901-A67C-499F-B032-BEAC3947D89F}" srcOrd="0" destOrd="0" parTransId="{64550AE3-E39E-42FE-8EAB-434290A8470B}" sibTransId="{8AF497A9-54D1-427E-BC89-644F1A541DD0}"/>
    <dgm:cxn modelId="{F0C10942-B854-486C-A2FD-23234A07D908}" srcId="{DE0E38FE-64CC-4299-8DC9-A92AACC94B78}" destId="{B6F26C10-E875-430F-9CC7-04C42B3976F5}" srcOrd="0" destOrd="0" parTransId="{9DA2B451-5312-48E2-A575-7A55CEF6B9D6}" sibTransId="{C473FB02-671A-467B-B3C4-0350FED9AEF4}"/>
    <dgm:cxn modelId="{52695E13-02AA-4985-99D4-4EC362B836B2}" type="presOf" srcId="{ABAED901-A67C-499F-B032-BEAC3947D89F}" destId="{EE827B07-7659-4D7A-8F0D-7C077DF925EA}" srcOrd="0" destOrd="0" presId="urn:microsoft.com/office/officeart/2005/8/layout/lProcess2"/>
    <dgm:cxn modelId="{74FFBE65-ECCF-4226-9773-27AE131390D7}" srcId="{B6F26C10-E875-430F-9CC7-04C42B3976F5}" destId="{BAFAD723-B6FC-4AB3-AFDB-962680DE5893}" srcOrd="1" destOrd="0" parTransId="{A62D81E9-3958-4F2C-91A7-19DC8816C470}" sibTransId="{10623BEC-35AF-4B10-B49D-64E074DD72AF}"/>
    <dgm:cxn modelId="{AB9D4D99-666A-41CE-B7ED-676D2E0218D3}" type="presOf" srcId="{BAFAD723-B6FC-4AB3-AFDB-962680DE5893}" destId="{6FCFD9CC-EFCA-498D-B33F-FE7B19FE7924}" srcOrd="0" destOrd="0" presId="urn:microsoft.com/office/officeart/2005/8/layout/lProcess2"/>
    <dgm:cxn modelId="{47B65D91-3391-44EF-9AFA-14781D11D8F8}" type="presOf" srcId="{B6F26C10-E875-430F-9CC7-04C42B3976F5}" destId="{BB46C764-6AD0-40EA-9FD2-C16FFF1F30F5}" srcOrd="1" destOrd="0" presId="urn:microsoft.com/office/officeart/2005/8/layout/lProcess2"/>
    <dgm:cxn modelId="{F03FDFAB-15B9-4D97-AE3E-EFB5CDCB39EE}" type="presOf" srcId="{DE0E38FE-64CC-4299-8DC9-A92AACC94B78}" destId="{CC4DEFA1-6EF2-4A48-864A-57D7AC771CF7}" srcOrd="0" destOrd="0" presId="urn:microsoft.com/office/officeart/2005/8/layout/lProcess2"/>
    <dgm:cxn modelId="{9D3446A7-B9DE-40DF-B05F-7E6DFD44542F}" type="presParOf" srcId="{CC4DEFA1-6EF2-4A48-864A-57D7AC771CF7}" destId="{8D4CA2F2-6B78-41B0-86E0-8C080C5CBB8A}" srcOrd="0" destOrd="0" presId="urn:microsoft.com/office/officeart/2005/8/layout/lProcess2"/>
    <dgm:cxn modelId="{2994CC28-82DB-4B0D-ACF3-A98771ACE01B}" type="presParOf" srcId="{8D4CA2F2-6B78-41B0-86E0-8C080C5CBB8A}" destId="{26EA4E52-3EE1-4EDA-ABAF-4238740C1C89}" srcOrd="0" destOrd="0" presId="urn:microsoft.com/office/officeart/2005/8/layout/lProcess2"/>
    <dgm:cxn modelId="{CF552E50-A60F-4C74-8D80-7B6312521DD9}" type="presParOf" srcId="{8D4CA2F2-6B78-41B0-86E0-8C080C5CBB8A}" destId="{BB46C764-6AD0-40EA-9FD2-C16FFF1F30F5}" srcOrd="1" destOrd="0" presId="urn:microsoft.com/office/officeart/2005/8/layout/lProcess2"/>
    <dgm:cxn modelId="{B3E37932-616F-44DC-9978-BA3A7EA6718C}" type="presParOf" srcId="{8D4CA2F2-6B78-41B0-86E0-8C080C5CBB8A}" destId="{5B419478-9D05-4122-B763-3CC0FA4DF5D8}" srcOrd="2" destOrd="0" presId="urn:microsoft.com/office/officeart/2005/8/layout/lProcess2"/>
    <dgm:cxn modelId="{5DFCD228-DCAF-476A-9BB3-73DC1AB6D82E}" type="presParOf" srcId="{5B419478-9D05-4122-B763-3CC0FA4DF5D8}" destId="{31745DA3-2000-4C54-9FF0-703378A1AA1C}" srcOrd="0" destOrd="0" presId="urn:microsoft.com/office/officeart/2005/8/layout/lProcess2"/>
    <dgm:cxn modelId="{5FA1CC89-6AA1-45F7-895F-4E8C51ACE1D2}" type="presParOf" srcId="{31745DA3-2000-4C54-9FF0-703378A1AA1C}" destId="{EE827B07-7659-4D7A-8F0D-7C077DF925EA}" srcOrd="0" destOrd="0" presId="urn:microsoft.com/office/officeart/2005/8/layout/lProcess2"/>
    <dgm:cxn modelId="{25EB46CE-39EF-4196-83DE-FC7C5048458A}" type="presParOf" srcId="{31745DA3-2000-4C54-9FF0-703378A1AA1C}" destId="{0513EC71-05C4-447B-AC56-54022B3C3861}" srcOrd="1" destOrd="0" presId="urn:microsoft.com/office/officeart/2005/8/layout/lProcess2"/>
    <dgm:cxn modelId="{297A9FAA-E688-4F41-A758-162F27EC7A66}" type="presParOf" srcId="{31745DA3-2000-4C54-9FF0-703378A1AA1C}" destId="{6FCFD9CC-EFCA-498D-B33F-FE7B19FE7924}" srcOrd="2" destOrd="0" presId="urn:microsoft.com/office/officeart/2005/8/layout/lProcess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5.5 Método de Generación de información elegido</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EFBBF9E3-D6C7-4520-877E-DA988CFD5407}"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D26286D3-AA06-438C-868B-25908BE25E5D}" type="presOf" srcId="{238CC9A4-0EAE-4AC6-8A4B-689493D375E4}" destId="{FC7C4530-963F-4D81-8C96-75FADF586974}" srcOrd="0" destOrd="0" presId="urn:microsoft.com/office/officeart/2005/8/layout/vList2"/>
    <dgm:cxn modelId="{2639383E-86BC-4B80-A2FC-7F3BF0EDDDD7}"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8BA75CBC-F7C1-4F2F-A88D-229AC25FA6EE}">
      <dgm:prSet phldrT="[Texto]" custT="1">
        <dgm:style>
          <a:lnRef idx="0">
            <a:schemeClr val="accent5"/>
          </a:lnRef>
          <a:fillRef idx="3">
            <a:schemeClr val="accent5"/>
          </a:fillRef>
          <a:effectRef idx="3">
            <a:schemeClr val="accent5"/>
          </a:effectRef>
          <a:fontRef idx="minor">
            <a:schemeClr val="lt1"/>
          </a:fontRef>
        </dgm:style>
      </dgm:prSet>
      <dgm:spPr/>
      <dgm:t>
        <a:bodyPr/>
        <a:lstStyle/>
        <a:p>
          <a:r>
            <a:rPr lang="es-EC" sz="1600" dirty="0" smtClean="0"/>
            <a:t>Los procedimientos que conformarán el Manual de Gestión de TI serán: </a:t>
          </a:r>
          <a:r>
            <a:rPr lang="es-EC" sz="1800" b="1" i="1" dirty="0" smtClean="0"/>
            <a:t>Definición,  Evaluación y Cumplimiento del proceso. </a:t>
          </a:r>
          <a:endParaRPr lang="es-EC" sz="1800" b="1" i="1"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CB13EEC3-42EC-4E4C-A2E5-B30C1D1E3FA3}" type="pres">
      <dgm:prSet presAssocID="{8BA75CBC-F7C1-4F2F-A88D-229AC25FA6EE}" presName="linNode" presStyleCnt="0"/>
      <dgm:spPr/>
    </dgm:pt>
    <dgm:pt modelId="{10042282-D22C-4FBE-94C3-35339FF5E73F}" type="pres">
      <dgm:prSet presAssocID="{8BA75CBC-F7C1-4F2F-A88D-229AC25FA6EE}" presName="parentText" presStyleLbl="node1" presStyleIdx="0" presStyleCnt="1" custScaleX="277778" custScaleY="60000" custLinFactNeighborX="546" custLinFactNeighborY="-13649">
        <dgm:presLayoutVars>
          <dgm:chMax val="1"/>
          <dgm:bulletEnabled val="1"/>
        </dgm:presLayoutVars>
      </dgm:prSet>
      <dgm:spPr/>
      <dgm:t>
        <a:bodyPr/>
        <a:lstStyle/>
        <a:p>
          <a:endParaRPr lang="es-EC"/>
        </a:p>
      </dgm:t>
    </dgm:pt>
  </dgm:ptLst>
  <dgm:cxnLst>
    <dgm:cxn modelId="{6A26C813-198C-4B3B-B4CB-818481822DBE}" type="presOf" srcId="{8BA75CBC-F7C1-4F2F-A88D-229AC25FA6EE}" destId="{10042282-D22C-4FBE-94C3-35339FF5E73F}" srcOrd="0" destOrd="0" presId="urn:microsoft.com/office/officeart/2005/8/layout/vList5"/>
    <dgm:cxn modelId="{16EC3070-6A3D-429E-9E9D-F681292BBE35}" type="presOf" srcId="{6E12C7D7-F586-418F-B08F-564058E052C3}" destId="{17368821-4A77-49F0-B835-DE2788552788}" srcOrd="0" destOrd="0" presId="urn:microsoft.com/office/officeart/2005/8/layout/vList5"/>
    <dgm:cxn modelId="{AAE602FC-8E19-455D-8362-A9C7502F596F}" srcId="{6E12C7D7-F586-418F-B08F-564058E052C3}" destId="{8BA75CBC-F7C1-4F2F-A88D-229AC25FA6EE}" srcOrd="0" destOrd="0" parTransId="{2815BD86-7FA4-4D49-90B7-A0AF194EE304}" sibTransId="{F5CD6E56-61D4-4B1B-8481-CEDC62A4590C}"/>
    <dgm:cxn modelId="{63DFD7EC-4BE7-450B-BBDC-327BB4B924DC}" type="presParOf" srcId="{17368821-4A77-49F0-B835-DE2788552788}" destId="{CB13EEC3-42EC-4E4C-A2E5-B30C1D1E3FA3}" srcOrd="0" destOrd="0" presId="urn:microsoft.com/office/officeart/2005/8/layout/vList5"/>
    <dgm:cxn modelId="{F2D50EB8-7DBB-4D6B-9D1D-94CF05300D05}" type="presParOf" srcId="{CB13EEC3-42EC-4E4C-A2E5-B30C1D1E3FA3}" destId="{10042282-D22C-4FBE-94C3-35339FF5E73F}" srcOrd="0"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31BC0775-98BE-40EE-97DE-B0D86D38B24D}" type="doc">
      <dgm:prSet loTypeId="urn:microsoft.com/office/officeart/2005/8/layout/hList3" loCatId="list" qsTypeId="urn:microsoft.com/office/officeart/2005/8/quickstyle/simple5" qsCatId="simple" csTypeId="urn:microsoft.com/office/officeart/2005/8/colors/colorful5" csCatId="colorful" phldr="1"/>
      <dgm:spPr/>
      <dgm:t>
        <a:bodyPr/>
        <a:lstStyle/>
        <a:p>
          <a:endParaRPr lang="es-EC"/>
        </a:p>
      </dgm:t>
    </dgm:pt>
    <dgm:pt modelId="{6D9B1F72-A330-4C5D-84D5-11ABE71BD21D}">
      <dgm:prSet phldrT="[Texto]" custT="1"/>
      <dgm:spPr/>
      <dgm:t>
        <a:bodyPr/>
        <a:lstStyle/>
        <a:p>
          <a:r>
            <a:rPr lang="es-EC" sz="2400" dirty="0" smtClean="0"/>
            <a:t>ENTREVISTA</a:t>
          </a:r>
          <a:endParaRPr lang="es-EC" sz="2400" dirty="0"/>
        </a:p>
      </dgm:t>
    </dgm:pt>
    <dgm:pt modelId="{2C10C404-DCF0-473F-83B4-ADC3A4237678}" type="parTrans" cxnId="{FBFF88C1-5F78-474F-8A1B-6D1243B8CA48}">
      <dgm:prSet/>
      <dgm:spPr/>
      <dgm:t>
        <a:bodyPr/>
        <a:lstStyle/>
        <a:p>
          <a:endParaRPr lang="es-EC"/>
        </a:p>
      </dgm:t>
    </dgm:pt>
    <dgm:pt modelId="{FF535A97-38A5-4687-B527-071301DB4335}" type="sibTrans" cxnId="{FBFF88C1-5F78-474F-8A1B-6D1243B8CA48}">
      <dgm:prSet/>
      <dgm:spPr/>
      <dgm:t>
        <a:bodyPr/>
        <a:lstStyle/>
        <a:p>
          <a:endParaRPr lang="es-EC"/>
        </a:p>
      </dgm:t>
    </dgm:pt>
    <dgm:pt modelId="{64CB515D-D3A7-4ED0-9917-FF7D8C0C287B}">
      <dgm:prSet phldrT="[Texto]"/>
      <dgm:spPr/>
      <dgm:t>
        <a:bodyPr/>
        <a:lstStyle/>
        <a:p>
          <a:endParaRPr lang="es-EC" sz="1600" b="1" dirty="0">
            <a:effectLst>
              <a:outerShdw blurRad="38100" dist="38100" dir="2700000" algn="tl">
                <a:srgbClr val="000000">
                  <a:alpha val="43137"/>
                </a:srgbClr>
              </a:outerShdw>
            </a:effectLst>
          </a:endParaRPr>
        </a:p>
      </dgm:t>
    </dgm:pt>
    <dgm:pt modelId="{0686FE62-BC41-4254-8773-F3A2295502BD}" type="parTrans" cxnId="{3A31FBE8-F2E2-48D6-B2E2-9C84BB31113B}">
      <dgm:prSet/>
      <dgm:spPr/>
      <dgm:t>
        <a:bodyPr/>
        <a:lstStyle/>
        <a:p>
          <a:endParaRPr lang="es-EC"/>
        </a:p>
      </dgm:t>
    </dgm:pt>
    <dgm:pt modelId="{719F78E5-CC29-48E8-9370-5185C3BCE617}" type="sibTrans" cxnId="{3A31FBE8-F2E2-48D6-B2E2-9C84BB31113B}">
      <dgm:prSet/>
      <dgm:spPr/>
      <dgm:t>
        <a:bodyPr/>
        <a:lstStyle/>
        <a:p>
          <a:endParaRPr lang="es-EC"/>
        </a:p>
      </dgm:t>
    </dgm:pt>
    <dgm:pt modelId="{3753E928-58A6-4172-8CCE-EC5E0F6BBF4D}">
      <dgm:prSet phldrT="[Texto]" custT="1"/>
      <dgm:spPr/>
      <dgm:t>
        <a:bodyPr/>
        <a:lstStyle/>
        <a:p>
          <a:r>
            <a:rPr lang="es-MX" sz="1600" dirty="0" smtClean="0"/>
            <a:t>Es un conjunto reducido de estudio.</a:t>
          </a:r>
          <a:endParaRPr lang="es-EC" sz="1600" b="1" dirty="0">
            <a:effectLst>
              <a:outerShdw blurRad="38100" dist="38100" dir="2700000" algn="tl">
                <a:srgbClr val="000000">
                  <a:alpha val="43137"/>
                </a:srgbClr>
              </a:outerShdw>
            </a:effectLst>
          </a:endParaRPr>
        </a:p>
      </dgm:t>
    </dgm:pt>
    <dgm:pt modelId="{302A845B-6446-48CB-BB3E-A2B9DEEE0058}" type="parTrans" cxnId="{6555609F-2F4E-4ECF-9554-0E13382AC45F}">
      <dgm:prSet/>
      <dgm:spPr/>
      <dgm:t>
        <a:bodyPr/>
        <a:lstStyle/>
        <a:p>
          <a:endParaRPr lang="es-EC"/>
        </a:p>
      </dgm:t>
    </dgm:pt>
    <dgm:pt modelId="{87BC21E3-289F-4484-9D9D-A3F80EEDF90E}" type="sibTrans" cxnId="{6555609F-2F4E-4ECF-9554-0E13382AC45F}">
      <dgm:prSet/>
      <dgm:spPr/>
      <dgm:t>
        <a:bodyPr/>
        <a:lstStyle/>
        <a:p>
          <a:endParaRPr lang="es-EC"/>
        </a:p>
      </dgm:t>
    </dgm:pt>
    <dgm:pt modelId="{31F3DF57-BBC4-4EB2-BD4A-162D088FB8D6}">
      <dgm:prSet phldrT="[Texto]" custT="1"/>
      <dgm:spPr/>
      <dgm:t>
        <a:bodyPr/>
        <a:lstStyle/>
        <a:p>
          <a:r>
            <a:rPr lang="es-MX" sz="1600" dirty="0" smtClean="0"/>
            <a:t>Oportunidad de controlar posibles confusiones o discrepancias.</a:t>
          </a:r>
          <a:endParaRPr lang="es-EC" sz="1600" b="1" dirty="0">
            <a:effectLst>
              <a:outerShdw blurRad="38100" dist="38100" dir="2700000" algn="tl">
                <a:srgbClr val="000000">
                  <a:alpha val="43137"/>
                </a:srgbClr>
              </a:outerShdw>
            </a:effectLst>
          </a:endParaRPr>
        </a:p>
      </dgm:t>
    </dgm:pt>
    <dgm:pt modelId="{912949A3-D17F-4D1C-8DAB-C18D26D3FD46}" type="parTrans" cxnId="{EFB706E2-EA7F-4299-A33F-ED19642F3B74}">
      <dgm:prSet/>
      <dgm:spPr/>
      <dgm:t>
        <a:bodyPr/>
        <a:lstStyle/>
        <a:p>
          <a:endParaRPr lang="es-EC"/>
        </a:p>
      </dgm:t>
    </dgm:pt>
    <dgm:pt modelId="{C1D4DC50-99FA-4952-B2C7-9F4AF356A7EC}" type="sibTrans" cxnId="{EFB706E2-EA7F-4299-A33F-ED19642F3B74}">
      <dgm:prSet/>
      <dgm:spPr/>
      <dgm:t>
        <a:bodyPr/>
        <a:lstStyle/>
        <a:p>
          <a:endParaRPr lang="es-EC"/>
        </a:p>
      </dgm:t>
    </dgm:pt>
    <dgm:pt modelId="{F561A89A-4B62-4AF8-9BA5-28109ABE1441}">
      <dgm:prSet phldrT="[Texto]"/>
      <dgm:spPr/>
      <dgm:t>
        <a:bodyPr/>
        <a:lstStyle/>
        <a:p>
          <a:endParaRPr lang="es-EC" b="1" dirty="0">
            <a:effectLst>
              <a:outerShdw blurRad="38100" dist="38100" dir="2700000" algn="tl">
                <a:srgbClr val="000000">
                  <a:alpha val="43137"/>
                </a:srgbClr>
              </a:outerShdw>
            </a:effectLst>
          </a:endParaRPr>
        </a:p>
      </dgm:t>
    </dgm:pt>
    <dgm:pt modelId="{1FC29FC6-00F9-4810-9D6C-AEDF1D420BC7}" type="parTrans" cxnId="{D86AAA6B-A13B-4F11-85B8-DF33478EB32E}">
      <dgm:prSet/>
      <dgm:spPr/>
      <dgm:t>
        <a:bodyPr/>
        <a:lstStyle/>
        <a:p>
          <a:endParaRPr lang="es-EC"/>
        </a:p>
      </dgm:t>
    </dgm:pt>
    <dgm:pt modelId="{86E4D2DB-E708-4A73-A595-33E74D0638E6}" type="sibTrans" cxnId="{D86AAA6B-A13B-4F11-85B8-DF33478EB32E}">
      <dgm:prSet/>
      <dgm:spPr/>
      <dgm:t>
        <a:bodyPr/>
        <a:lstStyle/>
        <a:p>
          <a:endParaRPr lang="es-EC"/>
        </a:p>
      </dgm:t>
    </dgm:pt>
    <dgm:pt modelId="{01443B6A-D1CB-49A7-8A91-C571BC403076}">
      <dgm:prSet phldrT="[Texto]" custT="1"/>
      <dgm:spPr/>
      <dgm:t>
        <a:bodyPr/>
        <a:lstStyle/>
        <a:p>
          <a:r>
            <a:rPr lang="es-MX" sz="1600" dirty="0" smtClean="0"/>
            <a:t>Constituyen el total de la población a medir</a:t>
          </a:r>
          <a:endParaRPr lang="es-EC" sz="1600" dirty="0"/>
        </a:p>
      </dgm:t>
    </dgm:pt>
    <dgm:pt modelId="{C5094E87-782A-4ED1-8F1B-9535D289E787}" type="sibTrans" cxnId="{65318431-7FAE-447B-9FAF-D1169D9D9F52}">
      <dgm:prSet/>
      <dgm:spPr/>
      <dgm:t>
        <a:bodyPr/>
        <a:lstStyle/>
        <a:p>
          <a:endParaRPr lang="es-EC"/>
        </a:p>
      </dgm:t>
    </dgm:pt>
    <dgm:pt modelId="{10165875-AA50-40E8-BE1B-F54550505850}" type="parTrans" cxnId="{65318431-7FAE-447B-9FAF-D1169D9D9F52}">
      <dgm:prSet/>
      <dgm:spPr/>
      <dgm:t>
        <a:bodyPr/>
        <a:lstStyle/>
        <a:p>
          <a:endParaRPr lang="es-EC"/>
        </a:p>
      </dgm:t>
    </dgm:pt>
    <dgm:pt modelId="{05D47718-AB19-4748-BEEB-D3D35B176CEF}">
      <dgm:prSet phldrT="[Texto]" custT="1"/>
      <dgm:spPr/>
      <dgm:t>
        <a:bodyPr/>
        <a:lstStyle/>
        <a:p>
          <a:r>
            <a:rPr lang="es-MX" sz="1600" dirty="0" smtClean="0"/>
            <a:t>La aplicación de la entrevista estará basada en un  cuestionario derivado del modelo de madurez de COBIT, considerados como escenarios</a:t>
          </a:r>
          <a:endParaRPr lang="es-EC" sz="1600" b="1" dirty="0">
            <a:effectLst>
              <a:outerShdw blurRad="38100" dist="38100" dir="2700000" algn="tl">
                <a:srgbClr val="000000">
                  <a:alpha val="43137"/>
                </a:srgbClr>
              </a:outerShdw>
            </a:effectLst>
          </a:endParaRPr>
        </a:p>
      </dgm:t>
    </dgm:pt>
    <dgm:pt modelId="{9BF2E1C7-09AB-4813-9CD7-2C9A2C298F05}" type="parTrans" cxnId="{A9A1F1BE-1425-49C0-B22D-E888B45914B4}">
      <dgm:prSet/>
      <dgm:spPr/>
      <dgm:t>
        <a:bodyPr/>
        <a:lstStyle/>
        <a:p>
          <a:endParaRPr lang="es-EC"/>
        </a:p>
      </dgm:t>
    </dgm:pt>
    <dgm:pt modelId="{30C05112-A8A6-4F58-B893-B7302FD0A46E}" type="sibTrans" cxnId="{A9A1F1BE-1425-49C0-B22D-E888B45914B4}">
      <dgm:prSet/>
      <dgm:spPr/>
      <dgm:t>
        <a:bodyPr/>
        <a:lstStyle/>
        <a:p>
          <a:endParaRPr lang="es-EC"/>
        </a:p>
      </dgm:t>
    </dgm:pt>
    <dgm:pt modelId="{06E59AC9-16B2-4A57-8549-662CB4CBB72D}" type="pres">
      <dgm:prSet presAssocID="{31BC0775-98BE-40EE-97DE-B0D86D38B24D}" presName="composite" presStyleCnt="0">
        <dgm:presLayoutVars>
          <dgm:chMax val="1"/>
          <dgm:dir/>
          <dgm:resizeHandles val="exact"/>
        </dgm:presLayoutVars>
      </dgm:prSet>
      <dgm:spPr/>
      <dgm:t>
        <a:bodyPr/>
        <a:lstStyle/>
        <a:p>
          <a:endParaRPr lang="es-EC"/>
        </a:p>
      </dgm:t>
    </dgm:pt>
    <dgm:pt modelId="{7379156B-4C16-4568-B2E5-A226B27753E1}" type="pres">
      <dgm:prSet presAssocID="{6D9B1F72-A330-4C5D-84D5-11ABE71BD21D}" presName="roof" presStyleLbl="dkBgShp" presStyleIdx="0" presStyleCnt="2"/>
      <dgm:spPr/>
      <dgm:t>
        <a:bodyPr/>
        <a:lstStyle/>
        <a:p>
          <a:endParaRPr lang="es-EC"/>
        </a:p>
      </dgm:t>
    </dgm:pt>
    <dgm:pt modelId="{D3EC8D3C-F646-4034-9995-01055B94F358}" type="pres">
      <dgm:prSet presAssocID="{6D9B1F72-A330-4C5D-84D5-11ABE71BD21D}" presName="pillars" presStyleCnt="0"/>
      <dgm:spPr/>
    </dgm:pt>
    <dgm:pt modelId="{6412B9D9-5C06-479F-B566-E1005F1B173A}" type="pres">
      <dgm:prSet presAssocID="{6D9B1F72-A330-4C5D-84D5-11ABE71BD21D}" presName="pillar1" presStyleLbl="node1" presStyleIdx="0" presStyleCnt="4" custLinFactNeighborY="-431">
        <dgm:presLayoutVars>
          <dgm:bulletEnabled val="1"/>
        </dgm:presLayoutVars>
      </dgm:prSet>
      <dgm:spPr/>
      <dgm:t>
        <a:bodyPr/>
        <a:lstStyle/>
        <a:p>
          <a:endParaRPr lang="es-EC"/>
        </a:p>
      </dgm:t>
    </dgm:pt>
    <dgm:pt modelId="{32AD79EE-6758-4E0E-A12F-8175DE48B870}" type="pres">
      <dgm:prSet presAssocID="{3753E928-58A6-4172-8CCE-EC5E0F6BBF4D}" presName="pillarX" presStyleLbl="node1" presStyleIdx="1" presStyleCnt="4">
        <dgm:presLayoutVars>
          <dgm:bulletEnabled val="1"/>
        </dgm:presLayoutVars>
      </dgm:prSet>
      <dgm:spPr/>
      <dgm:t>
        <a:bodyPr/>
        <a:lstStyle/>
        <a:p>
          <a:endParaRPr lang="es-EC"/>
        </a:p>
      </dgm:t>
    </dgm:pt>
    <dgm:pt modelId="{D711A0F8-04AC-4D3D-AF53-90D5D2D94256}" type="pres">
      <dgm:prSet presAssocID="{31F3DF57-BBC4-4EB2-BD4A-162D088FB8D6}" presName="pillarX" presStyleLbl="node1" presStyleIdx="2" presStyleCnt="4">
        <dgm:presLayoutVars>
          <dgm:bulletEnabled val="1"/>
        </dgm:presLayoutVars>
      </dgm:prSet>
      <dgm:spPr/>
      <dgm:t>
        <a:bodyPr/>
        <a:lstStyle/>
        <a:p>
          <a:endParaRPr lang="es-EC"/>
        </a:p>
      </dgm:t>
    </dgm:pt>
    <dgm:pt modelId="{EA501BA6-8EEC-45C1-9FD4-5C72E7472C5D}" type="pres">
      <dgm:prSet presAssocID="{05D47718-AB19-4748-BEEB-D3D35B176CEF}" presName="pillarX" presStyleLbl="node1" presStyleIdx="3" presStyleCnt="4">
        <dgm:presLayoutVars>
          <dgm:bulletEnabled val="1"/>
        </dgm:presLayoutVars>
      </dgm:prSet>
      <dgm:spPr/>
      <dgm:t>
        <a:bodyPr/>
        <a:lstStyle/>
        <a:p>
          <a:endParaRPr lang="es-EC"/>
        </a:p>
      </dgm:t>
    </dgm:pt>
    <dgm:pt modelId="{FBA29DE0-8DE6-4277-93A9-DE057D4DDC70}" type="pres">
      <dgm:prSet presAssocID="{6D9B1F72-A330-4C5D-84D5-11ABE71BD21D}" presName="base" presStyleLbl="dkBgShp" presStyleIdx="1" presStyleCnt="2"/>
      <dgm:spPr/>
    </dgm:pt>
  </dgm:ptLst>
  <dgm:cxnLst>
    <dgm:cxn modelId="{FBFF88C1-5F78-474F-8A1B-6D1243B8CA48}" srcId="{31BC0775-98BE-40EE-97DE-B0D86D38B24D}" destId="{6D9B1F72-A330-4C5D-84D5-11ABE71BD21D}" srcOrd="0" destOrd="0" parTransId="{2C10C404-DCF0-473F-83B4-ADC3A4237678}" sibTransId="{FF535A97-38A5-4687-B527-071301DB4335}"/>
    <dgm:cxn modelId="{DA5D883F-B06B-4B01-B87A-F795B5032A0E}" type="presOf" srcId="{05D47718-AB19-4748-BEEB-D3D35B176CEF}" destId="{EA501BA6-8EEC-45C1-9FD4-5C72E7472C5D}" srcOrd="0" destOrd="0" presId="urn:microsoft.com/office/officeart/2005/8/layout/hList3"/>
    <dgm:cxn modelId="{C2E073EF-63F3-4998-AAFB-9D8D6C92434D}" type="presOf" srcId="{3753E928-58A6-4172-8CCE-EC5E0F6BBF4D}" destId="{32AD79EE-6758-4E0E-A12F-8175DE48B870}" srcOrd="0" destOrd="0" presId="urn:microsoft.com/office/officeart/2005/8/layout/hList3"/>
    <dgm:cxn modelId="{A9A1F1BE-1425-49C0-B22D-E888B45914B4}" srcId="{6D9B1F72-A330-4C5D-84D5-11ABE71BD21D}" destId="{05D47718-AB19-4748-BEEB-D3D35B176CEF}" srcOrd="3" destOrd="0" parTransId="{9BF2E1C7-09AB-4813-9CD7-2C9A2C298F05}" sibTransId="{30C05112-A8A6-4F58-B893-B7302FD0A46E}"/>
    <dgm:cxn modelId="{EFB706E2-EA7F-4299-A33F-ED19642F3B74}" srcId="{6D9B1F72-A330-4C5D-84D5-11ABE71BD21D}" destId="{31F3DF57-BBC4-4EB2-BD4A-162D088FB8D6}" srcOrd="2" destOrd="0" parTransId="{912949A3-D17F-4D1C-8DAB-C18D26D3FD46}" sibTransId="{C1D4DC50-99FA-4952-B2C7-9F4AF356A7EC}"/>
    <dgm:cxn modelId="{B8AB42F8-3E38-45C9-9487-8FBEBE59F9F5}" type="presOf" srcId="{31BC0775-98BE-40EE-97DE-B0D86D38B24D}" destId="{06E59AC9-16B2-4A57-8549-662CB4CBB72D}" srcOrd="0" destOrd="0" presId="urn:microsoft.com/office/officeart/2005/8/layout/hList3"/>
    <dgm:cxn modelId="{791AC842-76C2-43C3-8A73-0C9A26EF75F4}" type="presOf" srcId="{6D9B1F72-A330-4C5D-84D5-11ABE71BD21D}" destId="{7379156B-4C16-4568-B2E5-A226B27753E1}" srcOrd="0" destOrd="0" presId="urn:microsoft.com/office/officeart/2005/8/layout/hList3"/>
    <dgm:cxn modelId="{D86AAA6B-A13B-4F11-85B8-DF33478EB32E}" srcId="{31BC0775-98BE-40EE-97DE-B0D86D38B24D}" destId="{F561A89A-4B62-4AF8-9BA5-28109ABE1441}" srcOrd="1" destOrd="0" parTransId="{1FC29FC6-00F9-4810-9D6C-AEDF1D420BC7}" sibTransId="{86E4D2DB-E708-4A73-A595-33E74D0638E6}"/>
    <dgm:cxn modelId="{65318431-7FAE-447B-9FAF-D1169D9D9F52}" srcId="{64CB515D-D3A7-4ED0-9917-FF7D8C0C287B}" destId="{01443B6A-D1CB-49A7-8A91-C571BC403076}" srcOrd="0" destOrd="0" parTransId="{10165875-AA50-40E8-BE1B-F54550505850}" sibTransId="{C5094E87-782A-4ED1-8F1B-9535D289E787}"/>
    <dgm:cxn modelId="{6555609F-2F4E-4ECF-9554-0E13382AC45F}" srcId="{6D9B1F72-A330-4C5D-84D5-11ABE71BD21D}" destId="{3753E928-58A6-4172-8CCE-EC5E0F6BBF4D}" srcOrd="1" destOrd="0" parTransId="{302A845B-6446-48CB-BB3E-A2B9DEEE0058}" sibTransId="{87BC21E3-289F-4484-9D9D-A3F80EEDF90E}"/>
    <dgm:cxn modelId="{BD3F321A-FF0B-4072-8344-049A16601F93}" type="presOf" srcId="{01443B6A-D1CB-49A7-8A91-C571BC403076}" destId="{6412B9D9-5C06-479F-B566-E1005F1B173A}" srcOrd="0" destOrd="1" presId="urn:microsoft.com/office/officeart/2005/8/layout/hList3"/>
    <dgm:cxn modelId="{B9FBE1E2-09E6-4859-B260-F0C4AD909029}" type="presOf" srcId="{31F3DF57-BBC4-4EB2-BD4A-162D088FB8D6}" destId="{D711A0F8-04AC-4D3D-AF53-90D5D2D94256}" srcOrd="0" destOrd="0" presId="urn:microsoft.com/office/officeart/2005/8/layout/hList3"/>
    <dgm:cxn modelId="{3A31FBE8-F2E2-48D6-B2E2-9C84BB31113B}" srcId="{6D9B1F72-A330-4C5D-84D5-11ABE71BD21D}" destId="{64CB515D-D3A7-4ED0-9917-FF7D8C0C287B}" srcOrd="0" destOrd="0" parTransId="{0686FE62-BC41-4254-8773-F3A2295502BD}" sibTransId="{719F78E5-CC29-48E8-9370-5185C3BCE617}"/>
    <dgm:cxn modelId="{AED840A8-C51C-4B82-8905-864D8BB1B131}" type="presOf" srcId="{64CB515D-D3A7-4ED0-9917-FF7D8C0C287B}" destId="{6412B9D9-5C06-479F-B566-E1005F1B173A}" srcOrd="0" destOrd="0" presId="urn:microsoft.com/office/officeart/2005/8/layout/hList3"/>
    <dgm:cxn modelId="{8B129ABA-5D9B-4DFB-B98D-DB0DA22F182E}" type="presParOf" srcId="{06E59AC9-16B2-4A57-8549-662CB4CBB72D}" destId="{7379156B-4C16-4568-B2E5-A226B27753E1}" srcOrd="0" destOrd="0" presId="urn:microsoft.com/office/officeart/2005/8/layout/hList3"/>
    <dgm:cxn modelId="{575CCF2A-262B-4D88-979E-357CF9C106AA}" type="presParOf" srcId="{06E59AC9-16B2-4A57-8549-662CB4CBB72D}" destId="{D3EC8D3C-F646-4034-9995-01055B94F358}" srcOrd="1" destOrd="0" presId="urn:microsoft.com/office/officeart/2005/8/layout/hList3"/>
    <dgm:cxn modelId="{DFE9E9DD-C228-4677-B5D9-280F35E5969D}" type="presParOf" srcId="{D3EC8D3C-F646-4034-9995-01055B94F358}" destId="{6412B9D9-5C06-479F-B566-E1005F1B173A}" srcOrd="0" destOrd="0" presId="urn:microsoft.com/office/officeart/2005/8/layout/hList3"/>
    <dgm:cxn modelId="{C18FCDEA-B9F2-43BC-9254-DD08F2553713}" type="presParOf" srcId="{D3EC8D3C-F646-4034-9995-01055B94F358}" destId="{32AD79EE-6758-4E0E-A12F-8175DE48B870}" srcOrd="1" destOrd="0" presId="urn:microsoft.com/office/officeart/2005/8/layout/hList3"/>
    <dgm:cxn modelId="{E99C0302-A591-4653-9A6B-0D84697CEA8B}" type="presParOf" srcId="{D3EC8D3C-F646-4034-9995-01055B94F358}" destId="{D711A0F8-04AC-4D3D-AF53-90D5D2D94256}" srcOrd="2" destOrd="0" presId="urn:microsoft.com/office/officeart/2005/8/layout/hList3"/>
    <dgm:cxn modelId="{DFFE6A0C-4CFD-4EFA-9C00-B9A1125AF97A}" type="presParOf" srcId="{D3EC8D3C-F646-4034-9995-01055B94F358}" destId="{EA501BA6-8EEC-45C1-9FD4-5C72E7472C5D}" srcOrd="3" destOrd="0" presId="urn:microsoft.com/office/officeart/2005/8/layout/hList3"/>
    <dgm:cxn modelId="{3D7B719A-E47E-4C15-B781-559AF2F53DF9}" type="presParOf" srcId="{06E59AC9-16B2-4A57-8549-662CB4CBB72D}" destId="{FBA29DE0-8DE6-4277-93A9-DE057D4DDC70}" srcOrd="2" destOrd="0" presId="urn:microsoft.com/office/officeart/2005/8/layout/hList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5.6 Definición de variables a ser medidas (I)</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88A7840D-62F9-458E-A4BB-4DD5D787A40E}" type="presOf" srcId="{238CC9A4-0EAE-4AC6-8A4B-689493D375E4}" destId="{FC7C4530-963F-4D81-8C96-75FADF586974}" srcOrd="0" destOrd="0" presId="urn:microsoft.com/office/officeart/2005/8/layout/vList2"/>
    <dgm:cxn modelId="{AF714DFE-328F-409D-B97F-03C5A08D2BE6}"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B0263B1-6C42-4AB2-8FDC-4B001D825A85}"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7FCAEB03-F49F-465C-AE8D-292DC021A8B7}"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515B167B-48FD-4F1B-BB23-1930DF1E3A2B}">
      <dgm:prSet phldrT="[Texto]" phldr="1"/>
      <dgm:spPr/>
      <dgm:t>
        <a:bodyPr/>
        <a:lstStyle/>
        <a:p>
          <a:endParaRPr lang="es-EC" dirty="0"/>
        </a:p>
      </dgm:t>
    </dgm:pt>
    <dgm:pt modelId="{55EC5015-CFB7-45C1-A5B4-CEEF8EEB373A}" type="parTrans" cxnId="{468543C0-1EF0-48F1-98F2-E57702598B06}">
      <dgm:prSet/>
      <dgm:spPr/>
      <dgm:t>
        <a:bodyPr/>
        <a:lstStyle/>
        <a:p>
          <a:endParaRPr lang="es-EC"/>
        </a:p>
      </dgm:t>
    </dgm:pt>
    <dgm:pt modelId="{5C33C860-6F85-408B-9988-D26C4E90A207}" type="sibTrans" cxnId="{468543C0-1EF0-48F1-98F2-E57702598B06}">
      <dgm:prSet/>
      <dgm:spPr/>
      <dgm:t>
        <a:bodyPr/>
        <a:lstStyle/>
        <a:p>
          <a:endParaRPr lang="es-EC"/>
        </a:p>
      </dgm:t>
    </dgm:pt>
    <dgm:pt modelId="{DE46D0A1-4471-4166-B650-6F691D1260B8}">
      <dgm:prSet phldrT="[Texto]"/>
      <dgm:spPr/>
      <dgm:t>
        <a:bodyPr/>
        <a:lstStyle/>
        <a:p>
          <a:r>
            <a:rPr lang="es-MX" dirty="0" smtClean="0"/>
            <a:t>Entender el estado actual de los sistemas de TI de la organización y determinar el nivel de control y administración que desea proporcionar.</a:t>
          </a:r>
          <a:endParaRPr lang="es-EC" dirty="0"/>
        </a:p>
      </dgm:t>
    </dgm:pt>
    <dgm:pt modelId="{6B507B56-7E7B-480F-A6F3-8F2B47C81EFF}" type="parTrans" cxnId="{38370C38-B6D0-465D-9F2D-8332E3FA3025}">
      <dgm:prSet/>
      <dgm:spPr/>
      <dgm:t>
        <a:bodyPr/>
        <a:lstStyle/>
        <a:p>
          <a:endParaRPr lang="es-EC"/>
        </a:p>
      </dgm:t>
    </dgm:pt>
    <dgm:pt modelId="{A5B6BDB0-24B6-428B-95A7-1386E5B64660}" type="sibTrans" cxnId="{38370C38-B6D0-465D-9F2D-8332E3FA3025}">
      <dgm:prSet/>
      <dgm:spPr/>
      <dgm:t>
        <a:bodyPr/>
        <a:lstStyle/>
        <a:p>
          <a:endParaRPr lang="es-EC"/>
        </a:p>
      </dgm:t>
    </dgm:pt>
    <dgm:pt modelId="{F6C1537A-C66D-42A7-8257-21BAE3820BC2}">
      <dgm:prSet phldrT="[Texto]" phldr="1"/>
      <dgm:spPr/>
      <dgm:t>
        <a:bodyPr/>
        <a:lstStyle/>
        <a:p>
          <a:endParaRPr lang="es-EC"/>
        </a:p>
      </dgm:t>
    </dgm:pt>
    <dgm:pt modelId="{CF87AFF9-BCED-490D-95A6-92A8DC9EE1D7}" type="parTrans" cxnId="{2D822905-0512-4407-A1CB-62D4B1ACDC58}">
      <dgm:prSet/>
      <dgm:spPr/>
      <dgm:t>
        <a:bodyPr/>
        <a:lstStyle/>
        <a:p>
          <a:endParaRPr lang="es-EC"/>
        </a:p>
      </dgm:t>
    </dgm:pt>
    <dgm:pt modelId="{36EE86E2-E23F-46DD-883A-EF8A356C13DC}" type="sibTrans" cxnId="{2D822905-0512-4407-A1CB-62D4B1ACDC58}">
      <dgm:prSet/>
      <dgm:spPr/>
      <dgm:t>
        <a:bodyPr/>
        <a:lstStyle/>
        <a:p>
          <a:endParaRPr lang="es-EC"/>
        </a:p>
      </dgm:t>
    </dgm:pt>
    <dgm:pt modelId="{7DF7A7AB-60F7-49F6-9F4F-C76E6232C790}">
      <dgm:prSet phldrT="[Texto]"/>
      <dgm:spPr/>
      <dgm:t>
        <a:bodyPr/>
        <a:lstStyle/>
        <a:p>
          <a:r>
            <a:rPr lang="es-EC" dirty="0" smtClean="0"/>
            <a:t>Establecer métodos formales de benchmarking  que permitan comparar a la organización con sus similares.</a:t>
          </a:r>
          <a:endParaRPr lang="es-EC" dirty="0"/>
        </a:p>
      </dgm:t>
    </dgm:pt>
    <dgm:pt modelId="{C6721EFD-34E3-48E0-9279-A4F678B8EB7F}" type="parTrans" cxnId="{BEA342A6-77EE-458E-BEF1-160750CF62A7}">
      <dgm:prSet/>
      <dgm:spPr/>
      <dgm:t>
        <a:bodyPr/>
        <a:lstStyle/>
        <a:p>
          <a:endParaRPr lang="es-EC"/>
        </a:p>
      </dgm:t>
    </dgm:pt>
    <dgm:pt modelId="{A46E14D0-7389-4B0E-928A-662BD1CBFFF3}" type="sibTrans" cxnId="{BEA342A6-77EE-458E-BEF1-160750CF62A7}">
      <dgm:prSet/>
      <dgm:spPr/>
      <dgm:t>
        <a:bodyPr/>
        <a:lstStyle/>
        <a:p>
          <a:endParaRPr lang="es-EC"/>
        </a:p>
      </dgm:t>
    </dgm:pt>
    <dgm:pt modelId="{117FFC80-37EA-407F-AF6D-C5A646D450CF}">
      <dgm:prSet phldrT="[Texto]" phldr="1"/>
      <dgm:spPr/>
      <dgm:t>
        <a:bodyPr/>
        <a:lstStyle/>
        <a:p>
          <a:endParaRPr lang="es-EC"/>
        </a:p>
      </dgm:t>
    </dgm:pt>
    <dgm:pt modelId="{36B56360-5997-4085-B0FA-4A681A733096}" type="parTrans" cxnId="{CE3AA520-6D19-41DD-A71C-D693F574E62B}">
      <dgm:prSet/>
      <dgm:spPr/>
      <dgm:t>
        <a:bodyPr/>
        <a:lstStyle/>
        <a:p>
          <a:endParaRPr lang="es-EC"/>
        </a:p>
      </dgm:t>
    </dgm:pt>
    <dgm:pt modelId="{AC664113-32C4-408B-9340-B470EC3A9D7D}" type="sibTrans" cxnId="{CE3AA520-6D19-41DD-A71C-D693F574E62B}">
      <dgm:prSet/>
      <dgm:spPr/>
      <dgm:t>
        <a:bodyPr/>
        <a:lstStyle/>
        <a:p>
          <a:endParaRPr lang="es-EC"/>
        </a:p>
      </dgm:t>
    </dgm:pt>
    <dgm:pt modelId="{F31ED169-51D9-4A67-A530-774A353F748E}">
      <dgm:prSet phldrT="[Texto]"/>
      <dgm:spPr/>
      <dgm:t>
        <a:bodyPr/>
        <a:lstStyle/>
        <a:p>
          <a:r>
            <a:rPr lang="es-MX" dirty="0" smtClean="0"/>
            <a:t>Definir una estrategia para la mejora continua de los procesos de TI de la organización. </a:t>
          </a:r>
          <a:endParaRPr lang="es-EC" dirty="0"/>
        </a:p>
      </dgm:t>
    </dgm:pt>
    <dgm:pt modelId="{87C87C54-0612-4335-8751-A2DBD9AEA1FC}" type="parTrans" cxnId="{A0F09825-87A7-4AC4-A6BF-2E0904DDFBC3}">
      <dgm:prSet/>
      <dgm:spPr/>
      <dgm:t>
        <a:bodyPr/>
        <a:lstStyle/>
        <a:p>
          <a:endParaRPr lang="es-EC"/>
        </a:p>
      </dgm:t>
    </dgm:pt>
    <dgm:pt modelId="{4123B5CC-2F74-446A-B8EC-BA9E1529D6EB}" type="sibTrans" cxnId="{A0F09825-87A7-4AC4-A6BF-2E0904DDFBC3}">
      <dgm:prSet/>
      <dgm:spPr/>
      <dgm:t>
        <a:bodyPr/>
        <a:lstStyle/>
        <a:p>
          <a:endParaRPr lang="es-EC"/>
        </a:p>
      </dgm:t>
    </dgm:pt>
    <dgm:pt modelId="{486F1FB8-DE8F-44A8-9620-14099D45CF5F}" type="pres">
      <dgm:prSet presAssocID="{7FCAEB03-F49F-465C-AE8D-292DC021A8B7}" presName="linearFlow" presStyleCnt="0">
        <dgm:presLayoutVars>
          <dgm:dir/>
          <dgm:animLvl val="lvl"/>
          <dgm:resizeHandles val="exact"/>
        </dgm:presLayoutVars>
      </dgm:prSet>
      <dgm:spPr/>
      <dgm:t>
        <a:bodyPr/>
        <a:lstStyle/>
        <a:p>
          <a:endParaRPr lang="es-EC"/>
        </a:p>
      </dgm:t>
    </dgm:pt>
    <dgm:pt modelId="{D636F206-3414-4AB7-B2AF-BA98005EA79B}" type="pres">
      <dgm:prSet presAssocID="{515B167B-48FD-4F1B-BB23-1930DF1E3A2B}" presName="composite" presStyleCnt="0"/>
      <dgm:spPr/>
    </dgm:pt>
    <dgm:pt modelId="{18921192-8DAA-4329-B1F8-6FDB3B43C5D3}" type="pres">
      <dgm:prSet presAssocID="{515B167B-48FD-4F1B-BB23-1930DF1E3A2B}" presName="parentText" presStyleLbl="alignNode1" presStyleIdx="0" presStyleCnt="3">
        <dgm:presLayoutVars>
          <dgm:chMax val="1"/>
          <dgm:bulletEnabled val="1"/>
        </dgm:presLayoutVars>
      </dgm:prSet>
      <dgm:spPr/>
      <dgm:t>
        <a:bodyPr/>
        <a:lstStyle/>
        <a:p>
          <a:endParaRPr lang="es-EC"/>
        </a:p>
      </dgm:t>
    </dgm:pt>
    <dgm:pt modelId="{A31C8F82-1A5A-482B-96A1-661CCF12331F}" type="pres">
      <dgm:prSet presAssocID="{515B167B-48FD-4F1B-BB23-1930DF1E3A2B}" presName="descendantText" presStyleLbl="alignAcc1" presStyleIdx="0" presStyleCnt="3">
        <dgm:presLayoutVars>
          <dgm:bulletEnabled val="1"/>
        </dgm:presLayoutVars>
      </dgm:prSet>
      <dgm:spPr/>
      <dgm:t>
        <a:bodyPr/>
        <a:lstStyle/>
        <a:p>
          <a:endParaRPr lang="es-EC"/>
        </a:p>
      </dgm:t>
    </dgm:pt>
    <dgm:pt modelId="{EED03873-6DE3-4784-B74A-459C51F77FA0}" type="pres">
      <dgm:prSet presAssocID="{5C33C860-6F85-408B-9988-D26C4E90A207}" presName="sp" presStyleCnt="0"/>
      <dgm:spPr/>
    </dgm:pt>
    <dgm:pt modelId="{877ABBDD-22D9-4743-AF97-A6633C2BA9AA}" type="pres">
      <dgm:prSet presAssocID="{F6C1537A-C66D-42A7-8257-21BAE3820BC2}" presName="composite" presStyleCnt="0"/>
      <dgm:spPr/>
    </dgm:pt>
    <dgm:pt modelId="{F72FDA2A-71A0-455B-8459-4AEBFAC84703}" type="pres">
      <dgm:prSet presAssocID="{F6C1537A-C66D-42A7-8257-21BAE3820BC2}" presName="parentText" presStyleLbl="alignNode1" presStyleIdx="1" presStyleCnt="3">
        <dgm:presLayoutVars>
          <dgm:chMax val="1"/>
          <dgm:bulletEnabled val="1"/>
        </dgm:presLayoutVars>
      </dgm:prSet>
      <dgm:spPr/>
      <dgm:t>
        <a:bodyPr/>
        <a:lstStyle/>
        <a:p>
          <a:endParaRPr lang="es-EC"/>
        </a:p>
      </dgm:t>
    </dgm:pt>
    <dgm:pt modelId="{E2F865E7-7AC2-4198-8364-5AB0E219053A}" type="pres">
      <dgm:prSet presAssocID="{F6C1537A-C66D-42A7-8257-21BAE3820BC2}" presName="descendantText" presStyleLbl="alignAcc1" presStyleIdx="1" presStyleCnt="3">
        <dgm:presLayoutVars>
          <dgm:bulletEnabled val="1"/>
        </dgm:presLayoutVars>
      </dgm:prSet>
      <dgm:spPr/>
      <dgm:t>
        <a:bodyPr/>
        <a:lstStyle/>
        <a:p>
          <a:endParaRPr lang="es-EC"/>
        </a:p>
      </dgm:t>
    </dgm:pt>
    <dgm:pt modelId="{06A339AF-2F90-4F15-BD67-8E16C3771819}" type="pres">
      <dgm:prSet presAssocID="{36EE86E2-E23F-46DD-883A-EF8A356C13DC}" presName="sp" presStyleCnt="0"/>
      <dgm:spPr/>
    </dgm:pt>
    <dgm:pt modelId="{87C414EA-745A-4CD9-AF83-851EFF4CC06A}" type="pres">
      <dgm:prSet presAssocID="{117FFC80-37EA-407F-AF6D-C5A646D450CF}" presName="composite" presStyleCnt="0"/>
      <dgm:spPr/>
    </dgm:pt>
    <dgm:pt modelId="{437B1A1D-0C9B-4543-BE11-B5F17520AF27}" type="pres">
      <dgm:prSet presAssocID="{117FFC80-37EA-407F-AF6D-C5A646D450CF}" presName="parentText" presStyleLbl="alignNode1" presStyleIdx="2" presStyleCnt="3">
        <dgm:presLayoutVars>
          <dgm:chMax val="1"/>
          <dgm:bulletEnabled val="1"/>
        </dgm:presLayoutVars>
      </dgm:prSet>
      <dgm:spPr/>
      <dgm:t>
        <a:bodyPr/>
        <a:lstStyle/>
        <a:p>
          <a:endParaRPr lang="es-EC"/>
        </a:p>
      </dgm:t>
    </dgm:pt>
    <dgm:pt modelId="{7C91B7D2-8FC9-41E3-9003-FC87B6FEC1AB}" type="pres">
      <dgm:prSet presAssocID="{117FFC80-37EA-407F-AF6D-C5A646D450CF}" presName="descendantText" presStyleLbl="alignAcc1" presStyleIdx="2" presStyleCnt="3">
        <dgm:presLayoutVars>
          <dgm:bulletEnabled val="1"/>
        </dgm:presLayoutVars>
      </dgm:prSet>
      <dgm:spPr/>
      <dgm:t>
        <a:bodyPr/>
        <a:lstStyle/>
        <a:p>
          <a:endParaRPr lang="es-EC"/>
        </a:p>
      </dgm:t>
    </dgm:pt>
  </dgm:ptLst>
  <dgm:cxnLst>
    <dgm:cxn modelId="{23DFA0D6-5344-4170-9F8D-D7414CE03316}" type="presOf" srcId="{F6C1537A-C66D-42A7-8257-21BAE3820BC2}" destId="{F72FDA2A-71A0-455B-8459-4AEBFAC84703}" srcOrd="0" destOrd="0" presId="urn:microsoft.com/office/officeart/2005/8/layout/chevron2"/>
    <dgm:cxn modelId="{245403C6-717C-4EDD-8090-10EDE41A908B}" type="presOf" srcId="{117FFC80-37EA-407F-AF6D-C5A646D450CF}" destId="{437B1A1D-0C9B-4543-BE11-B5F17520AF27}" srcOrd="0" destOrd="0" presId="urn:microsoft.com/office/officeart/2005/8/layout/chevron2"/>
    <dgm:cxn modelId="{045697FD-4D35-4EF5-A197-6124CCF8ED4A}" type="presOf" srcId="{515B167B-48FD-4F1B-BB23-1930DF1E3A2B}" destId="{18921192-8DAA-4329-B1F8-6FDB3B43C5D3}" srcOrd="0" destOrd="0" presId="urn:microsoft.com/office/officeart/2005/8/layout/chevron2"/>
    <dgm:cxn modelId="{25EECDBF-FC5D-4729-A49B-7E51A2E7F056}" type="presOf" srcId="{F31ED169-51D9-4A67-A530-774A353F748E}" destId="{7C91B7D2-8FC9-41E3-9003-FC87B6FEC1AB}" srcOrd="0" destOrd="0" presId="urn:microsoft.com/office/officeart/2005/8/layout/chevron2"/>
    <dgm:cxn modelId="{BEA342A6-77EE-458E-BEF1-160750CF62A7}" srcId="{F6C1537A-C66D-42A7-8257-21BAE3820BC2}" destId="{7DF7A7AB-60F7-49F6-9F4F-C76E6232C790}" srcOrd="0" destOrd="0" parTransId="{C6721EFD-34E3-48E0-9279-A4F678B8EB7F}" sibTransId="{A46E14D0-7389-4B0E-928A-662BD1CBFFF3}"/>
    <dgm:cxn modelId="{468543C0-1EF0-48F1-98F2-E57702598B06}" srcId="{7FCAEB03-F49F-465C-AE8D-292DC021A8B7}" destId="{515B167B-48FD-4F1B-BB23-1930DF1E3A2B}" srcOrd="0" destOrd="0" parTransId="{55EC5015-CFB7-45C1-A5B4-CEEF8EEB373A}" sibTransId="{5C33C860-6F85-408B-9988-D26C4E90A207}"/>
    <dgm:cxn modelId="{91BFB217-4574-41FB-8827-67A7A8179D88}" type="presOf" srcId="{DE46D0A1-4471-4166-B650-6F691D1260B8}" destId="{A31C8F82-1A5A-482B-96A1-661CCF12331F}" srcOrd="0" destOrd="0" presId="urn:microsoft.com/office/officeart/2005/8/layout/chevron2"/>
    <dgm:cxn modelId="{CE3AA520-6D19-41DD-A71C-D693F574E62B}" srcId="{7FCAEB03-F49F-465C-AE8D-292DC021A8B7}" destId="{117FFC80-37EA-407F-AF6D-C5A646D450CF}" srcOrd="2" destOrd="0" parTransId="{36B56360-5997-4085-B0FA-4A681A733096}" sibTransId="{AC664113-32C4-408B-9340-B470EC3A9D7D}"/>
    <dgm:cxn modelId="{D6FB90DC-EE00-4C53-A901-EFCA9A9F93CC}" type="presOf" srcId="{7DF7A7AB-60F7-49F6-9F4F-C76E6232C790}" destId="{E2F865E7-7AC2-4198-8364-5AB0E219053A}" srcOrd="0" destOrd="0" presId="urn:microsoft.com/office/officeart/2005/8/layout/chevron2"/>
    <dgm:cxn modelId="{B7B063FC-F860-4C64-8F07-5C4CA23551DC}" type="presOf" srcId="{7FCAEB03-F49F-465C-AE8D-292DC021A8B7}" destId="{486F1FB8-DE8F-44A8-9620-14099D45CF5F}" srcOrd="0" destOrd="0" presId="urn:microsoft.com/office/officeart/2005/8/layout/chevron2"/>
    <dgm:cxn modelId="{38370C38-B6D0-465D-9F2D-8332E3FA3025}" srcId="{515B167B-48FD-4F1B-BB23-1930DF1E3A2B}" destId="{DE46D0A1-4471-4166-B650-6F691D1260B8}" srcOrd="0" destOrd="0" parTransId="{6B507B56-7E7B-480F-A6F3-8F2B47C81EFF}" sibTransId="{A5B6BDB0-24B6-428B-95A7-1386E5B64660}"/>
    <dgm:cxn modelId="{2D822905-0512-4407-A1CB-62D4B1ACDC58}" srcId="{7FCAEB03-F49F-465C-AE8D-292DC021A8B7}" destId="{F6C1537A-C66D-42A7-8257-21BAE3820BC2}" srcOrd="1" destOrd="0" parTransId="{CF87AFF9-BCED-490D-95A6-92A8DC9EE1D7}" sibTransId="{36EE86E2-E23F-46DD-883A-EF8A356C13DC}"/>
    <dgm:cxn modelId="{A0F09825-87A7-4AC4-A6BF-2E0904DDFBC3}" srcId="{117FFC80-37EA-407F-AF6D-C5A646D450CF}" destId="{F31ED169-51D9-4A67-A530-774A353F748E}" srcOrd="0" destOrd="0" parTransId="{87C87C54-0612-4335-8751-A2DBD9AEA1FC}" sibTransId="{4123B5CC-2F74-446A-B8EC-BA9E1529D6EB}"/>
    <dgm:cxn modelId="{0240BF4B-09E0-4E55-AE9A-C2B1DF46F64B}" type="presParOf" srcId="{486F1FB8-DE8F-44A8-9620-14099D45CF5F}" destId="{D636F206-3414-4AB7-B2AF-BA98005EA79B}" srcOrd="0" destOrd="0" presId="urn:microsoft.com/office/officeart/2005/8/layout/chevron2"/>
    <dgm:cxn modelId="{129B68B3-746B-4437-8212-027999F09CC0}" type="presParOf" srcId="{D636F206-3414-4AB7-B2AF-BA98005EA79B}" destId="{18921192-8DAA-4329-B1F8-6FDB3B43C5D3}" srcOrd="0" destOrd="0" presId="urn:microsoft.com/office/officeart/2005/8/layout/chevron2"/>
    <dgm:cxn modelId="{A5A8C28F-6182-40AA-A58B-780D0E7C5ADC}" type="presParOf" srcId="{D636F206-3414-4AB7-B2AF-BA98005EA79B}" destId="{A31C8F82-1A5A-482B-96A1-661CCF12331F}" srcOrd="1" destOrd="0" presId="urn:microsoft.com/office/officeart/2005/8/layout/chevron2"/>
    <dgm:cxn modelId="{DCD75DFE-053B-42D9-A96D-9643EF2C23C0}" type="presParOf" srcId="{486F1FB8-DE8F-44A8-9620-14099D45CF5F}" destId="{EED03873-6DE3-4784-B74A-459C51F77FA0}" srcOrd="1" destOrd="0" presId="urn:microsoft.com/office/officeart/2005/8/layout/chevron2"/>
    <dgm:cxn modelId="{7EC41659-EC1B-4199-8B69-75C51856A903}" type="presParOf" srcId="{486F1FB8-DE8F-44A8-9620-14099D45CF5F}" destId="{877ABBDD-22D9-4743-AF97-A6633C2BA9AA}" srcOrd="2" destOrd="0" presId="urn:microsoft.com/office/officeart/2005/8/layout/chevron2"/>
    <dgm:cxn modelId="{D69AE538-DDCA-451E-9983-966D9335C451}" type="presParOf" srcId="{877ABBDD-22D9-4743-AF97-A6633C2BA9AA}" destId="{F72FDA2A-71A0-455B-8459-4AEBFAC84703}" srcOrd="0" destOrd="0" presId="urn:microsoft.com/office/officeart/2005/8/layout/chevron2"/>
    <dgm:cxn modelId="{8D3019E3-0613-4160-AD05-D5ABF22F5879}" type="presParOf" srcId="{877ABBDD-22D9-4743-AF97-A6633C2BA9AA}" destId="{E2F865E7-7AC2-4198-8364-5AB0E219053A}" srcOrd="1" destOrd="0" presId="urn:microsoft.com/office/officeart/2005/8/layout/chevron2"/>
    <dgm:cxn modelId="{B6FFD6F1-016D-4F0D-876A-36B5F0199B81}" type="presParOf" srcId="{486F1FB8-DE8F-44A8-9620-14099D45CF5F}" destId="{06A339AF-2F90-4F15-BD67-8E16C3771819}" srcOrd="3" destOrd="0" presId="urn:microsoft.com/office/officeart/2005/8/layout/chevron2"/>
    <dgm:cxn modelId="{38FB40E3-4BFA-44B8-8382-31AB6A2477B3}" type="presParOf" srcId="{486F1FB8-DE8F-44A8-9620-14099D45CF5F}" destId="{87C414EA-745A-4CD9-AF83-851EFF4CC06A}" srcOrd="4" destOrd="0" presId="urn:microsoft.com/office/officeart/2005/8/layout/chevron2"/>
    <dgm:cxn modelId="{ABF12BCF-4D87-4052-BCF3-660DD955F4A4}" type="presParOf" srcId="{87C414EA-745A-4CD9-AF83-851EFF4CC06A}" destId="{437B1A1D-0C9B-4543-BE11-B5F17520AF27}" srcOrd="0" destOrd="0" presId="urn:microsoft.com/office/officeart/2005/8/layout/chevron2"/>
    <dgm:cxn modelId="{EBA06FC5-F824-4C9C-8038-643D7130EBF6}" type="presParOf" srcId="{87C414EA-745A-4CD9-AF83-851EFF4CC06A}" destId="{7C91B7D2-8FC9-41E3-9003-FC87B6FEC1AB}" srcOrd="1" destOrd="0" presId="urn:microsoft.com/office/officeart/2005/8/layout/chevron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5.7 Definición de variables a ser medidas (II)</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89A6538-139C-466E-B5FB-6FDEC827FF4A}" type="presOf" srcId="{09FEC86F-E036-4932-A1F3-29C792D7DC38}" destId="{ED61DF64-18D5-4490-B573-C36FB134BE14}" srcOrd="0" destOrd="0" presId="urn:microsoft.com/office/officeart/2005/8/layout/vList2"/>
    <dgm:cxn modelId="{F75BD8B3-5061-4647-894B-4DCCE63A82B1}"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C508DAE-7FA4-43F3-AF06-9D886EBB03A4}"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5.8 Elaboración de la entrevista (I)</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6C4014ED-1105-44D4-AA23-82ED43C6BF01}" type="presOf" srcId="{238CC9A4-0EAE-4AC6-8A4B-689493D375E4}" destId="{FC7C4530-963F-4D81-8C96-75FADF586974}" srcOrd="0" destOrd="0" presId="urn:microsoft.com/office/officeart/2005/8/layout/vList2"/>
    <dgm:cxn modelId="{D201D015-C179-4044-AC1B-B69F49FABCC6}"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7ABCC13-BC1C-46DA-AD80-D1989D8148CF}"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5A1C44CE-D41A-40D3-B711-4667EB5FE9EA}" type="doc">
      <dgm:prSet loTypeId="urn:microsoft.com/office/officeart/2005/8/layout/list1" loCatId="list" qsTypeId="urn:microsoft.com/office/officeart/2005/8/quickstyle/simple5" qsCatId="simple" csTypeId="urn:microsoft.com/office/officeart/2005/8/colors/colorful5" csCatId="colorful" phldr="1"/>
      <dgm:spPr/>
      <dgm:t>
        <a:bodyPr/>
        <a:lstStyle/>
        <a:p>
          <a:endParaRPr lang="es-EC"/>
        </a:p>
      </dgm:t>
    </dgm:pt>
    <dgm:pt modelId="{BB14899E-115C-4B7E-9C66-DD93D149147B}">
      <dgm:prSet phldrT="[Texto]"/>
      <dgm:spPr/>
      <dgm:t>
        <a:bodyPr/>
        <a:lstStyle/>
        <a:p>
          <a:r>
            <a:rPr lang="es-EC" dirty="0" smtClean="0"/>
            <a:t>Número de entrevistados:</a:t>
          </a:r>
          <a:endParaRPr lang="es-EC" dirty="0"/>
        </a:p>
      </dgm:t>
    </dgm:pt>
    <dgm:pt modelId="{12637CE2-3224-4E20-ADF5-09A3212B04F4}" type="parTrans" cxnId="{FD5B1736-8343-4E55-9372-27B789914497}">
      <dgm:prSet/>
      <dgm:spPr/>
      <dgm:t>
        <a:bodyPr/>
        <a:lstStyle/>
        <a:p>
          <a:endParaRPr lang="es-EC"/>
        </a:p>
      </dgm:t>
    </dgm:pt>
    <dgm:pt modelId="{98EB8D0E-D4F3-4673-8C5D-AACC229907D4}" type="sibTrans" cxnId="{FD5B1736-8343-4E55-9372-27B789914497}">
      <dgm:prSet/>
      <dgm:spPr/>
      <dgm:t>
        <a:bodyPr/>
        <a:lstStyle/>
        <a:p>
          <a:endParaRPr lang="es-EC"/>
        </a:p>
      </dgm:t>
    </dgm:pt>
    <dgm:pt modelId="{42F1E478-96BC-4102-BBD0-24152E6639FD}">
      <dgm:prSet phldrT="[Texto]"/>
      <dgm:spPr/>
      <dgm:t>
        <a:bodyPr/>
        <a:lstStyle/>
        <a:p>
          <a:r>
            <a:rPr lang="es-EC" dirty="0" smtClean="0"/>
            <a:t>Variable a medir:</a:t>
          </a:r>
          <a:endParaRPr lang="es-EC" dirty="0"/>
        </a:p>
      </dgm:t>
    </dgm:pt>
    <dgm:pt modelId="{41F100FB-DBCA-4E6A-897B-CB58B30B7D77}" type="parTrans" cxnId="{D2774DF6-B752-4603-A760-AFE93D5718EA}">
      <dgm:prSet/>
      <dgm:spPr/>
      <dgm:t>
        <a:bodyPr/>
        <a:lstStyle/>
        <a:p>
          <a:endParaRPr lang="es-EC"/>
        </a:p>
      </dgm:t>
    </dgm:pt>
    <dgm:pt modelId="{AB076EF4-3D50-4A87-816F-82C12D18BAD6}" type="sibTrans" cxnId="{D2774DF6-B752-4603-A760-AFE93D5718EA}">
      <dgm:prSet/>
      <dgm:spPr/>
      <dgm:t>
        <a:bodyPr/>
        <a:lstStyle/>
        <a:p>
          <a:endParaRPr lang="es-EC"/>
        </a:p>
      </dgm:t>
    </dgm:pt>
    <dgm:pt modelId="{65658E26-947C-482E-BFFA-B560ABAB6249}">
      <dgm:prSet phldrT="[Texto]"/>
      <dgm:spPr/>
      <dgm:t>
        <a:bodyPr/>
        <a:lstStyle/>
        <a:p>
          <a:r>
            <a:rPr lang="es-EC" dirty="0" smtClean="0"/>
            <a:t>Para el presente estudio es un número reducido de individuos, menor a 6</a:t>
          </a:r>
          <a:endParaRPr lang="es-EC" dirty="0"/>
        </a:p>
      </dgm:t>
    </dgm:pt>
    <dgm:pt modelId="{83C85B35-779B-4246-9F70-168B523A5D36}" type="parTrans" cxnId="{1452C693-2386-481D-AAD1-4200BC3EC1A8}">
      <dgm:prSet/>
      <dgm:spPr/>
      <dgm:t>
        <a:bodyPr/>
        <a:lstStyle/>
        <a:p>
          <a:endParaRPr lang="es-EC"/>
        </a:p>
      </dgm:t>
    </dgm:pt>
    <dgm:pt modelId="{7D3B2E9D-2293-4A84-B6E7-22802C0BFB6E}" type="sibTrans" cxnId="{1452C693-2386-481D-AAD1-4200BC3EC1A8}">
      <dgm:prSet/>
      <dgm:spPr/>
      <dgm:t>
        <a:bodyPr/>
        <a:lstStyle/>
        <a:p>
          <a:endParaRPr lang="es-EC"/>
        </a:p>
      </dgm:t>
    </dgm:pt>
    <dgm:pt modelId="{2790C0F1-75F8-4F91-BC6F-14A1A4AF5A21}">
      <dgm:prSet phldrT="[Texto]"/>
      <dgm:spPr/>
      <dgm:t>
        <a:bodyPr/>
        <a:lstStyle/>
        <a:p>
          <a:r>
            <a:rPr lang="es-EC" dirty="0" smtClean="0"/>
            <a:t>Grado de madurez de los 7 objetivos de control del dominio Adquirir e Implementar</a:t>
          </a:r>
          <a:endParaRPr lang="es-EC" dirty="0"/>
        </a:p>
      </dgm:t>
    </dgm:pt>
    <dgm:pt modelId="{A9BF73F0-5F3C-48B9-B193-2BA8D1E41E0C}" type="parTrans" cxnId="{B84D13E9-8C7B-430B-8F65-67740C48FEB2}">
      <dgm:prSet/>
      <dgm:spPr/>
      <dgm:t>
        <a:bodyPr/>
        <a:lstStyle/>
        <a:p>
          <a:endParaRPr lang="es-EC"/>
        </a:p>
      </dgm:t>
    </dgm:pt>
    <dgm:pt modelId="{5173E445-D633-4698-A761-37D1E4A5B2D8}" type="sibTrans" cxnId="{B84D13E9-8C7B-430B-8F65-67740C48FEB2}">
      <dgm:prSet/>
      <dgm:spPr/>
      <dgm:t>
        <a:bodyPr/>
        <a:lstStyle/>
        <a:p>
          <a:endParaRPr lang="es-EC"/>
        </a:p>
      </dgm:t>
    </dgm:pt>
    <dgm:pt modelId="{0AEC0333-E4BA-4C1E-AD37-1590BA23FFDA}" type="pres">
      <dgm:prSet presAssocID="{5A1C44CE-D41A-40D3-B711-4667EB5FE9EA}" presName="linear" presStyleCnt="0">
        <dgm:presLayoutVars>
          <dgm:dir/>
          <dgm:animLvl val="lvl"/>
          <dgm:resizeHandles val="exact"/>
        </dgm:presLayoutVars>
      </dgm:prSet>
      <dgm:spPr/>
      <dgm:t>
        <a:bodyPr/>
        <a:lstStyle/>
        <a:p>
          <a:endParaRPr lang="es-EC"/>
        </a:p>
      </dgm:t>
    </dgm:pt>
    <dgm:pt modelId="{F92F0CC8-472A-41C4-8DCA-3D1FC630F03F}" type="pres">
      <dgm:prSet presAssocID="{BB14899E-115C-4B7E-9C66-DD93D149147B}" presName="parentLin" presStyleCnt="0"/>
      <dgm:spPr/>
    </dgm:pt>
    <dgm:pt modelId="{E3D763EA-21D7-465A-B3EF-4B94FB49484F}" type="pres">
      <dgm:prSet presAssocID="{BB14899E-115C-4B7E-9C66-DD93D149147B}" presName="parentLeftMargin" presStyleLbl="node1" presStyleIdx="0" presStyleCnt="2"/>
      <dgm:spPr/>
      <dgm:t>
        <a:bodyPr/>
        <a:lstStyle/>
        <a:p>
          <a:endParaRPr lang="es-EC"/>
        </a:p>
      </dgm:t>
    </dgm:pt>
    <dgm:pt modelId="{3E0C6D26-B9F7-4B3C-A2DE-A816700959DE}" type="pres">
      <dgm:prSet presAssocID="{BB14899E-115C-4B7E-9C66-DD93D149147B}" presName="parentText" presStyleLbl="node1" presStyleIdx="0" presStyleCnt="2">
        <dgm:presLayoutVars>
          <dgm:chMax val="0"/>
          <dgm:bulletEnabled val="1"/>
        </dgm:presLayoutVars>
      </dgm:prSet>
      <dgm:spPr/>
      <dgm:t>
        <a:bodyPr/>
        <a:lstStyle/>
        <a:p>
          <a:endParaRPr lang="es-EC"/>
        </a:p>
      </dgm:t>
    </dgm:pt>
    <dgm:pt modelId="{C152452F-DAC0-42AB-B897-73CDE9F35B53}" type="pres">
      <dgm:prSet presAssocID="{BB14899E-115C-4B7E-9C66-DD93D149147B}" presName="negativeSpace" presStyleCnt="0"/>
      <dgm:spPr/>
    </dgm:pt>
    <dgm:pt modelId="{57D54E7C-6ADF-4F5B-BD21-8E7CCE8353F9}" type="pres">
      <dgm:prSet presAssocID="{BB14899E-115C-4B7E-9C66-DD93D149147B}" presName="childText" presStyleLbl="conFgAcc1" presStyleIdx="0" presStyleCnt="2">
        <dgm:presLayoutVars>
          <dgm:bulletEnabled val="1"/>
        </dgm:presLayoutVars>
      </dgm:prSet>
      <dgm:spPr/>
      <dgm:t>
        <a:bodyPr/>
        <a:lstStyle/>
        <a:p>
          <a:endParaRPr lang="es-EC"/>
        </a:p>
      </dgm:t>
    </dgm:pt>
    <dgm:pt modelId="{0DAEBA83-525E-4317-B5C3-F4CD0B32CA4D}" type="pres">
      <dgm:prSet presAssocID="{98EB8D0E-D4F3-4673-8C5D-AACC229907D4}" presName="spaceBetweenRectangles" presStyleCnt="0"/>
      <dgm:spPr/>
    </dgm:pt>
    <dgm:pt modelId="{2064203B-A769-42D0-8AF2-4F5D003B3330}" type="pres">
      <dgm:prSet presAssocID="{42F1E478-96BC-4102-BBD0-24152E6639FD}" presName="parentLin" presStyleCnt="0"/>
      <dgm:spPr/>
    </dgm:pt>
    <dgm:pt modelId="{B22F744F-D0ED-47C8-A9E2-7F531E63BC94}" type="pres">
      <dgm:prSet presAssocID="{42F1E478-96BC-4102-BBD0-24152E6639FD}" presName="parentLeftMargin" presStyleLbl="node1" presStyleIdx="0" presStyleCnt="2"/>
      <dgm:spPr/>
      <dgm:t>
        <a:bodyPr/>
        <a:lstStyle/>
        <a:p>
          <a:endParaRPr lang="es-EC"/>
        </a:p>
      </dgm:t>
    </dgm:pt>
    <dgm:pt modelId="{0202552A-F5DB-43A3-942C-55696CC5CEC9}" type="pres">
      <dgm:prSet presAssocID="{42F1E478-96BC-4102-BBD0-24152E6639FD}" presName="parentText" presStyleLbl="node1" presStyleIdx="1" presStyleCnt="2">
        <dgm:presLayoutVars>
          <dgm:chMax val="0"/>
          <dgm:bulletEnabled val="1"/>
        </dgm:presLayoutVars>
      </dgm:prSet>
      <dgm:spPr/>
      <dgm:t>
        <a:bodyPr/>
        <a:lstStyle/>
        <a:p>
          <a:endParaRPr lang="es-EC"/>
        </a:p>
      </dgm:t>
    </dgm:pt>
    <dgm:pt modelId="{6C963EA6-4AB0-4982-AF67-88D88EEB725C}" type="pres">
      <dgm:prSet presAssocID="{42F1E478-96BC-4102-BBD0-24152E6639FD}" presName="negativeSpace" presStyleCnt="0"/>
      <dgm:spPr/>
    </dgm:pt>
    <dgm:pt modelId="{74A3619C-8754-413F-9875-6B7369CA5F1E}" type="pres">
      <dgm:prSet presAssocID="{42F1E478-96BC-4102-BBD0-24152E6639FD}" presName="childText" presStyleLbl="conFgAcc1" presStyleIdx="1" presStyleCnt="2">
        <dgm:presLayoutVars>
          <dgm:bulletEnabled val="1"/>
        </dgm:presLayoutVars>
      </dgm:prSet>
      <dgm:spPr/>
      <dgm:t>
        <a:bodyPr/>
        <a:lstStyle/>
        <a:p>
          <a:endParaRPr lang="es-EC"/>
        </a:p>
      </dgm:t>
    </dgm:pt>
  </dgm:ptLst>
  <dgm:cxnLst>
    <dgm:cxn modelId="{1452C693-2386-481D-AAD1-4200BC3EC1A8}" srcId="{BB14899E-115C-4B7E-9C66-DD93D149147B}" destId="{65658E26-947C-482E-BFFA-B560ABAB6249}" srcOrd="0" destOrd="0" parTransId="{83C85B35-779B-4246-9F70-168B523A5D36}" sibTransId="{7D3B2E9D-2293-4A84-B6E7-22802C0BFB6E}"/>
    <dgm:cxn modelId="{D2774DF6-B752-4603-A760-AFE93D5718EA}" srcId="{5A1C44CE-D41A-40D3-B711-4667EB5FE9EA}" destId="{42F1E478-96BC-4102-BBD0-24152E6639FD}" srcOrd="1" destOrd="0" parTransId="{41F100FB-DBCA-4E6A-897B-CB58B30B7D77}" sibTransId="{AB076EF4-3D50-4A87-816F-82C12D18BAD6}"/>
    <dgm:cxn modelId="{7809390D-4ED7-4C48-AEC7-6899A348C9DA}" type="presOf" srcId="{BB14899E-115C-4B7E-9C66-DD93D149147B}" destId="{3E0C6D26-B9F7-4B3C-A2DE-A816700959DE}" srcOrd="1" destOrd="0" presId="urn:microsoft.com/office/officeart/2005/8/layout/list1"/>
    <dgm:cxn modelId="{89467193-4B82-47C7-B85E-5EF30DC6953B}" type="presOf" srcId="{65658E26-947C-482E-BFFA-B560ABAB6249}" destId="{57D54E7C-6ADF-4F5B-BD21-8E7CCE8353F9}" srcOrd="0" destOrd="0" presId="urn:microsoft.com/office/officeart/2005/8/layout/list1"/>
    <dgm:cxn modelId="{F2F3FCEA-40FA-4960-A3E7-3CEC956352BD}" type="presOf" srcId="{2790C0F1-75F8-4F91-BC6F-14A1A4AF5A21}" destId="{74A3619C-8754-413F-9875-6B7369CA5F1E}" srcOrd="0" destOrd="0" presId="urn:microsoft.com/office/officeart/2005/8/layout/list1"/>
    <dgm:cxn modelId="{B84D13E9-8C7B-430B-8F65-67740C48FEB2}" srcId="{42F1E478-96BC-4102-BBD0-24152E6639FD}" destId="{2790C0F1-75F8-4F91-BC6F-14A1A4AF5A21}" srcOrd="0" destOrd="0" parTransId="{A9BF73F0-5F3C-48B9-B193-2BA8D1E41E0C}" sibTransId="{5173E445-D633-4698-A761-37D1E4A5B2D8}"/>
    <dgm:cxn modelId="{FD5B1736-8343-4E55-9372-27B789914497}" srcId="{5A1C44CE-D41A-40D3-B711-4667EB5FE9EA}" destId="{BB14899E-115C-4B7E-9C66-DD93D149147B}" srcOrd="0" destOrd="0" parTransId="{12637CE2-3224-4E20-ADF5-09A3212B04F4}" sibTransId="{98EB8D0E-D4F3-4673-8C5D-AACC229907D4}"/>
    <dgm:cxn modelId="{74C9F1D0-DE33-4213-AF21-5BBFDDC4F4A5}" type="presOf" srcId="{5A1C44CE-D41A-40D3-B711-4667EB5FE9EA}" destId="{0AEC0333-E4BA-4C1E-AD37-1590BA23FFDA}" srcOrd="0" destOrd="0" presId="urn:microsoft.com/office/officeart/2005/8/layout/list1"/>
    <dgm:cxn modelId="{AE67100D-763B-499B-86F0-7311F3B4426B}" type="presOf" srcId="{42F1E478-96BC-4102-BBD0-24152E6639FD}" destId="{0202552A-F5DB-43A3-942C-55696CC5CEC9}" srcOrd="1" destOrd="0" presId="urn:microsoft.com/office/officeart/2005/8/layout/list1"/>
    <dgm:cxn modelId="{039F6FCA-21DC-456E-8012-9197ECC43979}" type="presOf" srcId="{BB14899E-115C-4B7E-9C66-DD93D149147B}" destId="{E3D763EA-21D7-465A-B3EF-4B94FB49484F}" srcOrd="0" destOrd="0" presId="urn:microsoft.com/office/officeart/2005/8/layout/list1"/>
    <dgm:cxn modelId="{247C7291-A330-454D-A26F-B5697DA841EF}" type="presOf" srcId="{42F1E478-96BC-4102-BBD0-24152E6639FD}" destId="{B22F744F-D0ED-47C8-A9E2-7F531E63BC94}" srcOrd="0" destOrd="0" presId="urn:microsoft.com/office/officeart/2005/8/layout/list1"/>
    <dgm:cxn modelId="{F68FF721-99A5-4744-8409-173417CF8DAC}" type="presParOf" srcId="{0AEC0333-E4BA-4C1E-AD37-1590BA23FFDA}" destId="{F92F0CC8-472A-41C4-8DCA-3D1FC630F03F}" srcOrd="0" destOrd="0" presId="urn:microsoft.com/office/officeart/2005/8/layout/list1"/>
    <dgm:cxn modelId="{C056C0DC-82F7-4999-ACF3-4D16243EE5D3}" type="presParOf" srcId="{F92F0CC8-472A-41C4-8DCA-3D1FC630F03F}" destId="{E3D763EA-21D7-465A-B3EF-4B94FB49484F}" srcOrd="0" destOrd="0" presId="urn:microsoft.com/office/officeart/2005/8/layout/list1"/>
    <dgm:cxn modelId="{A6E98557-695C-4D6A-9A0A-1205A80638B0}" type="presParOf" srcId="{F92F0CC8-472A-41C4-8DCA-3D1FC630F03F}" destId="{3E0C6D26-B9F7-4B3C-A2DE-A816700959DE}" srcOrd="1" destOrd="0" presId="urn:microsoft.com/office/officeart/2005/8/layout/list1"/>
    <dgm:cxn modelId="{809A7641-8BCB-4D53-B207-FAFE094BC950}" type="presParOf" srcId="{0AEC0333-E4BA-4C1E-AD37-1590BA23FFDA}" destId="{C152452F-DAC0-42AB-B897-73CDE9F35B53}" srcOrd="1" destOrd="0" presId="urn:microsoft.com/office/officeart/2005/8/layout/list1"/>
    <dgm:cxn modelId="{648E3B25-982D-4E81-ABA4-085D571E52D3}" type="presParOf" srcId="{0AEC0333-E4BA-4C1E-AD37-1590BA23FFDA}" destId="{57D54E7C-6ADF-4F5B-BD21-8E7CCE8353F9}" srcOrd="2" destOrd="0" presId="urn:microsoft.com/office/officeart/2005/8/layout/list1"/>
    <dgm:cxn modelId="{28FE132B-77C0-454D-A336-4C1B8DF75F47}" type="presParOf" srcId="{0AEC0333-E4BA-4C1E-AD37-1590BA23FFDA}" destId="{0DAEBA83-525E-4317-B5C3-F4CD0B32CA4D}" srcOrd="3" destOrd="0" presId="urn:microsoft.com/office/officeart/2005/8/layout/list1"/>
    <dgm:cxn modelId="{70054CFB-0747-4569-8D76-3DDA4AA1535C}" type="presParOf" srcId="{0AEC0333-E4BA-4C1E-AD37-1590BA23FFDA}" destId="{2064203B-A769-42D0-8AF2-4F5D003B3330}" srcOrd="4" destOrd="0" presId="urn:microsoft.com/office/officeart/2005/8/layout/list1"/>
    <dgm:cxn modelId="{37702C08-FD53-4EE7-8A61-807C17B8B5DE}" type="presParOf" srcId="{2064203B-A769-42D0-8AF2-4F5D003B3330}" destId="{B22F744F-D0ED-47C8-A9E2-7F531E63BC94}" srcOrd="0" destOrd="0" presId="urn:microsoft.com/office/officeart/2005/8/layout/list1"/>
    <dgm:cxn modelId="{BA8D85C4-1D68-4AE0-AC6F-9A344F25659C}" type="presParOf" srcId="{2064203B-A769-42D0-8AF2-4F5D003B3330}" destId="{0202552A-F5DB-43A3-942C-55696CC5CEC9}" srcOrd="1" destOrd="0" presId="urn:microsoft.com/office/officeart/2005/8/layout/list1"/>
    <dgm:cxn modelId="{0132CDC3-F0B4-4D80-AC48-52CA335B5A22}" type="presParOf" srcId="{0AEC0333-E4BA-4C1E-AD37-1590BA23FFDA}" destId="{6C963EA6-4AB0-4982-AF67-88D88EEB725C}" srcOrd="5" destOrd="0" presId="urn:microsoft.com/office/officeart/2005/8/layout/list1"/>
    <dgm:cxn modelId="{3D51D608-C324-43D1-80DA-96D1C2C38891}" type="presParOf" srcId="{0AEC0333-E4BA-4C1E-AD37-1590BA23FFDA}" destId="{74A3619C-8754-413F-9875-6B7369CA5F1E}" srcOrd="6" destOrd="0" presId="urn:microsoft.com/office/officeart/2005/8/layout/list1"/>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5.8 Elaboración de la entrevista (II)</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514E1352-B347-4C51-BCEA-E981F145EFD7}" type="presOf" srcId="{238CC9A4-0EAE-4AC6-8A4B-689493D375E4}" destId="{FC7C4530-963F-4D81-8C96-75FADF586974}" srcOrd="0" destOrd="0" presId="urn:microsoft.com/office/officeart/2005/8/layout/vList2"/>
    <dgm:cxn modelId="{53D99002-890C-47E9-A6AB-157EFC2A00DA}"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BCA9094-CAFA-4A80-B989-30DC557FE222}"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0150E43C-05E1-4719-9E50-D257AE4F0556}" type="doc">
      <dgm:prSet loTypeId="urn:microsoft.com/office/officeart/2005/8/layout/vProcess5" loCatId="process" qsTypeId="urn:microsoft.com/office/officeart/2005/8/quickstyle/simple5" qsCatId="simple" csTypeId="urn:microsoft.com/office/officeart/2005/8/colors/colorful5" csCatId="colorful" phldr="1"/>
      <dgm:spPr/>
      <dgm:t>
        <a:bodyPr/>
        <a:lstStyle/>
        <a:p>
          <a:endParaRPr lang="es-EC"/>
        </a:p>
      </dgm:t>
    </dgm:pt>
    <dgm:pt modelId="{0B06FEC9-07EB-4EB6-8A7D-8B6DEE04E2BC}">
      <dgm:prSet phldrT="[Texto]" custT="1"/>
      <dgm:spPr/>
      <dgm:t>
        <a:bodyPr/>
        <a:lstStyle/>
        <a:p>
          <a:r>
            <a:rPr lang="es-MX" sz="1600" dirty="0" smtClean="0"/>
            <a:t>Las Guías de Administración de COBIT contienen una descripción detallada de cada uno de los grados de madurez de los  34 objetivos de control.</a:t>
          </a:r>
          <a:endParaRPr lang="es-EC" sz="1600" dirty="0"/>
        </a:p>
      </dgm:t>
    </dgm:pt>
    <dgm:pt modelId="{0AB0EEC1-8211-429A-9632-CB104584B509}" type="parTrans" cxnId="{AED59A7C-7D7D-455D-86FC-48976752C041}">
      <dgm:prSet/>
      <dgm:spPr/>
      <dgm:t>
        <a:bodyPr/>
        <a:lstStyle/>
        <a:p>
          <a:endParaRPr lang="es-EC"/>
        </a:p>
      </dgm:t>
    </dgm:pt>
    <dgm:pt modelId="{3DCCB583-FCA1-4271-9D47-65F863BC92A1}" type="sibTrans" cxnId="{AED59A7C-7D7D-455D-86FC-48976752C041}">
      <dgm:prSet/>
      <dgm:spPr/>
      <dgm:t>
        <a:bodyPr/>
        <a:lstStyle/>
        <a:p>
          <a:endParaRPr lang="es-EC"/>
        </a:p>
      </dgm:t>
    </dgm:pt>
    <dgm:pt modelId="{4584B2D0-B820-4D7F-B022-D976D0832F27}">
      <dgm:prSet phldrT="[Texto]" custT="1"/>
      <dgm:spPr/>
      <dgm:t>
        <a:bodyPr/>
        <a:lstStyle/>
        <a:p>
          <a:r>
            <a:rPr lang="es-MX" sz="1600" dirty="0" smtClean="0"/>
            <a:t>COBIT propone una técnica para la definición de preguntas elaboradas por Andrea Pederiva, presentadas como un caso de estudio en una de sus publicaciones oficiales.</a:t>
          </a:r>
          <a:endParaRPr lang="es-EC" sz="1600" dirty="0"/>
        </a:p>
      </dgm:t>
    </dgm:pt>
    <dgm:pt modelId="{BDCF252B-7445-4F0A-A996-B56561797552}" type="parTrans" cxnId="{BC545FAF-4DF3-4686-80B5-9B03443EA105}">
      <dgm:prSet/>
      <dgm:spPr/>
      <dgm:t>
        <a:bodyPr/>
        <a:lstStyle/>
        <a:p>
          <a:endParaRPr lang="es-EC"/>
        </a:p>
      </dgm:t>
    </dgm:pt>
    <dgm:pt modelId="{DAD5A2E6-03A9-4474-A0B3-E5B4468CA90D}" type="sibTrans" cxnId="{BC545FAF-4DF3-4686-80B5-9B03443EA105}">
      <dgm:prSet/>
      <dgm:spPr/>
      <dgm:t>
        <a:bodyPr/>
        <a:lstStyle/>
        <a:p>
          <a:endParaRPr lang="es-EC"/>
        </a:p>
      </dgm:t>
    </dgm:pt>
    <dgm:pt modelId="{1F284F98-62A0-4F14-8726-CE7C40A0EC23}">
      <dgm:prSet phldrT="[Texto]" custT="1"/>
      <dgm:spPr/>
      <dgm:t>
        <a:bodyPr/>
        <a:lstStyle/>
        <a:p>
          <a:r>
            <a:rPr lang="es-MX" sz="1600" dirty="0" smtClean="0"/>
            <a:t>Las descripciones de los niveles de madurez pueden ser vistas como un conjunto de planteamientos atómicos</a:t>
          </a:r>
          <a:endParaRPr lang="es-EC" sz="1600" dirty="0"/>
        </a:p>
      </dgm:t>
    </dgm:pt>
    <dgm:pt modelId="{2CAF9539-65DF-49D7-883C-C5CE7CBFFF59}" type="parTrans" cxnId="{E7EB24FA-C326-4CE3-83DD-2D286102A30B}">
      <dgm:prSet/>
      <dgm:spPr/>
      <dgm:t>
        <a:bodyPr/>
        <a:lstStyle/>
        <a:p>
          <a:endParaRPr lang="es-EC"/>
        </a:p>
      </dgm:t>
    </dgm:pt>
    <dgm:pt modelId="{27697DEE-0E5B-42C4-8A25-F539754938BA}" type="sibTrans" cxnId="{E7EB24FA-C326-4CE3-83DD-2D286102A30B}">
      <dgm:prSet/>
      <dgm:spPr/>
      <dgm:t>
        <a:bodyPr/>
        <a:lstStyle/>
        <a:p>
          <a:endParaRPr lang="es-EC"/>
        </a:p>
      </dgm:t>
    </dgm:pt>
    <dgm:pt modelId="{7961C09E-7584-43A1-B072-61797B493BA1}">
      <dgm:prSet phldrT="[Texto]" custT="1"/>
      <dgm:spPr/>
      <dgm:t>
        <a:bodyPr/>
        <a:lstStyle/>
        <a:p>
          <a:r>
            <a:rPr lang="es-MX" sz="1600" dirty="0" smtClean="0"/>
            <a:t>Estos planteamientos atómicos pueden ser calificados para cada grado de madurez y generar un nivel de cumplimiento de cada grado visto como un escenario.</a:t>
          </a:r>
          <a:endParaRPr lang="es-EC" sz="1600" dirty="0"/>
        </a:p>
      </dgm:t>
    </dgm:pt>
    <dgm:pt modelId="{00054222-D033-469A-B8AB-EF4F53392448}" type="parTrans" cxnId="{E80F4F19-16BC-4324-80CD-740BF2BB181A}">
      <dgm:prSet/>
      <dgm:spPr/>
      <dgm:t>
        <a:bodyPr/>
        <a:lstStyle/>
        <a:p>
          <a:endParaRPr lang="es-EC"/>
        </a:p>
      </dgm:t>
    </dgm:pt>
    <dgm:pt modelId="{EB13A9A2-6F8D-4B15-BD7C-FB21632DF7B5}" type="sibTrans" cxnId="{E80F4F19-16BC-4324-80CD-740BF2BB181A}">
      <dgm:prSet/>
      <dgm:spPr/>
      <dgm:t>
        <a:bodyPr/>
        <a:lstStyle/>
        <a:p>
          <a:endParaRPr lang="es-EC"/>
        </a:p>
      </dgm:t>
    </dgm:pt>
    <dgm:pt modelId="{0E32E641-8BC1-4C08-A779-BA3155857AA4}" type="pres">
      <dgm:prSet presAssocID="{0150E43C-05E1-4719-9E50-D257AE4F0556}" presName="outerComposite" presStyleCnt="0">
        <dgm:presLayoutVars>
          <dgm:chMax val="5"/>
          <dgm:dir/>
          <dgm:resizeHandles val="exact"/>
        </dgm:presLayoutVars>
      </dgm:prSet>
      <dgm:spPr/>
      <dgm:t>
        <a:bodyPr/>
        <a:lstStyle/>
        <a:p>
          <a:endParaRPr lang="es-EC"/>
        </a:p>
      </dgm:t>
    </dgm:pt>
    <dgm:pt modelId="{8F696D75-18EE-4089-8530-19D586ACC3AC}" type="pres">
      <dgm:prSet presAssocID="{0150E43C-05E1-4719-9E50-D257AE4F0556}" presName="dummyMaxCanvas" presStyleCnt="0">
        <dgm:presLayoutVars/>
      </dgm:prSet>
      <dgm:spPr/>
    </dgm:pt>
    <dgm:pt modelId="{18ABF272-92B1-42E0-9AC2-1FF1CE78A44E}" type="pres">
      <dgm:prSet presAssocID="{0150E43C-05E1-4719-9E50-D257AE4F0556}" presName="FourNodes_1" presStyleLbl="node1" presStyleIdx="0" presStyleCnt="4">
        <dgm:presLayoutVars>
          <dgm:bulletEnabled val="1"/>
        </dgm:presLayoutVars>
      </dgm:prSet>
      <dgm:spPr/>
      <dgm:t>
        <a:bodyPr/>
        <a:lstStyle/>
        <a:p>
          <a:endParaRPr lang="es-EC"/>
        </a:p>
      </dgm:t>
    </dgm:pt>
    <dgm:pt modelId="{50998A7E-7F0C-4F19-885E-9682D4D0BBFB}" type="pres">
      <dgm:prSet presAssocID="{0150E43C-05E1-4719-9E50-D257AE4F0556}" presName="FourNodes_2" presStyleLbl="node1" presStyleIdx="1" presStyleCnt="4">
        <dgm:presLayoutVars>
          <dgm:bulletEnabled val="1"/>
        </dgm:presLayoutVars>
      </dgm:prSet>
      <dgm:spPr/>
      <dgm:t>
        <a:bodyPr/>
        <a:lstStyle/>
        <a:p>
          <a:endParaRPr lang="es-EC"/>
        </a:p>
      </dgm:t>
    </dgm:pt>
    <dgm:pt modelId="{F1EF3C61-4715-471C-A2BC-1494C3503FFC}" type="pres">
      <dgm:prSet presAssocID="{0150E43C-05E1-4719-9E50-D257AE4F0556}" presName="FourNodes_3" presStyleLbl="node1" presStyleIdx="2" presStyleCnt="4">
        <dgm:presLayoutVars>
          <dgm:bulletEnabled val="1"/>
        </dgm:presLayoutVars>
      </dgm:prSet>
      <dgm:spPr/>
      <dgm:t>
        <a:bodyPr/>
        <a:lstStyle/>
        <a:p>
          <a:endParaRPr lang="es-EC"/>
        </a:p>
      </dgm:t>
    </dgm:pt>
    <dgm:pt modelId="{018BACE9-964C-41DD-B0D7-A2F4FD5C7812}" type="pres">
      <dgm:prSet presAssocID="{0150E43C-05E1-4719-9E50-D257AE4F0556}" presName="FourNodes_4" presStyleLbl="node1" presStyleIdx="3" presStyleCnt="4">
        <dgm:presLayoutVars>
          <dgm:bulletEnabled val="1"/>
        </dgm:presLayoutVars>
      </dgm:prSet>
      <dgm:spPr/>
      <dgm:t>
        <a:bodyPr/>
        <a:lstStyle/>
        <a:p>
          <a:endParaRPr lang="es-EC"/>
        </a:p>
      </dgm:t>
    </dgm:pt>
    <dgm:pt modelId="{EC6CD658-5691-4C31-8C82-50731C3F3740}" type="pres">
      <dgm:prSet presAssocID="{0150E43C-05E1-4719-9E50-D257AE4F0556}" presName="FourConn_1-2" presStyleLbl="fgAccFollowNode1" presStyleIdx="0" presStyleCnt="3">
        <dgm:presLayoutVars>
          <dgm:bulletEnabled val="1"/>
        </dgm:presLayoutVars>
      </dgm:prSet>
      <dgm:spPr/>
      <dgm:t>
        <a:bodyPr/>
        <a:lstStyle/>
        <a:p>
          <a:endParaRPr lang="es-EC"/>
        </a:p>
      </dgm:t>
    </dgm:pt>
    <dgm:pt modelId="{1088230C-99C2-4F5E-9AC4-C1EAF586B2EF}" type="pres">
      <dgm:prSet presAssocID="{0150E43C-05E1-4719-9E50-D257AE4F0556}" presName="FourConn_2-3" presStyleLbl="fgAccFollowNode1" presStyleIdx="1" presStyleCnt="3">
        <dgm:presLayoutVars>
          <dgm:bulletEnabled val="1"/>
        </dgm:presLayoutVars>
      </dgm:prSet>
      <dgm:spPr/>
      <dgm:t>
        <a:bodyPr/>
        <a:lstStyle/>
        <a:p>
          <a:endParaRPr lang="es-EC"/>
        </a:p>
      </dgm:t>
    </dgm:pt>
    <dgm:pt modelId="{FEFBFF86-E84D-415C-AAFE-1D684E453B34}" type="pres">
      <dgm:prSet presAssocID="{0150E43C-05E1-4719-9E50-D257AE4F0556}" presName="FourConn_3-4" presStyleLbl="fgAccFollowNode1" presStyleIdx="2" presStyleCnt="3">
        <dgm:presLayoutVars>
          <dgm:bulletEnabled val="1"/>
        </dgm:presLayoutVars>
      </dgm:prSet>
      <dgm:spPr/>
      <dgm:t>
        <a:bodyPr/>
        <a:lstStyle/>
        <a:p>
          <a:endParaRPr lang="es-EC"/>
        </a:p>
      </dgm:t>
    </dgm:pt>
    <dgm:pt modelId="{B4DBC65D-DBD5-4026-B045-7D2DA9728F0A}" type="pres">
      <dgm:prSet presAssocID="{0150E43C-05E1-4719-9E50-D257AE4F0556}" presName="FourNodes_1_text" presStyleLbl="node1" presStyleIdx="3" presStyleCnt="4">
        <dgm:presLayoutVars>
          <dgm:bulletEnabled val="1"/>
        </dgm:presLayoutVars>
      </dgm:prSet>
      <dgm:spPr/>
      <dgm:t>
        <a:bodyPr/>
        <a:lstStyle/>
        <a:p>
          <a:endParaRPr lang="es-EC"/>
        </a:p>
      </dgm:t>
    </dgm:pt>
    <dgm:pt modelId="{9C3AACA3-0D2B-4F36-96F7-051FF83C629E}" type="pres">
      <dgm:prSet presAssocID="{0150E43C-05E1-4719-9E50-D257AE4F0556}" presName="FourNodes_2_text" presStyleLbl="node1" presStyleIdx="3" presStyleCnt="4">
        <dgm:presLayoutVars>
          <dgm:bulletEnabled val="1"/>
        </dgm:presLayoutVars>
      </dgm:prSet>
      <dgm:spPr/>
      <dgm:t>
        <a:bodyPr/>
        <a:lstStyle/>
        <a:p>
          <a:endParaRPr lang="es-EC"/>
        </a:p>
      </dgm:t>
    </dgm:pt>
    <dgm:pt modelId="{7D94B462-9A95-493F-B12D-7BD9BA199075}" type="pres">
      <dgm:prSet presAssocID="{0150E43C-05E1-4719-9E50-D257AE4F0556}" presName="FourNodes_3_text" presStyleLbl="node1" presStyleIdx="3" presStyleCnt="4">
        <dgm:presLayoutVars>
          <dgm:bulletEnabled val="1"/>
        </dgm:presLayoutVars>
      </dgm:prSet>
      <dgm:spPr/>
      <dgm:t>
        <a:bodyPr/>
        <a:lstStyle/>
        <a:p>
          <a:endParaRPr lang="es-EC"/>
        </a:p>
      </dgm:t>
    </dgm:pt>
    <dgm:pt modelId="{12B94DB5-5620-4AD3-B7AE-04B1FB631892}" type="pres">
      <dgm:prSet presAssocID="{0150E43C-05E1-4719-9E50-D257AE4F0556}" presName="FourNodes_4_text" presStyleLbl="node1" presStyleIdx="3" presStyleCnt="4">
        <dgm:presLayoutVars>
          <dgm:bulletEnabled val="1"/>
        </dgm:presLayoutVars>
      </dgm:prSet>
      <dgm:spPr/>
      <dgm:t>
        <a:bodyPr/>
        <a:lstStyle/>
        <a:p>
          <a:endParaRPr lang="es-EC"/>
        </a:p>
      </dgm:t>
    </dgm:pt>
  </dgm:ptLst>
  <dgm:cxnLst>
    <dgm:cxn modelId="{91D17D0F-09A4-47E6-A7A0-73DB93B141DB}" type="presOf" srcId="{4584B2D0-B820-4D7F-B022-D976D0832F27}" destId="{50998A7E-7F0C-4F19-885E-9682D4D0BBFB}" srcOrd="0" destOrd="0" presId="urn:microsoft.com/office/officeart/2005/8/layout/vProcess5"/>
    <dgm:cxn modelId="{E7EB24FA-C326-4CE3-83DD-2D286102A30B}" srcId="{0150E43C-05E1-4719-9E50-D257AE4F0556}" destId="{1F284F98-62A0-4F14-8726-CE7C40A0EC23}" srcOrd="2" destOrd="0" parTransId="{2CAF9539-65DF-49D7-883C-C5CE7CBFFF59}" sibTransId="{27697DEE-0E5B-42C4-8A25-F539754938BA}"/>
    <dgm:cxn modelId="{5C747D89-224E-479F-9239-46DA4B3DA28A}" type="presOf" srcId="{7961C09E-7584-43A1-B072-61797B493BA1}" destId="{018BACE9-964C-41DD-B0D7-A2F4FD5C7812}" srcOrd="0" destOrd="0" presId="urn:microsoft.com/office/officeart/2005/8/layout/vProcess5"/>
    <dgm:cxn modelId="{D8497B60-FF90-4322-82A7-879721B3AAA4}" type="presOf" srcId="{4584B2D0-B820-4D7F-B022-D976D0832F27}" destId="{9C3AACA3-0D2B-4F36-96F7-051FF83C629E}" srcOrd="1" destOrd="0" presId="urn:microsoft.com/office/officeart/2005/8/layout/vProcess5"/>
    <dgm:cxn modelId="{E80F4F19-16BC-4324-80CD-740BF2BB181A}" srcId="{0150E43C-05E1-4719-9E50-D257AE4F0556}" destId="{7961C09E-7584-43A1-B072-61797B493BA1}" srcOrd="3" destOrd="0" parTransId="{00054222-D033-469A-B8AB-EF4F53392448}" sibTransId="{EB13A9A2-6F8D-4B15-BD7C-FB21632DF7B5}"/>
    <dgm:cxn modelId="{AED59A7C-7D7D-455D-86FC-48976752C041}" srcId="{0150E43C-05E1-4719-9E50-D257AE4F0556}" destId="{0B06FEC9-07EB-4EB6-8A7D-8B6DEE04E2BC}" srcOrd="0" destOrd="0" parTransId="{0AB0EEC1-8211-429A-9632-CB104584B509}" sibTransId="{3DCCB583-FCA1-4271-9D47-65F863BC92A1}"/>
    <dgm:cxn modelId="{219A6EDC-1949-4F60-9B1E-1AF71A30C20E}" type="presOf" srcId="{0B06FEC9-07EB-4EB6-8A7D-8B6DEE04E2BC}" destId="{18ABF272-92B1-42E0-9AC2-1FF1CE78A44E}" srcOrd="0" destOrd="0" presId="urn:microsoft.com/office/officeart/2005/8/layout/vProcess5"/>
    <dgm:cxn modelId="{ABB16309-7302-4AC3-9BB5-C1F8FDEF0133}" type="presOf" srcId="{0150E43C-05E1-4719-9E50-D257AE4F0556}" destId="{0E32E641-8BC1-4C08-A779-BA3155857AA4}" srcOrd="0" destOrd="0" presId="urn:microsoft.com/office/officeart/2005/8/layout/vProcess5"/>
    <dgm:cxn modelId="{0D5799A2-EDF2-42DF-838F-F8BC0BF45C4F}" type="presOf" srcId="{1F284F98-62A0-4F14-8726-CE7C40A0EC23}" destId="{F1EF3C61-4715-471C-A2BC-1494C3503FFC}" srcOrd="0" destOrd="0" presId="urn:microsoft.com/office/officeart/2005/8/layout/vProcess5"/>
    <dgm:cxn modelId="{55EE65F7-D62A-451B-B746-A6E113EDEBA6}" type="presOf" srcId="{DAD5A2E6-03A9-4474-A0B3-E5B4468CA90D}" destId="{1088230C-99C2-4F5E-9AC4-C1EAF586B2EF}" srcOrd="0" destOrd="0" presId="urn:microsoft.com/office/officeart/2005/8/layout/vProcess5"/>
    <dgm:cxn modelId="{BC545FAF-4DF3-4686-80B5-9B03443EA105}" srcId="{0150E43C-05E1-4719-9E50-D257AE4F0556}" destId="{4584B2D0-B820-4D7F-B022-D976D0832F27}" srcOrd="1" destOrd="0" parTransId="{BDCF252B-7445-4F0A-A996-B56561797552}" sibTransId="{DAD5A2E6-03A9-4474-A0B3-E5B4468CA90D}"/>
    <dgm:cxn modelId="{C3963641-4C47-4CF6-97D0-A89D3A2CE3C6}" type="presOf" srcId="{3DCCB583-FCA1-4271-9D47-65F863BC92A1}" destId="{EC6CD658-5691-4C31-8C82-50731C3F3740}" srcOrd="0" destOrd="0" presId="urn:microsoft.com/office/officeart/2005/8/layout/vProcess5"/>
    <dgm:cxn modelId="{CF64192F-BD9A-444E-89F5-731EFAF2A41D}" type="presOf" srcId="{27697DEE-0E5B-42C4-8A25-F539754938BA}" destId="{FEFBFF86-E84D-415C-AAFE-1D684E453B34}" srcOrd="0" destOrd="0" presId="urn:microsoft.com/office/officeart/2005/8/layout/vProcess5"/>
    <dgm:cxn modelId="{5FAF076D-9B90-4DF7-8C54-E473926F7F0D}" type="presOf" srcId="{0B06FEC9-07EB-4EB6-8A7D-8B6DEE04E2BC}" destId="{B4DBC65D-DBD5-4026-B045-7D2DA9728F0A}" srcOrd="1" destOrd="0" presId="urn:microsoft.com/office/officeart/2005/8/layout/vProcess5"/>
    <dgm:cxn modelId="{8BB454D2-F4CE-4029-B255-5FBCAFD50945}" type="presOf" srcId="{1F284F98-62A0-4F14-8726-CE7C40A0EC23}" destId="{7D94B462-9A95-493F-B12D-7BD9BA199075}" srcOrd="1" destOrd="0" presId="urn:microsoft.com/office/officeart/2005/8/layout/vProcess5"/>
    <dgm:cxn modelId="{BFDB178A-19D5-4644-B399-09538AC093DA}" type="presOf" srcId="{7961C09E-7584-43A1-B072-61797B493BA1}" destId="{12B94DB5-5620-4AD3-B7AE-04B1FB631892}" srcOrd="1" destOrd="0" presId="urn:microsoft.com/office/officeart/2005/8/layout/vProcess5"/>
    <dgm:cxn modelId="{C89A7B1A-CA20-49F0-B1BD-87BC1A95620A}" type="presParOf" srcId="{0E32E641-8BC1-4C08-A779-BA3155857AA4}" destId="{8F696D75-18EE-4089-8530-19D586ACC3AC}" srcOrd="0" destOrd="0" presId="urn:microsoft.com/office/officeart/2005/8/layout/vProcess5"/>
    <dgm:cxn modelId="{3A780C4C-3A89-41F4-85F1-2A33EF9F5BD2}" type="presParOf" srcId="{0E32E641-8BC1-4C08-A779-BA3155857AA4}" destId="{18ABF272-92B1-42E0-9AC2-1FF1CE78A44E}" srcOrd="1" destOrd="0" presId="urn:microsoft.com/office/officeart/2005/8/layout/vProcess5"/>
    <dgm:cxn modelId="{41FB1658-E661-4531-ACA9-12FADE61634F}" type="presParOf" srcId="{0E32E641-8BC1-4C08-A779-BA3155857AA4}" destId="{50998A7E-7F0C-4F19-885E-9682D4D0BBFB}" srcOrd="2" destOrd="0" presId="urn:microsoft.com/office/officeart/2005/8/layout/vProcess5"/>
    <dgm:cxn modelId="{F53A7381-5DE0-4D2D-A1DD-FF149663FCDF}" type="presParOf" srcId="{0E32E641-8BC1-4C08-A779-BA3155857AA4}" destId="{F1EF3C61-4715-471C-A2BC-1494C3503FFC}" srcOrd="3" destOrd="0" presId="urn:microsoft.com/office/officeart/2005/8/layout/vProcess5"/>
    <dgm:cxn modelId="{12B2E904-7E61-44F3-B925-A1F40338F520}" type="presParOf" srcId="{0E32E641-8BC1-4C08-A779-BA3155857AA4}" destId="{018BACE9-964C-41DD-B0D7-A2F4FD5C7812}" srcOrd="4" destOrd="0" presId="urn:microsoft.com/office/officeart/2005/8/layout/vProcess5"/>
    <dgm:cxn modelId="{2536BB3C-1330-472F-B47A-800B13158277}" type="presParOf" srcId="{0E32E641-8BC1-4C08-A779-BA3155857AA4}" destId="{EC6CD658-5691-4C31-8C82-50731C3F3740}" srcOrd="5" destOrd="0" presId="urn:microsoft.com/office/officeart/2005/8/layout/vProcess5"/>
    <dgm:cxn modelId="{3D70D72C-9CF5-45D7-9F2D-1190E50AC131}" type="presParOf" srcId="{0E32E641-8BC1-4C08-A779-BA3155857AA4}" destId="{1088230C-99C2-4F5E-9AC4-C1EAF586B2EF}" srcOrd="6" destOrd="0" presId="urn:microsoft.com/office/officeart/2005/8/layout/vProcess5"/>
    <dgm:cxn modelId="{35F0E4EB-EB3E-4A0A-8F7A-82E34EEBBDE4}" type="presParOf" srcId="{0E32E641-8BC1-4C08-A779-BA3155857AA4}" destId="{FEFBFF86-E84D-415C-AAFE-1D684E453B34}" srcOrd="7" destOrd="0" presId="urn:microsoft.com/office/officeart/2005/8/layout/vProcess5"/>
    <dgm:cxn modelId="{861D0F52-E76E-4006-8414-75765CFE06B8}" type="presParOf" srcId="{0E32E641-8BC1-4C08-A779-BA3155857AA4}" destId="{B4DBC65D-DBD5-4026-B045-7D2DA9728F0A}" srcOrd="8" destOrd="0" presId="urn:microsoft.com/office/officeart/2005/8/layout/vProcess5"/>
    <dgm:cxn modelId="{1AC780C3-1DF0-483E-BB8C-94CE0F0D185A}" type="presParOf" srcId="{0E32E641-8BC1-4C08-A779-BA3155857AA4}" destId="{9C3AACA3-0D2B-4F36-96F7-051FF83C629E}" srcOrd="9" destOrd="0" presId="urn:microsoft.com/office/officeart/2005/8/layout/vProcess5"/>
    <dgm:cxn modelId="{2A50547F-A504-44D2-A51F-E97F2F2B9EEF}" type="presParOf" srcId="{0E32E641-8BC1-4C08-A779-BA3155857AA4}" destId="{7D94B462-9A95-493F-B12D-7BD9BA199075}" srcOrd="10" destOrd="0" presId="urn:microsoft.com/office/officeart/2005/8/layout/vProcess5"/>
    <dgm:cxn modelId="{CA785EC4-D631-4D90-989E-8721C516F228}" type="presParOf" srcId="{0E32E641-8BC1-4C08-A779-BA3155857AA4}" destId="{12B94DB5-5620-4AD3-B7AE-04B1FB631892}" srcOrd="11" destOrd="0" presId="urn:microsoft.com/office/officeart/2005/8/layout/vProcess5"/>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5.8 Elaboración de la entrevista (III)</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A9A883E2-0B4B-4165-86CF-6D04F037E23D}"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4761EBC2-F4D8-4C41-BF7A-FB06306636A1}" type="presOf" srcId="{238CC9A4-0EAE-4AC6-8A4B-689493D375E4}" destId="{FC7C4530-963F-4D81-8C96-75FADF586974}" srcOrd="0" destOrd="0" presId="urn:microsoft.com/office/officeart/2005/8/layout/vList2"/>
    <dgm:cxn modelId="{E9F3A4BA-8E01-4934-9D42-5563FB4ACA74}"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C2CD4D5E-196E-49DF-A771-19A178758E64}" type="doc">
      <dgm:prSet loTypeId="urn:microsoft.com/office/officeart/2005/8/layout/hList7" loCatId="list" qsTypeId="urn:microsoft.com/office/officeart/2005/8/quickstyle/3d1" qsCatId="3D" csTypeId="urn:microsoft.com/office/officeart/2005/8/colors/colorful5" csCatId="colorful" phldr="1"/>
      <dgm:spPr/>
      <dgm:t>
        <a:bodyPr/>
        <a:lstStyle/>
        <a:p>
          <a:endParaRPr lang="es-EC"/>
        </a:p>
      </dgm:t>
    </dgm:pt>
    <dgm:pt modelId="{C5F6009C-8728-4483-A108-6BA446514D16}">
      <dgm:prSet phldrT="[Texto]" custT="1"/>
      <dgm:spPr/>
      <dgm:t>
        <a:bodyPr/>
        <a:lstStyle/>
        <a:p>
          <a:r>
            <a:rPr lang="es-MX" sz="1600" dirty="0" smtClean="0"/>
            <a:t>El tipo de formato a utilizar es  </a:t>
          </a:r>
          <a:r>
            <a:rPr lang="es-MX" sz="1600" i="1" dirty="0" smtClean="0"/>
            <a:t>escala de Likert</a:t>
          </a:r>
          <a:r>
            <a:rPr lang="es-MX" sz="1600" dirty="0" smtClean="0"/>
            <a:t>,  se ajusta perfectamente a las necesidades del Modelo de Madurez de COBIT</a:t>
          </a:r>
          <a:endParaRPr lang="es-EC" sz="1600" dirty="0"/>
        </a:p>
      </dgm:t>
    </dgm:pt>
    <dgm:pt modelId="{A0AECC5B-07B4-40C3-8C45-A581AD74EB9C}" type="parTrans" cxnId="{A3C66421-87E7-4354-87F2-1F591F0D662A}">
      <dgm:prSet/>
      <dgm:spPr/>
      <dgm:t>
        <a:bodyPr/>
        <a:lstStyle/>
        <a:p>
          <a:endParaRPr lang="es-EC"/>
        </a:p>
      </dgm:t>
    </dgm:pt>
    <dgm:pt modelId="{2977472C-D9DF-4B8C-88E5-DBEC6F4D8420}" type="sibTrans" cxnId="{A3C66421-87E7-4354-87F2-1F591F0D662A}">
      <dgm:prSet/>
      <dgm:spPr/>
      <dgm:t>
        <a:bodyPr/>
        <a:lstStyle/>
        <a:p>
          <a:endParaRPr lang="es-EC"/>
        </a:p>
      </dgm:t>
    </dgm:pt>
    <dgm:pt modelId="{4324A1BB-D459-4994-B392-5F30C8364448}">
      <dgm:prSet phldrT="[Texto]" custT="1"/>
      <dgm:spPr/>
      <dgm:t>
        <a:bodyPr/>
        <a:lstStyle/>
        <a:p>
          <a:r>
            <a:rPr lang="es-MX" sz="1600" dirty="0" smtClean="0"/>
            <a:t>El diseño del cuestionario estará basado en los planteamientos atómicos, al evaluar estos planteamientos se obtendrá suficiente información para calificar el nivel de cumplimiento de cada grado de madurez</a:t>
          </a:r>
          <a:endParaRPr lang="es-EC" sz="1600" dirty="0"/>
        </a:p>
      </dgm:t>
    </dgm:pt>
    <dgm:pt modelId="{DF9B9C5E-2F1A-4238-8F36-92FFAE23281A}" type="parTrans" cxnId="{1F9E4C87-C7C3-4428-B5EA-788082095B34}">
      <dgm:prSet/>
      <dgm:spPr/>
      <dgm:t>
        <a:bodyPr/>
        <a:lstStyle/>
        <a:p>
          <a:endParaRPr lang="es-EC"/>
        </a:p>
      </dgm:t>
    </dgm:pt>
    <dgm:pt modelId="{70670E89-1D10-4289-B194-1C238D03BF84}" type="sibTrans" cxnId="{1F9E4C87-C7C3-4428-B5EA-788082095B34}">
      <dgm:prSet/>
      <dgm:spPr/>
      <dgm:t>
        <a:bodyPr/>
        <a:lstStyle/>
        <a:p>
          <a:endParaRPr lang="es-EC"/>
        </a:p>
      </dgm:t>
    </dgm:pt>
    <dgm:pt modelId="{54716F62-D65D-4491-93B0-D5C7229B5632}">
      <dgm:prSet phldrT="[Texto]" custT="1"/>
      <dgm:spPr/>
      <dgm:t>
        <a:bodyPr/>
        <a:lstStyle/>
        <a:p>
          <a:r>
            <a:rPr lang="es-MX" sz="1600" dirty="0" smtClean="0"/>
            <a:t>Cada escenario de grado de madurez estará conformado por un grupo de preguntas, se busca calcular que tan de acuerdo están los entrevistados con los planteamientos propuestos.</a:t>
          </a:r>
          <a:endParaRPr lang="es-EC" sz="1600" dirty="0"/>
        </a:p>
      </dgm:t>
    </dgm:pt>
    <dgm:pt modelId="{DE61B89C-53EB-480C-A7A0-2CC51D369E7E}" type="parTrans" cxnId="{AE23930B-0DF0-44CB-8822-928750A437C1}">
      <dgm:prSet/>
      <dgm:spPr/>
      <dgm:t>
        <a:bodyPr/>
        <a:lstStyle/>
        <a:p>
          <a:endParaRPr lang="es-EC"/>
        </a:p>
      </dgm:t>
    </dgm:pt>
    <dgm:pt modelId="{764F35F9-DC6A-4828-A759-397C772837D9}" type="sibTrans" cxnId="{AE23930B-0DF0-44CB-8822-928750A437C1}">
      <dgm:prSet/>
      <dgm:spPr/>
      <dgm:t>
        <a:bodyPr/>
        <a:lstStyle/>
        <a:p>
          <a:endParaRPr lang="es-EC"/>
        </a:p>
      </dgm:t>
    </dgm:pt>
    <dgm:pt modelId="{7614163D-039C-4007-B121-3E30C3AA2D7C}" type="pres">
      <dgm:prSet presAssocID="{C2CD4D5E-196E-49DF-A771-19A178758E64}" presName="Name0" presStyleCnt="0">
        <dgm:presLayoutVars>
          <dgm:dir/>
          <dgm:resizeHandles val="exact"/>
        </dgm:presLayoutVars>
      </dgm:prSet>
      <dgm:spPr/>
      <dgm:t>
        <a:bodyPr/>
        <a:lstStyle/>
        <a:p>
          <a:endParaRPr lang="es-EC"/>
        </a:p>
      </dgm:t>
    </dgm:pt>
    <dgm:pt modelId="{43B6DB92-41B1-486B-8C9B-BE6E4B8D7C0D}" type="pres">
      <dgm:prSet presAssocID="{C2CD4D5E-196E-49DF-A771-19A178758E64}" presName="fgShape" presStyleLbl="fgShp" presStyleIdx="0" presStyleCnt="1" custLinFactNeighborX="3723" custLinFactNeighborY="70165"/>
      <dgm:spPr/>
    </dgm:pt>
    <dgm:pt modelId="{89D0BF3A-69F3-4E17-B3E3-F30EB3CCA17B}" type="pres">
      <dgm:prSet presAssocID="{C2CD4D5E-196E-49DF-A771-19A178758E64}" presName="linComp" presStyleCnt="0"/>
      <dgm:spPr/>
    </dgm:pt>
    <dgm:pt modelId="{8F107B50-0892-4165-ADE2-A43E8DE894A6}" type="pres">
      <dgm:prSet presAssocID="{C5F6009C-8728-4483-A108-6BA446514D16}" presName="compNode" presStyleCnt="0"/>
      <dgm:spPr/>
    </dgm:pt>
    <dgm:pt modelId="{DF772414-6E9F-4EA7-BCE0-CD8875E1BCBF}" type="pres">
      <dgm:prSet presAssocID="{C5F6009C-8728-4483-A108-6BA446514D16}" presName="bkgdShape" presStyleLbl="node1" presStyleIdx="0" presStyleCnt="3"/>
      <dgm:spPr/>
      <dgm:t>
        <a:bodyPr/>
        <a:lstStyle/>
        <a:p>
          <a:endParaRPr lang="es-EC"/>
        </a:p>
      </dgm:t>
    </dgm:pt>
    <dgm:pt modelId="{1B22F283-B3C2-49F8-956F-45736A13EFEC}" type="pres">
      <dgm:prSet presAssocID="{C5F6009C-8728-4483-A108-6BA446514D16}" presName="nodeTx" presStyleLbl="node1" presStyleIdx="0" presStyleCnt="3">
        <dgm:presLayoutVars>
          <dgm:bulletEnabled val="1"/>
        </dgm:presLayoutVars>
      </dgm:prSet>
      <dgm:spPr/>
      <dgm:t>
        <a:bodyPr/>
        <a:lstStyle/>
        <a:p>
          <a:endParaRPr lang="es-EC"/>
        </a:p>
      </dgm:t>
    </dgm:pt>
    <dgm:pt modelId="{736674E0-BD01-4F87-AAE0-7B5EBBAD04ED}" type="pres">
      <dgm:prSet presAssocID="{C5F6009C-8728-4483-A108-6BA446514D16}" presName="invisiNode" presStyleLbl="node1" presStyleIdx="0" presStyleCnt="3"/>
      <dgm:spPr/>
    </dgm:pt>
    <dgm:pt modelId="{0F3DE0CC-C545-4E9A-A6DE-544307846E70}" type="pres">
      <dgm:prSet presAssocID="{C5F6009C-8728-4483-A108-6BA446514D16}" presName="imagNode" presStyleLbl="fgImgPlace1" presStyleIdx="0" presStyleCnt="3" custScaleX="70143" custScaleY="63444" custLinFactNeighborY="-35098"/>
      <dgm:spPr/>
    </dgm:pt>
    <dgm:pt modelId="{D125E7D5-8476-4350-BEF2-CCA0ED1176A4}" type="pres">
      <dgm:prSet presAssocID="{2977472C-D9DF-4B8C-88E5-DBEC6F4D8420}" presName="sibTrans" presStyleLbl="sibTrans2D1" presStyleIdx="0" presStyleCnt="0"/>
      <dgm:spPr/>
      <dgm:t>
        <a:bodyPr/>
        <a:lstStyle/>
        <a:p>
          <a:endParaRPr lang="es-EC"/>
        </a:p>
      </dgm:t>
    </dgm:pt>
    <dgm:pt modelId="{FA8A125B-4B9E-499A-B5E8-43595BEA7A66}" type="pres">
      <dgm:prSet presAssocID="{4324A1BB-D459-4994-B392-5F30C8364448}" presName="compNode" presStyleCnt="0"/>
      <dgm:spPr/>
    </dgm:pt>
    <dgm:pt modelId="{FC5364A1-3929-4EE0-8769-583546FE35FA}" type="pres">
      <dgm:prSet presAssocID="{4324A1BB-D459-4994-B392-5F30C8364448}" presName="bkgdShape" presStyleLbl="node1" presStyleIdx="1" presStyleCnt="3"/>
      <dgm:spPr/>
      <dgm:t>
        <a:bodyPr/>
        <a:lstStyle/>
        <a:p>
          <a:endParaRPr lang="es-EC"/>
        </a:p>
      </dgm:t>
    </dgm:pt>
    <dgm:pt modelId="{648C6C54-7C62-4CE2-97B5-2530729F669D}" type="pres">
      <dgm:prSet presAssocID="{4324A1BB-D459-4994-B392-5F30C8364448}" presName="nodeTx" presStyleLbl="node1" presStyleIdx="1" presStyleCnt="3">
        <dgm:presLayoutVars>
          <dgm:bulletEnabled val="1"/>
        </dgm:presLayoutVars>
      </dgm:prSet>
      <dgm:spPr/>
      <dgm:t>
        <a:bodyPr/>
        <a:lstStyle/>
        <a:p>
          <a:endParaRPr lang="es-EC"/>
        </a:p>
      </dgm:t>
    </dgm:pt>
    <dgm:pt modelId="{E4CAFD2A-078E-4472-99D8-2D29A1D5B2CA}" type="pres">
      <dgm:prSet presAssocID="{4324A1BB-D459-4994-B392-5F30C8364448}" presName="invisiNode" presStyleLbl="node1" presStyleIdx="1" presStyleCnt="3"/>
      <dgm:spPr/>
    </dgm:pt>
    <dgm:pt modelId="{30F46DE2-E1B4-41D0-9291-958DE0932B8A}" type="pres">
      <dgm:prSet presAssocID="{4324A1BB-D459-4994-B392-5F30C8364448}" presName="imagNode" presStyleLbl="fgImgPlace1" presStyleIdx="1" presStyleCnt="3" custScaleX="68478" custScaleY="66920" custLinFactNeighborY="-35098"/>
      <dgm:spPr/>
    </dgm:pt>
    <dgm:pt modelId="{AE57AE1C-DD20-40A9-A76C-31D62493E7AB}" type="pres">
      <dgm:prSet presAssocID="{70670E89-1D10-4289-B194-1C238D03BF84}" presName="sibTrans" presStyleLbl="sibTrans2D1" presStyleIdx="0" presStyleCnt="0"/>
      <dgm:spPr/>
      <dgm:t>
        <a:bodyPr/>
        <a:lstStyle/>
        <a:p>
          <a:endParaRPr lang="es-EC"/>
        </a:p>
      </dgm:t>
    </dgm:pt>
    <dgm:pt modelId="{3141C93E-B538-4D20-AE14-DF3BED90ACBD}" type="pres">
      <dgm:prSet presAssocID="{54716F62-D65D-4491-93B0-D5C7229B5632}" presName="compNode" presStyleCnt="0"/>
      <dgm:spPr/>
    </dgm:pt>
    <dgm:pt modelId="{D950D692-162A-4454-B0DD-51049153B242}" type="pres">
      <dgm:prSet presAssocID="{54716F62-D65D-4491-93B0-D5C7229B5632}" presName="bkgdShape" presStyleLbl="node1" presStyleIdx="2" presStyleCnt="3"/>
      <dgm:spPr/>
      <dgm:t>
        <a:bodyPr/>
        <a:lstStyle/>
        <a:p>
          <a:endParaRPr lang="es-EC"/>
        </a:p>
      </dgm:t>
    </dgm:pt>
    <dgm:pt modelId="{30B8D3B1-75C3-46FA-AE44-B2D50A6ABF0A}" type="pres">
      <dgm:prSet presAssocID="{54716F62-D65D-4491-93B0-D5C7229B5632}" presName="nodeTx" presStyleLbl="node1" presStyleIdx="2" presStyleCnt="3">
        <dgm:presLayoutVars>
          <dgm:bulletEnabled val="1"/>
        </dgm:presLayoutVars>
      </dgm:prSet>
      <dgm:spPr/>
      <dgm:t>
        <a:bodyPr/>
        <a:lstStyle/>
        <a:p>
          <a:endParaRPr lang="es-EC"/>
        </a:p>
      </dgm:t>
    </dgm:pt>
    <dgm:pt modelId="{50D952F0-E60B-41C6-92EA-5EBA60667291}" type="pres">
      <dgm:prSet presAssocID="{54716F62-D65D-4491-93B0-D5C7229B5632}" presName="invisiNode" presStyleLbl="node1" presStyleIdx="2" presStyleCnt="3"/>
      <dgm:spPr/>
    </dgm:pt>
    <dgm:pt modelId="{292F3C7E-2CF7-4EF5-8564-6AD82630FE2F}" type="pres">
      <dgm:prSet presAssocID="{54716F62-D65D-4491-93B0-D5C7229B5632}" presName="imagNode" presStyleLbl="fgImgPlace1" presStyleIdx="2" presStyleCnt="3" custScaleX="66812" custScaleY="63444" custLinFactNeighborY="-35098"/>
      <dgm:spPr/>
    </dgm:pt>
  </dgm:ptLst>
  <dgm:cxnLst>
    <dgm:cxn modelId="{C348EA6F-E2B8-4087-9F96-560A154A2608}" type="presOf" srcId="{4324A1BB-D459-4994-B392-5F30C8364448}" destId="{648C6C54-7C62-4CE2-97B5-2530729F669D}" srcOrd="1" destOrd="0" presId="urn:microsoft.com/office/officeart/2005/8/layout/hList7"/>
    <dgm:cxn modelId="{ECA8757A-348F-42C4-A8E7-401332DC9659}" type="presOf" srcId="{54716F62-D65D-4491-93B0-D5C7229B5632}" destId="{D950D692-162A-4454-B0DD-51049153B242}" srcOrd="0" destOrd="0" presId="urn:microsoft.com/office/officeart/2005/8/layout/hList7"/>
    <dgm:cxn modelId="{32B3F78D-BA42-47C7-91FC-E1045A1F7139}" type="presOf" srcId="{C2CD4D5E-196E-49DF-A771-19A178758E64}" destId="{7614163D-039C-4007-B121-3E30C3AA2D7C}" srcOrd="0" destOrd="0" presId="urn:microsoft.com/office/officeart/2005/8/layout/hList7"/>
    <dgm:cxn modelId="{A3C66421-87E7-4354-87F2-1F591F0D662A}" srcId="{C2CD4D5E-196E-49DF-A771-19A178758E64}" destId="{C5F6009C-8728-4483-A108-6BA446514D16}" srcOrd="0" destOrd="0" parTransId="{A0AECC5B-07B4-40C3-8C45-A581AD74EB9C}" sibTransId="{2977472C-D9DF-4B8C-88E5-DBEC6F4D8420}"/>
    <dgm:cxn modelId="{E5533E82-0409-4B8C-B0FD-62BFD892D570}" type="presOf" srcId="{C5F6009C-8728-4483-A108-6BA446514D16}" destId="{1B22F283-B3C2-49F8-956F-45736A13EFEC}" srcOrd="1" destOrd="0" presId="urn:microsoft.com/office/officeart/2005/8/layout/hList7"/>
    <dgm:cxn modelId="{AE23930B-0DF0-44CB-8822-928750A437C1}" srcId="{C2CD4D5E-196E-49DF-A771-19A178758E64}" destId="{54716F62-D65D-4491-93B0-D5C7229B5632}" srcOrd="2" destOrd="0" parTransId="{DE61B89C-53EB-480C-A7A0-2CC51D369E7E}" sibTransId="{764F35F9-DC6A-4828-A759-397C772837D9}"/>
    <dgm:cxn modelId="{291CE2FD-8BF4-42FC-81B3-582A7E59055F}" type="presOf" srcId="{54716F62-D65D-4491-93B0-D5C7229B5632}" destId="{30B8D3B1-75C3-46FA-AE44-B2D50A6ABF0A}" srcOrd="1" destOrd="0" presId="urn:microsoft.com/office/officeart/2005/8/layout/hList7"/>
    <dgm:cxn modelId="{1F9E4C87-C7C3-4428-B5EA-788082095B34}" srcId="{C2CD4D5E-196E-49DF-A771-19A178758E64}" destId="{4324A1BB-D459-4994-B392-5F30C8364448}" srcOrd="1" destOrd="0" parTransId="{DF9B9C5E-2F1A-4238-8F36-92FFAE23281A}" sibTransId="{70670E89-1D10-4289-B194-1C238D03BF84}"/>
    <dgm:cxn modelId="{3855F8C9-D0F6-44CA-B3ED-B21AAB6E5318}" type="presOf" srcId="{4324A1BB-D459-4994-B392-5F30C8364448}" destId="{FC5364A1-3929-4EE0-8769-583546FE35FA}" srcOrd="0" destOrd="0" presId="urn:microsoft.com/office/officeart/2005/8/layout/hList7"/>
    <dgm:cxn modelId="{B5E6982E-ACFF-45F4-BBA1-9D46E9C11611}" type="presOf" srcId="{C5F6009C-8728-4483-A108-6BA446514D16}" destId="{DF772414-6E9F-4EA7-BCE0-CD8875E1BCBF}" srcOrd="0" destOrd="0" presId="urn:microsoft.com/office/officeart/2005/8/layout/hList7"/>
    <dgm:cxn modelId="{2823B4E5-1BF6-48C6-AAE5-8268385695D1}" type="presOf" srcId="{2977472C-D9DF-4B8C-88E5-DBEC6F4D8420}" destId="{D125E7D5-8476-4350-BEF2-CCA0ED1176A4}" srcOrd="0" destOrd="0" presId="urn:microsoft.com/office/officeart/2005/8/layout/hList7"/>
    <dgm:cxn modelId="{51114619-0552-4DC6-A762-3E11E766D672}" type="presOf" srcId="{70670E89-1D10-4289-B194-1C238D03BF84}" destId="{AE57AE1C-DD20-40A9-A76C-31D62493E7AB}" srcOrd="0" destOrd="0" presId="urn:microsoft.com/office/officeart/2005/8/layout/hList7"/>
    <dgm:cxn modelId="{1160B979-9691-4DF1-93C8-6A4807196FCC}" type="presParOf" srcId="{7614163D-039C-4007-B121-3E30C3AA2D7C}" destId="{43B6DB92-41B1-486B-8C9B-BE6E4B8D7C0D}" srcOrd="0" destOrd="0" presId="urn:microsoft.com/office/officeart/2005/8/layout/hList7"/>
    <dgm:cxn modelId="{380236DC-D679-470C-B6C6-20B6EFDB4E7E}" type="presParOf" srcId="{7614163D-039C-4007-B121-3E30C3AA2D7C}" destId="{89D0BF3A-69F3-4E17-B3E3-F30EB3CCA17B}" srcOrd="1" destOrd="0" presId="urn:microsoft.com/office/officeart/2005/8/layout/hList7"/>
    <dgm:cxn modelId="{DE6AF29D-772E-472B-BF51-F67FF5E1561D}" type="presParOf" srcId="{89D0BF3A-69F3-4E17-B3E3-F30EB3CCA17B}" destId="{8F107B50-0892-4165-ADE2-A43E8DE894A6}" srcOrd="0" destOrd="0" presId="urn:microsoft.com/office/officeart/2005/8/layout/hList7"/>
    <dgm:cxn modelId="{06ED765A-BE46-494B-ACF0-125690A962EE}" type="presParOf" srcId="{8F107B50-0892-4165-ADE2-A43E8DE894A6}" destId="{DF772414-6E9F-4EA7-BCE0-CD8875E1BCBF}" srcOrd="0" destOrd="0" presId="urn:microsoft.com/office/officeart/2005/8/layout/hList7"/>
    <dgm:cxn modelId="{D1F35497-1B14-4F30-ACE5-90EA380626F2}" type="presParOf" srcId="{8F107B50-0892-4165-ADE2-A43E8DE894A6}" destId="{1B22F283-B3C2-49F8-956F-45736A13EFEC}" srcOrd="1" destOrd="0" presId="urn:microsoft.com/office/officeart/2005/8/layout/hList7"/>
    <dgm:cxn modelId="{47A95382-D1DF-400C-9F8F-D4EF941B4219}" type="presParOf" srcId="{8F107B50-0892-4165-ADE2-A43E8DE894A6}" destId="{736674E0-BD01-4F87-AAE0-7B5EBBAD04ED}" srcOrd="2" destOrd="0" presId="urn:microsoft.com/office/officeart/2005/8/layout/hList7"/>
    <dgm:cxn modelId="{0A15CBEE-871C-48B5-9E8F-EE134402FF14}" type="presParOf" srcId="{8F107B50-0892-4165-ADE2-A43E8DE894A6}" destId="{0F3DE0CC-C545-4E9A-A6DE-544307846E70}" srcOrd="3" destOrd="0" presId="urn:microsoft.com/office/officeart/2005/8/layout/hList7"/>
    <dgm:cxn modelId="{0D91D490-5C2E-46D0-BC12-3FC22374C680}" type="presParOf" srcId="{89D0BF3A-69F3-4E17-B3E3-F30EB3CCA17B}" destId="{D125E7D5-8476-4350-BEF2-CCA0ED1176A4}" srcOrd="1" destOrd="0" presId="urn:microsoft.com/office/officeart/2005/8/layout/hList7"/>
    <dgm:cxn modelId="{355B9A3A-8F7A-4203-B00E-EAFF78BDC9F3}" type="presParOf" srcId="{89D0BF3A-69F3-4E17-B3E3-F30EB3CCA17B}" destId="{FA8A125B-4B9E-499A-B5E8-43595BEA7A66}" srcOrd="2" destOrd="0" presId="urn:microsoft.com/office/officeart/2005/8/layout/hList7"/>
    <dgm:cxn modelId="{3F41832B-C63E-402A-8D53-2C1E70FF470D}" type="presParOf" srcId="{FA8A125B-4B9E-499A-B5E8-43595BEA7A66}" destId="{FC5364A1-3929-4EE0-8769-583546FE35FA}" srcOrd="0" destOrd="0" presId="urn:microsoft.com/office/officeart/2005/8/layout/hList7"/>
    <dgm:cxn modelId="{D435AE33-1F64-4CCA-B18B-9C056F30F5CB}" type="presParOf" srcId="{FA8A125B-4B9E-499A-B5E8-43595BEA7A66}" destId="{648C6C54-7C62-4CE2-97B5-2530729F669D}" srcOrd="1" destOrd="0" presId="urn:microsoft.com/office/officeart/2005/8/layout/hList7"/>
    <dgm:cxn modelId="{0468CBFE-9574-4E1C-9592-0D60E7525FB1}" type="presParOf" srcId="{FA8A125B-4B9E-499A-B5E8-43595BEA7A66}" destId="{E4CAFD2A-078E-4472-99D8-2D29A1D5B2CA}" srcOrd="2" destOrd="0" presId="urn:microsoft.com/office/officeart/2005/8/layout/hList7"/>
    <dgm:cxn modelId="{7E87CFCB-4DAE-4E92-9DAD-8CACC73ED87D}" type="presParOf" srcId="{FA8A125B-4B9E-499A-B5E8-43595BEA7A66}" destId="{30F46DE2-E1B4-41D0-9291-958DE0932B8A}" srcOrd="3" destOrd="0" presId="urn:microsoft.com/office/officeart/2005/8/layout/hList7"/>
    <dgm:cxn modelId="{8AECD33A-57D7-4F6E-87FC-01C15A09F154}" type="presParOf" srcId="{89D0BF3A-69F3-4E17-B3E3-F30EB3CCA17B}" destId="{AE57AE1C-DD20-40A9-A76C-31D62493E7AB}" srcOrd="3" destOrd="0" presId="urn:microsoft.com/office/officeart/2005/8/layout/hList7"/>
    <dgm:cxn modelId="{F363DAA1-6607-4CEE-A928-608E9F37C45E}" type="presParOf" srcId="{89D0BF3A-69F3-4E17-B3E3-F30EB3CCA17B}" destId="{3141C93E-B538-4D20-AE14-DF3BED90ACBD}" srcOrd="4" destOrd="0" presId="urn:microsoft.com/office/officeart/2005/8/layout/hList7"/>
    <dgm:cxn modelId="{BBF38D9B-E0FA-40AC-9F7E-A1600B151DB9}" type="presParOf" srcId="{3141C93E-B538-4D20-AE14-DF3BED90ACBD}" destId="{D950D692-162A-4454-B0DD-51049153B242}" srcOrd="0" destOrd="0" presId="urn:microsoft.com/office/officeart/2005/8/layout/hList7"/>
    <dgm:cxn modelId="{E130D2A2-1E88-4D58-BD02-BCC0D1E37174}" type="presParOf" srcId="{3141C93E-B538-4D20-AE14-DF3BED90ACBD}" destId="{30B8D3B1-75C3-46FA-AE44-B2D50A6ABF0A}" srcOrd="1" destOrd="0" presId="urn:microsoft.com/office/officeart/2005/8/layout/hList7"/>
    <dgm:cxn modelId="{C1B381E4-BA4F-4157-A73D-EAAF9B44BAA8}" type="presParOf" srcId="{3141C93E-B538-4D20-AE14-DF3BED90ACBD}" destId="{50D952F0-E60B-41C6-92EA-5EBA60667291}" srcOrd="2" destOrd="0" presId="urn:microsoft.com/office/officeart/2005/8/layout/hList7"/>
    <dgm:cxn modelId="{8996ADF9-28A9-4122-8CC8-487E5528BEC4}" type="presParOf" srcId="{3141C93E-B538-4D20-AE14-DF3BED90ACBD}" destId="{292F3C7E-2CF7-4EF5-8564-6AD82630FE2F}" srcOrd="3" destOrd="0" presId="urn:microsoft.com/office/officeart/2005/8/layout/hList7"/>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MX" sz="1800" b="1" u="none" dirty="0" smtClean="0">
              <a:solidFill>
                <a:schemeClr val="bg1"/>
              </a:solidFill>
            </a:rPr>
            <a:t>2. Proceso de Diseño del Manual de Gestión de TI</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MX" sz="1800" b="1" u="none" dirty="0" smtClean="0">
              <a:solidFill>
                <a:schemeClr val="bg1"/>
              </a:solidFill>
            </a:rPr>
            <a:t>3. Validación del Manual de Gestión de TI. Aplicación Práctica</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68D27570-097A-44BA-BB2F-B7DE541B5153}">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dirty="0" smtClean="0"/>
            <a:t>4. Conclusiones</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49D3096D-7DA4-4EC5-BCCA-7A61AFFD3719}" type="parTrans" cxnId="{692E88C1-AC80-453D-B166-FA148EA1B7F5}">
      <dgm:prSet/>
      <dgm:spPr/>
      <dgm:t>
        <a:bodyPr/>
        <a:lstStyle/>
        <a:p>
          <a:endParaRPr lang="es-EC"/>
        </a:p>
      </dgm:t>
    </dgm:pt>
    <dgm:pt modelId="{51CE22C0-4C63-4BB9-A587-7BC444E668CB}" type="sibTrans" cxnId="{692E88C1-AC80-453D-B166-FA148EA1B7F5}">
      <dgm:prSet/>
      <dgm:spPr/>
      <dgm:t>
        <a:bodyPr/>
        <a:lstStyle/>
        <a:p>
          <a:endParaRPr lang="es-EC"/>
        </a:p>
      </dgm:t>
    </dgm:pt>
    <dgm:pt modelId="{794A023C-E091-4FE1-8154-B4915F0E9C7B}">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dirty="0" smtClean="0">
              <a:solidFill>
                <a:schemeClr val="bg1"/>
              </a:solidFill>
            </a:rPr>
            <a:t>5. </a:t>
          </a:r>
          <a:r>
            <a:rPr lang="es-EC" sz="1800" b="1" u="none" smtClean="0">
              <a:solidFill>
                <a:schemeClr val="bg1"/>
              </a:solidFill>
            </a:rPr>
            <a:t>Recomendaciones</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C84B74EF-B188-43B7-9C73-6738DD74585E}" type="parTrans" cxnId="{997070B1-83CF-4012-A467-ECDFC56FD97A}">
      <dgm:prSet/>
      <dgm:spPr/>
      <dgm:t>
        <a:bodyPr/>
        <a:lstStyle/>
        <a:p>
          <a:endParaRPr lang="es-EC"/>
        </a:p>
      </dgm:t>
    </dgm:pt>
    <dgm:pt modelId="{7015B0D2-73B1-49FD-BD0C-9F6818AED5AF}" type="sibTrans" cxnId="{997070B1-83CF-4012-A467-ECDFC56FD97A}">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dirty="0" smtClean="0">
              <a:solidFill>
                <a:schemeClr val="bg1"/>
              </a:solidFill>
            </a:rPr>
            <a:t>1. Determinación de requerimientos de optimización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8C673C22-B1C4-426B-B227-8AED392DB5C2}" type="pres">
      <dgm:prSet presAssocID="{68D27570-097A-44BA-BB2F-B7DE541B5153}" presName="parentText" presStyleLbl="node1" presStyleIdx="3" presStyleCnt="5">
        <dgm:presLayoutVars>
          <dgm:chMax val="0"/>
          <dgm:bulletEnabled val="1"/>
        </dgm:presLayoutVars>
      </dgm:prSet>
      <dgm:spPr/>
      <dgm:t>
        <a:bodyPr/>
        <a:lstStyle/>
        <a:p>
          <a:endParaRPr lang="es-EC"/>
        </a:p>
      </dgm:t>
    </dgm:pt>
    <dgm:pt modelId="{A2A9406F-DA8B-46E7-8867-F85A637A83A0}" type="pres">
      <dgm:prSet presAssocID="{51CE22C0-4C63-4BB9-A587-7BC444E668CB}" presName="spacer" presStyleCnt="0"/>
      <dgm:spPr/>
    </dgm:pt>
    <dgm:pt modelId="{52D8C4D6-7321-4A7F-B2DB-CD111310F9EB}" type="pres">
      <dgm:prSet presAssocID="{794A023C-E091-4FE1-8154-B4915F0E9C7B}" presName="parentText" presStyleLbl="node1" presStyleIdx="4" presStyleCnt="5">
        <dgm:presLayoutVars>
          <dgm:chMax val="0"/>
          <dgm:bulletEnabled val="1"/>
        </dgm:presLayoutVars>
      </dgm:prSet>
      <dgm:spPr/>
      <dgm:t>
        <a:bodyPr/>
        <a:lstStyle/>
        <a:p>
          <a:endParaRPr lang="es-EC"/>
        </a:p>
      </dgm:t>
    </dgm:pt>
  </dgm:ptLst>
  <dgm:cxnLst>
    <dgm:cxn modelId="{997070B1-83CF-4012-A467-ECDFC56FD97A}" srcId="{626DC03C-CEB7-4D95-B698-6A7C15EE6170}" destId="{794A023C-E091-4FE1-8154-B4915F0E9C7B}" srcOrd="4" destOrd="0" parTransId="{C84B74EF-B188-43B7-9C73-6738DD74585E}" sibTransId="{7015B0D2-73B1-49FD-BD0C-9F6818AED5AF}"/>
    <dgm:cxn modelId="{D43E1CAB-5497-48D9-B4B2-857AB36553AD}" type="presOf" srcId="{D3106DE1-53A9-49A2-938F-A5981727C743}" destId="{A3357430-3DC1-4DC6-B95F-BDE90E09C6C3}"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692E88C1-AC80-453D-B166-FA148EA1B7F5}" srcId="{626DC03C-CEB7-4D95-B698-6A7C15EE6170}" destId="{68D27570-097A-44BA-BB2F-B7DE541B5153}" srcOrd="3" destOrd="0" parTransId="{49D3096D-7DA4-4EC5-BCCA-7A61AFFD3719}" sibTransId="{51CE22C0-4C63-4BB9-A587-7BC444E668CB}"/>
    <dgm:cxn modelId="{E950F635-B2E7-4A92-B638-733D93FACA86}" type="presOf" srcId="{34908012-DFB4-42C5-9715-8ECAF46EDE4C}" destId="{E83CB359-BB50-4298-86D6-E587279E81D5}" srcOrd="0" destOrd="0" presId="urn:microsoft.com/office/officeart/2005/8/layout/vList2"/>
    <dgm:cxn modelId="{DDB8F0A6-A293-4E71-87E5-43FACED96555}" type="presOf" srcId="{794A023C-E091-4FE1-8154-B4915F0E9C7B}" destId="{52D8C4D6-7321-4A7F-B2DB-CD111310F9EB}" srcOrd="0" destOrd="0" presId="urn:microsoft.com/office/officeart/2005/8/layout/vList2"/>
    <dgm:cxn modelId="{EC932D67-7553-4AF9-8937-F46975189519}" type="presOf" srcId="{774DB4B0-7901-4B09-93C0-FF18F6336F5A}" destId="{65B4D501-DE19-414F-B826-138021172ACC}" srcOrd="0" destOrd="0" presId="urn:microsoft.com/office/officeart/2005/8/layout/vList2"/>
    <dgm:cxn modelId="{BD64CE23-0C20-420E-B3FA-18EA9F02D583}" type="presOf" srcId="{68D27570-097A-44BA-BB2F-B7DE541B5153}" destId="{8C673C22-B1C4-426B-B227-8AED392DB5C2}" srcOrd="0" destOrd="0" presId="urn:microsoft.com/office/officeart/2005/8/layout/vList2"/>
    <dgm:cxn modelId="{45D0DC4B-87EA-4EFD-8F7A-5CC526BE862A}" type="presOf" srcId="{626DC03C-CEB7-4D95-B698-6A7C15EE6170}" destId="{238B3CE4-D837-4F2E-BE95-61FEEB7EAC7B}"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8172742B-5043-4A3D-9510-AB63EF9C9DB2}" srcId="{626DC03C-CEB7-4D95-B698-6A7C15EE6170}" destId="{D3106DE1-53A9-49A2-938F-A5981727C743}" srcOrd="2" destOrd="0" parTransId="{B4EA6306-A32A-42DB-95B7-2BF6164DA419}" sibTransId="{45DC2DCC-1FEA-4355-BD51-C8F4E2107C2D}"/>
    <dgm:cxn modelId="{241298E0-65E2-4789-BFA7-58D2566703DC}" type="presParOf" srcId="{238B3CE4-D837-4F2E-BE95-61FEEB7EAC7B}" destId="{E83CB359-BB50-4298-86D6-E587279E81D5}" srcOrd="0" destOrd="0" presId="urn:microsoft.com/office/officeart/2005/8/layout/vList2"/>
    <dgm:cxn modelId="{F324A632-7C41-4BC2-B6FF-2AF997B95AA1}" type="presParOf" srcId="{238B3CE4-D837-4F2E-BE95-61FEEB7EAC7B}" destId="{0BA99AA9-DAEE-46BF-BE8F-81A1D5CF9F22}" srcOrd="1" destOrd="0" presId="urn:microsoft.com/office/officeart/2005/8/layout/vList2"/>
    <dgm:cxn modelId="{F927BB16-3FE9-47EB-8D07-30B00E0EB363}" type="presParOf" srcId="{238B3CE4-D837-4F2E-BE95-61FEEB7EAC7B}" destId="{65B4D501-DE19-414F-B826-138021172ACC}" srcOrd="2" destOrd="0" presId="urn:microsoft.com/office/officeart/2005/8/layout/vList2"/>
    <dgm:cxn modelId="{C6E81E40-6222-4C95-8F1A-022B68977A2A}" type="presParOf" srcId="{238B3CE4-D837-4F2E-BE95-61FEEB7EAC7B}" destId="{B6AF1779-5366-4ABB-927E-6104E1C9E78E}" srcOrd="3" destOrd="0" presId="urn:microsoft.com/office/officeart/2005/8/layout/vList2"/>
    <dgm:cxn modelId="{34A80A9A-72DC-4B31-AF3E-706F17882FE7}" type="presParOf" srcId="{238B3CE4-D837-4F2E-BE95-61FEEB7EAC7B}" destId="{A3357430-3DC1-4DC6-B95F-BDE90E09C6C3}" srcOrd="4" destOrd="0" presId="urn:microsoft.com/office/officeart/2005/8/layout/vList2"/>
    <dgm:cxn modelId="{0D2C2597-D9C6-4721-B985-9B3EBCD5DB0F}" type="presParOf" srcId="{238B3CE4-D837-4F2E-BE95-61FEEB7EAC7B}" destId="{6E674ACA-45FF-494A-84C6-6AC92A3BAF62}" srcOrd="5" destOrd="0" presId="urn:microsoft.com/office/officeart/2005/8/layout/vList2"/>
    <dgm:cxn modelId="{3B504407-D3FC-4E6F-9F46-E70EBC4FAFFD}" type="presParOf" srcId="{238B3CE4-D837-4F2E-BE95-61FEEB7EAC7B}" destId="{8C673C22-B1C4-426B-B227-8AED392DB5C2}" srcOrd="6" destOrd="0" presId="urn:microsoft.com/office/officeart/2005/8/layout/vList2"/>
    <dgm:cxn modelId="{7CC9D834-3B50-47C8-A4F4-4C1442C5C9E0}" type="presParOf" srcId="{238B3CE4-D837-4F2E-BE95-61FEEB7EAC7B}" destId="{A2A9406F-DA8B-46E7-8867-F85A637A83A0}" srcOrd="7" destOrd="0" presId="urn:microsoft.com/office/officeart/2005/8/layout/vList2"/>
    <dgm:cxn modelId="{6ACDCDDD-6D84-442C-9B49-41B0A7995171}" type="presParOf" srcId="{238B3CE4-D837-4F2E-BE95-61FEEB7EAC7B}" destId="{52D8C4D6-7321-4A7F-B2DB-CD111310F9EB}"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D56FB399-1C33-4004-BC54-8EF1CA8D2D59}" type="doc">
      <dgm:prSet loTypeId="urn:microsoft.com/office/officeart/2005/8/layout/vList5" loCatId="list" qsTypeId="urn:microsoft.com/office/officeart/2005/8/quickstyle/3d1" qsCatId="3D" csTypeId="urn:microsoft.com/office/officeart/2005/8/colors/colorful5" csCatId="colorful" phldr="1"/>
      <dgm:spPr/>
      <dgm:t>
        <a:bodyPr/>
        <a:lstStyle/>
        <a:p>
          <a:endParaRPr lang="es-EC"/>
        </a:p>
      </dgm:t>
    </dgm:pt>
    <dgm:pt modelId="{90CAFEAB-6618-49A9-A3F3-877F4D7F04A6}">
      <dgm:prSet phldrT="[Texto]" custT="1"/>
      <dgm:spPr/>
      <dgm:t>
        <a:bodyPr/>
        <a:lstStyle/>
        <a:p>
          <a:r>
            <a:rPr lang="es-ES" sz="1800" dirty="0" smtClean="0"/>
            <a:t>Marco de Referencia COBIT</a:t>
          </a:r>
          <a:endParaRPr lang="es-EC" sz="1800" dirty="0"/>
        </a:p>
      </dgm:t>
    </dgm:pt>
    <dgm:pt modelId="{3A714644-3AF4-42CA-A317-24C4723B8656}" type="parTrans" cxnId="{6B3F5013-5228-4BE0-BE08-50CE5580765E}">
      <dgm:prSet/>
      <dgm:spPr/>
      <dgm:t>
        <a:bodyPr/>
        <a:lstStyle/>
        <a:p>
          <a:endParaRPr lang="es-EC"/>
        </a:p>
      </dgm:t>
    </dgm:pt>
    <dgm:pt modelId="{E93AB89A-C2C0-40A1-A3BD-722A6004CE1F}" type="sibTrans" cxnId="{6B3F5013-5228-4BE0-BE08-50CE5580765E}">
      <dgm:prSet/>
      <dgm:spPr/>
      <dgm:t>
        <a:bodyPr/>
        <a:lstStyle/>
        <a:p>
          <a:endParaRPr lang="es-EC"/>
        </a:p>
      </dgm:t>
    </dgm:pt>
    <dgm:pt modelId="{60E4618E-FAAF-43C2-9668-7725F195381B}">
      <dgm:prSet phldrT="[Texto]" custT="1"/>
      <dgm:spPr/>
      <dgm:t>
        <a:bodyPr/>
        <a:lstStyle/>
        <a:p>
          <a:r>
            <a:rPr lang="es-ES" sz="1800" dirty="0" smtClean="0"/>
            <a:t>Objetivos de Control. </a:t>
          </a:r>
          <a:endParaRPr lang="es-EC" sz="1800" dirty="0"/>
        </a:p>
      </dgm:t>
    </dgm:pt>
    <dgm:pt modelId="{1D5A3FA5-42D4-4006-85B4-4504007567E8}" type="parTrans" cxnId="{AF1DC825-4288-4EB5-9D68-17F54A500F1F}">
      <dgm:prSet/>
      <dgm:spPr/>
      <dgm:t>
        <a:bodyPr/>
        <a:lstStyle/>
        <a:p>
          <a:endParaRPr lang="es-EC"/>
        </a:p>
      </dgm:t>
    </dgm:pt>
    <dgm:pt modelId="{2A444153-A15B-48B9-9E82-B24786DB76D8}" type="sibTrans" cxnId="{AF1DC825-4288-4EB5-9D68-17F54A500F1F}">
      <dgm:prSet/>
      <dgm:spPr/>
      <dgm:t>
        <a:bodyPr/>
        <a:lstStyle/>
        <a:p>
          <a:endParaRPr lang="es-EC"/>
        </a:p>
      </dgm:t>
    </dgm:pt>
    <dgm:pt modelId="{19DBEAC1-EE6B-446B-A95A-80AB1484AC06}">
      <dgm:prSet phldrT="[Texto]" custT="1"/>
      <dgm:spPr/>
      <dgm:t>
        <a:bodyPr/>
        <a:lstStyle/>
        <a:p>
          <a:r>
            <a:rPr lang="es-ES" sz="1800" dirty="0" smtClean="0"/>
            <a:t>Modelos de madurez. </a:t>
          </a:r>
          <a:endParaRPr lang="es-EC" sz="1800" dirty="0"/>
        </a:p>
      </dgm:t>
    </dgm:pt>
    <dgm:pt modelId="{65FF2A89-2689-4D51-A5BC-21091A39EA1C}" type="parTrans" cxnId="{54FC97E4-9696-466F-9231-D244DEEA3326}">
      <dgm:prSet/>
      <dgm:spPr/>
      <dgm:t>
        <a:bodyPr/>
        <a:lstStyle/>
        <a:p>
          <a:endParaRPr lang="es-EC"/>
        </a:p>
      </dgm:t>
    </dgm:pt>
    <dgm:pt modelId="{CB48B865-2DE0-415D-9711-1B74BFE6DE4D}" type="sibTrans" cxnId="{54FC97E4-9696-466F-9231-D244DEEA3326}">
      <dgm:prSet/>
      <dgm:spPr/>
      <dgm:t>
        <a:bodyPr/>
        <a:lstStyle/>
        <a:p>
          <a:endParaRPr lang="es-EC"/>
        </a:p>
      </dgm:t>
    </dgm:pt>
    <dgm:pt modelId="{72160B75-1F3C-41E7-9A4F-66340A44B944}">
      <dgm:prSet phldrT="[Texto]" custT="1"/>
      <dgm:spPr/>
      <dgm:t>
        <a:bodyPr/>
        <a:lstStyle/>
        <a:p>
          <a:r>
            <a:rPr lang="es-EC" sz="1800" dirty="0" smtClean="0"/>
            <a:t>3</a:t>
          </a:r>
          <a:endParaRPr lang="es-EC" sz="1800" dirty="0"/>
        </a:p>
      </dgm:t>
    </dgm:pt>
    <dgm:pt modelId="{A5F30CAF-A089-4C28-A5F0-F31FD5A2A9EE}" type="sibTrans" cxnId="{5381D8BB-FD03-4B33-8352-0405B3C965B6}">
      <dgm:prSet/>
      <dgm:spPr/>
      <dgm:t>
        <a:bodyPr/>
        <a:lstStyle/>
        <a:p>
          <a:endParaRPr lang="es-EC"/>
        </a:p>
      </dgm:t>
    </dgm:pt>
    <dgm:pt modelId="{C5E40080-1B35-4E22-97E7-875BC09A6FA3}" type="parTrans" cxnId="{5381D8BB-FD03-4B33-8352-0405B3C965B6}">
      <dgm:prSet/>
      <dgm:spPr/>
      <dgm:t>
        <a:bodyPr/>
        <a:lstStyle/>
        <a:p>
          <a:endParaRPr lang="es-EC"/>
        </a:p>
      </dgm:t>
    </dgm:pt>
    <dgm:pt modelId="{33226D80-FA93-4003-AE86-03BACFAB5918}">
      <dgm:prSet phldrT="[Texto]" custT="1"/>
      <dgm:spPr/>
      <dgm:t>
        <a:bodyPr/>
        <a:lstStyle/>
        <a:p>
          <a:r>
            <a:rPr lang="es-EC" sz="1800" dirty="0" smtClean="0"/>
            <a:t>1</a:t>
          </a:r>
          <a:endParaRPr lang="es-EC" sz="1800" dirty="0"/>
        </a:p>
      </dgm:t>
    </dgm:pt>
    <dgm:pt modelId="{705CC529-B7F5-49A9-B10A-76A72DB085D8}" type="sibTrans" cxnId="{24F4661D-4977-45A9-81C3-5470CBCBF1A3}">
      <dgm:prSet/>
      <dgm:spPr/>
      <dgm:t>
        <a:bodyPr/>
        <a:lstStyle/>
        <a:p>
          <a:endParaRPr lang="es-EC"/>
        </a:p>
      </dgm:t>
    </dgm:pt>
    <dgm:pt modelId="{5A081CDC-BF52-4F4D-BCB6-06F301CC6642}" type="parTrans" cxnId="{24F4661D-4977-45A9-81C3-5470CBCBF1A3}">
      <dgm:prSet/>
      <dgm:spPr/>
      <dgm:t>
        <a:bodyPr/>
        <a:lstStyle/>
        <a:p>
          <a:endParaRPr lang="es-EC"/>
        </a:p>
      </dgm:t>
    </dgm:pt>
    <dgm:pt modelId="{8788AF16-5850-4537-9BAA-4A18E5348105}">
      <dgm:prSet phldrT="[Texto]" custT="1"/>
      <dgm:spPr/>
      <dgm:t>
        <a:bodyPr/>
        <a:lstStyle/>
        <a:p>
          <a:r>
            <a:rPr lang="es-EC" sz="1800" dirty="0" smtClean="0"/>
            <a:t>4</a:t>
          </a:r>
          <a:endParaRPr lang="es-EC" sz="1800" dirty="0"/>
        </a:p>
      </dgm:t>
    </dgm:pt>
    <dgm:pt modelId="{24FADB4B-34F0-413E-B8BB-D3FAF277482B}" type="parTrans" cxnId="{5DBDBC23-1C16-49BC-AFAB-A100FAE19E12}">
      <dgm:prSet/>
      <dgm:spPr/>
      <dgm:t>
        <a:bodyPr/>
        <a:lstStyle/>
        <a:p>
          <a:endParaRPr lang="es-EC"/>
        </a:p>
      </dgm:t>
    </dgm:pt>
    <dgm:pt modelId="{80A3D3DB-DF92-429A-9A05-B329F78B265B}" type="sibTrans" cxnId="{5DBDBC23-1C16-49BC-AFAB-A100FAE19E12}">
      <dgm:prSet/>
      <dgm:spPr/>
      <dgm:t>
        <a:bodyPr/>
        <a:lstStyle/>
        <a:p>
          <a:endParaRPr lang="es-EC"/>
        </a:p>
      </dgm:t>
    </dgm:pt>
    <dgm:pt modelId="{A960FDF0-99F7-437E-9C83-906A29D8C53A}">
      <dgm:prSet custT="1"/>
      <dgm:spPr/>
      <dgm:t>
        <a:bodyPr/>
        <a:lstStyle/>
        <a:p>
          <a:r>
            <a:rPr lang="es-ES" sz="1800" dirty="0" smtClean="0"/>
            <a:t>Factores Críticos de éxito.</a:t>
          </a:r>
          <a:endParaRPr lang="es-EC" sz="1800" dirty="0"/>
        </a:p>
      </dgm:t>
    </dgm:pt>
    <dgm:pt modelId="{FDD62ED9-AFFA-4FDF-823F-CB585175E927}" type="parTrans" cxnId="{39DE7B9C-3D6C-4CEA-8B8D-58CAE2028551}">
      <dgm:prSet/>
      <dgm:spPr/>
      <dgm:t>
        <a:bodyPr/>
        <a:lstStyle/>
        <a:p>
          <a:endParaRPr lang="es-EC"/>
        </a:p>
      </dgm:t>
    </dgm:pt>
    <dgm:pt modelId="{BE542BE2-7F44-4147-81F2-4D6A6A041116}" type="sibTrans" cxnId="{39DE7B9C-3D6C-4CEA-8B8D-58CAE2028551}">
      <dgm:prSet/>
      <dgm:spPr/>
      <dgm:t>
        <a:bodyPr/>
        <a:lstStyle/>
        <a:p>
          <a:endParaRPr lang="es-EC"/>
        </a:p>
      </dgm:t>
    </dgm:pt>
    <dgm:pt modelId="{7AC444FC-C90F-4AC0-8DFA-3707FB0B80A4}">
      <dgm:prSet phldrT="[Texto]" custT="1"/>
      <dgm:spPr/>
      <dgm:t>
        <a:bodyPr/>
        <a:lstStyle/>
        <a:p>
          <a:endParaRPr lang="es-EC" sz="1800" dirty="0"/>
        </a:p>
      </dgm:t>
    </dgm:pt>
    <dgm:pt modelId="{FE30B48D-E4E6-4D98-9AB3-3FEFA9639728}" type="parTrans" cxnId="{746788FC-949F-458C-A52F-B481DD10B898}">
      <dgm:prSet/>
      <dgm:spPr/>
      <dgm:t>
        <a:bodyPr/>
        <a:lstStyle/>
        <a:p>
          <a:endParaRPr lang="es-EC"/>
        </a:p>
      </dgm:t>
    </dgm:pt>
    <dgm:pt modelId="{48EED244-A769-43C2-8E35-E5331A916768}" type="sibTrans" cxnId="{746788FC-949F-458C-A52F-B481DD10B898}">
      <dgm:prSet/>
      <dgm:spPr/>
      <dgm:t>
        <a:bodyPr/>
        <a:lstStyle/>
        <a:p>
          <a:endParaRPr lang="es-EC"/>
        </a:p>
      </dgm:t>
    </dgm:pt>
    <dgm:pt modelId="{76F83FA5-F1BB-447E-9D94-348D4085D39D}">
      <dgm:prSet custT="1"/>
      <dgm:spPr/>
      <dgm:t>
        <a:bodyPr/>
        <a:lstStyle/>
        <a:p>
          <a:r>
            <a:rPr lang="es-EC" sz="1800" dirty="0" smtClean="0"/>
            <a:t>5</a:t>
          </a:r>
          <a:endParaRPr lang="es-EC" sz="1800" dirty="0"/>
        </a:p>
      </dgm:t>
    </dgm:pt>
    <dgm:pt modelId="{5C3F446E-DC40-46FB-9E5C-C8BAA89865EF}" type="parTrans" cxnId="{D3CFE6A1-F0E3-476C-899A-AD36EA80017D}">
      <dgm:prSet/>
      <dgm:spPr/>
      <dgm:t>
        <a:bodyPr/>
        <a:lstStyle/>
        <a:p>
          <a:endParaRPr lang="es-EC"/>
        </a:p>
      </dgm:t>
    </dgm:pt>
    <dgm:pt modelId="{7A4B4F78-F181-4C29-9947-05B206EC0D9A}" type="sibTrans" cxnId="{D3CFE6A1-F0E3-476C-899A-AD36EA80017D}">
      <dgm:prSet/>
      <dgm:spPr/>
      <dgm:t>
        <a:bodyPr/>
        <a:lstStyle/>
        <a:p>
          <a:endParaRPr lang="es-EC"/>
        </a:p>
      </dgm:t>
    </dgm:pt>
    <dgm:pt modelId="{8E3927A8-CA2E-41CE-8A36-85682F5F8894}">
      <dgm:prSet custT="1"/>
      <dgm:spPr/>
      <dgm:t>
        <a:bodyPr/>
        <a:lstStyle/>
        <a:p>
          <a:endParaRPr lang="es-EC" sz="1800" dirty="0"/>
        </a:p>
      </dgm:t>
    </dgm:pt>
    <dgm:pt modelId="{619CEF61-7EB4-4291-9E41-28BFF6E4D9AA}" type="parTrans" cxnId="{AF26037F-5003-4EBF-9F46-E127EDA55F3D}">
      <dgm:prSet/>
      <dgm:spPr/>
      <dgm:t>
        <a:bodyPr/>
        <a:lstStyle/>
        <a:p>
          <a:endParaRPr lang="es-EC"/>
        </a:p>
      </dgm:t>
    </dgm:pt>
    <dgm:pt modelId="{92EFD9C8-550D-49A9-B9A1-D38E47ABEA47}" type="sibTrans" cxnId="{AF26037F-5003-4EBF-9F46-E127EDA55F3D}">
      <dgm:prSet/>
      <dgm:spPr/>
      <dgm:t>
        <a:bodyPr/>
        <a:lstStyle/>
        <a:p>
          <a:endParaRPr lang="es-EC"/>
        </a:p>
      </dgm:t>
    </dgm:pt>
    <dgm:pt modelId="{B7C1D0BC-25AF-4188-B6C3-E0FF1EE13AAB}">
      <dgm:prSet custT="1"/>
      <dgm:spPr/>
      <dgm:t>
        <a:bodyPr/>
        <a:lstStyle/>
        <a:p>
          <a:r>
            <a:rPr lang="es-EC" sz="1800" dirty="0" smtClean="0"/>
            <a:t>Indicadores clave de resultado (KGI)</a:t>
          </a:r>
          <a:endParaRPr lang="es-EC" sz="1800" dirty="0"/>
        </a:p>
      </dgm:t>
    </dgm:pt>
    <dgm:pt modelId="{A7771F2E-3890-41AD-9AD8-887B69D7B191}" type="parTrans" cxnId="{F4441E64-33F9-4C29-B9B8-FAAA824839FB}">
      <dgm:prSet/>
      <dgm:spPr/>
      <dgm:t>
        <a:bodyPr/>
        <a:lstStyle/>
        <a:p>
          <a:endParaRPr lang="es-EC"/>
        </a:p>
      </dgm:t>
    </dgm:pt>
    <dgm:pt modelId="{28692A50-975F-4DCE-A0CA-98DC1107D8D3}" type="sibTrans" cxnId="{F4441E64-33F9-4C29-B9B8-FAAA824839FB}">
      <dgm:prSet/>
      <dgm:spPr/>
      <dgm:t>
        <a:bodyPr/>
        <a:lstStyle/>
        <a:p>
          <a:endParaRPr lang="es-EC"/>
        </a:p>
      </dgm:t>
    </dgm:pt>
    <dgm:pt modelId="{E7A39AFC-86E6-4157-89DA-3240E941D3B0}">
      <dgm:prSet phldrT="[Texto]" custT="1"/>
      <dgm:spPr/>
      <dgm:t>
        <a:bodyPr/>
        <a:lstStyle/>
        <a:p>
          <a:r>
            <a:rPr lang="es-EC" sz="1800" dirty="0" smtClean="0"/>
            <a:t>2</a:t>
          </a:r>
          <a:endParaRPr lang="es-EC" sz="1800" dirty="0"/>
        </a:p>
      </dgm:t>
    </dgm:pt>
    <dgm:pt modelId="{3BF33DEC-AF06-4CB0-A990-502DC32791B9}" type="sibTrans" cxnId="{4A95E1B1-E840-4E42-9398-4CA908F19B61}">
      <dgm:prSet/>
      <dgm:spPr/>
      <dgm:t>
        <a:bodyPr/>
        <a:lstStyle/>
        <a:p>
          <a:endParaRPr lang="es-EC"/>
        </a:p>
      </dgm:t>
    </dgm:pt>
    <dgm:pt modelId="{050509A6-FEF0-4FBF-81AF-A6287FDEDCAF}" type="parTrans" cxnId="{4A95E1B1-E840-4E42-9398-4CA908F19B61}">
      <dgm:prSet/>
      <dgm:spPr/>
      <dgm:t>
        <a:bodyPr/>
        <a:lstStyle/>
        <a:p>
          <a:endParaRPr lang="es-EC"/>
        </a:p>
      </dgm:t>
    </dgm:pt>
    <dgm:pt modelId="{BA8B1B89-1B49-4BE7-BF98-22DBF6279677}">
      <dgm:prSet custT="1"/>
      <dgm:spPr/>
      <dgm:t>
        <a:bodyPr/>
        <a:lstStyle/>
        <a:p>
          <a:r>
            <a:rPr lang="es-EC" sz="1800" dirty="0" smtClean="0"/>
            <a:t>Indicadores clave de desempeño (KPI)</a:t>
          </a:r>
          <a:endParaRPr lang="es-EC" sz="1800" dirty="0"/>
        </a:p>
      </dgm:t>
    </dgm:pt>
    <dgm:pt modelId="{3547D080-852B-46CD-BD32-1E53B40488FA}" type="parTrans" cxnId="{19A1FF8B-2D3F-45A4-94CD-92D66910392D}">
      <dgm:prSet/>
      <dgm:spPr/>
      <dgm:t>
        <a:bodyPr/>
        <a:lstStyle/>
        <a:p>
          <a:endParaRPr lang="es-EC"/>
        </a:p>
      </dgm:t>
    </dgm:pt>
    <dgm:pt modelId="{B7C42A70-09A1-484F-BAB8-C879E50E4D5B}" type="sibTrans" cxnId="{19A1FF8B-2D3F-45A4-94CD-92D66910392D}">
      <dgm:prSet/>
      <dgm:spPr/>
      <dgm:t>
        <a:bodyPr/>
        <a:lstStyle/>
        <a:p>
          <a:endParaRPr lang="es-EC"/>
        </a:p>
      </dgm:t>
    </dgm:pt>
    <dgm:pt modelId="{C0A01153-A196-4210-BEBB-9F816C3B873B}">
      <dgm:prSet custT="1"/>
      <dgm:spPr/>
      <dgm:t>
        <a:bodyPr/>
        <a:lstStyle/>
        <a:p>
          <a:r>
            <a:rPr lang="es-EC" sz="1800" dirty="0" smtClean="0"/>
            <a:t>6</a:t>
          </a:r>
          <a:endParaRPr lang="es-EC" sz="1800" dirty="0"/>
        </a:p>
      </dgm:t>
    </dgm:pt>
    <dgm:pt modelId="{2FEEA007-56E1-4B02-BC91-8ACF53E9532D}" type="parTrans" cxnId="{B158B7A9-77D4-4999-B4D3-CD24A557E096}">
      <dgm:prSet/>
      <dgm:spPr/>
      <dgm:t>
        <a:bodyPr/>
        <a:lstStyle/>
        <a:p>
          <a:endParaRPr lang="es-EC"/>
        </a:p>
      </dgm:t>
    </dgm:pt>
    <dgm:pt modelId="{D56464BB-DCE0-4E71-A599-1DEC14029ACB}" type="sibTrans" cxnId="{B158B7A9-77D4-4999-B4D3-CD24A557E096}">
      <dgm:prSet/>
      <dgm:spPr/>
      <dgm:t>
        <a:bodyPr/>
        <a:lstStyle/>
        <a:p>
          <a:endParaRPr lang="es-EC"/>
        </a:p>
      </dgm:t>
    </dgm:pt>
    <dgm:pt modelId="{905FF07C-CBFD-40F9-B277-D0CCB7D58896}" type="pres">
      <dgm:prSet presAssocID="{D56FB399-1C33-4004-BC54-8EF1CA8D2D59}" presName="Name0" presStyleCnt="0">
        <dgm:presLayoutVars>
          <dgm:dir/>
          <dgm:animLvl val="lvl"/>
          <dgm:resizeHandles val="exact"/>
        </dgm:presLayoutVars>
      </dgm:prSet>
      <dgm:spPr/>
      <dgm:t>
        <a:bodyPr/>
        <a:lstStyle/>
        <a:p>
          <a:endParaRPr lang="es-EC"/>
        </a:p>
      </dgm:t>
    </dgm:pt>
    <dgm:pt modelId="{ED662A46-F785-4B34-98BA-1E1667BB30A9}" type="pres">
      <dgm:prSet presAssocID="{33226D80-FA93-4003-AE86-03BACFAB5918}" presName="linNode" presStyleCnt="0"/>
      <dgm:spPr/>
    </dgm:pt>
    <dgm:pt modelId="{002D9775-AB20-45A5-8906-3B43838E8812}" type="pres">
      <dgm:prSet presAssocID="{33226D80-FA93-4003-AE86-03BACFAB5918}" presName="parentText" presStyleLbl="node1" presStyleIdx="0" presStyleCnt="6" custScaleX="49662">
        <dgm:presLayoutVars>
          <dgm:chMax val="1"/>
          <dgm:bulletEnabled val="1"/>
        </dgm:presLayoutVars>
      </dgm:prSet>
      <dgm:spPr/>
      <dgm:t>
        <a:bodyPr/>
        <a:lstStyle/>
        <a:p>
          <a:endParaRPr lang="es-EC"/>
        </a:p>
      </dgm:t>
    </dgm:pt>
    <dgm:pt modelId="{98033F3D-D4A9-4C48-B96A-77BBABCC5715}" type="pres">
      <dgm:prSet presAssocID="{33226D80-FA93-4003-AE86-03BACFAB5918}" presName="descendantText" presStyleLbl="alignAccFollowNode1" presStyleIdx="0" presStyleCnt="6" custScaleX="112585">
        <dgm:presLayoutVars>
          <dgm:bulletEnabled val="1"/>
        </dgm:presLayoutVars>
      </dgm:prSet>
      <dgm:spPr/>
      <dgm:t>
        <a:bodyPr/>
        <a:lstStyle/>
        <a:p>
          <a:endParaRPr lang="es-EC"/>
        </a:p>
      </dgm:t>
    </dgm:pt>
    <dgm:pt modelId="{3D4C2743-3C4E-48FA-A11B-B41564655248}" type="pres">
      <dgm:prSet presAssocID="{705CC529-B7F5-49A9-B10A-76A72DB085D8}" presName="sp" presStyleCnt="0"/>
      <dgm:spPr/>
    </dgm:pt>
    <dgm:pt modelId="{0B24A1C5-435A-4985-AC3E-1ED3AB39685B}" type="pres">
      <dgm:prSet presAssocID="{E7A39AFC-86E6-4157-89DA-3240E941D3B0}" presName="linNode" presStyleCnt="0"/>
      <dgm:spPr/>
    </dgm:pt>
    <dgm:pt modelId="{DAE2154F-6DA9-4D3F-BC66-39B79B067EE9}" type="pres">
      <dgm:prSet presAssocID="{E7A39AFC-86E6-4157-89DA-3240E941D3B0}" presName="parentText" presStyleLbl="node1" presStyleIdx="1" presStyleCnt="6" custScaleX="49662">
        <dgm:presLayoutVars>
          <dgm:chMax val="1"/>
          <dgm:bulletEnabled val="1"/>
        </dgm:presLayoutVars>
      </dgm:prSet>
      <dgm:spPr/>
      <dgm:t>
        <a:bodyPr/>
        <a:lstStyle/>
        <a:p>
          <a:endParaRPr lang="es-EC"/>
        </a:p>
      </dgm:t>
    </dgm:pt>
    <dgm:pt modelId="{84846387-85D0-46F8-897F-D94C04B0B136}" type="pres">
      <dgm:prSet presAssocID="{E7A39AFC-86E6-4157-89DA-3240E941D3B0}" presName="descendantText" presStyleLbl="alignAccFollowNode1" presStyleIdx="1" presStyleCnt="6" custScaleX="112724" custScaleY="139523">
        <dgm:presLayoutVars>
          <dgm:bulletEnabled val="1"/>
        </dgm:presLayoutVars>
      </dgm:prSet>
      <dgm:spPr/>
      <dgm:t>
        <a:bodyPr/>
        <a:lstStyle/>
        <a:p>
          <a:endParaRPr lang="es-EC"/>
        </a:p>
      </dgm:t>
    </dgm:pt>
    <dgm:pt modelId="{95B5A5DD-E59A-4FA3-9B84-CFDAC6C48234}" type="pres">
      <dgm:prSet presAssocID="{3BF33DEC-AF06-4CB0-A990-502DC32791B9}" presName="sp" presStyleCnt="0"/>
      <dgm:spPr/>
    </dgm:pt>
    <dgm:pt modelId="{E3C619DC-D4F5-42C8-8C83-29CC44E3AAEC}" type="pres">
      <dgm:prSet presAssocID="{72160B75-1F3C-41E7-9A4F-66340A44B944}" presName="linNode" presStyleCnt="0"/>
      <dgm:spPr/>
    </dgm:pt>
    <dgm:pt modelId="{C164EDFD-2B01-4708-8F43-FBA47C6C8DAB}" type="pres">
      <dgm:prSet presAssocID="{72160B75-1F3C-41E7-9A4F-66340A44B944}" presName="parentText" presStyleLbl="node1" presStyleIdx="2" presStyleCnt="6" custScaleX="49662">
        <dgm:presLayoutVars>
          <dgm:chMax val="1"/>
          <dgm:bulletEnabled val="1"/>
        </dgm:presLayoutVars>
      </dgm:prSet>
      <dgm:spPr/>
      <dgm:t>
        <a:bodyPr/>
        <a:lstStyle/>
        <a:p>
          <a:endParaRPr lang="es-EC"/>
        </a:p>
      </dgm:t>
    </dgm:pt>
    <dgm:pt modelId="{EB5BDC3F-48CC-4E39-AF6A-B0551E64BF46}" type="pres">
      <dgm:prSet presAssocID="{72160B75-1F3C-41E7-9A4F-66340A44B944}" presName="descendantText" presStyleLbl="alignAccFollowNode1" presStyleIdx="2" presStyleCnt="6" custScaleX="112584">
        <dgm:presLayoutVars>
          <dgm:bulletEnabled val="1"/>
        </dgm:presLayoutVars>
      </dgm:prSet>
      <dgm:spPr/>
      <dgm:t>
        <a:bodyPr/>
        <a:lstStyle/>
        <a:p>
          <a:endParaRPr lang="es-EC"/>
        </a:p>
      </dgm:t>
    </dgm:pt>
    <dgm:pt modelId="{128E7368-DEBB-45A3-A4D4-9714FB01B3E4}" type="pres">
      <dgm:prSet presAssocID="{A5F30CAF-A089-4C28-A5F0-F31FD5A2A9EE}" presName="sp" presStyleCnt="0"/>
      <dgm:spPr/>
    </dgm:pt>
    <dgm:pt modelId="{7076BDBE-0495-4785-BD7E-9CA1155E4561}" type="pres">
      <dgm:prSet presAssocID="{8788AF16-5850-4537-9BAA-4A18E5348105}" presName="linNode" presStyleCnt="0"/>
      <dgm:spPr/>
    </dgm:pt>
    <dgm:pt modelId="{8BCE1D19-16A8-417B-96D9-2A60DA53A00F}" type="pres">
      <dgm:prSet presAssocID="{8788AF16-5850-4537-9BAA-4A18E5348105}" presName="parentText" presStyleLbl="node1" presStyleIdx="3" presStyleCnt="6" custScaleX="49662">
        <dgm:presLayoutVars>
          <dgm:chMax val="1"/>
          <dgm:bulletEnabled val="1"/>
        </dgm:presLayoutVars>
      </dgm:prSet>
      <dgm:spPr/>
      <dgm:t>
        <a:bodyPr/>
        <a:lstStyle/>
        <a:p>
          <a:endParaRPr lang="es-EC"/>
        </a:p>
      </dgm:t>
    </dgm:pt>
    <dgm:pt modelId="{3BB377C8-F77A-4FEA-B598-14D9D9FFA225}" type="pres">
      <dgm:prSet presAssocID="{8788AF16-5850-4537-9BAA-4A18E5348105}" presName="descendantText" presStyleLbl="alignAccFollowNode1" presStyleIdx="3" presStyleCnt="6" custScaleX="113161" custScaleY="144747">
        <dgm:presLayoutVars>
          <dgm:bulletEnabled val="1"/>
        </dgm:presLayoutVars>
      </dgm:prSet>
      <dgm:spPr/>
      <dgm:t>
        <a:bodyPr/>
        <a:lstStyle/>
        <a:p>
          <a:endParaRPr lang="es-EC"/>
        </a:p>
      </dgm:t>
    </dgm:pt>
    <dgm:pt modelId="{0B8FB7EB-CEEA-41A2-82F2-55B6C41DA413}" type="pres">
      <dgm:prSet presAssocID="{80A3D3DB-DF92-429A-9A05-B329F78B265B}" presName="sp" presStyleCnt="0"/>
      <dgm:spPr/>
    </dgm:pt>
    <dgm:pt modelId="{D421CE00-31FB-4C66-9CFB-9394EB9BBBC7}" type="pres">
      <dgm:prSet presAssocID="{76F83FA5-F1BB-447E-9D94-348D4085D39D}" presName="linNode" presStyleCnt="0"/>
      <dgm:spPr/>
    </dgm:pt>
    <dgm:pt modelId="{B402C288-3BF6-46CE-808D-57F7D626F468}" type="pres">
      <dgm:prSet presAssocID="{76F83FA5-F1BB-447E-9D94-348D4085D39D}" presName="parentText" presStyleLbl="node1" presStyleIdx="4" presStyleCnt="6" custScaleX="49663">
        <dgm:presLayoutVars>
          <dgm:chMax val="1"/>
          <dgm:bulletEnabled val="1"/>
        </dgm:presLayoutVars>
      </dgm:prSet>
      <dgm:spPr/>
      <dgm:t>
        <a:bodyPr/>
        <a:lstStyle/>
        <a:p>
          <a:endParaRPr lang="es-EC"/>
        </a:p>
      </dgm:t>
    </dgm:pt>
    <dgm:pt modelId="{29246BE1-35B4-46AF-AC24-CAEF4DD03480}" type="pres">
      <dgm:prSet presAssocID="{76F83FA5-F1BB-447E-9D94-348D4085D39D}" presName="descendantText" presStyleLbl="alignAccFollowNode1" presStyleIdx="4" presStyleCnt="6" custScaleX="112584" custScaleY="97282">
        <dgm:presLayoutVars>
          <dgm:bulletEnabled val="1"/>
        </dgm:presLayoutVars>
      </dgm:prSet>
      <dgm:spPr/>
      <dgm:t>
        <a:bodyPr/>
        <a:lstStyle/>
        <a:p>
          <a:endParaRPr lang="es-EC"/>
        </a:p>
      </dgm:t>
    </dgm:pt>
    <dgm:pt modelId="{BEB4E0EB-F68D-4008-93C0-F5505C8BBE62}" type="pres">
      <dgm:prSet presAssocID="{7A4B4F78-F181-4C29-9947-05B206EC0D9A}" presName="sp" presStyleCnt="0"/>
      <dgm:spPr/>
    </dgm:pt>
    <dgm:pt modelId="{5653284C-60EA-488E-B845-5BFEB8D6165F}" type="pres">
      <dgm:prSet presAssocID="{C0A01153-A196-4210-BEBB-9F816C3B873B}" presName="linNode" presStyleCnt="0"/>
      <dgm:spPr/>
    </dgm:pt>
    <dgm:pt modelId="{301B4A77-9DC2-476C-887B-621BB260E982}" type="pres">
      <dgm:prSet presAssocID="{C0A01153-A196-4210-BEBB-9F816C3B873B}" presName="parentText" presStyleLbl="node1" presStyleIdx="5" presStyleCnt="6" custScaleX="49583">
        <dgm:presLayoutVars>
          <dgm:chMax val="1"/>
          <dgm:bulletEnabled val="1"/>
        </dgm:presLayoutVars>
      </dgm:prSet>
      <dgm:spPr/>
      <dgm:t>
        <a:bodyPr/>
        <a:lstStyle/>
        <a:p>
          <a:endParaRPr lang="es-EC"/>
        </a:p>
      </dgm:t>
    </dgm:pt>
    <dgm:pt modelId="{6ECD1A06-250F-4984-8DC1-45874328019F}" type="pres">
      <dgm:prSet presAssocID="{C0A01153-A196-4210-BEBB-9F816C3B873B}" presName="descendantText" presStyleLbl="alignAccFollowNode1" presStyleIdx="5" presStyleCnt="6" custScaleX="113068">
        <dgm:presLayoutVars>
          <dgm:bulletEnabled val="1"/>
        </dgm:presLayoutVars>
      </dgm:prSet>
      <dgm:spPr/>
      <dgm:t>
        <a:bodyPr/>
        <a:lstStyle/>
        <a:p>
          <a:endParaRPr lang="es-EC"/>
        </a:p>
      </dgm:t>
    </dgm:pt>
  </dgm:ptLst>
  <dgm:cxnLst>
    <dgm:cxn modelId="{49184644-F0C8-443E-A06E-6A8A4D9A0562}" type="presOf" srcId="{8E3927A8-CA2E-41CE-8A36-85682F5F8894}" destId="{3BB377C8-F77A-4FEA-B598-14D9D9FFA225}" srcOrd="0" destOrd="1" presId="urn:microsoft.com/office/officeart/2005/8/layout/vList5"/>
    <dgm:cxn modelId="{746788FC-949F-458C-A52F-B481DD10B898}" srcId="{E7A39AFC-86E6-4157-89DA-3240E941D3B0}" destId="{7AC444FC-C90F-4AC0-8DFA-3707FB0B80A4}" srcOrd="1" destOrd="0" parTransId="{FE30B48D-E4E6-4D98-9AB3-3FEFA9639728}" sibTransId="{48EED244-A769-43C2-8E35-E5331A916768}"/>
    <dgm:cxn modelId="{B2D4B743-2752-4BB0-BD05-7D7482BF1D7A}" type="presOf" srcId="{7AC444FC-C90F-4AC0-8DFA-3707FB0B80A4}" destId="{84846387-85D0-46F8-897F-D94C04B0B136}" srcOrd="0" destOrd="1" presId="urn:microsoft.com/office/officeart/2005/8/layout/vList5"/>
    <dgm:cxn modelId="{AF26037F-5003-4EBF-9F46-E127EDA55F3D}" srcId="{8788AF16-5850-4537-9BAA-4A18E5348105}" destId="{8E3927A8-CA2E-41CE-8A36-85682F5F8894}" srcOrd="1" destOrd="0" parTransId="{619CEF61-7EB4-4291-9E41-28BFF6E4D9AA}" sibTransId="{92EFD9C8-550D-49A9-B9A1-D38E47ABEA47}"/>
    <dgm:cxn modelId="{92629528-B577-405B-B3AC-45A74FDFB4B5}" type="presOf" srcId="{A960FDF0-99F7-437E-9C83-906A29D8C53A}" destId="{3BB377C8-F77A-4FEA-B598-14D9D9FFA225}" srcOrd="0" destOrd="0" presId="urn:microsoft.com/office/officeart/2005/8/layout/vList5"/>
    <dgm:cxn modelId="{E6397D57-4176-4021-A7F8-EDEC5A1C37EC}" type="presOf" srcId="{60E4618E-FAAF-43C2-9668-7725F195381B}" destId="{84846387-85D0-46F8-897F-D94C04B0B136}" srcOrd="0" destOrd="0" presId="urn:microsoft.com/office/officeart/2005/8/layout/vList5"/>
    <dgm:cxn modelId="{FD955960-E6AF-4B27-91FB-C7BD32FC717A}" type="presOf" srcId="{B7C1D0BC-25AF-4188-B6C3-E0FF1EE13AAB}" destId="{29246BE1-35B4-46AF-AC24-CAEF4DD03480}" srcOrd="0" destOrd="0" presId="urn:microsoft.com/office/officeart/2005/8/layout/vList5"/>
    <dgm:cxn modelId="{1911E024-6F7F-4F5F-8005-6FAC2A705247}" type="presOf" srcId="{76F83FA5-F1BB-447E-9D94-348D4085D39D}" destId="{B402C288-3BF6-46CE-808D-57F7D626F468}" srcOrd="0" destOrd="0" presId="urn:microsoft.com/office/officeart/2005/8/layout/vList5"/>
    <dgm:cxn modelId="{5DBDBC23-1C16-49BC-AFAB-A100FAE19E12}" srcId="{D56FB399-1C33-4004-BC54-8EF1CA8D2D59}" destId="{8788AF16-5850-4537-9BAA-4A18E5348105}" srcOrd="3" destOrd="0" parTransId="{24FADB4B-34F0-413E-B8BB-D3FAF277482B}" sibTransId="{80A3D3DB-DF92-429A-9A05-B329F78B265B}"/>
    <dgm:cxn modelId="{BB7A66BE-7996-4F74-83A1-41FECB925C74}" type="presOf" srcId="{BA8B1B89-1B49-4BE7-BF98-22DBF6279677}" destId="{6ECD1A06-250F-4984-8DC1-45874328019F}" srcOrd="0" destOrd="0" presId="urn:microsoft.com/office/officeart/2005/8/layout/vList5"/>
    <dgm:cxn modelId="{B39C5050-D443-4F4C-AE5C-C46C4F86BD78}" type="presOf" srcId="{E7A39AFC-86E6-4157-89DA-3240E941D3B0}" destId="{DAE2154F-6DA9-4D3F-BC66-39B79B067EE9}" srcOrd="0" destOrd="0" presId="urn:microsoft.com/office/officeart/2005/8/layout/vList5"/>
    <dgm:cxn modelId="{4A95E1B1-E840-4E42-9398-4CA908F19B61}" srcId="{D56FB399-1C33-4004-BC54-8EF1CA8D2D59}" destId="{E7A39AFC-86E6-4157-89DA-3240E941D3B0}" srcOrd="1" destOrd="0" parTransId="{050509A6-FEF0-4FBF-81AF-A6287FDEDCAF}" sibTransId="{3BF33DEC-AF06-4CB0-A990-502DC32791B9}"/>
    <dgm:cxn modelId="{BDDB022F-7478-403D-B45F-420D44D3C2E6}" type="presOf" srcId="{C0A01153-A196-4210-BEBB-9F816C3B873B}" destId="{301B4A77-9DC2-476C-887B-621BB260E982}" srcOrd="0" destOrd="0" presId="urn:microsoft.com/office/officeart/2005/8/layout/vList5"/>
    <dgm:cxn modelId="{B158B7A9-77D4-4999-B4D3-CD24A557E096}" srcId="{D56FB399-1C33-4004-BC54-8EF1CA8D2D59}" destId="{C0A01153-A196-4210-BEBB-9F816C3B873B}" srcOrd="5" destOrd="0" parTransId="{2FEEA007-56E1-4B02-BC91-8ACF53E9532D}" sibTransId="{D56464BB-DCE0-4E71-A599-1DEC14029ACB}"/>
    <dgm:cxn modelId="{812B5D90-387A-4EA9-AEAB-9265D44EF20B}" type="presOf" srcId="{72160B75-1F3C-41E7-9A4F-66340A44B944}" destId="{C164EDFD-2B01-4708-8F43-FBA47C6C8DAB}" srcOrd="0" destOrd="0" presId="urn:microsoft.com/office/officeart/2005/8/layout/vList5"/>
    <dgm:cxn modelId="{29CDD9D4-6654-4022-8FE6-048786927339}" type="presOf" srcId="{90CAFEAB-6618-49A9-A3F3-877F4D7F04A6}" destId="{98033F3D-D4A9-4C48-B96A-77BBABCC5715}" srcOrd="0" destOrd="0" presId="urn:microsoft.com/office/officeart/2005/8/layout/vList5"/>
    <dgm:cxn modelId="{19A1FF8B-2D3F-45A4-94CD-92D66910392D}" srcId="{C0A01153-A196-4210-BEBB-9F816C3B873B}" destId="{BA8B1B89-1B49-4BE7-BF98-22DBF6279677}" srcOrd="0" destOrd="0" parTransId="{3547D080-852B-46CD-BD32-1E53B40488FA}" sibTransId="{B7C42A70-09A1-484F-BAB8-C879E50E4D5B}"/>
    <dgm:cxn modelId="{39DE7B9C-3D6C-4CEA-8B8D-58CAE2028551}" srcId="{8788AF16-5850-4537-9BAA-4A18E5348105}" destId="{A960FDF0-99F7-437E-9C83-906A29D8C53A}" srcOrd="0" destOrd="0" parTransId="{FDD62ED9-AFFA-4FDF-823F-CB585175E927}" sibTransId="{BE542BE2-7F44-4147-81F2-4D6A6A041116}"/>
    <dgm:cxn modelId="{A6890CD4-5CE3-4847-8B32-8AEA4EBF08FC}" type="presOf" srcId="{33226D80-FA93-4003-AE86-03BACFAB5918}" destId="{002D9775-AB20-45A5-8906-3B43838E8812}" srcOrd="0" destOrd="0" presId="urn:microsoft.com/office/officeart/2005/8/layout/vList5"/>
    <dgm:cxn modelId="{A5504BD9-0333-4EFA-A91C-612B3EE213E7}" type="presOf" srcId="{19DBEAC1-EE6B-446B-A95A-80AB1484AC06}" destId="{EB5BDC3F-48CC-4E39-AF6A-B0551E64BF46}" srcOrd="0" destOrd="0" presId="urn:microsoft.com/office/officeart/2005/8/layout/vList5"/>
    <dgm:cxn modelId="{D3CFE6A1-F0E3-476C-899A-AD36EA80017D}" srcId="{D56FB399-1C33-4004-BC54-8EF1CA8D2D59}" destId="{76F83FA5-F1BB-447E-9D94-348D4085D39D}" srcOrd="4" destOrd="0" parTransId="{5C3F446E-DC40-46FB-9E5C-C8BAA89865EF}" sibTransId="{7A4B4F78-F181-4C29-9947-05B206EC0D9A}"/>
    <dgm:cxn modelId="{5381D8BB-FD03-4B33-8352-0405B3C965B6}" srcId="{D56FB399-1C33-4004-BC54-8EF1CA8D2D59}" destId="{72160B75-1F3C-41E7-9A4F-66340A44B944}" srcOrd="2" destOrd="0" parTransId="{C5E40080-1B35-4E22-97E7-875BC09A6FA3}" sibTransId="{A5F30CAF-A089-4C28-A5F0-F31FD5A2A9EE}"/>
    <dgm:cxn modelId="{F4441E64-33F9-4C29-B9B8-FAAA824839FB}" srcId="{76F83FA5-F1BB-447E-9D94-348D4085D39D}" destId="{B7C1D0BC-25AF-4188-B6C3-E0FF1EE13AAB}" srcOrd="0" destOrd="0" parTransId="{A7771F2E-3890-41AD-9AD8-887B69D7B191}" sibTransId="{28692A50-975F-4DCE-A0CA-98DC1107D8D3}"/>
    <dgm:cxn modelId="{6B3F5013-5228-4BE0-BE08-50CE5580765E}" srcId="{33226D80-FA93-4003-AE86-03BACFAB5918}" destId="{90CAFEAB-6618-49A9-A3F3-877F4D7F04A6}" srcOrd="0" destOrd="0" parTransId="{3A714644-3AF4-42CA-A317-24C4723B8656}" sibTransId="{E93AB89A-C2C0-40A1-A3BD-722A6004CE1F}"/>
    <dgm:cxn modelId="{CDAA1A1D-267F-4AEB-AB92-7F563332BE80}" type="presOf" srcId="{D56FB399-1C33-4004-BC54-8EF1CA8D2D59}" destId="{905FF07C-CBFD-40F9-B277-D0CCB7D58896}" srcOrd="0" destOrd="0" presId="urn:microsoft.com/office/officeart/2005/8/layout/vList5"/>
    <dgm:cxn modelId="{AF1DC825-4288-4EB5-9D68-17F54A500F1F}" srcId="{E7A39AFC-86E6-4157-89DA-3240E941D3B0}" destId="{60E4618E-FAAF-43C2-9668-7725F195381B}" srcOrd="0" destOrd="0" parTransId="{1D5A3FA5-42D4-4006-85B4-4504007567E8}" sibTransId="{2A444153-A15B-48B9-9E82-B24786DB76D8}"/>
    <dgm:cxn modelId="{D3102567-97F8-4D67-B5E1-4240E2BBF9A2}" type="presOf" srcId="{8788AF16-5850-4537-9BAA-4A18E5348105}" destId="{8BCE1D19-16A8-417B-96D9-2A60DA53A00F}" srcOrd="0" destOrd="0" presId="urn:microsoft.com/office/officeart/2005/8/layout/vList5"/>
    <dgm:cxn modelId="{24F4661D-4977-45A9-81C3-5470CBCBF1A3}" srcId="{D56FB399-1C33-4004-BC54-8EF1CA8D2D59}" destId="{33226D80-FA93-4003-AE86-03BACFAB5918}" srcOrd="0" destOrd="0" parTransId="{5A081CDC-BF52-4F4D-BCB6-06F301CC6642}" sibTransId="{705CC529-B7F5-49A9-B10A-76A72DB085D8}"/>
    <dgm:cxn modelId="{54FC97E4-9696-466F-9231-D244DEEA3326}" srcId="{72160B75-1F3C-41E7-9A4F-66340A44B944}" destId="{19DBEAC1-EE6B-446B-A95A-80AB1484AC06}" srcOrd="0" destOrd="0" parTransId="{65FF2A89-2689-4D51-A5BC-21091A39EA1C}" sibTransId="{CB48B865-2DE0-415D-9711-1B74BFE6DE4D}"/>
    <dgm:cxn modelId="{78A26601-0FD1-4204-BFA4-92D1B9E744BB}" type="presParOf" srcId="{905FF07C-CBFD-40F9-B277-D0CCB7D58896}" destId="{ED662A46-F785-4B34-98BA-1E1667BB30A9}" srcOrd="0" destOrd="0" presId="urn:microsoft.com/office/officeart/2005/8/layout/vList5"/>
    <dgm:cxn modelId="{A54E8B99-3E41-4CB3-9DC8-01C27B35BD29}" type="presParOf" srcId="{ED662A46-F785-4B34-98BA-1E1667BB30A9}" destId="{002D9775-AB20-45A5-8906-3B43838E8812}" srcOrd="0" destOrd="0" presId="urn:microsoft.com/office/officeart/2005/8/layout/vList5"/>
    <dgm:cxn modelId="{32AACBAC-6AF1-405D-BFF5-F02CFD31F039}" type="presParOf" srcId="{ED662A46-F785-4B34-98BA-1E1667BB30A9}" destId="{98033F3D-D4A9-4C48-B96A-77BBABCC5715}" srcOrd="1" destOrd="0" presId="urn:microsoft.com/office/officeart/2005/8/layout/vList5"/>
    <dgm:cxn modelId="{A7785873-DF56-48D2-93BD-5A90F44CBAFB}" type="presParOf" srcId="{905FF07C-CBFD-40F9-B277-D0CCB7D58896}" destId="{3D4C2743-3C4E-48FA-A11B-B41564655248}" srcOrd="1" destOrd="0" presId="urn:microsoft.com/office/officeart/2005/8/layout/vList5"/>
    <dgm:cxn modelId="{9CECF2E6-C9CF-46DB-A636-A91719B3C654}" type="presParOf" srcId="{905FF07C-CBFD-40F9-B277-D0CCB7D58896}" destId="{0B24A1C5-435A-4985-AC3E-1ED3AB39685B}" srcOrd="2" destOrd="0" presId="urn:microsoft.com/office/officeart/2005/8/layout/vList5"/>
    <dgm:cxn modelId="{86423E69-2CC4-4F97-8489-A12718BF3E06}" type="presParOf" srcId="{0B24A1C5-435A-4985-AC3E-1ED3AB39685B}" destId="{DAE2154F-6DA9-4D3F-BC66-39B79B067EE9}" srcOrd="0" destOrd="0" presId="urn:microsoft.com/office/officeart/2005/8/layout/vList5"/>
    <dgm:cxn modelId="{5D4410CF-F45A-49F1-B3D8-BFF627615855}" type="presParOf" srcId="{0B24A1C5-435A-4985-AC3E-1ED3AB39685B}" destId="{84846387-85D0-46F8-897F-D94C04B0B136}" srcOrd="1" destOrd="0" presId="urn:microsoft.com/office/officeart/2005/8/layout/vList5"/>
    <dgm:cxn modelId="{DB2DFBFD-5D96-49A8-90E7-A261DEB8CEAC}" type="presParOf" srcId="{905FF07C-CBFD-40F9-B277-D0CCB7D58896}" destId="{95B5A5DD-E59A-4FA3-9B84-CFDAC6C48234}" srcOrd="3" destOrd="0" presId="urn:microsoft.com/office/officeart/2005/8/layout/vList5"/>
    <dgm:cxn modelId="{AE6E6512-6FA3-43E9-BE94-1F64D5A3FCC3}" type="presParOf" srcId="{905FF07C-CBFD-40F9-B277-D0CCB7D58896}" destId="{E3C619DC-D4F5-42C8-8C83-29CC44E3AAEC}" srcOrd="4" destOrd="0" presId="urn:microsoft.com/office/officeart/2005/8/layout/vList5"/>
    <dgm:cxn modelId="{39CD5DF9-0A0B-4F06-811E-322BC9946162}" type="presParOf" srcId="{E3C619DC-D4F5-42C8-8C83-29CC44E3AAEC}" destId="{C164EDFD-2B01-4708-8F43-FBA47C6C8DAB}" srcOrd="0" destOrd="0" presId="urn:microsoft.com/office/officeart/2005/8/layout/vList5"/>
    <dgm:cxn modelId="{32FA7335-47AC-4480-9520-A2A42C65EE8A}" type="presParOf" srcId="{E3C619DC-D4F5-42C8-8C83-29CC44E3AAEC}" destId="{EB5BDC3F-48CC-4E39-AF6A-B0551E64BF46}" srcOrd="1" destOrd="0" presId="urn:microsoft.com/office/officeart/2005/8/layout/vList5"/>
    <dgm:cxn modelId="{EB4439A5-4320-44E6-A90A-6523F174FCE0}" type="presParOf" srcId="{905FF07C-CBFD-40F9-B277-D0CCB7D58896}" destId="{128E7368-DEBB-45A3-A4D4-9714FB01B3E4}" srcOrd="5" destOrd="0" presId="urn:microsoft.com/office/officeart/2005/8/layout/vList5"/>
    <dgm:cxn modelId="{8A97689F-8AB5-4E77-A726-788068991FEC}" type="presParOf" srcId="{905FF07C-CBFD-40F9-B277-D0CCB7D58896}" destId="{7076BDBE-0495-4785-BD7E-9CA1155E4561}" srcOrd="6" destOrd="0" presId="urn:microsoft.com/office/officeart/2005/8/layout/vList5"/>
    <dgm:cxn modelId="{04E6A28C-D69B-49EE-B794-591FAD430B8B}" type="presParOf" srcId="{7076BDBE-0495-4785-BD7E-9CA1155E4561}" destId="{8BCE1D19-16A8-417B-96D9-2A60DA53A00F}" srcOrd="0" destOrd="0" presId="urn:microsoft.com/office/officeart/2005/8/layout/vList5"/>
    <dgm:cxn modelId="{AEBDF03D-A862-4332-B884-39B2D4737090}" type="presParOf" srcId="{7076BDBE-0495-4785-BD7E-9CA1155E4561}" destId="{3BB377C8-F77A-4FEA-B598-14D9D9FFA225}" srcOrd="1" destOrd="0" presId="urn:microsoft.com/office/officeart/2005/8/layout/vList5"/>
    <dgm:cxn modelId="{B2BF59ED-7AE7-499E-B611-5D78CDEBEC2C}" type="presParOf" srcId="{905FF07C-CBFD-40F9-B277-D0CCB7D58896}" destId="{0B8FB7EB-CEEA-41A2-82F2-55B6C41DA413}" srcOrd="7" destOrd="0" presId="urn:microsoft.com/office/officeart/2005/8/layout/vList5"/>
    <dgm:cxn modelId="{5A550972-057D-4130-97C8-28AD218F944A}" type="presParOf" srcId="{905FF07C-CBFD-40F9-B277-D0CCB7D58896}" destId="{D421CE00-31FB-4C66-9CFB-9394EB9BBBC7}" srcOrd="8" destOrd="0" presId="urn:microsoft.com/office/officeart/2005/8/layout/vList5"/>
    <dgm:cxn modelId="{5D28D4F0-3DD5-4277-A945-2818BBF8A8A2}" type="presParOf" srcId="{D421CE00-31FB-4C66-9CFB-9394EB9BBBC7}" destId="{B402C288-3BF6-46CE-808D-57F7D626F468}" srcOrd="0" destOrd="0" presId="urn:microsoft.com/office/officeart/2005/8/layout/vList5"/>
    <dgm:cxn modelId="{C0CC810D-3288-49B6-AE2C-0F27EAE60F5A}" type="presParOf" srcId="{D421CE00-31FB-4C66-9CFB-9394EB9BBBC7}" destId="{29246BE1-35B4-46AF-AC24-CAEF4DD03480}" srcOrd="1" destOrd="0" presId="urn:microsoft.com/office/officeart/2005/8/layout/vList5"/>
    <dgm:cxn modelId="{490E0390-40EA-44FF-92EE-30829EFDEDE0}" type="presParOf" srcId="{905FF07C-CBFD-40F9-B277-D0CCB7D58896}" destId="{BEB4E0EB-F68D-4008-93C0-F5505C8BBE62}" srcOrd="9" destOrd="0" presId="urn:microsoft.com/office/officeart/2005/8/layout/vList5"/>
    <dgm:cxn modelId="{6DF1A55B-02E4-43CB-9A87-FD34C22450F2}" type="presParOf" srcId="{905FF07C-CBFD-40F9-B277-D0CCB7D58896}" destId="{5653284C-60EA-488E-B845-5BFEB8D6165F}" srcOrd="10" destOrd="0" presId="urn:microsoft.com/office/officeart/2005/8/layout/vList5"/>
    <dgm:cxn modelId="{127EEB6B-D004-4E65-8F82-3F469A82D98C}" type="presParOf" srcId="{5653284C-60EA-488E-B845-5BFEB8D6165F}" destId="{301B4A77-9DC2-476C-887B-621BB260E982}" srcOrd="0" destOrd="0" presId="urn:microsoft.com/office/officeart/2005/8/layout/vList5"/>
    <dgm:cxn modelId="{F0DF9427-23CA-4758-A62D-453FF8C43F04}" type="presParOf" srcId="{5653284C-60EA-488E-B845-5BFEB8D6165F}" destId="{6ECD1A06-250F-4984-8DC1-45874328019F}" srcOrd="1" destOrd="0" presId="urn:microsoft.com/office/officeart/2005/8/layout/vList5"/>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EC" sz="3100" b="1" dirty="0" smtClean="0"/>
            <a:t>5.9 Procedimiento de Cálculo del Grado de madurez</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CDCCC6C7-7804-445C-8E82-45BD530E2506}" type="presOf" srcId="{09FEC86F-E036-4932-A1F3-29C792D7DC38}" destId="{ED61DF64-18D5-4490-B573-C36FB134BE14}" srcOrd="0" destOrd="0" presId="urn:microsoft.com/office/officeart/2005/8/layout/vList2"/>
    <dgm:cxn modelId="{F20AD860-B38D-4364-8982-5CFEC2C3B4AF}"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8175AB5-4A66-48B1-8925-9252A357EB3A}"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C85CECFD-9E19-42DD-BC0A-47BD19349999}" type="doc">
      <dgm:prSet loTypeId="urn:microsoft.com/office/officeart/2011/layout/InterconnectedBlockProcess" loCatId="process" qsTypeId="urn:microsoft.com/office/officeart/2005/8/quickstyle/simple4" qsCatId="simple" csTypeId="urn:microsoft.com/office/officeart/2005/8/colors/colorful5" csCatId="colorful" phldr="1"/>
      <dgm:spPr/>
      <dgm:t>
        <a:bodyPr/>
        <a:lstStyle/>
        <a:p>
          <a:endParaRPr lang="es-EC"/>
        </a:p>
      </dgm:t>
    </dgm:pt>
    <dgm:pt modelId="{9F7E50E3-513C-48C7-A0F8-B2612DDD1C22}">
      <dgm:prSet phldrT="[Texto]" custT="1"/>
      <dgm:spPr/>
      <dgm:t>
        <a:bodyPr/>
        <a:lstStyle/>
        <a:p>
          <a:r>
            <a:rPr lang="es-EC" sz="1400" dirty="0" smtClean="0"/>
            <a:t>Cálculo del nivel de cumplimiento de cada grado de madurez </a:t>
          </a:r>
          <a:endParaRPr lang="es-EC" sz="1400" dirty="0"/>
        </a:p>
      </dgm:t>
    </dgm:pt>
    <dgm:pt modelId="{C244B9EC-E4E9-4293-ABA4-4315FFDB7563}" type="parTrans" cxnId="{2330E009-1388-41C9-91B1-76708A46566F}">
      <dgm:prSet/>
      <dgm:spPr/>
      <dgm:t>
        <a:bodyPr/>
        <a:lstStyle/>
        <a:p>
          <a:endParaRPr lang="es-EC"/>
        </a:p>
      </dgm:t>
    </dgm:pt>
    <dgm:pt modelId="{DE86086E-9146-4F8C-898E-6C8F995230D4}" type="sibTrans" cxnId="{2330E009-1388-41C9-91B1-76708A46566F}">
      <dgm:prSet/>
      <dgm:spPr/>
      <dgm:t>
        <a:bodyPr/>
        <a:lstStyle/>
        <a:p>
          <a:endParaRPr lang="es-EC"/>
        </a:p>
      </dgm:t>
    </dgm:pt>
    <dgm:pt modelId="{6A6C9987-78D4-45B0-A6A3-502B128A1EC7}">
      <dgm:prSet phldrT="[Texto]" custT="1"/>
      <dgm:spPr/>
      <dgm:t>
        <a:bodyPr/>
        <a:lstStyle/>
        <a:p>
          <a:endParaRPr lang="es-MX" sz="1400" dirty="0" smtClean="0"/>
        </a:p>
        <a:p>
          <a:endParaRPr lang="es-MX" sz="1400" dirty="0" smtClean="0"/>
        </a:p>
        <a:p>
          <a:r>
            <a:rPr lang="es-MX" sz="1400" dirty="0" smtClean="0"/>
            <a:t>sumar  los valores de cumplimiento de los planteamientos, el total se divide para el número de planteamientos del escenario, obteniendo el nivel de cumplimiento para cada uno de los grados de madurez</a:t>
          </a:r>
          <a:endParaRPr lang="es-EC" sz="1400" dirty="0"/>
        </a:p>
      </dgm:t>
    </dgm:pt>
    <dgm:pt modelId="{4E1064C2-D998-4B94-B499-DE6D270C782E}" type="parTrans" cxnId="{786B255F-B994-416A-ABE3-46602CFE35A3}">
      <dgm:prSet/>
      <dgm:spPr/>
      <dgm:t>
        <a:bodyPr/>
        <a:lstStyle/>
        <a:p>
          <a:endParaRPr lang="es-EC"/>
        </a:p>
      </dgm:t>
    </dgm:pt>
    <dgm:pt modelId="{3E1F07C9-2773-4EC8-962A-556357A30E07}" type="sibTrans" cxnId="{786B255F-B994-416A-ABE3-46602CFE35A3}">
      <dgm:prSet/>
      <dgm:spPr/>
      <dgm:t>
        <a:bodyPr/>
        <a:lstStyle/>
        <a:p>
          <a:endParaRPr lang="es-EC"/>
        </a:p>
      </dgm:t>
    </dgm:pt>
    <dgm:pt modelId="{AC210583-67C5-46BB-886D-9650B8901996}">
      <dgm:prSet phldrT="[Texto]" custT="1"/>
      <dgm:spPr/>
      <dgm:t>
        <a:bodyPr/>
        <a:lstStyle/>
        <a:p>
          <a:r>
            <a:rPr lang="es-EC" sz="1400" dirty="0" smtClean="0"/>
            <a:t>Cálculo del vector de cumplimiento normalizado</a:t>
          </a:r>
          <a:endParaRPr lang="es-EC" sz="1400" dirty="0"/>
        </a:p>
      </dgm:t>
    </dgm:pt>
    <dgm:pt modelId="{E66CE6D8-F708-47A4-ABC3-E2AA49E1518F}" type="parTrans" cxnId="{0390768C-C3FC-4BD2-AA48-014863712355}">
      <dgm:prSet/>
      <dgm:spPr/>
      <dgm:t>
        <a:bodyPr/>
        <a:lstStyle/>
        <a:p>
          <a:endParaRPr lang="es-EC"/>
        </a:p>
      </dgm:t>
    </dgm:pt>
    <dgm:pt modelId="{1C132758-D1CA-4EE8-AB86-4AB80A2533D3}" type="sibTrans" cxnId="{0390768C-C3FC-4BD2-AA48-014863712355}">
      <dgm:prSet/>
      <dgm:spPr/>
      <dgm:t>
        <a:bodyPr/>
        <a:lstStyle/>
        <a:p>
          <a:endParaRPr lang="es-EC"/>
        </a:p>
      </dgm:t>
    </dgm:pt>
    <dgm:pt modelId="{1D8EF31E-6BEA-4A68-B337-CB9D5938349A}">
      <dgm:prSet phldrT="[Texto]" custT="1"/>
      <dgm:spPr/>
      <dgm:t>
        <a:bodyPr/>
        <a:lstStyle/>
        <a:p>
          <a:endParaRPr lang="es-EC" sz="1400" dirty="0"/>
        </a:p>
      </dgm:t>
    </dgm:pt>
    <dgm:pt modelId="{08D31AC3-599F-4B89-8EAA-53FEBA91966C}" type="parTrans" cxnId="{739DCAC3-64FE-4316-AFFF-5075A87D9C51}">
      <dgm:prSet/>
      <dgm:spPr/>
      <dgm:t>
        <a:bodyPr/>
        <a:lstStyle/>
        <a:p>
          <a:endParaRPr lang="es-EC"/>
        </a:p>
      </dgm:t>
    </dgm:pt>
    <dgm:pt modelId="{A8FA958C-09DC-4984-88ED-26A59043F03C}" type="sibTrans" cxnId="{739DCAC3-64FE-4316-AFFF-5075A87D9C51}">
      <dgm:prSet/>
      <dgm:spPr/>
      <dgm:t>
        <a:bodyPr/>
        <a:lstStyle/>
        <a:p>
          <a:endParaRPr lang="es-EC"/>
        </a:p>
      </dgm:t>
    </dgm:pt>
    <dgm:pt modelId="{BBBB35CF-E22E-4D4D-A77B-2BCABDA8B397}">
      <dgm:prSet phldrT="[Texto]" custT="1"/>
      <dgm:spPr/>
      <dgm:t>
        <a:bodyPr/>
        <a:lstStyle/>
        <a:p>
          <a:r>
            <a:rPr lang="es-EC" sz="1400" dirty="0" smtClean="0"/>
            <a:t>Cálculo del grado de madurez</a:t>
          </a:r>
          <a:endParaRPr lang="es-EC" sz="1400" dirty="0"/>
        </a:p>
      </dgm:t>
    </dgm:pt>
    <dgm:pt modelId="{8B2A95DA-C896-419E-AD30-AE58176C0804}" type="parTrans" cxnId="{02846A8E-5A16-47E9-88FF-8B8D056F5704}">
      <dgm:prSet/>
      <dgm:spPr/>
      <dgm:t>
        <a:bodyPr/>
        <a:lstStyle/>
        <a:p>
          <a:endParaRPr lang="es-EC"/>
        </a:p>
      </dgm:t>
    </dgm:pt>
    <dgm:pt modelId="{49E64C78-908B-48B2-AC38-E01C2917240F}" type="sibTrans" cxnId="{02846A8E-5A16-47E9-88FF-8B8D056F5704}">
      <dgm:prSet/>
      <dgm:spPr/>
      <dgm:t>
        <a:bodyPr/>
        <a:lstStyle/>
        <a:p>
          <a:endParaRPr lang="es-EC"/>
        </a:p>
      </dgm:t>
    </dgm:pt>
    <dgm:pt modelId="{701CC961-03EC-4B0D-A591-110E2461C405}">
      <dgm:prSet phldrT="[Texto]" custT="1"/>
      <dgm:spPr/>
      <dgm:t>
        <a:bodyPr/>
        <a:lstStyle/>
        <a:p>
          <a:endParaRPr lang="es-MX" sz="1400" dirty="0" smtClean="0"/>
        </a:p>
        <a:p>
          <a:endParaRPr lang="es-MX" sz="1400" dirty="0" smtClean="0"/>
        </a:p>
        <a:p>
          <a:endParaRPr lang="es-MX" sz="1400" dirty="0" smtClean="0"/>
        </a:p>
        <a:p>
          <a:r>
            <a:rPr lang="es-MX" sz="1400" dirty="0" smtClean="0"/>
            <a:t>se multiplica el valor de cumplimiento normalizado de cada escenario, por el grado de madurez del escenario (0-5). </a:t>
          </a:r>
        </a:p>
        <a:p>
          <a:r>
            <a:rPr lang="es-MX" sz="1400" dirty="0" smtClean="0"/>
            <a:t>Luego se suma los valores de contribución, el resultado será el grado de madurez</a:t>
          </a:r>
          <a:endParaRPr lang="es-EC" sz="1400" dirty="0"/>
        </a:p>
      </dgm:t>
    </dgm:pt>
    <dgm:pt modelId="{C094EC09-1805-472B-84AD-C317C75D2577}" type="parTrans" cxnId="{E52CC6C5-0AB4-4AB0-A6E1-8940F2248BAC}">
      <dgm:prSet/>
      <dgm:spPr/>
      <dgm:t>
        <a:bodyPr/>
        <a:lstStyle/>
        <a:p>
          <a:endParaRPr lang="es-EC"/>
        </a:p>
      </dgm:t>
    </dgm:pt>
    <dgm:pt modelId="{E69179C7-D688-49D0-9303-A64D8D3DE5B9}" type="sibTrans" cxnId="{E52CC6C5-0AB4-4AB0-A6E1-8940F2248BAC}">
      <dgm:prSet/>
      <dgm:spPr/>
      <dgm:t>
        <a:bodyPr/>
        <a:lstStyle/>
        <a:p>
          <a:endParaRPr lang="es-EC"/>
        </a:p>
      </dgm:t>
    </dgm:pt>
    <dgm:pt modelId="{1AD2E7EA-04A3-467F-9F1E-354C498AEA3F}">
      <dgm:prSet custT="1"/>
      <dgm:spPr/>
      <dgm:t>
        <a:bodyPr/>
        <a:lstStyle/>
        <a:p>
          <a:endParaRPr lang="es-MX" sz="1400" dirty="0" smtClean="0"/>
        </a:p>
        <a:p>
          <a:endParaRPr lang="es-MX" sz="1400" dirty="0" smtClean="0"/>
        </a:p>
        <a:p>
          <a:endParaRPr lang="es-MX" sz="1400" dirty="0" smtClean="0"/>
        </a:p>
        <a:p>
          <a:r>
            <a:rPr lang="es-MX" sz="1400" dirty="0" smtClean="0"/>
            <a:t>Dividir cada valor de cumplimiento de los grados de madurez por el total calculado. </a:t>
          </a:r>
          <a:endParaRPr lang="es-EC" sz="1400" dirty="0"/>
        </a:p>
      </dgm:t>
    </dgm:pt>
    <dgm:pt modelId="{47DBB6CC-6BF2-4259-BCE3-38D86268D694}" type="parTrans" cxnId="{21A655E8-C5C2-4FC6-94E1-3E6E6DA3C92B}">
      <dgm:prSet/>
      <dgm:spPr/>
      <dgm:t>
        <a:bodyPr/>
        <a:lstStyle/>
        <a:p>
          <a:endParaRPr lang="es-EC"/>
        </a:p>
      </dgm:t>
    </dgm:pt>
    <dgm:pt modelId="{BEF1850A-6138-474C-AFEF-D8383A9DEECD}" type="sibTrans" cxnId="{21A655E8-C5C2-4FC6-94E1-3E6E6DA3C92B}">
      <dgm:prSet/>
      <dgm:spPr/>
      <dgm:t>
        <a:bodyPr/>
        <a:lstStyle/>
        <a:p>
          <a:endParaRPr lang="es-EC"/>
        </a:p>
      </dgm:t>
    </dgm:pt>
    <dgm:pt modelId="{DFDA95DE-B148-4D0A-9B49-6ED793066FD6}">
      <dgm:prSet phldrT="[Texto]" custT="1"/>
      <dgm:spPr/>
      <dgm:t>
        <a:bodyPr/>
        <a:lstStyle/>
        <a:p>
          <a:endParaRPr lang="es-EC" sz="1400" dirty="0"/>
        </a:p>
      </dgm:t>
    </dgm:pt>
    <dgm:pt modelId="{3814C3A8-6708-47EA-BC0B-F3C14CBE780A}" type="parTrans" cxnId="{4C3AE656-92F9-47CE-8180-D80198B3A9EF}">
      <dgm:prSet/>
      <dgm:spPr/>
      <dgm:t>
        <a:bodyPr/>
        <a:lstStyle/>
        <a:p>
          <a:endParaRPr lang="es-EC"/>
        </a:p>
      </dgm:t>
    </dgm:pt>
    <dgm:pt modelId="{04E32D55-B29D-4338-AEA5-2383850E58D7}" type="sibTrans" cxnId="{4C3AE656-92F9-47CE-8180-D80198B3A9EF}">
      <dgm:prSet/>
      <dgm:spPr/>
      <dgm:t>
        <a:bodyPr/>
        <a:lstStyle/>
        <a:p>
          <a:endParaRPr lang="es-EC"/>
        </a:p>
      </dgm:t>
    </dgm:pt>
    <dgm:pt modelId="{5629A516-A6A6-42F2-9ADE-59A2DE8C1FA8}" type="pres">
      <dgm:prSet presAssocID="{C85CECFD-9E19-42DD-BC0A-47BD19349999}" presName="Name0" presStyleCnt="0">
        <dgm:presLayoutVars>
          <dgm:chMax val="7"/>
          <dgm:chPref val="5"/>
          <dgm:dir/>
          <dgm:animOne val="branch"/>
          <dgm:animLvl val="lvl"/>
        </dgm:presLayoutVars>
      </dgm:prSet>
      <dgm:spPr/>
      <dgm:t>
        <a:bodyPr/>
        <a:lstStyle/>
        <a:p>
          <a:endParaRPr lang="es-EC"/>
        </a:p>
      </dgm:t>
    </dgm:pt>
    <dgm:pt modelId="{287785D6-62ED-4DAA-B9CE-84EB8A9D9F68}" type="pres">
      <dgm:prSet presAssocID="{BBBB35CF-E22E-4D4D-A77B-2BCABDA8B397}" presName="ChildAccent3" presStyleCnt="0"/>
      <dgm:spPr/>
    </dgm:pt>
    <dgm:pt modelId="{61DF0E8B-DE5F-47CC-A9A7-68CE86035A02}" type="pres">
      <dgm:prSet presAssocID="{BBBB35CF-E22E-4D4D-A77B-2BCABDA8B397}" presName="ChildAccent" presStyleLbl="alignImgPlace1" presStyleIdx="0" presStyleCnt="3"/>
      <dgm:spPr/>
      <dgm:t>
        <a:bodyPr/>
        <a:lstStyle/>
        <a:p>
          <a:endParaRPr lang="es-EC"/>
        </a:p>
      </dgm:t>
    </dgm:pt>
    <dgm:pt modelId="{6C81BF4E-6F30-4752-8AED-B6AAD5F8D181}" type="pres">
      <dgm:prSet presAssocID="{BBBB35CF-E22E-4D4D-A77B-2BCABDA8B397}" presName="Child3" presStyleLbl="revTx" presStyleIdx="0" presStyleCnt="0">
        <dgm:presLayoutVars>
          <dgm:chMax val="0"/>
          <dgm:chPref val="0"/>
          <dgm:bulletEnabled val="1"/>
        </dgm:presLayoutVars>
      </dgm:prSet>
      <dgm:spPr/>
      <dgm:t>
        <a:bodyPr/>
        <a:lstStyle/>
        <a:p>
          <a:endParaRPr lang="es-EC"/>
        </a:p>
      </dgm:t>
    </dgm:pt>
    <dgm:pt modelId="{FDCBBD55-E917-4CB9-9DA7-6A56B5BB6B8F}" type="pres">
      <dgm:prSet presAssocID="{BBBB35CF-E22E-4D4D-A77B-2BCABDA8B397}" presName="Parent3" presStyleLbl="node1" presStyleIdx="0" presStyleCnt="3" custScaleY="136057">
        <dgm:presLayoutVars>
          <dgm:chMax val="2"/>
          <dgm:chPref val="1"/>
          <dgm:bulletEnabled val="1"/>
        </dgm:presLayoutVars>
      </dgm:prSet>
      <dgm:spPr/>
      <dgm:t>
        <a:bodyPr/>
        <a:lstStyle/>
        <a:p>
          <a:endParaRPr lang="es-EC"/>
        </a:p>
      </dgm:t>
    </dgm:pt>
    <dgm:pt modelId="{88C7B746-1EA1-4792-9A36-319DB953144B}" type="pres">
      <dgm:prSet presAssocID="{AC210583-67C5-46BB-886D-9650B8901996}" presName="ChildAccent2" presStyleCnt="0"/>
      <dgm:spPr/>
    </dgm:pt>
    <dgm:pt modelId="{84E4B2E9-B05E-4875-A29E-838D9CBBDFAC}" type="pres">
      <dgm:prSet presAssocID="{AC210583-67C5-46BB-886D-9650B8901996}" presName="ChildAccent" presStyleLbl="alignImgPlace1" presStyleIdx="1" presStyleCnt="3"/>
      <dgm:spPr/>
      <dgm:t>
        <a:bodyPr/>
        <a:lstStyle/>
        <a:p>
          <a:endParaRPr lang="es-EC"/>
        </a:p>
      </dgm:t>
    </dgm:pt>
    <dgm:pt modelId="{18A15CC7-F4F3-4BAF-BD83-2B72D3C9C1F6}" type="pres">
      <dgm:prSet presAssocID="{AC210583-67C5-46BB-886D-9650B8901996}" presName="Child2" presStyleLbl="revTx" presStyleIdx="0" presStyleCnt="0">
        <dgm:presLayoutVars>
          <dgm:chMax val="0"/>
          <dgm:chPref val="0"/>
          <dgm:bulletEnabled val="1"/>
        </dgm:presLayoutVars>
      </dgm:prSet>
      <dgm:spPr/>
      <dgm:t>
        <a:bodyPr/>
        <a:lstStyle/>
        <a:p>
          <a:endParaRPr lang="es-EC"/>
        </a:p>
      </dgm:t>
    </dgm:pt>
    <dgm:pt modelId="{5846D3CA-6E3F-4DB2-A4ED-D3E6397AE628}" type="pres">
      <dgm:prSet presAssocID="{AC210583-67C5-46BB-886D-9650B8901996}" presName="Parent2" presStyleLbl="node1" presStyleIdx="1" presStyleCnt="3" custScaleY="148315">
        <dgm:presLayoutVars>
          <dgm:chMax val="2"/>
          <dgm:chPref val="1"/>
          <dgm:bulletEnabled val="1"/>
        </dgm:presLayoutVars>
      </dgm:prSet>
      <dgm:spPr/>
      <dgm:t>
        <a:bodyPr/>
        <a:lstStyle/>
        <a:p>
          <a:endParaRPr lang="es-EC"/>
        </a:p>
      </dgm:t>
    </dgm:pt>
    <dgm:pt modelId="{0FC2D8EE-5B4A-4DF0-ABAA-F62100CC17DF}" type="pres">
      <dgm:prSet presAssocID="{9F7E50E3-513C-48C7-A0F8-B2612DDD1C22}" presName="ChildAccent1" presStyleCnt="0"/>
      <dgm:spPr/>
    </dgm:pt>
    <dgm:pt modelId="{EF6343E4-A4A1-4CEF-9454-EC4007395A9E}" type="pres">
      <dgm:prSet presAssocID="{9F7E50E3-513C-48C7-A0F8-B2612DDD1C22}" presName="ChildAccent" presStyleLbl="alignImgPlace1" presStyleIdx="2" presStyleCnt="3"/>
      <dgm:spPr/>
      <dgm:t>
        <a:bodyPr/>
        <a:lstStyle/>
        <a:p>
          <a:endParaRPr lang="es-EC"/>
        </a:p>
      </dgm:t>
    </dgm:pt>
    <dgm:pt modelId="{797FF5A4-CB80-4051-95C9-5076E6DA8CB8}" type="pres">
      <dgm:prSet presAssocID="{9F7E50E3-513C-48C7-A0F8-B2612DDD1C22}" presName="Child1" presStyleLbl="revTx" presStyleIdx="0" presStyleCnt="0">
        <dgm:presLayoutVars>
          <dgm:chMax val="0"/>
          <dgm:chPref val="0"/>
          <dgm:bulletEnabled val="1"/>
        </dgm:presLayoutVars>
      </dgm:prSet>
      <dgm:spPr/>
      <dgm:t>
        <a:bodyPr/>
        <a:lstStyle/>
        <a:p>
          <a:endParaRPr lang="es-EC"/>
        </a:p>
      </dgm:t>
    </dgm:pt>
    <dgm:pt modelId="{A567389A-BE8B-418F-95A0-6A8A4B2BEB14}" type="pres">
      <dgm:prSet presAssocID="{9F7E50E3-513C-48C7-A0F8-B2612DDD1C22}" presName="Parent1" presStyleLbl="node1" presStyleIdx="2" presStyleCnt="3" custScaleY="185993">
        <dgm:presLayoutVars>
          <dgm:chMax val="2"/>
          <dgm:chPref val="1"/>
          <dgm:bulletEnabled val="1"/>
        </dgm:presLayoutVars>
      </dgm:prSet>
      <dgm:spPr/>
      <dgm:t>
        <a:bodyPr/>
        <a:lstStyle/>
        <a:p>
          <a:endParaRPr lang="es-EC"/>
        </a:p>
      </dgm:t>
    </dgm:pt>
  </dgm:ptLst>
  <dgm:cxnLst>
    <dgm:cxn modelId="{2330E009-1388-41C9-91B1-76708A46566F}" srcId="{C85CECFD-9E19-42DD-BC0A-47BD19349999}" destId="{9F7E50E3-513C-48C7-A0F8-B2612DDD1C22}" srcOrd="0" destOrd="0" parTransId="{C244B9EC-E4E9-4293-ABA4-4315FFDB7563}" sibTransId="{DE86086E-9146-4F8C-898E-6C8F995230D4}"/>
    <dgm:cxn modelId="{9DC76205-0271-4673-831C-4C7B72358776}" type="presOf" srcId="{1D8EF31E-6BEA-4A68-B337-CB9D5938349A}" destId="{18A15CC7-F4F3-4BAF-BD83-2B72D3C9C1F6}" srcOrd="1" destOrd="0" presId="urn:microsoft.com/office/officeart/2011/layout/InterconnectedBlockProcess"/>
    <dgm:cxn modelId="{5A2A1B16-B580-4E82-B566-42C81C749EE9}" type="presOf" srcId="{701CC961-03EC-4B0D-A591-110E2461C405}" destId="{61DF0E8B-DE5F-47CC-A9A7-68CE86035A02}" srcOrd="0" destOrd="0" presId="urn:microsoft.com/office/officeart/2011/layout/InterconnectedBlockProcess"/>
    <dgm:cxn modelId="{FEEF41BE-A5A8-4792-B209-4C3F44BF5E99}" type="presOf" srcId="{DFDA95DE-B148-4D0A-9B49-6ED793066FD6}" destId="{84E4B2E9-B05E-4875-A29E-838D9CBBDFAC}" srcOrd="0" destOrd="2" presId="urn:microsoft.com/office/officeart/2011/layout/InterconnectedBlockProcess"/>
    <dgm:cxn modelId="{4CFDA13F-0D36-4C94-B8E6-0AE1205D3C27}" type="presOf" srcId="{9F7E50E3-513C-48C7-A0F8-B2612DDD1C22}" destId="{A567389A-BE8B-418F-95A0-6A8A4B2BEB14}" srcOrd="0" destOrd="0" presId="urn:microsoft.com/office/officeart/2011/layout/InterconnectedBlockProcess"/>
    <dgm:cxn modelId="{5EE8EA45-7D68-4F12-8B15-2622DFDC7628}" type="presOf" srcId="{AC210583-67C5-46BB-886D-9650B8901996}" destId="{5846D3CA-6E3F-4DB2-A4ED-D3E6397AE628}" srcOrd="0" destOrd="0" presId="urn:microsoft.com/office/officeart/2011/layout/InterconnectedBlockProcess"/>
    <dgm:cxn modelId="{E13978EB-A28E-4AFF-9C98-9DFABEB19749}" type="presOf" srcId="{701CC961-03EC-4B0D-A591-110E2461C405}" destId="{6C81BF4E-6F30-4752-8AED-B6AAD5F8D181}" srcOrd="1" destOrd="0" presId="urn:microsoft.com/office/officeart/2011/layout/InterconnectedBlockProcess"/>
    <dgm:cxn modelId="{0390768C-C3FC-4BD2-AA48-014863712355}" srcId="{C85CECFD-9E19-42DD-BC0A-47BD19349999}" destId="{AC210583-67C5-46BB-886D-9650B8901996}" srcOrd="1" destOrd="0" parTransId="{E66CE6D8-F708-47A4-ABC3-E2AA49E1518F}" sibTransId="{1C132758-D1CA-4EE8-AB86-4AB80A2533D3}"/>
    <dgm:cxn modelId="{24BA1142-6606-462A-B01D-C0987DC28FA3}" type="presOf" srcId="{6A6C9987-78D4-45B0-A6A3-502B128A1EC7}" destId="{EF6343E4-A4A1-4CEF-9454-EC4007395A9E}" srcOrd="0" destOrd="0" presId="urn:microsoft.com/office/officeart/2011/layout/InterconnectedBlockProcess"/>
    <dgm:cxn modelId="{786B255F-B994-416A-ABE3-46602CFE35A3}" srcId="{9F7E50E3-513C-48C7-A0F8-B2612DDD1C22}" destId="{6A6C9987-78D4-45B0-A6A3-502B128A1EC7}" srcOrd="0" destOrd="0" parTransId="{4E1064C2-D998-4B94-B499-DE6D270C782E}" sibTransId="{3E1F07C9-2773-4EC8-962A-556357A30E07}"/>
    <dgm:cxn modelId="{E52CC6C5-0AB4-4AB0-A6E1-8940F2248BAC}" srcId="{BBBB35CF-E22E-4D4D-A77B-2BCABDA8B397}" destId="{701CC961-03EC-4B0D-A591-110E2461C405}" srcOrd="0" destOrd="0" parTransId="{C094EC09-1805-472B-84AD-C317C75D2577}" sibTransId="{E69179C7-D688-49D0-9303-A64D8D3DE5B9}"/>
    <dgm:cxn modelId="{739DCAC3-64FE-4316-AFFF-5075A87D9C51}" srcId="{AC210583-67C5-46BB-886D-9650B8901996}" destId="{1D8EF31E-6BEA-4A68-B337-CB9D5938349A}" srcOrd="0" destOrd="0" parTransId="{08D31AC3-599F-4B89-8EAA-53FEBA91966C}" sibTransId="{A8FA958C-09DC-4984-88ED-26A59043F03C}"/>
    <dgm:cxn modelId="{609BFA23-493A-4DBA-86E8-6F417FE2E812}" type="presOf" srcId="{BBBB35CF-E22E-4D4D-A77B-2BCABDA8B397}" destId="{FDCBBD55-E917-4CB9-9DA7-6A56B5BB6B8F}" srcOrd="0" destOrd="0" presId="urn:microsoft.com/office/officeart/2011/layout/InterconnectedBlockProcess"/>
    <dgm:cxn modelId="{E96E2B26-EC7B-4632-9EAA-F1CB78819F86}" type="presOf" srcId="{DFDA95DE-B148-4D0A-9B49-6ED793066FD6}" destId="{18A15CC7-F4F3-4BAF-BD83-2B72D3C9C1F6}" srcOrd="1" destOrd="2" presId="urn:microsoft.com/office/officeart/2011/layout/InterconnectedBlockProcess"/>
    <dgm:cxn modelId="{56288F29-F573-4E64-8886-2350AB39BA64}" type="presOf" srcId="{C85CECFD-9E19-42DD-BC0A-47BD19349999}" destId="{5629A516-A6A6-42F2-9ADE-59A2DE8C1FA8}" srcOrd="0" destOrd="0" presId="urn:microsoft.com/office/officeart/2011/layout/InterconnectedBlockProcess"/>
    <dgm:cxn modelId="{EB912277-BA99-442C-AE2F-DCE73C97CC59}" type="presOf" srcId="{1AD2E7EA-04A3-467F-9F1E-354C498AEA3F}" destId="{84E4B2E9-B05E-4875-A29E-838D9CBBDFAC}" srcOrd="0" destOrd="1" presId="urn:microsoft.com/office/officeart/2011/layout/InterconnectedBlockProcess"/>
    <dgm:cxn modelId="{21A655E8-C5C2-4FC6-94E1-3E6E6DA3C92B}" srcId="{AC210583-67C5-46BB-886D-9650B8901996}" destId="{1AD2E7EA-04A3-467F-9F1E-354C498AEA3F}" srcOrd="1" destOrd="0" parTransId="{47DBB6CC-6BF2-4259-BCE3-38D86268D694}" sibTransId="{BEF1850A-6138-474C-AFEF-D8383A9DEECD}"/>
    <dgm:cxn modelId="{170C85B2-8B2F-4172-B7D2-FE7ECFD27740}" type="presOf" srcId="{1D8EF31E-6BEA-4A68-B337-CB9D5938349A}" destId="{84E4B2E9-B05E-4875-A29E-838D9CBBDFAC}" srcOrd="0" destOrd="0" presId="urn:microsoft.com/office/officeart/2011/layout/InterconnectedBlockProcess"/>
    <dgm:cxn modelId="{03B2BAF3-AAEB-4C89-A0F7-2C6D32E01CB3}" type="presOf" srcId="{6A6C9987-78D4-45B0-A6A3-502B128A1EC7}" destId="{797FF5A4-CB80-4051-95C9-5076E6DA8CB8}" srcOrd="1" destOrd="0" presId="urn:microsoft.com/office/officeart/2011/layout/InterconnectedBlockProcess"/>
    <dgm:cxn modelId="{2724F5CC-C321-4B71-B9FD-82EC6058D32F}" type="presOf" srcId="{1AD2E7EA-04A3-467F-9F1E-354C498AEA3F}" destId="{18A15CC7-F4F3-4BAF-BD83-2B72D3C9C1F6}" srcOrd="1" destOrd="1" presId="urn:microsoft.com/office/officeart/2011/layout/InterconnectedBlockProcess"/>
    <dgm:cxn modelId="{4C3AE656-92F9-47CE-8180-D80198B3A9EF}" srcId="{AC210583-67C5-46BB-886D-9650B8901996}" destId="{DFDA95DE-B148-4D0A-9B49-6ED793066FD6}" srcOrd="2" destOrd="0" parTransId="{3814C3A8-6708-47EA-BC0B-F3C14CBE780A}" sibTransId="{04E32D55-B29D-4338-AEA5-2383850E58D7}"/>
    <dgm:cxn modelId="{02846A8E-5A16-47E9-88FF-8B8D056F5704}" srcId="{C85CECFD-9E19-42DD-BC0A-47BD19349999}" destId="{BBBB35CF-E22E-4D4D-A77B-2BCABDA8B397}" srcOrd="2" destOrd="0" parTransId="{8B2A95DA-C896-419E-AD30-AE58176C0804}" sibTransId="{49E64C78-908B-48B2-AC38-E01C2917240F}"/>
    <dgm:cxn modelId="{299145BC-0098-4DAB-AF02-930F8D14CB1E}" type="presParOf" srcId="{5629A516-A6A6-42F2-9ADE-59A2DE8C1FA8}" destId="{287785D6-62ED-4DAA-B9CE-84EB8A9D9F68}" srcOrd="0" destOrd="0" presId="urn:microsoft.com/office/officeart/2011/layout/InterconnectedBlockProcess"/>
    <dgm:cxn modelId="{72D8A26F-A6A9-4BCD-940A-C27FE218BB68}" type="presParOf" srcId="{287785D6-62ED-4DAA-B9CE-84EB8A9D9F68}" destId="{61DF0E8B-DE5F-47CC-A9A7-68CE86035A02}" srcOrd="0" destOrd="0" presId="urn:microsoft.com/office/officeart/2011/layout/InterconnectedBlockProcess"/>
    <dgm:cxn modelId="{AA957008-06A7-44A9-9001-C1B9A96F2AD0}" type="presParOf" srcId="{5629A516-A6A6-42F2-9ADE-59A2DE8C1FA8}" destId="{6C81BF4E-6F30-4752-8AED-B6AAD5F8D181}" srcOrd="1" destOrd="0" presId="urn:microsoft.com/office/officeart/2011/layout/InterconnectedBlockProcess"/>
    <dgm:cxn modelId="{EDAA328B-0C1D-48BA-8387-1902692CD1FC}" type="presParOf" srcId="{5629A516-A6A6-42F2-9ADE-59A2DE8C1FA8}" destId="{FDCBBD55-E917-4CB9-9DA7-6A56B5BB6B8F}" srcOrd="2" destOrd="0" presId="urn:microsoft.com/office/officeart/2011/layout/InterconnectedBlockProcess"/>
    <dgm:cxn modelId="{B94907BB-5039-448D-A75C-A184724FBFEC}" type="presParOf" srcId="{5629A516-A6A6-42F2-9ADE-59A2DE8C1FA8}" destId="{88C7B746-1EA1-4792-9A36-319DB953144B}" srcOrd="3" destOrd="0" presId="urn:microsoft.com/office/officeart/2011/layout/InterconnectedBlockProcess"/>
    <dgm:cxn modelId="{D324B019-2257-47BF-BC0F-AABF25D06073}" type="presParOf" srcId="{88C7B746-1EA1-4792-9A36-319DB953144B}" destId="{84E4B2E9-B05E-4875-A29E-838D9CBBDFAC}" srcOrd="0" destOrd="0" presId="urn:microsoft.com/office/officeart/2011/layout/InterconnectedBlockProcess"/>
    <dgm:cxn modelId="{FC427A2C-254B-4FE8-B266-99080D4D3364}" type="presParOf" srcId="{5629A516-A6A6-42F2-9ADE-59A2DE8C1FA8}" destId="{18A15CC7-F4F3-4BAF-BD83-2B72D3C9C1F6}" srcOrd="4" destOrd="0" presId="urn:microsoft.com/office/officeart/2011/layout/InterconnectedBlockProcess"/>
    <dgm:cxn modelId="{C76D0D67-F024-4640-BB6C-F8AFDB7300F9}" type="presParOf" srcId="{5629A516-A6A6-42F2-9ADE-59A2DE8C1FA8}" destId="{5846D3CA-6E3F-4DB2-A4ED-D3E6397AE628}" srcOrd="5" destOrd="0" presId="urn:microsoft.com/office/officeart/2011/layout/InterconnectedBlockProcess"/>
    <dgm:cxn modelId="{B7DEF758-6692-40BE-BCA8-13D6BD5D54B5}" type="presParOf" srcId="{5629A516-A6A6-42F2-9ADE-59A2DE8C1FA8}" destId="{0FC2D8EE-5B4A-4DF0-ABAA-F62100CC17DF}" srcOrd="6" destOrd="0" presId="urn:microsoft.com/office/officeart/2011/layout/InterconnectedBlockProcess"/>
    <dgm:cxn modelId="{62AF5F14-93B7-42CF-B517-474D12C56CC4}" type="presParOf" srcId="{0FC2D8EE-5B4A-4DF0-ABAA-F62100CC17DF}" destId="{EF6343E4-A4A1-4CEF-9454-EC4007395A9E}" srcOrd="0" destOrd="0" presId="urn:microsoft.com/office/officeart/2011/layout/InterconnectedBlockProcess"/>
    <dgm:cxn modelId="{BB692806-8429-4072-A638-9EDE60B048B2}" type="presParOf" srcId="{5629A516-A6A6-42F2-9ADE-59A2DE8C1FA8}" destId="{797FF5A4-CB80-4051-95C9-5076E6DA8CB8}" srcOrd="7" destOrd="0" presId="urn:microsoft.com/office/officeart/2011/layout/InterconnectedBlockProcess"/>
    <dgm:cxn modelId="{26A8BD51-EAD9-4186-AF46-F9396789CEA5}" type="presParOf" srcId="{5629A516-A6A6-42F2-9ADE-59A2DE8C1FA8}" destId="{A567389A-BE8B-418F-95A0-6A8A4B2BEB14}" srcOrd="8" destOrd="0" presId="urn:microsoft.com/office/officeart/2011/layout/InterconnectedBlockProces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 Resultados obtenidos  del Grado de madurez (I)</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1370F2CC-1504-461A-B64B-F7C6D6042CE1}" type="presOf" srcId="{238CC9A4-0EAE-4AC6-8A4B-689493D375E4}" destId="{FC7C4530-963F-4D81-8C96-75FADF586974}" srcOrd="0" destOrd="0" presId="urn:microsoft.com/office/officeart/2005/8/layout/vList2"/>
    <dgm:cxn modelId="{A775BEF1-E602-42EB-9719-90230B855FF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3B67231-C406-4EAB-BDA2-C30AED391FC7}"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 Resultados del Grado de madurez por Proceso</a:t>
          </a:r>
          <a:endParaRPr lang="es-EC" sz="2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B2C76F6E-64C2-45C5-8F4B-0DE162EFB7C8}" type="presOf" srcId="{09FEC86F-E036-4932-A1F3-29C792D7DC38}" destId="{ED61DF64-18D5-4490-B573-C36FB134BE14}" srcOrd="0" destOrd="0" presId="urn:microsoft.com/office/officeart/2005/8/layout/vList2"/>
    <dgm:cxn modelId="{AA1E48DD-0A1C-47DD-A39F-E2920D0F95B6}"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9F2CECA-6FF9-4265-8B30-FCB927445B38}"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B7158956-04CD-4139-835A-0ECB8C9A4107}" type="doc">
      <dgm:prSet loTypeId="urn:microsoft.com/office/officeart/2005/8/layout/vList5" loCatId="list" qsTypeId="urn:microsoft.com/office/officeart/2005/8/quickstyle/3d1" qsCatId="3D" csTypeId="urn:microsoft.com/office/officeart/2005/8/colors/colorful5" csCatId="colorful" phldr="1"/>
      <dgm:spPr/>
      <dgm:t>
        <a:bodyPr/>
        <a:lstStyle/>
        <a:p>
          <a:endParaRPr lang="es-EC"/>
        </a:p>
      </dgm:t>
    </dgm:pt>
    <dgm:pt modelId="{6C30C3B8-FB12-41A7-8447-40F1715F348D}">
      <dgm:prSet phldrT="[Texto]" custT="1"/>
      <dgm:spPr/>
      <dgm:t>
        <a:bodyPr/>
        <a:lstStyle/>
        <a:p>
          <a:r>
            <a:rPr lang="es-EC" sz="3600" dirty="0" smtClean="0"/>
            <a:t>AI1</a:t>
          </a:r>
          <a:endParaRPr lang="es-EC" sz="3600"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AE210E-DA6A-4932-B668-A6A0DB3DFC43}" type="parTrans" cxnId="{209BB1E9-6A8E-471F-B1F9-29E64C37415D}">
      <dgm:prSet/>
      <dgm:spPr/>
      <dgm:t>
        <a:bodyPr/>
        <a:lstStyle/>
        <a:p>
          <a:endParaRPr lang="es-EC"/>
        </a:p>
      </dgm:t>
    </dgm:pt>
    <dgm:pt modelId="{039140CE-CDF6-498D-9BD7-E26C374D7239}" type="sibTrans" cxnId="{209BB1E9-6A8E-471F-B1F9-29E64C37415D}">
      <dgm:prSet/>
      <dgm:spPr/>
      <dgm:t>
        <a:bodyPr/>
        <a:lstStyle/>
        <a:p>
          <a:endParaRPr lang="es-EC"/>
        </a:p>
      </dgm:t>
    </dgm:pt>
    <dgm:pt modelId="{F88510A5-A0F6-4B14-9B8B-13D692B18AAA}">
      <dgm:prSet phldrT="[Texto]" custT="1"/>
      <dgm:spPr/>
      <dgm:t>
        <a:bodyPr/>
        <a:lstStyle/>
        <a:p>
          <a:r>
            <a:rPr lang="es-EC" sz="1800" dirty="0" smtClean="0">
              <a:effectLst/>
            </a:rPr>
            <a:t>Identificar Soluciones Automatizadas</a:t>
          </a:r>
          <a:endParaRPr lang="es-EC" sz="1800" dirty="0"/>
        </a:p>
      </dgm:t>
    </dgm:pt>
    <dgm:pt modelId="{BD2BF99E-C2E9-4395-8DEA-C9FC7D05AA51}" type="parTrans" cxnId="{9EE38D88-715D-4222-9A8F-1AA76AD972EA}">
      <dgm:prSet/>
      <dgm:spPr/>
      <dgm:t>
        <a:bodyPr/>
        <a:lstStyle/>
        <a:p>
          <a:endParaRPr lang="es-EC"/>
        </a:p>
      </dgm:t>
    </dgm:pt>
    <dgm:pt modelId="{234773D1-B0C4-4D6A-A048-B1B48D2AB983}" type="sibTrans" cxnId="{9EE38D88-715D-4222-9A8F-1AA76AD972EA}">
      <dgm:prSet/>
      <dgm:spPr/>
      <dgm:t>
        <a:bodyPr/>
        <a:lstStyle/>
        <a:p>
          <a:endParaRPr lang="es-EC"/>
        </a:p>
      </dgm:t>
    </dgm:pt>
    <dgm:pt modelId="{9BB05FBB-7468-4CA5-97CC-655944FEEB75}">
      <dgm:prSet phldrT="[Texto]" custT="1"/>
      <dgm:spPr/>
      <dgm:t>
        <a:bodyPr/>
        <a:lstStyle/>
        <a:p>
          <a:r>
            <a:rPr lang="es-EC" sz="3600" dirty="0" smtClean="0"/>
            <a:t>AI2</a:t>
          </a:r>
          <a:endParaRPr lang="es-EC" sz="3600" dirty="0"/>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67F2BA48-113E-488C-8826-2536EC008628}" type="parTrans" cxnId="{2DA6149F-ED2A-4EA7-88BC-B361FB72A81D}">
      <dgm:prSet/>
      <dgm:spPr/>
      <dgm:t>
        <a:bodyPr/>
        <a:lstStyle/>
        <a:p>
          <a:endParaRPr lang="es-EC"/>
        </a:p>
      </dgm:t>
    </dgm:pt>
    <dgm:pt modelId="{4868929F-8AD1-430F-92D3-9E3F35FC3AFF}" type="sibTrans" cxnId="{2DA6149F-ED2A-4EA7-88BC-B361FB72A81D}">
      <dgm:prSet/>
      <dgm:spPr/>
      <dgm:t>
        <a:bodyPr/>
        <a:lstStyle/>
        <a:p>
          <a:endParaRPr lang="es-EC"/>
        </a:p>
      </dgm:t>
    </dgm:pt>
    <dgm:pt modelId="{388DEE70-7BD7-4AA0-8AD3-F37D484E2BEF}">
      <dgm:prSet phldrT="[Texto]" custT="1"/>
      <dgm:spPr/>
      <dgm:t>
        <a:bodyPr/>
        <a:lstStyle/>
        <a:p>
          <a:r>
            <a:rPr lang="es-EC" sz="1800" dirty="0" smtClean="0">
              <a:effectLst/>
            </a:rPr>
            <a:t>Adquirir y Mantener Software Aplicativo</a:t>
          </a:r>
          <a:endParaRPr lang="es-EC" sz="1800" dirty="0"/>
        </a:p>
      </dgm:t>
    </dgm:pt>
    <dgm:pt modelId="{6C6A92AD-ED28-45ED-B8F1-D3F37A9B4B10}" type="parTrans" cxnId="{83A51B7D-454D-4C0B-B333-32FCAD03AC6A}">
      <dgm:prSet/>
      <dgm:spPr/>
      <dgm:t>
        <a:bodyPr/>
        <a:lstStyle/>
        <a:p>
          <a:endParaRPr lang="es-EC"/>
        </a:p>
      </dgm:t>
    </dgm:pt>
    <dgm:pt modelId="{5066479E-D695-45F7-918A-F8EB788DB9C5}" type="sibTrans" cxnId="{83A51B7D-454D-4C0B-B333-32FCAD03AC6A}">
      <dgm:prSet/>
      <dgm:spPr/>
      <dgm:t>
        <a:bodyPr/>
        <a:lstStyle/>
        <a:p>
          <a:endParaRPr lang="es-EC"/>
        </a:p>
      </dgm:t>
    </dgm:pt>
    <dgm:pt modelId="{8B0B9A05-3BA1-456C-A388-1C1E49DF882D}">
      <dgm:prSet phldrT="[Texto]" custT="1"/>
      <dgm:spPr/>
      <dgm:t>
        <a:bodyPr/>
        <a:lstStyle/>
        <a:p>
          <a:r>
            <a:rPr lang="es-EC" sz="3600" dirty="0" smtClean="0"/>
            <a:t>AI3</a:t>
          </a:r>
          <a:endParaRPr lang="es-EC" sz="3600"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01B51419-63D6-417D-82B2-A0953859D112}" type="parTrans" cxnId="{42C21ACC-8A1A-4B70-8199-F26B4EBFEBD4}">
      <dgm:prSet/>
      <dgm:spPr/>
      <dgm:t>
        <a:bodyPr/>
        <a:lstStyle/>
        <a:p>
          <a:endParaRPr lang="es-EC"/>
        </a:p>
      </dgm:t>
    </dgm:pt>
    <dgm:pt modelId="{AED83D67-006E-416C-B30A-B4EBDFFFA671}" type="sibTrans" cxnId="{42C21ACC-8A1A-4B70-8199-F26B4EBFEBD4}">
      <dgm:prSet/>
      <dgm:spPr/>
      <dgm:t>
        <a:bodyPr/>
        <a:lstStyle/>
        <a:p>
          <a:endParaRPr lang="es-EC"/>
        </a:p>
      </dgm:t>
    </dgm:pt>
    <dgm:pt modelId="{066D1F03-6AB0-4685-96E3-035A1153FAEC}">
      <dgm:prSet phldrT="[Texto]" custT="1"/>
      <dgm:spPr/>
      <dgm:t>
        <a:bodyPr/>
        <a:lstStyle/>
        <a:p>
          <a:r>
            <a:rPr lang="es-EC" sz="1800" dirty="0" smtClean="0">
              <a:effectLst/>
            </a:rPr>
            <a:t>Adquirir y Mantener Infraestructura Tecnológica</a:t>
          </a:r>
          <a:endParaRPr lang="es-EC" sz="1800" dirty="0"/>
        </a:p>
      </dgm:t>
    </dgm:pt>
    <dgm:pt modelId="{D44FDD2A-E0EB-4B97-8246-0DBF985322CA}" type="parTrans" cxnId="{DF8ED2EE-64D4-4FCA-B6DC-7483843D1B01}">
      <dgm:prSet/>
      <dgm:spPr/>
      <dgm:t>
        <a:bodyPr/>
        <a:lstStyle/>
        <a:p>
          <a:endParaRPr lang="es-EC"/>
        </a:p>
      </dgm:t>
    </dgm:pt>
    <dgm:pt modelId="{2B512C36-B1DC-41ED-8FFF-9BCD229FEF8B}" type="sibTrans" cxnId="{DF8ED2EE-64D4-4FCA-B6DC-7483843D1B01}">
      <dgm:prSet/>
      <dgm:spPr/>
      <dgm:t>
        <a:bodyPr/>
        <a:lstStyle/>
        <a:p>
          <a:endParaRPr lang="es-EC"/>
        </a:p>
      </dgm:t>
    </dgm:pt>
    <dgm:pt modelId="{A1B0616F-E2DA-4DE8-BE6B-FC6A7707CC9F}">
      <dgm:prSet phldrT="[Texto]" custT="1"/>
      <dgm:spPr/>
      <dgm:t>
        <a:bodyPr/>
        <a:lstStyle/>
        <a:p>
          <a:r>
            <a:rPr lang="es-EC" sz="3600" dirty="0" smtClean="0"/>
            <a:t>AI4</a:t>
          </a:r>
          <a:endParaRPr lang="es-EC" sz="3600" dirty="0"/>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FC69DB0D-0C1B-479A-86DE-0D8CBFA37526}" type="parTrans" cxnId="{CB0AB0AE-ACFA-4F02-A10F-D91411F9A96B}">
      <dgm:prSet/>
      <dgm:spPr/>
      <dgm:t>
        <a:bodyPr/>
        <a:lstStyle/>
        <a:p>
          <a:endParaRPr lang="es-EC"/>
        </a:p>
      </dgm:t>
    </dgm:pt>
    <dgm:pt modelId="{A757DBC6-1831-496A-A9D9-774D658B67CC}" type="sibTrans" cxnId="{CB0AB0AE-ACFA-4F02-A10F-D91411F9A96B}">
      <dgm:prSet/>
      <dgm:spPr/>
      <dgm:t>
        <a:bodyPr/>
        <a:lstStyle/>
        <a:p>
          <a:endParaRPr lang="es-EC"/>
        </a:p>
      </dgm:t>
    </dgm:pt>
    <dgm:pt modelId="{00939104-E10F-43F8-A6FC-F70D2AD8FBDF}">
      <dgm:prSet custT="1"/>
      <dgm:spPr/>
      <dgm:t>
        <a:bodyPr/>
        <a:lstStyle/>
        <a:p>
          <a:r>
            <a:rPr lang="es-EC" sz="1800" dirty="0" smtClean="0">
              <a:effectLst/>
            </a:rPr>
            <a:t>Facilitar la Operación y el Uso</a:t>
          </a:r>
          <a:endParaRPr lang="es-EC" sz="1800" dirty="0"/>
        </a:p>
      </dgm:t>
    </dgm:pt>
    <dgm:pt modelId="{AE4CAA87-72B6-4A8A-B0C3-13572B1CD59C}" type="parTrans" cxnId="{C6C977BB-7D5A-40A9-A9E2-987D6307DB5F}">
      <dgm:prSet/>
      <dgm:spPr/>
      <dgm:t>
        <a:bodyPr/>
        <a:lstStyle/>
        <a:p>
          <a:endParaRPr lang="es-EC"/>
        </a:p>
      </dgm:t>
    </dgm:pt>
    <dgm:pt modelId="{D1E82BC7-F6C0-4248-9C87-E14DABB1D821}" type="sibTrans" cxnId="{C6C977BB-7D5A-40A9-A9E2-987D6307DB5F}">
      <dgm:prSet/>
      <dgm:spPr/>
      <dgm:t>
        <a:bodyPr/>
        <a:lstStyle/>
        <a:p>
          <a:endParaRPr lang="es-EC"/>
        </a:p>
      </dgm:t>
    </dgm:pt>
    <dgm:pt modelId="{85C48AC2-8E65-41A6-9BDE-2536859CB1B3}">
      <dgm:prSet custT="1"/>
      <dgm:spPr/>
      <dgm:t>
        <a:bodyPr/>
        <a:lstStyle/>
        <a:p>
          <a:r>
            <a:rPr lang="es-EC" sz="3600" dirty="0" smtClean="0"/>
            <a:t>AI5</a:t>
          </a:r>
          <a:endParaRPr lang="es-EC" sz="3600"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20B45700-DB00-4862-AEF7-ABB65756DE42}" type="parTrans" cxnId="{F498B4E2-92B1-47C7-8961-27CF45626651}">
      <dgm:prSet/>
      <dgm:spPr/>
      <dgm:t>
        <a:bodyPr/>
        <a:lstStyle/>
        <a:p>
          <a:endParaRPr lang="es-EC"/>
        </a:p>
      </dgm:t>
    </dgm:pt>
    <dgm:pt modelId="{5F409145-B25F-477D-A808-6DF53693183A}" type="sibTrans" cxnId="{F498B4E2-92B1-47C7-8961-27CF45626651}">
      <dgm:prSet/>
      <dgm:spPr/>
      <dgm:t>
        <a:bodyPr/>
        <a:lstStyle/>
        <a:p>
          <a:endParaRPr lang="es-EC"/>
        </a:p>
      </dgm:t>
    </dgm:pt>
    <dgm:pt modelId="{05DE7D86-BEF8-41F5-8DDD-3D6552DF4E68}">
      <dgm:prSet custT="1"/>
      <dgm:spPr/>
      <dgm:t>
        <a:bodyPr/>
        <a:lstStyle/>
        <a:p>
          <a:r>
            <a:rPr lang="es-EC" sz="1800" dirty="0" smtClean="0">
              <a:effectLst/>
            </a:rPr>
            <a:t>Adquirir Recursos de TI</a:t>
          </a:r>
          <a:endParaRPr lang="es-EC" sz="1800" dirty="0"/>
        </a:p>
      </dgm:t>
    </dgm:pt>
    <dgm:pt modelId="{05D917E6-0980-4828-82FC-A7DE6ED23C4D}" type="parTrans" cxnId="{29BC89CF-0BF7-46DD-890B-3C5069DCEB18}">
      <dgm:prSet/>
      <dgm:spPr/>
      <dgm:t>
        <a:bodyPr/>
        <a:lstStyle/>
        <a:p>
          <a:endParaRPr lang="es-EC"/>
        </a:p>
      </dgm:t>
    </dgm:pt>
    <dgm:pt modelId="{928D60A0-8070-4A63-BA58-6F2E28BD8E27}" type="sibTrans" cxnId="{29BC89CF-0BF7-46DD-890B-3C5069DCEB18}">
      <dgm:prSet/>
      <dgm:spPr/>
      <dgm:t>
        <a:bodyPr/>
        <a:lstStyle/>
        <a:p>
          <a:endParaRPr lang="es-EC"/>
        </a:p>
      </dgm:t>
    </dgm:pt>
    <dgm:pt modelId="{8BED7510-2BD7-4175-B427-833865C5EF47}">
      <dgm:prSet custT="1"/>
      <dgm:spPr/>
      <dgm:t>
        <a:bodyPr/>
        <a:lstStyle/>
        <a:p>
          <a:r>
            <a:rPr lang="es-EC" sz="3600" dirty="0" smtClean="0"/>
            <a:t>AI6</a:t>
          </a:r>
          <a:endParaRPr lang="es-EC" sz="3600" dirty="0"/>
        </a:p>
      </dgm:t>
      <dgm:extLst>
        <a:ext uri="{E40237B7-FDA0-4F09-8148-C483321AD2D9}">
          <dgm14:cNvPr xmlns:dgm14="http://schemas.microsoft.com/office/drawing/2010/diagram" id="0" name="">
            <a:hlinkClick xmlns:r="http://schemas.openxmlformats.org/officeDocument/2006/relationships" r:id="rId6" action="ppaction://hlinksldjump"/>
          </dgm14:cNvPr>
        </a:ext>
      </dgm:extLst>
    </dgm:pt>
    <dgm:pt modelId="{EC7A5155-E403-49B4-AB80-C6D3429F694F}" type="parTrans" cxnId="{29323FFF-578F-441A-8C2E-55916388FDFE}">
      <dgm:prSet/>
      <dgm:spPr/>
      <dgm:t>
        <a:bodyPr/>
        <a:lstStyle/>
        <a:p>
          <a:endParaRPr lang="es-EC"/>
        </a:p>
      </dgm:t>
    </dgm:pt>
    <dgm:pt modelId="{095EA08C-FA73-493C-9AE0-A1D4B366D02F}" type="sibTrans" cxnId="{29323FFF-578F-441A-8C2E-55916388FDFE}">
      <dgm:prSet/>
      <dgm:spPr/>
      <dgm:t>
        <a:bodyPr/>
        <a:lstStyle/>
        <a:p>
          <a:endParaRPr lang="es-EC"/>
        </a:p>
      </dgm:t>
    </dgm:pt>
    <dgm:pt modelId="{8B315742-117B-4C7C-8FED-825911446A90}">
      <dgm:prSet custT="1"/>
      <dgm:spPr/>
      <dgm:t>
        <a:bodyPr/>
        <a:lstStyle/>
        <a:p>
          <a:r>
            <a:rPr lang="es-EC" sz="1800" dirty="0" smtClean="0">
              <a:effectLst/>
            </a:rPr>
            <a:t>Administrar Cambios</a:t>
          </a:r>
          <a:endParaRPr lang="es-EC" sz="1800" dirty="0"/>
        </a:p>
      </dgm:t>
    </dgm:pt>
    <dgm:pt modelId="{D872291C-DA45-46B9-8424-9D9B05594828}" type="parTrans" cxnId="{79A9669D-0893-4F09-A704-A3C48703D858}">
      <dgm:prSet/>
      <dgm:spPr/>
      <dgm:t>
        <a:bodyPr/>
        <a:lstStyle/>
        <a:p>
          <a:endParaRPr lang="es-EC"/>
        </a:p>
      </dgm:t>
    </dgm:pt>
    <dgm:pt modelId="{208B0F51-32C2-401D-BAFD-0BE877B70766}" type="sibTrans" cxnId="{79A9669D-0893-4F09-A704-A3C48703D858}">
      <dgm:prSet/>
      <dgm:spPr/>
      <dgm:t>
        <a:bodyPr/>
        <a:lstStyle/>
        <a:p>
          <a:endParaRPr lang="es-EC"/>
        </a:p>
      </dgm:t>
    </dgm:pt>
    <dgm:pt modelId="{0C394942-92DA-4A20-9D3E-3DAF064DC652}">
      <dgm:prSet custT="1"/>
      <dgm:spPr/>
      <dgm:t>
        <a:bodyPr/>
        <a:lstStyle/>
        <a:p>
          <a:r>
            <a:rPr lang="es-EC" sz="3600" dirty="0" smtClean="0"/>
            <a:t>AI7</a:t>
          </a:r>
          <a:endParaRPr lang="es-EC" sz="3600" dirty="0"/>
        </a:p>
      </dgm:t>
      <dgm:extLst>
        <a:ext uri="{E40237B7-FDA0-4F09-8148-C483321AD2D9}">
          <dgm14:cNvPr xmlns:dgm14="http://schemas.microsoft.com/office/drawing/2010/diagram" id="0" name="">
            <a:hlinkClick xmlns:r="http://schemas.openxmlformats.org/officeDocument/2006/relationships" r:id="rId7" action="ppaction://hlinksldjump"/>
          </dgm14:cNvPr>
        </a:ext>
      </dgm:extLst>
    </dgm:pt>
    <dgm:pt modelId="{0F3FD6D5-4666-4CC9-B962-30C180FC491F}" type="parTrans" cxnId="{8F5D34B8-0440-4EC1-86F5-5CB0A3A838EF}">
      <dgm:prSet/>
      <dgm:spPr/>
      <dgm:t>
        <a:bodyPr/>
        <a:lstStyle/>
        <a:p>
          <a:endParaRPr lang="es-EC"/>
        </a:p>
      </dgm:t>
    </dgm:pt>
    <dgm:pt modelId="{5260DCA9-78CA-4336-AE1E-D4D816F9624D}" type="sibTrans" cxnId="{8F5D34B8-0440-4EC1-86F5-5CB0A3A838EF}">
      <dgm:prSet/>
      <dgm:spPr/>
      <dgm:t>
        <a:bodyPr/>
        <a:lstStyle/>
        <a:p>
          <a:endParaRPr lang="es-EC"/>
        </a:p>
      </dgm:t>
    </dgm:pt>
    <dgm:pt modelId="{889635B8-D817-44CD-8AAC-6EE52FBC1366}">
      <dgm:prSet custT="1"/>
      <dgm:spPr/>
      <dgm:t>
        <a:bodyPr/>
        <a:lstStyle/>
        <a:p>
          <a:r>
            <a:rPr lang="es-EC" sz="1800" dirty="0" smtClean="0">
              <a:effectLst/>
            </a:rPr>
            <a:t>Instalar y Acreditar Soluciones y Cambios</a:t>
          </a:r>
          <a:endParaRPr lang="es-EC" sz="1800" dirty="0"/>
        </a:p>
      </dgm:t>
    </dgm:pt>
    <dgm:pt modelId="{8ED25EDC-4476-48AF-A490-22EBCB78146E}" type="parTrans" cxnId="{96064427-DDD9-402B-8A15-A9E425C53637}">
      <dgm:prSet/>
      <dgm:spPr/>
      <dgm:t>
        <a:bodyPr/>
        <a:lstStyle/>
        <a:p>
          <a:endParaRPr lang="es-EC"/>
        </a:p>
      </dgm:t>
    </dgm:pt>
    <dgm:pt modelId="{44F46A0E-5AEE-494C-8800-799A5EA3FFFF}" type="sibTrans" cxnId="{96064427-DDD9-402B-8A15-A9E425C53637}">
      <dgm:prSet/>
      <dgm:spPr/>
      <dgm:t>
        <a:bodyPr/>
        <a:lstStyle/>
        <a:p>
          <a:endParaRPr lang="es-EC"/>
        </a:p>
      </dgm:t>
    </dgm:pt>
    <dgm:pt modelId="{A48CFFFF-A2D9-4BB1-951E-50F1B69ADBBB}" type="pres">
      <dgm:prSet presAssocID="{B7158956-04CD-4139-835A-0ECB8C9A4107}" presName="Name0" presStyleCnt="0">
        <dgm:presLayoutVars>
          <dgm:dir/>
          <dgm:animLvl val="lvl"/>
          <dgm:resizeHandles val="exact"/>
        </dgm:presLayoutVars>
      </dgm:prSet>
      <dgm:spPr/>
      <dgm:t>
        <a:bodyPr/>
        <a:lstStyle/>
        <a:p>
          <a:endParaRPr lang="es-EC"/>
        </a:p>
      </dgm:t>
    </dgm:pt>
    <dgm:pt modelId="{1E9255B4-57F9-4CAD-8CCC-C97B59258A20}" type="pres">
      <dgm:prSet presAssocID="{6C30C3B8-FB12-41A7-8447-40F1715F348D}" presName="linNode" presStyleCnt="0"/>
      <dgm:spPr/>
    </dgm:pt>
    <dgm:pt modelId="{2F039EBE-89E9-43B1-8BB1-4F2245489EB4}" type="pres">
      <dgm:prSet presAssocID="{6C30C3B8-FB12-41A7-8447-40F1715F348D}" presName="parentText" presStyleLbl="node1" presStyleIdx="0" presStyleCnt="7">
        <dgm:presLayoutVars>
          <dgm:chMax val="1"/>
          <dgm:bulletEnabled val="1"/>
        </dgm:presLayoutVars>
      </dgm:prSet>
      <dgm:spPr/>
      <dgm:t>
        <a:bodyPr/>
        <a:lstStyle/>
        <a:p>
          <a:endParaRPr lang="es-EC"/>
        </a:p>
      </dgm:t>
    </dgm:pt>
    <dgm:pt modelId="{4C75C7BF-9666-42D1-86BC-8519038AEC27}" type="pres">
      <dgm:prSet presAssocID="{6C30C3B8-FB12-41A7-8447-40F1715F348D}" presName="descendantText" presStyleLbl="alignAccFollowNode1" presStyleIdx="0" presStyleCnt="7">
        <dgm:presLayoutVars>
          <dgm:bulletEnabled val="1"/>
        </dgm:presLayoutVars>
      </dgm:prSet>
      <dgm:spPr/>
      <dgm:t>
        <a:bodyPr/>
        <a:lstStyle/>
        <a:p>
          <a:endParaRPr lang="es-EC"/>
        </a:p>
      </dgm:t>
    </dgm:pt>
    <dgm:pt modelId="{BE36AFBF-45F5-4A58-B5AD-E695EB0803F2}" type="pres">
      <dgm:prSet presAssocID="{039140CE-CDF6-498D-9BD7-E26C374D7239}" presName="sp" presStyleCnt="0"/>
      <dgm:spPr/>
    </dgm:pt>
    <dgm:pt modelId="{063B91F1-8DF1-4BAE-ADBD-CAB7ADD836D6}" type="pres">
      <dgm:prSet presAssocID="{9BB05FBB-7468-4CA5-97CC-655944FEEB75}" presName="linNode" presStyleCnt="0"/>
      <dgm:spPr/>
    </dgm:pt>
    <dgm:pt modelId="{638EEAAF-656B-4A5E-A65D-0AF51EA99A5A}" type="pres">
      <dgm:prSet presAssocID="{9BB05FBB-7468-4CA5-97CC-655944FEEB75}" presName="parentText" presStyleLbl="node1" presStyleIdx="1" presStyleCnt="7">
        <dgm:presLayoutVars>
          <dgm:chMax val="1"/>
          <dgm:bulletEnabled val="1"/>
        </dgm:presLayoutVars>
      </dgm:prSet>
      <dgm:spPr/>
      <dgm:t>
        <a:bodyPr/>
        <a:lstStyle/>
        <a:p>
          <a:endParaRPr lang="es-EC"/>
        </a:p>
      </dgm:t>
    </dgm:pt>
    <dgm:pt modelId="{09DBB843-A178-4FE4-B6A6-E054166EA462}" type="pres">
      <dgm:prSet presAssocID="{9BB05FBB-7468-4CA5-97CC-655944FEEB75}" presName="descendantText" presStyleLbl="alignAccFollowNode1" presStyleIdx="1" presStyleCnt="7">
        <dgm:presLayoutVars>
          <dgm:bulletEnabled val="1"/>
        </dgm:presLayoutVars>
      </dgm:prSet>
      <dgm:spPr/>
      <dgm:t>
        <a:bodyPr/>
        <a:lstStyle/>
        <a:p>
          <a:endParaRPr lang="es-EC"/>
        </a:p>
      </dgm:t>
    </dgm:pt>
    <dgm:pt modelId="{88BCB011-8DF5-435E-99F5-DE57A5F7EDC0}" type="pres">
      <dgm:prSet presAssocID="{4868929F-8AD1-430F-92D3-9E3F35FC3AFF}" presName="sp" presStyleCnt="0"/>
      <dgm:spPr/>
    </dgm:pt>
    <dgm:pt modelId="{458DB81A-8050-4EA2-B443-78F1E6F26EE8}" type="pres">
      <dgm:prSet presAssocID="{8B0B9A05-3BA1-456C-A388-1C1E49DF882D}" presName="linNode" presStyleCnt="0"/>
      <dgm:spPr/>
    </dgm:pt>
    <dgm:pt modelId="{66BFA737-2D12-405D-8D01-AE08671F3EE3}" type="pres">
      <dgm:prSet presAssocID="{8B0B9A05-3BA1-456C-A388-1C1E49DF882D}" presName="parentText" presStyleLbl="node1" presStyleIdx="2" presStyleCnt="7">
        <dgm:presLayoutVars>
          <dgm:chMax val="1"/>
          <dgm:bulletEnabled val="1"/>
        </dgm:presLayoutVars>
      </dgm:prSet>
      <dgm:spPr/>
      <dgm:t>
        <a:bodyPr/>
        <a:lstStyle/>
        <a:p>
          <a:endParaRPr lang="es-EC"/>
        </a:p>
      </dgm:t>
    </dgm:pt>
    <dgm:pt modelId="{32B29117-0CF4-4C10-99B6-A81D175D46DB}" type="pres">
      <dgm:prSet presAssocID="{8B0B9A05-3BA1-456C-A388-1C1E49DF882D}" presName="descendantText" presStyleLbl="alignAccFollowNode1" presStyleIdx="2" presStyleCnt="7">
        <dgm:presLayoutVars>
          <dgm:bulletEnabled val="1"/>
        </dgm:presLayoutVars>
      </dgm:prSet>
      <dgm:spPr/>
      <dgm:t>
        <a:bodyPr/>
        <a:lstStyle/>
        <a:p>
          <a:endParaRPr lang="es-EC"/>
        </a:p>
      </dgm:t>
    </dgm:pt>
    <dgm:pt modelId="{E0AC1BFB-9507-4979-A3F4-EB586C2CB750}" type="pres">
      <dgm:prSet presAssocID="{AED83D67-006E-416C-B30A-B4EBDFFFA671}" presName="sp" presStyleCnt="0"/>
      <dgm:spPr/>
    </dgm:pt>
    <dgm:pt modelId="{B38D211D-CE22-4DC1-A6C2-227386D58226}" type="pres">
      <dgm:prSet presAssocID="{A1B0616F-E2DA-4DE8-BE6B-FC6A7707CC9F}" presName="linNode" presStyleCnt="0"/>
      <dgm:spPr/>
    </dgm:pt>
    <dgm:pt modelId="{44462094-9D38-4266-BE23-A8CB6F0AA0C2}" type="pres">
      <dgm:prSet presAssocID="{A1B0616F-E2DA-4DE8-BE6B-FC6A7707CC9F}" presName="parentText" presStyleLbl="node1" presStyleIdx="3" presStyleCnt="7">
        <dgm:presLayoutVars>
          <dgm:chMax val="1"/>
          <dgm:bulletEnabled val="1"/>
        </dgm:presLayoutVars>
      </dgm:prSet>
      <dgm:spPr/>
      <dgm:t>
        <a:bodyPr/>
        <a:lstStyle/>
        <a:p>
          <a:endParaRPr lang="es-EC"/>
        </a:p>
      </dgm:t>
    </dgm:pt>
    <dgm:pt modelId="{225D19A0-23C3-4F9F-8F5D-5002DBD0C752}" type="pres">
      <dgm:prSet presAssocID="{A1B0616F-E2DA-4DE8-BE6B-FC6A7707CC9F}" presName="descendantText" presStyleLbl="alignAccFollowNode1" presStyleIdx="3" presStyleCnt="7">
        <dgm:presLayoutVars>
          <dgm:bulletEnabled val="1"/>
        </dgm:presLayoutVars>
      </dgm:prSet>
      <dgm:spPr/>
      <dgm:t>
        <a:bodyPr/>
        <a:lstStyle/>
        <a:p>
          <a:endParaRPr lang="es-EC"/>
        </a:p>
      </dgm:t>
    </dgm:pt>
    <dgm:pt modelId="{5F47B6F0-3BC5-405B-8610-AC692CF7B621}" type="pres">
      <dgm:prSet presAssocID="{A757DBC6-1831-496A-A9D9-774D658B67CC}" presName="sp" presStyleCnt="0"/>
      <dgm:spPr/>
    </dgm:pt>
    <dgm:pt modelId="{51C3E993-BFBB-41F8-98AC-06B44121C318}" type="pres">
      <dgm:prSet presAssocID="{85C48AC2-8E65-41A6-9BDE-2536859CB1B3}" presName="linNode" presStyleCnt="0"/>
      <dgm:spPr/>
    </dgm:pt>
    <dgm:pt modelId="{5184ED2E-54C2-4CEB-83ED-393D413AD01F}" type="pres">
      <dgm:prSet presAssocID="{85C48AC2-8E65-41A6-9BDE-2536859CB1B3}" presName="parentText" presStyleLbl="node1" presStyleIdx="4" presStyleCnt="7">
        <dgm:presLayoutVars>
          <dgm:chMax val="1"/>
          <dgm:bulletEnabled val="1"/>
        </dgm:presLayoutVars>
      </dgm:prSet>
      <dgm:spPr/>
      <dgm:t>
        <a:bodyPr/>
        <a:lstStyle/>
        <a:p>
          <a:endParaRPr lang="es-EC"/>
        </a:p>
      </dgm:t>
    </dgm:pt>
    <dgm:pt modelId="{2ED5419D-3F28-482B-81CB-8F48DCB7545F}" type="pres">
      <dgm:prSet presAssocID="{85C48AC2-8E65-41A6-9BDE-2536859CB1B3}" presName="descendantText" presStyleLbl="alignAccFollowNode1" presStyleIdx="4" presStyleCnt="7">
        <dgm:presLayoutVars>
          <dgm:bulletEnabled val="1"/>
        </dgm:presLayoutVars>
      </dgm:prSet>
      <dgm:spPr/>
      <dgm:t>
        <a:bodyPr/>
        <a:lstStyle/>
        <a:p>
          <a:endParaRPr lang="es-EC"/>
        </a:p>
      </dgm:t>
    </dgm:pt>
    <dgm:pt modelId="{82FB8D4A-E38C-4854-9CC6-9E0F491DEDAC}" type="pres">
      <dgm:prSet presAssocID="{5F409145-B25F-477D-A808-6DF53693183A}" presName="sp" presStyleCnt="0"/>
      <dgm:spPr/>
    </dgm:pt>
    <dgm:pt modelId="{5B53237B-427C-4F60-95F4-035EB28771A6}" type="pres">
      <dgm:prSet presAssocID="{8BED7510-2BD7-4175-B427-833865C5EF47}" presName="linNode" presStyleCnt="0"/>
      <dgm:spPr/>
    </dgm:pt>
    <dgm:pt modelId="{39286513-CA69-4500-A1ED-64DDE531EBFF}" type="pres">
      <dgm:prSet presAssocID="{8BED7510-2BD7-4175-B427-833865C5EF47}" presName="parentText" presStyleLbl="node1" presStyleIdx="5" presStyleCnt="7">
        <dgm:presLayoutVars>
          <dgm:chMax val="1"/>
          <dgm:bulletEnabled val="1"/>
        </dgm:presLayoutVars>
      </dgm:prSet>
      <dgm:spPr/>
      <dgm:t>
        <a:bodyPr/>
        <a:lstStyle/>
        <a:p>
          <a:endParaRPr lang="es-EC"/>
        </a:p>
      </dgm:t>
    </dgm:pt>
    <dgm:pt modelId="{9C9417DC-90C2-4440-9E1C-1A14BD024115}" type="pres">
      <dgm:prSet presAssocID="{8BED7510-2BD7-4175-B427-833865C5EF47}" presName="descendantText" presStyleLbl="alignAccFollowNode1" presStyleIdx="5" presStyleCnt="7">
        <dgm:presLayoutVars>
          <dgm:bulletEnabled val="1"/>
        </dgm:presLayoutVars>
      </dgm:prSet>
      <dgm:spPr/>
      <dgm:t>
        <a:bodyPr/>
        <a:lstStyle/>
        <a:p>
          <a:endParaRPr lang="es-EC"/>
        </a:p>
      </dgm:t>
    </dgm:pt>
    <dgm:pt modelId="{6EDC5ABF-CEAC-4A77-AAA4-D9870614D9CC}" type="pres">
      <dgm:prSet presAssocID="{095EA08C-FA73-493C-9AE0-A1D4B366D02F}" presName="sp" presStyleCnt="0"/>
      <dgm:spPr/>
    </dgm:pt>
    <dgm:pt modelId="{873725CB-C2C4-4F17-B61A-44D3847735C2}" type="pres">
      <dgm:prSet presAssocID="{0C394942-92DA-4A20-9D3E-3DAF064DC652}" presName="linNode" presStyleCnt="0"/>
      <dgm:spPr/>
    </dgm:pt>
    <dgm:pt modelId="{C75F821F-E64A-49BB-9F5E-C17B5889414C}" type="pres">
      <dgm:prSet presAssocID="{0C394942-92DA-4A20-9D3E-3DAF064DC652}" presName="parentText" presStyleLbl="node1" presStyleIdx="6" presStyleCnt="7">
        <dgm:presLayoutVars>
          <dgm:chMax val="1"/>
          <dgm:bulletEnabled val="1"/>
        </dgm:presLayoutVars>
      </dgm:prSet>
      <dgm:spPr/>
      <dgm:t>
        <a:bodyPr/>
        <a:lstStyle/>
        <a:p>
          <a:endParaRPr lang="es-EC"/>
        </a:p>
      </dgm:t>
    </dgm:pt>
    <dgm:pt modelId="{A93F4067-050E-4BF0-9957-AC4DF424E209}" type="pres">
      <dgm:prSet presAssocID="{0C394942-92DA-4A20-9D3E-3DAF064DC652}" presName="descendantText" presStyleLbl="alignAccFollowNode1" presStyleIdx="6" presStyleCnt="7">
        <dgm:presLayoutVars>
          <dgm:bulletEnabled val="1"/>
        </dgm:presLayoutVars>
      </dgm:prSet>
      <dgm:spPr/>
      <dgm:t>
        <a:bodyPr/>
        <a:lstStyle/>
        <a:p>
          <a:endParaRPr lang="es-EC"/>
        </a:p>
      </dgm:t>
    </dgm:pt>
  </dgm:ptLst>
  <dgm:cxnLst>
    <dgm:cxn modelId="{83A51B7D-454D-4C0B-B333-32FCAD03AC6A}" srcId="{9BB05FBB-7468-4CA5-97CC-655944FEEB75}" destId="{388DEE70-7BD7-4AA0-8AD3-F37D484E2BEF}" srcOrd="0" destOrd="0" parTransId="{6C6A92AD-ED28-45ED-B8F1-D3F37A9B4B10}" sibTransId="{5066479E-D695-45F7-918A-F8EB788DB9C5}"/>
    <dgm:cxn modelId="{2DA6149F-ED2A-4EA7-88BC-B361FB72A81D}" srcId="{B7158956-04CD-4139-835A-0ECB8C9A4107}" destId="{9BB05FBB-7468-4CA5-97CC-655944FEEB75}" srcOrd="1" destOrd="0" parTransId="{67F2BA48-113E-488C-8826-2536EC008628}" sibTransId="{4868929F-8AD1-430F-92D3-9E3F35FC3AFF}"/>
    <dgm:cxn modelId="{209BB1E9-6A8E-471F-B1F9-29E64C37415D}" srcId="{B7158956-04CD-4139-835A-0ECB8C9A4107}" destId="{6C30C3B8-FB12-41A7-8447-40F1715F348D}" srcOrd="0" destOrd="0" parTransId="{F4AE210E-DA6A-4932-B668-A6A0DB3DFC43}" sibTransId="{039140CE-CDF6-498D-9BD7-E26C374D7239}"/>
    <dgm:cxn modelId="{9FADAF00-4919-4184-8296-A25CB7EAFE64}" type="presOf" srcId="{066D1F03-6AB0-4685-96E3-035A1153FAEC}" destId="{32B29117-0CF4-4C10-99B6-A81D175D46DB}" srcOrd="0" destOrd="0" presId="urn:microsoft.com/office/officeart/2005/8/layout/vList5"/>
    <dgm:cxn modelId="{ABC218C4-FD6B-4687-9E84-E56D92C4095E}" type="presOf" srcId="{A1B0616F-E2DA-4DE8-BE6B-FC6A7707CC9F}" destId="{44462094-9D38-4266-BE23-A8CB6F0AA0C2}" srcOrd="0" destOrd="0" presId="urn:microsoft.com/office/officeart/2005/8/layout/vList5"/>
    <dgm:cxn modelId="{5560A081-EAFB-4470-A48B-588E55363E64}" type="presOf" srcId="{8B315742-117B-4C7C-8FED-825911446A90}" destId="{9C9417DC-90C2-4440-9E1C-1A14BD024115}" srcOrd="0" destOrd="0" presId="urn:microsoft.com/office/officeart/2005/8/layout/vList5"/>
    <dgm:cxn modelId="{CB0AB0AE-ACFA-4F02-A10F-D91411F9A96B}" srcId="{B7158956-04CD-4139-835A-0ECB8C9A4107}" destId="{A1B0616F-E2DA-4DE8-BE6B-FC6A7707CC9F}" srcOrd="3" destOrd="0" parTransId="{FC69DB0D-0C1B-479A-86DE-0D8CBFA37526}" sibTransId="{A757DBC6-1831-496A-A9D9-774D658B67CC}"/>
    <dgm:cxn modelId="{29BC89CF-0BF7-46DD-890B-3C5069DCEB18}" srcId="{85C48AC2-8E65-41A6-9BDE-2536859CB1B3}" destId="{05DE7D86-BEF8-41F5-8DDD-3D6552DF4E68}" srcOrd="0" destOrd="0" parTransId="{05D917E6-0980-4828-82FC-A7DE6ED23C4D}" sibTransId="{928D60A0-8070-4A63-BA58-6F2E28BD8E27}"/>
    <dgm:cxn modelId="{29323FFF-578F-441A-8C2E-55916388FDFE}" srcId="{B7158956-04CD-4139-835A-0ECB8C9A4107}" destId="{8BED7510-2BD7-4175-B427-833865C5EF47}" srcOrd="5" destOrd="0" parTransId="{EC7A5155-E403-49B4-AB80-C6D3429F694F}" sibTransId="{095EA08C-FA73-493C-9AE0-A1D4B366D02F}"/>
    <dgm:cxn modelId="{EB4B7A5E-FE33-4137-81AD-BF765AD2E392}" type="presOf" srcId="{B7158956-04CD-4139-835A-0ECB8C9A4107}" destId="{A48CFFFF-A2D9-4BB1-951E-50F1B69ADBBB}" srcOrd="0" destOrd="0" presId="urn:microsoft.com/office/officeart/2005/8/layout/vList5"/>
    <dgm:cxn modelId="{C947EDC1-1FA9-4C57-8594-F0C0F0804EFC}" type="presOf" srcId="{6C30C3B8-FB12-41A7-8447-40F1715F348D}" destId="{2F039EBE-89E9-43B1-8BB1-4F2245489EB4}" srcOrd="0" destOrd="0" presId="urn:microsoft.com/office/officeart/2005/8/layout/vList5"/>
    <dgm:cxn modelId="{E40D8552-5B19-43A6-912A-0AAED2F03C36}" type="presOf" srcId="{05DE7D86-BEF8-41F5-8DDD-3D6552DF4E68}" destId="{2ED5419D-3F28-482B-81CB-8F48DCB7545F}" srcOrd="0" destOrd="0" presId="urn:microsoft.com/office/officeart/2005/8/layout/vList5"/>
    <dgm:cxn modelId="{18E40204-4D32-44E1-9557-64561FB8CF46}" type="presOf" srcId="{9BB05FBB-7468-4CA5-97CC-655944FEEB75}" destId="{638EEAAF-656B-4A5E-A65D-0AF51EA99A5A}" srcOrd="0" destOrd="0" presId="urn:microsoft.com/office/officeart/2005/8/layout/vList5"/>
    <dgm:cxn modelId="{96064427-DDD9-402B-8A15-A9E425C53637}" srcId="{0C394942-92DA-4A20-9D3E-3DAF064DC652}" destId="{889635B8-D817-44CD-8AAC-6EE52FBC1366}" srcOrd="0" destOrd="0" parTransId="{8ED25EDC-4476-48AF-A490-22EBCB78146E}" sibTransId="{44F46A0E-5AEE-494C-8800-799A5EA3FFFF}"/>
    <dgm:cxn modelId="{9235A8A1-4690-4C23-817D-E8E2BB7799C2}" type="presOf" srcId="{388DEE70-7BD7-4AA0-8AD3-F37D484E2BEF}" destId="{09DBB843-A178-4FE4-B6A6-E054166EA462}" srcOrd="0" destOrd="0" presId="urn:microsoft.com/office/officeart/2005/8/layout/vList5"/>
    <dgm:cxn modelId="{E046ACF9-4DD6-45F3-9E5B-B552E1963C91}" type="presOf" srcId="{0C394942-92DA-4A20-9D3E-3DAF064DC652}" destId="{C75F821F-E64A-49BB-9F5E-C17B5889414C}" srcOrd="0" destOrd="0" presId="urn:microsoft.com/office/officeart/2005/8/layout/vList5"/>
    <dgm:cxn modelId="{6C2584CE-6078-42C1-B4C8-D96B773E236A}" type="presOf" srcId="{8BED7510-2BD7-4175-B427-833865C5EF47}" destId="{39286513-CA69-4500-A1ED-64DDE531EBFF}" srcOrd="0" destOrd="0" presId="urn:microsoft.com/office/officeart/2005/8/layout/vList5"/>
    <dgm:cxn modelId="{DF8ED2EE-64D4-4FCA-B6DC-7483843D1B01}" srcId="{8B0B9A05-3BA1-456C-A388-1C1E49DF882D}" destId="{066D1F03-6AB0-4685-96E3-035A1153FAEC}" srcOrd="0" destOrd="0" parTransId="{D44FDD2A-E0EB-4B97-8246-0DBF985322CA}" sibTransId="{2B512C36-B1DC-41ED-8FFF-9BCD229FEF8B}"/>
    <dgm:cxn modelId="{42C21ACC-8A1A-4B70-8199-F26B4EBFEBD4}" srcId="{B7158956-04CD-4139-835A-0ECB8C9A4107}" destId="{8B0B9A05-3BA1-456C-A388-1C1E49DF882D}" srcOrd="2" destOrd="0" parTransId="{01B51419-63D6-417D-82B2-A0953859D112}" sibTransId="{AED83D67-006E-416C-B30A-B4EBDFFFA671}"/>
    <dgm:cxn modelId="{F4C2D0E6-7AEB-4502-8EEA-CEB46893B7A3}" type="presOf" srcId="{8B0B9A05-3BA1-456C-A388-1C1E49DF882D}" destId="{66BFA737-2D12-405D-8D01-AE08671F3EE3}" srcOrd="0" destOrd="0" presId="urn:microsoft.com/office/officeart/2005/8/layout/vList5"/>
    <dgm:cxn modelId="{4A6BAD00-E390-4D39-88FB-599CE7FF388C}" type="presOf" srcId="{F88510A5-A0F6-4B14-9B8B-13D692B18AAA}" destId="{4C75C7BF-9666-42D1-86BC-8519038AEC27}" srcOrd="0" destOrd="0" presId="urn:microsoft.com/office/officeart/2005/8/layout/vList5"/>
    <dgm:cxn modelId="{7B65A287-4B3B-4AE6-BA31-75BEA0EE706E}" type="presOf" srcId="{00939104-E10F-43F8-A6FC-F70D2AD8FBDF}" destId="{225D19A0-23C3-4F9F-8F5D-5002DBD0C752}" srcOrd="0" destOrd="0" presId="urn:microsoft.com/office/officeart/2005/8/layout/vList5"/>
    <dgm:cxn modelId="{ECFE3E7A-DF36-495E-817C-3A0A8C2D4D39}" type="presOf" srcId="{889635B8-D817-44CD-8AAC-6EE52FBC1366}" destId="{A93F4067-050E-4BF0-9957-AC4DF424E209}" srcOrd="0" destOrd="0" presId="urn:microsoft.com/office/officeart/2005/8/layout/vList5"/>
    <dgm:cxn modelId="{8F5D34B8-0440-4EC1-86F5-5CB0A3A838EF}" srcId="{B7158956-04CD-4139-835A-0ECB8C9A4107}" destId="{0C394942-92DA-4A20-9D3E-3DAF064DC652}" srcOrd="6" destOrd="0" parTransId="{0F3FD6D5-4666-4CC9-B962-30C180FC491F}" sibTransId="{5260DCA9-78CA-4336-AE1E-D4D816F9624D}"/>
    <dgm:cxn modelId="{FC756DDD-84F5-4068-805E-609D22004C07}" type="presOf" srcId="{85C48AC2-8E65-41A6-9BDE-2536859CB1B3}" destId="{5184ED2E-54C2-4CEB-83ED-393D413AD01F}" srcOrd="0" destOrd="0" presId="urn:microsoft.com/office/officeart/2005/8/layout/vList5"/>
    <dgm:cxn modelId="{F498B4E2-92B1-47C7-8961-27CF45626651}" srcId="{B7158956-04CD-4139-835A-0ECB8C9A4107}" destId="{85C48AC2-8E65-41A6-9BDE-2536859CB1B3}" srcOrd="4" destOrd="0" parTransId="{20B45700-DB00-4862-AEF7-ABB65756DE42}" sibTransId="{5F409145-B25F-477D-A808-6DF53693183A}"/>
    <dgm:cxn modelId="{C6C977BB-7D5A-40A9-A9E2-987D6307DB5F}" srcId="{A1B0616F-E2DA-4DE8-BE6B-FC6A7707CC9F}" destId="{00939104-E10F-43F8-A6FC-F70D2AD8FBDF}" srcOrd="0" destOrd="0" parTransId="{AE4CAA87-72B6-4A8A-B0C3-13572B1CD59C}" sibTransId="{D1E82BC7-F6C0-4248-9C87-E14DABB1D821}"/>
    <dgm:cxn modelId="{79A9669D-0893-4F09-A704-A3C48703D858}" srcId="{8BED7510-2BD7-4175-B427-833865C5EF47}" destId="{8B315742-117B-4C7C-8FED-825911446A90}" srcOrd="0" destOrd="0" parTransId="{D872291C-DA45-46B9-8424-9D9B05594828}" sibTransId="{208B0F51-32C2-401D-BAFD-0BE877B70766}"/>
    <dgm:cxn modelId="{9EE38D88-715D-4222-9A8F-1AA76AD972EA}" srcId="{6C30C3B8-FB12-41A7-8447-40F1715F348D}" destId="{F88510A5-A0F6-4B14-9B8B-13D692B18AAA}" srcOrd="0" destOrd="0" parTransId="{BD2BF99E-C2E9-4395-8DEA-C9FC7D05AA51}" sibTransId="{234773D1-B0C4-4D6A-A048-B1B48D2AB983}"/>
    <dgm:cxn modelId="{B67072C3-1F08-47F1-9745-F2BAE00CC7F0}" type="presParOf" srcId="{A48CFFFF-A2D9-4BB1-951E-50F1B69ADBBB}" destId="{1E9255B4-57F9-4CAD-8CCC-C97B59258A20}" srcOrd="0" destOrd="0" presId="urn:microsoft.com/office/officeart/2005/8/layout/vList5"/>
    <dgm:cxn modelId="{694E4EAA-815D-4BDA-B875-FC4A3DE53EA1}" type="presParOf" srcId="{1E9255B4-57F9-4CAD-8CCC-C97B59258A20}" destId="{2F039EBE-89E9-43B1-8BB1-4F2245489EB4}" srcOrd="0" destOrd="0" presId="urn:microsoft.com/office/officeart/2005/8/layout/vList5"/>
    <dgm:cxn modelId="{AE3F09B2-86F8-4930-B949-1787DD936C7D}" type="presParOf" srcId="{1E9255B4-57F9-4CAD-8CCC-C97B59258A20}" destId="{4C75C7BF-9666-42D1-86BC-8519038AEC27}" srcOrd="1" destOrd="0" presId="urn:microsoft.com/office/officeart/2005/8/layout/vList5"/>
    <dgm:cxn modelId="{4409A80F-E191-4EE6-99C1-0F9E85473A79}" type="presParOf" srcId="{A48CFFFF-A2D9-4BB1-951E-50F1B69ADBBB}" destId="{BE36AFBF-45F5-4A58-B5AD-E695EB0803F2}" srcOrd="1" destOrd="0" presId="urn:microsoft.com/office/officeart/2005/8/layout/vList5"/>
    <dgm:cxn modelId="{F1B62312-942C-44E4-A7A7-175570A5F1C9}" type="presParOf" srcId="{A48CFFFF-A2D9-4BB1-951E-50F1B69ADBBB}" destId="{063B91F1-8DF1-4BAE-ADBD-CAB7ADD836D6}" srcOrd="2" destOrd="0" presId="urn:microsoft.com/office/officeart/2005/8/layout/vList5"/>
    <dgm:cxn modelId="{B5F50823-B231-4460-A99F-8007380C01EF}" type="presParOf" srcId="{063B91F1-8DF1-4BAE-ADBD-CAB7ADD836D6}" destId="{638EEAAF-656B-4A5E-A65D-0AF51EA99A5A}" srcOrd="0" destOrd="0" presId="urn:microsoft.com/office/officeart/2005/8/layout/vList5"/>
    <dgm:cxn modelId="{6A7955E8-DD9A-4BFF-A095-57D5DF6DFB0A}" type="presParOf" srcId="{063B91F1-8DF1-4BAE-ADBD-CAB7ADD836D6}" destId="{09DBB843-A178-4FE4-B6A6-E054166EA462}" srcOrd="1" destOrd="0" presId="urn:microsoft.com/office/officeart/2005/8/layout/vList5"/>
    <dgm:cxn modelId="{862BB537-050B-4582-A111-AC9F1DFB234F}" type="presParOf" srcId="{A48CFFFF-A2D9-4BB1-951E-50F1B69ADBBB}" destId="{88BCB011-8DF5-435E-99F5-DE57A5F7EDC0}" srcOrd="3" destOrd="0" presId="urn:microsoft.com/office/officeart/2005/8/layout/vList5"/>
    <dgm:cxn modelId="{1896E99B-7C37-42B3-BB1A-FF575D4F4A35}" type="presParOf" srcId="{A48CFFFF-A2D9-4BB1-951E-50F1B69ADBBB}" destId="{458DB81A-8050-4EA2-B443-78F1E6F26EE8}" srcOrd="4" destOrd="0" presId="urn:microsoft.com/office/officeart/2005/8/layout/vList5"/>
    <dgm:cxn modelId="{6ECD081D-751B-4230-950A-F7908AC69D25}" type="presParOf" srcId="{458DB81A-8050-4EA2-B443-78F1E6F26EE8}" destId="{66BFA737-2D12-405D-8D01-AE08671F3EE3}" srcOrd="0" destOrd="0" presId="urn:microsoft.com/office/officeart/2005/8/layout/vList5"/>
    <dgm:cxn modelId="{9E3715FE-9000-4333-87E3-0BB618DAE518}" type="presParOf" srcId="{458DB81A-8050-4EA2-B443-78F1E6F26EE8}" destId="{32B29117-0CF4-4C10-99B6-A81D175D46DB}" srcOrd="1" destOrd="0" presId="urn:microsoft.com/office/officeart/2005/8/layout/vList5"/>
    <dgm:cxn modelId="{4EE6107B-AAE8-4455-94BA-0557C34C5A63}" type="presParOf" srcId="{A48CFFFF-A2D9-4BB1-951E-50F1B69ADBBB}" destId="{E0AC1BFB-9507-4979-A3F4-EB586C2CB750}" srcOrd="5" destOrd="0" presId="urn:microsoft.com/office/officeart/2005/8/layout/vList5"/>
    <dgm:cxn modelId="{0C01AE36-6CB3-4EBC-B563-796CE5C8F77E}" type="presParOf" srcId="{A48CFFFF-A2D9-4BB1-951E-50F1B69ADBBB}" destId="{B38D211D-CE22-4DC1-A6C2-227386D58226}" srcOrd="6" destOrd="0" presId="urn:microsoft.com/office/officeart/2005/8/layout/vList5"/>
    <dgm:cxn modelId="{2B071328-AC24-4392-A54C-F579FE401427}" type="presParOf" srcId="{B38D211D-CE22-4DC1-A6C2-227386D58226}" destId="{44462094-9D38-4266-BE23-A8CB6F0AA0C2}" srcOrd="0" destOrd="0" presId="urn:microsoft.com/office/officeart/2005/8/layout/vList5"/>
    <dgm:cxn modelId="{71EEB5D0-3EC7-45AF-8394-F2CCBBD6D6AB}" type="presParOf" srcId="{B38D211D-CE22-4DC1-A6C2-227386D58226}" destId="{225D19A0-23C3-4F9F-8F5D-5002DBD0C752}" srcOrd="1" destOrd="0" presId="urn:microsoft.com/office/officeart/2005/8/layout/vList5"/>
    <dgm:cxn modelId="{1D899002-4E22-4B2E-89B2-DB82E4EA1D64}" type="presParOf" srcId="{A48CFFFF-A2D9-4BB1-951E-50F1B69ADBBB}" destId="{5F47B6F0-3BC5-405B-8610-AC692CF7B621}" srcOrd="7" destOrd="0" presId="urn:microsoft.com/office/officeart/2005/8/layout/vList5"/>
    <dgm:cxn modelId="{8FDEEDDB-97F4-48EB-AF4B-86184CA7C358}" type="presParOf" srcId="{A48CFFFF-A2D9-4BB1-951E-50F1B69ADBBB}" destId="{51C3E993-BFBB-41F8-98AC-06B44121C318}" srcOrd="8" destOrd="0" presId="urn:microsoft.com/office/officeart/2005/8/layout/vList5"/>
    <dgm:cxn modelId="{2642BF3A-B559-4DB3-B2F8-284428F78830}" type="presParOf" srcId="{51C3E993-BFBB-41F8-98AC-06B44121C318}" destId="{5184ED2E-54C2-4CEB-83ED-393D413AD01F}" srcOrd="0" destOrd="0" presId="urn:microsoft.com/office/officeart/2005/8/layout/vList5"/>
    <dgm:cxn modelId="{0DD82011-72E1-4C99-8F48-37766CF21706}" type="presParOf" srcId="{51C3E993-BFBB-41F8-98AC-06B44121C318}" destId="{2ED5419D-3F28-482B-81CB-8F48DCB7545F}" srcOrd="1" destOrd="0" presId="urn:microsoft.com/office/officeart/2005/8/layout/vList5"/>
    <dgm:cxn modelId="{E0C410FD-5A3A-48A9-9CF9-488DE523C5B0}" type="presParOf" srcId="{A48CFFFF-A2D9-4BB1-951E-50F1B69ADBBB}" destId="{82FB8D4A-E38C-4854-9CC6-9E0F491DEDAC}" srcOrd="9" destOrd="0" presId="urn:microsoft.com/office/officeart/2005/8/layout/vList5"/>
    <dgm:cxn modelId="{3800FCBE-F2F5-4E07-B55E-E8584AFAD221}" type="presParOf" srcId="{A48CFFFF-A2D9-4BB1-951E-50F1B69ADBBB}" destId="{5B53237B-427C-4F60-95F4-035EB28771A6}" srcOrd="10" destOrd="0" presId="urn:microsoft.com/office/officeart/2005/8/layout/vList5"/>
    <dgm:cxn modelId="{BA5D6CCF-3E17-4248-8C23-A7C80C7B57B6}" type="presParOf" srcId="{5B53237B-427C-4F60-95F4-035EB28771A6}" destId="{39286513-CA69-4500-A1ED-64DDE531EBFF}" srcOrd="0" destOrd="0" presId="urn:microsoft.com/office/officeart/2005/8/layout/vList5"/>
    <dgm:cxn modelId="{24BA27D7-C324-49E7-BA98-1370E090906A}" type="presParOf" srcId="{5B53237B-427C-4F60-95F4-035EB28771A6}" destId="{9C9417DC-90C2-4440-9E1C-1A14BD024115}" srcOrd="1" destOrd="0" presId="urn:microsoft.com/office/officeart/2005/8/layout/vList5"/>
    <dgm:cxn modelId="{20AEA5DC-2D9F-43AE-AEAA-B95B59DDB375}" type="presParOf" srcId="{A48CFFFF-A2D9-4BB1-951E-50F1B69ADBBB}" destId="{6EDC5ABF-CEAC-4A77-AAA4-D9870614D9CC}" srcOrd="11" destOrd="0" presId="urn:microsoft.com/office/officeart/2005/8/layout/vList5"/>
    <dgm:cxn modelId="{9AA21722-4798-471D-9847-54E4790F948C}" type="presParOf" srcId="{A48CFFFF-A2D9-4BB1-951E-50F1B69ADBBB}" destId="{873725CB-C2C4-4F17-B61A-44D3847735C2}" srcOrd="12" destOrd="0" presId="urn:microsoft.com/office/officeart/2005/8/layout/vList5"/>
    <dgm:cxn modelId="{9494A5E1-3179-442A-88AC-CA70B67360BB}" type="presParOf" srcId="{873725CB-C2C4-4F17-B61A-44D3847735C2}" destId="{C75F821F-E64A-49BB-9F5E-C17B5889414C}" srcOrd="0" destOrd="0" presId="urn:microsoft.com/office/officeart/2005/8/layout/vList5"/>
    <dgm:cxn modelId="{369AC46E-3707-49D9-B138-BF50A83DD201}" type="presParOf" srcId="{873725CB-C2C4-4F17-B61A-44D3847735C2}" destId="{A93F4067-050E-4BF0-9957-AC4DF424E209}"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0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6.2 RESULTADOS. AI1 </a:t>
          </a:r>
          <a:r>
            <a:rPr lang="es-MX" sz="2400" b="1" dirty="0" smtClean="0">
              <a:solidFill>
                <a:schemeClr val="bg1"/>
              </a:solidFill>
            </a:rPr>
            <a:t>Identificar Soluciones Automatizadas (I)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57CDBE44-2C22-4C40-B602-DD5645E1193F}" type="presOf" srcId="{238CC9A4-0EAE-4AC6-8A4B-689493D375E4}" destId="{FC7C4530-963F-4D81-8C96-75FADF586974}" srcOrd="0" destOrd="0" presId="urn:microsoft.com/office/officeart/2005/8/layout/vList2"/>
    <dgm:cxn modelId="{DD0E3CBA-AC26-4786-871C-EE2928605C5D}"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E365B12-A9A0-42D9-B8A9-4735F1E762EB}"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06.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b="1" dirty="0" smtClean="0"/>
            <a:t>Grado de Madurez AI1: Inicial (1)</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600" dirty="0" smtClean="0"/>
            <a:t>No existe un procedimiento formal para la identificación de requerimientos funcionales y operativos para el desarrollo, implantación o modificación de soluciones tecnológicas</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9F40F59D-82EE-4D91-A9B1-4EF9921839F3}">
      <dgm:prSet phldrT="[Texto]" custT="1"/>
      <dgm:spPr/>
      <dgm:t>
        <a:bodyPr/>
        <a:lstStyle/>
        <a:p>
          <a:pPr algn="ctr"/>
          <a:r>
            <a:rPr lang="es-MX" sz="1600" dirty="0" smtClean="0"/>
            <a:t>No se han establecido equipos dedicados al análisis de factibilidad tecnológica</a:t>
          </a:r>
          <a:endParaRPr lang="es-EC" sz="1600" dirty="0"/>
        </a:p>
      </dgm:t>
    </dgm:pt>
    <dgm:pt modelId="{635D0670-DC03-4AD8-9F9C-14598DE54D33}" type="parTrans" cxnId="{B942228F-D40A-4BF0-84C4-291ED4DDAA3E}">
      <dgm:prSet/>
      <dgm:spPr/>
      <dgm:t>
        <a:bodyPr/>
        <a:lstStyle/>
        <a:p>
          <a:endParaRPr lang="es-EC"/>
        </a:p>
      </dgm:t>
    </dgm:pt>
    <dgm:pt modelId="{0E84565D-1F7D-4D61-8C91-1DCFC4FD3C84}" type="sibTrans" cxnId="{B942228F-D40A-4BF0-84C4-291ED4DDAA3E}">
      <dgm:prSet/>
      <dgm:spPr/>
      <dgm:t>
        <a:bodyPr/>
        <a:lstStyle/>
        <a:p>
          <a:endParaRPr lang="es-EC"/>
        </a:p>
      </dgm:t>
    </dgm:pt>
    <dgm:pt modelId="{5A84ECD3-6E39-4FB4-840C-68B930B47474}">
      <dgm:prSet phldrT="[Texto]" custT="1"/>
      <dgm:spPr/>
      <dgm:t>
        <a:bodyPr/>
        <a:lstStyle/>
        <a:p>
          <a:pPr algn="ctr"/>
          <a:r>
            <a:rPr lang="es-MX" sz="1600" dirty="0" smtClean="0"/>
            <a:t>No se han detectado documentos de análisis costo-beneficio; las soluciones implementadas surgen por la emergencia de automatizar procedimientos administrativos sin medir el impacto en la institución.</a:t>
          </a:r>
          <a:endParaRPr lang="es-EC" sz="1600" dirty="0"/>
        </a:p>
      </dgm:t>
    </dgm:pt>
    <dgm:pt modelId="{3883E72D-6EA1-48DA-93CC-F6A57FE2EAE3}" type="parTrans" cxnId="{833BC176-CF18-4FAA-9039-75BD40C6C613}">
      <dgm:prSet/>
      <dgm:spPr/>
      <dgm:t>
        <a:bodyPr/>
        <a:lstStyle/>
        <a:p>
          <a:endParaRPr lang="es-EC"/>
        </a:p>
      </dgm:t>
    </dgm:pt>
    <dgm:pt modelId="{9599FC91-07C5-4D99-A6C4-5CAC8A5F55AF}" type="sibTrans" cxnId="{833BC176-CF18-4FAA-9039-75BD40C6C613}">
      <dgm:prSet/>
      <dgm:spPr/>
      <dgm:t>
        <a:bodyPr/>
        <a:lstStyle/>
        <a:p>
          <a:endParaRPr lang="es-EC"/>
        </a:p>
      </dgm:t>
    </dgm:pt>
    <dgm:pt modelId="{551590AF-36ED-4F7B-9A1F-3D5D0BC13C0F}">
      <dgm:prSet phldrT="[Texto]" custT="1"/>
      <dgm:spPr/>
      <dgm:t>
        <a:bodyPr/>
        <a:lstStyle/>
        <a:p>
          <a:pPr algn="ctr"/>
          <a:r>
            <a:rPr lang="es-MX" sz="1600" dirty="0" smtClean="0"/>
            <a:t>No existe un plan a mediano o largo plazo que guíe al CGREG en las nuevas tecnologías a desarrollar e implantar</a:t>
          </a:r>
          <a:endParaRPr lang="es-EC" sz="16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D32B3A9-C89D-4B16-8A53-3FDBB575DE1E}" type="pres">
      <dgm:prSet presAssocID="{9F40F59D-82EE-4D91-A9B1-4EF9921839F3}" presName="childNode" presStyleLbl="node1" presStyleIdx="1" presStyleCnt="4" custLinFactY="-25889" custLinFactNeighborX="699" custLinFactNeighborY="-100000">
        <dgm:presLayoutVars>
          <dgm:bulletEnabled val="1"/>
        </dgm:presLayoutVars>
      </dgm:prSet>
      <dgm:spPr/>
      <dgm:t>
        <a:bodyPr/>
        <a:lstStyle/>
        <a:p>
          <a:endParaRPr lang="es-EC"/>
        </a:p>
      </dgm:t>
    </dgm:pt>
    <dgm:pt modelId="{3CF7D22C-5D9F-4B8E-B161-487F425D6945}" type="pres">
      <dgm:prSet presAssocID="{9F40F59D-82EE-4D91-A9B1-4EF9921839F3}" presName="aSpace2" presStyleCnt="0"/>
      <dgm:spPr/>
      <dgm:t>
        <a:bodyPr/>
        <a:lstStyle/>
        <a:p>
          <a:endParaRPr lang="es-EC"/>
        </a:p>
      </dgm:t>
    </dgm:pt>
    <dgm:pt modelId="{E92AE681-8361-4003-A5AB-CCC70F04EEE4}" type="pres">
      <dgm:prSet presAssocID="{5A84ECD3-6E39-4FB4-840C-68B930B47474}" presName="childNode" presStyleLbl="node1" presStyleIdx="2" presStyleCnt="4" custLinFactY="-25889" custLinFactNeighborY="-100000">
        <dgm:presLayoutVars>
          <dgm:bulletEnabled val="1"/>
        </dgm:presLayoutVars>
      </dgm:prSet>
      <dgm:spPr/>
      <dgm:t>
        <a:bodyPr/>
        <a:lstStyle/>
        <a:p>
          <a:endParaRPr lang="es-EC"/>
        </a:p>
      </dgm:t>
    </dgm:pt>
    <dgm:pt modelId="{B5B3E63E-8928-4D0D-AA8A-C48E45121666}" type="pres">
      <dgm:prSet presAssocID="{5A84ECD3-6E39-4FB4-840C-68B930B47474}" presName="aSpace2" presStyleCnt="0"/>
      <dgm:spPr/>
      <dgm:t>
        <a:bodyPr/>
        <a:lstStyle/>
        <a:p>
          <a:endParaRPr lang="es-EC"/>
        </a:p>
      </dgm:t>
    </dgm:pt>
    <dgm:pt modelId="{55C81EEF-5720-49AC-AA90-2495F52FCC6B}" type="pres">
      <dgm:prSet presAssocID="{551590AF-36ED-4F7B-9A1F-3D5D0BC13C0F}" presName="childNode" presStyleLbl="node1" presStyleIdx="3" presStyleCnt="4" custLinFactY="-24796" custLinFactNeighborY="-100000">
        <dgm:presLayoutVars>
          <dgm:bulletEnabled val="1"/>
        </dgm:presLayoutVars>
      </dgm:prSet>
      <dgm:spPr/>
      <dgm:t>
        <a:bodyPr/>
        <a:lstStyle/>
        <a:p>
          <a:endParaRPr lang="es-EC"/>
        </a:p>
      </dgm:t>
    </dgm:pt>
  </dgm:ptLst>
  <dgm:cxnLst>
    <dgm:cxn modelId="{2450A2B6-A370-45B1-9FAE-844286A277CF}" type="presOf" srcId="{551590AF-36ED-4F7B-9A1F-3D5D0BC13C0F}" destId="{55C81EEF-5720-49AC-AA90-2495F52FCC6B}" srcOrd="0" destOrd="0" presId="urn:microsoft.com/office/officeart/2005/8/layout/lProcess2"/>
    <dgm:cxn modelId="{E608064E-C06B-494A-8369-E016247B28ED}" type="presOf" srcId="{B6F26C10-E875-430F-9CC7-04C42B3976F5}" destId="{BB46C764-6AD0-40EA-9FD2-C16FFF1F30F5}" srcOrd="1" destOrd="0" presId="urn:microsoft.com/office/officeart/2005/8/layout/lProcess2"/>
    <dgm:cxn modelId="{6B64E322-8690-4EDE-BF4C-90A9D270FE13}" type="presOf" srcId="{9F40F59D-82EE-4D91-A9B1-4EF9921839F3}" destId="{5D32B3A9-C89D-4B16-8A53-3FDBB575DE1E}" srcOrd="0" destOrd="0" presId="urn:microsoft.com/office/officeart/2005/8/layout/lProcess2"/>
    <dgm:cxn modelId="{B942228F-D40A-4BF0-84C4-291ED4DDAA3E}" srcId="{B6F26C10-E875-430F-9CC7-04C42B3976F5}" destId="{9F40F59D-82EE-4D91-A9B1-4EF9921839F3}" srcOrd="1" destOrd="0" parTransId="{635D0670-DC03-4AD8-9F9C-14598DE54D33}" sibTransId="{0E84565D-1F7D-4D61-8C91-1DCFC4FD3C84}"/>
    <dgm:cxn modelId="{F0C10942-B854-486C-A2FD-23234A07D908}" srcId="{DE0E38FE-64CC-4299-8DC9-A92AACC94B78}" destId="{B6F26C10-E875-430F-9CC7-04C42B3976F5}" srcOrd="0" destOrd="0" parTransId="{9DA2B451-5312-48E2-A575-7A55CEF6B9D6}" sibTransId="{C473FB02-671A-467B-B3C4-0350FED9AEF4}"/>
    <dgm:cxn modelId="{833BC176-CF18-4FAA-9039-75BD40C6C613}" srcId="{B6F26C10-E875-430F-9CC7-04C42B3976F5}" destId="{5A84ECD3-6E39-4FB4-840C-68B930B47474}" srcOrd="2" destOrd="0" parTransId="{3883E72D-6EA1-48DA-93CC-F6A57FE2EAE3}" sibTransId="{9599FC91-07C5-4D99-A6C4-5CAC8A5F55AF}"/>
    <dgm:cxn modelId="{510AC60C-6D4A-4DF3-984A-FBE6A3116DAC}" type="presOf" srcId="{5A84ECD3-6E39-4FB4-840C-68B930B47474}" destId="{E92AE681-8361-4003-A5AB-CCC70F04EEE4}" srcOrd="0" destOrd="0" presId="urn:microsoft.com/office/officeart/2005/8/layout/lProcess2"/>
    <dgm:cxn modelId="{8AD5400F-51DF-4E3A-8B28-B14A27684B3D}" type="presOf" srcId="{DE0E38FE-64CC-4299-8DC9-A92AACC94B78}" destId="{CC4DEFA1-6EF2-4A48-864A-57D7AC771CF7}"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9F4AFC86-66CB-428E-A6BD-84617E1BF4FC}" srcId="{B6F26C10-E875-430F-9CC7-04C42B3976F5}" destId="{551590AF-36ED-4F7B-9A1F-3D5D0BC13C0F}" srcOrd="3" destOrd="0" parTransId="{8CD10C2D-0B10-4465-93BF-F44D3D9C9477}" sibTransId="{7F773AE0-3095-412A-8AD1-510B2EABED65}"/>
    <dgm:cxn modelId="{344F2CD0-E391-45A2-A8D0-995EC056B56C}" type="presOf" srcId="{BAFAD723-B6FC-4AB3-AFDB-962680DE5893}" destId="{6FCFD9CC-EFCA-498D-B33F-FE7B19FE7924}" srcOrd="0" destOrd="0" presId="urn:microsoft.com/office/officeart/2005/8/layout/lProcess2"/>
    <dgm:cxn modelId="{905766D5-80D0-4BEE-B219-C8FC6F3476B5}" type="presOf" srcId="{B6F26C10-E875-430F-9CC7-04C42B3976F5}" destId="{26EA4E52-3EE1-4EDA-ABAF-4238740C1C89}" srcOrd="0" destOrd="0" presId="urn:microsoft.com/office/officeart/2005/8/layout/lProcess2"/>
    <dgm:cxn modelId="{2F75768F-DABF-4FFA-9619-43BDBDA707D8}" type="presParOf" srcId="{CC4DEFA1-6EF2-4A48-864A-57D7AC771CF7}" destId="{8D4CA2F2-6B78-41B0-86E0-8C080C5CBB8A}" srcOrd="0" destOrd="0" presId="urn:microsoft.com/office/officeart/2005/8/layout/lProcess2"/>
    <dgm:cxn modelId="{BAF2D7C6-BEFC-4938-9D2C-7311834DEC0E}" type="presParOf" srcId="{8D4CA2F2-6B78-41B0-86E0-8C080C5CBB8A}" destId="{26EA4E52-3EE1-4EDA-ABAF-4238740C1C89}" srcOrd="0" destOrd="0" presId="urn:microsoft.com/office/officeart/2005/8/layout/lProcess2"/>
    <dgm:cxn modelId="{A3AB74CE-B578-40AB-8EDE-F4CCE00A0865}" type="presParOf" srcId="{8D4CA2F2-6B78-41B0-86E0-8C080C5CBB8A}" destId="{BB46C764-6AD0-40EA-9FD2-C16FFF1F30F5}" srcOrd="1" destOrd="0" presId="urn:microsoft.com/office/officeart/2005/8/layout/lProcess2"/>
    <dgm:cxn modelId="{8FDF86E7-8E1B-4335-BC9F-84F37014E531}" type="presParOf" srcId="{8D4CA2F2-6B78-41B0-86E0-8C080C5CBB8A}" destId="{5B419478-9D05-4122-B763-3CC0FA4DF5D8}" srcOrd="2" destOrd="0" presId="urn:microsoft.com/office/officeart/2005/8/layout/lProcess2"/>
    <dgm:cxn modelId="{99CC1E2D-3322-42A6-92A2-8015969C914E}" type="presParOf" srcId="{5B419478-9D05-4122-B763-3CC0FA4DF5D8}" destId="{31745DA3-2000-4C54-9FF0-703378A1AA1C}" srcOrd="0" destOrd="0" presId="urn:microsoft.com/office/officeart/2005/8/layout/lProcess2"/>
    <dgm:cxn modelId="{0AF0A0E7-0F4D-42A1-8D68-79EC4E90E361}" type="presParOf" srcId="{31745DA3-2000-4C54-9FF0-703378A1AA1C}" destId="{6FCFD9CC-EFCA-498D-B33F-FE7B19FE7924}" srcOrd="0" destOrd="0" presId="urn:microsoft.com/office/officeart/2005/8/layout/lProcess2"/>
    <dgm:cxn modelId="{3F1923AF-7C5C-455B-8252-D339E09C108F}" type="presParOf" srcId="{31745DA3-2000-4C54-9FF0-703378A1AA1C}" destId="{1FCF9C6D-B6B7-4B66-A331-DA5FA0F7FADC}" srcOrd="1" destOrd="0" presId="urn:microsoft.com/office/officeart/2005/8/layout/lProcess2"/>
    <dgm:cxn modelId="{40CEA6EC-C9F5-496F-BEFB-B70674C05C0B}" type="presParOf" srcId="{31745DA3-2000-4C54-9FF0-703378A1AA1C}" destId="{5D32B3A9-C89D-4B16-8A53-3FDBB575DE1E}" srcOrd="2" destOrd="0" presId="urn:microsoft.com/office/officeart/2005/8/layout/lProcess2"/>
    <dgm:cxn modelId="{DF7F1819-DAB6-4627-8CEE-BD96F0BE66B8}" type="presParOf" srcId="{31745DA3-2000-4C54-9FF0-703378A1AA1C}" destId="{3CF7D22C-5D9F-4B8E-B161-487F425D6945}" srcOrd="3" destOrd="0" presId="urn:microsoft.com/office/officeart/2005/8/layout/lProcess2"/>
    <dgm:cxn modelId="{2DCA8EBE-36D2-4AF1-A896-DBFD80268345}" type="presParOf" srcId="{31745DA3-2000-4C54-9FF0-703378A1AA1C}" destId="{E92AE681-8361-4003-A5AB-CCC70F04EEE4}" srcOrd="4" destOrd="0" presId="urn:microsoft.com/office/officeart/2005/8/layout/lProcess2"/>
    <dgm:cxn modelId="{B0F7F771-94B9-4C2D-B518-0800D7B10573}" type="presParOf" srcId="{31745DA3-2000-4C54-9FF0-703378A1AA1C}" destId="{B5B3E63E-8928-4D0D-AA8A-C48E45121666}" srcOrd="5" destOrd="0" presId="urn:microsoft.com/office/officeart/2005/8/layout/lProcess2"/>
    <dgm:cxn modelId="{0DFF3218-68DC-4749-9C01-4BAB2B8E37A8}" type="presParOf" srcId="{31745DA3-2000-4C54-9FF0-703378A1AA1C}" destId="{55C81EEF-5720-49AC-AA90-2495F52FCC6B}"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0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6.3 RESULTADOS. AI1 </a:t>
          </a:r>
          <a:r>
            <a:rPr lang="es-MX" sz="2400" b="1" dirty="0" smtClean="0">
              <a:solidFill>
                <a:schemeClr val="bg1"/>
              </a:solidFill>
            </a:rPr>
            <a:t>Identificar Soluciones Automatizadas (II)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430F07CF-4E15-410B-9200-BCF4D14DD49B}"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D9D95B28-AF13-4E70-B2DE-92C5C031254C}" type="presOf" srcId="{09FEC86F-E036-4932-A1F3-29C792D7DC38}" destId="{ED61DF64-18D5-4490-B573-C36FB134BE14}" srcOrd="0" destOrd="0" presId="urn:microsoft.com/office/officeart/2005/8/layout/vList2"/>
    <dgm:cxn modelId="{2AA019C6-D474-4BCD-A3C1-94C846E8BFDF}"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0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6.4 RESULTADOS. AI2 </a:t>
          </a:r>
          <a:r>
            <a:rPr lang="es-MX" sz="2400" b="1" dirty="0" smtClean="0">
              <a:solidFill>
                <a:schemeClr val="bg1"/>
              </a:solidFill>
            </a:rPr>
            <a:t>Adquirir y Mantener SW Aplicativo (I)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947561D6-4E6B-4F10-836A-A74BD233C9B3}"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A3B7578-A1B9-48C1-B4E6-87AA26C67D07}" type="presOf" srcId="{09FEC86F-E036-4932-A1F3-29C792D7DC38}" destId="{ED61DF64-18D5-4490-B573-C36FB134BE14}" srcOrd="0" destOrd="0" presId="urn:microsoft.com/office/officeart/2005/8/layout/vList2"/>
    <dgm:cxn modelId="{CAD42EBE-897B-4B3E-B19C-CBA56B4411D2}"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09.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b="1" dirty="0" smtClean="0"/>
            <a:t>Grado de Madurez AI2: Inicial (1)</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700" dirty="0" smtClean="0"/>
            <a:t>Falta de documentación elemental que normalice el proceso de adquisición de software.</a:t>
          </a:r>
          <a:endParaRPr lang="es-EC" sz="17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51590AF-36ED-4F7B-9A1F-3D5D0BC13C0F}">
      <dgm:prSet phldrT="[Texto]" custT="1"/>
      <dgm:spPr/>
      <dgm:t>
        <a:bodyPr/>
        <a:lstStyle/>
        <a:p>
          <a:pPr algn="ctr"/>
          <a:r>
            <a:rPr lang="es-MX" sz="1700" dirty="0" smtClean="0"/>
            <a:t>Manual de procedimiento para el mantenimiento de aplicaciones se encuentra en fase inicial de elaboración</a:t>
          </a:r>
          <a:endParaRPr lang="es-EC" sz="17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A6ED582F-46F1-48CF-9FDE-220A9D7A2CEB}">
      <dgm:prSet phldrT="[Texto]" custT="1"/>
      <dgm:spPr/>
      <dgm:t>
        <a:bodyPr/>
        <a:lstStyle/>
        <a:p>
          <a:pPr algn="ctr"/>
          <a:r>
            <a:rPr lang="es-MX" sz="1700" dirty="0" smtClean="0"/>
            <a:t>El soporte de aplicaciones es ineficiente debido a que el personal técnico no está capacitado para resolver contingencias</a:t>
          </a:r>
          <a:endParaRPr lang="es-EC" sz="1700" dirty="0"/>
        </a:p>
      </dgm:t>
    </dgm:pt>
    <dgm:pt modelId="{9394D8E5-8898-493A-9AC4-59B14AD0EB2A}" type="parTrans" cxnId="{07B6B436-48A2-41EC-995B-EAC5D9013D84}">
      <dgm:prSet/>
      <dgm:spPr/>
      <dgm:t>
        <a:bodyPr/>
        <a:lstStyle/>
        <a:p>
          <a:endParaRPr lang="es-EC"/>
        </a:p>
      </dgm:t>
    </dgm:pt>
    <dgm:pt modelId="{219D93C4-AEC3-44CD-BB02-2618ECEF2144}" type="sibTrans" cxnId="{07B6B436-48A2-41EC-995B-EAC5D9013D84}">
      <dgm:prSet/>
      <dgm:spPr/>
      <dgm:t>
        <a:bodyPr/>
        <a:lstStyle/>
        <a:p>
          <a:endParaRPr lang="es-EC"/>
        </a:p>
      </dgm:t>
    </dgm:pt>
    <dgm:pt modelId="{A008D610-A30D-4795-B91D-04CB3D12C9E1}">
      <dgm:prSet phldrT="[Texto]" custT="1"/>
      <dgm:spPr/>
      <dgm:t>
        <a:bodyPr/>
        <a:lstStyle/>
        <a:p>
          <a:pPr algn="ctr"/>
          <a:r>
            <a:rPr lang="es-MX" sz="1700" dirty="0" smtClean="0"/>
            <a:t>No se ha definido un manual de procedimientos para la ejecución de backups </a:t>
          </a:r>
          <a:endParaRPr lang="es-EC" sz="1700" dirty="0"/>
        </a:p>
      </dgm:t>
    </dgm:pt>
    <dgm:pt modelId="{CD825CE3-194D-4546-B029-AD478C436ED4}" type="parTrans" cxnId="{C4D41948-428D-460F-8256-986904F43514}">
      <dgm:prSet/>
      <dgm:spPr/>
      <dgm:t>
        <a:bodyPr/>
        <a:lstStyle/>
        <a:p>
          <a:endParaRPr lang="es-EC"/>
        </a:p>
      </dgm:t>
    </dgm:pt>
    <dgm:pt modelId="{D2EA342E-3C58-401D-A8B2-7C5F55310CE6}" type="sibTrans" cxnId="{C4D41948-428D-460F-8256-986904F43514}">
      <dgm:prSet/>
      <dgm:spPr/>
      <dgm:t>
        <a:bodyPr/>
        <a:lstStyle/>
        <a:p>
          <a:endParaRPr lang="es-EC"/>
        </a:p>
      </dgm:t>
    </dgm:pt>
    <dgm:pt modelId="{E1640A47-E4BF-44AD-A1B6-CF97EFB47098}">
      <dgm:prSet phldrT="[Texto]" custT="1"/>
      <dgm:spPr/>
      <dgm:t>
        <a:bodyPr/>
        <a:lstStyle/>
        <a:p>
          <a:pPr algn="ctr"/>
          <a:r>
            <a:rPr lang="es-MX" sz="1700" dirty="0" smtClean="0"/>
            <a:t>La disponibilidad de las aplicaciones está frecuentemente afectada por agentes externos como cortes de energía eléctrica</a:t>
          </a:r>
          <a:endParaRPr lang="es-EC" sz="1700" dirty="0"/>
        </a:p>
      </dgm:t>
    </dgm:pt>
    <dgm:pt modelId="{9F545C66-ED4C-4AF2-BFEC-87CC2A2B3363}" type="parTrans" cxnId="{4B3267ED-451B-4AFB-9BE4-2346A35C4AA1}">
      <dgm:prSet/>
      <dgm:spPr/>
      <dgm:t>
        <a:bodyPr/>
        <a:lstStyle/>
        <a:p>
          <a:endParaRPr lang="es-EC"/>
        </a:p>
      </dgm:t>
    </dgm:pt>
    <dgm:pt modelId="{CA0C257E-0485-4E1B-9093-333EFE5673F7}" type="sibTrans" cxnId="{4B3267ED-451B-4AFB-9BE4-2346A35C4AA1}">
      <dgm:prSet/>
      <dgm:spPr/>
      <dgm:t>
        <a:bodyPr/>
        <a:lstStyle/>
        <a:p>
          <a:endParaRPr lang="es-EC"/>
        </a:p>
      </dgm:t>
    </dgm:pt>
    <dgm:pt modelId="{05A6C9EA-1ACE-484A-87C9-AC395C817086}">
      <dgm:prSet phldrT="[Texto]" custT="1"/>
      <dgm:spPr/>
      <dgm:t>
        <a:bodyPr/>
        <a:lstStyle/>
        <a:p>
          <a:pPr algn="ctr"/>
          <a:r>
            <a:rPr lang="es-EC" sz="1700" dirty="0" smtClean="0"/>
            <a:t>Existen soluciones independientes en una variedad de plataformas</a:t>
          </a:r>
          <a:endParaRPr lang="es-EC" sz="1700" dirty="0"/>
        </a:p>
      </dgm:t>
    </dgm:pt>
    <dgm:pt modelId="{E8C7E593-6395-42F7-B98F-5C7F5242CBC9}" type="parTrans" cxnId="{8AE0B345-D1D7-415E-AC68-D9D97BFEEABB}">
      <dgm:prSet/>
      <dgm:spPr/>
      <dgm:t>
        <a:bodyPr/>
        <a:lstStyle/>
        <a:p>
          <a:endParaRPr lang="es-EC"/>
        </a:p>
      </dgm:t>
    </dgm:pt>
    <dgm:pt modelId="{83072E2C-4403-41F0-BBF1-235A99E642C6}" type="sibTrans" cxnId="{8AE0B345-D1D7-415E-AC68-D9D97BFEEABB}">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7A27B1E8-2E1D-4674-BF8D-A2B68AD9F15C}" type="pres">
      <dgm:prSet presAssocID="{05A6C9EA-1ACE-484A-87C9-AC395C817086}" presName="childNode" presStyleLbl="node1" presStyleIdx="0" presStyleCnt="6" custLinFactY="-32331" custLinFactNeighborX="618" custLinFactNeighborY="-100000">
        <dgm:presLayoutVars>
          <dgm:bulletEnabled val="1"/>
        </dgm:presLayoutVars>
      </dgm:prSet>
      <dgm:spPr/>
      <dgm:t>
        <a:bodyPr/>
        <a:lstStyle/>
        <a:p>
          <a:endParaRPr lang="es-EC"/>
        </a:p>
      </dgm:t>
    </dgm:pt>
    <dgm:pt modelId="{6698633D-62A8-4A25-9BC2-21EA6EB4B814}" type="pres">
      <dgm:prSet presAssocID="{05A6C9EA-1ACE-484A-87C9-AC395C817086}" presName="aSpace2" presStyleCnt="0"/>
      <dgm:spPr/>
      <dgm:t>
        <a:bodyPr/>
        <a:lstStyle/>
        <a:p>
          <a:endParaRPr lang="es-EC"/>
        </a:p>
      </dgm:t>
    </dgm:pt>
    <dgm:pt modelId="{6FCFD9CC-EFCA-498D-B33F-FE7B19FE7924}" type="pres">
      <dgm:prSet presAssocID="{BAFAD723-B6FC-4AB3-AFDB-962680DE5893}" presName="childNode" presStyleLbl="node1" presStyleIdx="1" presStyleCnt="6"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2" presStyleCnt="6" custLinFactY="-24796"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841B080C-8CC9-4AF9-A862-E262C82FDF1A}" type="pres">
      <dgm:prSet presAssocID="{E1640A47-E4BF-44AD-A1B6-CF97EFB47098}" presName="childNode" presStyleLbl="node1" presStyleIdx="3" presStyleCnt="6" custLinFactY="-19485" custLinFactNeighborY="-100000">
        <dgm:presLayoutVars>
          <dgm:bulletEnabled val="1"/>
        </dgm:presLayoutVars>
      </dgm:prSet>
      <dgm:spPr/>
      <dgm:t>
        <a:bodyPr/>
        <a:lstStyle/>
        <a:p>
          <a:endParaRPr lang="es-EC"/>
        </a:p>
      </dgm:t>
    </dgm:pt>
    <dgm:pt modelId="{F5150892-8F2A-46BB-BA7E-7E45FE22BD02}" type="pres">
      <dgm:prSet presAssocID="{E1640A47-E4BF-44AD-A1B6-CF97EFB47098}" presName="aSpace2" presStyleCnt="0"/>
      <dgm:spPr/>
      <dgm:t>
        <a:bodyPr/>
        <a:lstStyle/>
        <a:p>
          <a:endParaRPr lang="es-EC"/>
        </a:p>
      </dgm:t>
    </dgm:pt>
    <dgm:pt modelId="{E4122BD6-833E-4B74-A9FB-8C4A2E6BD554}" type="pres">
      <dgm:prSet presAssocID="{A6ED582F-46F1-48CF-9FDE-220A9D7A2CEB}" presName="childNode" presStyleLbl="node1" presStyleIdx="4" presStyleCnt="6" custLinFactY="-20084" custLinFactNeighborY="-100000">
        <dgm:presLayoutVars>
          <dgm:bulletEnabled val="1"/>
        </dgm:presLayoutVars>
      </dgm:prSet>
      <dgm:spPr/>
      <dgm:t>
        <a:bodyPr/>
        <a:lstStyle/>
        <a:p>
          <a:endParaRPr lang="es-EC"/>
        </a:p>
      </dgm:t>
    </dgm:pt>
    <dgm:pt modelId="{BAEC6831-44EB-4980-85C5-604731578DCC}" type="pres">
      <dgm:prSet presAssocID="{A6ED582F-46F1-48CF-9FDE-220A9D7A2CEB}" presName="aSpace2" presStyleCnt="0"/>
      <dgm:spPr/>
      <dgm:t>
        <a:bodyPr/>
        <a:lstStyle/>
        <a:p>
          <a:endParaRPr lang="es-EC"/>
        </a:p>
      </dgm:t>
    </dgm:pt>
    <dgm:pt modelId="{1F708DAE-9370-4726-8583-FC3DCC02F4DE}" type="pres">
      <dgm:prSet presAssocID="{A008D610-A30D-4795-B91D-04CB3D12C9E1}" presName="childNode" presStyleLbl="node1" presStyleIdx="5" presStyleCnt="6" custLinFactY="-14486" custLinFactNeighborY="-100000">
        <dgm:presLayoutVars>
          <dgm:bulletEnabled val="1"/>
        </dgm:presLayoutVars>
      </dgm:prSet>
      <dgm:spPr/>
      <dgm:t>
        <a:bodyPr/>
        <a:lstStyle/>
        <a:p>
          <a:endParaRPr lang="es-EC"/>
        </a:p>
      </dgm:t>
    </dgm:pt>
  </dgm:ptLst>
  <dgm:cxnLst>
    <dgm:cxn modelId="{1AA0B468-AAF4-4B6D-8752-8AC6108F43E6}" type="presOf" srcId="{DE0E38FE-64CC-4299-8DC9-A92AACC94B78}" destId="{CC4DEFA1-6EF2-4A48-864A-57D7AC771CF7}" srcOrd="0" destOrd="0" presId="urn:microsoft.com/office/officeart/2005/8/layout/lProcess2"/>
    <dgm:cxn modelId="{420BC0E5-E812-428E-8E1B-041720289394}" type="presOf" srcId="{B6F26C10-E875-430F-9CC7-04C42B3976F5}" destId="{BB46C764-6AD0-40EA-9FD2-C16FFF1F30F5}" srcOrd="1" destOrd="0" presId="urn:microsoft.com/office/officeart/2005/8/layout/lProcess2"/>
    <dgm:cxn modelId="{8FA5E04F-12D7-42F7-98F2-D36EEC830403}" type="presOf" srcId="{05A6C9EA-1ACE-484A-87C9-AC395C817086}" destId="{7A27B1E8-2E1D-4674-BF8D-A2B68AD9F15C}" srcOrd="0" destOrd="0" presId="urn:microsoft.com/office/officeart/2005/8/layout/lProcess2"/>
    <dgm:cxn modelId="{4B3267ED-451B-4AFB-9BE4-2346A35C4AA1}" srcId="{B6F26C10-E875-430F-9CC7-04C42B3976F5}" destId="{E1640A47-E4BF-44AD-A1B6-CF97EFB47098}" srcOrd="3" destOrd="0" parTransId="{9F545C66-ED4C-4AF2-BFEC-87CC2A2B3363}" sibTransId="{CA0C257E-0485-4E1B-9093-333EFE5673F7}"/>
    <dgm:cxn modelId="{F0C10942-B854-486C-A2FD-23234A07D908}" srcId="{DE0E38FE-64CC-4299-8DC9-A92AACC94B78}" destId="{B6F26C10-E875-430F-9CC7-04C42B3976F5}" srcOrd="0" destOrd="0" parTransId="{9DA2B451-5312-48E2-A575-7A55CEF6B9D6}" sibTransId="{C473FB02-671A-467B-B3C4-0350FED9AEF4}"/>
    <dgm:cxn modelId="{8AE0B345-D1D7-415E-AC68-D9D97BFEEABB}" srcId="{B6F26C10-E875-430F-9CC7-04C42B3976F5}" destId="{05A6C9EA-1ACE-484A-87C9-AC395C817086}" srcOrd="0" destOrd="0" parTransId="{E8C7E593-6395-42F7-B98F-5C7F5242CBC9}" sibTransId="{83072E2C-4403-41F0-BBF1-235A99E642C6}"/>
    <dgm:cxn modelId="{639C78AC-E314-4CB2-95FA-1A6444EDFFAB}" type="presOf" srcId="{A6ED582F-46F1-48CF-9FDE-220A9D7A2CEB}" destId="{E4122BD6-833E-4B74-A9FB-8C4A2E6BD554}" srcOrd="0" destOrd="0" presId="urn:microsoft.com/office/officeart/2005/8/layout/lProcess2"/>
    <dgm:cxn modelId="{07B6B436-48A2-41EC-995B-EAC5D9013D84}" srcId="{B6F26C10-E875-430F-9CC7-04C42B3976F5}" destId="{A6ED582F-46F1-48CF-9FDE-220A9D7A2CEB}" srcOrd="4" destOrd="0" parTransId="{9394D8E5-8898-493A-9AC4-59B14AD0EB2A}" sibTransId="{219D93C4-AEC3-44CD-BB02-2618ECEF2144}"/>
    <dgm:cxn modelId="{E5AE3ED1-7105-42A3-A434-D0A4A61E186C}" type="presOf" srcId="{B6F26C10-E875-430F-9CC7-04C42B3976F5}" destId="{26EA4E52-3EE1-4EDA-ABAF-4238740C1C89}" srcOrd="0" destOrd="0" presId="urn:microsoft.com/office/officeart/2005/8/layout/lProcess2"/>
    <dgm:cxn modelId="{B394257A-4B17-4715-8351-E624A34292D9}" type="presOf" srcId="{A008D610-A30D-4795-B91D-04CB3D12C9E1}" destId="{1F708DAE-9370-4726-8583-FC3DCC02F4DE}" srcOrd="0" destOrd="0" presId="urn:microsoft.com/office/officeart/2005/8/layout/lProcess2"/>
    <dgm:cxn modelId="{74FFBE65-ECCF-4226-9773-27AE131390D7}" srcId="{B6F26C10-E875-430F-9CC7-04C42B3976F5}" destId="{BAFAD723-B6FC-4AB3-AFDB-962680DE5893}" srcOrd="1" destOrd="0" parTransId="{A62D81E9-3958-4F2C-91A7-19DC8816C470}" sibTransId="{10623BEC-35AF-4B10-B49D-64E074DD72AF}"/>
    <dgm:cxn modelId="{47FCA938-688A-4528-8734-9F0F7B9CBE8C}" type="presOf" srcId="{BAFAD723-B6FC-4AB3-AFDB-962680DE5893}" destId="{6FCFD9CC-EFCA-498D-B33F-FE7B19FE7924}" srcOrd="0" destOrd="0" presId="urn:microsoft.com/office/officeart/2005/8/layout/lProcess2"/>
    <dgm:cxn modelId="{7698D511-1D98-49D2-A913-6985707512F7}" type="presOf" srcId="{551590AF-36ED-4F7B-9A1F-3D5D0BC13C0F}" destId="{55C81EEF-5720-49AC-AA90-2495F52FCC6B}" srcOrd="0" destOrd="0" presId="urn:microsoft.com/office/officeart/2005/8/layout/lProcess2"/>
    <dgm:cxn modelId="{5FDEAECF-7376-4DF0-B0B3-0E635596363C}" type="presOf" srcId="{E1640A47-E4BF-44AD-A1B6-CF97EFB47098}" destId="{841B080C-8CC9-4AF9-A862-E262C82FDF1A}" srcOrd="0" destOrd="0" presId="urn:microsoft.com/office/officeart/2005/8/layout/lProcess2"/>
    <dgm:cxn modelId="{9F4AFC86-66CB-428E-A6BD-84617E1BF4FC}" srcId="{B6F26C10-E875-430F-9CC7-04C42B3976F5}" destId="{551590AF-36ED-4F7B-9A1F-3D5D0BC13C0F}" srcOrd="2" destOrd="0" parTransId="{8CD10C2D-0B10-4465-93BF-F44D3D9C9477}" sibTransId="{7F773AE0-3095-412A-8AD1-510B2EABED65}"/>
    <dgm:cxn modelId="{C4D41948-428D-460F-8256-986904F43514}" srcId="{B6F26C10-E875-430F-9CC7-04C42B3976F5}" destId="{A008D610-A30D-4795-B91D-04CB3D12C9E1}" srcOrd="5" destOrd="0" parTransId="{CD825CE3-194D-4546-B029-AD478C436ED4}" sibTransId="{D2EA342E-3C58-401D-A8B2-7C5F55310CE6}"/>
    <dgm:cxn modelId="{079DA2D1-CF90-4ED2-B19F-9D2385E8C4B3}" type="presParOf" srcId="{CC4DEFA1-6EF2-4A48-864A-57D7AC771CF7}" destId="{8D4CA2F2-6B78-41B0-86E0-8C080C5CBB8A}" srcOrd="0" destOrd="0" presId="urn:microsoft.com/office/officeart/2005/8/layout/lProcess2"/>
    <dgm:cxn modelId="{C4328B26-63BB-4EF4-A10A-EE8E502A1FDD}" type="presParOf" srcId="{8D4CA2F2-6B78-41B0-86E0-8C080C5CBB8A}" destId="{26EA4E52-3EE1-4EDA-ABAF-4238740C1C89}" srcOrd="0" destOrd="0" presId="urn:microsoft.com/office/officeart/2005/8/layout/lProcess2"/>
    <dgm:cxn modelId="{7274CD0D-0D3E-46FD-ACD6-951E7258233A}" type="presParOf" srcId="{8D4CA2F2-6B78-41B0-86E0-8C080C5CBB8A}" destId="{BB46C764-6AD0-40EA-9FD2-C16FFF1F30F5}" srcOrd="1" destOrd="0" presId="urn:microsoft.com/office/officeart/2005/8/layout/lProcess2"/>
    <dgm:cxn modelId="{1F39C8E8-4D97-4F61-9AA0-2BA212B5A6DE}" type="presParOf" srcId="{8D4CA2F2-6B78-41B0-86E0-8C080C5CBB8A}" destId="{5B419478-9D05-4122-B763-3CC0FA4DF5D8}" srcOrd="2" destOrd="0" presId="urn:microsoft.com/office/officeart/2005/8/layout/lProcess2"/>
    <dgm:cxn modelId="{8E6F7651-4E90-414F-91A2-B51FAA3E7E91}" type="presParOf" srcId="{5B419478-9D05-4122-B763-3CC0FA4DF5D8}" destId="{31745DA3-2000-4C54-9FF0-703378A1AA1C}" srcOrd="0" destOrd="0" presId="urn:microsoft.com/office/officeart/2005/8/layout/lProcess2"/>
    <dgm:cxn modelId="{D160A672-C6ED-4FB3-A17E-8057F16B2B19}" type="presParOf" srcId="{31745DA3-2000-4C54-9FF0-703378A1AA1C}" destId="{7A27B1E8-2E1D-4674-BF8D-A2B68AD9F15C}" srcOrd="0" destOrd="0" presId="urn:microsoft.com/office/officeart/2005/8/layout/lProcess2"/>
    <dgm:cxn modelId="{B33A3945-982C-47C8-B8B6-433DDADF402D}" type="presParOf" srcId="{31745DA3-2000-4C54-9FF0-703378A1AA1C}" destId="{6698633D-62A8-4A25-9BC2-21EA6EB4B814}" srcOrd="1" destOrd="0" presId="urn:microsoft.com/office/officeart/2005/8/layout/lProcess2"/>
    <dgm:cxn modelId="{4D673F87-9121-4F1C-ADCC-5318123FAF08}" type="presParOf" srcId="{31745DA3-2000-4C54-9FF0-703378A1AA1C}" destId="{6FCFD9CC-EFCA-498D-B33F-FE7B19FE7924}" srcOrd="2" destOrd="0" presId="urn:microsoft.com/office/officeart/2005/8/layout/lProcess2"/>
    <dgm:cxn modelId="{46CB7737-2BFD-46E3-854E-D93405658F86}" type="presParOf" srcId="{31745DA3-2000-4C54-9FF0-703378A1AA1C}" destId="{1FCF9C6D-B6B7-4B66-A331-DA5FA0F7FADC}" srcOrd="3" destOrd="0" presId="urn:microsoft.com/office/officeart/2005/8/layout/lProcess2"/>
    <dgm:cxn modelId="{5C56DED0-751D-4C17-8DF0-5451D8752E7A}" type="presParOf" srcId="{31745DA3-2000-4C54-9FF0-703378A1AA1C}" destId="{55C81EEF-5720-49AC-AA90-2495F52FCC6B}" srcOrd="4" destOrd="0" presId="urn:microsoft.com/office/officeart/2005/8/layout/lProcess2"/>
    <dgm:cxn modelId="{059EB374-6CD7-4554-8EC4-E16FB053C7F9}" type="presParOf" srcId="{31745DA3-2000-4C54-9FF0-703378A1AA1C}" destId="{83BC73A6-7374-475C-93B3-6785FD53DCA8}" srcOrd="5" destOrd="0" presId="urn:microsoft.com/office/officeart/2005/8/layout/lProcess2"/>
    <dgm:cxn modelId="{097F1510-9584-48A8-A675-C5BF23A85A71}" type="presParOf" srcId="{31745DA3-2000-4C54-9FF0-703378A1AA1C}" destId="{841B080C-8CC9-4AF9-A862-E262C82FDF1A}" srcOrd="6" destOrd="0" presId="urn:microsoft.com/office/officeart/2005/8/layout/lProcess2"/>
    <dgm:cxn modelId="{AAA0B744-50D8-4596-A925-B2DBEE1D15B8}" type="presParOf" srcId="{31745DA3-2000-4C54-9FF0-703378A1AA1C}" destId="{F5150892-8F2A-46BB-BA7E-7E45FE22BD02}" srcOrd="7" destOrd="0" presId="urn:microsoft.com/office/officeart/2005/8/layout/lProcess2"/>
    <dgm:cxn modelId="{75A58B73-83D3-41B5-B4D2-1D7032C1375C}" type="presParOf" srcId="{31745DA3-2000-4C54-9FF0-703378A1AA1C}" destId="{E4122BD6-833E-4B74-A9FB-8C4A2E6BD554}" srcOrd="8" destOrd="0" presId="urn:microsoft.com/office/officeart/2005/8/layout/lProcess2"/>
    <dgm:cxn modelId="{59E75F26-FF96-457A-9049-4F1D09D07D5C}" type="presParOf" srcId="{31745DA3-2000-4C54-9FF0-703378A1AA1C}" destId="{BAEC6831-44EB-4980-85C5-604731578DCC}" srcOrd="9" destOrd="0" presId="urn:microsoft.com/office/officeart/2005/8/layout/lProcess2"/>
    <dgm:cxn modelId="{026D81FB-18D8-4A73-9448-AD2A4DA46C82}" type="presParOf" srcId="{31745DA3-2000-4C54-9FF0-703378A1AA1C}" destId="{1F708DAE-9370-4726-8583-FC3DCC02F4DE}" srcOrd="10"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2.1.2 Estructura del Manual de Gestión de TI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5F57EDF9-D8CA-495A-BB40-69ABF9CD7DC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ED86AA5-8DA3-4D22-8E6C-7E6B1D5D2474}" type="presOf" srcId="{238CC9A4-0EAE-4AC6-8A4B-689493D375E4}" destId="{FC7C4530-963F-4D81-8C96-75FADF586974}" srcOrd="0" destOrd="0" presId="urn:microsoft.com/office/officeart/2005/8/layout/vList2"/>
    <dgm:cxn modelId="{96765FF2-FD0A-4A32-8DC5-6B42338DFC15}"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6.5 RESULTADOS. </a:t>
          </a:r>
          <a:r>
            <a:rPr lang="es-MX" sz="2400" b="1" dirty="0" smtClean="0">
              <a:solidFill>
                <a:schemeClr val="bg1"/>
              </a:solidFill>
            </a:rPr>
            <a:t>AI2 Adquirir y Mantener SW Aplicativo (II)</a:t>
          </a:r>
          <a:endParaRPr lang="es-EC" sz="24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E905DE8F-1E6D-4781-BA53-A1B14092FEBA}" type="presOf" srcId="{09FEC86F-E036-4932-A1F3-29C792D7DC38}" destId="{ED61DF64-18D5-4490-B573-C36FB134BE14}" srcOrd="0" destOrd="0" presId="urn:microsoft.com/office/officeart/2005/8/layout/vList2"/>
    <dgm:cxn modelId="{879532BB-9B56-4635-8E0D-D306A2D098A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2E1277D-08A9-430F-8640-B7A5F72D7A99}"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1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6.6 RESULTADOS. AI3 </a:t>
          </a:r>
          <a:r>
            <a:rPr lang="es-MX" sz="1800" b="1" dirty="0" smtClean="0">
              <a:solidFill>
                <a:schemeClr val="bg1"/>
              </a:solidFill>
            </a:rPr>
            <a:t>Adquirir y Mantener Infraestructura Tecnológica (I)</a:t>
          </a:r>
          <a:endParaRPr lang="es-EC" sz="12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6207C451-CC8D-43D9-AD4A-33E15580112B}"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397FC0F-C5F7-42AC-A388-A88756A3630B}" type="presOf" srcId="{238CC9A4-0EAE-4AC6-8A4B-689493D375E4}" destId="{FC7C4530-963F-4D81-8C96-75FADF586974}" srcOrd="0" destOrd="0" presId="urn:microsoft.com/office/officeart/2005/8/layout/vList2"/>
    <dgm:cxn modelId="{4CCA2E54-6C10-4BE0-8A2D-5F98B52D6319}"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12.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1" csCatId="colorful" phldr="1"/>
      <dgm:spPr/>
      <dgm:t>
        <a:bodyPr/>
        <a:lstStyle/>
        <a:p>
          <a:endParaRPr lang="es-EC"/>
        </a:p>
      </dgm:t>
    </dgm:pt>
    <dgm:pt modelId="{B6F26C10-E875-430F-9CC7-04C42B3976F5}">
      <dgm:prSet phldrT="[Texto]" custT="1"/>
      <dgm:spPr/>
      <dgm:t>
        <a:bodyPr/>
        <a:lstStyle/>
        <a:p>
          <a:r>
            <a:rPr lang="es-EC" sz="2000" b="1" dirty="0" smtClean="0"/>
            <a:t>Grado de Madurez AI3: Repetible (2)</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600" dirty="0" smtClean="0"/>
            <a:t>No existe una estrategia definida de adquisición y mantenimiento de la infraestructura tecnológica que considere las necesidades de respaldo de las aplicaciones clave</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51590AF-36ED-4F7B-9A1F-3D5D0BC13C0F}">
      <dgm:prSet phldrT="[Texto]" custT="1"/>
      <dgm:spPr/>
      <dgm:t>
        <a:bodyPr/>
        <a:lstStyle/>
        <a:p>
          <a:pPr algn="ctr"/>
          <a:r>
            <a:rPr lang="es-MX" sz="1600" dirty="0" smtClean="0"/>
            <a:t>Falta de documentación que certifique tácticas empleadas para la adquisición y mantenimiento de infraestructura.</a:t>
          </a:r>
          <a:endParaRPr lang="es-EC" sz="16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A6ED582F-46F1-48CF-9FDE-220A9D7A2CEB}">
      <dgm:prSet phldrT="[Texto]" custT="1"/>
      <dgm:spPr/>
      <dgm:t>
        <a:bodyPr/>
        <a:lstStyle/>
        <a:p>
          <a:pPr algn="ctr"/>
          <a:r>
            <a:rPr lang="es-MX" sz="1600" dirty="0" smtClean="0"/>
            <a:t>Los ambientes instalados para la ejecución de pruebas contienen información desactualizada</a:t>
          </a:r>
          <a:endParaRPr lang="es-EC" sz="1600" dirty="0"/>
        </a:p>
      </dgm:t>
    </dgm:pt>
    <dgm:pt modelId="{9394D8E5-8898-493A-9AC4-59B14AD0EB2A}" type="parTrans" cxnId="{07B6B436-48A2-41EC-995B-EAC5D9013D84}">
      <dgm:prSet/>
      <dgm:spPr/>
      <dgm:t>
        <a:bodyPr/>
        <a:lstStyle/>
        <a:p>
          <a:endParaRPr lang="es-EC"/>
        </a:p>
      </dgm:t>
    </dgm:pt>
    <dgm:pt modelId="{219D93C4-AEC3-44CD-BB02-2618ECEF2144}" type="sibTrans" cxnId="{07B6B436-48A2-41EC-995B-EAC5D9013D84}">
      <dgm:prSet/>
      <dgm:spPr/>
      <dgm:t>
        <a:bodyPr/>
        <a:lstStyle/>
        <a:p>
          <a:endParaRPr lang="es-EC"/>
        </a:p>
      </dgm:t>
    </dgm:pt>
    <dgm:pt modelId="{A008D610-A30D-4795-B91D-04CB3D12C9E1}">
      <dgm:prSet phldrT="[Texto]" custT="1"/>
      <dgm:spPr/>
      <dgm:t>
        <a:bodyPr/>
        <a:lstStyle/>
        <a:p>
          <a:pPr algn="ctr"/>
          <a:r>
            <a:rPr lang="es-MX" sz="1600" dirty="0" smtClean="0"/>
            <a:t>Los requerimientos son instalados directamente en ambientes de producción debido a la falta de escenarios de pruebas </a:t>
          </a:r>
          <a:endParaRPr lang="es-EC" sz="1600" dirty="0"/>
        </a:p>
      </dgm:t>
    </dgm:pt>
    <dgm:pt modelId="{CD825CE3-194D-4546-B029-AD478C436ED4}" type="parTrans" cxnId="{C4D41948-428D-460F-8256-986904F43514}">
      <dgm:prSet/>
      <dgm:spPr/>
      <dgm:t>
        <a:bodyPr/>
        <a:lstStyle/>
        <a:p>
          <a:endParaRPr lang="es-EC"/>
        </a:p>
      </dgm:t>
    </dgm:pt>
    <dgm:pt modelId="{D2EA342E-3C58-401D-A8B2-7C5F55310CE6}" type="sibTrans" cxnId="{C4D41948-428D-460F-8256-986904F43514}">
      <dgm:prSet/>
      <dgm:spPr/>
      <dgm:t>
        <a:bodyPr/>
        <a:lstStyle/>
        <a:p>
          <a:endParaRPr lang="es-EC"/>
        </a:p>
      </dgm:t>
    </dgm:pt>
    <dgm:pt modelId="{E1640A47-E4BF-44AD-A1B6-CF97EFB47098}">
      <dgm:prSet phldrT="[Texto]" custT="1"/>
      <dgm:spPr/>
      <dgm:t>
        <a:bodyPr/>
        <a:lstStyle/>
        <a:p>
          <a:pPr algn="ctr"/>
          <a:r>
            <a:rPr lang="es-MX" sz="1600" dirty="0" smtClean="0"/>
            <a:t>No se evidencia directrices para la ejecución de mantenimientos programados</a:t>
          </a:r>
          <a:endParaRPr lang="es-EC" sz="1600" dirty="0"/>
        </a:p>
      </dgm:t>
    </dgm:pt>
    <dgm:pt modelId="{9F545C66-ED4C-4AF2-BFEC-87CC2A2B3363}" type="parTrans" cxnId="{4B3267ED-451B-4AFB-9BE4-2346A35C4AA1}">
      <dgm:prSet/>
      <dgm:spPr/>
      <dgm:t>
        <a:bodyPr/>
        <a:lstStyle/>
        <a:p>
          <a:endParaRPr lang="es-EC"/>
        </a:p>
      </dgm:t>
    </dgm:pt>
    <dgm:pt modelId="{CA0C257E-0485-4E1B-9093-333EFE5673F7}" type="sibTrans" cxnId="{4B3267ED-451B-4AFB-9BE4-2346A35C4AA1}">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custLinFactNeighborX="-8716" custLinFactNeighborY="1040"/>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5" custScaleY="12433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1" presStyleCnt="5" custLinFactY="-24796"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841B080C-8CC9-4AF9-A862-E262C82FDF1A}" type="pres">
      <dgm:prSet presAssocID="{E1640A47-E4BF-44AD-A1B6-CF97EFB47098}" presName="childNode" presStyleLbl="node1" presStyleIdx="2" presStyleCnt="5" custLinFactY="-19485" custLinFactNeighborY="-100000">
        <dgm:presLayoutVars>
          <dgm:bulletEnabled val="1"/>
        </dgm:presLayoutVars>
      </dgm:prSet>
      <dgm:spPr/>
      <dgm:t>
        <a:bodyPr/>
        <a:lstStyle/>
        <a:p>
          <a:endParaRPr lang="es-EC"/>
        </a:p>
      </dgm:t>
    </dgm:pt>
    <dgm:pt modelId="{F5150892-8F2A-46BB-BA7E-7E45FE22BD02}" type="pres">
      <dgm:prSet presAssocID="{E1640A47-E4BF-44AD-A1B6-CF97EFB47098}" presName="aSpace2" presStyleCnt="0"/>
      <dgm:spPr/>
      <dgm:t>
        <a:bodyPr/>
        <a:lstStyle/>
        <a:p>
          <a:endParaRPr lang="es-EC"/>
        </a:p>
      </dgm:t>
    </dgm:pt>
    <dgm:pt modelId="{E4122BD6-833E-4B74-A9FB-8C4A2E6BD554}" type="pres">
      <dgm:prSet presAssocID="{A6ED582F-46F1-48CF-9FDE-220A9D7A2CEB}" presName="childNode" presStyleLbl="node1" presStyleIdx="3" presStyleCnt="5" custLinFactY="-20084" custLinFactNeighborY="-100000">
        <dgm:presLayoutVars>
          <dgm:bulletEnabled val="1"/>
        </dgm:presLayoutVars>
      </dgm:prSet>
      <dgm:spPr/>
      <dgm:t>
        <a:bodyPr/>
        <a:lstStyle/>
        <a:p>
          <a:endParaRPr lang="es-EC"/>
        </a:p>
      </dgm:t>
    </dgm:pt>
    <dgm:pt modelId="{BAEC6831-44EB-4980-85C5-604731578DCC}" type="pres">
      <dgm:prSet presAssocID="{A6ED582F-46F1-48CF-9FDE-220A9D7A2CEB}" presName="aSpace2" presStyleCnt="0"/>
      <dgm:spPr/>
      <dgm:t>
        <a:bodyPr/>
        <a:lstStyle/>
        <a:p>
          <a:endParaRPr lang="es-EC"/>
        </a:p>
      </dgm:t>
    </dgm:pt>
    <dgm:pt modelId="{1F708DAE-9370-4726-8583-FC3DCC02F4DE}" type="pres">
      <dgm:prSet presAssocID="{A008D610-A30D-4795-B91D-04CB3D12C9E1}" presName="childNode" presStyleLbl="node1" presStyleIdx="4" presStyleCnt="5" custLinFactY="-14486" custLinFactNeighborY="-100000">
        <dgm:presLayoutVars>
          <dgm:bulletEnabled val="1"/>
        </dgm:presLayoutVars>
      </dgm:prSet>
      <dgm:spPr/>
      <dgm:t>
        <a:bodyPr/>
        <a:lstStyle/>
        <a:p>
          <a:endParaRPr lang="es-EC"/>
        </a:p>
      </dgm:t>
    </dgm:pt>
  </dgm:ptLst>
  <dgm:cxnLst>
    <dgm:cxn modelId="{1664DA81-E3D9-4A1E-89AD-B03807CC733C}" type="presOf" srcId="{BAFAD723-B6FC-4AB3-AFDB-962680DE5893}" destId="{6FCFD9CC-EFCA-498D-B33F-FE7B19FE7924}" srcOrd="0" destOrd="0" presId="urn:microsoft.com/office/officeart/2005/8/layout/lProcess2"/>
    <dgm:cxn modelId="{2549A8AD-48E7-42A3-B247-563B79A60F80}" type="presOf" srcId="{B6F26C10-E875-430F-9CC7-04C42B3976F5}" destId="{BB46C764-6AD0-40EA-9FD2-C16FFF1F30F5}" srcOrd="1" destOrd="0" presId="urn:microsoft.com/office/officeart/2005/8/layout/lProcess2"/>
    <dgm:cxn modelId="{A93B43B9-40C2-4429-90E9-B50242146165}" type="presOf" srcId="{A6ED582F-46F1-48CF-9FDE-220A9D7A2CEB}" destId="{E4122BD6-833E-4B74-A9FB-8C4A2E6BD554}" srcOrd="0" destOrd="0" presId="urn:microsoft.com/office/officeart/2005/8/layout/lProcess2"/>
    <dgm:cxn modelId="{225FC221-062E-4556-92FE-564493EC42B8}" type="presOf" srcId="{E1640A47-E4BF-44AD-A1B6-CF97EFB47098}" destId="{841B080C-8CC9-4AF9-A862-E262C82FDF1A}" srcOrd="0" destOrd="0" presId="urn:microsoft.com/office/officeart/2005/8/layout/lProcess2"/>
    <dgm:cxn modelId="{25ADE7A3-2DD5-4AA3-A62F-257837535147}" type="presOf" srcId="{A008D610-A30D-4795-B91D-04CB3D12C9E1}" destId="{1F708DAE-9370-4726-8583-FC3DCC02F4DE}" srcOrd="0" destOrd="0" presId="urn:microsoft.com/office/officeart/2005/8/layout/lProcess2"/>
    <dgm:cxn modelId="{4B3267ED-451B-4AFB-9BE4-2346A35C4AA1}" srcId="{B6F26C10-E875-430F-9CC7-04C42B3976F5}" destId="{E1640A47-E4BF-44AD-A1B6-CF97EFB47098}" srcOrd="2" destOrd="0" parTransId="{9F545C66-ED4C-4AF2-BFEC-87CC2A2B3363}" sibTransId="{CA0C257E-0485-4E1B-9093-333EFE5673F7}"/>
    <dgm:cxn modelId="{BFEF9CAB-9253-464C-85ED-A09315F28133}" type="presOf" srcId="{551590AF-36ED-4F7B-9A1F-3D5D0BC13C0F}" destId="{55C81EEF-5720-49AC-AA90-2495F52FCC6B}"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07B6B436-48A2-41EC-995B-EAC5D9013D84}" srcId="{B6F26C10-E875-430F-9CC7-04C42B3976F5}" destId="{A6ED582F-46F1-48CF-9FDE-220A9D7A2CEB}" srcOrd="3" destOrd="0" parTransId="{9394D8E5-8898-493A-9AC4-59B14AD0EB2A}" sibTransId="{219D93C4-AEC3-44CD-BB02-2618ECEF2144}"/>
    <dgm:cxn modelId="{74FFBE65-ECCF-4226-9773-27AE131390D7}" srcId="{B6F26C10-E875-430F-9CC7-04C42B3976F5}" destId="{BAFAD723-B6FC-4AB3-AFDB-962680DE5893}" srcOrd="0" destOrd="0" parTransId="{A62D81E9-3958-4F2C-91A7-19DC8816C470}" sibTransId="{10623BEC-35AF-4B10-B49D-64E074DD72AF}"/>
    <dgm:cxn modelId="{9F4AFC86-66CB-428E-A6BD-84617E1BF4FC}" srcId="{B6F26C10-E875-430F-9CC7-04C42B3976F5}" destId="{551590AF-36ED-4F7B-9A1F-3D5D0BC13C0F}" srcOrd="1" destOrd="0" parTransId="{8CD10C2D-0B10-4465-93BF-F44D3D9C9477}" sibTransId="{7F773AE0-3095-412A-8AD1-510B2EABED65}"/>
    <dgm:cxn modelId="{C4D41948-428D-460F-8256-986904F43514}" srcId="{B6F26C10-E875-430F-9CC7-04C42B3976F5}" destId="{A008D610-A30D-4795-B91D-04CB3D12C9E1}" srcOrd="4" destOrd="0" parTransId="{CD825CE3-194D-4546-B029-AD478C436ED4}" sibTransId="{D2EA342E-3C58-401D-A8B2-7C5F55310CE6}"/>
    <dgm:cxn modelId="{B689BE7A-C228-4C8C-ADB7-28EF0CD7166D}" type="presOf" srcId="{DE0E38FE-64CC-4299-8DC9-A92AACC94B78}" destId="{CC4DEFA1-6EF2-4A48-864A-57D7AC771CF7}" srcOrd="0" destOrd="0" presId="urn:microsoft.com/office/officeart/2005/8/layout/lProcess2"/>
    <dgm:cxn modelId="{00A7094F-3C03-4986-BB6D-399B9C8EF5FD}" type="presOf" srcId="{B6F26C10-E875-430F-9CC7-04C42B3976F5}" destId="{26EA4E52-3EE1-4EDA-ABAF-4238740C1C89}" srcOrd="0" destOrd="0" presId="urn:microsoft.com/office/officeart/2005/8/layout/lProcess2"/>
    <dgm:cxn modelId="{916575A6-300D-41F1-BC7B-A7BEAF74F20C}" type="presParOf" srcId="{CC4DEFA1-6EF2-4A48-864A-57D7AC771CF7}" destId="{8D4CA2F2-6B78-41B0-86E0-8C080C5CBB8A}" srcOrd="0" destOrd="0" presId="urn:microsoft.com/office/officeart/2005/8/layout/lProcess2"/>
    <dgm:cxn modelId="{BEEBFA14-9E86-456B-8C38-C423B9BD6F9B}" type="presParOf" srcId="{8D4CA2F2-6B78-41B0-86E0-8C080C5CBB8A}" destId="{26EA4E52-3EE1-4EDA-ABAF-4238740C1C89}" srcOrd="0" destOrd="0" presId="urn:microsoft.com/office/officeart/2005/8/layout/lProcess2"/>
    <dgm:cxn modelId="{4A5624B0-8C3F-4C29-9DDE-4EAAF4145914}" type="presParOf" srcId="{8D4CA2F2-6B78-41B0-86E0-8C080C5CBB8A}" destId="{BB46C764-6AD0-40EA-9FD2-C16FFF1F30F5}" srcOrd="1" destOrd="0" presId="urn:microsoft.com/office/officeart/2005/8/layout/lProcess2"/>
    <dgm:cxn modelId="{992BE904-3AC3-4DA3-8438-31DB330A61F0}" type="presParOf" srcId="{8D4CA2F2-6B78-41B0-86E0-8C080C5CBB8A}" destId="{5B419478-9D05-4122-B763-3CC0FA4DF5D8}" srcOrd="2" destOrd="0" presId="urn:microsoft.com/office/officeart/2005/8/layout/lProcess2"/>
    <dgm:cxn modelId="{B01D53BE-0F92-4BDA-B317-EF29A06E27FE}" type="presParOf" srcId="{5B419478-9D05-4122-B763-3CC0FA4DF5D8}" destId="{31745DA3-2000-4C54-9FF0-703378A1AA1C}" srcOrd="0" destOrd="0" presId="urn:microsoft.com/office/officeart/2005/8/layout/lProcess2"/>
    <dgm:cxn modelId="{6BE0661B-8B32-45C3-9827-9C08D4CA6F30}" type="presParOf" srcId="{31745DA3-2000-4C54-9FF0-703378A1AA1C}" destId="{6FCFD9CC-EFCA-498D-B33F-FE7B19FE7924}" srcOrd="0" destOrd="0" presId="urn:microsoft.com/office/officeart/2005/8/layout/lProcess2"/>
    <dgm:cxn modelId="{397E2137-1C22-46CD-A709-6AD97E599716}" type="presParOf" srcId="{31745DA3-2000-4C54-9FF0-703378A1AA1C}" destId="{1FCF9C6D-B6B7-4B66-A331-DA5FA0F7FADC}" srcOrd="1" destOrd="0" presId="urn:microsoft.com/office/officeart/2005/8/layout/lProcess2"/>
    <dgm:cxn modelId="{19242AF1-B161-4C71-99F0-393CC0F8441A}" type="presParOf" srcId="{31745DA3-2000-4C54-9FF0-703378A1AA1C}" destId="{55C81EEF-5720-49AC-AA90-2495F52FCC6B}" srcOrd="2" destOrd="0" presId="urn:microsoft.com/office/officeart/2005/8/layout/lProcess2"/>
    <dgm:cxn modelId="{179AC447-E75E-439C-8825-60997DFEAF5D}" type="presParOf" srcId="{31745DA3-2000-4C54-9FF0-703378A1AA1C}" destId="{83BC73A6-7374-475C-93B3-6785FD53DCA8}" srcOrd="3" destOrd="0" presId="urn:microsoft.com/office/officeart/2005/8/layout/lProcess2"/>
    <dgm:cxn modelId="{D4CD1768-06DF-4F97-803A-A629D17B4773}" type="presParOf" srcId="{31745DA3-2000-4C54-9FF0-703378A1AA1C}" destId="{841B080C-8CC9-4AF9-A862-E262C82FDF1A}" srcOrd="4" destOrd="0" presId="urn:microsoft.com/office/officeart/2005/8/layout/lProcess2"/>
    <dgm:cxn modelId="{99FF1E1A-FE25-45EA-9D28-E2469FB97679}" type="presParOf" srcId="{31745DA3-2000-4C54-9FF0-703378A1AA1C}" destId="{F5150892-8F2A-46BB-BA7E-7E45FE22BD02}" srcOrd="5" destOrd="0" presId="urn:microsoft.com/office/officeart/2005/8/layout/lProcess2"/>
    <dgm:cxn modelId="{611A6C5C-8154-4CD1-842D-297A282C10E9}" type="presParOf" srcId="{31745DA3-2000-4C54-9FF0-703378A1AA1C}" destId="{E4122BD6-833E-4B74-A9FB-8C4A2E6BD554}" srcOrd="6" destOrd="0" presId="urn:microsoft.com/office/officeart/2005/8/layout/lProcess2"/>
    <dgm:cxn modelId="{E62F9D32-ACE2-4F66-AE46-DDB7A02E9AA8}" type="presParOf" srcId="{31745DA3-2000-4C54-9FF0-703378A1AA1C}" destId="{BAEC6831-44EB-4980-85C5-604731578DCC}" srcOrd="7" destOrd="0" presId="urn:microsoft.com/office/officeart/2005/8/layout/lProcess2"/>
    <dgm:cxn modelId="{3DC74140-EE42-4284-A23F-2B7CC1410D78}" type="presParOf" srcId="{31745DA3-2000-4C54-9FF0-703378A1AA1C}" destId="{1F708DAE-9370-4726-8583-FC3DCC02F4DE}" srcOrd="8"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1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6.7 RESULTADOS. </a:t>
          </a:r>
          <a:r>
            <a:rPr lang="es-MX" sz="2000" b="1" dirty="0" smtClean="0">
              <a:solidFill>
                <a:schemeClr val="bg1"/>
              </a:solidFill>
            </a:rPr>
            <a:t>AI3 Adquirir y Mantener Infraestructura Tecnológica (II)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E92B58F6-9D5D-47C0-BC86-0B9A920D4FBB}" type="presOf" srcId="{09FEC86F-E036-4932-A1F3-29C792D7DC38}" destId="{ED61DF64-18D5-4490-B573-C36FB134BE14}" srcOrd="0" destOrd="0" presId="urn:microsoft.com/office/officeart/2005/8/layout/vList2"/>
    <dgm:cxn modelId="{DB7DB78F-BCF5-4431-850C-A779297331EA}"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74492DD-8529-48E0-B2BB-4E17768637C4}"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1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6.8 RESULTADOS. AI4 </a:t>
          </a:r>
          <a:r>
            <a:rPr lang="es-MX" sz="2400" b="1" dirty="0" smtClean="0">
              <a:solidFill>
                <a:schemeClr val="bg1"/>
              </a:solidFill>
            </a:rPr>
            <a:t>Facilitar la Operación y el Uso (I)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4D190CC4-37D8-4F9E-8B02-04C6C69504F6}" type="presOf" srcId="{09FEC86F-E036-4932-A1F3-29C792D7DC38}" destId="{ED61DF64-18D5-4490-B573-C36FB134BE14}" srcOrd="0" destOrd="0" presId="urn:microsoft.com/office/officeart/2005/8/layout/vList2"/>
    <dgm:cxn modelId="{4026485B-807E-4E95-A8EF-F5C0DB2C64A2}"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22394B0-8615-4177-99B4-D4E528B71786}"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15.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b="1" dirty="0" smtClean="0"/>
            <a:t>Grado de Madurez AI4: Repetible (2)</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EC" sz="1600" smtClean="0"/>
            <a:t>Generación </a:t>
          </a:r>
          <a:r>
            <a:rPr lang="es-EC" sz="1600" dirty="0" smtClean="0"/>
            <a:t>de material técnico producto de la iniciativa de los técnicos de la Unidad Tecnológica que contribuyen a la formación y al entrenamiento del personal</a:t>
          </a:r>
          <a:endParaRPr lang="es-EC" sz="16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51590AF-36ED-4F7B-9A1F-3D5D0BC13C0F}">
      <dgm:prSet phldrT="[Texto]" custT="1"/>
      <dgm:spPr/>
      <dgm:t>
        <a:bodyPr/>
        <a:lstStyle/>
        <a:p>
          <a:pPr algn="ctr"/>
          <a:r>
            <a:rPr lang="es-MX" sz="1600" dirty="0" smtClean="0"/>
            <a:t>Procedimientos de usuario son elaborados por el personal de soporte y desarrollo de software, sin embargo  no están estandarizados</a:t>
          </a:r>
          <a:endParaRPr lang="es-EC" sz="16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A008D610-A30D-4795-B91D-04CB3D12C9E1}">
      <dgm:prSet phldrT="[Texto]" custT="1"/>
      <dgm:spPr/>
      <dgm:t>
        <a:bodyPr/>
        <a:lstStyle/>
        <a:p>
          <a:pPr algn="ctr"/>
          <a:r>
            <a:rPr lang="es-MX" sz="1600" dirty="0" smtClean="0"/>
            <a:t>Los programas de entrenamiento son diseñados a solicitud de las áreas departamentales</a:t>
          </a:r>
          <a:endParaRPr lang="es-EC" sz="1600" dirty="0"/>
        </a:p>
      </dgm:t>
    </dgm:pt>
    <dgm:pt modelId="{CD825CE3-194D-4546-B029-AD478C436ED4}" type="parTrans" cxnId="{C4D41948-428D-460F-8256-986904F43514}">
      <dgm:prSet/>
      <dgm:spPr/>
      <dgm:t>
        <a:bodyPr/>
        <a:lstStyle/>
        <a:p>
          <a:endParaRPr lang="es-EC"/>
        </a:p>
      </dgm:t>
    </dgm:pt>
    <dgm:pt modelId="{D2EA342E-3C58-401D-A8B2-7C5F55310CE6}" type="sibTrans" cxnId="{C4D41948-428D-460F-8256-986904F43514}">
      <dgm:prSet/>
      <dgm:spPr/>
      <dgm:t>
        <a:bodyPr/>
        <a:lstStyle/>
        <a:p>
          <a:endParaRPr lang="es-EC"/>
        </a:p>
      </dgm:t>
    </dgm:pt>
    <dgm:pt modelId="{ACF5370F-FCAC-45E8-8079-BF9DD9431CD6}">
      <dgm:prSet phldrT="[Texto]" custT="1"/>
      <dgm:spPr/>
      <dgm:t>
        <a:bodyPr/>
        <a:lstStyle/>
        <a:p>
          <a:pPr algn="ctr"/>
          <a:r>
            <a:rPr lang="es-MX" sz="1600" dirty="0" smtClean="0"/>
            <a:t>Los manuales no contienen las últimas actualizaciones y muchas veces la documentación es realizada posterior a la instalación en producción</a:t>
          </a:r>
          <a:endParaRPr lang="es-EC" sz="1600" dirty="0"/>
        </a:p>
      </dgm:t>
    </dgm:pt>
    <dgm:pt modelId="{9ADA645D-99AD-44FC-B49E-C0C693C568CE}" type="parTrans" cxnId="{53002B79-C816-46D5-9399-F7B78FF21054}">
      <dgm:prSet/>
      <dgm:spPr/>
      <dgm:t>
        <a:bodyPr/>
        <a:lstStyle/>
        <a:p>
          <a:endParaRPr lang="es-EC"/>
        </a:p>
      </dgm:t>
    </dgm:pt>
    <dgm:pt modelId="{D8AE330E-CF20-43F4-B509-A27F16961683}" type="sibTrans" cxnId="{53002B79-C816-46D5-9399-F7B78FF21054}">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custLinFactNeighborX="-8716" custLinFactNeighborY="1040"/>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1" presStyleCnt="4" custLinFactY="-24796"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E28A8C43-5272-4134-A22A-42E037AA972B}" type="pres">
      <dgm:prSet presAssocID="{ACF5370F-FCAC-45E8-8079-BF9DD9431CD6}" presName="childNode" presStyleLbl="node1" presStyleIdx="2" presStyleCnt="4" custLinFactY="-21410" custLinFactNeighborX="-214" custLinFactNeighborY="-100000">
        <dgm:presLayoutVars>
          <dgm:bulletEnabled val="1"/>
        </dgm:presLayoutVars>
      </dgm:prSet>
      <dgm:spPr/>
      <dgm:t>
        <a:bodyPr/>
        <a:lstStyle/>
        <a:p>
          <a:endParaRPr lang="es-EC"/>
        </a:p>
      </dgm:t>
    </dgm:pt>
    <dgm:pt modelId="{51AA4F36-9EE9-4D36-87AB-3FAB60F6F0B2}" type="pres">
      <dgm:prSet presAssocID="{ACF5370F-FCAC-45E8-8079-BF9DD9431CD6}" presName="aSpace2" presStyleCnt="0"/>
      <dgm:spPr/>
    </dgm:pt>
    <dgm:pt modelId="{1F708DAE-9370-4726-8583-FC3DCC02F4DE}" type="pres">
      <dgm:prSet presAssocID="{A008D610-A30D-4795-B91D-04CB3D12C9E1}" presName="childNode" presStyleLbl="node1" presStyleIdx="3" presStyleCnt="4" custLinFactY="-14486" custLinFactNeighborY="-100000">
        <dgm:presLayoutVars>
          <dgm:bulletEnabled val="1"/>
        </dgm:presLayoutVars>
      </dgm:prSet>
      <dgm:spPr/>
      <dgm:t>
        <a:bodyPr/>
        <a:lstStyle/>
        <a:p>
          <a:endParaRPr lang="es-EC"/>
        </a:p>
      </dgm:t>
    </dgm:pt>
  </dgm:ptLst>
  <dgm:cxnLst>
    <dgm:cxn modelId="{3324B09C-9A95-46DE-B1FB-401EA23AA1B7}" type="presOf" srcId="{A008D610-A30D-4795-B91D-04CB3D12C9E1}" destId="{1F708DAE-9370-4726-8583-FC3DCC02F4DE}" srcOrd="0" destOrd="0" presId="urn:microsoft.com/office/officeart/2005/8/layout/lProcess2"/>
    <dgm:cxn modelId="{53002B79-C816-46D5-9399-F7B78FF21054}" srcId="{B6F26C10-E875-430F-9CC7-04C42B3976F5}" destId="{ACF5370F-FCAC-45E8-8079-BF9DD9431CD6}" srcOrd="2" destOrd="0" parTransId="{9ADA645D-99AD-44FC-B49E-C0C693C568CE}" sibTransId="{D8AE330E-CF20-43F4-B509-A27F16961683}"/>
    <dgm:cxn modelId="{F0C10942-B854-486C-A2FD-23234A07D908}" srcId="{DE0E38FE-64CC-4299-8DC9-A92AACC94B78}" destId="{B6F26C10-E875-430F-9CC7-04C42B3976F5}" srcOrd="0" destOrd="0" parTransId="{9DA2B451-5312-48E2-A575-7A55CEF6B9D6}" sibTransId="{C473FB02-671A-467B-B3C4-0350FED9AEF4}"/>
    <dgm:cxn modelId="{90062644-A189-400E-A766-493192BA6A15}" type="presOf" srcId="{B6F26C10-E875-430F-9CC7-04C42B3976F5}" destId="{BB46C764-6AD0-40EA-9FD2-C16FFF1F30F5}" srcOrd="1" destOrd="0" presId="urn:microsoft.com/office/officeart/2005/8/layout/lProcess2"/>
    <dgm:cxn modelId="{E524F912-8801-45DC-97DE-75E1A593BE5A}" type="presOf" srcId="{ACF5370F-FCAC-45E8-8079-BF9DD9431CD6}" destId="{E28A8C43-5272-4134-A22A-42E037AA972B}"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14E51400-9380-4F1E-B7BB-C483B94701FE}" type="presOf" srcId="{B6F26C10-E875-430F-9CC7-04C42B3976F5}" destId="{26EA4E52-3EE1-4EDA-ABAF-4238740C1C89}" srcOrd="0" destOrd="0" presId="urn:microsoft.com/office/officeart/2005/8/layout/lProcess2"/>
    <dgm:cxn modelId="{9F4AFC86-66CB-428E-A6BD-84617E1BF4FC}" srcId="{B6F26C10-E875-430F-9CC7-04C42B3976F5}" destId="{551590AF-36ED-4F7B-9A1F-3D5D0BC13C0F}" srcOrd="1" destOrd="0" parTransId="{8CD10C2D-0B10-4465-93BF-F44D3D9C9477}" sibTransId="{7F773AE0-3095-412A-8AD1-510B2EABED65}"/>
    <dgm:cxn modelId="{10965F08-245E-4805-8CAD-78C1D622F589}" type="presOf" srcId="{551590AF-36ED-4F7B-9A1F-3D5D0BC13C0F}" destId="{55C81EEF-5720-49AC-AA90-2495F52FCC6B}" srcOrd="0" destOrd="0" presId="urn:microsoft.com/office/officeart/2005/8/layout/lProcess2"/>
    <dgm:cxn modelId="{95A0BB8D-D397-49DA-B66C-C50E683E7E35}" type="presOf" srcId="{BAFAD723-B6FC-4AB3-AFDB-962680DE5893}" destId="{6FCFD9CC-EFCA-498D-B33F-FE7B19FE7924}" srcOrd="0" destOrd="0" presId="urn:microsoft.com/office/officeart/2005/8/layout/lProcess2"/>
    <dgm:cxn modelId="{C4D41948-428D-460F-8256-986904F43514}" srcId="{B6F26C10-E875-430F-9CC7-04C42B3976F5}" destId="{A008D610-A30D-4795-B91D-04CB3D12C9E1}" srcOrd="3" destOrd="0" parTransId="{CD825CE3-194D-4546-B029-AD478C436ED4}" sibTransId="{D2EA342E-3C58-401D-A8B2-7C5F55310CE6}"/>
    <dgm:cxn modelId="{A0858C9F-E174-4EA9-B5A5-7721E84179E9}" type="presOf" srcId="{DE0E38FE-64CC-4299-8DC9-A92AACC94B78}" destId="{CC4DEFA1-6EF2-4A48-864A-57D7AC771CF7}" srcOrd="0" destOrd="0" presId="urn:microsoft.com/office/officeart/2005/8/layout/lProcess2"/>
    <dgm:cxn modelId="{CD5CD16E-0B53-4BC2-9627-531CE7DF3ACB}" type="presParOf" srcId="{CC4DEFA1-6EF2-4A48-864A-57D7AC771CF7}" destId="{8D4CA2F2-6B78-41B0-86E0-8C080C5CBB8A}" srcOrd="0" destOrd="0" presId="urn:microsoft.com/office/officeart/2005/8/layout/lProcess2"/>
    <dgm:cxn modelId="{214FF110-379F-468E-8063-A48E84329744}" type="presParOf" srcId="{8D4CA2F2-6B78-41B0-86E0-8C080C5CBB8A}" destId="{26EA4E52-3EE1-4EDA-ABAF-4238740C1C89}" srcOrd="0" destOrd="0" presId="urn:microsoft.com/office/officeart/2005/8/layout/lProcess2"/>
    <dgm:cxn modelId="{36482F91-0895-4FCE-A8F3-9E7EF5DDA8EC}" type="presParOf" srcId="{8D4CA2F2-6B78-41B0-86E0-8C080C5CBB8A}" destId="{BB46C764-6AD0-40EA-9FD2-C16FFF1F30F5}" srcOrd="1" destOrd="0" presId="urn:microsoft.com/office/officeart/2005/8/layout/lProcess2"/>
    <dgm:cxn modelId="{A4EB675D-0635-4441-9969-81ED42D8725A}" type="presParOf" srcId="{8D4CA2F2-6B78-41B0-86E0-8C080C5CBB8A}" destId="{5B419478-9D05-4122-B763-3CC0FA4DF5D8}" srcOrd="2" destOrd="0" presId="urn:microsoft.com/office/officeart/2005/8/layout/lProcess2"/>
    <dgm:cxn modelId="{86A31EFE-AA0F-46AD-B196-AF7D37C9BFF2}" type="presParOf" srcId="{5B419478-9D05-4122-B763-3CC0FA4DF5D8}" destId="{31745DA3-2000-4C54-9FF0-703378A1AA1C}" srcOrd="0" destOrd="0" presId="urn:microsoft.com/office/officeart/2005/8/layout/lProcess2"/>
    <dgm:cxn modelId="{CA904231-A12A-40B3-AB40-7AA9A53008D9}" type="presParOf" srcId="{31745DA3-2000-4C54-9FF0-703378A1AA1C}" destId="{6FCFD9CC-EFCA-498D-B33F-FE7B19FE7924}" srcOrd="0" destOrd="0" presId="urn:microsoft.com/office/officeart/2005/8/layout/lProcess2"/>
    <dgm:cxn modelId="{A61F0F6F-759B-4D86-B175-5F75217E343D}" type="presParOf" srcId="{31745DA3-2000-4C54-9FF0-703378A1AA1C}" destId="{1FCF9C6D-B6B7-4B66-A331-DA5FA0F7FADC}" srcOrd="1" destOrd="0" presId="urn:microsoft.com/office/officeart/2005/8/layout/lProcess2"/>
    <dgm:cxn modelId="{B690DCC0-B9EA-483E-BAE5-B0999BD6CFA6}" type="presParOf" srcId="{31745DA3-2000-4C54-9FF0-703378A1AA1C}" destId="{55C81EEF-5720-49AC-AA90-2495F52FCC6B}" srcOrd="2" destOrd="0" presId="urn:microsoft.com/office/officeart/2005/8/layout/lProcess2"/>
    <dgm:cxn modelId="{E956190A-9AE8-45DD-904F-0F68240A7261}" type="presParOf" srcId="{31745DA3-2000-4C54-9FF0-703378A1AA1C}" destId="{83BC73A6-7374-475C-93B3-6785FD53DCA8}" srcOrd="3" destOrd="0" presId="urn:microsoft.com/office/officeart/2005/8/layout/lProcess2"/>
    <dgm:cxn modelId="{04B23C82-3D78-434B-8FAE-F3A8F42CF749}" type="presParOf" srcId="{31745DA3-2000-4C54-9FF0-703378A1AA1C}" destId="{E28A8C43-5272-4134-A22A-42E037AA972B}" srcOrd="4" destOrd="0" presId="urn:microsoft.com/office/officeart/2005/8/layout/lProcess2"/>
    <dgm:cxn modelId="{2F7E56D0-CE4B-44AE-949B-A0B9AD7301E2}" type="presParOf" srcId="{31745DA3-2000-4C54-9FF0-703378A1AA1C}" destId="{51AA4F36-9EE9-4D36-87AB-3FAB60F6F0B2}" srcOrd="5" destOrd="0" presId="urn:microsoft.com/office/officeart/2005/8/layout/lProcess2"/>
    <dgm:cxn modelId="{C1E0EFCF-41D7-45E3-A015-82168D2FDCFF}" type="presParOf" srcId="{31745DA3-2000-4C54-9FF0-703378A1AA1C}" destId="{1F708DAE-9370-4726-8583-FC3DCC02F4DE}"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1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6.9 RESULTADOS. AI4 </a:t>
          </a:r>
          <a:r>
            <a:rPr lang="es-MX" sz="2400" b="1" dirty="0" smtClean="0">
              <a:solidFill>
                <a:schemeClr val="bg1"/>
              </a:solidFill>
            </a:rPr>
            <a:t>Facilitar la Operación y el Uso (II)</a:t>
          </a:r>
          <a:endParaRPr lang="es-EC" sz="12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1A24ED8-B449-4EFA-94A9-C71F0A235F98}" type="presOf" srcId="{238CC9A4-0EAE-4AC6-8A4B-689493D375E4}" destId="{FC7C4530-963F-4D81-8C96-75FADF586974}" srcOrd="0" destOrd="0" presId="urn:microsoft.com/office/officeart/2005/8/layout/vList2"/>
    <dgm:cxn modelId="{A546AC20-314C-488A-889C-FD5B88547A02}"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4EA4811-4275-408B-86CA-570E7D702A6C}"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1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6.10 RESULTADOS. AI5 </a:t>
          </a:r>
          <a:r>
            <a:rPr lang="es-MX" sz="2400" b="1" dirty="0" smtClean="0">
              <a:solidFill>
                <a:schemeClr val="bg1"/>
              </a:solidFill>
            </a:rPr>
            <a:t>Adquirir Recursos de TI (I)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8C0B1F4E-D3D4-48C8-921F-0D192CFBA6D7}" type="presOf" srcId="{09FEC86F-E036-4932-A1F3-29C792D7DC38}" destId="{ED61DF64-18D5-4490-B573-C36FB134BE14}" srcOrd="0" destOrd="0" presId="urn:microsoft.com/office/officeart/2005/8/layout/vList2"/>
    <dgm:cxn modelId="{9D6D8AA7-4166-4BAF-8243-36D59A907864}"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5CFD526-B794-449C-9EE2-2E3233A47B09}"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18.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b="1" dirty="0" smtClean="0"/>
            <a:t>Grado de Madurez AI5: Repetible (2)</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800" dirty="0" smtClean="0"/>
            <a:t>Las políticas para la adquisición de TI están parcialmente integradas en el procedimiento general de adquisiciones. </a:t>
          </a:r>
          <a:endParaRPr lang="es-EC" sz="18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51590AF-36ED-4F7B-9A1F-3D5D0BC13C0F}">
      <dgm:prSet phldrT="[Texto]" custT="1"/>
      <dgm:spPr/>
      <dgm:t>
        <a:bodyPr/>
        <a:lstStyle/>
        <a:p>
          <a:pPr algn="ctr"/>
          <a:r>
            <a:rPr lang="es-MX" sz="1800" dirty="0" smtClean="0"/>
            <a:t>Los procesos de contratación de proveedores tienden a  estandarizarse por políticas gubernamentales que exigen el empleo de herramientas </a:t>
          </a:r>
          <a:endParaRPr lang="es-EC" sz="18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ACF5370F-FCAC-45E8-8079-BF9DD9431CD6}">
      <dgm:prSet phldrT="[Texto]" custT="1"/>
      <dgm:spPr/>
      <dgm:t>
        <a:bodyPr/>
        <a:lstStyle/>
        <a:p>
          <a:pPr algn="ctr"/>
          <a:r>
            <a:rPr lang="es-MX" sz="1800" dirty="0" smtClean="0"/>
            <a:t>Todavía no se logra la experticia para la negociación, y existe un porcentaje significativo de procesos desiertos </a:t>
          </a:r>
          <a:endParaRPr lang="es-EC" sz="1800" dirty="0"/>
        </a:p>
      </dgm:t>
    </dgm:pt>
    <dgm:pt modelId="{9ADA645D-99AD-44FC-B49E-C0C693C568CE}" type="parTrans" cxnId="{53002B79-C816-46D5-9399-F7B78FF21054}">
      <dgm:prSet/>
      <dgm:spPr/>
      <dgm:t>
        <a:bodyPr/>
        <a:lstStyle/>
        <a:p>
          <a:endParaRPr lang="es-EC"/>
        </a:p>
      </dgm:t>
    </dgm:pt>
    <dgm:pt modelId="{D8AE330E-CF20-43F4-B509-A27F16961683}" type="sibTrans" cxnId="{53002B79-C816-46D5-9399-F7B78FF21054}">
      <dgm:prSet/>
      <dgm:spPr/>
      <dgm:t>
        <a:bodyPr/>
        <a:lstStyle/>
        <a:p>
          <a:endParaRPr lang="es-EC"/>
        </a:p>
      </dgm:t>
    </dgm:pt>
    <dgm:pt modelId="{A008D610-A30D-4795-B91D-04CB3D12C9E1}">
      <dgm:prSet phldrT="[Texto]" custT="1"/>
      <dgm:spPr/>
      <dgm:t>
        <a:bodyPr/>
        <a:lstStyle/>
        <a:p>
          <a:pPr algn="ctr"/>
          <a:r>
            <a:rPr lang="es-MX" sz="1800" dirty="0" smtClean="0"/>
            <a:t>Los administradores de contrato son designados por la máxima autoridad del CGREG en base a referencias personales</a:t>
          </a:r>
          <a:endParaRPr lang="es-EC" sz="1800" dirty="0"/>
        </a:p>
      </dgm:t>
    </dgm:pt>
    <dgm:pt modelId="{D2EA342E-3C58-401D-A8B2-7C5F55310CE6}" type="sibTrans" cxnId="{C4D41948-428D-460F-8256-986904F43514}">
      <dgm:prSet/>
      <dgm:spPr/>
      <dgm:t>
        <a:bodyPr/>
        <a:lstStyle/>
        <a:p>
          <a:endParaRPr lang="es-EC"/>
        </a:p>
      </dgm:t>
    </dgm:pt>
    <dgm:pt modelId="{CD825CE3-194D-4546-B029-AD478C436ED4}" type="parTrans" cxnId="{C4D41948-428D-460F-8256-986904F43514}">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custLinFactNeighborX="-8716" custLinFactNeighborY="1040"/>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1" presStyleCnt="4" custLinFactY="-24796"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E28A8C43-5272-4134-A22A-42E037AA972B}" type="pres">
      <dgm:prSet presAssocID="{ACF5370F-FCAC-45E8-8079-BF9DD9431CD6}" presName="childNode" presStyleLbl="node1" presStyleIdx="2" presStyleCnt="4" custLinFactY="-21410" custLinFactNeighborX="-214" custLinFactNeighborY="-100000">
        <dgm:presLayoutVars>
          <dgm:bulletEnabled val="1"/>
        </dgm:presLayoutVars>
      </dgm:prSet>
      <dgm:spPr/>
      <dgm:t>
        <a:bodyPr/>
        <a:lstStyle/>
        <a:p>
          <a:endParaRPr lang="es-EC"/>
        </a:p>
      </dgm:t>
    </dgm:pt>
    <dgm:pt modelId="{51AA4F36-9EE9-4D36-87AB-3FAB60F6F0B2}" type="pres">
      <dgm:prSet presAssocID="{ACF5370F-FCAC-45E8-8079-BF9DD9431CD6}" presName="aSpace2" presStyleCnt="0"/>
      <dgm:spPr/>
    </dgm:pt>
    <dgm:pt modelId="{1F708DAE-9370-4726-8583-FC3DCC02F4DE}" type="pres">
      <dgm:prSet presAssocID="{A008D610-A30D-4795-B91D-04CB3D12C9E1}" presName="childNode" presStyleLbl="node1" presStyleIdx="3" presStyleCnt="4" custLinFactY="-14486" custLinFactNeighborY="-100000">
        <dgm:presLayoutVars>
          <dgm:bulletEnabled val="1"/>
        </dgm:presLayoutVars>
      </dgm:prSet>
      <dgm:spPr/>
      <dgm:t>
        <a:bodyPr/>
        <a:lstStyle/>
        <a:p>
          <a:endParaRPr lang="es-EC"/>
        </a:p>
      </dgm:t>
    </dgm:pt>
  </dgm:ptLst>
  <dgm:cxnLst>
    <dgm:cxn modelId="{E64873EC-8B4F-46D0-B3AC-37D9F4D0C755}" type="presOf" srcId="{DE0E38FE-64CC-4299-8DC9-A92AACC94B78}" destId="{CC4DEFA1-6EF2-4A48-864A-57D7AC771CF7}" srcOrd="0" destOrd="0" presId="urn:microsoft.com/office/officeart/2005/8/layout/lProcess2"/>
    <dgm:cxn modelId="{082D4A51-AC21-4CBD-805D-195ED7B0BA0D}" type="presOf" srcId="{B6F26C10-E875-430F-9CC7-04C42B3976F5}" destId="{26EA4E52-3EE1-4EDA-ABAF-4238740C1C89}" srcOrd="0" destOrd="0" presId="urn:microsoft.com/office/officeart/2005/8/layout/lProcess2"/>
    <dgm:cxn modelId="{53002B79-C816-46D5-9399-F7B78FF21054}" srcId="{B6F26C10-E875-430F-9CC7-04C42B3976F5}" destId="{ACF5370F-FCAC-45E8-8079-BF9DD9431CD6}" srcOrd="2" destOrd="0" parTransId="{9ADA645D-99AD-44FC-B49E-C0C693C568CE}" sibTransId="{D8AE330E-CF20-43F4-B509-A27F16961683}"/>
    <dgm:cxn modelId="{F0C10942-B854-486C-A2FD-23234A07D908}" srcId="{DE0E38FE-64CC-4299-8DC9-A92AACC94B78}" destId="{B6F26C10-E875-430F-9CC7-04C42B3976F5}" srcOrd="0" destOrd="0" parTransId="{9DA2B451-5312-48E2-A575-7A55CEF6B9D6}" sibTransId="{C473FB02-671A-467B-B3C4-0350FED9AEF4}"/>
    <dgm:cxn modelId="{1D6C1E64-0406-4D8A-AFB5-08DACC960673}" type="presOf" srcId="{ACF5370F-FCAC-45E8-8079-BF9DD9431CD6}" destId="{E28A8C43-5272-4134-A22A-42E037AA972B}"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9F4AFC86-66CB-428E-A6BD-84617E1BF4FC}" srcId="{B6F26C10-E875-430F-9CC7-04C42B3976F5}" destId="{551590AF-36ED-4F7B-9A1F-3D5D0BC13C0F}" srcOrd="1" destOrd="0" parTransId="{8CD10C2D-0B10-4465-93BF-F44D3D9C9477}" sibTransId="{7F773AE0-3095-412A-8AD1-510B2EABED65}"/>
    <dgm:cxn modelId="{C4D41948-428D-460F-8256-986904F43514}" srcId="{B6F26C10-E875-430F-9CC7-04C42B3976F5}" destId="{A008D610-A30D-4795-B91D-04CB3D12C9E1}" srcOrd="3" destOrd="0" parTransId="{CD825CE3-194D-4546-B029-AD478C436ED4}" sibTransId="{D2EA342E-3C58-401D-A8B2-7C5F55310CE6}"/>
    <dgm:cxn modelId="{545009E7-3A21-4A99-A86B-6002F77B1F0A}" type="presOf" srcId="{551590AF-36ED-4F7B-9A1F-3D5D0BC13C0F}" destId="{55C81EEF-5720-49AC-AA90-2495F52FCC6B}" srcOrd="0" destOrd="0" presId="urn:microsoft.com/office/officeart/2005/8/layout/lProcess2"/>
    <dgm:cxn modelId="{F418343C-B71E-43F7-93D8-32D6357319D1}" type="presOf" srcId="{BAFAD723-B6FC-4AB3-AFDB-962680DE5893}" destId="{6FCFD9CC-EFCA-498D-B33F-FE7B19FE7924}" srcOrd="0" destOrd="0" presId="urn:microsoft.com/office/officeart/2005/8/layout/lProcess2"/>
    <dgm:cxn modelId="{94BB54AB-C9C5-40EE-A9E2-BB3EAAB222E8}" type="presOf" srcId="{A008D610-A30D-4795-B91D-04CB3D12C9E1}" destId="{1F708DAE-9370-4726-8583-FC3DCC02F4DE}" srcOrd="0" destOrd="0" presId="urn:microsoft.com/office/officeart/2005/8/layout/lProcess2"/>
    <dgm:cxn modelId="{284040E8-EDB3-4E9E-B97B-5A5378CDC759}" type="presOf" srcId="{B6F26C10-E875-430F-9CC7-04C42B3976F5}" destId="{BB46C764-6AD0-40EA-9FD2-C16FFF1F30F5}" srcOrd="1" destOrd="0" presId="urn:microsoft.com/office/officeart/2005/8/layout/lProcess2"/>
    <dgm:cxn modelId="{E6C7BF93-B43E-4A44-A90D-C60802C9BAE0}" type="presParOf" srcId="{CC4DEFA1-6EF2-4A48-864A-57D7AC771CF7}" destId="{8D4CA2F2-6B78-41B0-86E0-8C080C5CBB8A}" srcOrd="0" destOrd="0" presId="urn:microsoft.com/office/officeart/2005/8/layout/lProcess2"/>
    <dgm:cxn modelId="{A82F8347-3BE3-4B25-A360-60D8393DACBF}" type="presParOf" srcId="{8D4CA2F2-6B78-41B0-86E0-8C080C5CBB8A}" destId="{26EA4E52-3EE1-4EDA-ABAF-4238740C1C89}" srcOrd="0" destOrd="0" presId="urn:microsoft.com/office/officeart/2005/8/layout/lProcess2"/>
    <dgm:cxn modelId="{BF1679BA-E550-48CA-A37D-960595BE7DD5}" type="presParOf" srcId="{8D4CA2F2-6B78-41B0-86E0-8C080C5CBB8A}" destId="{BB46C764-6AD0-40EA-9FD2-C16FFF1F30F5}" srcOrd="1" destOrd="0" presId="urn:microsoft.com/office/officeart/2005/8/layout/lProcess2"/>
    <dgm:cxn modelId="{4A065794-56C3-4F0A-B4CE-8E33951CAB34}" type="presParOf" srcId="{8D4CA2F2-6B78-41B0-86E0-8C080C5CBB8A}" destId="{5B419478-9D05-4122-B763-3CC0FA4DF5D8}" srcOrd="2" destOrd="0" presId="urn:microsoft.com/office/officeart/2005/8/layout/lProcess2"/>
    <dgm:cxn modelId="{716BF66F-7DC1-4E87-86CA-FE607C4E9667}" type="presParOf" srcId="{5B419478-9D05-4122-B763-3CC0FA4DF5D8}" destId="{31745DA3-2000-4C54-9FF0-703378A1AA1C}" srcOrd="0" destOrd="0" presId="urn:microsoft.com/office/officeart/2005/8/layout/lProcess2"/>
    <dgm:cxn modelId="{72367660-DDC0-4748-A99E-1EAF727304B9}" type="presParOf" srcId="{31745DA3-2000-4C54-9FF0-703378A1AA1C}" destId="{6FCFD9CC-EFCA-498D-B33F-FE7B19FE7924}" srcOrd="0" destOrd="0" presId="urn:microsoft.com/office/officeart/2005/8/layout/lProcess2"/>
    <dgm:cxn modelId="{9E04D9F1-29CB-4305-9529-D76BC0A006E5}" type="presParOf" srcId="{31745DA3-2000-4C54-9FF0-703378A1AA1C}" destId="{1FCF9C6D-B6B7-4B66-A331-DA5FA0F7FADC}" srcOrd="1" destOrd="0" presId="urn:microsoft.com/office/officeart/2005/8/layout/lProcess2"/>
    <dgm:cxn modelId="{221F67B8-318C-473D-BF48-34C196698AE3}" type="presParOf" srcId="{31745DA3-2000-4C54-9FF0-703378A1AA1C}" destId="{55C81EEF-5720-49AC-AA90-2495F52FCC6B}" srcOrd="2" destOrd="0" presId="urn:microsoft.com/office/officeart/2005/8/layout/lProcess2"/>
    <dgm:cxn modelId="{0C5C965F-691F-46A3-9118-C44940272987}" type="presParOf" srcId="{31745DA3-2000-4C54-9FF0-703378A1AA1C}" destId="{83BC73A6-7374-475C-93B3-6785FD53DCA8}" srcOrd="3" destOrd="0" presId="urn:microsoft.com/office/officeart/2005/8/layout/lProcess2"/>
    <dgm:cxn modelId="{69F1CED6-C9AC-4FF0-9B56-AAD7B9269BDF}" type="presParOf" srcId="{31745DA3-2000-4C54-9FF0-703378A1AA1C}" destId="{E28A8C43-5272-4134-A22A-42E037AA972B}" srcOrd="4" destOrd="0" presId="urn:microsoft.com/office/officeart/2005/8/layout/lProcess2"/>
    <dgm:cxn modelId="{8E576F2E-BA71-4C7A-868B-0888DBA852E3}" type="presParOf" srcId="{31745DA3-2000-4C54-9FF0-703378A1AA1C}" destId="{51AA4F36-9EE9-4D36-87AB-3FAB60F6F0B2}" srcOrd="5" destOrd="0" presId="urn:microsoft.com/office/officeart/2005/8/layout/lProcess2"/>
    <dgm:cxn modelId="{DB025E0B-DEC3-4B46-9A4F-C41DEC3F64BE}" type="presParOf" srcId="{31745DA3-2000-4C54-9FF0-703378A1AA1C}" destId="{1F708DAE-9370-4726-8583-FC3DCC02F4DE}"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1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6.11 RESULTADOS. AI5 </a:t>
          </a:r>
          <a:r>
            <a:rPr lang="es-MX" sz="2400" b="1" dirty="0" smtClean="0">
              <a:solidFill>
                <a:schemeClr val="bg1"/>
              </a:solidFill>
            </a:rPr>
            <a:t>Adquirir Recursos de TI (I)</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FD53B0C6-FA47-4FD7-BD0C-95CA9B84D365}" type="presOf" srcId="{09FEC86F-E036-4932-A1F3-29C792D7DC38}" destId="{ED61DF64-18D5-4490-B573-C36FB134BE14}" srcOrd="0" destOrd="0" presId="urn:microsoft.com/office/officeart/2005/8/layout/vList2"/>
    <dgm:cxn modelId="{12202856-247E-4841-9951-C6AAA5F84165}" type="presOf" srcId="{238CC9A4-0EAE-4AC6-8A4B-689493D375E4}" destId="{FC7C4530-963F-4D81-8C96-75FADF586974}" srcOrd="0" destOrd="0" presId="urn:microsoft.com/office/officeart/2005/8/layout/vList2"/>
    <dgm:cxn modelId="{60F90C4B-319D-41C3-AC14-F008AB77F96D}"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8BA75CBC-F7C1-4F2F-A88D-229AC25FA6EE}">
      <dgm:prSet phldrT="[Texto]" custT="1">
        <dgm:style>
          <a:lnRef idx="0">
            <a:schemeClr val="accent4"/>
          </a:lnRef>
          <a:fillRef idx="3">
            <a:schemeClr val="accent4"/>
          </a:fillRef>
          <a:effectRef idx="3">
            <a:schemeClr val="accent4"/>
          </a:effectRef>
          <a:fontRef idx="minor">
            <a:schemeClr val="lt1"/>
          </a:fontRef>
        </dgm:style>
      </dgm:prSet>
      <dgm:spPr/>
      <dgm:t>
        <a:bodyPr/>
        <a:lstStyle/>
        <a:p>
          <a:r>
            <a:rPr lang="es-EC" sz="1600" dirty="0" smtClean="0"/>
            <a:t>La estructura satisface los requerimientos necesarios para incrementar el nivel de madurez de los procesos de TI en el dominio Adquirir e Implementar hacia el nivel administrable y medible</a:t>
          </a:r>
          <a:r>
            <a:rPr lang="es-EC" sz="1800" b="1" i="1" dirty="0" smtClean="0"/>
            <a:t>. </a:t>
          </a:r>
          <a:endParaRPr lang="es-EC" sz="1800" b="1" i="1"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CB13EEC3-42EC-4E4C-A2E5-B30C1D1E3FA3}" type="pres">
      <dgm:prSet presAssocID="{8BA75CBC-F7C1-4F2F-A88D-229AC25FA6EE}" presName="linNode" presStyleCnt="0"/>
      <dgm:spPr/>
    </dgm:pt>
    <dgm:pt modelId="{10042282-D22C-4FBE-94C3-35339FF5E73F}" type="pres">
      <dgm:prSet presAssocID="{8BA75CBC-F7C1-4F2F-A88D-229AC25FA6EE}" presName="parentText" presStyleLbl="node1" presStyleIdx="0" presStyleCnt="1" custScaleX="277778" custScaleY="60000" custLinFactNeighborX="546" custLinFactNeighborY="-13649">
        <dgm:presLayoutVars>
          <dgm:chMax val="1"/>
          <dgm:bulletEnabled val="1"/>
        </dgm:presLayoutVars>
      </dgm:prSet>
      <dgm:spPr/>
      <dgm:t>
        <a:bodyPr/>
        <a:lstStyle/>
        <a:p>
          <a:endParaRPr lang="es-EC"/>
        </a:p>
      </dgm:t>
    </dgm:pt>
  </dgm:ptLst>
  <dgm:cxnLst>
    <dgm:cxn modelId="{AAE602FC-8E19-455D-8362-A9C7502F596F}" srcId="{6E12C7D7-F586-418F-B08F-564058E052C3}" destId="{8BA75CBC-F7C1-4F2F-A88D-229AC25FA6EE}" srcOrd="0" destOrd="0" parTransId="{2815BD86-7FA4-4D49-90B7-A0AF194EE304}" sibTransId="{F5CD6E56-61D4-4B1B-8481-CEDC62A4590C}"/>
    <dgm:cxn modelId="{771AF20B-FA3F-4835-8937-5AA190995037}" type="presOf" srcId="{8BA75CBC-F7C1-4F2F-A88D-229AC25FA6EE}" destId="{10042282-D22C-4FBE-94C3-35339FF5E73F}" srcOrd="0" destOrd="0" presId="urn:microsoft.com/office/officeart/2005/8/layout/vList5"/>
    <dgm:cxn modelId="{15CBB702-FCC5-4D40-A4C7-D1B19E5CDFE8}" type="presOf" srcId="{6E12C7D7-F586-418F-B08F-564058E052C3}" destId="{17368821-4A77-49F0-B835-DE2788552788}" srcOrd="0" destOrd="0" presId="urn:microsoft.com/office/officeart/2005/8/layout/vList5"/>
    <dgm:cxn modelId="{EA34B142-6E58-44B9-A362-02DFA8090E1E}" type="presParOf" srcId="{17368821-4A77-49F0-B835-DE2788552788}" destId="{CB13EEC3-42EC-4E4C-A2E5-B30C1D1E3FA3}" srcOrd="0" destOrd="0" presId="urn:microsoft.com/office/officeart/2005/8/layout/vList5"/>
    <dgm:cxn modelId="{96D09D75-2B5B-4891-A1E3-0952CC66B4DD}" type="presParOf" srcId="{CB13EEC3-42EC-4E4C-A2E5-B30C1D1E3FA3}" destId="{10042282-D22C-4FBE-94C3-35339FF5E73F}" srcOrd="0"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2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6.12 RESULTADOS. AI6 </a:t>
          </a:r>
          <a:r>
            <a:rPr lang="es-MX" sz="2400" b="1" dirty="0" smtClean="0">
              <a:solidFill>
                <a:schemeClr val="bg1"/>
              </a:solidFill>
            </a:rPr>
            <a:t>Administrar cambios (I)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7581DAF7-A9C7-40FC-90B2-0E88D4ED1580}" type="presOf" srcId="{09FEC86F-E036-4932-A1F3-29C792D7DC38}" destId="{ED61DF64-18D5-4490-B573-C36FB134BE14}" srcOrd="0" destOrd="0" presId="urn:microsoft.com/office/officeart/2005/8/layout/vList2"/>
    <dgm:cxn modelId="{FE32D134-7A00-497D-BF64-EE08C206C48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5A5D4A5-81B2-4BEA-A46C-C725CB51F950}"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21.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b="1" dirty="0" smtClean="0"/>
            <a:t>Grado de Madurez AI6: Inicial (1)</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700" dirty="0" smtClean="0"/>
            <a:t>No existen procedimientos formales, las modificaciones se dejan en manos del técnico de turno y no se comunica los cambios realizados.</a:t>
          </a:r>
          <a:endParaRPr lang="es-EC" sz="17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51590AF-36ED-4F7B-9A1F-3D5D0BC13C0F}">
      <dgm:prSet phldrT="[Texto]" custT="1"/>
      <dgm:spPr/>
      <dgm:t>
        <a:bodyPr/>
        <a:lstStyle/>
        <a:p>
          <a:pPr algn="ctr"/>
          <a:r>
            <a:rPr lang="es-MX" sz="1700" dirty="0" smtClean="0"/>
            <a:t>No existe una metodología o herramienta que permita realizar el ingreso de los cambios solicitados para la evaluación, autorización, implantación</a:t>
          </a:r>
          <a:endParaRPr lang="es-EC" sz="17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ACF5370F-FCAC-45E8-8079-BF9DD9431CD6}">
      <dgm:prSet phldrT="[Texto]" custT="1"/>
      <dgm:spPr/>
      <dgm:t>
        <a:bodyPr/>
        <a:lstStyle/>
        <a:p>
          <a:pPr algn="ctr"/>
          <a:r>
            <a:rPr lang="es-MX" sz="1700" dirty="0" smtClean="0"/>
            <a:t>Los procedimientos para el manejo de contingencias y emergencias no han sido establecidos</a:t>
          </a:r>
          <a:endParaRPr lang="es-EC" sz="1700" dirty="0"/>
        </a:p>
      </dgm:t>
    </dgm:pt>
    <dgm:pt modelId="{9ADA645D-99AD-44FC-B49E-C0C693C568CE}" type="parTrans" cxnId="{53002B79-C816-46D5-9399-F7B78FF21054}">
      <dgm:prSet/>
      <dgm:spPr/>
      <dgm:t>
        <a:bodyPr/>
        <a:lstStyle/>
        <a:p>
          <a:endParaRPr lang="es-EC"/>
        </a:p>
      </dgm:t>
    </dgm:pt>
    <dgm:pt modelId="{D8AE330E-CF20-43F4-B509-A27F16961683}" type="sibTrans" cxnId="{53002B79-C816-46D5-9399-F7B78FF21054}">
      <dgm:prSet/>
      <dgm:spPr/>
      <dgm:t>
        <a:bodyPr/>
        <a:lstStyle/>
        <a:p>
          <a:endParaRPr lang="es-EC"/>
        </a:p>
      </dgm:t>
    </dgm:pt>
    <dgm:pt modelId="{A008D610-A30D-4795-B91D-04CB3D12C9E1}">
      <dgm:prSet phldrT="[Texto]" custT="1"/>
      <dgm:spPr/>
      <dgm:t>
        <a:bodyPr/>
        <a:lstStyle/>
        <a:p>
          <a:pPr algn="ctr"/>
          <a:r>
            <a:rPr lang="es-MX" sz="1700" dirty="0" smtClean="0"/>
            <a:t>Es posible que cualquier técnico con privilegios de administrador realice modificaciones sin dejar rastro en los aplicativos y bases de datos de los sistemas  </a:t>
          </a:r>
          <a:endParaRPr lang="es-EC" sz="1700" dirty="0"/>
        </a:p>
      </dgm:t>
    </dgm:pt>
    <dgm:pt modelId="{D2EA342E-3C58-401D-A8B2-7C5F55310CE6}" type="sibTrans" cxnId="{C4D41948-428D-460F-8256-986904F43514}">
      <dgm:prSet/>
      <dgm:spPr/>
      <dgm:t>
        <a:bodyPr/>
        <a:lstStyle/>
        <a:p>
          <a:endParaRPr lang="es-EC"/>
        </a:p>
      </dgm:t>
    </dgm:pt>
    <dgm:pt modelId="{CD825CE3-194D-4546-B029-AD478C436ED4}" type="parTrans" cxnId="{C4D41948-428D-460F-8256-986904F43514}">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custLinFactNeighborX="-8716" custLinFactNeighborY="1040"/>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1" presStyleCnt="4" custLinFactY="-24796"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E28A8C43-5272-4134-A22A-42E037AA972B}" type="pres">
      <dgm:prSet presAssocID="{ACF5370F-FCAC-45E8-8079-BF9DD9431CD6}" presName="childNode" presStyleLbl="node1" presStyleIdx="2" presStyleCnt="4" custLinFactY="-21410" custLinFactNeighborX="-214" custLinFactNeighborY="-100000">
        <dgm:presLayoutVars>
          <dgm:bulletEnabled val="1"/>
        </dgm:presLayoutVars>
      </dgm:prSet>
      <dgm:spPr/>
      <dgm:t>
        <a:bodyPr/>
        <a:lstStyle/>
        <a:p>
          <a:endParaRPr lang="es-EC"/>
        </a:p>
      </dgm:t>
    </dgm:pt>
    <dgm:pt modelId="{51AA4F36-9EE9-4D36-87AB-3FAB60F6F0B2}" type="pres">
      <dgm:prSet presAssocID="{ACF5370F-FCAC-45E8-8079-BF9DD9431CD6}" presName="aSpace2" presStyleCnt="0"/>
      <dgm:spPr/>
    </dgm:pt>
    <dgm:pt modelId="{1F708DAE-9370-4726-8583-FC3DCC02F4DE}" type="pres">
      <dgm:prSet presAssocID="{A008D610-A30D-4795-B91D-04CB3D12C9E1}" presName="childNode" presStyleLbl="node1" presStyleIdx="3" presStyleCnt="4" custLinFactY="-14486" custLinFactNeighborY="-100000">
        <dgm:presLayoutVars>
          <dgm:bulletEnabled val="1"/>
        </dgm:presLayoutVars>
      </dgm:prSet>
      <dgm:spPr/>
      <dgm:t>
        <a:bodyPr/>
        <a:lstStyle/>
        <a:p>
          <a:endParaRPr lang="es-EC"/>
        </a:p>
      </dgm:t>
    </dgm:pt>
  </dgm:ptLst>
  <dgm:cxnLst>
    <dgm:cxn modelId="{C4D41948-428D-460F-8256-986904F43514}" srcId="{B6F26C10-E875-430F-9CC7-04C42B3976F5}" destId="{A008D610-A30D-4795-B91D-04CB3D12C9E1}" srcOrd="3" destOrd="0" parTransId="{CD825CE3-194D-4546-B029-AD478C436ED4}" sibTransId="{D2EA342E-3C58-401D-A8B2-7C5F55310CE6}"/>
    <dgm:cxn modelId="{53002B79-C816-46D5-9399-F7B78FF21054}" srcId="{B6F26C10-E875-430F-9CC7-04C42B3976F5}" destId="{ACF5370F-FCAC-45E8-8079-BF9DD9431CD6}" srcOrd="2" destOrd="0" parTransId="{9ADA645D-99AD-44FC-B49E-C0C693C568CE}" sibTransId="{D8AE330E-CF20-43F4-B509-A27F16961683}"/>
    <dgm:cxn modelId="{88B60BFC-65B7-40A6-A1A1-68D0922A5640}" type="presOf" srcId="{BAFAD723-B6FC-4AB3-AFDB-962680DE5893}" destId="{6FCFD9CC-EFCA-498D-B33F-FE7B19FE7924}" srcOrd="0" destOrd="0" presId="urn:microsoft.com/office/officeart/2005/8/layout/lProcess2"/>
    <dgm:cxn modelId="{AA8FD301-7DBF-47CE-97DD-C97A3441AC52}" type="presOf" srcId="{B6F26C10-E875-430F-9CC7-04C42B3976F5}" destId="{26EA4E52-3EE1-4EDA-ABAF-4238740C1C89}" srcOrd="0" destOrd="0" presId="urn:microsoft.com/office/officeart/2005/8/layout/lProcess2"/>
    <dgm:cxn modelId="{650B6042-D49A-44CB-83E6-11305AD79E6C}" type="presOf" srcId="{A008D610-A30D-4795-B91D-04CB3D12C9E1}" destId="{1F708DAE-9370-4726-8583-FC3DCC02F4DE}"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8A128FBC-D445-4A77-B3A0-DF2864C41FCE}" type="presOf" srcId="{DE0E38FE-64CC-4299-8DC9-A92AACC94B78}" destId="{CC4DEFA1-6EF2-4A48-864A-57D7AC771CF7}" srcOrd="0" destOrd="0" presId="urn:microsoft.com/office/officeart/2005/8/layout/lProcess2"/>
    <dgm:cxn modelId="{DA154566-9618-46A4-AEE5-F8D37D5B7F31}" type="presOf" srcId="{551590AF-36ED-4F7B-9A1F-3D5D0BC13C0F}" destId="{55C81EEF-5720-49AC-AA90-2495F52FCC6B}" srcOrd="0" destOrd="0" presId="urn:microsoft.com/office/officeart/2005/8/layout/lProcess2"/>
    <dgm:cxn modelId="{868F5D0A-9EF3-4777-84ED-CA999BD063B1}" type="presOf" srcId="{ACF5370F-FCAC-45E8-8079-BF9DD9431CD6}" destId="{E28A8C43-5272-4134-A22A-42E037AA972B}"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9F4AFC86-66CB-428E-A6BD-84617E1BF4FC}" srcId="{B6F26C10-E875-430F-9CC7-04C42B3976F5}" destId="{551590AF-36ED-4F7B-9A1F-3D5D0BC13C0F}" srcOrd="1" destOrd="0" parTransId="{8CD10C2D-0B10-4465-93BF-F44D3D9C9477}" sibTransId="{7F773AE0-3095-412A-8AD1-510B2EABED65}"/>
    <dgm:cxn modelId="{85027DF0-137F-42DF-BBAE-B634A5018772}" type="presOf" srcId="{B6F26C10-E875-430F-9CC7-04C42B3976F5}" destId="{BB46C764-6AD0-40EA-9FD2-C16FFF1F30F5}" srcOrd="1" destOrd="0" presId="urn:microsoft.com/office/officeart/2005/8/layout/lProcess2"/>
    <dgm:cxn modelId="{B9FDD002-A97E-4C99-8AFC-218EDF16349A}" type="presParOf" srcId="{CC4DEFA1-6EF2-4A48-864A-57D7AC771CF7}" destId="{8D4CA2F2-6B78-41B0-86E0-8C080C5CBB8A}" srcOrd="0" destOrd="0" presId="urn:microsoft.com/office/officeart/2005/8/layout/lProcess2"/>
    <dgm:cxn modelId="{8DB0D93A-D181-48CC-A14C-DB74A8BC2251}" type="presParOf" srcId="{8D4CA2F2-6B78-41B0-86E0-8C080C5CBB8A}" destId="{26EA4E52-3EE1-4EDA-ABAF-4238740C1C89}" srcOrd="0" destOrd="0" presId="urn:microsoft.com/office/officeart/2005/8/layout/lProcess2"/>
    <dgm:cxn modelId="{AFAE33E7-AB96-4444-A353-7ACF44DA5FBF}" type="presParOf" srcId="{8D4CA2F2-6B78-41B0-86E0-8C080C5CBB8A}" destId="{BB46C764-6AD0-40EA-9FD2-C16FFF1F30F5}" srcOrd="1" destOrd="0" presId="urn:microsoft.com/office/officeart/2005/8/layout/lProcess2"/>
    <dgm:cxn modelId="{CEACDC43-8433-4CEF-846F-EF2E3E39C855}" type="presParOf" srcId="{8D4CA2F2-6B78-41B0-86E0-8C080C5CBB8A}" destId="{5B419478-9D05-4122-B763-3CC0FA4DF5D8}" srcOrd="2" destOrd="0" presId="urn:microsoft.com/office/officeart/2005/8/layout/lProcess2"/>
    <dgm:cxn modelId="{0EC225CE-5456-42DB-A086-0B6DFC660A8A}" type="presParOf" srcId="{5B419478-9D05-4122-B763-3CC0FA4DF5D8}" destId="{31745DA3-2000-4C54-9FF0-703378A1AA1C}" srcOrd="0" destOrd="0" presId="urn:microsoft.com/office/officeart/2005/8/layout/lProcess2"/>
    <dgm:cxn modelId="{A05254A0-8770-4E6C-9F74-63FDF63B3D0A}" type="presParOf" srcId="{31745DA3-2000-4C54-9FF0-703378A1AA1C}" destId="{6FCFD9CC-EFCA-498D-B33F-FE7B19FE7924}" srcOrd="0" destOrd="0" presId="urn:microsoft.com/office/officeart/2005/8/layout/lProcess2"/>
    <dgm:cxn modelId="{5746EECB-71D6-4F09-ACE6-2EBC78FB0EE5}" type="presParOf" srcId="{31745DA3-2000-4C54-9FF0-703378A1AA1C}" destId="{1FCF9C6D-B6B7-4B66-A331-DA5FA0F7FADC}" srcOrd="1" destOrd="0" presId="urn:microsoft.com/office/officeart/2005/8/layout/lProcess2"/>
    <dgm:cxn modelId="{0E6F4C3F-17D5-48C1-B8BB-BC5690DCA08D}" type="presParOf" srcId="{31745DA3-2000-4C54-9FF0-703378A1AA1C}" destId="{55C81EEF-5720-49AC-AA90-2495F52FCC6B}" srcOrd="2" destOrd="0" presId="urn:microsoft.com/office/officeart/2005/8/layout/lProcess2"/>
    <dgm:cxn modelId="{D3E44272-CC42-4992-AB39-FA56BEB51920}" type="presParOf" srcId="{31745DA3-2000-4C54-9FF0-703378A1AA1C}" destId="{83BC73A6-7374-475C-93B3-6785FD53DCA8}" srcOrd="3" destOrd="0" presId="urn:microsoft.com/office/officeart/2005/8/layout/lProcess2"/>
    <dgm:cxn modelId="{1311CB07-2F56-4635-94D6-02015074AD9C}" type="presParOf" srcId="{31745DA3-2000-4C54-9FF0-703378A1AA1C}" destId="{E28A8C43-5272-4134-A22A-42E037AA972B}" srcOrd="4" destOrd="0" presId="urn:microsoft.com/office/officeart/2005/8/layout/lProcess2"/>
    <dgm:cxn modelId="{9A64D778-DBFF-4AB7-BF9A-EA448C71CA72}" type="presParOf" srcId="{31745DA3-2000-4C54-9FF0-703378A1AA1C}" destId="{51AA4F36-9EE9-4D36-87AB-3FAB60F6F0B2}" srcOrd="5" destOrd="0" presId="urn:microsoft.com/office/officeart/2005/8/layout/lProcess2"/>
    <dgm:cxn modelId="{C2902E2B-A656-471C-9BF8-41C0CA2A4929}" type="presParOf" srcId="{31745DA3-2000-4C54-9FF0-703378A1AA1C}" destId="{1F708DAE-9370-4726-8583-FC3DCC02F4DE}"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2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6.13 RESULTADOS. AI6 </a:t>
          </a:r>
          <a:r>
            <a:rPr lang="es-MX" sz="2400" b="1" dirty="0" smtClean="0">
              <a:solidFill>
                <a:schemeClr val="bg1"/>
              </a:solidFill>
            </a:rPr>
            <a:t>Administrar cambios (I)</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B693D43C-3286-42F7-9C97-EE98DA4F27CB}" type="presOf" srcId="{09FEC86F-E036-4932-A1F3-29C792D7DC38}" destId="{ED61DF64-18D5-4490-B573-C36FB134BE14}" srcOrd="0" destOrd="0" presId="urn:microsoft.com/office/officeart/2005/8/layout/vList2"/>
    <dgm:cxn modelId="{2E2EAD71-9C4E-4DA3-B228-C68BB69AF829}" type="presOf" srcId="{238CC9A4-0EAE-4AC6-8A4B-689493D375E4}" destId="{FC7C4530-963F-4D81-8C96-75FADF586974}" srcOrd="0" destOrd="0" presId="urn:microsoft.com/office/officeart/2005/8/layout/vList2"/>
    <dgm:cxn modelId="{0542C18D-8242-4593-8B5B-DA4BDBF95D61}"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2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6.14 RESULTADOS. AI7 </a:t>
          </a:r>
          <a:r>
            <a:rPr lang="es-MX" sz="2400" b="1" dirty="0" smtClean="0">
              <a:solidFill>
                <a:schemeClr val="bg1"/>
              </a:solidFill>
            </a:rPr>
            <a:t>Instalar y Acreditar soluciones (I)</a:t>
          </a:r>
          <a:endParaRPr lang="es-EC" sz="16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6F45295B-DC91-42D0-A1AE-44C4441CA1D3}"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2441354-C42B-4D28-A812-2E95091B0818}" type="presOf" srcId="{09FEC86F-E036-4932-A1F3-29C792D7DC38}" destId="{ED61DF64-18D5-4490-B573-C36FB134BE14}" srcOrd="0" destOrd="0" presId="urn:microsoft.com/office/officeart/2005/8/layout/vList2"/>
    <dgm:cxn modelId="{A82BE3F1-0AF5-4C31-8D8B-968B2E4E461D}"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24.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r>
            <a:rPr lang="es-EC" sz="2000" b="1" dirty="0" smtClean="0"/>
            <a:t>Grado de Madurez AI7: Repetible (2)</a:t>
          </a:r>
          <a:endParaRPr lang="es-EC" sz="20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700" dirty="0" smtClean="0"/>
            <a:t>No existe evidencia del empleo de un procedimiento definido de post-implantación de sistemas, emplean diferentes enfoques en las pruebas de software.</a:t>
          </a:r>
          <a:endParaRPr lang="es-EC" sz="17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551590AF-36ED-4F7B-9A1F-3D5D0BC13C0F}">
      <dgm:prSet phldrT="[Texto]" custT="1"/>
      <dgm:spPr/>
      <dgm:t>
        <a:bodyPr/>
        <a:lstStyle/>
        <a:p>
          <a:pPr algn="ctr"/>
          <a:r>
            <a:rPr lang="es-MX" sz="1700" dirty="0" smtClean="0"/>
            <a:t>En el proceso de pruebas de acreditación se evidencia el empleo de notificaciones a través de mails </a:t>
          </a:r>
          <a:endParaRPr lang="es-EC" sz="1700" dirty="0"/>
        </a:p>
      </dgm:t>
    </dgm:pt>
    <dgm:pt modelId="{8CD10C2D-0B10-4465-93BF-F44D3D9C9477}" type="parTrans" cxnId="{9F4AFC86-66CB-428E-A6BD-84617E1BF4FC}">
      <dgm:prSet/>
      <dgm:spPr/>
      <dgm:t>
        <a:bodyPr/>
        <a:lstStyle/>
        <a:p>
          <a:endParaRPr lang="es-EC"/>
        </a:p>
      </dgm:t>
    </dgm:pt>
    <dgm:pt modelId="{7F773AE0-3095-412A-8AD1-510B2EABED65}" type="sibTrans" cxnId="{9F4AFC86-66CB-428E-A6BD-84617E1BF4FC}">
      <dgm:prSet/>
      <dgm:spPr/>
      <dgm:t>
        <a:bodyPr/>
        <a:lstStyle/>
        <a:p>
          <a:endParaRPr lang="es-EC"/>
        </a:p>
      </dgm:t>
    </dgm:pt>
    <dgm:pt modelId="{ACF5370F-FCAC-45E8-8079-BF9DD9431CD6}">
      <dgm:prSet phldrT="[Texto]" custT="1"/>
      <dgm:spPr/>
      <dgm:t>
        <a:bodyPr/>
        <a:lstStyle/>
        <a:p>
          <a:pPr algn="ctr"/>
          <a:r>
            <a:rPr lang="es-MX" sz="1700" dirty="0" smtClean="0"/>
            <a:t>El proceso de transición y migración de datos ha generado inconsistencia de datos por la carencia de pruebas de integración</a:t>
          </a:r>
          <a:endParaRPr lang="es-EC" sz="1700" dirty="0"/>
        </a:p>
      </dgm:t>
    </dgm:pt>
    <dgm:pt modelId="{9ADA645D-99AD-44FC-B49E-C0C693C568CE}" type="parTrans" cxnId="{53002B79-C816-46D5-9399-F7B78FF21054}">
      <dgm:prSet/>
      <dgm:spPr/>
      <dgm:t>
        <a:bodyPr/>
        <a:lstStyle/>
        <a:p>
          <a:endParaRPr lang="es-EC"/>
        </a:p>
      </dgm:t>
    </dgm:pt>
    <dgm:pt modelId="{D8AE330E-CF20-43F4-B509-A27F16961683}" type="sibTrans" cxnId="{53002B79-C816-46D5-9399-F7B78FF21054}">
      <dgm:prSet/>
      <dgm:spPr/>
      <dgm:t>
        <a:bodyPr/>
        <a:lstStyle/>
        <a:p>
          <a:endParaRPr lang="es-EC"/>
        </a:p>
      </dgm:t>
    </dgm:pt>
    <dgm:pt modelId="{A008D610-A30D-4795-B91D-04CB3D12C9E1}">
      <dgm:prSet phldrT="[Texto]" custT="1"/>
      <dgm:spPr/>
      <dgm:t>
        <a:bodyPr/>
        <a:lstStyle/>
        <a:p>
          <a:pPr algn="ctr"/>
          <a:r>
            <a:rPr lang="es-MX" sz="1700" dirty="0" smtClean="0"/>
            <a:t>Falta de manuales de procedimientos para la liberación y distribución de software.</a:t>
          </a:r>
          <a:endParaRPr lang="es-EC" sz="1700" dirty="0"/>
        </a:p>
      </dgm:t>
    </dgm:pt>
    <dgm:pt modelId="{D2EA342E-3C58-401D-A8B2-7C5F55310CE6}" type="sibTrans" cxnId="{C4D41948-428D-460F-8256-986904F43514}">
      <dgm:prSet/>
      <dgm:spPr/>
      <dgm:t>
        <a:bodyPr/>
        <a:lstStyle/>
        <a:p>
          <a:endParaRPr lang="es-EC"/>
        </a:p>
      </dgm:t>
    </dgm:pt>
    <dgm:pt modelId="{CD825CE3-194D-4546-B029-AD478C436ED4}" type="parTrans" cxnId="{C4D41948-428D-460F-8256-986904F43514}">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custLinFactNeighborX="-8716" custLinFactNeighborY="1040"/>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4" custLinFactY="-2579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1" presStyleCnt="4" custLinFactY="-24796"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E28A8C43-5272-4134-A22A-42E037AA972B}" type="pres">
      <dgm:prSet presAssocID="{ACF5370F-FCAC-45E8-8079-BF9DD9431CD6}" presName="childNode" presStyleLbl="node1" presStyleIdx="2" presStyleCnt="4" custLinFactY="-21410" custLinFactNeighborX="-214" custLinFactNeighborY="-100000">
        <dgm:presLayoutVars>
          <dgm:bulletEnabled val="1"/>
        </dgm:presLayoutVars>
      </dgm:prSet>
      <dgm:spPr/>
      <dgm:t>
        <a:bodyPr/>
        <a:lstStyle/>
        <a:p>
          <a:endParaRPr lang="es-EC"/>
        </a:p>
      </dgm:t>
    </dgm:pt>
    <dgm:pt modelId="{51AA4F36-9EE9-4D36-87AB-3FAB60F6F0B2}" type="pres">
      <dgm:prSet presAssocID="{ACF5370F-FCAC-45E8-8079-BF9DD9431CD6}" presName="aSpace2" presStyleCnt="0"/>
      <dgm:spPr/>
    </dgm:pt>
    <dgm:pt modelId="{1F708DAE-9370-4726-8583-FC3DCC02F4DE}" type="pres">
      <dgm:prSet presAssocID="{A008D610-A30D-4795-B91D-04CB3D12C9E1}" presName="childNode" presStyleLbl="node1" presStyleIdx="3" presStyleCnt="4" custLinFactY="-14486" custLinFactNeighborY="-100000">
        <dgm:presLayoutVars>
          <dgm:bulletEnabled val="1"/>
        </dgm:presLayoutVars>
      </dgm:prSet>
      <dgm:spPr/>
      <dgm:t>
        <a:bodyPr/>
        <a:lstStyle/>
        <a:p>
          <a:endParaRPr lang="es-EC"/>
        </a:p>
      </dgm:t>
    </dgm:pt>
  </dgm:ptLst>
  <dgm:cxnLst>
    <dgm:cxn modelId="{DD47CA55-D203-41A3-8526-F7F31A4A00E2}" type="presOf" srcId="{DE0E38FE-64CC-4299-8DC9-A92AACC94B78}" destId="{CC4DEFA1-6EF2-4A48-864A-57D7AC771CF7}" srcOrd="0" destOrd="0" presId="urn:microsoft.com/office/officeart/2005/8/layout/lProcess2"/>
    <dgm:cxn modelId="{374C778B-44BA-440F-A5FE-699110566E7F}" type="presOf" srcId="{B6F26C10-E875-430F-9CC7-04C42B3976F5}" destId="{26EA4E52-3EE1-4EDA-ABAF-4238740C1C89}" srcOrd="0" destOrd="0" presId="urn:microsoft.com/office/officeart/2005/8/layout/lProcess2"/>
    <dgm:cxn modelId="{A41AEE21-45D3-43F9-BFC1-7AD0E8B67B0E}" type="presOf" srcId="{B6F26C10-E875-430F-9CC7-04C42B3976F5}" destId="{BB46C764-6AD0-40EA-9FD2-C16FFF1F30F5}" srcOrd="1" destOrd="0" presId="urn:microsoft.com/office/officeart/2005/8/layout/lProcess2"/>
    <dgm:cxn modelId="{C4D41948-428D-460F-8256-986904F43514}" srcId="{B6F26C10-E875-430F-9CC7-04C42B3976F5}" destId="{A008D610-A30D-4795-B91D-04CB3D12C9E1}" srcOrd="3" destOrd="0" parTransId="{CD825CE3-194D-4546-B029-AD478C436ED4}" sibTransId="{D2EA342E-3C58-401D-A8B2-7C5F55310CE6}"/>
    <dgm:cxn modelId="{2AF59C6E-F4E8-45F1-BD2C-CB6C8717ABCA}" type="presOf" srcId="{BAFAD723-B6FC-4AB3-AFDB-962680DE5893}" destId="{6FCFD9CC-EFCA-498D-B33F-FE7B19FE7924}" srcOrd="0" destOrd="0" presId="urn:microsoft.com/office/officeart/2005/8/layout/lProcess2"/>
    <dgm:cxn modelId="{53002B79-C816-46D5-9399-F7B78FF21054}" srcId="{B6F26C10-E875-430F-9CC7-04C42B3976F5}" destId="{ACF5370F-FCAC-45E8-8079-BF9DD9431CD6}" srcOrd="2" destOrd="0" parTransId="{9ADA645D-99AD-44FC-B49E-C0C693C568CE}" sibTransId="{D8AE330E-CF20-43F4-B509-A27F16961683}"/>
    <dgm:cxn modelId="{917B12A0-5F17-4815-A562-02A32BDB0D60}" type="presOf" srcId="{551590AF-36ED-4F7B-9A1F-3D5D0BC13C0F}" destId="{55C81EEF-5720-49AC-AA90-2495F52FCC6B}" srcOrd="0" destOrd="0" presId="urn:microsoft.com/office/officeart/2005/8/layout/lProcess2"/>
    <dgm:cxn modelId="{F0C10942-B854-486C-A2FD-23234A07D908}" srcId="{DE0E38FE-64CC-4299-8DC9-A92AACC94B78}" destId="{B6F26C10-E875-430F-9CC7-04C42B3976F5}" srcOrd="0" destOrd="0" parTransId="{9DA2B451-5312-48E2-A575-7A55CEF6B9D6}" sibTransId="{C473FB02-671A-467B-B3C4-0350FED9AEF4}"/>
    <dgm:cxn modelId="{74FFBE65-ECCF-4226-9773-27AE131390D7}" srcId="{B6F26C10-E875-430F-9CC7-04C42B3976F5}" destId="{BAFAD723-B6FC-4AB3-AFDB-962680DE5893}" srcOrd="0" destOrd="0" parTransId="{A62D81E9-3958-4F2C-91A7-19DC8816C470}" sibTransId="{10623BEC-35AF-4B10-B49D-64E074DD72AF}"/>
    <dgm:cxn modelId="{9F4AFC86-66CB-428E-A6BD-84617E1BF4FC}" srcId="{B6F26C10-E875-430F-9CC7-04C42B3976F5}" destId="{551590AF-36ED-4F7B-9A1F-3D5D0BC13C0F}" srcOrd="1" destOrd="0" parTransId="{8CD10C2D-0B10-4465-93BF-F44D3D9C9477}" sibTransId="{7F773AE0-3095-412A-8AD1-510B2EABED65}"/>
    <dgm:cxn modelId="{EA336FB4-0927-45D8-B872-E2D45D9DE11D}" type="presOf" srcId="{ACF5370F-FCAC-45E8-8079-BF9DD9431CD6}" destId="{E28A8C43-5272-4134-A22A-42E037AA972B}" srcOrd="0" destOrd="0" presId="urn:microsoft.com/office/officeart/2005/8/layout/lProcess2"/>
    <dgm:cxn modelId="{10BFDA71-AC34-44F9-BE05-056D9EC7D7BC}" type="presOf" srcId="{A008D610-A30D-4795-B91D-04CB3D12C9E1}" destId="{1F708DAE-9370-4726-8583-FC3DCC02F4DE}" srcOrd="0" destOrd="0" presId="urn:microsoft.com/office/officeart/2005/8/layout/lProcess2"/>
    <dgm:cxn modelId="{5EE66147-B1E8-4868-95BA-357D59B6BAE0}" type="presParOf" srcId="{CC4DEFA1-6EF2-4A48-864A-57D7AC771CF7}" destId="{8D4CA2F2-6B78-41B0-86E0-8C080C5CBB8A}" srcOrd="0" destOrd="0" presId="urn:microsoft.com/office/officeart/2005/8/layout/lProcess2"/>
    <dgm:cxn modelId="{DD9FA5B7-0B79-49C5-B7C8-35E4A8E39F81}" type="presParOf" srcId="{8D4CA2F2-6B78-41B0-86E0-8C080C5CBB8A}" destId="{26EA4E52-3EE1-4EDA-ABAF-4238740C1C89}" srcOrd="0" destOrd="0" presId="urn:microsoft.com/office/officeart/2005/8/layout/lProcess2"/>
    <dgm:cxn modelId="{1FC49DDA-E64D-48EF-9C2A-FDBB61BE4695}" type="presParOf" srcId="{8D4CA2F2-6B78-41B0-86E0-8C080C5CBB8A}" destId="{BB46C764-6AD0-40EA-9FD2-C16FFF1F30F5}" srcOrd="1" destOrd="0" presId="urn:microsoft.com/office/officeart/2005/8/layout/lProcess2"/>
    <dgm:cxn modelId="{883595AA-7628-40F3-B12E-BCAE2D09C201}" type="presParOf" srcId="{8D4CA2F2-6B78-41B0-86E0-8C080C5CBB8A}" destId="{5B419478-9D05-4122-B763-3CC0FA4DF5D8}" srcOrd="2" destOrd="0" presId="urn:microsoft.com/office/officeart/2005/8/layout/lProcess2"/>
    <dgm:cxn modelId="{F189A17E-C796-4679-92D4-A5E5175871BC}" type="presParOf" srcId="{5B419478-9D05-4122-B763-3CC0FA4DF5D8}" destId="{31745DA3-2000-4C54-9FF0-703378A1AA1C}" srcOrd="0" destOrd="0" presId="urn:microsoft.com/office/officeart/2005/8/layout/lProcess2"/>
    <dgm:cxn modelId="{D5CF4ADB-79DD-474E-BF5B-0DA2C47C2A4B}" type="presParOf" srcId="{31745DA3-2000-4C54-9FF0-703378A1AA1C}" destId="{6FCFD9CC-EFCA-498D-B33F-FE7B19FE7924}" srcOrd="0" destOrd="0" presId="urn:microsoft.com/office/officeart/2005/8/layout/lProcess2"/>
    <dgm:cxn modelId="{B66F1C2A-E255-485A-9AF7-82D7E365A90A}" type="presParOf" srcId="{31745DA3-2000-4C54-9FF0-703378A1AA1C}" destId="{1FCF9C6D-B6B7-4B66-A331-DA5FA0F7FADC}" srcOrd="1" destOrd="0" presId="urn:microsoft.com/office/officeart/2005/8/layout/lProcess2"/>
    <dgm:cxn modelId="{9E86FFD1-C9C6-49A2-94F9-EFB43522BD8D}" type="presParOf" srcId="{31745DA3-2000-4C54-9FF0-703378A1AA1C}" destId="{55C81EEF-5720-49AC-AA90-2495F52FCC6B}" srcOrd="2" destOrd="0" presId="urn:microsoft.com/office/officeart/2005/8/layout/lProcess2"/>
    <dgm:cxn modelId="{5509C532-BB9F-47BC-943E-734CD3D3D7C0}" type="presParOf" srcId="{31745DA3-2000-4C54-9FF0-703378A1AA1C}" destId="{83BC73A6-7374-475C-93B3-6785FD53DCA8}" srcOrd="3" destOrd="0" presId="urn:microsoft.com/office/officeart/2005/8/layout/lProcess2"/>
    <dgm:cxn modelId="{72E56906-E648-4776-AD49-15AA1E808FAE}" type="presParOf" srcId="{31745DA3-2000-4C54-9FF0-703378A1AA1C}" destId="{E28A8C43-5272-4134-A22A-42E037AA972B}" srcOrd="4" destOrd="0" presId="urn:microsoft.com/office/officeart/2005/8/layout/lProcess2"/>
    <dgm:cxn modelId="{E13BF39B-265C-4D6E-BB13-526B4FC3C35C}" type="presParOf" srcId="{31745DA3-2000-4C54-9FF0-703378A1AA1C}" destId="{51AA4F36-9EE9-4D36-87AB-3FAB60F6F0B2}" srcOrd="5" destOrd="0" presId="urn:microsoft.com/office/officeart/2005/8/layout/lProcess2"/>
    <dgm:cxn modelId="{CE5F88D6-AB8C-4458-B8B3-5C9BE8D70B81}" type="presParOf" srcId="{31745DA3-2000-4C54-9FF0-703378A1AA1C}" destId="{1F708DAE-9370-4726-8583-FC3DCC02F4DE}" srcOrd="6"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2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1">
            <a:lumMod val="75000"/>
          </a:schemeClr>
        </a:solidFill>
      </dgm:spPr>
      <dgm:t>
        <a:bodyPr/>
        <a:lstStyle/>
        <a:p>
          <a:pPr rtl="0"/>
          <a:r>
            <a:rPr lang="es-MX" sz="3100" b="1" dirty="0" smtClean="0">
              <a:solidFill>
                <a:schemeClr val="bg1"/>
              </a:solidFill>
            </a:rPr>
            <a:t>6.15 RESULTADOS. AI7 </a:t>
          </a:r>
          <a:r>
            <a:rPr lang="es-MX" sz="2400" b="1" dirty="0" smtClean="0">
              <a:solidFill>
                <a:schemeClr val="bg1"/>
              </a:solidFill>
            </a:rPr>
            <a:t>Instalar y Acreditar soluciones (II)</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613871BE-1132-4DA9-8D76-CCF2B697742D}"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F136054-C6AA-4249-B40B-DFDC14F43A23}" type="presOf" srcId="{09FEC86F-E036-4932-A1F3-29C792D7DC38}" destId="{ED61DF64-18D5-4490-B573-C36FB134BE14}" srcOrd="0" destOrd="0" presId="urn:microsoft.com/office/officeart/2005/8/layout/vList2"/>
    <dgm:cxn modelId="{FEDC7E7F-B50D-45CA-AA4F-9FB09BBC7911}"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26.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El Marco de Referencia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1"/>
          </a:lnRef>
          <a:fillRef idx="3">
            <a:schemeClr val="accent1"/>
          </a:fillRef>
          <a:effectRef idx="3">
            <a:schemeClr val="accent1"/>
          </a:effectRef>
          <a:fontRef idx="minor">
            <a:schemeClr val="lt1"/>
          </a:fontRef>
        </dgm:style>
      </dgm:prSet>
      <dgm:spPr>
        <a:solidFill>
          <a:schemeClr val="accent1">
            <a:lumMod val="75000"/>
          </a:schemeClr>
        </a:solidFill>
        <a:ln>
          <a:solidFill>
            <a:schemeClr val="accent1">
              <a:lumMod val="40000"/>
              <a:lumOff val="60000"/>
            </a:schemeClr>
          </a:solidFill>
        </a:ln>
      </dgm:spPr>
      <dgm:t>
        <a:bodyPr/>
        <a:lstStyle/>
        <a:p>
          <a:pPr rtl="0"/>
          <a:r>
            <a:rPr lang="es-MX" sz="1800" b="1" u="none" dirty="0" smtClean="0">
              <a:solidFill>
                <a:schemeClr val="bg1"/>
              </a:solidFill>
            </a:rPr>
            <a:t>3:  Diagnóstico de los Procesos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bg2">
            <a:lumMod val="50000"/>
          </a:schemeClr>
        </a:solidFill>
      </dgm:spPr>
      <dgm:t>
        <a:bodyPr/>
        <a:lstStyle/>
        <a:p>
          <a:pPr rtl="0"/>
          <a:r>
            <a:rPr lang="es-MX" sz="1800" b="1" u="none" dirty="0" smtClean="0"/>
            <a:t>4: Determinación del Impacto de los Criterios de Información   </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 El Problema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200B10EA-6CFC-493E-AD60-147426393810}">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smtClean="0"/>
            <a:t>5: Diseño del Manual de Gestión de TI para el CGREG </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B101548E-EE22-4E5B-8AC4-0E198D8FF792}" type="parTrans" cxnId="{9B5806E1-E5EF-41E1-ADBF-2D111482363C}">
      <dgm:prSet/>
      <dgm:spPr/>
      <dgm:t>
        <a:bodyPr/>
        <a:lstStyle/>
        <a:p>
          <a:endParaRPr lang="es-EC"/>
        </a:p>
      </dgm:t>
    </dgm:pt>
    <dgm:pt modelId="{942B7795-6028-4C89-BFE4-C0301337E7B6}" type="sibTrans" cxnId="{9B5806E1-E5EF-41E1-ADBF-2D111482363C}">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5">
        <dgm:presLayoutVars>
          <dgm:chMax val="0"/>
          <dgm:bulletEnabled val="1"/>
        </dgm:presLayoutVars>
      </dgm:prSet>
      <dgm:spPr/>
      <dgm:t>
        <a:bodyPr/>
        <a:lstStyle/>
        <a:p>
          <a:endParaRPr lang="es-EC"/>
        </a:p>
      </dgm:t>
    </dgm:pt>
    <dgm:pt modelId="{602F491F-1320-4BA3-8C1E-0A0131C575A4}" type="pres">
      <dgm:prSet presAssocID="{A3250C5D-D4E3-4802-81E4-0A45F49750FA}" presName="spacer" presStyleCnt="0"/>
      <dgm:spPr/>
    </dgm:pt>
    <dgm:pt modelId="{07E0DE93-4A10-4C84-8BE9-B1E34E78CBDB}" type="pres">
      <dgm:prSet presAssocID="{200B10EA-6CFC-493E-AD60-147426393810}" presName="parentText" presStyleLbl="node1" presStyleIdx="4" presStyleCnt="5">
        <dgm:presLayoutVars>
          <dgm:chMax val="0"/>
          <dgm:bulletEnabled val="1"/>
        </dgm:presLayoutVars>
      </dgm:prSet>
      <dgm:spPr/>
      <dgm:t>
        <a:bodyPr/>
        <a:lstStyle/>
        <a:p>
          <a:endParaRPr lang="es-EC"/>
        </a:p>
      </dgm:t>
    </dgm:pt>
  </dgm:ptLst>
  <dgm:cxnLst>
    <dgm:cxn modelId="{8172742B-5043-4A3D-9510-AB63EF9C9DB2}" srcId="{626DC03C-CEB7-4D95-B698-6A7C15EE6170}" destId="{D3106DE1-53A9-49A2-938F-A5981727C743}" srcOrd="2" destOrd="0" parTransId="{B4EA6306-A32A-42DB-95B7-2BF6164DA419}" sibTransId="{45DC2DCC-1FEA-4355-BD51-C8F4E2107C2D}"/>
    <dgm:cxn modelId="{92062877-DC17-4FC1-B7AA-5FCA410D52FE}" type="presOf" srcId="{08EF140A-F387-4D4B-99FE-63CC50708EAA}" destId="{BAACD192-FA8D-4349-8EB2-31BAABEB6BC3}" srcOrd="0" destOrd="0" presId="urn:microsoft.com/office/officeart/2005/8/layout/vList2"/>
    <dgm:cxn modelId="{9B5806E1-E5EF-41E1-ADBF-2D111482363C}" srcId="{626DC03C-CEB7-4D95-B698-6A7C15EE6170}" destId="{200B10EA-6CFC-493E-AD60-147426393810}" srcOrd="4" destOrd="0" parTransId="{B101548E-EE22-4E5B-8AC4-0E198D8FF792}" sibTransId="{942B7795-6028-4C89-BFE4-C0301337E7B6}"/>
    <dgm:cxn modelId="{4618F1E4-E7E7-4A5E-A93C-C5C5F025D718}" type="presOf" srcId="{34908012-DFB4-42C5-9715-8ECAF46EDE4C}" destId="{E83CB359-BB50-4298-86D6-E587279E81D5}" srcOrd="0" destOrd="0" presId="urn:microsoft.com/office/officeart/2005/8/layout/vList2"/>
    <dgm:cxn modelId="{FE388CA7-FFE0-4B2E-B3E4-EDE998575532}" type="presOf" srcId="{200B10EA-6CFC-493E-AD60-147426393810}" destId="{07E0DE93-4A10-4C84-8BE9-B1E34E78CBDB}" srcOrd="0" destOrd="0" presId="urn:microsoft.com/office/officeart/2005/8/layout/vList2"/>
    <dgm:cxn modelId="{1831D3DC-13EC-4102-9212-60D9AC2D7D76}" type="presOf" srcId="{626DC03C-CEB7-4D95-B698-6A7C15EE6170}" destId="{238B3CE4-D837-4F2E-BE95-61FEEB7EAC7B}"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5E4170B6-74A8-4F5A-9685-2B62E248012B}" type="presOf" srcId="{774DB4B0-7901-4B09-93C0-FF18F6336F5A}" destId="{65B4D501-DE19-414F-B826-138021172ACC}"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AB1663AE-D558-45FB-A0CB-9AD63D5A1A4E}" type="presOf" srcId="{D3106DE1-53A9-49A2-938F-A5981727C743}" destId="{A3357430-3DC1-4DC6-B95F-BDE90E09C6C3}" srcOrd="0" destOrd="0" presId="urn:microsoft.com/office/officeart/2005/8/layout/vList2"/>
    <dgm:cxn modelId="{ABF64B8A-50BA-4F11-9E3B-B673FF3C9161}" srcId="{626DC03C-CEB7-4D95-B698-6A7C15EE6170}" destId="{08EF140A-F387-4D4B-99FE-63CC50708EAA}" srcOrd="3" destOrd="0" parTransId="{2D9F7BFA-A7E0-481A-9D54-3290C43BE775}" sibTransId="{A3250C5D-D4E3-4802-81E4-0A45F49750FA}"/>
    <dgm:cxn modelId="{B8A707DE-D073-47D4-8178-E3FCC1C17386}" type="presParOf" srcId="{238B3CE4-D837-4F2E-BE95-61FEEB7EAC7B}" destId="{E83CB359-BB50-4298-86D6-E587279E81D5}" srcOrd="0" destOrd="0" presId="urn:microsoft.com/office/officeart/2005/8/layout/vList2"/>
    <dgm:cxn modelId="{8B5BE78A-E373-4FEE-B1BB-61C373278866}" type="presParOf" srcId="{238B3CE4-D837-4F2E-BE95-61FEEB7EAC7B}" destId="{0BA99AA9-DAEE-46BF-BE8F-81A1D5CF9F22}" srcOrd="1" destOrd="0" presId="urn:microsoft.com/office/officeart/2005/8/layout/vList2"/>
    <dgm:cxn modelId="{C5A7FB1C-9CE2-4C7E-842F-65C02DF0BC40}" type="presParOf" srcId="{238B3CE4-D837-4F2E-BE95-61FEEB7EAC7B}" destId="{65B4D501-DE19-414F-B826-138021172ACC}" srcOrd="2" destOrd="0" presId="urn:microsoft.com/office/officeart/2005/8/layout/vList2"/>
    <dgm:cxn modelId="{AB867C68-B041-4B09-A29B-1CBF6D89745E}" type="presParOf" srcId="{238B3CE4-D837-4F2E-BE95-61FEEB7EAC7B}" destId="{B6AF1779-5366-4ABB-927E-6104E1C9E78E}" srcOrd="3" destOrd="0" presId="urn:microsoft.com/office/officeart/2005/8/layout/vList2"/>
    <dgm:cxn modelId="{19EF7F37-BF68-4259-B2F4-D8210707FEA3}" type="presParOf" srcId="{238B3CE4-D837-4F2E-BE95-61FEEB7EAC7B}" destId="{A3357430-3DC1-4DC6-B95F-BDE90E09C6C3}" srcOrd="4" destOrd="0" presId="urn:microsoft.com/office/officeart/2005/8/layout/vList2"/>
    <dgm:cxn modelId="{A40F5ADC-825A-402C-A749-F35D0AFB2E16}" type="presParOf" srcId="{238B3CE4-D837-4F2E-BE95-61FEEB7EAC7B}" destId="{6E674ACA-45FF-494A-84C6-6AC92A3BAF62}" srcOrd="5" destOrd="0" presId="urn:microsoft.com/office/officeart/2005/8/layout/vList2"/>
    <dgm:cxn modelId="{F1C38CCF-5095-4A71-A3F7-86BD679A32B7}" type="presParOf" srcId="{238B3CE4-D837-4F2E-BE95-61FEEB7EAC7B}" destId="{BAACD192-FA8D-4349-8EB2-31BAABEB6BC3}" srcOrd="6" destOrd="0" presId="urn:microsoft.com/office/officeart/2005/8/layout/vList2"/>
    <dgm:cxn modelId="{FF89EA10-5CB1-4AD4-8269-F8E47A31AB84}" type="presParOf" srcId="{238B3CE4-D837-4F2E-BE95-61FEEB7EAC7B}" destId="{602F491F-1320-4BA3-8C1E-0A0131C575A4}" srcOrd="7" destOrd="0" presId="urn:microsoft.com/office/officeart/2005/8/layout/vList2"/>
    <dgm:cxn modelId="{E0DD345F-6B91-4267-9A88-E7190DB44E92}" type="presParOf" srcId="{238B3CE4-D837-4F2E-BE95-61FEEB7EAC7B}" destId="{07E0DE93-4A10-4C84-8BE9-B1E34E78CBDB}"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7.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6"/>
          </a:lnRef>
          <a:fillRef idx="3">
            <a:schemeClr val="accent6"/>
          </a:fillRef>
          <a:effectRef idx="3">
            <a:schemeClr val="accent6"/>
          </a:effectRef>
          <a:fontRef idx="minor">
            <a:schemeClr val="lt1"/>
          </a:fontRef>
        </dgm:style>
      </dgm:prSet>
      <dgm:spPr>
        <a:solidFill>
          <a:schemeClr val="bg2">
            <a:lumMod val="50000"/>
          </a:schemeClr>
        </a:solidFill>
        <a:ln>
          <a:solidFill>
            <a:schemeClr val="bg1"/>
          </a:solidFill>
        </a:ln>
      </dgm:spPr>
      <dgm:t>
        <a:bodyPr/>
        <a:lstStyle/>
        <a:p>
          <a:pPr rtl="0"/>
          <a:r>
            <a:rPr lang="es-MX" sz="1800" b="1" u="none" dirty="0" smtClean="0">
              <a:solidFill>
                <a:schemeClr val="bg1"/>
              </a:solidFill>
            </a:rPr>
            <a:t>2. Determinación de la Metodología de Evaluación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6"/>
          </a:lnRef>
          <a:fillRef idx="3">
            <a:schemeClr val="accent6"/>
          </a:fillRef>
          <a:effectRef idx="3">
            <a:schemeClr val="accent6"/>
          </a:effectRef>
          <a:fontRef idx="minor">
            <a:schemeClr val="lt1"/>
          </a:fontRef>
        </dgm:style>
      </dgm:prSet>
      <dgm:spPr>
        <a:solidFill>
          <a:schemeClr val="bg2">
            <a:lumMod val="50000"/>
          </a:schemeClr>
        </a:solidFill>
        <a:ln>
          <a:solidFill>
            <a:schemeClr val="bg1"/>
          </a:solidFill>
        </a:ln>
      </dgm:spPr>
      <dgm:t>
        <a:bodyPr/>
        <a:lstStyle/>
        <a:p>
          <a:pPr rtl="0"/>
          <a:r>
            <a:rPr lang="es-MX" sz="1800" b="1" u="none" dirty="0" smtClean="0">
              <a:solidFill>
                <a:schemeClr val="bg1"/>
              </a:solidFill>
            </a:rPr>
            <a:t>3. Resultados de la evaluación de los criterios  de información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34908012-DFB4-42C5-9715-8ECAF46EDE4C}">
      <dgm:prSet custT="1">
        <dgm:style>
          <a:lnRef idx="0">
            <a:schemeClr val="accent6"/>
          </a:lnRef>
          <a:fillRef idx="3">
            <a:schemeClr val="accent6"/>
          </a:fillRef>
          <a:effectRef idx="3">
            <a:schemeClr val="accent6"/>
          </a:effectRef>
          <a:fontRef idx="minor">
            <a:schemeClr val="lt1"/>
          </a:fontRef>
        </dgm:style>
      </dgm:prSet>
      <dgm:spPr>
        <a:solidFill>
          <a:schemeClr val="bg2">
            <a:lumMod val="50000"/>
          </a:schemeClr>
        </a:solidFill>
        <a:ln>
          <a:solidFill>
            <a:schemeClr val="bg1"/>
          </a:solidFill>
        </a:ln>
      </dgm:spPr>
      <dgm:t>
        <a:bodyPr/>
        <a:lstStyle/>
        <a:p>
          <a:pPr rtl="0"/>
          <a:r>
            <a:rPr lang="es-EC" sz="1800" b="1" u="none" dirty="0" smtClean="0">
              <a:solidFill>
                <a:schemeClr val="bg1"/>
              </a:solidFill>
            </a:rPr>
            <a:t>1. Los criterios de  información de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3">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3">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3">
        <dgm:presLayoutVars>
          <dgm:chMax val="0"/>
          <dgm:bulletEnabled val="1"/>
        </dgm:presLayoutVars>
      </dgm:prSet>
      <dgm:spPr/>
      <dgm:t>
        <a:bodyPr/>
        <a:lstStyle/>
        <a:p>
          <a:endParaRPr lang="es-EC"/>
        </a:p>
      </dgm:t>
    </dgm:pt>
  </dgm:ptLst>
  <dgm:cxnLst>
    <dgm:cxn modelId="{A649688A-972E-4A4B-8604-4C690C3808CC}" type="presOf" srcId="{34908012-DFB4-42C5-9715-8ECAF46EDE4C}" destId="{E83CB359-BB50-4298-86D6-E587279E81D5}" srcOrd="0" destOrd="0" presId="urn:microsoft.com/office/officeart/2005/8/layout/vList2"/>
    <dgm:cxn modelId="{25898446-A491-4029-A213-4152EFDA234F}" type="presOf" srcId="{774DB4B0-7901-4B09-93C0-FF18F6336F5A}" destId="{65B4D501-DE19-414F-B826-138021172ACC}" srcOrd="0" destOrd="0" presId="urn:microsoft.com/office/officeart/2005/8/layout/vList2"/>
    <dgm:cxn modelId="{B2BC72B4-A227-485C-81CF-A7BB28750CAC}" type="presOf" srcId="{D3106DE1-53A9-49A2-938F-A5981727C743}" destId="{A3357430-3DC1-4DC6-B95F-BDE90E09C6C3}" srcOrd="0" destOrd="0" presId="urn:microsoft.com/office/officeart/2005/8/layout/vList2"/>
    <dgm:cxn modelId="{B357992B-7670-4BDE-8B6C-2E0C1DE91085}" type="presOf" srcId="{626DC03C-CEB7-4D95-B698-6A7C15EE6170}" destId="{238B3CE4-D837-4F2E-BE95-61FEEB7EAC7B}" srcOrd="0" destOrd="0" presId="urn:microsoft.com/office/officeart/2005/8/layout/vList2"/>
    <dgm:cxn modelId="{8172742B-5043-4A3D-9510-AB63EF9C9DB2}" srcId="{626DC03C-CEB7-4D95-B698-6A7C15EE6170}" destId="{D3106DE1-53A9-49A2-938F-A5981727C743}" srcOrd="2" destOrd="0" parTransId="{B4EA6306-A32A-42DB-95B7-2BF6164DA419}" sibTransId="{45DC2DCC-1FEA-4355-BD51-C8F4E2107C2D}"/>
    <dgm:cxn modelId="{DC866B00-7BA3-41A4-856E-1D62F79000D3}" srcId="{626DC03C-CEB7-4D95-B698-6A7C15EE6170}" destId="{34908012-DFB4-42C5-9715-8ECAF46EDE4C}" srcOrd="0" destOrd="0" parTransId="{530607B4-DE81-4E71-8C20-F22C23229EE3}" sibTransId="{F2933601-DDDA-4099-A743-0BDF20F0E4BD}"/>
    <dgm:cxn modelId="{84082E70-1C38-492A-9EF1-D8C35B3C556E}" srcId="{626DC03C-CEB7-4D95-B698-6A7C15EE6170}" destId="{774DB4B0-7901-4B09-93C0-FF18F6336F5A}" srcOrd="1" destOrd="0" parTransId="{F4169611-AB0E-4D58-9069-0A022DBE323A}" sibTransId="{9A08233A-1C0F-4A3A-B41F-BF77868FE887}"/>
    <dgm:cxn modelId="{D47316CF-1E4C-4036-8D6D-054E4AE591BB}" type="presParOf" srcId="{238B3CE4-D837-4F2E-BE95-61FEEB7EAC7B}" destId="{E83CB359-BB50-4298-86D6-E587279E81D5}" srcOrd="0" destOrd="0" presId="urn:microsoft.com/office/officeart/2005/8/layout/vList2"/>
    <dgm:cxn modelId="{FB06D955-BF2C-4CFB-ABCB-D0080FDA5EF7}" type="presParOf" srcId="{238B3CE4-D837-4F2E-BE95-61FEEB7EAC7B}" destId="{0BA99AA9-DAEE-46BF-BE8F-81A1D5CF9F22}" srcOrd="1" destOrd="0" presId="urn:microsoft.com/office/officeart/2005/8/layout/vList2"/>
    <dgm:cxn modelId="{96929104-E723-4E2E-B9F5-BFF724F4B761}" type="presParOf" srcId="{238B3CE4-D837-4F2E-BE95-61FEEB7EAC7B}" destId="{65B4D501-DE19-414F-B826-138021172ACC}" srcOrd="2" destOrd="0" presId="urn:microsoft.com/office/officeart/2005/8/layout/vList2"/>
    <dgm:cxn modelId="{E9F470D5-D375-4F00-81CE-539F0F7AEDFA}" type="presParOf" srcId="{238B3CE4-D837-4F2E-BE95-61FEEB7EAC7B}" destId="{B6AF1779-5366-4ABB-927E-6104E1C9E78E}" srcOrd="3" destOrd="0" presId="urn:microsoft.com/office/officeart/2005/8/layout/vList2"/>
    <dgm:cxn modelId="{4D682EE2-2572-4BF3-8E0C-1CD9DF79EFE5}" type="presParOf" srcId="{238B3CE4-D837-4F2E-BE95-61FEEB7EAC7B}" destId="{A3357430-3DC1-4DC6-B95F-BDE90E09C6C3}" srcOrd="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1" u="none" dirty="0" smtClean="0">
              <a:solidFill>
                <a:schemeClr val="bg1"/>
              </a:solidFill>
            </a:rPr>
            <a:t>1. Los criterios de  información de COBIT (I)</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270FCEE7-BE2C-4174-8FB5-BCA1271AAD6B}"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403294AE-BEE2-45BB-94AF-34C508802DE9}" type="presOf" srcId="{238CC9A4-0EAE-4AC6-8A4B-689493D375E4}" destId="{FC7C4530-963F-4D81-8C96-75FADF586974}" srcOrd="0" destOrd="0" presId="urn:microsoft.com/office/officeart/2005/8/layout/vList2"/>
    <dgm:cxn modelId="{A35C6B26-AAFF-4BB0-81FA-D8CA4F217295}"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29.xml><?xml version="1.0" encoding="utf-8"?>
<dgm:dataModel xmlns:dgm="http://schemas.openxmlformats.org/drawingml/2006/diagram" xmlns:a="http://schemas.openxmlformats.org/drawingml/2006/main">
  <dgm:ptLst>
    <dgm:pt modelId="{D9D56659-2E04-4681-909B-C4999171278C}" type="doc">
      <dgm:prSet loTypeId="urn:microsoft.com/office/officeart/2005/8/layout/chevron2" loCatId="list" qsTypeId="urn:microsoft.com/office/officeart/2005/8/quickstyle/3d1" qsCatId="3D" csTypeId="urn:microsoft.com/office/officeart/2005/8/colors/colorful5" csCatId="colorful" phldr="1"/>
      <dgm:spPr/>
      <dgm:t>
        <a:bodyPr/>
        <a:lstStyle/>
        <a:p>
          <a:endParaRPr lang="es-EC"/>
        </a:p>
      </dgm:t>
    </dgm:pt>
    <dgm:pt modelId="{CCB7548D-D0CF-4ABA-A75A-9EE68CC399CA}">
      <dgm:prSet phldrT="[Texto]" phldr="1" custT="1"/>
      <dgm:spPr/>
      <dgm:t>
        <a:bodyPr/>
        <a:lstStyle/>
        <a:p>
          <a:endParaRPr lang="es-EC" sz="2800" dirty="0"/>
        </a:p>
      </dgm:t>
    </dgm:pt>
    <dgm:pt modelId="{3A9A703B-EE45-490F-A6EB-D33485B92FF4}" type="parTrans" cxnId="{1F8EA9E4-35C4-4186-AB07-EEE2C0DDF6BB}">
      <dgm:prSet/>
      <dgm:spPr/>
      <dgm:t>
        <a:bodyPr/>
        <a:lstStyle/>
        <a:p>
          <a:endParaRPr lang="es-EC"/>
        </a:p>
      </dgm:t>
    </dgm:pt>
    <dgm:pt modelId="{71F43B18-C47A-47EE-AEF5-984512CBABC6}" type="sibTrans" cxnId="{1F8EA9E4-35C4-4186-AB07-EEE2C0DDF6BB}">
      <dgm:prSet/>
      <dgm:spPr/>
      <dgm:t>
        <a:bodyPr/>
        <a:lstStyle/>
        <a:p>
          <a:endParaRPr lang="es-EC"/>
        </a:p>
      </dgm:t>
    </dgm:pt>
    <dgm:pt modelId="{A5C00476-37C8-450C-A9DB-A8DF9EC16192}">
      <dgm:prSet phldrT="[Texto]" custT="1"/>
      <dgm:spPr/>
      <dgm:t>
        <a:bodyPr/>
        <a:lstStyle/>
        <a:p>
          <a:r>
            <a:rPr lang="es-MX" sz="1800" dirty="0" smtClean="0"/>
            <a:t>La meta fundamental de un departamento de TI de una organización es apoyar y soportar de manera eficaz y eficiente los requerimientos del negocio, sin embargo estos pueden variar entre organizaciones</a:t>
          </a:r>
          <a:endParaRPr lang="es-EC" sz="1800" dirty="0"/>
        </a:p>
      </dgm:t>
    </dgm:pt>
    <dgm:pt modelId="{F4FFE92D-35A8-4312-8464-59096248A622}" type="parTrans" cxnId="{A93165CF-0E31-4457-9A5B-63ED307F768E}">
      <dgm:prSet/>
      <dgm:spPr/>
      <dgm:t>
        <a:bodyPr/>
        <a:lstStyle/>
        <a:p>
          <a:endParaRPr lang="es-EC"/>
        </a:p>
      </dgm:t>
    </dgm:pt>
    <dgm:pt modelId="{77A71E03-4FD1-40A4-8D80-D4C5F800C204}" type="sibTrans" cxnId="{A93165CF-0E31-4457-9A5B-63ED307F768E}">
      <dgm:prSet/>
      <dgm:spPr/>
      <dgm:t>
        <a:bodyPr/>
        <a:lstStyle/>
        <a:p>
          <a:endParaRPr lang="es-EC"/>
        </a:p>
      </dgm:t>
    </dgm:pt>
    <dgm:pt modelId="{2A1114C0-9FF8-4274-B524-48BAE26BE36D}">
      <dgm:prSet phldrT="[Texto]" phldr="1" custT="1"/>
      <dgm:spPr/>
      <dgm:t>
        <a:bodyPr/>
        <a:lstStyle/>
        <a:p>
          <a:endParaRPr lang="es-EC" sz="2800"/>
        </a:p>
      </dgm:t>
    </dgm:pt>
    <dgm:pt modelId="{D38C48E1-511E-4867-8F8E-8D6C9EF5C121}" type="parTrans" cxnId="{28C0B20B-B8B2-4DF8-9354-AA949EBD65BE}">
      <dgm:prSet/>
      <dgm:spPr/>
      <dgm:t>
        <a:bodyPr/>
        <a:lstStyle/>
        <a:p>
          <a:endParaRPr lang="es-EC"/>
        </a:p>
      </dgm:t>
    </dgm:pt>
    <dgm:pt modelId="{E0157AF1-E476-4968-88C9-9592063604C1}" type="sibTrans" cxnId="{28C0B20B-B8B2-4DF8-9354-AA949EBD65BE}">
      <dgm:prSet/>
      <dgm:spPr/>
      <dgm:t>
        <a:bodyPr/>
        <a:lstStyle/>
        <a:p>
          <a:endParaRPr lang="es-EC"/>
        </a:p>
      </dgm:t>
    </dgm:pt>
    <dgm:pt modelId="{EF7828E1-7AB3-420D-94DF-E698D7BA43FD}">
      <dgm:prSet phldrT="[Texto]" custT="1"/>
      <dgm:spPr/>
      <dgm:t>
        <a:bodyPr/>
        <a:lstStyle/>
        <a:p>
          <a:r>
            <a:rPr lang="es-MX" sz="1800" dirty="0" smtClean="0"/>
            <a:t>La TI apoya de manera estratégica al negocio a través de la provisión de la información, la cual puede ser obtenida por diferentes medios como correo electrónico, aplicaciones, BDD, etc.</a:t>
          </a:r>
          <a:endParaRPr lang="es-EC" sz="1800" dirty="0"/>
        </a:p>
      </dgm:t>
    </dgm:pt>
    <dgm:pt modelId="{8B3B9D3E-70F2-43CD-9B70-77B77435CB1D}" type="parTrans" cxnId="{BF5F208E-84EA-487B-8A71-DB5793171597}">
      <dgm:prSet/>
      <dgm:spPr/>
      <dgm:t>
        <a:bodyPr/>
        <a:lstStyle/>
        <a:p>
          <a:endParaRPr lang="es-EC"/>
        </a:p>
      </dgm:t>
    </dgm:pt>
    <dgm:pt modelId="{F28377EA-C05C-42DF-BEA2-FB1653985CD3}" type="sibTrans" cxnId="{BF5F208E-84EA-487B-8A71-DB5793171597}">
      <dgm:prSet/>
      <dgm:spPr/>
      <dgm:t>
        <a:bodyPr/>
        <a:lstStyle/>
        <a:p>
          <a:endParaRPr lang="es-EC"/>
        </a:p>
      </dgm:t>
    </dgm:pt>
    <dgm:pt modelId="{5EC62AF7-4B5E-48D5-B439-3ADA71C72393}">
      <dgm:prSet phldrT="[Texto]" phldr="1" custT="1"/>
      <dgm:spPr/>
      <dgm:t>
        <a:bodyPr/>
        <a:lstStyle/>
        <a:p>
          <a:endParaRPr lang="es-EC" sz="2800" dirty="0"/>
        </a:p>
      </dgm:t>
    </dgm:pt>
    <dgm:pt modelId="{353EA4D8-B1EB-4642-BC2A-B3B1FDFAA85B}" type="parTrans" cxnId="{5789F237-FAD1-4FD9-869F-B382C1DF57CE}">
      <dgm:prSet/>
      <dgm:spPr/>
      <dgm:t>
        <a:bodyPr/>
        <a:lstStyle/>
        <a:p>
          <a:endParaRPr lang="es-EC"/>
        </a:p>
      </dgm:t>
    </dgm:pt>
    <dgm:pt modelId="{F66333FF-A3C7-463C-A242-1926D3D14FAA}" type="sibTrans" cxnId="{5789F237-FAD1-4FD9-869F-B382C1DF57CE}">
      <dgm:prSet/>
      <dgm:spPr/>
      <dgm:t>
        <a:bodyPr/>
        <a:lstStyle/>
        <a:p>
          <a:endParaRPr lang="es-EC"/>
        </a:p>
      </dgm:t>
    </dgm:pt>
    <dgm:pt modelId="{E8CDBF72-F2A0-49FA-87B3-F5B27B109B96}">
      <dgm:prSet phldrT="[Texto]" custT="1"/>
      <dgm:spPr/>
      <dgm:t>
        <a:bodyPr/>
        <a:lstStyle/>
        <a:p>
          <a:r>
            <a:rPr lang="es-ES" sz="1800" dirty="0" smtClean="0"/>
            <a:t>El negocio requiere de TI la provisión correcta de información para que la gerencia tome decisiones acertadas. </a:t>
          </a:r>
          <a:endParaRPr lang="es-EC" sz="1800" dirty="0"/>
        </a:p>
      </dgm:t>
    </dgm:pt>
    <dgm:pt modelId="{CBA6E668-3828-49F1-B2D3-64E890893357}" type="parTrans" cxnId="{7C3914A9-C79F-4FE2-BE24-91F26D3047A3}">
      <dgm:prSet/>
      <dgm:spPr/>
      <dgm:t>
        <a:bodyPr/>
        <a:lstStyle/>
        <a:p>
          <a:endParaRPr lang="es-EC"/>
        </a:p>
      </dgm:t>
    </dgm:pt>
    <dgm:pt modelId="{EB874E4D-4100-4393-8DE6-63E2E950776B}" type="sibTrans" cxnId="{7C3914A9-C79F-4FE2-BE24-91F26D3047A3}">
      <dgm:prSet/>
      <dgm:spPr/>
      <dgm:t>
        <a:bodyPr/>
        <a:lstStyle/>
        <a:p>
          <a:endParaRPr lang="es-EC"/>
        </a:p>
      </dgm:t>
    </dgm:pt>
    <dgm:pt modelId="{5F36FAB8-474D-4AA6-83A5-89ABAAC14600}">
      <dgm:prSet phldrT="[Texto]" custT="1"/>
      <dgm:spPr/>
      <dgm:t>
        <a:bodyPr/>
        <a:lstStyle/>
        <a:p>
          <a:endParaRPr lang="es-EC" sz="1800" dirty="0"/>
        </a:p>
      </dgm:t>
    </dgm:pt>
    <dgm:pt modelId="{FF7FC3F8-6C24-4A86-B6F5-6A4A60734F2C}" type="parTrans" cxnId="{CE9743B0-6D8F-41AD-9463-E66FBA303D4D}">
      <dgm:prSet/>
      <dgm:spPr/>
      <dgm:t>
        <a:bodyPr/>
        <a:lstStyle/>
        <a:p>
          <a:endParaRPr lang="es-EC"/>
        </a:p>
      </dgm:t>
    </dgm:pt>
    <dgm:pt modelId="{8CF3F43E-C863-49C1-8491-AAFEFDAC23B1}" type="sibTrans" cxnId="{CE9743B0-6D8F-41AD-9463-E66FBA303D4D}">
      <dgm:prSet/>
      <dgm:spPr/>
      <dgm:t>
        <a:bodyPr/>
        <a:lstStyle/>
        <a:p>
          <a:endParaRPr lang="es-EC"/>
        </a:p>
      </dgm:t>
    </dgm:pt>
    <dgm:pt modelId="{D7F102B9-CE93-47D6-A3AB-8FCEBC7EE68F}">
      <dgm:prSet phldrT="[Texto]" custT="1"/>
      <dgm:spPr/>
      <dgm:t>
        <a:bodyPr/>
        <a:lstStyle/>
        <a:p>
          <a:endParaRPr lang="es-EC" sz="2800" dirty="0"/>
        </a:p>
      </dgm:t>
    </dgm:pt>
    <dgm:pt modelId="{FE22D88B-F594-419F-B8A4-7398210B4DDA}" type="parTrans" cxnId="{2D1888A9-CE95-47EC-92FF-B6DC4B88D03C}">
      <dgm:prSet/>
      <dgm:spPr/>
      <dgm:t>
        <a:bodyPr/>
        <a:lstStyle/>
        <a:p>
          <a:endParaRPr lang="es-EC"/>
        </a:p>
      </dgm:t>
    </dgm:pt>
    <dgm:pt modelId="{0251A83A-58E8-45C4-A021-90CACECA97E9}" type="sibTrans" cxnId="{2D1888A9-CE95-47EC-92FF-B6DC4B88D03C}">
      <dgm:prSet/>
      <dgm:spPr/>
      <dgm:t>
        <a:bodyPr/>
        <a:lstStyle/>
        <a:p>
          <a:endParaRPr lang="es-EC"/>
        </a:p>
      </dgm:t>
    </dgm:pt>
    <dgm:pt modelId="{F2E1D244-D09C-46D9-AAB4-86B5AB0EE1B7}">
      <dgm:prSet phldrT="[Texto]" custT="1"/>
      <dgm:spPr/>
      <dgm:t>
        <a:bodyPr/>
        <a:lstStyle/>
        <a:p>
          <a:r>
            <a:rPr lang="es-ES" sz="1800" b="1" i="1" dirty="0" smtClean="0"/>
            <a:t>El desafío que se plantea es determinar si la información que es provista por TI es apropiada para el negocio</a:t>
          </a:r>
          <a:endParaRPr lang="es-EC" sz="1800" b="1" i="1" dirty="0"/>
        </a:p>
      </dgm:t>
    </dgm:pt>
    <dgm:pt modelId="{F0213592-1F54-4E11-9E6E-C5CC9C704004}" type="parTrans" cxnId="{EEDA9641-8D94-4E95-955C-19D5FE02F115}">
      <dgm:prSet/>
      <dgm:spPr/>
      <dgm:t>
        <a:bodyPr/>
        <a:lstStyle/>
        <a:p>
          <a:endParaRPr lang="es-EC"/>
        </a:p>
      </dgm:t>
    </dgm:pt>
    <dgm:pt modelId="{483FFD97-0A19-497B-9724-4A887DAC2615}" type="sibTrans" cxnId="{EEDA9641-8D94-4E95-955C-19D5FE02F115}">
      <dgm:prSet/>
      <dgm:spPr/>
      <dgm:t>
        <a:bodyPr/>
        <a:lstStyle/>
        <a:p>
          <a:endParaRPr lang="es-EC"/>
        </a:p>
      </dgm:t>
    </dgm:pt>
    <dgm:pt modelId="{F4AD4123-81A3-4D2F-A9EB-E93BBB43F0A6}" type="pres">
      <dgm:prSet presAssocID="{D9D56659-2E04-4681-909B-C4999171278C}" presName="linearFlow" presStyleCnt="0">
        <dgm:presLayoutVars>
          <dgm:dir/>
          <dgm:animLvl val="lvl"/>
          <dgm:resizeHandles val="exact"/>
        </dgm:presLayoutVars>
      </dgm:prSet>
      <dgm:spPr/>
      <dgm:t>
        <a:bodyPr/>
        <a:lstStyle/>
        <a:p>
          <a:endParaRPr lang="es-EC"/>
        </a:p>
      </dgm:t>
    </dgm:pt>
    <dgm:pt modelId="{871EC4B1-791F-468F-8038-923CF93FA3A7}" type="pres">
      <dgm:prSet presAssocID="{CCB7548D-D0CF-4ABA-A75A-9EE68CC399CA}" presName="composite" presStyleCnt="0"/>
      <dgm:spPr/>
    </dgm:pt>
    <dgm:pt modelId="{90B6EACC-BB53-4408-A11F-F501152AE100}" type="pres">
      <dgm:prSet presAssocID="{CCB7548D-D0CF-4ABA-A75A-9EE68CC399CA}" presName="parentText" presStyleLbl="alignNode1" presStyleIdx="0" presStyleCnt="4">
        <dgm:presLayoutVars>
          <dgm:chMax val="1"/>
          <dgm:bulletEnabled val="1"/>
        </dgm:presLayoutVars>
      </dgm:prSet>
      <dgm:spPr/>
      <dgm:t>
        <a:bodyPr/>
        <a:lstStyle/>
        <a:p>
          <a:endParaRPr lang="es-EC"/>
        </a:p>
      </dgm:t>
    </dgm:pt>
    <dgm:pt modelId="{F6A7C8CD-FB48-48EE-B4F8-86BD9E12CB14}" type="pres">
      <dgm:prSet presAssocID="{CCB7548D-D0CF-4ABA-A75A-9EE68CC399CA}" presName="descendantText" presStyleLbl="alignAcc1" presStyleIdx="0" presStyleCnt="4">
        <dgm:presLayoutVars>
          <dgm:bulletEnabled val="1"/>
        </dgm:presLayoutVars>
      </dgm:prSet>
      <dgm:spPr/>
      <dgm:t>
        <a:bodyPr/>
        <a:lstStyle/>
        <a:p>
          <a:endParaRPr lang="es-EC"/>
        </a:p>
      </dgm:t>
    </dgm:pt>
    <dgm:pt modelId="{17480E67-32BE-479C-91B1-972A06929E3C}" type="pres">
      <dgm:prSet presAssocID="{71F43B18-C47A-47EE-AEF5-984512CBABC6}" presName="sp" presStyleCnt="0"/>
      <dgm:spPr/>
    </dgm:pt>
    <dgm:pt modelId="{58EC7566-936C-4FAD-AA1D-E781797F40D1}" type="pres">
      <dgm:prSet presAssocID="{2A1114C0-9FF8-4274-B524-48BAE26BE36D}" presName="composite" presStyleCnt="0"/>
      <dgm:spPr/>
    </dgm:pt>
    <dgm:pt modelId="{D15CA851-81C6-4318-B036-1907CA43BC02}" type="pres">
      <dgm:prSet presAssocID="{2A1114C0-9FF8-4274-B524-48BAE26BE36D}" presName="parentText" presStyleLbl="alignNode1" presStyleIdx="1" presStyleCnt="4">
        <dgm:presLayoutVars>
          <dgm:chMax val="1"/>
          <dgm:bulletEnabled val="1"/>
        </dgm:presLayoutVars>
      </dgm:prSet>
      <dgm:spPr/>
      <dgm:t>
        <a:bodyPr/>
        <a:lstStyle/>
        <a:p>
          <a:endParaRPr lang="es-EC"/>
        </a:p>
      </dgm:t>
    </dgm:pt>
    <dgm:pt modelId="{D363457B-C46C-400C-A698-BA77865B5F8A}" type="pres">
      <dgm:prSet presAssocID="{2A1114C0-9FF8-4274-B524-48BAE26BE36D}" presName="descendantText" presStyleLbl="alignAcc1" presStyleIdx="1" presStyleCnt="4">
        <dgm:presLayoutVars>
          <dgm:bulletEnabled val="1"/>
        </dgm:presLayoutVars>
      </dgm:prSet>
      <dgm:spPr/>
      <dgm:t>
        <a:bodyPr/>
        <a:lstStyle/>
        <a:p>
          <a:endParaRPr lang="es-EC"/>
        </a:p>
      </dgm:t>
    </dgm:pt>
    <dgm:pt modelId="{B6487360-770D-4C4B-973A-54004F49CCB7}" type="pres">
      <dgm:prSet presAssocID="{E0157AF1-E476-4968-88C9-9592063604C1}" presName="sp" presStyleCnt="0"/>
      <dgm:spPr/>
    </dgm:pt>
    <dgm:pt modelId="{DB08FFA5-7C0E-4E6D-AEB4-1E2D72EA0C76}" type="pres">
      <dgm:prSet presAssocID="{5EC62AF7-4B5E-48D5-B439-3ADA71C72393}" presName="composite" presStyleCnt="0"/>
      <dgm:spPr/>
    </dgm:pt>
    <dgm:pt modelId="{7504900F-BBAD-4120-ADFD-4019302435D1}" type="pres">
      <dgm:prSet presAssocID="{5EC62AF7-4B5E-48D5-B439-3ADA71C72393}" presName="parentText" presStyleLbl="alignNode1" presStyleIdx="2" presStyleCnt="4">
        <dgm:presLayoutVars>
          <dgm:chMax val="1"/>
          <dgm:bulletEnabled val="1"/>
        </dgm:presLayoutVars>
      </dgm:prSet>
      <dgm:spPr/>
      <dgm:t>
        <a:bodyPr/>
        <a:lstStyle/>
        <a:p>
          <a:endParaRPr lang="es-EC"/>
        </a:p>
      </dgm:t>
    </dgm:pt>
    <dgm:pt modelId="{44CFAEED-B01A-4FD5-A1FA-E98375FBA26E}" type="pres">
      <dgm:prSet presAssocID="{5EC62AF7-4B5E-48D5-B439-3ADA71C72393}" presName="descendantText" presStyleLbl="alignAcc1" presStyleIdx="2" presStyleCnt="4" custLinFactNeighborX="-143" custLinFactNeighborY="3064">
        <dgm:presLayoutVars>
          <dgm:bulletEnabled val="1"/>
        </dgm:presLayoutVars>
      </dgm:prSet>
      <dgm:spPr/>
      <dgm:t>
        <a:bodyPr/>
        <a:lstStyle/>
        <a:p>
          <a:endParaRPr lang="es-EC"/>
        </a:p>
      </dgm:t>
    </dgm:pt>
    <dgm:pt modelId="{958A0093-4C0F-4016-8876-B261BB71D32E}" type="pres">
      <dgm:prSet presAssocID="{F66333FF-A3C7-463C-A242-1926D3D14FAA}" presName="sp" presStyleCnt="0"/>
      <dgm:spPr/>
    </dgm:pt>
    <dgm:pt modelId="{0EEED990-207B-4E06-9EC6-C8D6901CC424}" type="pres">
      <dgm:prSet presAssocID="{D7F102B9-CE93-47D6-A3AB-8FCEBC7EE68F}" presName="composite" presStyleCnt="0"/>
      <dgm:spPr/>
    </dgm:pt>
    <dgm:pt modelId="{59B1B721-9630-4957-BEDE-BCA9CB92C122}" type="pres">
      <dgm:prSet presAssocID="{D7F102B9-CE93-47D6-A3AB-8FCEBC7EE68F}" presName="parentText" presStyleLbl="alignNode1" presStyleIdx="3" presStyleCnt="4">
        <dgm:presLayoutVars>
          <dgm:chMax val="1"/>
          <dgm:bulletEnabled val="1"/>
        </dgm:presLayoutVars>
      </dgm:prSet>
      <dgm:spPr/>
      <dgm:t>
        <a:bodyPr/>
        <a:lstStyle/>
        <a:p>
          <a:endParaRPr lang="es-EC"/>
        </a:p>
      </dgm:t>
    </dgm:pt>
    <dgm:pt modelId="{956E1BF4-0963-4FF6-BB4B-886EA98BE77D}" type="pres">
      <dgm:prSet presAssocID="{D7F102B9-CE93-47D6-A3AB-8FCEBC7EE68F}" presName="descendantText" presStyleLbl="alignAcc1" presStyleIdx="3" presStyleCnt="4" custLinFactNeighborY="2632">
        <dgm:presLayoutVars>
          <dgm:bulletEnabled val="1"/>
        </dgm:presLayoutVars>
      </dgm:prSet>
      <dgm:spPr/>
      <dgm:t>
        <a:bodyPr/>
        <a:lstStyle/>
        <a:p>
          <a:endParaRPr lang="es-EC"/>
        </a:p>
      </dgm:t>
    </dgm:pt>
  </dgm:ptLst>
  <dgm:cxnLst>
    <dgm:cxn modelId="{A93165CF-0E31-4457-9A5B-63ED307F768E}" srcId="{CCB7548D-D0CF-4ABA-A75A-9EE68CC399CA}" destId="{A5C00476-37C8-450C-A9DB-A8DF9EC16192}" srcOrd="0" destOrd="0" parTransId="{F4FFE92D-35A8-4312-8464-59096248A622}" sibTransId="{77A71E03-4FD1-40A4-8D80-D4C5F800C204}"/>
    <dgm:cxn modelId="{1F8EA9E4-35C4-4186-AB07-EEE2C0DDF6BB}" srcId="{D9D56659-2E04-4681-909B-C4999171278C}" destId="{CCB7548D-D0CF-4ABA-A75A-9EE68CC399CA}" srcOrd="0" destOrd="0" parTransId="{3A9A703B-EE45-490F-A6EB-D33485B92FF4}" sibTransId="{71F43B18-C47A-47EE-AEF5-984512CBABC6}"/>
    <dgm:cxn modelId="{28C0B20B-B8B2-4DF8-9354-AA949EBD65BE}" srcId="{D9D56659-2E04-4681-909B-C4999171278C}" destId="{2A1114C0-9FF8-4274-B524-48BAE26BE36D}" srcOrd="1" destOrd="0" parTransId="{D38C48E1-511E-4867-8F8E-8D6C9EF5C121}" sibTransId="{E0157AF1-E476-4968-88C9-9592063604C1}"/>
    <dgm:cxn modelId="{CE9743B0-6D8F-41AD-9463-E66FBA303D4D}" srcId="{D7F102B9-CE93-47D6-A3AB-8FCEBC7EE68F}" destId="{5F36FAB8-474D-4AA6-83A5-89ABAAC14600}" srcOrd="0" destOrd="0" parTransId="{FF7FC3F8-6C24-4A86-B6F5-6A4A60734F2C}" sibTransId="{8CF3F43E-C863-49C1-8491-AAFEFDAC23B1}"/>
    <dgm:cxn modelId="{BF5F208E-84EA-487B-8A71-DB5793171597}" srcId="{2A1114C0-9FF8-4274-B524-48BAE26BE36D}" destId="{EF7828E1-7AB3-420D-94DF-E698D7BA43FD}" srcOrd="0" destOrd="0" parTransId="{8B3B9D3E-70F2-43CD-9B70-77B77435CB1D}" sibTransId="{F28377EA-C05C-42DF-BEA2-FB1653985CD3}"/>
    <dgm:cxn modelId="{EEDA9641-8D94-4E95-955C-19D5FE02F115}" srcId="{D7F102B9-CE93-47D6-A3AB-8FCEBC7EE68F}" destId="{F2E1D244-D09C-46D9-AAB4-86B5AB0EE1B7}" srcOrd="1" destOrd="0" parTransId="{F0213592-1F54-4E11-9E6E-C5CC9C704004}" sibTransId="{483FFD97-0A19-497B-9724-4A887DAC2615}"/>
    <dgm:cxn modelId="{7C3914A9-C79F-4FE2-BE24-91F26D3047A3}" srcId="{5EC62AF7-4B5E-48D5-B439-3ADA71C72393}" destId="{E8CDBF72-F2A0-49FA-87B3-F5B27B109B96}" srcOrd="0" destOrd="0" parTransId="{CBA6E668-3828-49F1-B2D3-64E890893357}" sibTransId="{EB874E4D-4100-4393-8DE6-63E2E950776B}"/>
    <dgm:cxn modelId="{71219AB4-1F0B-474B-A392-A52CD6A1A251}" type="presOf" srcId="{D7F102B9-CE93-47D6-A3AB-8FCEBC7EE68F}" destId="{59B1B721-9630-4957-BEDE-BCA9CB92C122}" srcOrd="0" destOrd="0" presId="urn:microsoft.com/office/officeart/2005/8/layout/chevron2"/>
    <dgm:cxn modelId="{177983DD-A0CF-4F15-A69E-970CF4FB81CA}" type="presOf" srcId="{EF7828E1-7AB3-420D-94DF-E698D7BA43FD}" destId="{D363457B-C46C-400C-A698-BA77865B5F8A}" srcOrd="0" destOrd="0" presId="urn:microsoft.com/office/officeart/2005/8/layout/chevron2"/>
    <dgm:cxn modelId="{D7149164-24A4-4B3C-A8D9-551388EB1AB1}" type="presOf" srcId="{5EC62AF7-4B5E-48D5-B439-3ADA71C72393}" destId="{7504900F-BBAD-4120-ADFD-4019302435D1}" srcOrd="0" destOrd="0" presId="urn:microsoft.com/office/officeart/2005/8/layout/chevron2"/>
    <dgm:cxn modelId="{96D0872C-E6CC-4792-82D6-9D442DE628F5}" type="presOf" srcId="{2A1114C0-9FF8-4274-B524-48BAE26BE36D}" destId="{D15CA851-81C6-4318-B036-1907CA43BC02}" srcOrd="0" destOrd="0" presId="urn:microsoft.com/office/officeart/2005/8/layout/chevron2"/>
    <dgm:cxn modelId="{261A1077-B638-498F-85B6-51347C003C78}" type="presOf" srcId="{E8CDBF72-F2A0-49FA-87B3-F5B27B109B96}" destId="{44CFAEED-B01A-4FD5-A1FA-E98375FBA26E}" srcOrd="0" destOrd="0" presId="urn:microsoft.com/office/officeart/2005/8/layout/chevron2"/>
    <dgm:cxn modelId="{43C00E3A-9D06-4BEF-9476-49BF2D4E19FA}" type="presOf" srcId="{CCB7548D-D0CF-4ABA-A75A-9EE68CC399CA}" destId="{90B6EACC-BB53-4408-A11F-F501152AE100}" srcOrd="0" destOrd="0" presId="urn:microsoft.com/office/officeart/2005/8/layout/chevron2"/>
    <dgm:cxn modelId="{EBBDFC66-C561-4211-B751-0277E4C103B6}" type="presOf" srcId="{5F36FAB8-474D-4AA6-83A5-89ABAAC14600}" destId="{956E1BF4-0963-4FF6-BB4B-886EA98BE77D}" srcOrd="0" destOrd="0" presId="urn:microsoft.com/office/officeart/2005/8/layout/chevron2"/>
    <dgm:cxn modelId="{5789F237-FAD1-4FD9-869F-B382C1DF57CE}" srcId="{D9D56659-2E04-4681-909B-C4999171278C}" destId="{5EC62AF7-4B5E-48D5-B439-3ADA71C72393}" srcOrd="2" destOrd="0" parTransId="{353EA4D8-B1EB-4642-BC2A-B3B1FDFAA85B}" sibTransId="{F66333FF-A3C7-463C-A242-1926D3D14FAA}"/>
    <dgm:cxn modelId="{2D1888A9-CE95-47EC-92FF-B6DC4B88D03C}" srcId="{D9D56659-2E04-4681-909B-C4999171278C}" destId="{D7F102B9-CE93-47D6-A3AB-8FCEBC7EE68F}" srcOrd="3" destOrd="0" parTransId="{FE22D88B-F594-419F-B8A4-7398210B4DDA}" sibTransId="{0251A83A-58E8-45C4-A021-90CACECA97E9}"/>
    <dgm:cxn modelId="{90891275-E33F-40AC-8138-15026E55EB39}" type="presOf" srcId="{A5C00476-37C8-450C-A9DB-A8DF9EC16192}" destId="{F6A7C8CD-FB48-48EE-B4F8-86BD9E12CB14}" srcOrd="0" destOrd="0" presId="urn:microsoft.com/office/officeart/2005/8/layout/chevron2"/>
    <dgm:cxn modelId="{306D9DDF-CD5A-4112-9970-238EF2DED581}" type="presOf" srcId="{F2E1D244-D09C-46D9-AAB4-86B5AB0EE1B7}" destId="{956E1BF4-0963-4FF6-BB4B-886EA98BE77D}" srcOrd="0" destOrd="1" presId="urn:microsoft.com/office/officeart/2005/8/layout/chevron2"/>
    <dgm:cxn modelId="{8EDA3608-21EF-475C-BA9E-65733285396F}" type="presOf" srcId="{D9D56659-2E04-4681-909B-C4999171278C}" destId="{F4AD4123-81A3-4D2F-A9EB-E93BBB43F0A6}" srcOrd="0" destOrd="0" presId="urn:microsoft.com/office/officeart/2005/8/layout/chevron2"/>
    <dgm:cxn modelId="{AA581D23-62BF-456F-A644-F343B421B5EC}" type="presParOf" srcId="{F4AD4123-81A3-4D2F-A9EB-E93BBB43F0A6}" destId="{871EC4B1-791F-468F-8038-923CF93FA3A7}" srcOrd="0" destOrd="0" presId="urn:microsoft.com/office/officeart/2005/8/layout/chevron2"/>
    <dgm:cxn modelId="{0435AA63-9A2C-4600-BA54-083BE33DFA9D}" type="presParOf" srcId="{871EC4B1-791F-468F-8038-923CF93FA3A7}" destId="{90B6EACC-BB53-4408-A11F-F501152AE100}" srcOrd="0" destOrd="0" presId="urn:microsoft.com/office/officeart/2005/8/layout/chevron2"/>
    <dgm:cxn modelId="{DFEDFBB8-8B48-44C9-887E-7BE785F6892F}" type="presParOf" srcId="{871EC4B1-791F-468F-8038-923CF93FA3A7}" destId="{F6A7C8CD-FB48-48EE-B4F8-86BD9E12CB14}" srcOrd="1" destOrd="0" presId="urn:microsoft.com/office/officeart/2005/8/layout/chevron2"/>
    <dgm:cxn modelId="{49E85FF9-41C5-4068-921F-11C0B8F44AC8}" type="presParOf" srcId="{F4AD4123-81A3-4D2F-A9EB-E93BBB43F0A6}" destId="{17480E67-32BE-479C-91B1-972A06929E3C}" srcOrd="1" destOrd="0" presId="urn:microsoft.com/office/officeart/2005/8/layout/chevron2"/>
    <dgm:cxn modelId="{D31240A3-F637-4A9E-A361-ABE99D51763B}" type="presParOf" srcId="{F4AD4123-81A3-4D2F-A9EB-E93BBB43F0A6}" destId="{58EC7566-936C-4FAD-AA1D-E781797F40D1}" srcOrd="2" destOrd="0" presId="urn:microsoft.com/office/officeart/2005/8/layout/chevron2"/>
    <dgm:cxn modelId="{694FC8F8-399A-4A8E-B79E-9F3D23B7EF9C}" type="presParOf" srcId="{58EC7566-936C-4FAD-AA1D-E781797F40D1}" destId="{D15CA851-81C6-4318-B036-1907CA43BC02}" srcOrd="0" destOrd="0" presId="urn:microsoft.com/office/officeart/2005/8/layout/chevron2"/>
    <dgm:cxn modelId="{D1FFCFB2-8BEE-4DC2-A470-67FA878DBEAC}" type="presParOf" srcId="{58EC7566-936C-4FAD-AA1D-E781797F40D1}" destId="{D363457B-C46C-400C-A698-BA77865B5F8A}" srcOrd="1" destOrd="0" presId="urn:microsoft.com/office/officeart/2005/8/layout/chevron2"/>
    <dgm:cxn modelId="{4194D370-2FD3-4259-BD24-2E0F9D3CD6A6}" type="presParOf" srcId="{F4AD4123-81A3-4D2F-A9EB-E93BBB43F0A6}" destId="{B6487360-770D-4C4B-973A-54004F49CCB7}" srcOrd="3" destOrd="0" presId="urn:microsoft.com/office/officeart/2005/8/layout/chevron2"/>
    <dgm:cxn modelId="{D820B254-FD93-4306-9760-87CB9756F7FD}" type="presParOf" srcId="{F4AD4123-81A3-4D2F-A9EB-E93BBB43F0A6}" destId="{DB08FFA5-7C0E-4E6D-AEB4-1E2D72EA0C76}" srcOrd="4" destOrd="0" presId="urn:microsoft.com/office/officeart/2005/8/layout/chevron2"/>
    <dgm:cxn modelId="{68621D07-7496-4555-BE8C-4C7B210479B8}" type="presParOf" srcId="{DB08FFA5-7C0E-4E6D-AEB4-1E2D72EA0C76}" destId="{7504900F-BBAD-4120-ADFD-4019302435D1}" srcOrd="0" destOrd="0" presId="urn:microsoft.com/office/officeart/2005/8/layout/chevron2"/>
    <dgm:cxn modelId="{152E9D5F-AC3E-44BD-B730-77A907673CFD}" type="presParOf" srcId="{DB08FFA5-7C0E-4E6D-AEB4-1E2D72EA0C76}" destId="{44CFAEED-B01A-4FD5-A1FA-E98375FBA26E}" srcOrd="1" destOrd="0" presId="urn:microsoft.com/office/officeart/2005/8/layout/chevron2"/>
    <dgm:cxn modelId="{DE462FB2-3B5C-40E2-B795-3902E139022D}" type="presParOf" srcId="{F4AD4123-81A3-4D2F-A9EB-E93BBB43F0A6}" destId="{958A0093-4C0F-4016-8876-B261BB71D32E}" srcOrd="5" destOrd="0" presId="urn:microsoft.com/office/officeart/2005/8/layout/chevron2"/>
    <dgm:cxn modelId="{BF35592E-717C-4EF9-A3DE-3C1BB8FF5B4A}" type="presParOf" srcId="{F4AD4123-81A3-4D2F-A9EB-E93BBB43F0A6}" destId="{0EEED990-207B-4E06-9EC6-C8D6901CC424}" srcOrd="6" destOrd="0" presId="urn:microsoft.com/office/officeart/2005/8/layout/chevron2"/>
    <dgm:cxn modelId="{0C77B223-B8B0-4DA2-814B-C5EAB048FF40}" type="presParOf" srcId="{0EEED990-207B-4E06-9EC6-C8D6901CC424}" destId="{59B1B721-9630-4957-BEDE-BCA9CB92C122}" srcOrd="0" destOrd="0" presId="urn:microsoft.com/office/officeart/2005/8/layout/chevron2"/>
    <dgm:cxn modelId="{08CB53FA-AE65-4566-9E70-30836685F497}" type="presParOf" srcId="{0EEED990-207B-4E06-9EC6-C8D6901CC424}" destId="{956E1BF4-0963-4FF6-BB4B-886EA98BE77D}" srcOrd="1" destOrd="0" presId="urn:microsoft.com/office/officeart/2005/8/layout/chevron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327C01E-1775-46F6-A809-63B342757882}" type="doc">
      <dgm:prSet loTypeId="urn:microsoft.com/office/officeart/2005/8/layout/process3" loCatId="process" qsTypeId="urn:microsoft.com/office/officeart/2005/8/quickstyle/simple4" qsCatId="simple" csTypeId="urn:microsoft.com/office/officeart/2005/8/colors/colorful5" csCatId="colorful" phldr="1"/>
      <dgm:spPr/>
      <dgm:t>
        <a:bodyPr/>
        <a:lstStyle/>
        <a:p>
          <a:endParaRPr lang="es-EC"/>
        </a:p>
      </dgm:t>
    </dgm:pt>
    <dgm:pt modelId="{2E29C732-F95E-4F28-86AD-A499F9B83F38}">
      <dgm:prSet phldrT="[Texto]"/>
      <dgm:spPr/>
      <dgm:t>
        <a:bodyPr/>
        <a:lstStyle/>
        <a:p>
          <a:pPr algn="ctr"/>
          <a:r>
            <a:rPr lang="es-EC"/>
            <a:t>1. Definición</a:t>
          </a:r>
        </a:p>
      </dgm:t>
    </dgm:pt>
    <dgm:pt modelId="{D5E57481-5017-4257-8FB5-EBB36FEA5D7D}" type="parTrans" cxnId="{EE79FFEA-7CAF-4BA8-89E7-61497A04AE53}">
      <dgm:prSet/>
      <dgm:spPr/>
      <dgm:t>
        <a:bodyPr/>
        <a:lstStyle/>
        <a:p>
          <a:pPr algn="ctr"/>
          <a:endParaRPr lang="es-EC"/>
        </a:p>
      </dgm:t>
    </dgm:pt>
    <dgm:pt modelId="{DBF45B9F-0E17-4A9F-8F69-D0E05302B1A6}" type="sibTrans" cxnId="{EE79FFEA-7CAF-4BA8-89E7-61497A04AE53}">
      <dgm:prSet/>
      <dgm:spPr/>
      <dgm:t>
        <a:bodyPr/>
        <a:lstStyle/>
        <a:p>
          <a:pPr algn="ctr"/>
          <a:endParaRPr lang="es-EC"/>
        </a:p>
      </dgm:t>
    </dgm:pt>
    <dgm:pt modelId="{B2D4E3A6-EC83-429B-98A2-5EEFE3BBEC3B}">
      <dgm:prSet phldrT="[Texto]"/>
      <dgm:spPr/>
      <dgm:t>
        <a:bodyPr/>
        <a:lstStyle/>
        <a:p>
          <a:pPr algn="ctr"/>
          <a:r>
            <a:rPr lang="es-EC"/>
            <a:t>Definición</a:t>
          </a:r>
        </a:p>
      </dgm:t>
    </dgm:pt>
    <dgm:pt modelId="{E9EBB8AE-9327-49D0-8D47-CCA98B88CE78}" type="parTrans" cxnId="{75BEF342-FE38-4942-BD64-0C4B4BE7AAC0}">
      <dgm:prSet/>
      <dgm:spPr/>
      <dgm:t>
        <a:bodyPr/>
        <a:lstStyle/>
        <a:p>
          <a:pPr algn="ctr"/>
          <a:endParaRPr lang="es-EC"/>
        </a:p>
      </dgm:t>
    </dgm:pt>
    <dgm:pt modelId="{30C74BF8-D21E-41EE-BF9D-CF919478DF80}" type="sibTrans" cxnId="{75BEF342-FE38-4942-BD64-0C4B4BE7AAC0}">
      <dgm:prSet/>
      <dgm:spPr/>
      <dgm:t>
        <a:bodyPr/>
        <a:lstStyle/>
        <a:p>
          <a:pPr algn="ctr"/>
          <a:endParaRPr lang="es-EC"/>
        </a:p>
      </dgm:t>
    </dgm:pt>
    <dgm:pt modelId="{37E86A12-854C-4535-BB6A-B648918ECB9B}">
      <dgm:prSet phldrT="[Texto]"/>
      <dgm:spPr/>
      <dgm:t>
        <a:bodyPr/>
        <a:lstStyle/>
        <a:p>
          <a:pPr algn="ctr"/>
          <a:r>
            <a:rPr lang="es-EC"/>
            <a:t>2. Evaluación</a:t>
          </a:r>
        </a:p>
      </dgm:t>
    </dgm:pt>
    <dgm:pt modelId="{4801A350-1D91-4098-8146-DA98FA8DA65A}" type="parTrans" cxnId="{276CBBB8-DDE5-4B63-9931-3ABC90C5ACE1}">
      <dgm:prSet/>
      <dgm:spPr/>
      <dgm:t>
        <a:bodyPr/>
        <a:lstStyle/>
        <a:p>
          <a:pPr algn="ctr"/>
          <a:endParaRPr lang="es-EC"/>
        </a:p>
      </dgm:t>
    </dgm:pt>
    <dgm:pt modelId="{77189421-5298-48E9-8053-BC39CA3698ED}" type="sibTrans" cxnId="{276CBBB8-DDE5-4B63-9931-3ABC90C5ACE1}">
      <dgm:prSet/>
      <dgm:spPr/>
      <dgm:t>
        <a:bodyPr/>
        <a:lstStyle/>
        <a:p>
          <a:pPr algn="ctr"/>
          <a:endParaRPr lang="es-EC"/>
        </a:p>
      </dgm:t>
    </dgm:pt>
    <dgm:pt modelId="{4EC24CFD-35B2-4A7D-994C-99E933BCAFD8}">
      <dgm:prSet phldrT="[Texto]"/>
      <dgm:spPr/>
      <dgm:t>
        <a:bodyPr/>
        <a:lstStyle/>
        <a:p>
          <a:pPr algn="ctr"/>
          <a:r>
            <a:rPr lang="es-EC"/>
            <a:t>Aseguramiento de la efectividad</a:t>
          </a:r>
        </a:p>
      </dgm:t>
    </dgm:pt>
    <dgm:pt modelId="{3172107A-D030-44F9-9F0D-F5F1DF06AA51}" type="parTrans" cxnId="{F340DF79-3328-40BF-848F-907CC32B04B7}">
      <dgm:prSet/>
      <dgm:spPr/>
      <dgm:t>
        <a:bodyPr/>
        <a:lstStyle/>
        <a:p>
          <a:pPr algn="ctr"/>
          <a:endParaRPr lang="es-EC"/>
        </a:p>
      </dgm:t>
    </dgm:pt>
    <dgm:pt modelId="{E4328C6E-0AF4-43E3-A51A-E618A6D4243B}" type="sibTrans" cxnId="{F340DF79-3328-40BF-848F-907CC32B04B7}">
      <dgm:prSet/>
      <dgm:spPr/>
      <dgm:t>
        <a:bodyPr/>
        <a:lstStyle/>
        <a:p>
          <a:pPr algn="ctr"/>
          <a:endParaRPr lang="es-EC"/>
        </a:p>
      </dgm:t>
    </dgm:pt>
    <dgm:pt modelId="{D0AB0D0A-44EE-4DB6-A85E-6DCF44D77488}">
      <dgm:prSet phldrT="[Texto]"/>
      <dgm:spPr/>
      <dgm:t>
        <a:bodyPr/>
        <a:lstStyle/>
        <a:p>
          <a:pPr algn="ctr"/>
          <a:r>
            <a:rPr lang="es-EC"/>
            <a:t>3. Cumplimiento</a:t>
          </a:r>
        </a:p>
      </dgm:t>
    </dgm:pt>
    <dgm:pt modelId="{94792626-D342-4C71-99BA-A90EE3359182}" type="parTrans" cxnId="{DEBE6BD5-FF08-4B32-B5B6-0600451AEB70}">
      <dgm:prSet/>
      <dgm:spPr/>
      <dgm:t>
        <a:bodyPr/>
        <a:lstStyle/>
        <a:p>
          <a:pPr algn="ctr"/>
          <a:endParaRPr lang="es-EC"/>
        </a:p>
      </dgm:t>
    </dgm:pt>
    <dgm:pt modelId="{95EEDA3E-B620-478F-A48D-32AEF0112E15}" type="sibTrans" cxnId="{DEBE6BD5-FF08-4B32-B5B6-0600451AEB70}">
      <dgm:prSet/>
      <dgm:spPr/>
      <dgm:t>
        <a:bodyPr/>
        <a:lstStyle/>
        <a:p>
          <a:pPr algn="ctr"/>
          <a:endParaRPr lang="es-EC"/>
        </a:p>
      </dgm:t>
    </dgm:pt>
    <dgm:pt modelId="{03A899D6-7337-48C4-9568-56757AF3EBFC}">
      <dgm:prSet phldrT="[Texto]"/>
      <dgm:spPr/>
      <dgm:t>
        <a:bodyPr/>
        <a:lstStyle/>
        <a:p>
          <a:pPr algn="ctr"/>
          <a:r>
            <a:rPr lang="es-EC"/>
            <a:t>Objetivos de Control de Bajo Nivel </a:t>
          </a:r>
        </a:p>
      </dgm:t>
    </dgm:pt>
    <dgm:pt modelId="{00A7E1D7-6CA8-4F83-9C95-B6622FD1EE5A}" type="parTrans" cxnId="{A4294992-046F-4C93-BA7A-C3599FDDF151}">
      <dgm:prSet/>
      <dgm:spPr/>
      <dgm:t>
        <a:bodyPr/>
        <a:lstStyle/>
        <a:p>
          <a:pPr algn="ctr"/>
          <a:endParaRPr lang="es-EC"/>
        </a:p>
      </dgm:t>
    </dgm:pt>
    <dgm:pt modelId="{E97826D5-A28C-4718-BB48-04739E5D69D8}" type="sibTrans" cxnId="{A4294992-046F-4C93-BA7A-C3599FDDF151}">
      <dgm:prSet/>
      <dgm:spPr/>
      <dgm:t>
        <a:bodyPr/>
        <a:lstStyle/>
        <a:p>
          <a:pPr algn="ctr"/>
          <a:endParaRPr lang="es-EC"/>
        </a:p>
      </dgm:t>
    </dgm:pt>
    <dgm:pt modelId="{B8700A8C-5A6A-4139-827F-3F862AE55B03}">
      <dgm:prSet phldrT="[Texto]"/>
      <dgm:spPr/>
      <dgm:t>
        <a:bodyPr/>
        <a:lstStyle/>
        <a:p>
          <a:pPr algn="ctr"/>
          <a:endParaRPr lang="es-EC"/>
        </a:p>
      </dgm:t>
    </dgm:pt>
    <dgm:pt modelId="{B5502953-B4B9-4602-8597-877DD06BC47A}" type="parTrans" cxnId="{6AB87B1C-EF07-4A41-880D-B77A9E12FCDC}">
      <dgm:prSet/>
      <dgm:spPr/>
      <dgm:t>
        <a:bodyPr/>
        <a:lstStyle/>
        <a:p>
          <a:pPr algn="ctr"/>
          <a:endParaRPr lang="es-EC"/>
        </a:p>
      </dgm:t>
    </dgm:pt>
    <dgm:pt modelId="{D09B41E2-F5C6-4773-B0A6-6CE9E81D0E98}" type="sibTrans" cxnId="{6AB87B1C-EF07-4A41-880D-B77A9E12FCDC}">
      <dgm:prSet/>
      <dgm:spPr/>
      <dgm:t>
        <a:bodyPr/>
        <a:lstStyle/>
        <a:p>
          <a:pPr algn="ctr"/>
          <a:endParaRPr lang="es-EC"/>
        </a:p>
      </dgm:t>
    </dgm:pt>
    <dgm:pt modelId="{1316965A-C6E6-4C49-B0CF-4B6C674E3362}">
      <dgm:prSet phldrT="[Texto]"/>
      <dgm:spPr/>
      <dgm:t>
        <a:bodyPr/>
        <a:lstStyle/>
        <a:p>
          <a:pPr algn="ctr"/>
          <a:r>
            <a:rPr lang="es-EC"/>
            <a:t>Objetivos</a:t>
          </a:r>
        </a:p>
      </dgm:t>
    </dgm:pt>
    <dgm:pt modelId="{C4B7541F-9320-419B-AF24-B79565077F0E}" type="parTrans" cxnId="{4854FC3A-650B-4C20-9288-681BE8FDD7C1}">
      <dgm:prSet/>
      <dgm:spPr/>
      <dgm:t>
        <a:bodyPr/>
        <a:lstStyle/>
        <a:p>
          <a:pPr algn="ctr"/>
          <a:endParaRPr lang="es-EC"/>
        </a:p>
      </dgm:t>
    </dgm:pt>
    <dgm:pt modelId="{A2D05397-FE2B-4306-A042-3599441E9FC5}" type="sibTrans" cxnId="{4854FC3A-650B-4C20-9288-681BE8FDD7C1}">
      <dgm:prSet/>
      <dgm:spPr/>
      <dgm:t>
        <a:bodyPr/>
        <a:lstStyle/>
        <a:p>
          <a:pPr algn="ctr"/>
          <a:endParaRPr lang="es-EC"/>
        </a:p>
      </dgm:t>
    </dgm:pt>
    <dgm:pt modelId="{E1D28EA9-DD0C-45A1-800B-CC7580E7C926}">
      <dgm:prSet phldrT="[Texto]"/>
      <dgm:spPr/>
      <dgm:t>
        <a:bodyPr/>
        <a:lstStyle/>
        <a:p>
          <a:pPr algn="ctr"/>
          <a:r>
            <a:rPr lang="es-EC"/>
            <a:t>Roles</a:t>
          </a:r>
        </a:p>
      </dgm:t>
    </dgm:pt>
    <dgm:pt modelId="{78EF47EB-39BE-4B4A-A8F0-6B14353D91F9}" type="parTrans" cxnId="{9CF6AB84-D71A-42CB-8A0E-60BCB7376501}">
      <dgm:prSet/>
      <dgm:spPr/>
      <dgm:t>
        <a:bodyPr/>
        <a:lstStyle/>
        <a:p>
          <a:pPr algn="ctr"/>
          <a:endParaRPr lang="es-EC"/>
        </a:p>
      </dgm:t>
    </dgm:pt>
    <dgm:pt modelId="{8F491237-A7ED-42B2-A0A6-85EB59405D04}" type="sibTrans" cxnId="{9CF6AB84-D71A-42CB-8A0E-60BCB7376501}">
      <dgm:prSet/>
      <dgm:spPr/>
      <dgm:t>
        <a:bodyPr/>
        <a:lstStyle/>
        <a:p>
          <a:pPr algn="ctr"/>
          <a:endParaRPr lang="es-EC"/>
        </a:p>
      </dgm:t>
    </dgm:pt>
    <dgm:pt modelId="{402A3D25-6385-42DD-A08E-E357C01D0585}">
      <dgm:prSet phldrT="[Texto]"/>
      <dgm:spPr/>
      <dgm:t>
        <a:bodyPr/>
        <a:lstStyle/>
        <a:p>
          <a:pPr algn="ctr"/>
          <a:r>
            <a:rPr lang="es-EC"/>
            <a:t>Locación</a:t>
          </a:r>
        </a:p>
      </dgm:t>
    </dgm:pt>
    <dgm:pt modelId="{76F10B29-EDF5-479F-B7BB-08132C55F0EF}" type="parTrans" cxnId="{B724541C-144C-49F4-B245-093933593805}">
      <dgm:prSet/>
      <dgm:spPr/>
      <dgm:t>
        <a:bodyPr/>
        <a:lstStyle/>
        <a:p>
          <a:pPr algn="ctr"/>
          <a:endParaRPr lang="es-EC"/>
        </a:p>
      </dgm:t>
    </dgm:pt>
    <dgm:pt modelId="{6D293084-7F06-4C61-B23F-3458845C1001}" type="sibTrans" cxnId="{B724541C-144C-49F4-B245-093933593805}">
      <dgm:prSet/>
      <dgm:spPr/>
      <dgm:t>
        <a:bodyPr/>
        <a:lstStyle/>
        <a:p>
          <a:pPr algn="ctr"/>
          <a:endParaRPr lang="es-EC"/>
        </a:p>
      </dgm:t>
    </dgm:pt>
    <dgm:pt modelId="{3E2DB441-595A-470F-8AD6-232BE06E3689}">
      <dgm:prSet phldrT="[Texto]"/>
      <dgm:spPr/>
      <dgm:t>
        <a:bodyPr/>
        <a:lstStyle/>
        <a:p>
          <a:pPr algn="ctr"/>
          <a:r>
            <a:rPr lang="es-EC"/>
            <a:t>Tiempo</a:t>
          </a:r>
        </a:p>
      </dgm:t>
    </dgm:pt>
    <dgm:pt modelId="{3ACA90CD-9A56-40B1-990F-C28E823D4AF2}" type="parTrans" cxnId="{0D8ED74A-1173-473D-AAC4-D1BCD6E638E0}">
      <dgm:prSet/>
      <dgm:spPr/>
      <dgm:t>
        <a:bodyPr/>
        <a:lstStyle/>
        <a:p>
          <a:pPr algn="ctr"/>
          <a:endParaRPr lang="es-EC"/>
        </a:p>
      </dgm:t>
    </dgm:pt>
    <dgm:pt modelId="{7C96E464-3FE4-4C64-A4B5-690F843537CB}" type="sibTrans" cxnId="{0D8ED74A-1173-473D-AAC4-D1BCD6E638E0}">
      <dgm:prSet/>
      <dgm:spPr/>
      <dgm:t>
        <a:bodyPr/>
        <a:lstStyle/>
        <a:p>
          <a:pPr algn="ctr"/>
          <a:endParaRPr lang="es-EC"/>
        </a:p>
      </dgm:t>
    </dgm:pt>
    <dgm:pt modelId="{CFF290AC-C54C-4A67-989E-3D60AFDADE51}">
      <dgm:prSet phldrT="[Texto]"/>
      <dgm:spPr/>
      <dgm:t>
        <a:bodyPr/>
        <a:lstStyle/>
        <a:p>
          <a:pPr algn="ctr"/>
          <a:r>
            <a:rPr lang="es-EC"/>
            <a:t>Actividades</a:t>
          </a:r>
        </a:p>
      </dgm:t>
    </dgm:pt>
    <dgm:pt modelId="{73DF8712-4F98-46EE-8A50-EC03ECC48BDA}" type="parTrans" cxnId="{C3C66E24-4704-4743-B2DC-663A217D1DB7}">
      <dgm:prSet/>
      <dgm:spPr/>
      <dgm:t>
        <a:bodyPr/>
        <a:lstStyle/>
        <a:p>
          <a:pPr algn="ctr"/>
          <a:endParaRPr lang="es-EC"/>
        </a:p>
      </dgm:t>
    </dgm:pt>
    <dgm:pt modelId="{3EBCBF36-532E-4C94-AB05-03BFB86ADB48}" type="sibTrans" cxnId="{C3C66E24-4704-4743-B2DC-663A217D1DB7}">
      <dgm:prSet/>
      <dgm:spPr/>
      <dgm:t>
        <a:bodyPr/>
        <a:lstStyle/>
        <a:p>
          <a:pPr algn="ctr"/>
          <a:endParaRPr lang="es-EC"/>
        </a:p>
      </dgm:t>
    </dgm:pt>
    <dgm:pt modelId="{2D568655-F8E8-4D26-88FF-1001E5C099FA}">
      <dgm:prSet phldrT="[Texto]"/>
      <dgm:spPr/>
      <dgm:t>
        <a:bodyPr/>
        <a:lstStyle/>
        <a:p>
          <a:pPr algn="ctr"/>
          <a:r>
            <a:rPr lang="es-EC"/>
            <a:t>Aseguramiento de la eficiencia</a:t>
          </a:r>
        </a:p>
      </dgm:t>
    </dgm:pt>
    <dgm:pt modelId="{182B1ED7-B721-408E-8EC8-140025AE02B3}" type="parTrans" cxnId="{1F855E40-62F7-4F71-B400-3515EEC56E51}">
      <dgm:prSet/>
      <dgm:spPr/>
      <dgm:t>
        <a:bodyPr/>
        <a:lstStyle/>
        <a:p>
          <a:pPr algn="ctr"/>
          <a:endParaRPr lang="es-EC"/>
        </a:p>
      </dgm:t>
    </dgm:pt>
    <dgm:pt modelId="{E90B8E17-C67E-4637-A46A-CF718C0863A3}" type="sibTrans" cxnId="{1F855E40-62F7-4F71-B400-3515EEC56E51}">
      <dgm:prSet/>
      <dgm:spPr/>
      <dgm:t>
        <a:bodyPr/>
        <a:lstStyle/>
        <a:p>
          <a:pPr algn="ctr"/>
          <a:endParaRPr lang="es-EC"/>
        </a:p>
      </dgm:t>
    </dgm:pt>
    <dgm:pt modelId="{90F856E5-74A0-4BFC-B2BD-9CB16419A63F}">
      <dgm:prSet phldrT="[Texto]"/>
      <dgm:spPr/>
      <dgm:t>
        <a:bodyPr/>
        <a:lstStyle/>
        <a:p>
          <a:pPr algn="ctr"/>
          <a:endParaRPr lang="es-EC"/>
        </a:p>
      </dgm:t>
    </dgm:pt>
    <dgm:pt modelId="{8B2A2CA5-ED28-4CB5-BCAF-C4FB2675FACF}" type="parTrans" cxnId="{4BC91D75-FD48-4C2C-9C67-09205B4753AC}">
      <dgm:prSet/>
      <dgm:spPr/>
      <dgm:t>
        <a:bodyPr/>
        <a:lstStyle/>
        <a:p>
          <a:pPr algn="ctr"/>
          <a:endParaRPr lang="es-EC"/>
        </a:p>
      </dgm:t>
    </dgm:pt>
    <dgm:pt modelId="{01FAA4AF-490A-4755-9B9A-C42E192C811B}" type="sibTrans" cxnId="{4BC91D75-FD48-4C2C-9C67-09205B4753AC}">
      <dgm:prSet/>
      <dgm:spPr/>
      <dgm:t>
        <a:bodyPr/>
        <a:lstStyle/>
        <a:p>
          <a:pPr algn="ctr"/>
          <a:endParaRPr lang="es-EC"/>
        </a:p>
      </dgm:t>
    </dgm:pt>
    <dgm:pt modelId="{5F885DB0-6FAB-45F4-BA93-C5096704D488}">
      <dgm:prSet phldrT="[Texto]"/>
      <dgm:spPr/>
      <dgm:t>
        <a:bodyPr/>
        <a:lstStyle/>
        <a:p>
          <a:pPr algn="ctr"/>
          <a:r>
            <a:rPr lang="es-EC"/>
            <a:t>Factores críticos de éxito </a:t>
          </a:r>
        </a:p>
      </dgm:t>
    </dgm:pt>
    <dgm:pt modelId="{64460F12-EA3A-4CBC-9B94-912D569DC24B}" type="parTrans" cxnId="{D3ECDA46-5F59-4CE6-AB0A-BE61591E00D9}">
      <dgm:prSet/>
      <dgm:spPr/>
      <dgm:t>
        <a:bodyPr/>
        <a:lstStyle/>
        <a:p>
          <a:pPr algn="ctr"/>
          <a:endParaRPr lang="es-EC"/>
        </a:p>
      </dgm:t>
    </dgm:pt>
    <dgm:pt modelId="{FAE53D74-62DF-404A-A0E5-C8FCD6213630}" type="sibTrans" cxnId="{D3ECDA46-5F59-4CE6-AB0A-BE61591E00D9}">
      <dgm:prSet/>
      <dgm:spPr/>
      <dgm:t>
        <a:bodyPr/>
        <a:lstStyle/>
        <a:p>
          <a:pPr algn="ctr"/>
          <a:endParaRPr lang="es-EC"/>
        </a:p>
      </dgm:t>
    </dgm:pt>
    <dgm:pt modelId="{7FBD6569-CBAC-403A-96C1-957890B5E8AA}" type="pres">
      <dgm:prSet presAssocID="{8327C01E-1775-46F6-A809-63B342757882}" presName="linearFlow" presStyleCnt="0">
        <dgm:presLayoutVars>
          <dgm:dir/>
          <dgm:animLvl val="lvl"/>
          <dgm:resizeHandles val="exact"/>
        </dgm:presLayoutVars>
      </dgm:prSet>
      <dgm:spPr/>
      <dgm:t>
        <a:bodyPr/>
        <a:lstStyle/>
        <a:p>
          <a:endParaRPr lang="es-EC"/>
        </a:p>
      </dgm:t>
    </dgm:pt>
    <dgm:pt modelId="{4E294883-F95E-42E6-B0E1-F20B317B016C}" type="pres">
      <dgm:prSet presAssocID="{2E29C732-F95E-4F28-86AD-A499F9B83F38}" presName="composite" presStyleCnt="0"/>
      <dgm:spPr/>
    </dgm:pt>
    <dgm:pt modelId="{09428C98-7D1E-4627-932E-A98469BE50E8}" type="pres">
      <dgm:prSet presAssocID="{2E29C732-F95E-4F28-86AD-A499F9B83F38}" presName="parTx" presStyleLbl="node1" presStyleIdx="0" presStyleCnt="3">
        <dgm:presLayoutVars>
          <dgm:chMax val="0"/>
          <dgm:chPref val="0"/>
          <dgm:bulletEnabled val="1"/>
        </dgm:presLayoutVars>
      </dgm:prSet>
      <dgm:spPr/>
      <dgm:t>
        <a:bodyPr/>
        <a:lstStyle/>
        <a:p>
          <a:endParaRPr lang="es-EC"/>
        </a:p>
      </dgm:t>
    </dgm:pt>
    <dgm:pt modelId="{1D39670E-D32D-4FBE-B827-28E25357D843}" type="pres">
      <dgm:prSet presAssocID="{2E29C732-F95E-4F28-86AD-A499F9B83F38}" presName="parSh" presStyleLbl="node1" presStyleIdx="0" presStyleCnt="3"/>
      <dgm:spPr/>
      <dgm:t>
        <a:bodyPr/>
        <a:lstStyle/>
        <a:p>
          <a:endParaRPr lang="es-EC"/>
        </a:p>
      </dgm:t>
    </dgm:pt>
    <dgm:pt modelId="{F45F6851-3C06-4B84-8372-9B0FC9D389C8}" type="pres">
      <dgm:prSet presAssocID="{2E29C732-F95E-4F28-86AD-A499F9B83F38}" presName="desTx" presStyleLbl="fgAcc1" presStyleIdx="0" presStyleCnt="3">
        <dgm:presLayoutVars>
          <dgm:bulletEnabled val="1"/>
        </dgm:presLayoutVars>
      </dgm:prSet>
      <dgm:spPr/>
      <dgm:t>
        <a:bodyPr/>
        <a:lstStyle/>
        <a:p>
          <a:endParaRPr lang="es-EC"/>
        </a:p>
      </dgm:t>
    </dgm:pt>
    <dgm:pt modelId="{C31D1E2B-01D9-4F05-A10C-B51A227E923D}" type="pres">
      <dgm:prSet presAssocID="{DBF45B9F-0E17-4A9F-8F69-D0E05302B1A6}" presName="sibTrans" presStyleLbl="sibTrans2D1" presStyleIdx="0" presStyleCnt="2"/>
      <dgm:spPr/>
      <dgm:t>
        <a:bodyPr/>
        <a:lstStyle/>
        <a:p>
          <a:endParaRPr lang="es-EC"/>
        </a:p>
      </dgm:t>
    </dgm:pt>
    <dgm:pt modelId="{5BD744BC-4F3C-481E-8253-67E341F581F7}" type="pres">
      <dgm:prSet presAssocID="{DBF45B9F-0E17-4A9F-8F69-D0E05302B1A6}" presName="connTx" presStyleLbl="sibTrans2D1" presStyleIdx="0" presStyleCnt="2"/>
      <dgm:spPr/>
      <dgm:t>
        <a:bodyPr/>
        <a:lstStyle/>
        <a:p>
          <a:endParaRPr lang="es-EC"/>
        </a:p>
      </dgm:t>
    </dgm:pt>
    <dgm:pt modelId="{D628AA0F-D1C0-44A9-9BC8-A12239910B9B}" type="pres">
      <dgm:prSet presAssocID="{37E86A12-854C-4535-BB6A-B648918ECB9B}" presName="composite" presStyleCnt="0"/>
      <dgm:spPr/>
    </dgm:pt>
    <dgm:pt modelId="{CE7987C8-778E-4697-936A-816F63482E29}" type="pres">
      <dgm:prSet presAssocID="{37E86A12-854C-4535-BB6A-B648918ECB9B}" presName="parTx" presStyleLbl="node1" presStyleIdx="0" presStyleCnt="3">
        <dgm:presLayoutVars>
          <dgm:chMax val="0"/>
          <dgm:chPref val="0"/>
          <dgm:bulletEnabled val="1"/>
        </dgm:presLayoutVars>
      </dgm:prSet>
      <dgm:spPr/>
      <dgm:t>
        <a:bodyPr/>
        <a:lstStyle/>
        <a:p>
          <a:endParaRPr lang="es-EC"/>
        </a:p>
      </dgm:t>
    </dgm:pt>
    <dgm:pt modelId="{8EB2BD52-5854-4D2F-A1F2-E2FE97C259B9}" type="pres">
      <dgm:prSet presAssocID="{37E86A12-854C-4535-BB6A-B648918ECB9B}" presName="parSh" presStyleLbl="node1" presStyleIdx="1" presStyleCnt="3"/>
      <dgm:spPr/>
      <dgm:t>
        <a:bodyPr/>
        <a:lstStyle/>
        <a:p>
          <a:endParaRPr lang="es-EC"/>
        </a:p>
      </dgm:t>
    </dgm:pt>
    <dgm:pt modelId="{523E1EAD-60E9-41A9-A582-2BAB020DA84D}" type="pres">
      <dgm:prSet presAssocID="{37E86A12-854C-4535-BB6A-B648918ECB9B}" presName="desTx" presStyleLbl="fgAcc1" presStyleIdx="1" presStyleCnt="3">
        <dgm:presLayoutVars>
          <dgm:bulletEnabled val="1"/>
        </dgm:presLayoutVars>
      </dgm:prSet>
      <dgm:spPr/>
      <dgm:t>
        <a:bodyPr/>
        <a:lstStyle/>
        <a:p>
          <a:endParaRPr lang="es-EC"/>
        </a:p>
      </dgm:t>
    </dgm:pt>
    <dgm:pt modelId="{CB2D31BC-67ED-40C7-B56E-436A3CB7923E}" type="pres">
      <dgm:prSet presAssocID="{77189421-5298-48E9-8053-BC39CA3698ED}" presName="sibTrans" presStyleLbl="sibTrans2D1" presStyleIdx="1" presStyleCnt="2"/>
      <dgm:spPr/>
      <dgm:t>
        <a:bodyPr/>
        <a:lstStyle/>
        <a:p>
          <a:endParaRPr lang="es-EC"/>
        </a:p>
      </dgm:t>
    </dgm:pt>
    <dgm:pt modelId="{96A9C83B-B0ED-4486-9F97-B489F0EE5342}" type="pres">
      <dgm:prSet presAssocID="{77189421-5298-48E9-8053-BC39CA3698ED}" presName="connTx" presStyleLbl="sibTrans2D1" presStyleIdx="1" presStyleCnt="2"/>
      <dgm:spPr/>
      <dgm:t>
        <a:bodyPr/>
        <a:lstStyle/>
        <a:p>
          <a:endParaRPr lang="es-EC"/>
        </a:p>
      </dgm:t>
    </dgm:pt>
    <dgm:pt modelId="{96BB018C-6047-4A76-9295-6B927B0777EF}" type="pres">
      <dgm:prSet presAssocID="{D0AB0D0A-44EE-4DB6-A85E-6DCF44D77488}" presName="composite" presStyleCnt="0"/>
      <dgm:spPr/>
    </dgm:pt>
    <dgm:pt modelId="{AAFF26BF-F28B-4882-8657-F20010E59668}" type="pres">
      <dgm:prSet presAssocID="{D0AB0D0A-44EE-4DB6-A85E-6DCF44D77488}" presName="parTx" presStyleLbl="node1" presStyleIdx="1" presStyleCnt="3">
        <dgm:presLayoutVars>
          <dgm:chMax val="0"/>
          <dgm:chPref val="0"/>
          <dgm:bulletEnabled val="1"/>
        </dgm:presLayoutVars>
      </dgm:prSet>
      <dgm:spPr/>
      <dgm:t>
        <a:bodyPr/>
        <a:lstStyle/>
        <a:p>
          <a:endParaRPr lang="es-EC"/>
        </a:p>
      </dgm:t>
    </dgm:pt>
    <dgm:pt modelId="{BAA93FE8-9428-4523-8CE5-0896BBA44EB3}" type="pres">
      <dgm:prSet presAssocID="{D0AB0D0A-44EE-4DB6-A85E-6DCF44D77488}" presName="parSh" presStyleLbl="node1" presStyleIdx="2" presStyleCnt="3"/>
      <dgm:spPr/>
      <dgm:t>
        <a:bodyPr/>
        <a:lstStyle/>
        <a:p>
          <a:endParaRPr lang="es-EC"/>
        </a:p>
      </dgm:t>
    </dgm:pt>
    <dgm:pt modelId="{B0D88700-1821-4606-9074-E712D59121B3}" type="pres">
      <dgm:prSet presAssocID="{D0AB0D0A-44EE-4DB6-A85E-6DCF44D77488}" presName="desTx" presStyleLbl="fgAcc1" presStyleIdx="2" presStyleCnt="3">
        <dgm:presLayoutVars>
          <dgm:bulletEnabled val="1"/>
        </dgm:presLayoutVars>
      </dgm:prSet>
      <dgm:spPr/>
      <dgm:t>
        <a:bodyPr/>
        <a:lstStyle/>
        <a:p>
          <a:endParaRPr lang="es-EC"/>
        </a:p>
      </dgm:t>
    </dgm:pt>
  </dgm:ptLst>
  <dgm:cxnLst>
    <dgm:cxn modelId="{EE79FFEA-7CAF-4BA8-89E7-61497A04AE53}" srcId="{8327C01E-1775-46F6-A809-63B342757882}" destId="{2E29C732-F95E-4F28-86AD-A499F9B83F38}" srcOrd="0" destOrd="0" parTransId="{D5E57481-5017-4257-8FB5-EBB36FEA5D7D}" sibTransId="{DBF45B9F-0E17-4A9F-8F69-D0E05302B1A6}"/>
    <dgm:cxn modelId="{9DBAAFE2-81CE-4DBF-86A9-E79041B6AC3D}" type="presOf" srcId="{D0AB0D0A-44EE-4DB6-A85E-6DCF44D77488}" destId="{AAFF26BF-F28B-4882-8657-F20010E59668}" srcOrd="0" destOrd="0" presId="urn:microsoft.com/office/officeart/2005/8/layout/process3"/>
    <dgm:cxn modelId="{C3C66E24-4704-4743-B2DC-663A217D1DB7}" srcId="{2E29C732-F95E-4F28-86AD-A499F9B83F38}" destId="{CFF290AC-C54C-4A67-989E-3D60AFDADE51}" srcOrd="5" destOrd="0" parTransId="{73DF8712-4F98-46EE-8A50-EC03ECC48BDA}" sibTransId="{3EBCBF36-532E-4C94-AB05-03BFB86ADB48}"/>
    <dgm:cxn modelId="{DDD1E297-2844-4943-B157-D0717431664B}" type="presOf" srcId="{3E2DB441-595A-470F-8AD6-232BE06E3689}" destId="{F45F6851-3C06-4B84-8372-9B0FC9D389C8}" srcOrd="0" destOrd="4" presId="urn:microsoft.com/office/officeart/2005/8/layout/process3"/>
    <dgm:cxn modelId="{9DABA0F4-815F-45EA-80A8-4E19EF50F871}" type="presOf" srcId="{1316965A-C6E6-4C49-B0CF-4B6C674E3362}" destId="{F45F6851-3C06-4B84-8372-9B0FC9D389C8}" srcOrd="0" destOrd="1" presId="urn:microsoft.com/office/officeart/2005/8/layout/process3"/>
    <dgm:cxn modelId="{0D8ED74A-1173-473D-AAC4-D1BCD6E638E0}" srcId="{2E29C732-F95E-4F28-86AD-A499F9B83F38}" destId="{3E2DB441-595A-470F-8AD6-232BE06E3689}" srcOrd="4" destOrd="0" parTransId="{3ACA90CD-9A56-40B1-990F-C28E823D4AF2}" sibTransId="{7C96E464-3FE4-4C64-A4B5-690F843537CB}"/>
    <dgm:cxn modelId="{DC74622F-C486-4ACC-BEB6-607F9E7FFB45}" type="presOf" srcId="{B8700A8C-5A6A-4139-827F-3F862AE55B03}" destId="{F45F6851-3C06-4B84-8372-9B0FC9D389C8}" srcOrd="0" destOrd="6" presId="urn:microsoft.com/office/officeart/2005/8/layout/process3"/>
    <dgm:cxn modelId="{B8A8FEF4-9876-4161-B7A4-EA35D3889396}" type="presOf" srcId="{D0AB0D0A-44EE-4DB6-A85E-6DCF44D77488}" destId="{BAA93FE8-9428-4523-8CE5-0896BBA44EB3}" srcOrd="1" destOrd="0" presId="urn:microsoft.com/office/officeart/2005/8/layout/process3"/>
    <dgm:cxn modelId="{9CF6AB84-D71A-42CB-8A0E-60BCB7376501}" srcId="{2E29C732-F95E-4F28-86AD-A499F9B83F38}" destId="{E1D28EA9-DD0C-45A1-800B-CC7580E7C926}" srcOrd="2" destOrd="0" parTransId="{78EF47EB-39BE-4B4A-A8F0-6B14353D91F9}" sibTransId="{8F491237-A7ED-42B2-A0A6-85EB59405D04}"/>
    <dgm:cxn modelId="{DEBE6BD5-FF08-4B32-B5B6-0600451AEB70}" srcId="{8327C01E-1775-46F6-A809-63B342757882}" destId="{D0AB0D0A-44EE-4DB6-A85E-6DCF44D77488}" srcOrd="2" destOrd="0" parTransId="{94792626-D342-4C71-99BA-A90EE3359182}" sibTransId="{95EEDA3E-B620-478F-A48D-32AEF0112E15}"/>
    <dgm:cxn modelId="{CBA3C103-0C0D-444A-AD66-08036F53BBF6}" type="presOf" srcId="{DBF45B9F-0E17-4A9F-8F69-D0E05302B1A6}" destId="{C31D1E2B-01D9-4F05-A10C-B51A227E923D}" srcOrd="0" destOrd="0" presId="urn:microsoft.com/office/officeart/2005/8/layout/process3"/>
    <dgm:cxn modelId="{D3ECDA46-5F59-4CE6-AB0A-BE61591E00D9}" srcId="{D0AB0D0A-44EE-4DB6-A85E-6DCF44D77488}" destId="{5F885DB0-6FAB-45F4-BA93-C5096704D488}" srcOrd="1" destOrd="0" parTransId="{64460F12-EA3A-4CBC-9B94-912D569DC24B}" sibTransId="{FAE53D74-62DF-404A-A0E5-C8FCD6213630}"/>
    <dgm:cxn modelId="{AF37F4BF-5657-4770-9F38-056434287CB8}" type="presOf" srcId="{E1D28EA9-DD0C-45A1-800B-CC7580E7C926}" destId="{F45F6851-3C06-4B84-8372-9B0FC9D389C8}" srcOrd="0" destOrd="2" presId="urn:microsoft.com/office/officeart/2005/8/layout/process3"/>
    <dgm:cxn modelId="{4854FC3A-650B-4C20-9288-681BE8FDD7C1}" srcId="{2E29C732-F95E-4F28-86AD-A499F9B83F38}" destId="{1316965A-C6E6-4C49-B0CF-4B6C674E3362}" srcOrd="1" destOrd="0" parTransId="{C4B7541F-9320-419B-AF24-B79565077F0E}" sibTransId="{A2D05397-FE2B-4306-A042-3599441E9FC5}"/>
    <dgm:cxn modelId="{3944BB90-24A1-474E-8F5E-7D53B61989CA}" type="presOf" srcId="{37E86A12-854C-4535-BB6A-B648918ECB9B}" destId="{8EB2BD52-5854-4D2F-A1F2-E2FE97C259B9}" srcOrd="1" destOrd="0" presId="urn:microsoft.com/office/officeart/2005/8/layout/process3"/>
    <dgm:cxn modelId="{62915F6C-B49C-471E-901C-FF3E1496E374}" type="presOf" srcId="{DBF45B9F-0E17-4A9F-8F69-D0E05302B1A6}" destId="{5BD744BC-4F3C-481E-8253-67E341F581F7}" srcOrd="1" destOrd="0" presId="urn:microsoft.com/office/officeart/2005/8/layout/process3"/>
    <dgm:cxn modelId="{F67AD167-48AD-4C7C-AB7B-4B5B406974EF}" type="presOf" srcId="{2D568655-F8E8-4D26-88FF-1001E5C099FA}" destId="{523E1EAD-60E9-41A9-A582-2BAB020DA84D}" srcOrd="0" destOrd="2" presId="urn:microsoft.com/office/officeart/2005/8/layout/process3"/>
    <dgm:cxn modelId="{6BAD4831-74C8-439F-8035-3A0E4D23877D}" type="presOf" srcId="{2E29C732-F95E-4F28-86AD-A499F9B83F38}" destId="{09428C98-7D1E-4627-932E-A98469BE50E8}" srcOrd="0" destOrd="0" presId="urn:microsoft.com/office/officeart/2005/8/layout/process3"/>
    <dgm:cxn modelId="{89775F5D-15C8-4023-A2F3-7911DBEDEC16}" type="presOf" srcId="{03A899D6-7337-48C4-9568-56757AF3EBFC}" destId="{B0D88700-1821-4606-9074-E712D59121B3}" srcOrd="0" destOrd="0" presId="urn:microsoft.com/office/officeart/2005/8/layout/process3"/>
    <dgm:cxn modelId="{013E8030-FCF4-49D4-AC18-4AA55379215F}" type="presOf" srcId="{77189421-5298-48E9-8053-BC39CA3698ED}" destId="{CB2D31BC-67ED-40C7-B56E-436A3CB7923E}" srcOrd="0" destOrd="0" presId="urn:microsoft.com/office/officeart/2005/8/layout/process3"/>
    <dgm:cxn modelId="{F340DF79-3328-40BF-848F-907CC32B04B7}" srcId="{37E86A12-854C-4535-BB6A-B648918ECB9B}" destId="{4EC24CFD-35B2-4A7D-994C-99E933BCAFD8}" srcOrd="0" destOrd="0" parTransId="{3172107A-D030-44F9-9F0D-F5F1DF06AA51}" sibTransId="{E4328C6E-0AF4-43E3-A51A-E618A6D4243B}"/>
    <dgm:cxn modelId="{011C7B62-F5A7-45B4-891E-8C1C2AF36645}" type="presOf" srcId="{2E29C732-F95E-4F28-86AD-A499F9B83F38}" destId="{1D39670E-D32D-4FBE-B827-28E25357D843}" srcOrd="1" destOrd="0" presId="urn:microsoft.com/office/officeart/2005/8/layout/process3"/>
    <dgm:cxn modelId="{B724541C-144C-49F4-B245-093933593805}" srcId="{2E29C732-F95E-4F28-86AD-A499F9B83F38}" destId="{402A3D25-6385-42DD-A08E-E357C01D0585}" srcOrd="3" destOrd="0" parTransId="{76F10B29-EDF5-479F-B7BB-08132C55F0EF}" sibTransId="{6D293084-7F06-4C61-B23F-3458845C1001}"/>
    <dgm:cxn modelId="{4BC91D75-FD48-4C2C-9C67-09205B4753AC}" srcId="{37E86A12-854C-4535-BB6A-B648918ECB9B}" destId="{90F856E5-74A0-4BFC-B2BD-9CB16419A63F}" srcOrd="1" destOrd="0" parTransId="{8B2A2CA5-ED28-4CB5-BCAF-C4FB2675FACF}" sibTransId="{01FAA4AF-490A-4755-9B9A-C42E192C811B}"/>
    <dgm:cxn modelId="{1F855E40-62F7-4F71-B400-3515EEC56E51}" srcId="{37E86A12-854C-4535-BB6A-B648918ECB9B}" destId="{2D568655-F8E8-4D26-88FF-1001E5C099FA}" srcOrd="2" destOrd="0" parTransId="{182B1ED7-B721-408E-8EC8-140025AE02B3}" sibTransId="{E90B8E17-C67E-4637-A46A-CF718C0863A3}"/>
    <dgm:cxn modelId="{A4294992-046F-4C93-BA7A-C3599FDDF151}" srcId="{D0AB0D0A-44EE-4DB6-A85E-6DCF44D77488}" destId="{03A899D6-7337-48C4-9568-56757AF3EBFC}" srcOrd="0" destOrd="0" parTransId="{00A7E1D7-6CA8-4F83-9C95-B6622FD1EE5A}" sibTransId="{E97826D5-A28C-4718-BB48-04739E5D69D8}"/>
    <dgm:cxn modelId="{ECEDDCCE-4E70-4E95-BAB3-38489F909811}" type="presOf" srcId="{37E86A12-854C-4535-BB6A-B648918ECB9B}" destId="{CE7987C8-778E-4697-936A-816F63482E29}" srcOrd="0" destOrd="0" presId="urn:microsoft.com/office/officeart/2005/8/layout/process3"/>
    <dgm:cxn modelId="{5C85960D-40BD-47B9-9131-5AA4C8419240}" type="presOf" srcId="{8327C01E-1775-46F6-A809-63B342757882}" destId="{7FBD6569-CBAC-403A-96C1-957890B5E8AA}" srcOrd="0" destOrd="0" presId="urn:microsoft.com/office/officeart/2005/8/layout/process3"/>
    <dgm:cxn modelId="{42F24F2E-60DE-4438-A8D6-41E612048F85}" type="presOf" srcId="{4EC24CFD-35B2-4A7D-994C-99E933BCAFD8}" destId="{523E1EAD-60E9-41A9-A582-2BAB020DA84D}" srcOrd="0" destOrd="0" presId="urn:microsoft.com/office/officeart/2005/8/layout/process3"/>
    <dgm:cxn modelId="{E643B58E-B340-4CF3-81E9-D99C483067C1}" type="presOf" srcId="{90F856E5-74A0-4BFC-B2BD-9CB16419A63F}" destId="{523E1EAD-60E9-41A9-A582-2BAB020DA84D}" srcOrd="0" destOrd="1" presId="urn:microsoft.com/office/officeart/2005/8/layout/process3"/>
    <dgm:cxn modelId="{75BEF342-FE38-4942-BD64-0C4B4BE7AAC0}" srcId="{2E29C732-F95E-4F28-86AD-A499F9B83F38}" destId="{B2D4E3A6-EC83-429B-98A2-5EEFE3BBEC3B}" srcOrd="0" destOrd="0" parTransId="{E9EBB8AE-9327-49D0-8D47-CCA98B88CE78}" sibTransId="{30C74BF8-D21E-41EE-BF9D-CF919478DF80}"/>
    <dgm:cxn modelId="{7C68060B-C1F9-4976-981F-803E25849E0A}" type="presOf" srcId="{402A3D25-6385-42DD-A08E-E357C01D0585}" destId="{F45F6851-3C06-4B84-8372-9B0FC9D389C8}" srcOrd="0" destOrd="3" presId="urn:microsoft.com/office/officeart/2005/8/layout/process3"/>
    <dgm:cxn modelId="{2B38E262-4F13-4141-AD0A-219559F961D5}" type="presOf" srcId="{5F885DB0-6FAB-45F4-BA93-C5096704D488}" destId="{B0D88700-1821-4606-9074-E712D59121B3}" srcOrd="0" destOrd="1" presId="urn:microsoft.com/office/officeart/2005/8/layout/process3"/>
    <dgm:cxn modelId="{E7F5AA6D-6D8A-4D15-966E-9FAF160484A4}" type="presOf" srcId="{77189421-5298-48E9-8053-BC39CA3698ED}" destId="{96A9C83B-B0ED-4486-9F97-B489F0EE5342}" srcOrd="1" destOrd="0" presId="urn:microsoft.com/office/officeart/2005/8/layout/process3"/>
    <dgm:cxn modelId="{276CBBB8-DDE5-4B63-9931-3ABC90C5ACE1}" srcId="{8327C01E-1775-46F6-A809-63B342757882}" destId="{37E86A12-854C-4535-BB6A-B648918ECB9B}" srcOrd="1" destOrd="0" parTransId="{4801A350-1D91-4098-8146-DA98FA8DA65A}" sibTransId="{77189421-5298-48E9-8053-BC39CA3698ED}"/>
    <dgm:cxn modelId="{497D45A4-FD8B-4C35-A412-18CB45E6B21D}" type="presOf" srcId="{CFF290AC-C54C-4A67-989E-3D60AFDADE51}" destId="{F45F6851-3C06-4B84-8372-9B0FC9D389C8}" srcOrd="0" destOrd="5" presId="urn:microsoft.com/office/officeart/2005/8/layout/process3"/>
    <dgm:cxn modelId="{E1B3EDE1-CC46-4055-A9A7-3232B943D34E}" type="presOf" srcId="{B2D4E3A6-EC83-429B-98A2-5EEFE3BBEC3B}" destId="{F45F6851-3C06-4B84-8372-9B0FC9D389C8}" srcOrd="0" destOrd="0" presId="urn:microsoft.com/office/officeart/2005/8/layout/process3"/>
    <dgm:cxn modelId="{6AB87B1C-EF07-4A41-880D-B77A9E12FCDC}" srcId="{2E29C732-F95E-4F28-86AD-A499F9B83F38}" destId="{B8700A8C-5A6A-4139-827F-3F862AE55B03}" srcOrd="6" destOrd="0" parTransId="{B5502953-B4B9-4602-8597-877DD06BC47A}" sibTransId="{D09B41E2-F5C6-4773-B0A6-6CE9E81D0E98}"/>
    <dgm:cxn modelId="{0FEB63B0-83B2-4A46-83BC-C87500A1089C}" type="presParOf" srcId="{7FBD6569-CBAC-403A-96C1-957890B5E8AA}" destId="{4E294883-F95E-42E6-B0E1-F20B317B016C}" srcOrd="0" destOrd="0" presId="urn:microsoft.com/office/officeart/2005/8/layout/process3"/>
    <dgm:cxn modelId="{F7277F22-B101-4E5E-B3AE-130B9EBF1CB4}" type="presParOf" srcId="{4E294883-F95E-42E6-B0E1-F20B317B016C}" destId="{09428C98-7D1E-4627-932E-A98469BE50E8}" srcOrd="0" destOrd="0" presId="urn:microsoft.com/office/officeart/2005/8/layout/process3"/>
    <dgm:cxn modelId="{FCE79592-6AE7-4CA6-898D-783F5E070169}" type="presParOf" srcId="{4E294883-F95E-42E6-B0E1-F20B317B016C}" destId="{1D39670E-D32D-4FBE-B827-28E25357D843}" srcOrd="1" destOrd="0" presId="urn:microsoft.com/office/officeart/2005/8/layout/process3"/>
    <dgm:cxn modelId="{B7B403A6-7ECD-4D7F-A368-D7A4D2944EA4}" type="presParOf" srcId="{4E294883-F95E-42E6-B0E1-F20B317B016C}" destId="{F45F6851-3C06-4B84-8372-9B0FC9D389C8}" srcOrd="2" destOrd="0" presId="urn:microsoft.com/office/officeart/2005/8/layout/process3"/>
    <dgm:cxn modelId="{4205C461-DE01-485D-A6DD-1182399BAFD1}" type="presParOf" srcId="{7FBD6569-CBAC-403A-96C1-957890B5E8AA}" destId="{C31D1E2B-01D9-4F05-A10C-B51A227E923D}" srcOrd="1" destOrd="0" presId="urn:microsoft.com/office/officeart/2005/8/layout/process3"/>
    <dgm:cxn modelId="{4AE427C6-17FB-4C0F-8B8A-BDF219D0F0EF}" type="presParOf" srcId="{C31D1E2B-01D9-4F05-A10C-B51A227E923D}" destId="{5BD744BC-4F3C-481E-8253-67E341F581F7}" srcOrd="0" destOrd="0" presId="urn:microsoft.com/office/officeart/2005/8/layout/process3"/>
    <dgm:cxn modelId="{67E7409C-2803-487F-8FFD-C650186BC1E0}" type="presParOf" srcId="{7FBD6569-CBAC-403A-96C1-957890B5E8AA}" destId="{D628AA0F-D1C0-44A9-9BC8-A12239910B9B}" srcOrd="2" destOrd="0" presId="urn:microsoft.com/office/officeart/2005/8/layout/process3"/>
    <dgm:cxn modelId="{536EBEF7-1C94-4098-AB4F-D1613AB393E1}" type="presParOf" srcId="{D628AA0F-D1C0-44A9-9BC8-A12239910B9B}" destId="{CE7987C8-778E-4697-936A-816F63482E29}" srcOrd="0" destOrd="0" presId="urn:microsoft.com/office/officeart/2005/8/layout/process3"/>
    <dgm:cxn modelId="{09009AB4-44E2-4A9E-B4C4-B5BE5A141A99}" type="presParOf" srcId="{D628AA0F-D1C0-44A9-9BC8-A12239910B9B}" destId="{8EB2BD52-5854-4D2F-A1F2-E2FE97C259B9}" srcOrd="1" destOrd="0" presId="urn:microsoft.com/office/officeart/2005/8/layout/process3"/>
    <dgm:cxn modelId="{304B3C3B-D253-4BBA-991F-BD8F9E88C7DF}" type="presParOf" srcId="{D628AA0F-D1C0-44A9-9BC8-A12239910B9B}" destId="{523E1EAD-60E9-41A9-A582-2BAB020DA84D}" srcOrd="2" destOrd="0" presId="urn:microsoft.com/office/officeart/2005/8/layout/process3"/>
    <dgm:cxn modelId="{EBEF37B5-D134-4BD0-8FB0-051B0C30C5A9}" type="presParOf" srcId="{7FBD6569-CBAC-403A-96C1-957890B5E8AA}" destId="{CB2D31BC-67ED-40C7-B56E-436A3CB7923E}" srcOrd="3" destOrd="0" presId="urn:microsoft.com/office/officeart/2005/8/layout/process3"/>
    <dgm:cxn modelId="{5D1AC234-EAA5-49CD-94BB-113BB89D9B54}" type="presParOf" srcId="{CB2D31BC-67ED-40C7-B56E-436A3CB7923E}" destId="{96A9C83B-B0ED-4486-9F97-B489F0EE5342}" srcOrd="0" destOrd="0" presId="urn:microsoft.com/office/officeart/2005/8/layout/process3"/>
    <dgm:cxn modelId="{66E99FF2-3E3A-4696-BB87-0B7816C2CC70}" type="presParOf" srcId="{7FBD6569-CBAC-403A-96C1-957890B5E8AA}" destId="{96BB018C-6047-4A76-9295-6B927B0777EF}" srcOrd="4" destOrd="0" presId="urn:microsoft.com/office/officeart/2005/8/layout/process3"/>
    <dgm:cxn modelId="{BCC1698E-6CFF-4343-B317-59F9F8F0C9A7}" type="presParOf" srcId="{96BB018C-6047-4A76-9295-6B927B0777EF}" destId="{AAFF26BF-F28B-4882-8657-F20010E59668}" srcOrd="0" destOrd="0" presId="urn:microsoft.com/office/officeart/2005/8/layout/process3"/>
    <dgm:cxn modelId="{CCF684C3-23C2-429D-88A7-44D61ABE2542}" type="presParOf" srcId="{96BB018C-6047-4A76-9295-6B927B0777EF}" destId="{BAA93FE8-9428-4523-8CE5-0896BBA44EB3}" srcOrd="1" destOrd="0" presId="urn:microsoft.com/office/officeart/2005/8/layout/process3"/>
    <dgm:cxn modelId="{A41E3286-072E-4A9E-9A4E-444F0D563112}" type="presParOf" srcId="{96BB018C-6047-4A76-9295-6B927B0777EF}" destId="{B0D88700-1821-4606-9074-E712D59121B3}" srcOrd="2" destOrd="0" presId="urn:microsoft.com/office/officeart/2005/8/layout/process3"/>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23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1" u="none" dirty="0" smtClean="0">
              <a:solidFill>
                <a:schemeClr val="bg1"/>
              </a:solidFill>
            </a:rPr>
            <a:t>1.2. Los criterios de  información de COBIT (II)</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0DA66A16-2AF6-43A8-BBFE-AA94C0E2473C}" type="presOf" srcId="{238CC9A4-0EAE-4AC6-8A4B-689493D375E4}" destId="{FC7C4530-963F-4D81-8C96-75FADF586974}" srcOrd="0" destOrd="0" presId="urn:microsoft.com/office/officeart/2005/8/layout/vList2"/>
    <dgm:cxn modelId="{45D212D4-1D51-4D67-BA0B-B1DA56C0B711}"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61BE75F-AD97-4971-8F95-E319CE622438}"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31.xml><?xml version="1.0" encoding="utf-8"?>
<dgm:dataModel xmlns:dgm="http://schemas.openxmlformats.org/drawingml/2006/diagram" xmlns:a="http://schemas.openxmlformats.org/drawingml/2006/main">
  <dgm:ptLst>
    <dgm:pt modelId="{661835BA-6319-4555-92FE-40A581461553}" type="doc">
      <dgm:prSet loTypeId="urn:microsoft.com/office/officeart/2005/8/layout/bList2" loCatId="list" qsTypeId="urn:microsoft.com/office/officeart/2005/8/quickstyle/simple1" qsCatId="simple" csTypeId="urn:microsoft.com/office/officeart/2005/8/colors/colorful5" csCatId="colorful" phldr="1"/>
      <dgm:spPr/>
      <dgm:t>
        <a:bodyPr/>
        <a:lstStyle/>
        <a:p>
          <a:endParaRPr lang="es-EC"/>
        </a:p>
      </dgm:t>
    </dgm:pt>
    <dgm:pt modelId="{7375FCF8-6BB7-4619-8E2F-69D93D6DEF56}">
      <dgm:prSet phldrT="[Texto]" custT="1"/>
      <dgm:spPr/>
      <dgm:t>
        <a:bodyPr/>
        <a:lstStyle/>
        <a:p>
          <a:r>
            <a:rPr lang="es-EC" sz="2000" dirty="0" smtClean="0"/>
            <a:t>R</a:t>
          </a:r>
          <a:r>
            <a:rPr lang="es-EC" sz="1400" dirty="0" smtClean="0"/>
            <a:t>. Calidad</a:t>
          </a:r>
          <a:endParaRPr lang="es-EC" sz="1400" dirty="0"/>
        </a:p>
      </dgm:t>
    </dgm:pt>
    <dgm:pt modelId="{11FEF508-385C-4674-9506-A19EA07D4352}" type="parTrans" cxnId="{900355DB-F3FD-4358-899A-D2540E5E9D6E}">
      <dgm:prSet/>
      <dgm:spPr/>
      <dgm:t>
        <a:bodyPr/>
        <a:lstStyle/>
        <a:p>
          <a:endParaRPr lang="es-EC"/>
        </a:p>
      </dgm:t>
    </dgm:pt>
    <dgm:pt modelId="{DCBC8813-8935-4D0D-8F39-7AF2B5CD6445}" type="sibTrans" cxnId="{900355DB-F3FD-4358-899A-D2540E5E9D6E}">
      <dgm:prSet/>
      <dgm:spPr/>
      <dgm:t>
        <a:bodyPr/>
        <a:lstStyle/>
        <a:p>
          <a:endParaRPr lang="es-EC"/>
        </a:p>
      </dgm:t>
    </dgm:pt>
    <dgm:pt modelId="{5B8F2B7B-68D1-4280-81AB-A4097C02DF27}">
      <dgm:prSet phldrT="[Texto]" custT="1"/>
      <dgm:spPr/>
      <dgm:t>
        <a:bodyPr/>
        <a:lstStyle/>
        <a:p>
          <a:r>
            <a:rPr lang="es-MX" sz="1400" dirty="0" smtClean="0"/>
            <a:t>Los  requerimientos de calidad hacen referencia a que la generación de información sea exenta de fallas y confiable</a:t>
          </a:r>
          <a:endParaRPr lang="es-EC" sz="1400" dirty="0"/>
        </a:p>
      </dgm:t>
    </dgm:pt>
    <dgm:pt modelId="{38E69A6D-9A80-42E9-B97B-4DF9EFF49511}" type="parTrans" cxnId="{36765F53-6446-48BB-9D35-145C88AA3514}">
      <dgm:prSet/>
      <dgm:spPr/>
      <dgm:t>
        <a:bodyPr/>
        <a:lstStyle/>
        <a:p>
          <a:endParaRPr lang="es-EC"/>
        </a:p>
      </dgm:t>
    </dgm:pt>
    <dgm:pt modelId="{2D546BD0-1BD0-41E8-99F6-3526FF08EB6B}" type="sibTrans" cxnId="{36765F53-6446-48BB-9D35-145C88AA3514}">
      <dgm:prSet/>
      <dgm:spPr/>
      <dgm:t>
        <a:bodyPr/>
        <a:lstStyle/>
        <a:p>
          <a:endParaRPr lang="es-EC"/>
        </a:p>
      </dgm:t>
    </dgm:pt>
    <dgm:pt modelId="{B8D14204-438D-43AB-B4FA-21B051F1487C}">
      <dgm:prSet phldrT="[Texto]" custT="1"/>
      <dgm:spPr/>
      <dgm:t>
        <a:bodyPr/>
        <a:lstStyle/>
        <a:p>
          <a:r>
            <a:rPr lang="es-EC" sz="1400" dirty="0" smtClean="0"/>
            <a:t>R. Fiduciarios</a:t>
          </a:r>
          <a:endParaRPr lang="es-EC" sz="1400" dirty="0"/>
        </a:p>
      </dgm:t>
    </dgm:pt>
    <dgm:pt modelId="{E85A816D-9CD0-439F-A6DB-80D791FF77FA}" type="parTrans" cxnId="{F32E4120-84FB-4119-8362-28C1F64B4F65}">
      <dgm:prSet/>
      <dgm:spPr/>
      <dgm:t>
        <a:bodyPr/>
        <a:lstStyle/>
        <a:p>
          <a:endParaRPr lang="es-EC"/>
        </a:p>
      </dgm:t>
    </dgm:pt>
    <dgm:pt modelId="{E18A6E52-654E-4380-8787-310CA3881B6D}" type="sibTrans" cxnId="{F32E4120-84FB-4119-8362-28C1F64B4F65}">
      <dgm:prSet/>
      <dgm:spPr/>
      <dgm:t>
        <a:bodyPr/>
        <a:lstStyle/>
        <a:p>
          <a:endParaRPr lang="es-EC"/>
        </a:p>
      </dgm:t>
    </dgm:pt>
    <dgm:pt modelId="{933A76B8-82F8-4A47-B65D-0C1201E8E13C}">
      <dgm:prSet phldrT="[Texto]" custT="1"/>
      <dgm:spPr/>
      <dgm:t>
        <a:bodyPr/>
        <a:lstStyle/>
        <a:p>
          <a:r>
            <a:rPr lang="es-MX" sz="1400" dirty="0" smtClean="0"/>
            <a:t>Los requerimientos fiduciarios se refieren a la “efectividad y eficiencia de las operaciones, confiabilidad de información y cumplimiento de leyes </a:t>
          </a:r>
          <a:endParaRPr lang="es-EC" sz="1400" dirty="0"/>
        </a:p>
      </dgm:t>
    </dgm:pt>
    <dgm:pt modelId="{35720CC4-8A98-49E3-B0A1-9716B30CEEFA}" type="parTrans" cxnId="{DE22922C-0D01-46EF-B5FE-FCF1F8559C8E}">
      <dgm:prSet/>
      <dgm:spPr/>
      <dgm:t>
        <a:bodyPr/>
        <a:lstStyle/>
        <a:p>
          <a:endParaRPr lang="es-EC"/>
        </a:p>
      </dgm:t>
    </dgm:pt>
    <dgm:pt modelId="{6875A836-1CC8-4657-886C-AD248F80E8CA}" type="sibTrans" cxnId="{DE22922C-0D01-46EF-B5FE-FCF1F8559C8E}">
      <dgm:prSet/>
      <dgm:spPr/>
      <dgm:t>
        <a:bodyPr/>
        <a:lstStyle/>
        <a:p>
          <a:endParaRPr lang="es-EC"/>
        </a:p>
      </dgm:t>
    </dgm:pt>
    <dgm:pt modelId="{E9C23655-5649-4831-BA0D-7F181D7A3530}">
      <dgm:prSet phldrT="[Texto]" custT="1"/>
      <dgm:spPr/>
      <dgm:t>
        <a:bodyPr/>
        <a:lstStyle/>
        <a:p>
          <a:r>
            <a:rPr lang="es-EC" sz="1400" dirty="0" smtClean="0"/>
            <a:t>R. Seguridad</a:t>
          </a:r>
          <a:endParaRPr lang="es-EC" sz="1400" dirty="0"/>
        </a:p>
      </dgm:t>
    </dgm:pt>
    <dgm:pt modelId="{33AD854E-9254-4EE2-BA53-EE9F2CBD867E}" type="parTrans" cxnId="{98024962-1D31-4AE0-B335-6586062180F5}">
      <dgm:prSet/>
      <dgm:spPr/>
      <dgm:t>
        <a:bodyPr/>
        <a:lstStyle/>
        <a:p>
          <a:endParaRPr lang="es-EC"/>
        </a:p>
      </dgm:t>
    </dgm:pt>
    <dgm:pt modelId="{C4AC148B-9A50-4BC2-AFA3-FF18978C8A50}" type="sibTrans" cxnId="{98024962-1D31-4AE0-B335-6586062180F5}">
      <dgm:prSet/>
      <dgm:spPr/>
      <dgm:t>
        <a:bodyPr/>
        <a:lstStyle/>
        <a:p>
          <a:endParaRPr lang="es-EC"/>
        </a:p>
      </dgm:t>
    </dgm:pt>
    <dgm:pt modelId="{1FB345B7-91F0-4AC7-83D6-E8FA734BF16D}">
      <dgm:prSet phldrT="[Texto]" custT="1"/>
      <dgm:spPr/>
      <dgm:t>
        <a:bodyPr/>
        <a:lstStyle/>
        <a:p>
          <a:r>
            <a:rPr lang="es-MX" sz="1400" dirty="0" smtClean="0"/>
            <a:t>El mantener la información segura y protegida ante cualquier incidente, ataque o acceso no autorizado que pueda poner el riesgo  el funcionamiento del negocio </a:t>
          </a:r>
          <a:endParaRPr lang="es-EC" sz="1400" dirty="0"/>
        </a:p>
      </dgm:t>
    </dgm:pt>
    <dgm:pt modelId="{E42D05D9-1C50-4FD6-82D0-5F9D54B5B56F}" type="parTrans" cxnId="{524AB654-AA7A-4B1E-90D9-A310BFF6970D}">
      <dgm:prSet/>
      <dgm:spPr/>
      <dgm:t>
        <a:bodyPr/>
        <a:lstStyle/>
        <a:p>
          <a:endParaRPr lang="es-EC"/>
        </a:p>
      </dgm:t>
    </dgm:pt>
    <dgm:pt modelId="{2226AA1F-06E4-4D04-A88C-B10C305E6D75}" type="sibTrans" cxnId="{524AB654-AA7A-4B1E-90D9-A310BFF6970D}">
      <dgm:prSet/>
      <dgm:spPr/>
      <dgm:t>
        <a:bodyPr/>
        <a:lstStyle/>
        <a:p>
          <a:endParaRPr lang="es-EC"/>
        </a:p>
      </dgm:t>
    </dgm:pt>
    <dgm:pt modelId="{0696B7A3-FCA2-453E-96EF-076F7D3EC6F9}" type="pres">
      <dgm:prSet presAssocID="{661835BA-6319-4555-92FE-40A581461553}" presName="diagram" presStyleCnt="0">
        <dgm:presLayoutVars>
          <dgm:dir/>
          <dgm:animLvl val="lvl"/>
          <dgm:resizeHandles val="exact"/>
        </dgm:presLayoutVars>
      </dgm:prSet>
      <dgm:spPr/>
      <dgm:t>
        <a:bodyPr/>
        <a:lstStyle/>
        <a:p>
          <a:endParaRPr lang="es-EC"/>
        </a:p>
      </dgm:t>
    </dgm:pt>
    <dgm:pt modelId="{B0FAA0ED-D98B-45FD-9C0E-F2120D9B5D39}" type="pres">
      <dgm:prSet presAssocID="{7375FCF8-6BB7-4619-8E2F-69D93D6DEF56}" presName="compNode" presStyleCnt="0"/>
      <dgm:spPr/>
    </dgm:pt>
    <dgm:pt modelId="{ACDB4B05-E01E-4509-B6E3-569733A2A839}" type="pres">
      <dgm:prSet presAssocID="{7375FCF8-6BB7-4619-8E2F-69D93D6DEF56}" presName="childRect" presStyleLbl="bgAcc1" presStyleIdx="0" presStyleCnt="3" custScaleY="207931">
        <dgm:presLayoutVars>
          <dgm:bulletEnabled val="1"/>
        </dgm:presLayoutVars>
      </dgm:prSet>
      <dgm:spPr/>
      <dgm:t>
        <a:bodyPr/>
        <a:lstStyle/>
        <a:p>
          <a:endParaRPr lang="es-EC"/>
        </a:p>
      </dgm:t>
    </dgm:pt>
    <dgm:pt modelId="{099E1B83-BCA0-4CDE-BB8E-BE76959F337D}" type="pres">
      <dgm:prSet presAssocID="{7375FCF8-6BB7-4619-8E2F-69D93D6DEF56}" presName="parentText" presStyleLbl="node1" presStyleIdx="0" presStyleCnt="0">
        <dgm:presLayoutVars>
          <dgm:chMax val="0"/>
          <dgm:bulletEnabled val="1"/>
        </dgm:presLayoutVars>
      </dgm:prSet>
      <dgm:spPr/>
      <dgm:t>
        <a:bodyPr/>
        <a:lstStyle/>
        <a:p>
          <a:endParaRPr lang="es-EC"/>
        </a:p>
      </dgm:t>
    </dgm:pt>
    <dgm:pt modelId="{E792193C-ACA8-423C-A04E-C4844587B88A}" type="pres">
      <dgm:prSet presAssocID="{7375FCF8-6BB7-4619-8E2F-69D93D6DEF56}" presName="parentRect" presStyleLbl="alignNode1" presStyleIdx="0" presStyleCnt="3"/>
      <dgm:spPr/>
      <dgm:t>
        <a:bodyPr/>
        <a:lstStyle/>
        <a:p>
          <a:endParaRPr lang="es-EC"/>
        </a:p>
      </dgm:t>
    </dgm:pt>
    <dgm:pt modelId="{72222CA7-85BC-48D9-8517-A9E81BBA5918}" type="pres">
      <dgm:prSet presAssocID="{7375FCF8-6BB7-4619-8E2F-69D93D6DEF56}" presName="adorn" presStyleLbl="fgAccFollowNode1" presStyleIdx="0" presStyleCnt="3"/>
      <dgm:spPr/>
    </dgm:pt>
    <dgm:pt modelId="{5AEA2E96-B9A8-4EE1-AB68-5F9B7BD47FE6}" type="pres">
      <dgm:prSet presAssocID="{DCBC8813-8935-4D0D-8F39-7AF2B5CD6445}" presName="sibTrans" presStyleLbl="sibTrans2D1" presStyleIdx="0" presStyleCnt="0"/>
      <dgm:spPr/>
      <dgm:t>
        <a:bodyPr/>
        <a:lstStyle/>
        <a:p>
          <a:endParaRPr lang="es-EC"/>
        </a:p>
      </dgm:t>
    </dgm:pt>
    <dgm:pt modelId="{640AB64A-384F-4D56-BA35-D201529F46E5}" type="pres">
      <dgm:prSet presAssocID="{B8D14204-438D-43AB-B4FA-21B051F1487C}" presName="compNode" presStyleCnt="0"/>
      <dgm:spPr/>
    </dgm:pt>
    <dgm:pt modelId="{473AE343-0C37-44AA-8550-911DA88A9A06}" type="pres">
      <dgm:prSet presAssocID="{B8D14204-438D-43AB-B4FA-21B051F1487C}" presName="childRect" presStyleLbl="bgAcc1" presStyleIdx="1" presStyleCnt="3" custScaleY="206251">
        <dgm:presLayoutVars>
          <dgm:bulletEnabled val="1"/>
        </dgm:presLayoutVars>
      </dgm:prSet>
      <dgm:spPr/>
      <dgm:t>
        <a:bodyPr/>
        <a:lstStyle/>
        <a:p>
          <a:endParaRPr lang="es-EC"/>
        </a:p>
      </dgm:t>
    </dgm:pt>
    <dgm:pt modelId="{515658D7-CC78-4E6E-9B42-EFCE7B177330}" type="pres">
      <dgm:prSet presAssocID="{B8D14204-438D-43AB-B4FA-21B051F1487C}" presName="parentText" presStyleLbl="node1" presStyleIdx="0" presStyleCnt="0">
        <dgm:presLayoutVars>
          <dgm:chMax val="0"/>
          <dgm:bulletEnabled val="1"/>
        </dgm:presLayoutVars>
      </dgm:prSet>
      <dgm:spPr/>
      <dgm:t>
        <a:bodyPr/>
        <a:lstStyle/>
        <a:p>
          <a:endParaRPr lang="es-EC"/>
        </a:p>
      </dgm:t>
    </dgm:pt>
    <dgm:pt modelId="{F3F8E7BE-E7C7-4AE5-B28E-15BE13958A4D}" type="pres">
      <dgm:prSet presAssocID="{B8D14204-438D-43AB-B4FA-21B051F1487C}" presName="parentRect" presStyleLbl="alignNode1" presStyleIdx="1" presStyleCnt="3"/>
      <dgm:spPr/>
      <dgm:t>
        <a:bodyPr/>
        <a:lstStyle/>
        <a:p>
          <a:endParaRPr lang="es-EC"/>
        </a:p>
      </dgm:t>
    </dgm:pt>
    <dgm:pt modelId="{777C8757-EEAD-4E5E-B2EB-7343BE808F87}" type="pres">
      <dgm:prSet presAssocID="{B8D14204-438D-43AB-B4FA-21B051F1487C}" presName="adorn" presStyleLbl="fgAccFollowNode1" presStyleIdx="1" presStyleCnt="3"/>
      <dgm:spPr/>
    </dgm:pt>
    <dgm:pt modelId="{77E92E30-FA7C-4FE6-9825-C2FC8EA202AB}" type="pres">
      <dgm:prSet presAssocID="{E18A6E52-654E-4380-8787-310CA3881B6D}" presName="sibTrans" presStyleLbl="sibTrans2D1" presStyleIdx="0" presStyleCnt="0"/>
      <dgm:spPr/>
      <dgm:t>
        <a:bodyPr/>
        <a:lstStyle/>
        <a:p>
          <a:endParaRPr lang="es-EC"/>
        </a:p>
      </dgm:t>
    </dgm:pt>
    <dgm:pt modelId="{32DA1AD7-3162-4F54-ACB5-7B369FDE6FBA}" type="pres">
      <dgm:prSet presAssocID="{E9C23655-5649-4831-BA0D-7F181D7A3530}" presName="compNode" presStyleCnt="0"/>
      <dgm:spPr/>
    </dgm:pt>
    <dgm:pt modelId="{093A0B3F-1B82-4BFD-929B-9DAF272CC96D}" type="pres">
      <dgm:prSet presAssocID="{E9C23655-5649-4831-BA0D-7F181D7A3530}" presName="childRect" presStyleLbl="bgAcc1" presStyleIdx="2" presStyleCnt="3" custScaleY="211290">
        <dgm:presLayoutVars>
          <dgm:bulletEnabled val="1"/>
        </dgm:presLayoutVars>
      </dgm:prSet>
      <dgm:spPr/>
      <dgm:t>
        <a:bodyPr/>
        <a:lstStyle/>
        <a:p>
          <a:endParaRPr lang="es-EC"/>
        </a:p>
      </dgm:t>
    </dgm:pt>
    <dgm:pt modelId="{60582894-3C40-410D-86A2-B22BCF10E69F}" type="pres">
      <dgm:prSet presAssocID="{E9C23655-5649-4831-BA0D-7F181D7A3530}" presName="parentText" presStyleLbl="node1" presStyleIdx="0" presStyleCnt="0">
        <dgm:presLayoutVars>
          <dgm:chMax val="0"/>
          <dgm:bulletEnabled val="1"/>
        </dgm:presLayoutVars>
      </dgm:prSet>
      <dgm:spPr/>
      <dgm:t>
        <a:bodyPr/>
        <a:lstStyle/>
        <a:p>
          <a:endParaRPr lang="es-EC"/>
        </a:p>
      </dgm:t>
    </dgm:pt>
    <dgm:pt modelId="{E83BF6E9-420B-460A-B808-A698717A3402}" type="pres">
      <dgm:prSet presAssocID="{E9C23655-5649-4831-BA0D-7F181D7A3530}" presName="parentRect" presStyleLbl="alignNode1" presStyleIdx="2" presStyleCnt="3"/>
      <dgm:spPr/>
      <dgm:t>
        <a:bodyPr/>
        <a:lstStyle/>
        <a:p>
          <a:endParaRPr lang="es-EC"/>
        </a:p>
      </dgm:t>
    </dgm:pt>
    <dgm:pt modelId="{ADA7C559-6917-4E72-8950-557394158D96}" type="pres">
      <dgm:prSet presAssocID="{E9C23655-5649-4831-BA0D-7F181D7A3530}" presName="adorn" presStyleLbl="fgAccFollowNode1" presStyleIdx="2" presStyleCnt="3"/>
      <dgm:spPr/>
    </dgm:pt>
  </dgm:ptLst>
  <dgm:cxnLst>
    <dgm:cxn modelId="{DE22922C-0D01-46EF-B5FE-FCF1F8559C8E}" srcId="{B8D14204-438D-43AB-B4FA-21B051F1487C}" destId="{933A76B8-82F8-4A47-B65D-0C1201E8E13C}" srcOrd="0" destOrd="0" parTransId="{35720CC4-8A98-49E3-B0A1-9716B30CEEFA}" sibTransId="{6875A836-1CC8-4657-886C-AD248F80E8CA}"/>
    <dgm:cxn modelId="{524AB654-AA7A-4B1E-90D9-A310BFF6970D}" srcId="{E9C23655-5649-4831-BA0D-7F181D7A3530}" destId="{1FB345B7-91F0-4AC7-83D6-E8FA734BF16D}" srcOrd="0" destOrd="0" parTransId="{E42D05D9-1C50-4FD6-82D0-5F9D54B5B56F}" sibTransId="{2226AA1F-06E4-4D04-A88C-B10C305E6D75}"/>
    <dgm:cxn modelId="{8AF59BB8-DF0C-4323-9B14-CC1BFE56C4FC}" type="presOf" srcId="{661835BA-6319-4555-92FE-40A581461553}" destId="{0696B7A3-FCA2-453E-96EF-076F7D3EC6F9}" srcOrd="0" destOrd="0" presId="urn:microsoft.com/office/officeart/2005/8/layout/bList2"/>
    <dgm:cxn modelId="{BB56DB08-BAA5-466C-82AD-469C3218F125}" type="presOf" srcId="{B8D14204-438D-43AB-B4FA-21B051F1487C}" destId="{F3F8E7BE-E7C7-4AE5-B28E-15BE13958A4D}" srcOrd="1" destOrd="0" presId="urn:microsoft.com/office/officeart/2005/8/layout/bList2"/>
    <dgm:cxn modelId="{25DD0D5F-A2E4-440A-AF84-03CE8EB57919}" type="presOf" srcId="{1FB345B7-91F0-4AC7-83D6-E8FA734BF16D}" destId="{093A0B3F-1B82-4BFD-929B-9DAF272CC96D}" srcOrd="0" destOrd="0" presId="urn:microsoft.com/office/officeart/2005/8/layout/bList2"/>
    <dgm:cxn modelId="{B899B951-B56D-44F7-ABFC-531932CE1ECB}" type="presOf" srcId="{E18A6E52-654E-4380-8787-310CA3881B6D}" destId="{77E92E30-FA7C-4FE6-9825-C2FC8EA202AB}" srcOrd="0" destOrd="0" presId="urn:microsoft.com/office/officeart/2005/8/layout/bList2"/>
    <dgm:cxn modelId="{36765F53-6446-48BB-9D35-145C88AA3514}" srcId="{7375FCF8-6BB7-4619-8E2F-69D93D6DEF56}" destId="{5B8F2B7B-68D1-4280-81AB-A4097C02DF27}" srcOrd="0" destOrd="0" parTransId="{38E69A6D-9A80-42E9-B97B-4DF9EFF49511}" sibTransId="{2D546BD0-1BD0-41E8-99F6-3526FF08EB6B}"/>
    <dgm:cxn modelId="{3D771520-E2A0-43AE-88CF-FED1BDA98C85}" type="presOf" srcId="{B8D14204-438D-43AB-B4FA-21B051F1487C}" destId="{515658D7-CC78-4E6E-9B42-EFCE7B177330}" srcOrd="0" destOrd="0" presId="urn:microsoft.com/office/officeart/2005/8/layout/bList2"/>
    <dgm:cxn modelId="{DE9CC771-53A9-43C9-9042-26BF5EBA3F4C}" type="presOf" srcId="{DCBC8813-8935-4D0D-8F39-7AF2B5CD6445}" destId="{5AEA2E96-B9A8-4EE1-AB68-5F9B7BD47FE6}" srcOrd="0" destOrd="0" presId="urn:microsoft.com/office/officeart/2005/8/layout/bList2"/>
    <dgm:cxn modelId="{469FD142-C72B-4133-81D8-41305828BC1B}" type="presOf" srcId="{7375FCF8-6BB7-4619-8E2F-69D93D6DEF56}" destId="{E792193C-ACA8-423C-A04E-C4844587B88A}" srcOrd="1" destOrd="0" presId="urn:microsoft.com/office/officeart/2005/8/layout/bList2"/>
    <dgm:cxn modelId="{0656FCEA-1BED-406F-B799-BB61CE65D834}" type="presOf" srcId="{933A76B8-82F8-4A47-B65D-0C1201E8E13C}" destId="{473AE343-0C37-44AA-8550-911DA88A9A06}" srcOrd="0" destOrd="0" presId="urn:microsoft.com/office/officeart/2005/8/layout/bList2"/>
    <dgm:cxn modelId="{639005FD-F494-4D71-B8C9-1D42931FA5FB}" type="presOf" srcId="{7375FCF8-6BB7-4619-8E2F-69D93D6DEF56}" destId="{099E1B83-BCA0-4CDE-BB8E-BE76959F337D}" srcOrd="0" destOrd="0" presId="urn:microsoft.com/office/officeart/2005/8/layout/bList2"/>
    <dgm:cxn modelId="{900355DB-F3FD-4358-899A-D2540E5E9D6E}" srcId="{661835BA-6319-4555-92FE-40A581461553}" destId="{7375FCF8-6BB7-4619-8E2F-69D93D6DEF56}" srcOrd="0" destOrd="0" parTransId="{11FEF508-385C-4674-9506-A19EA07D4352}" sibTransId="{DCBC8813-8935-4D0D-8F39-7AF2B5CD6445}"/>
    <dgm:cxn modelId="{F32E4120-84FB-4119-8362-28C1F64B4F65}" srcId="{661835BA-6319-4555-92FE-40A581461553}" destId="{B8D14204-438D-43AB-B4FA-21B051F1487C}" srcOrd="1" destOrd="0" parTransId="{E85A816D-9CD0-439F-A6DB-80D791FF77FA}" sibTransId="{E18A6E52-654E-4380-8787-310CA3881B6D}"/>
    <dgm:cxn modelId="{98024962-1D31-4AE0-B335-6586062180F5}" srcId="{661835BA-6319-4555-92FE-40A581461553}" destId="{E9C23655-5649-4831-BA0D-7F181D7A3530}" srcOrd="2" destOrd="0" parTransId="{33AD854E-9254-4EE2-BA53-EE9F2CBD867E}" sibTransId="{C4AC148B-9A50-4BC2-AFA3-FF18978C8A50}"/>
    <dgm:cxn modelId="{87635FDF-1E50-4602-96CA-B872634EBE40}" type="presOf" srcId="{E9C23655-5649-4831-BA0D-7F181D7A3530}" destId="{60582894-3C40-410D-86A2-B22BCF10E69F}" srcOrd="0" destOrd="0" presId="urn:microsoft.com/office/officeart/2005/8/layout/bList2"/>
    <dgm:cxn modelId="{CE33DC77-906E-481C-B732-75363589B94F}" type="presOf" srcId="{E9C23655-5649-4831-BA0D-7F181D7A3530}" destId="{E83BF6E9-420B-460A-B808-A698717A3402}" srcOrd="1" destOrd="0" presId="urn:microsoft.com/office/officeart/2005/8/layout/bList2"/>
    <dgm:cxn modelId="{C5571DA6-1F3D-4BDF-BAFF-EB3366C4209F}" type="presOf" srcId="{5B8F2B7B-68D1-4280-81AB-A4097C02DF27}" destId="{ACDB4B05-E01E-4509-B6E3-569733A2A839}" srcOrd="0" destOrd="0" presId="urn:microsoft.com/office/officeart/2005/8/layout/bList2"/>
    <dgm:cxn modelId="{E4036ADC-8C8D-464E-BFB2-F07095D36400}" type="presParOf" srcId="{0696B7A3-FCA2-453E-96EF-076F7D3EC6F9}" destId="{B0FAA0ED-D98B-45FD-9C0E-F2120D9B5D39}" srcOrd="0" destOrd="0" presId="urn:microsoft.com/office/officeart/2005/8/layout/bList2"/>
    <dgm:cxn modelId="{72C8BE11-61D9-4C77-8182-99CB35E00289}" type="presParOf" srcId="{B0FAA0ED-D98B-45FD-9C0E-F2120D9B5D39}" destId="{ACDB4B05-E01E-4509-B6E3-569733A2A839}" srcOrd="0" destOrd="0" presId="urn:microsoft.com/office/officeart/2005/8/layout/bList2"/>
    <dgm:cxn modelId="{8BE1FA74-EB9B-4CEA-B707-FED4CFE9231D}" type="presParOf" srcId="{B0FAA0ED-D98B-45FD-9C0E-F2120D9B5D39}" destId="{099E1B83-BCA0-4CDE-BB8E-BE76959F337D}" srcOrd="1" destOrd="0" presId="urn:microsoft.com/office/officeart/2005/8/layout/bList2"/>
    <dgm:cxn modelId="{034C1FCD-14F0-4CAA-B7FD-BE2ECB5CE8FE}" type="presParOf" srcId="{B0FAA0ED-D98B-45FD-9C0E-F2120D9B5D39}" destId="{E792193C-ACA8-423C-A04E-C4844587B88A}" srcOrd="2" destOrd="0" presId="urn:microsoft.com/office/officeart/2005/8/layout/bList2"/>
    <dgm:cxn modelId="{318E6A80-D354-4002-A4D0-0DC7D95FCD8D}" type="presParOf" srcId="{B0FAA0ED-D98B-45FD-9C0E-F2120D9B5D39}" destId="{72222CA7-85BC-48D9-8517-A9E81BBA5918}" srcOrd="3" destOrd="0" presId="urn:microsoft.com/office/officeart/2005/8/layout/bList2"/>
    <dgm:cxn modelId="{CFC3EA9C-B742-4F3E-BEAA-32606DD45816}" type="presParOf" srcId="{0696B7A3-FCA2-453E-96EF-076F7D3EC6F9}" destId="{5AEA2E96-B9A8-4EE1-AB68-5F9B7BD47FE6}" srcOrd="1" destOrd="0" presId="urn:microsoft.com/office/officeart/2005/8/layout/bList2"/>
    <dgm:cxn modelId="{88C7FC64-265E-4F5E-B1CC-C00E6A84A238}" type="presParOf" srcId="{0696B7A3-FCA2-453E-96EF-076F7D3EC6F9}" destId="{640AB64A-384F-4D56-BA35-D201529F46E5}" srcOrd="2" destOrd="0" presId="urn:microsoft.com/office/officeart/2005/8/layout/bList2"/>
    <dgm:cxn modelId="{41AE77F6-EA75-44F9-81A3-D825D1F06B9C}" type="presParOf" srcId="{640AB64A-384F-4D56-BA35-D201529F46E5}" destId="{473AE343-0C37-44AA-8550-911DA88A9A06}" srcOrd="0" destOrd="0" presId="urn:microsoft.com/office/officeart/2005/8/layout/bList2"/>
    <dgm:cxn modelId="{BB512FF9-5890-4BDF-BF2A-E7A57542521B}" type="presParOf" srcId="{640AB64A-384F-4D56-BA35-D201529F46E5}" destId="{515658D7-CC78-4E6E-9B42-EFCE7B177330}" srcOrd="1" destOrd="0" presId="urn:microsoft.com/office/officeart/2005/8/layout/bList2"/>
    <dgm:cxn modelId="{B4A5854C-6D39-4369-B060-033054D5907D}" type="presParOf" srcId="{640AB64A-384F-4D56-BA35-D201529F46E5}" destId="{F3F8E7BE-E7C7-4AE5-B28E-15BE13958A4D}" srcOrd="2" destOrd="0" presId="urn:microsoft.com/office/officeart/2005/8/layout/bList2"/>
    <dgm:cxn modelId="{E1C293DD-96FA-4956-B5B1-57DC21B51626}" type="presParOf" srcId="{640AB64A-384F-4D56-BA35-D201529F46E5}" destId="{777C8757-EEAD-4E5E-B2EB-7343BE808F87}" srcOrd="3" destOrd="0" presId="urn:microsoft.com/office/officeart/2005/8/layout/bList2"/>
    <dgm:cxn modelId="{BD5D2D7C-0A48-47F4-92CC-34AC07382FE1}" type="presParOf" srcId="{0696B7A3-FCA2-453E-96EF-076F7D3EC6F9}" destId="{77E92E30-FA7C-4FE6-9825-C2FC8EA202AB}" srcOrd="3" destOrd="0" presId="urn:microsoft.com/office/officeart/2005/8/layout/bList2"/>
    <dgm:cxn modelId="{84ADC42B-3EEA-4A8A-91B6-9FB2D99EBA1D}" type="presParOf" srcId="{0696B7A3-FCA2-453E-96EF-076F7D3EC6F9}" destId="{32DA1AD7-3162-4F54-ACB5-7B369FDE6FBA}" srcOrd="4" destOrd="0" presId="urn:microsoft.com/office/officeart/2005/8/layout/bList2"/>
    <dgm:cxn modelId="{F4834FD7-A7DB-432E-9C8E-4122FAD7C493}" type="presParOf" srcId="{32DA1AD7-3162-4F54-ACB5-7B369FDE6FBA}" destId="{093A0B3F-1B82-4BFD-929B-9DAF272CC96D}" srcOrd="0" destOrd="0" presId="urn:microsoft.com/office/officeart/2005/8/layout/bList2"/>
    <dgm:cxn modelId="{97085070-770C-4207-99F7-C9E19F936C48}" type="presParOf" srcId="{32DA1AD7-3162-4F54-ACB5-7B369FDE6FBA}" destId="{60582894-3C40-410D-86A2-B22BCF10E69F}" srcOrd="1" destOrd="0" presId="urn:microsoft.com/office/officeart/2005/8/layout/bList2"/>
    <dgm:cxn modelId="{DA63BE2E-7AC8-4D22-AC0F-08151C171E6A}" type="presParOf" srcId="{32DA1AD7-3162-4F54-ACB5-7B369FDE6FBA}" destId="{E83BF6E9-420B-460A-B808-A698717A3402}" srcOrd="2" destOrd="0" presId="urn:microsoft.com/office/officeart/2005/8/layout/bList2"/>
    <dgm:cxn modelId="{F59E8E13-0109-493F-AA8D-769D5A62F895}" type="presParOf" srcId="{32DA1AD7-3162-4F54-ACB5-7B369FDE6FBA}" destId="{ADA7C559-6917-4E72-8950-557394158D96}" srcOrd="3" destOrd="0" presId="urn:microsoft.com/office/officeart/2005/8/layout/bList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3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1" u="none" dirty="0" smtClean="0">
              <a:solidFill>
                <a:schemeClr val="bg1"/>
              </a:solidFill>
            </a:rPr>
            <a:t>2.</a:t>
          </a:r>
          <a:r>
            <a:rPr lang="es-MX" sz="3100" b="1" u="none" dirty="0" smtClean="0">
              <a:solidFill>
                <a:schemeClr val="bg1"/>
              </a:solidFill>
            </a:rPr>
            <a:t>Determinación de la Metodología de Evaluación </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58FFC68B-4D5F-403F-81BE-80EA9A6A514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4D03D2ED-30DC-4154-8BA9-4908A13BE3C8}" type="presOf" srcId="{238CC9A4-0EAE-4AC6-8A4B-689493D375E4}" destId="{FC7C4530-963F-4D81-8C96-75FADF586974}" srcOrd="0" destOrd="0" presId="urn:microsoft.com/office/officeart/2005/8/layout/vList2"/>
    <dgm:cxn modelId="{4428C0CF-365C-42F8-A209-269D8703AA46}"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33.xml><?xml version="1.0" encoding="utf-8"?>
<dgm:dataModel xmlns:dgm="http://schemas.openxmlformats.org/drawingml/2006/diagram" xmlns:a="http://schemas.openxmlformats.org/drawingml/2006/main">
  <dgm:ptLst>
    <dgm:pt modelId="{AD2ECE14-8C96-41E6-BA11-9703C144BFB0}" type="doc">
      <dgm:prSet loTypeId="urn:microsoft.com/office/officeart/2005/8/layout/hProcess9" loCatId="process" qsTypeId="urn:microsoft.com/office/officeart/2005/8/quickstyle/simple5" qsCatId="simple" csTypeId="urn:microsoft.com/office/officeart/2005/8/colors/colorful5" csCatId="colorful" phldr="1"/>
      <dgm:spPr/>
      <dgm:t>
        <a:bodyPr/>
        <a:lstStyle/>
        <a:p>
          <a:endParaRPr lang="es-EC"/>
        </a:p>
      </dgm:t>
    </dgm:pt>
    <dgm:pt modelId="{AB61F3B2-4E4D-4570-8B8A-7807E9FCE378}">
      <dgm:prSet phldrT="[Texto]" custT="1"/>
      <dgm:spPr/>
      <dgm:t>
        <a:bodyPr/>
        <a:lstStyle/>
        <a:p>
          <a:r>
            <a:rPr lang="es-EC" sz="1600" dirty="0"/>
            <a:t>1. </a:t>
          </a:r>
          <a:r>
            <a:rPr lang="es-EC" sz="1600" dirty="0" smtClean="0"/>
            <a:t>Ingresar </a:t>
          </a:r>
          <a:r>
            <a:rPr lang="es-EC" sz="1600" dirty="0"/>
            <a:t>niveles de madurez de los objetivos de control </a:t>
          </a: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EC94F268-F586-4BB2-BA8A-A81807BD6AFC}" type="parTrans" cxnId="{109F1A41-0C11-4294-BE95-D01673366F2A}">
      <dgm:prSet/>
      <dgm:spPr/>
      <dgm:t>
        <a:bodyPr/>
        <a:lstStyle/>
        <a:p>
          <a:endParaRPr lang="es-EC"/>
        </a:p>
      </dgm:t>
    </dgm:pt>
    <dgm:pt modelId="{24B7CE75-FFC9-46FA-BEB0-FA5A73E0FF75}" type="sibTrans" cxnId="{109F1A41-0C11-4294-BE95-D01673366F2A}">
      <dgm:prSet/>
      <dgm:spPr/>
      <dgm:t>
        <a:bodyPr/>
        <a:lstStyle/>
        <a:p>
          <a:endParaRPr lang="es-EC"/>
        </a:p>
      </dgm:t>
    </dgm:pt>
    <dgm:pt modelId="{67081C56-C3E8-4912-A220-B692D1634D90}">
      <dgm:prSet phldrT="[Texto]" custT="1"/>
      <dgm:spPr/>
      <dgm:t>
        <a:bodyPr/>
        <a:lstStyle/>
        <a:p>
          <a:r>
            <a:rPr lang="es-EC" sz="1600" dirty="0"/>
            <a:t>2. Ingresar  niveles </a:t>
          </a:r>
          <a:r>
            <a:rPr lang="es-EC" sz="1600" dirty="0" smtClean="0"/>
            <a:t>de </a:t>
          </a:r>
          <a:r>
            <a:rPr lang="es-EC" sz="1600" dirty="0"/>
            <a:t>aporte  de objetivos de control a criterios de información</a:t>
          </a: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DD7E0E2-6442-4B11-85E1-86DA548C22C7}" type="parTrans" cxnId="{0609122C-7676-4857-9A26-80D246181241}">
      <dgm:prSet/>
      <dgm:spPr/>
      <dgm:t>
        <a:bodyPr/>
        <a:lstStyle/>
        <a:p>
          <a:endParaRPr lang="es-EC"/>
        </a:p>
      </dgm:t>
    </dgm:pt>
    <dgm:pt modelId="{6A0438B1-3EC9-45CD-AF0A-07BEC940DF23}" type="sibTrans" cxnId="{0609122C-7676-4857-9A26-80D246181241}">
      <dgm:prSet/>
      <dgm:spPr/>
      <dgm:t>
        <a:bodyPr/>
        <a:lstStyle/>
        <a:p>
          <a:endParaRPr lang="es-EC"/>
        </a:p>
      </dgm:t>
    </dgm:pt>
    <dgm:pt modelId="{24B7CD69-38CD-43B6-93A0-AF3B3B3460D8}">
      <dgm:prSet phldrT="[Texto]" custT="1"/>
      <dgm:spPr/>
      <dgm:t>
        <a:bodyPr/>
        <a:lstStyle/>
        <a:p>
          <a:r>
            <a:rPr lang="es-EC" sz="1600" dirty="0"/>
            <a:t>3. Realizar la ponderación del aporte a criterios de información</a:t>
          </a:r>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15E2FC25-6F80-4F9D-A008-07A336D134E8}" type="parTrans" cxnId="{3F0B5ED4-ADD2-4F5B-8430-BE7A8B0BBEF4}">
      <dgm:prSet/>
      <dgm:spPr/>
      <dgm:t>
        <a:bodyPr/>
        <a:lstStyle/>
        <a:p>
          <a:endParaRPr lang="es-EC"/>
        </a:p>
      </dgm:t>
    </dgm:pt>
    <dgm:pt modelId="{8602514D-30E3-4551-B0DA-EA51335A32AD}" type="sibTrans" cxnId="{3F0B5ED4-ADD2-4F5B-8430-BE7A8B0BBEF4}">
      <dgm:prSet/>
      <dgm:spPr/>
      <dgm:t>
        <a:bodyPr/>
        <a:lstStyle/>
        <a:p>
          <a:endParaRPr lang="es-EC"/>
        </a:p>
      </dgm:t>
    </dgm:pt>
    <dgm:pt modelId="{D2DFF32B-3536-4D60-8F41-E1722B94E95B}">
      <dgm:prSet phldrT="[Texto]" custT="1"/>
      <dgm:spPr/>
      <dgm:t>
        <a:bodyPr/>
        <a:lstStyle/>
        <a:p>
          <a:r>
            <a:rPr lang="es-EC" sz="1600" dirty="0"/>
            <a:t>4. Sumar el aporte Total</a:t>
          </a: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91B03911-754D-450A-A55A-C498FDAB2182}" type="parTrans" cxnId="{BAF63598-2B11-4C63-A74B-379288273B09}">
      <dgm:prSet/>
      <dgm:spPr/>
      <dgm:t>
        <a:bodyPr/>
        <a:lstStyle/>
        <a:p>
          <a:endParaRPr lang="es-EC"/>
        </a:p>
      </dgm:t>
    </dgm:pt>
    <dgm:pt modelId="{308CE729-F6B9-45C7-9792-79826795D72B}" type="sibTrans" cxnId="{BAF63598-2B11-4C63-A74B-379288273B09}">
      <dgm:prSet/>
      <dgm:spPr/>
      <dgm:t>
        <a:bodyPr/>
        <a:lstStyle/>
        <a:p>
          <a:endParaRPr lang="es-EC"/>
        </a:p>
      </dgm:t>
    </dgm:pt>
    <dgm:pt modelId="{F750487F-095D-4BE4-8699-19AC14C5D069}">
      <dgm:prSet phldrT="[Texto]" custT="1"/>
      <dgm:spPr/>
      <dgm:t>
        <a:bodyPr/>
        <a:lstStyle/>
        <a:p>
          <a:r>
            <a:rPr lang="es-EC" sz="1600" dirty="0"/>
            <a:t>5. Comparar con respecto al máximo grado de madurez </a:t>
          </a:r>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FE4BB6AB-ECCC-4A86-BD0C-5CB68EFFEA21}" type="parTrans" cxnId="{12990B56-A0BB-430A-A2D8-3744337FBF4A}">
      <dgm:prSet/>
      <dgm:spPr/>
      <dgm:t>
        <a:bodyPr/>
        <a:lstStyle/>
        <a:p>
          <a:endParaRPr lang="es-EC"/>
        </a:p>
      </dgm:t>
    </dgm:pt>
    <dgm:pt modelId="{0F851753-5A45-43DB-BB05-184591FB6C06}" type="sibTrans" cxnId="{12990B56-A0BB-430A-A2D8-3744337FBF4A}">
      <dgm:prSet/>
      <dgm:spPr/>
      <dgm:t>
        <a:bodyPr/>
        <a:lstStyle/>
        <a:p>
          <a:endParaRPr lang="es-EC"/>
        </a:p>
      </dgm:t>
    </dgm:pt>
    <dgm:pt modelId="{DA09DF9B-DA17-4008-BB1E-BCC0AEACD068}" type="pres">
      <dgm:prSet presAssocID="{AD2ECE14-8C96-41E6-BA11-9703C144BFB0}" presName="CompostProcess" presStyleCnt="0">
        <dgm:presLayoutVars>
          <dgm:dir/>
          <dgm:resizeHandles val="exact"/>
        </dgm:presLayoutVars>
      </dgm:prSet>
      <dgm:spPr/>
      <dgm:t>
        <a:bodyPr/>
        <a:lstStyle/>
        <a:p>
          <a:endParaRPr lang="es-EC"/>
        </a:p>
      </dgm:t>
    </dgm:pt>
    <dgm:pt modelId="{4E747298-D1CF-4219-8A92-8A9D836EFF03}" type="pres">
      <dgm:prSet presAssocID="{AD2ECE14-8C96-41E6-BA11-9703C144BFB0}" presName="arrow" presStyleLbl="bgShp" presStyleIdx="0" presStyleCnt="1"/>
      <dgm:spPr/>
      <dgm:t>
        <a:bodyPr/>
        <a:lstStyle/>
        <a:p>
          <a:endParaRPr lang="es-EC"/>
        </a:p>
      </dgm:t>
    </dgm:pt>
    <dgm:pt modelId="{D7FD8100-B4B2-4F2D-8340-E72D10453D59}" type="pres">
      <dgm:prSet presAssocID="{AD2ECE14-8C96-41E6-BA11-9703C144BFB0}" presName="linearProcess" presStyleCnt="0"/>
      <dgm:spPr/>
      <dgm:t>
        <a:bodyPr/>
        <a:lstStyle/>
        <a:p>
          <a:endParaRPr lang="es-EC"/>
        </a:p>
      </dgm:t>
    </dgm:pt>
    <dgm:pt modelId="{594D27A5-220E-4880-A316-BFBAC1720626}" type="pres">
      <dgm:prSet presAssocID="{AB61F3B2-4E4D-4570-8B8A-7807E9FCE378}" presName="textNode" presStyleLbl="node1" presStyleIdx="0" presStyleCnt="5">
        <dgm:presLayoutVars>
          <dgm:bulletEnabled val="1"/>
        </dgm:presLayoutVars>
      </dgm:prSet>
      <dgm:spPr/>
      <dgm:t>
        <a:bodyPr/>
        <a:lstStyle/>
        <a:p>
          <a:endParaRPr lang="es-EC"/>
        </a:p>
      </dgm:t>
    </dgm:pt>
    <dgm:pt modelId="{77901B9E-982F-4FF0-9BB9-7A24FAB08403}" type="pres">
      <dgm:prSet presAssocID="{24B7CE75-FFC9-46FA-BEB0-FA5A73E0FF75}" presName="sibTrans" presStyleCnt="0"/>
      <dgm:spPr/>
      <dgm:t>
        <a:bodyPr/>
        <a:lstStyle/>
        <a:p>
          <a:endParaRPr lang="es-EC"/>
        </a:p>
      </dgm:t>
    </dgm:pt>
    <dgm:pt modelId="{813D4189-92DC-439A-BFDA-9E104EBB8E38}" type="pres">
      <dgm:prSet presAssocID="{67081C56-C3E8-4912-A220-B692D1634D90}" presName="textNode" presStyleLbl="node1" presStyleIdx="1" presStyleCnt="5">
        <dgm:presLayoutVars>
          <dgm:bulletEnabled val="1"/>
        </dgm:presLayoutVars>
      </dgm:prSet>
      <dgm:spPr/>
      <dgm:t>
        <a:bodyPr/>
        <a:lstStyle/>
        <a:p>
          <a:endParaRPr lang="es-EC"/>
        </a:p>
      </dgm:t>
    </dgm:pt>
    <dgm:pt modelId="{AF3D335B-E040-4F64-8BCC-99C6CB6781E6}" type="pres">
      <dgm:prSet presAssocID="{6A0438B1-3EC9-45CD-AF0A-07BEC940DF23}" presName="sibTrans" presStyleCnt="0"/>
      <dgm:spPr/>
      <dgm:t>
        <a:bodyPr/>
        <a:lstStyle/>
        <a:p>
          <a:endParaRPr lang="es-EC"/>
        </a:p>
      </dgm:t>
    </dgm:pt>
    <dgm:pt modelId="{0374E84B-5518-486E-ACF8-6EAC4D34C307}" type="pres">
      <dgm:prSet presAssocID="{24B7CD69-38CD-43B6-93A0-AF3B3B3460D8}" presName="textNode" presStyleLbl="node1" presStyleIdx="2" presStyleCnt="5">
        <dgm:presLayoutVars>
          <dgm:bulletEnabled val="1"/>
        </dgm:presLayoutVars>
      </dgm:prSet>
      <dgm:spPr/>
      <dgm:t>
        <a:bodyPr/>
        <a:lstStyle/>
        <a:p>
          <a:endParaRPr lang="es-EC"/>
        </a:p>
      </dgm:t>
    </dgm:pt>
    <dgm:pt modelId="{8840E679-4BAE-4B8F-8D7F-BD12F0681279}" type="pres">
      <dgm:prSet presAssocID="{8602514D-30E3-4551-B0DA-EA51335A32AD}" presName="sibTrans" presStyleCnt="0"/>
      <dgm:spPr/>
      <dgm:t>
        <a:bodyPr/>
        <a:lstStyle/>
        <a:p>
          <a:endParaRPr lang="es-EC"/>
        </a:p>
      </dgm:t>
    </dgm:pt>
    <dgm:pt modelId="{E0930CF6-B8E9-4ACA-B05B-E5DE0DAD190B}" type="pres">
      <dgm:prSet presAssocID="{D2DFF32B-3536-4D60-8F41-E1722B94E95B}" presName="textNode" presStyleLbl="node1" presStyleIdx="3" presStyleCnt="5">
        <dgm:presLayoutVars>
          <dgm:bulletEnabled val="1"/>
        </dgm:presLayoutVars>
      </dgm:prSet>
      <dgm:spPr/>
      <dgm:t>
        <a:bodyPr/>
        <a:lstStyle/>
        <a:p>
          <a:endParaRPr lang="es-EC"/>
        </a:p>
      </dgm:t>
    </dgm:pt>
    <dgm:pt modelId="{A75969E9-9EB1-4522-82D9-97AE40E1F71A}" type="pres">
      <dgm:prSet presAssocID="{308CE729-F6B9-45C7-9792-79826795D72B}" presName="sibTrans" presStyleCnt="0"/>
      <dgm:spPr/>
      <dgm:t>
        <a:bodyPr/>
        <a:lstStyle/>
        <a:p>
          <a:endParaRPr lang="es-EC"/>
        </a:p>
      </dgm:t>
    </dgm:pt>
    <dgm:pt modelId="{187FCF4E-E2E5-40C9-B067-3727A2568E33}" type="pres">
      <dgm:prSet presAssocID="{F750487F-095D-4BE4-8699-19AC14C5D069}" presName="textNode" presStyleLbl="node1" presStyleIdx="4" presStyleCnt="5">
        <dgm:presLayoutVars>
          <dgm:bulletEnabled val="1"/>
        </dgm:presLayoutVars>
      </dgm:prSet>
      <dgm:spPr/>
      <dgm:t>
        <a:bodyPr/>
        <a:lstStyle/>
        <a:p>
          <a:endParaRPr lang="es-EC"/>
        </a:p>
      </dgm:t>
    </dgm:pt>
  </dgm:ptLst>
  <dgm:cxnLst>
    <dgm:cxn modelId="{5B91451D-CC61-411F-A1FA-E99D9170917D}" type="presOf" srcId="{24B7CD69-38CD-43B6-93A0-AF3B3B3460D8}" destId="{0374E84B-5518-486E-ACF8-6EAC4D34C307}" srcOrd="0" destOrd="0" presId="urn:microsoft.com/office/officeart/2005/8/layout/hProcess9"/>
    <dgm:cxn modelId="{6023961C-5727-4E3A-88C3-E7D0561B96ED}" type="presOf" srcId="{AD2ECE14-8C96-41E6-BA11-9703C144BFB0}" destId="{DA09DF9B-DA17-4008-BB1E-BCC0AEACD068}" srcOrd="0" destOrd="0" presId="urn:microsoft.com/office/officeart/2005/8/layout/hProcess9"/>
    <dgm:cxn modelId="{109F1A41-0C11-4294-BE95-D01673366F2A}" srcId="{AD2ECE14-8C96-41E6-BA11-9703C144BFB0}" destId="{AB61F3B2-4E4D-4570-8B8A-7807E9FCE378}" srcOrd="0" destOrd="0" parTransId="{EC94F268-F586-4BB2-BA8A-A81807BD6AFC}" sibTransId="{24B7CE75-FFC9-46FA-BEB0-FA5A73E0FF75}"/>
    <dgm:cxn modelId="{D9EC03FB-D90B-4F1D-B02D-56A04EB909C5}" type="presOf" srcId="{D2DFF32B-3536-4D60-8F41-E1722B94E95B}" destId="{E0930CF6-B8E9-4ACA-B05B-E5DE0DAD190B}" srcOrd="0" destOrd="0" presId="urn:microsoft.com/office/officeart/2005/8/layout/hProcess9"/>
    <dgm:cxn modelId="{BAF63598-2B11-4C63-A74B-379288273B09}" srcId="{AD2ECE14-8C96-41E6-BA11-9703C144BFB0}" destId="{D2DFF32B-3536-4D60-8F41-E1722B94E95B}" srcOrd="3" destOrd="0" parTransId="{91B03911-754D-450A-A55A-C498FDAB2182}" sibTransId="{308CE729-F6B9-45C7-9792-79826795D72B}"/>
    <dgm:cxn modelId="{12990B56-A0BB-430A-A2D8-3744337FBF4A}" srcId="{AD2ECE14-8C96-41E6-BA11-9703C144BFB0}" destId="{F750487F-095D-4BE4-8699-19AC14C5D069}" srcOrd="4" destOrd="0" parTransId="{FE4BB6AB-ECCC-4A86-BD0C-5CB68EFFEA21}" sibTransId="{0F851753-5A45-43DB-BB05-184591FB6C06}"/>
    <dgm:cxn modelId="{B90DA9C5-D9A0-403B-90F6-55433F4391CE}" type="presOf" srcId="{F750487F-095D-4BE4-8699-19AC14C5D069}" destId="{187FCF4E-E2E5-40C9-B067-3727A2568E33}" srcOrd="0" destOrd="0" presId="urn:microsoft.com/office/officeart/2005/8/layout/hProcess9"/>
    <dgm:cxn modelId="{5A0F52CC-0DB9-4044-AE25-3912D807B5AE}" type="presOf" srcId="{AB61F3B2-4E4D-4570-8B8A-7807E9FCE378}" destId="{594D27A5-220E-4880-A316-BFBAC1720626}" srcOrd="0" destOrd="0" presId="urn:microsoft.com/office/officeart/2005/8/layout/hProcess9"/>
    <dgm:cxn modelId="{FE3DDDF4-4878-4529-8C62-B2AA35CECB3D}" type="presOf" srcId="{67081C56-C3E8-4912-A220-B692D1634D90}" destId="{813D4189-92DC-439A-BFDA-9E104EBB8E38}" srcOrd="0" destOrd="0" presId="urn:microsoft.com/office/officeart/2005/8/layout/hProcess9"/>
    <dgm:cxn modelId="{3F0B5ED4-ADD2-4F5B-8430-BE7A8B0BBEF4}" srcId="{AD2ECE14-8C96-41E6-BA11-9703C144BFB0}" destId="{24B7CD69-38CD-43B6-93A0-AF3B3B3460D8}" srcOrd="2" destOrd="0" parTransId="{15E2FC25-6F80-4F9D-A008-07A336D134E8}" sibTransId="{8602514D-30E3-4551-B0DA-EA51335A32AD}"/>
    <dgm:cxn modelId="{0609122C-7676-4857-9A26-80D246181241}" srcId="{AD2ECE14-8C96-41E6-BA11-9703C144BFB0}" destId="{67081C56-C3E8-4912-A220-B692D1634D90}" srcOrd="1" destOrd="0" parTransId="{BDD7E0E2-6442-4B11-85E1-86DA548C22C7}" sibTransId="{6A0438B1-3EC9-45CD-AF0A-07BEC940DF23}"/>
    <dgm:cxn modelId="{F89D4AB2-8860-468B-BC6A-AE5EC69B35AB}" type="presParOf" srcId="{DA09DF9B-DA17-4008-BB1E-BCC0AEACD068}" destId="{4E747298-D1CF-4219-8A92-8A9D836EFF03}" srcOrd="0" destOrd="0" presId="urn:microsoft.com/office/officeart/2005/8/layout/hProcess9"/>
    <dgm:cxn modelId="{6B904623-9097-4F8C-A8E2-8CBD038F75D1}" type="presParOf" srcId="{DA09DF9B-DA17-4008-BB1E-BCC0AEACD068}" destId="{D7FD8100-B4B2-4F2D-8340-E72D10453D59}" srcOrd="1" destOrd="0" presId="urn:microsoft.com/office/officeart/2005/8/layout/hProcess9"/>
    <dgm:cxn modelId="{BB8D7728-A092-4F0B-AC1D-4A6AAE615579}" type="presParOf" srcId="{D7FD8100-B4B2-4F2D-8340-E72D10453D59}" destId="{594D27A5-220E-4880-A316-BFBAC1720626}" srcOrd="0" destOrd="0" presId="urn:microsoft.com/office/officeart/2005/8/layout/hProcess9"/>
    <dgm:cxn modelId="{FB3938FF-7244-4794-BC90-4F45FFDFB47B}" type="presParOf" srcId="{D7FD8100-B4B2-4F2D-8340-E72D10453D59}" destId="{77901B9E-982F-4FF0-9BB9-7A24FAB08403}" srcOrd="1" destOrd="0" presId="urn:microsoft.com/office/officeart/2005/8/layout/hProcess9"/>
    <dgm:cxn modelId="{A0FCD408-59AA-4EC1-8474-A6A9BBC9A406}" type="presParOf" srcId="{D7FD8100-B4B2-4F2D-8340-E72D10453D59}" destId="{813D4189-92DC-439A-BFDA-9E104EBB8E38}" srcOrd="2" destOrd="0" presId="urn:microsoft.com/office/officeart/2005/8/layout/hProcess9"/>
    <dgm:cxn modelId="{A0037DFF-91DB-4D65-A5BA-4AD37CF028DF}" type="presParOf" srcId="{D7FD8100-B4B2-4F2D-8340-E72D10453D59}" destId="{AF3D335B-E040-4F64-8BCC-99C6CB6781E6}" srcOrd="3" destOrd="0" presId="urn:microsoft.com/office/officeart/2005/8/layout/hProcess9"/>
    <dgm:cxn modelId="{7CAB81A2-16B9-4C1D-A0CA-26F6B906EB70}" type="presParOf" srcId="{D7FD8100-B4B2-4F2D-8340-E72D10453D59}" destId="{0374E84B-5518-486E-ACF8-6EAC4D34C307}" srcOrd="4" destOrd="0" presId="urn:microsoft.com/office/officeart/2005/8/layout/hProcess9"/>
    <dgm:cxn modelId="{0BEABB60-3F2E-4F0A-BAB7-705EA339CD8C}" type="presParOf" srcId="{D7FD8100-B4B2-4F2D-8340-E72D10453D59}" destId="{8840E679-4BAE-4B8F-8D7F-BD12F0681279}" srcOrd="5" destOrd="0" presId="urn:microsoft.com/office/officeart/2005/8/layout/hProcess9"/>
    <dgm:cxn modelId="{BA70E969-2661-4155-AC0D-5A6055BE5C8F}" type="presParOf" srcId="{D7FD8100-B4B2-4F2D-8340-E72D10453D59}" destId="{E0930CF6-B8E9-4ACA-B05B-E5DE0DAD190B}" srcOrd="6" destOrd="0" presId="urn:microsoft.com/office/officeart/2005/8/layout/hProcess9"/>
    <dgm:cxn modelId="{D37F724E-CA9B-4EE7-9B35-5A1808800596}" type="presParOf" srcId="{D7FD8100-B4B2-4F2D-8340-E72D10453D59}" destId="{A75969E9-9EB1-4522-82D9-97AE40E1F71A}" srcOrd="7" destOrd="0" presId="urn:microsoft.com/office/officeart/2005/8/layout/hProcess9"/>
    <dgm:cxn modelId="{7C0CB4C0-F1DD-4239-9B1F-326E55DD297A}" type="presParOf" srcId="{D7FD8100-B4B2-4F2D-8340-E72D10453D59}" destId="{187FCF4E-E2E5-40C9-B067-3727A2568E33}" srcOrd="8" destOrd="0" presId="urn:microsoft.com/office/officeart/2005/8/layout/hProcess9"/>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3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1" u="none" dirty="0" smtClean="0">
              <a:solidFill>
                <a:schemeClr val="bg1"/>
              </a:solidFill>
            </a:rPr>
            <a:t>2.1</a:t>
          </a:r>
          <a:r>
            <a:rPr lang="es-EC" sz="3100" dirty="0" smtClean="0"/>
            <a:t>. </a:t>
          </a:r>
          <a:r>
            <a:rPr lang="es-EC" sz="2800" dirty="0" smtClean="0"/>
            <a:t>Ingresar niveles de madurez de los objetivos de control </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3D488067-972A-4F4C-B1E3-12809117A6BA}"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AF299FF-129B-4F9C-8118-96D5AECA05C5}" type="presOf" srcId="{238CC9A4-0EAE-4AC6-8A4B-689493D375E4}" destId="{FC7C4530-963F-4D81-8C96-75FADF586974}" srcOrd="0" destOrd="0" presId="urn:microsoft.com/office/officeart/2005/8/layout/vList2"/>
    <dgm:cxn modelId="{744D260D-D278-4A12-A84D-2D633C8CE34C}"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35.xml><?xml version="1.0" encoding="utf-8"?>
<dgm:dataModel xmlns:dgm="http://schemas.openxmlformats.org/drawingml/2006/diagram" xmlns:a="http://schemas.openxmlformats.org/drawingml/2006/main">
  <dgm:ptLst>
    <dgm:pt modelId="{DE0E38FE-64CC-4299-8DC9-A92AACC94B78}" type="doc">
      <dgm:prSet loTypeId="urn:microsoft.com/office/officeart/2005/8/layout/lProcess2" loCatId="list" qsTypeId="urn:microsoft.com/office/officeart/2005/8/quickstyle/simple4" qsCatId="simple" csTypeId="urn:microsoft.com/office/officeart/2005/8/colors/colorful5" csCatId="colorful" phldr="1"/>
      <dgm:spPr/>
      <dgm:t>
        <a:bodyPr/>
        <a:lstStyle/>
        <a:p>
          <a:endParaRPr lang="es-EC"/>
        </a:p>
      </dgm:t>
    </dgm:pt>
    <dgm:pt modelId="{B6F26C10-E875-430F-9CC7-04C42B3976F5}">
      <dgm:prSet phldrT="[Texto]" custT="1"/>
      <dgm:spPr/>
      <dgm:t>
        <a:bodyPr/>
        <a:lstStyle/>
        <a:p>
          <a:endParaRPr lang="es-EC" sz="1800" b="1" dirty="0"/>
        </a:p>
      </dgm:t>
    </dgm:pt>
    <dgm:pt modelId="{9DA2B451-5312-48E2-A575-7A55CEF6B9D6}" type="parTrans" cxnId="{F0C10942-B854-486C-A2FD-23234A07D908}">
      <dgm:prSet/>
      <dgm:spPr/>
      <dgm:t>
        <a:bodyPr/>
        <a:lstStyle/>
        <a:p>
          <a:endParaRPr lang="es-EC"/>
        </a:p>
      </dgm:t>
    </dgm:pt>
    <dgm:pt modelId="{C473FB02-671A-467B-B3C4-0350FED9AEF4}" type="sibTrans" cxnId="{F0C10942-B854-486C-A2FD-23234A07D908}">
      <dgm:prSet/>
      <dgm:spPr/>
      <dgm:t>
        <a:bodyPr/>
        <a:lstStyle/>
        <a:p>
          <a:endParaRPr lang="es-EC"/>
        </a:p>
      </dgm:t>
    </dgm:pt>
    <dgm:pt modelId="{BAFAD723-B6FC-4AB3-AFDB-962680DE5893}">
      <dgm:prSet phldrT="[Texto]" custT="1"/>
      <dgm:spPr/>
      <dgm:t>
        <a:bodyPr/>
        <a:lstStyle/>
        <a:p>
          <a:pPr algn="ctr"/>
          <a:r>
            <a:rPr lang="es-MX" sz="1800" dirty="0" smtClean="0"/>
            <a:t>Ingresar los valores de niveles de madurez al mapa de control que propone COBIT.</a:t>
          </a:r>
          <a:endParaRPr lang="es-EC" sz="1800" dirty="0"/>
        </a:p>
      </dgm:t>
    </dgm:pt>
    <dgm:pt modelId="{A62D81E9-3958-4F2C-91A7-19DC8816C470}" type="parTrans" cxnId="{74FFBE65-ECCF-4226-9773-27AE131390D7}">
      <dgm:prSet/>
      <dgm:spPr/>
      <dgm:t>
        <a:bodyPr/>
        <a:lstStyle/>
        <a:p>
          <a:endParaRPr lang="es-EC"/>
        </a:p>
      </dgm:t>
    </dgm:pt>
    <dgm:pt modelId="{10623BEC-35AF-4B10-B49D-64E074DD72AF}" type="sibTrans" cxnId="{74FFBE65-ECCF-4226-9773-27AE131390D7}">
      <dgm:prSet/>
      <dgm:spPr/>
      <dgm:t>
        <a:bodyPr/>
        <a:lstStyle/>
        <a:p>
          <a:endParaRPr lang="es-EC"/>
        </a:p>
      </dgm:t>
    </dgm:pt>
    <dgm:pt modelId="{ACF5370F-FCAC-45E8-8079-BF9DD9431CD6}">
      <dgm:prSet phldrT="[Texto]" custT="1"/>
      <dgm:spPr/>
      <dgm:t>
        <a:bodyPr/>
        <a:lstStyle/>
        <a:p>
          <a:pPr algn="ctr"/>
          <a:r>
            <a:rPr lang="es-MX" sz="1800" dirty="0" smtClean="0"/>
            <a:t>La relación entre el nivel de madurez y los criterios de información es directa, puesto que mientras más desarrollados se encuentren los procesos de TI, el nivel de los criterios de información se incrementarán.</a:t>
          </a:r>
          <a:endParaRPr lang="es-EC" sz="1800" dirty="0"/>
        </a:p>
      </dgm:t>
    </dgm:pt>
    <dgm:pt modelId="{D8AE330E-CF20-43F4-B509-A27F16961683}" type="sibTrans" cxnId="{53002B79-C816-46D5-9399-F7B78FF21054}">
      <dgm:prSet/>
      <dgm:spPr/>
      <dgm:t>
        <a:bodyPr/>
        <a:lstStyle/>
        <a:p>
          <a:endParaRPr lang="es-EC"/>
        </a:p>
      </dgm:t>
    </dgm:pt>
    <dgm:pt modelId="{9ADA645D-99AD-44FC-B49E-C0C693C568CE}" type="parTrans" cxnId="{53002B79-C816-46D5-9399-F7B78FF21054}">
      <dgm:prSet/>
      <dgm:spPr/>
      <dgm:t>
        <a:bodyPr/>
        <a:lstStyle/>
        <a:p>
          <a:endParaRPr lang="es-EC"/>
        </a:p>
      </dgm:t>
    </dgm:pt>
    <dgm:pt modelId="{551590AF-36ED-4F7B-9A1F-3D5D0BC13C0F}">
      <dgm:prSet phldrT="[Texto]" custT="1"/>
      <dgm:spPr/>
      <dgm:t>
        <a:bodyPr/>
        <a:lstStyle/>
        <a:p>
          <a:pPr algn="ctr"/>
          <a:r>
            <a:rPr lang="es-MX" sz="1800" dirty="0" smtClean="0"/>
            <a:t>El mapa de control es un catálogo utilizado para evaluar la aportación de cada objetivo de control  al grado de madurez en el que se encuentran los Criterios de Información. </a:t>
          </a:r>
          <a:endParaRPr lang="es-EC" sz="1800" dirty="0"/>
        </a:p>
      </dgm:t>
    </dgm:pt>
    <dgm:pt modelId="{7F773AE0-3095-412A-8AD1-510B2EABED65}" type="sibTrans" cxnId="{9F4AFC86-66CB-428E-A6BD-84617E1BF4FC}">
      <dgm:prSet/>
      <dgm:spPr/>
      <dgm:t>
        <a:bodyPr/>
        <a:lstStyle/>
        <a:p>
          <a:endParaRPr lang="es-EC"/>
        </a:p>
      </dgm:t>
    </dgm:pt>
    <dgm:pt modelId="{8CD10C2D-0B10-4465-93BF-F44D3D9C9477}" type="parTrans" cxnId="{9F4AFC86-66CB-428E-A6BD-84617E1BF4FC}">
      <dgm:prSet/>
      <dgm:spPr/>
      <dgm:t>
        <a:bodyPr/>
        <a:lstStyle/>
        <a:p>
          <a:endParaRPr lang="es-EC"/>
        </a:p>
      </dgm:t>
    </dgm:pt>
    <dgm:pt modelId="{CC4DEFA1-6EF2-4A48-864A-57D7AC771CF7}" type="pres">
      <dgm:prSet presAssocID="{DE0E38FE-64CC-4299-8DC9-A92AACC94B78}" presName="theList" presStyleCnt="0">
        <dgm:presLayoutVars>
          <dgm:dir/>
          <dgm:animLvl val="lvl"/>
          <dgm:resizeHandles val="exact"/>
        </dgm:presLayoutVars>
      </dgm:prSet>
      <dgm:spPr/>
      <dgm:t>
        <a:bodyPr/>
        <a:lstStyle/>
        <a:p>
          <a:endParaRPr lang="es-EC"/>
        </a:p>
      </dgm:t>
    </dgm:pt>
    <dgm:pt modelId="{8D4CA2F2-6B78-41B0-86E0-8C080C5CBB8A}" type="pres">
      <dgm:prSet presAssocID="{B6F26C10-E875-430F-9CC7-04C42B3976F5}" presName="compNode" presStyleCnt="0"/>
      <dgm:spPr/>
      <dgm:t>
        <a:bodyPr/>
        <a:lstStyle/>
        <a:p>
          <a:endParaRPr lang="es-EC"/>
        </a:p>
      </dgm:t>
    </dgm:pt>
    <dgm:pt modelId="{26EA4E52-3EE1-4EDA-ABAF-4238740C1C89}" type="pres">
      <dgm:prSet presAssocID="{B6F26C10-E875-430F-9CC7-04C42B3976F5}" presName="aNode" presStyleLbl="bgShp" presStyleIdx="0" presStyleCnt="1" custScaleX="100098" custScaleY="96000" custLinFactNeighborX="-11094" custLinFactNeighborY="-10870"/>
      <dgm:spPr/>
      <dgm:t>
        <a:bodyPr/>
        <a:lstStyle/>
        <a:p>
          <a:endParaRPr lang="es-EC"/>
        </a:p>
      </dgm:t>
    </dgm:pt>
    <dgm:pt modelId="{BB46C764-6AD0-40EA-9FD2-C16FFF1F30F5}" type="pres">
      <dgm:prSet presAssocID="{B6F26C10-E875-430F-9CC7-04C42B3976F5}" presName="textNode" presStyleLbl="bgShp" presStyleIdx="0" presStyleCnt="1"/>
      <dgm:spPr/>
      <dgm:t>
        <a:bodyPr/>
        <a:lstStyle/>
        <a:p>
          <a:endParaRPr lang="es-EC"/>
        </a:p>
      </dgm:t>
    </dgm:pt>
    <dgm:pt modelId="{5B419478-9D05-4122-B763-3CC0FA4DF5D8}" type="pres">
      <dgm:prSet presAssocID="{B6F26C10-E875-430F-9CC7-04C42B3976F5}" presName="compChildNode" presStyleCnt="0"/>
      <dgm:spPr/>
      <dgm:t>
        <a:bodyPr/>
        <a:lstStyle/>
        <a:p>
          <a:endParaRPr lang="es-EC"/>
        </a:p>
      </dgm:t>
    </dgm:pt>
    <dgm:pt modelId="{31745DA3-2000-4C54-9FF0-703378A1AA1C}" type="pres">
      <dgm:prSet presAssocID="{B6F26C10-E875-430F-9CC7-04C42B3976F5}" presName="theInnerList" presStyleCnt="0"/>
      <dgm:spPr/>
      <dgm:t>
        <a:bodyPr/>
        <a:lstStyle/>
        <a:p>
          <a:endParaRPr lang="es-EC"/>
        </a:p>
      </dgm:t>
    </dgm:pt>
    <dgm:pt modelId="{6FCFD9CC-EFCA-498D-B33F-FE7B19FE7924}" type="pres">
      <dgm:prSet presAssocID="{BAFAD723-B6FC-4AB3-AFDB-962680DE5893}" presName="childNode" presStyleLbl="node1" presStyleIdx="0" presStyleCnt="3" custScaleX="122184" custScaleY="68937" custLinFactY="-76280" custLinFactNeighborY="-100000">
        <dgm:presLayoutVars>
          <dgm:bulletEnabled val="1"/>
        </dgm:presLayoutVars>
      </dgm:prSet>
      <dgm:spPr/>
      <dgm:t>
        <a:bodyPr/>
        <a:lstStyle/>
        <a:p>
          <a:endParaRPr lang="es-EC"/>
        </a:p>
      </dgm:t>
    </dgm:pt>
    <dgm:pt modelId="{1FCF9C6D-B6B7-4B66-A331-DA5FA0F7FADC}" type="pres">
      <dgm:prSet presAssocID="{BAFAD723-B6FC-4AB3-AFDB-962680DE5893}" presName="aSpace2" presStyleCnt="0"/>
      <dgm:spPr/>
      <dgm:t>
        <a:bodyPr/>
        <a:lstStyle/>
        <a:p>
          <a:endParaRPr lang="es-EC"/>
        </a:p>
      </dgm:t>
    </dgm:pt>
    <dgm:pt modelId="{55C81EEF-5720-49AC-AA90-2495F52FCC6B}" type="pres">
      <dgm:prSet presAssocID="{551590AF-36ED-4F7B-9A1F-3D5D0BC13C0F}" presName="childNode" presStyleLbl="node1" presStyleIdx="1" presStyleCnt="3" custScaleX="122184" custScaleY="68937" custLinFactY="-67701" custLinFactNeighborY="-100000">
        <dgm:presLayoutVars>
          <dgm:bulletEnabled val="1"/>
        </dgm:presLayoutVars>
      </dgm:prSet>
      <dgm:spPr/>
      <dgm:t>
        <a:bodyPr/>
        <a:lstStyle/>
        <a:p>
          <a:endParaRPr lang="es-EC"/>
        </a:p>
      </dgm:t>
    </dgm:pt>
    <dgm:pt modelId="{83BC73A6-7374-475C-93B3-6785FD53DCA8}" type="pres">
      <dgm:prSet presAssocID="{551590AF-36ED-4F7B-9A1F-3D5D0BC13C0F}" presName="aSpace2" presStyleCnt="0"/>
      <dgm:spPr/>
      <dgm:t>
        <a:bodyPr/>
        <a:lstStyle/>
        <a:p>
          <a:endParaRPr lang="es-EC"/>
        </a:p>
      </dgm:t>
    </dgm:pt>
    <dgm:pt modelId="{E28A8C43-5272-4134-A22A-42E037AA972B}" type="pres">
      <dgm:prSet presAssocID="{ACF5370F-FCAC-45E8-8079-BF9DD9431CD6}" presName="childNode" presStyleLbl="node1" presStyleIdx="2" presStyleCnt="3" custScaleX="122184" custScaleY="68937" custLinFactY="-52545" custLinFactNeighborX="-214" custLinFactNeighborY="-100000">
        <dgm:presLayoutVars>
          <dgm:bulletEnabled val="1"/>
        </dgm:presLayoutVars>
      </dgm:prSet>
      <dgm:spPr/>
      <dgm:t>
        <a:bodyPr/>
        <a:lstStyle/>
        <a:p>
          <a:endParaRPr lang="es-EC"/>
        </a:p>
      </dgm:t>
    </dgm:pt>
  </dgm:ptLst>
  <dgm:cxnLst>
    <dgm:cxn modelId="{DA16179C-7BD1-4AF0-A4AE-2946098F546B}" type="presOf" srcId="{BAFAD723-B6FC-4AB3-AFDB-962680DE5893}" destId="{6FCFD9CC-EFCA-498D-B33F-FE7B19FE7924}" srcOrd="0" destOrd="0" presId="urn:microsoft.com/office/officeart/2005/8/layout/lProcess2"/>
    <dgm:cxn modelId="{C722DC35-F390-4535-BAEE-E056D79AB3D2}" type="presOf" srcId="{B6F26C10-E875-430F-9CC7-04C42B3976F5}" destId="{26EA4E52-3EE1-4EDA-ABAF-4238740C1C89}" srcOrd="0" destOrd="0" presId="urn:microsoft.com/office/officeart/2005/8/layout/lProcess2"/>
    <dgm:cxn modelId="{B3B43ECC-B850-4B0F-AB0B-9CF2F41AB1F3}" type="presOf" srcId="{ACF5370F-FCAC-45E8-8079-BF9DD9431CD6}" destId="{E28A8C43-5272-4134-A22A-42E037AA972B}" srcOrd="0" destOrd="0" presId="urn:microsoft.com/office/officeart/2005/8/layout/lProcess2"/>
    <dgm:cxn modelId="{A8BDAE05-C97D-40AF-A96F-69A2A33A365A}" type="presOf" srcId="{B6F26C10-E875-430F-9CC7-04C42B3976F5}" destId="{BB46C764-6AD0-40EA-9FD2-C16FFF1F30F5}" srcOrd="1" destOrd="0" presId="urn:microsoft.com/office/officeart/2005/8/layout/lProcess2"/>
    <dgm:cxn modelId="{53002B79-C816-46D5-9399-F7B78FF21054}" srcId="{B6F26C10-E875-430F-9CC7-04C42B3976F5}" destId="{ACF5370F-FCAC-45E8-8079-BF9DD9431CD6}" srcOrd="2" destOrd="0" parTransId="{9ADA645D-99AD-44FC-B49E-C0C693C568CE}" sibTransId="{D8AE330E-CF20-43F4-B509-A27F16961683}"/>
    <dgm:cxn modelId="{F0C10942-B854-486C-A2FD-23234A07D908}" srcId="{DE0E38FE-64CC-4299-8DC9-A92AACC94B78}" destId="{B6F26C10-E875-430F-9CC7-04C42B3976F5}" srcOrd="0" destOrd="0" parTransId="{9DA2B451-5312-48E2-A575-7A55CEF6B9D6}" sibTransId="{C473FB02-671A-467B-B3C4-0350FED9AEF4}"/>
    <dgm:cxn modelId="{CBBCFE48-0F2A-4E6C-9EE7-B70667930D99}" type="presOf" srcId="{551590AF-36ED-4F7B-9A1F-3D5D0BC13C0F}" destId="{55C81EEF-5720-49AC-AA90-2495F52FCC6B}" srcOrd="0" destOrd="0" presId="urn:microsoft.com/office/officeart/2005/8/layout/lProcess2"/>
    <dgm:cxn modelId="{74FFBE65-ECCF-4226-9773-27AE131390D7}" srcId="{B6F26C10-E875-430F-9CC7-04C42B3976F5}" destId="{BAFAD723-B6FC-4AB3-AFDB-962680DE5893}" srcOrd="0" destOrd="0" parTransId="{A62D81E9-3958-4F2C-91A7-19DC8816C470}" sibTransId="{10623BEC-35AF-4B10-B49D-64E074DD72AF}"/>
    <dgm:cxn modelId="{9F4AFC86-66CB-428E-A6BD-84617E1BF4FC}" srcId="{B6F26C10-E875-430F-9CC7-04C42B3976F5}" destId="{551590AF-36ED-4F7B-9A1F-3D5D0BC13C0F}" srcOrd="1" destOrd="0" parTransId="{8CD10C2D-0B10-4465-93BF-F44D3D9C9477}" sibTransId="{7F773AE0-3095-412A-8AD1-510B2EABED65}"/>
    <dgm:cxn modelId="{042BA944-C4EC-4D9C-A801-C61E5CCC10D7}" type="presOf" srcId="{DE0E38FE-64CC-4299-8DC9-A92AACC94B78}" destId="{CC4DEFA1-6EF2-4A48-864A-57D7AC771CF7}" srcOrd="0" destOrd="0" presId="urn:microsoft.com/office/officeart/2005/8/layout/lProcess2"/>
    <dgm:cxn modelId="{FC3C8D03-6C8A-45BC-8C07-75E7DC4D74DE}" type="presParOf" srcId="{CC4DEFA1-6EF2-4A48-864A-57D7AC771CF7}" destId="{8D4CA2F2-6B78-41B0-86E0-8C080C5CBB8A}" srcOrd="0" destOrd="0" presId="urn:microsoft.com/office/officeart/2005/8/layout/lProcess2"/>
    <dgm:cxn modelId="{3932EE64-1A39-4C00-9894-953FD2BB2FDE}" type="presParOf" srcId="{8D4CA2F2-6B78-41B0-86E0-8C080C5CBB8A}" destId="{26EA4E52-3EE1-4EDA-ABAF-4238740C1C89}" srcOrd="0" destOrd="0" presId="urn:microsoft.com/office/officeart/2005/8/layout/lProcess2"/>
    <dgm:cxn modelId="{B1B6101E-9D74-4B9F-BC08-F84675E41F47}" type="presParOf" srcId="{8D4CA2F2-6B78-41B0-86E0-8C080C5CBB8A}" destId="{BB46C764-6AD0-40EA-9FD2-C16FFF1F30F5}" srcOrd="1" destOrd="0" presId="urn:microsoft.com/office/officeart/2005/8/layout/lProcess2"/>
    <dgm:cxn modelId="{516332D2-640F-42D9-A07A-DBC07FFCCE00}" type="presParOf" srcId="{8D4CA2F2-6B78-41B0-86E0-8C080C5CBB8A}" destId="{5B419478-9D05-4122-B763-3CC0FA4DF5D8}" srcOrd="2" destOrd="0" presId="urn:microsoft.com/office/officeart/2005/8/layout/lProcess2"/>
    <dgm:cxn modelId="{0D86E7F4-D165-482F-8E63-73211FE4658A}" type="presParOf" srcId="{5B419478-9D05-4122-B763-3CC0FA4DF5D8}" destId="{31745DA3-2000-4C54-9FF0-703378A1AA1C}" srcOrd="0" destOrd="0" presId="urn:microsoft.com/office/officeart/2005/8/layout/lProcess2"/>
    <dgm:cxn modelId="{19152E07-74F5-401A-96C9-2430E0B588C7}" type="presParOf" srcId="{31745DA3-2000-4C54-9FF0-703378A1AA1C}" destId="{6FCFD9CC-EFCA-498D-B33F-FE7B19FE7924}" srcOrd="0" destOrd="0" presId="urn:microsoft.com/office/officeart/2005/8/layout/lProcess2"/>
    <dgm:cxn modelId="{9A82FBB3-7583-41A6-85C2-0CCA4F6AAE4B}" type="presParOf" srcId="{31745DA3-2000-4C54-9FF0-703378A1AA1C}" destId="{1FCF9C6D-B6B7-4B66-A331-DA5FA0F7FADC}" srcOrd="1" destOrd="0" presId="urn:microsoft.com/office/officeart/2005/8/layout/lProcess2"/>
    <dgm:cxn modelId="{6CE7949D-FB18-43CC-811E-4B2C774AE27F}" type="presParOf" srcId="{31745DA3-2000-4C54-9FF0-703378A1AA1C}" destId="{55C81EEF-5720-49AC-AA90-2495F52FCC6B}" srcOrd="2" destOrd="0" presId="urn:microsoft.com/office/officeart/2005/8/layout/lProcess2"/>
    <dgm:cxn modelId="{9ED29DC8-DE77-4A8A-B457-F623D2107D1D}" type="presParOf" srcId="{31745DA3-2000-4C54-9FF0-703378A1AA1C}" destId="{83BC73A6-7374-475C-93B3-6785FD53DCA8}" srcOrd="3" destOrd="0" presId="urn:microsoft.com/office/officeart/2005/8/layout/lProcess2"/>
    <dgm:cxn modelId="{AF9B10FF-6786-4E93-9E10-78E120F4AC62}" type="presParOf" srcId="{31745DA3-2000-4C54-9FF0-703378A1AA1C}" destId="{E28A8C43-5272-4134-A22A-42E037AA972B}" srcOrd="4" destOrd="0" presId="urn:microsoft.com/office/officeart/2005/8/layout/lProcess2"/>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3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1" u="none" dirty="0" smtClean="0">
              <a:solidFill>
                <a:schemeClr val="bg1"/>
              </a:solidFill>
            </a:rPr>
            <a:t>2.2</a:t>
          </a:r>
          <a:r>
            <a:rPr lang="es-EC" sz="3100" dirty="0" smtClean="0"/>
            <a:t>. </a:t>
          </a:r>
          <a:r>
            <a:rPr lang="es-EC" sz="2800" dirty="0" smtClean="0"/>
            <a:t>Ingresar niveles de aporte de objetivos de control a criterios de información </a:t>
          </a:r>
          <a:endParaRPr lang="es-EC" sz="105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4873930E-1DAB-46B9-9E14-CCD21AB91800}" type="presOf" srcId="{09FEC86F-E036-4932-A1F3-29C792D7DC38}" destId="{ED61DF64-18D5-4490-B573-C36FB134BE14}" srcOrd="0" destOrd="0" presId="urn:microsoft.com/office/officeart/2005/8/layout/vList2"/>
    <dgm:cxn modelId="{D3F11A03-11A2-4511-9780-BA9936AA8548}"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B8259A37-BAA3-4EE9-BF5E-471BF363B37D}"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37.xml><?xml version="1.0" encoding="utf-8"?>
<dgm:dataModel xmlns:dgm="http://schemas.openxmlformats.org/drawingml/2006/diagram" xmlns:a="http://schemas.openxmlformats.org/drawingml/2006/main">
  <dgm:ptLst>
    <dgm:pt modelId="{5324CC2D-6415-49C1-8C85-6E8D9201DD51}" type="doc">
      <dgm:prSet loTypeId="urn:microsoft.com/office/officeart/2005/8/layout/list1" loCatId="list" qsTypeId="urn:microsoft.com/office/officeart/2005/8/quickstyle/simple5" qsCatId="simple" csTypeId="urn:microsoft.com/office/officeart/2005/8/colors/colorful5" csCatId="colorful" phldr="1"/>
      <dgm:spPr/>
      <dgm:t>
        <a:bodyPr/>
        <a:lstStyle/>
        <a:p>
          <a:endParaRPr lang="es-EC"/>
        </a:p>
      </dgm:t>
    </dgm:pt>
    <dgm:pt modelId="{A3A20880-2F58-447D-B363-B4EEF9ADCCE4}">
      <dgm:prSet phldrT="[Texto]"/>
      <dgm:spPr/>
      <dgm:t>
        <a:bodyPr/>
        <a:lstStyle/>
        <a:p>
          <a:r>
            <a:rPr lang="es-EC" dirty="0" smtClean="0"/>
            <a:t>Primario (P)</a:t>
          </a:r>
          <a:endParaRPr lang="es-EC" dirty="0"/>
        </a:p>
      </dgm:t>
    </dgm:pt>
    <dgm:pt modelId="{9FD253B0-F31B-4CA7-BFC4-FDF13A667819}" type="parTrans" cxnId="{0BE49251-B0D1-4F41-8829-59313A69B85D}">
      <dgm:prSet/>
      <dgm:spPr/>
      <dgm:t>
        <a:bodyPr/>
        <a:lstStyle/>
        <a:p>
          <a:endParaRPr lang="es-EC"/>
        </a:p>
      </dgm:t>
    </dgm:pt>
    <dgm:pt modelId="{4F57F713-8DD5-4F62-A2D8-94A8D230D6EE}" type="sibTrans" cxnId="{0BE49251-B0D1-4F41-8829-59313A69B85D}">
      <dgm:prSet/>
      <dgm:spPr/>
      <dgm:t>
        <a:bodyPr/>
        <a:lstStyle/>
        <a:p>
          <a:endParaRPr lang="es-EC"/>
        </a:p>
      </dgm:t>
    </dgm:pt>
    <dgm:pt modelId="{141E1EFD-068A-4B54-BB28-CCF7814279E3}">
      <dgm:prSet phldrT="[Texto]"/>
      <dgm:spPr/>
      <dgm:t>
        <a:bodyPr/>
        <a:lstStyle/>
        <a:p>
          <a:r>
            <a:rPr lang="es-EC" dirty="0" smtClean="0"/>
            <a:t>Secundario (S)</a:t>
          </a:r>
          <a:endParaRPr lang="es-EC" dirty="0"/>
        </a:p>
      </dgm:t>
    </dgm:pt>
    <dgm:pt modelId="{8DD519BE-A585-42EB-9B98-AA199D50AB4F}" type="parTrans" cxnId="{2E853C89-C78E-4B8F-B782-049AABA529C1}">
      <dgm:prSet/>
      <dgm:spPr/>
      <dgm:t>
        <a:bodyPr/>
        <a:lstStyle/>
        <a:p>
          <a:endParaRPr lang="es-EC"/>
        </a:p>
      </dgm:t>
    </dgm:pt>
    <dgm:pt modelId="{CDE97FF0-AFA9-4215-8AB1-DBEC7561C970}" type="sibTrans" cxnId="{2E853C89-C78E-4B8F-B782-049AABA529C1}">
      <dgm:prSet/>
      <dgm:spPr/>
      <dgm:t>
        <a:bodyPr/>
        <a:lstStyle/>
        <a:p>
          <a:endParaRPr lang="es-EC"/>
        </a:p>
      </dgm:t>
    </dgm:pt>
    <dgm:pt modelId="{D6BA9C10-4BF2-45C1-8ED8-AD00C3506F55}">
      <dgm:prSet phldrT="[Texto]"/>
      <dgm:spPr/>
      <dgm:t>
        <a:bodyPr/>
        <a:lstStyle/>
        <a:p>
          <a:r>
            <a:rPr lang="es-EC" dirty="0" smtClean="0"/>
            <a:t>En Blanco</a:t>
          </a:r>
          <a:endParaRPr lang="es-EC" dirty="0"/>
        </a:p>
      </dgm:t>
    </dgm:pt>
    <dgm:pt modelId="{6BEDC74A-50AB-44A7-B67F-C8F36CEC72A5}" type="parTrans" cxnId="{A9E7B54B-8BE8-4FF3-A710-71C1719C9BD6}">
      <dgm:prSet/>
      <dgm:spPr/>
      <dgm:t>
        <a:bodyPr/>
        <a:lstStyle/>
        <a:p>
          <a:endParaRPr lang="es-EC"/>
        </a:p>
      </dgm:t>
    </dgm:pt>
    <dgm:pt modelId="{9CD3D4D7-359D-4AD5-8F69-B0C7BF34887D}" type="sibTrans" cxnId="{A9E7B54B-8BE8-4FF3-A710-71C1719C9BD6}">
      <dgm:prSet/>
      <dgm:spPr/>
      <dgm:t>
        <a:bodyPr/>
        <a:lstStyle/>
        <a:p>
          <a:endParaRPr lang="es-EC"/>
        </a:p>
      </dgm:t>
    </dgm:pt>
    <dgm:pt modelId="{10E83D33-B791-4DC8-9B7B-57CD22965603}">
      <dgm:prSet phldrT="[Texto]"/>
      <dgm:spPr/>
      <dgm:t>
        <a:bodyPr/>
        <a:lstStyle/>
        <a:p>
          <a:r>
            <a:rPr lang="es-MX" dirty="0" smtClean="0"/>
            <a:t>El objetivo de control aporta directamente a la valoración de un criterio específico.</a:t>
          </a:r>
          <a:endParaRPr lang="es-EC" dirty="0"/>
        </a:p>
      </dgm:t>
    </dgm:pt>
    <dgm:pt modelId="{F6E9B9B0-A68D-4C9E-83EA-FD1AFAB6FB26}" type="parTrans" cxnId="{1723A6F9-0D63-4E4B-882D-404836FCB55E}">
      <dgm:prSet/>
      <dgm:spPr/>
      <dgm:t>
        <a:bodyPr/>
        <a:lstStyle/>
        <a:p>
          <a:endParaRPr lang="es-EC"/>
        </a:p>
      </dgm:t>
    </dgm:pt>
    <dgm:pt modelId="{0CAC3455-8546-4DCC-BC93-AC352323496A}" type="sibTrans" cxnId="{1723A6F9-0D63-4E4B-882D-404836FCB55E}">
      <dgm:prSet/>
      <dgm:spPr/>
      <dgm:t>
        <a:bodyPr/>
        <a:lstStyle/>
        <a:p>
          <a:endParaRPr lang="es-EC"/>
        </a:p>
      </dgm:t>
    </dgm:pt>
    <dgm:pt modelId="{43668EB5-0CBE-468B-A5F0-7C5DCD8FFDB0}">
      <dgm:prSet phldrT="[Texto]"/>
      <dgm:spPr/>
      <dgm:t>
        <a:bodyPr/>
        <a:lstStyle/>
        <a:p>
          <a:r>
            <a:rPr lang="es-MX" dirty="0" smtClean="0"/>
            <a:t>El objetivo de control aporta en menor intensidad a la valoración de un criterio específico</a:t>
          </a:r>
          <a:endParaRPr lang="es-EC" dirty="0"/>
        </a:p>
      </dgm:t>
    </dgm:pt>
    <dgm:pt modelId="{186153FA-0E07-4ADD-BF6A-D56CB59B7626}" type="parTrans" cxnId="{ABABA3DC-47DC-43B8-887A-AA53F354BFC4}">
      <dgm:prSet/>
      <dgm:spPr/>
      <dgm:t>
        <a:bodyPr/>
        <a:lstStyle/>
        <a:p>
          <a:endParaRPr lang="es-EC"/>
        </a:p>
      </dgm:t>
    </dgm:pt>
    <dgm:pt modelId="{3149F27A-EFC2-4917-B55B-12B253099F44}" type="sibTrans" cxnId="{ABABA3DC-47DC-43B8-887A-AA53F354BFC4}">
      <dgm:prSet/>
      <dgm:spPr/>
      <dgm:t>
        <a:bodyPr/>
        <a:lstStyle/>
        <a:p>
          <a:endParaRPr lang="es-EC"/>
        </a:p>
      </dgm:t>
    </dgm:pt>
    <dgm:pt modelId="{4966A102-57C9-4684-BC96-1C0503ACB0CE}">
      <dgm:prSet phldrT="[Texto]"/>
      <dgm:spPr/>
      <dgm:t>
        <a:bodyPr/>
        <a:lstStyle/>
        <a:p>
          <a:r>
            <a:rPr lang="es-MX" dirty="0" smtClean="0"/>
            <a:t>El objetivo de control no aporta de ninguna manera a la valoración de un criterio específico.</a:t>
          </a:r>
          <a:endParaRPr lang="es-EC" dirty="0"/>
        </a:p>
      </dgm:t>
    </dgm:pt>
    <dgm:pt modelId="{676B8BB1-545B-426F-8F59-EFD96FBAD0EA}" type="parTrans" cxnId="{E18137C9-1644-4E70-A966-DF1270532777}">
      <dgm:prSet/>
      <dgm:spPr/>
      <dgm:t>
        <a:bodyPr/>
        <a:lstStyle/>
        <a:p>
          <a:endParaRPr lang="es-EC"/>
        </a:p>
      </dgm:t>
    </dgm:pt>
    <dgm:pt modelId="{800D61A0-6B6B-4DEB-A530-0DE8C40EC571}" type="sibTrans" cxnId="{E18137C9-1644-4E70-A966-DF1270532777}">
      <dgm:prSet/>
      <dgm:spPr/>
      <dgm:t>
        <a:bodyPr/>
        <a:lstStyle/>
        <a:p>
          <a:endParaRPr lang="es-EC"/>
        </a:p>
      </dgm:t>
    </dgm:pt>
    <dgm:pt modelId="{8A6A514B-11B5-4AD7-B3DE-AAD91F41FD99}" type="pres">
      <dgm:prSet presAssocID="{5324CC2D-6415-49C1-8C85-6E8D9201DD51}" presName="linear" presStyleCnt="0">
        <dgm:presLayoutVars>
          <dgm:dir/>
          <dgm:animLvl val="lvl"/>
          <dgm:resizeHandles val="exact"/>
        </dgm:presLayoutVars>
      </dgm:prSet>
      <dgm:spPr/>
      <dgm:t>
        <a:bodyPr/>
        <a:lstStyle/>
        <a:p>
          <a:endParaRPr lang="es-EC"/>
        </a:p>
      </dgm:t>
    </dgm:pt>
    <dgm:pt modelId="{37907274-E639-4FDC-87D8-3EA3729105FA}" type="pres">
      <dgm:prSet presAssocID="{A3A20880-2F58-447D-B363-B4EEF9ADCCE4}" presName="parentLin" presStyleCnt="0"/>
      <dgm:spPr/>
    </dgm:pt>
    <dgm:pt modelId="{1D0001F1-DCE1-46F1-A31F-27F1E8C1220E}" type="pres">
      <dgm:prSet presAssocID="{A3A20880-2F58-447D-B363-B4EEF9ADCCE4}" presName="parentLeftMargin" presStyleLbl="node1" presStyleIdx="0" presStyleCnt="3"/>
      <dgm:spPr/>
      <dgm:t>
        <a:bodyPr/>
        <a:lstStyle/>
        <a:p>
          <a:endParaRPr lang="es-EC"/>
        </a:p>
      </dgm:t>
    </dgm:pt>
    <dgm:pt modelId="{51A0F3CF-76A9-455A-BD66-796D6D92BE73}" type="pres">
      <dgm:prSet presAssocID="{A3A20880-2F58-447D-B363-B4EEF9ADCCE4}" presName="parentText" presStyleLbl="node1" presStyleIdx="0" presStyleCnt="3">
        <dgm:presLayoutVars>
          <dgm:chMax val="0"/>
          <dgm:bulletEnabled val="1"/>
        </dgm:presLayoutVars>
      </dgm:prSet>
      <dgm:spPr/>
      <dgm:t>
        <a:bodyPr/>
        <a:lstStyle/>
        <a:p>
          <a:endParaRPr lang="es-EC"/>
        </a:p>
      </dgm:t>
    </dgm:pt>
    <dgm:pt modelId="{4E4D1A0E-0824-4068-A3C6-3F2C4A7BFCC7}" type="pres">
      <dgm:prSet presAssocID="{A3A20880-2F58-447D-B363-B4EEF9ADCCE4}" presName="negativeSpace" presStyleCnt="0"/>
      <dgm:spPr/>
    </dgm:pt>
    <dgm:pt modelId="{CA01CB88-78D2-4528-973F-6AA20B3DB088}" type="pres">
      <dgm:prSet presAssocID="{A3A20880-2F58-447D-B363-B4EEF9ADCCE4}" presName="childText" presStyleLbl="conFgAcc1" presStyleIdx="0" presStyleCnt="3">
        <dgm:presLayoutVars>
          <dgm:bulletEnabled val="1"/>
        </dgm:presLayoutVars>
      </dgm:prSet>
      <dgm:spPr/>
      <dgm:t>
        <a:bodyPr/>
        <a:lstStyle/>
        <a:p>
          <a:endParaRPr lang="es-EC"/>
        </a:p>
      </dgm:t>
    </dgm:pt>
    <dgm:pt modelId="{CCA6389A-3B9B-465B-A771-6C4EF6F26102}" type="pres">
      <dgm:prSet presAssocID="{4F57F713-8DD5-4F62-A2D8-94A8D230D6EE}" presName="spaceBetweenRectangles" presStyleCnt="0"/>
      <dgm:spPr/>
    </dgm:pt>
    <dgm:pt modelId="{6A6F3156-4A26-400C-A1F7-795BE6B9D5BD}" type="pres">
      <dgm:prSet presAssocID="{141E1EFD-068A-4B54-BB28-CCF7814279E3}" presName="parentLin" presStyleCnt="0"/>
      <dgm:spPr/>
    </dgm:pt>
    <dgm:pt modelId="{A33100C4-148C-4F67-BC49-44C189BE1D8C}" type="pres">
      <dgm:prSet presAssocID="{141E1EFD-068A-4B54-BB28-CCF7814279E3}" presName="parentLeftMargin" presStyleLbl="node1" presStyleIdx="0" presStyleCnt="3"/>
      <dgm:spPr/>
      <dgm:t>
        <a:bodyPr/>
        <a:lstStyle/>
        <a:p>
          <a:endParaRPr lang="es-EC"/>
        </a:p>
      </dgm:t>
    </dgm:pt>
    <dgm:pt modelId="{6BB4EFB7-3BED-4F0C-BBBB-CC6A8D949393}" type="pres">
      <dgm:prSet presAssocID="{141E1EFD-068A-4B54-BB28-CCF7814279E3}" presName="parentText" presStyleLbl="node1" presStyleIdx="1" presStyleCnt="3">
        <dgm:presLayoutVars>
          <dgm:chMax val="0"/>
          <dgm:bulletEnabled val="1"/>
        </dgm:presLayoutVars>
      </dgm:prSet>
      <dgm:spPr/>
      <dgm:t>
        <a:bodyPr/>
        <a:lstStyle/>
        <a:p>
          <a:endParaRPr lang="es-EC"/>
        </a:p>
      </dgm:t>
    </dgm:pt>
    <dgm:pt modelId="{B23273C2-1457-4C02-865E-89CB33A0CAEE}" type="pres">
      <dgm:prSet presAssocID="{141E1EFD-068A-4B54-BB28-CCF7814279E3}" presName="negativeSpace" presStyleCnt="0"/>
      <dgm:spPr/>
    </dgm:pt>
    <dgm:pt modelId="{B801F0E9-0B65-45AE-8211-1A465F9B163F}" type="pres">
      <dgm:prSet presAssocID="{141E1EFD-068A-4B54-BB28-CCF7814279E3}" presName="childText" presStyleLbl="conFgAcc1" presStyleIdx="1" presStyleCnt="3">
        <dgm:presLayoutVars>
          <dgm:bulletEnabled val="1"/>
        </dgm:presLayoutVars>
      </dgm:prSet>
      <dgm:spPr/>
      <dgm:t>
        <a:bodyPr/>
        <a:lstStyle/>
        <a:p>
          <a:endParaRPr lang="es-EC"/>
        </a:p>
      </dgm:t>
    </dgm:pt>
    <dgm:pt modelId="{0089D42B-76AC-4F40-84EC-A8F73FA50B95}" type="pres">
      <dgm:prSet presAssocID="{CDE97FF0-AFA9-4215-8AB1-DBEC7561C970}" presName="spaceBetweenRectangles" presStyleCnt="0"/>
      <dgm:spPr/>
    </dgm:pt>
    <dgm:pt modelId="{C4C71FA5-FC66-48C8-BFA2-983DB941E656}" type="pres">
      <dgm:prSet presAssocID="{D6BA9C10-4BF2-45C1-8ED8-AD00C3506F55}" presName="parentLin" presStyleCnt="0"/>
      <dgm:spPr/>
    </dgm:pt>
    <dgm:pt modelId="{5659C792-DB4A-4486-8C14-1FFC91542F8D}" type="pres">
      <dgm:prSet presAssocID="{D6BA9C10-4BF2-45C1-8ED8-AD00C3506F55}" presName="parentLeftMargin" presStyleLbl="node1" presStyleIdx="1" presStyleCnt="3"/>
      <dgm:spPr/>
      <dgm:t>
        <a:bodyPr/>
        <a:lstStyle/>
        <a:p>
          <a:endParaRPr lang="es-EC"/>
        </a:p>
      </dgm:t>
    </dgm:pt>
    <dgm:pt modelId="{63731F5E-0A2F-4795-A8EC-BD4ECB1D9B66}" type="pres">
      <dgm:prSet presAssocID="{D6BA9C10-4BF2-45C1-8ED8-AD00C3506F55}" presName="parentText" presStyleLbl="node1" presStyleIdx="2" presStyleCnt="3">
        <dgm:presLayoutVars>
          <dgm:chMax val="0"/>
          <dgm:bulletEnabled val="1"/>
        </dgm:presLayoutVars>
      </dgm:prSet>
      <dgm:spPr/>
      <dgm:t>
        <a:bodyPr/>
        <a:lstStyle/>
        <a:p>
          <a:endParaRPr lang="es-EC"/>
        </a:p>
      </dgm:t>
    </dgm:pt>
    <dgm:pt modelId="{816150A0-BCC8-4C52-B7EB-90C5BD0F3907}" type="pres">
      <dgm:prSet presAssocID="{D6BA9C10-4BF2-45C1-8ED8-AD00C3506F55}" presName="negativeSpace" presStyleCnt="0"/>
      <dgm:spPr/>
    </dgm:pt>
    <dgm:pt modelId="{C1AEE117-E6F3-4558-B482-1BC360DC68B6}" type="pres">
      <dgm:prSet presAssocID="{D6BA9C10-4BF2-45C1-8ED8-AD00C3506F55}" presName="childText" presStyleLbl="conFgAcc1" presStyleIdx="2" presStyleCnt="3">
        <dgm:presLayoutVars>
          <dgm:bulletEnabled val="1"/>
        </dgm:presLayoutVars>
      </dgm:prSet>
      <dgm:spPr/>
      <dgm:t>
        <a:bodyPr/>
        <a:lstStyle/>
        <a:p>
          <a:endParaRPr lang="es-EC"/>
        </a:p>
      </dgm:t>
    </dgm:pt>
  </dgm:ptLst>
  <dgm:cxnLst>
    <dgm:cxn modelId="{1723A6F9-0D63-4E4B-882D-404836FCB55E}" srcId="{A3A20880-2F58-447D-B363-B4EEF9ADCCE4}" destId="{10E83D33-B791-4DC8-9B7B-57CD22965603}" srcOrd="0" destOrd="0" parTransId="{F6E9B9B0-A68D-4C9E-83EA-FD1AFAB6FB26}" sibTransId="{0CAC3455-8546-4DCC-BC93-AC352323496A}"/>
    <dgm:cxn modelId="{91704075-BC19-4B39-9A08-F45BD6498AE2}" type="presOf" srcId="{D6BA9C10-4BF2-45C1-8ED8-AD00C3506F55}" destId="{63731F5E-0A2F-4795-A8EC-BD4ECB1D9B66}" srcOrd="1" destOrd="0" presId="urn:microsoft.com/office/officeart/2005/8/layout/list1"/>
    <dgm:cxn modelId="{2E853C89-C78E-4B8F-B782-049AABA529C1}" srcId="{5324CC2D-6415-49C1-8C85-6E8D9201DD51}" destId="{141E1EFD-068A-4B54-BB28-CCF7814279E3}" srcOrd="1" destOrd="0" parTransId="{8DD519BE-A585-42EB-9B98-AA199D50AB4F}" sibTransId="{CDE97FF0-AFA9-4215-8AB1-DBEC7561C970}"/>
    <dgm:cxn modelId="{24002318-17C4-4423-9BFF-9BEDE5317BB8}" type="presOf" srcId="{43668EB5-0CBE-468B-A5F0-7C5DCD8FFDB0}" destId="{B801F0E9-0B65-45AE-8211-1A465F9B163F}" srcOrd="0" destOrd="0" presId="urn:microsoft.com/office/officeart/2005/8/layout/list1"/>
    <dgm:cxn modelId="{0BE49251-B0D1-4F41-8829-59313A69B85D}" srcId="{5324CC2D-6415-49C1-8C85-6E8D9201DD51}" destId="{A3A20880-2F58-447D-B363-B4EEF9ADCCE4}" srcOrd="0" destOrd="0" parTransId="{9FD253B0-F31B-4CA7-BFC4-FDF13A667819}" sibTransId="{4F57F713-8DD5-4F62-A2D8-94A8D230D6EE}"/>
    <dgm:cxn modelId="{E18137C9-1644-4E70-A966-DF1270532777}" srcId="{D6BA9C10-4BF2-45C1-8ED8-AD00C3506F55}" destId="{4966A102-57C9-4684-BC96-1C0503ACB0CE}" srcOrd="0" destOrd="0" parTransId="{676B8BB1-545B-426F-8F59-EFD96FBAD0EA}" sibTransId="{800D61A0-6B6B-4DEB-A530-0DE8C40EC571}"/>
    <dgm:cxn modelId="{24CBB7C9-953A-4F3C-9EDF-2825C28A279C}" type="presOf" srcId="{D6BA9C10-4BF2-45C1-8ED8-AD00C3506F55}" destId="{5659C792-DB4A-4486-8C14-1FFC91542F8D}" srcOrd="0" destOrd="0" presId="urn:microsoft.com/office/officeart/2005/8/layout/list1"/>
    <dgm:cxn modelId="{A9E7B54B-8BE8-4FF3-A710-71C1719C9BD6}" srcId="{5324CC2D-6415-49C1-8C85-6E8D9201DD51}" destId="{D6BA9C10-4BF2-45C1-8ED8-AD00C3506F55}" srcOrd="2" destOrd="0" parTransId="{6BEDC74A-50AB-44A7-B67F-C8F36CEC72A5}" sibTransId="{9CD3D4D7-359D-4AD5-8F69-B0C7BF34887D}"/>
    <dgm:cxn modelId="{14F92A82-CD2D-4202-913C-7832EE7B1BFE}" type="presOf" srcId="{141E1EFD-068A-4B54-BB28-CCF7814279E3}" destId="{6BB4EFB7-3BED-4F0C-BBBB-CC6A8D949393}" srcOrd="1" destOrd="0" presId="urn:microsoft.com/office/officeart/2005/8/layout/list1"/>
    <dgm:cxn modelId="{2EBB072C-CC91-4D73-A1F4-0E05209D5D79}" type="presOf" srcId="{10E83D33-B791-4DC8-9B7B-57CD22965603}" destId="{CA01CB88-78D2-4528-973F-6AA20B3DB088}" srcOrd="0" destOrd="0" presId="urn:microsoft.com/office/officeart/2005/8/layout/list1"/>
    <dgm:cxn modelId="{0D9B3F96-A01E-4F24-BA79-DAF217ADBA1E}" type="presOf" srcId="{A3A20880-2F58-447D-B363-B4EEF9ADCCE4}" destId="{1D0001F1-DCE1-46F1-A31F-27F1E8C1220E}" srcOrd="0" destOrd="0" presId="urn:microsoft.com/office/officeart/2005/8/layout/list1"/>
    <dgm:cxn modelId="{ABABA3DC-47DC-43B8-887A-AA53F354BFC4}" srcId="{141E1EFD-068A-4B54-BB28-CCF7814279E3}" destId="{43668EB5-0CBE-468B-A5F0-7C5DCD8FFDB0}" srcOrd="0" destOrd="0" parTransId="{186153FA-0E07-4ADD-BF6A-D56CB59B7626}" sibTransId="{3149F27A-EFC2-4917-B55B-12B253099F44}"/>
    <dgm:cxn modelId="{88558DC6-90D8-4FDF-B266-BE6AF94F0FAC}" type="presOf" srcId="{A3A20880-2F58-447D-B363-B4EEF9ADCCE4}" destId="{51A0F3CF-76A9-455A-BD66-796D6D92BE73}" srcOrd="1" destOrd="0" presId="urn:microsoft.com/office/officeart/2005/8/layout/list1"/>
    <dgm:cxn modelId="{824A6447-BA35-4A05-B3BB-938CEF7BB849}" type="presOf" srcId="{5324CC2D-6415-49C1-8C85-6E8D9201DD51}" destId="{8A6A514B-11B5-4AD7-B3DE-AAD91F41FD99}" srcOrd="0" destOrd="0" presId="urn:microsoft.com/office/officeart/2005/8/layout/list1"/>
    <dgm:cxn modelId="{2323F0DE-B0D2-4C74-BC91-7F54C53CE6FC}" type="presOf" srcId="{4966A102-57C9-4684-BC96-1C0503ACB0CE}" destId="{C1AEE117-E6F3-4558-B482-1BC360DC68B6}" srcOrd="0" destOrd="0" presId="urn:microsoft.com/office/officeart/2005/8/layout/list1"/>
    <dgm:cxn modelId="{1C031D0B-AA75-48ED-BC37-0B9B369AB6C3}" type="presOf" srcId="{141E1EFD-068A-4B54-BB28-CCF7814279E3}" destId="{A33100C4-148C-4F67-BC49-44C189BE1D8C}" srcOrd="0" destOrd="0" presId="urn:microsoft.com/office/officeart/2005/8/layout/list1"/>
    <dgm:cxn modelId="{24949A0C-1D7F-45BA-908D-41E2164B3D39}" type="presParOf" srcId="{8A6A514B-11B5-4AD7-B3DE-AAD91F41FD99}" destId="{37907274-E639-4FDC-87D8-3EA3729105FA}" srcOrd="0" destOrd="0" presId="urn:microsoft.com/office/officeart/2005/8/layout/list1"/>
    <dgm:cxn modelId="{F7889EED-E94C-480E-B9DE-FAD9CFEC0EB3}" type="presParOf" srcId="{37907274-E639-4FDC-87D8-3EA3729105FA}" destId="{1D0001F1-DCE1-46F1-A31F-27F1E8C1220E}" srcOrd="0" destOrd="0" presId="urn:microsoft.com/office/officeart/2005/8/layout/list1"/>
    <dgm:cxn modelId="{BB8DD98A-23D2-4C1A-BE51-154E5271D51D}" type="presParOf" srcId="{37907274-E639-4FDC-87D8-3EA3729105FA}" destId="{51A0F3CF-76A9-455A-BD66-796D6D92BE73}" srcOrd="1" destOrd="0" presId="urn:microsoft.com/office/officeart/2005/8/layout/list1"/>
    <dgm:cxn modelId="{11AF2683-413A-4296-B53D-5B1DF2369A43}" type="presParOf" srcId="{8A6A514B-11B5-4AD7-B3DE-AAD91F41FD99}" destId="{4E4D1A0E-0824-4068-A3C6-3F2C4A7BFCC7}" srcOrd="1" destOrd="0" presId="urn:microsoft.com/office/officeart/2005/8/layout/list1"/>
    <dgm:cxn modelId="{0B4321CC-174B-43FA-B891-C9B055E9D8E2}" type="presParOf" srcId="{8A6A514B-11B5-4AD7-B3DE-AAD91F41FD99}" destId="{CA01CB88-78D2-4528-973F-6AA20B3DB088}" srcOrd="2" destOrd="0" presId="urn:microsoft.com/office/officeart/2005/8/layout/list1"/>
    <dgm:cxn modelId="{A24D3864-EED7-4B44-B9F4-355225AA20BC}" type="presParOf" srcId="{8A6A514B-11B5-4AD7-B3DE-AAD91F41FD99}" destId="{CCA6389A-3B9B-465B-A771-6C4EF6F26102}" srcOrd="3" destOrd="0" presId="urn:microsoft.com/office/officeart/2005/8/layout/list1"/>
    <dgm:cxn modelId="{7DA3149F-6A6D-408C-9466-F3D09BD72BDE}" type="presParOf" srcId="{8A6A514B-11B5-4AD7-B3DE-AAD91F41FD99}" destId="{6A6F3156-4A26-400C-A1F7-795BE6B9D5BD}" srcOrd="4" destOrd="0" presId="urn:microsoft.com/office/officeart/2005/8/layout/list1"/>
    <dgm:cxn modelId="{61FD0D32-D827-499A-A951-724E17BBFE90}" type="presParOf" srcId="{6A6F3156-4A26-400C-A1F7-795BE6B9D5BD}" destId="{A33100C4-148C-4F67-BC49-44C189BE1D8C}" srcOrd="0" destOrd="0" presId="urn:microsoft.com/office/officeart/2005/8/layout/list1"/>
    <dgm:cxn modelId="{92CD224A-9FAA-44DF-9E40-E16A12BEE9F4}" type="presParOf" srcId="{6A6F3156-4A26-400C-A1F7-795BE6B9D5BD}" destId="{6BB4EFB7-3BED-4F0C-BBBB-CC6A8D949393}" srcOrd="1" destOrd="0" presId="urn:microsoft.com/office/officeart/2005/8/layout/list1"/>
    <dgm:cxn modelId="{F375BD2B-EEB5-47C3-A759-1734A4BC8187}" type="presParOf" srcId="{8A6A514B-11B5-4AD7-B3DE-AAD91F41FD99}" destId="{B23273C2-1457-4C02-865E-89CB33A0CAEE}" srcOrd="5" destOrd="0" presId="urn:microsoft.com/office/officeart/2005/8/layout/list1"/>
    <dgm:cxn modelId="{C9162F4C-3E79-441D-B1E3-F4C9499FC1BE}" type="presParOf" srcId="{8A6A514B-11B5-4AD7-B3DE-AAD91F41FD99}" destId="{B801F0E9-0B65-45AE-8211-1A465F9B163F}" srcOrd="6" destOrd="0" presId="urn:microsoft.com/office/officeart/2005/8/layout/list1"/>
    <dgm:cxn modelId="{9075B9ED-ACD5-4202-9E19-04861B6FC911}" type="presParOf" srcId="{8A6A514B-11B5-4AD7-B3DE-AAD91F41FD99}" destId="{0089D42B-76AC-4F40-84EC-A8F73FA50B95}" srcOrd="7" destOrd="0" presId="urn:microsoft.com/office/officeart/2005/8/layout/list1"/>
    <dgm:cxn modelId="{F63C6D1F-0AF3-47F5-A571-E19A842661C3}" type="presParOf" srcId="{8A6A514B-11B5-4AD7-B3DE-AAD91F41FD99}" destId="{C4C71FA5-FC66-48C8-BFA2-983DB941E656}" srcOrd="8" destOrd="0" presId="urn:microsoft.com/office/officeart/2005/8/layout/list1"/>
    <dgm:cxn modelId="{0905D085-9151-447C-A4D2-5BCFA47494A2}" type="presParOf" srcId="{C4C71FA5-FC66-48C8-BFA2-983DB941E656}" destId="{5659C792-DB4A-4486-8C14-1FFC91542F8D}" srcOrd="0" destOrd="0" presId="urn:microsoft.com/office/officeart/2005/8/layout/list1"/>
    <dgm:cxn modelId="{08C498E9-D6FB-432B-B2E7-8DC646A04B0C}" type="presParOf" srcId="{C4C71FA5-FC66-48C8-BFA2-983DB941E656}" destId="{63731F5E-0A2F-4795-A8EC-BD4ECB1D9B66}" srcOrd="1" destOrd="0" presId="urn:microsoft.com/office/officeart/2005/8/layout/list1"/>
    <dgm:cxn modelId="{010290CE-71E8-4FC1-B5C1-081A2CF31770}" type="presParOf" srcId="{8A6A514B-11B5-4AD7-B3DE-AAD91F41FD99}" destId="{816150A0-BCC8-4C52-B7EB-90C5BD0F3907}" srcOrd="9" destOrd="0" presId="urn:microsoft.com/office/officeart/2005/8/layout/list1"/>
    <dgm:cxn modelId="{3E697903-68C7-4C5F-A183-D8B009728A98}" type="presParOf" srcId="{8A6A514B-11B5-4AD7-B3DE-AAD91F41FD99}" destId="{C1AEE117-E6F3-4558-B482-1BC360DC68B6}" srcOrd="10" destOrd="0" presId="urn:microsoft.com/office/officeart/2005/8/layout/list1"/>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3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1" u="none" dirty="0" smtClean="0">
              <a:solidFill>
                <a:schemeClr val="bg1"/>
              </a:solidFill>
            </a:rPr>
            <a:t>2.3</a:t>
          </a:r>
          <a:r>
            <a:rPr lang="es-EC" sz="3100" dirty="0" smtClean="0"/>
            <a:t>.</a:t>
          </a:r>
          <a:r>
            <a:rPr lang="es-EC" sz="2800" dirty="0" smtClean="0"/>
            <a:t>Realizar la ponderación del aporte a criterios de información</a:t>
          </a:r>
          <a:endParaRPr lang="es-EC" sz="1000" b="1"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E4F91654-C9E7-43EA-8AE7-A0D4C6A2D1AF}"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0829F1A-0803-40BA-9C0A-FF4C5FC340D3}" type="presOf" srcId="{09FEC86F-E036-4932-A1F3-29C792D7DC38}" destId="{ED61DF64-18D5-4490-B573-C36FB134BE14}" srcOrd="0" destOrd="0" presId="urn:microsoft.com/office/officeart/2005/8/layout/vList2"/>
    <dgm:cxn modelId="{E096CA00-7644-4C37-855B-EA94B7A02352}"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39.xml><?xml version="1.0" encoding="utf-8"?>
<dgm:dataModel xmlns:dgm="http://schemas.openxmlformats.org/drawingml/2006/diagram" xmlns:a="http://schemas.openxmlformats.org/drawingml/2006/main">
  <dgm:ptLst>
    <dgm:pt modelId="{98DC216A-5FA3-4D7F-864C-53A9C0207D0C}" type="doc">
      <dgm:prSet loTypeId="urn:microsoft.com/office/officeart/2008/layout/VerticalCurvedList" loCatId="list" qsTypeId="urn:microsoft.com/office/officeart/2005/8/quickstyle/simple5" qsCatId="simple" csTypeId="urn:microsoft.com/office/officeart/2005/8/colors/colorful5" csCatId="colorful" phldr="1"/>
      <dgm:spPr/>
      <dgm:t>
        <a:bodyPr/>
        <a:lstStyle/>
        <a:p>
          <a:endParaRPr lang="es-EC"/>
        </a:p>
      </dgm:t>
    </dgm:pt>
    <dgm:pt modelId="{E9827179-E2B0-4792-931C-77B32455B25C}">
      <dgm:prSet phldrT="[Texto]" custT="1"/>
      <dgm:spPr/>
      <dgm:t>
        <a:bodyPr/>
        <a:lstStyle/>
        <a:p>
          <a:r>
            <a:rPr lang="es-MX" sz="1400" dirty="0" smtClean="0"/>
            <a:t>se genera una tabla de ponderación con el promedio de la calificación según la propuesta de COSO, con lo que se asigna un valor numérico al impacto de los criterios de información de los procesos AI</a:t>
          </a:r>
          <a:endParaRPr lang="es-EC" sz="1400" dirty="0"/>
        </a:p>
      </dgm:t>
    </dgm:pt>
    <dgm:pt modelId="{1312F2B1-CF30-4A91-994D-CD19EBF380D8}" type="parTrans" cxnId="{CAF13C0D-171A-4AF2-9CE6-25C01E7CC26A}">
      <dgm:prSet/>
      <dgm:spPr/>
      <dgm:t>
        <a:bodyPr/>
        <a:lstStyle/>
        <a:p>
          <a:endParaRPr lang="es-EC"/>
        </a:p>
      </dgm:t>
    </dgm:pt>
    <dgm:pt modelId="{46679DDB-3DD1-4830-ACE0-ECAB8D9BFC5C}" type="sibTrans" cxnId="{CAF13C0D-171A-4AF2-9CE6-25C01E7CC26A}">
      <dgm:prSet/>
      <dgm:spPr/>
      <dgm:t>
        <a:bodyPr/>
        <a:lstStyle/>
        <a:p>
          <a:endParaRPr lang="es-EC"/>
        </a:p>
      </dgm:t>
    </dgm:pt>
    <dgm:pt modelId="{CAD671BD-9576-4F0E-BDDB-24FA2A39971C}">
      <dgm:prSet phldrT="[Texto]" custT="1"/>
      <dgm:spPr/>
      <dgm:t>
        <a:bodyPr/>
        <a:lstStyle/>
        <a:p>
          <a:r>
            <a:rPr lang="es-MX" sz="1400" dirty="0" smtClean="0"/>
            <a:t>Se colocan los valores propuestos en los criterios de información, en cada uno de los  objetivos de control especificando una calificación..</a:t>
          </a:r>
          <a:endParaRPr lang="es-EC" sz="1400" dirty="0"/>
        </a:p>
      </dgm:t>
    </dgm:pt>
    <dgm:pt modelId="{CA143387-BDCE-4518-8A4E-660F2C5DF5DA}" type="parTrans" cxnId="{9B92EF93-10CE-4FD3-9E63-C3868B8CF2C3}">
      <dgm:prSet/>
      <dgm:spPr/>
      <dgm:t>
        <a:bodyPr/>
        <a:lstStyle/>
        <a:p>
          <a:endParaRPr lang="es-EC"/>
        </a:p>
      </dgm:t>
    </dgm:pt>
    <dgm:pt modelId="{36B53A14-6A52-4C2C-8C0A-BD5D52815A39}" type="sibTrans" cxnId="{9B92EF93-10CE-4FD3-9E63-C3868B8CF2C3}">
      <dgm:prSet/>
      <dgm:spPr/>
      <dgm:t>
        <a:bodyPr/>
        <a:lstStyle/>
        <a:p>
          <a:endParaRPr lang="es-EC"/>
        </a:p>
      </dgm:t>
    </dgm:pt>
    <dgm:pt modelId="{5E67E1AA-3AF9-42FD-8EBE-2DFB10778599}">
      <dgm:prSet phldrT="[Texto]" custT="1"/>
      <dgm:spPr/>
      <dgm:t>
        <a:bodyPr/>
        <a:lstStyle/>
        <a:p>
          <a:r>
            <a:rPr lang="es-MX" sz="1400" dirty="0" smtClean="0"/>
            <a:t>Para el grado Primario (P) se asigna el 86%, para el grado Secundario (S) se asigna el 63% cuyo impacto y nivel de riesgo es moderado; y para el caso de vacío (en blanco) no se asigna ningún valor </a:t>
          </a:r>
          <a:endParaRPr lang="es-EC" sz="1400" dirty="0"/>
        </a:p>
      </dgm:t>
    </dgm:pt>
    <dgm:pt modelId="{D11E63A8-4F52-4DAF-ACB3-E738D0196404}" type="parTrans" cxnId="{D03D8C1B-46B0-46E7-B921-424A689213E9}">
      <dgm:prSet/>
      <dgm:spPr/>
      <dgm:t>
        <a:bodyPr/>
        <a:lstStyle/>
        <a:p>
          <a:endParaRPr lang="es-EC"/>
        </a:p>
      </dgm:t>
    </dgm:pt>
    <dgm:pt modelId="{2C70E836-FEB6-4D80-BB95-D6CAC47A908C}" type="sibTrans" cxnId="{D03D8C1B-46B0-46E7-B921-424A689213E9}">
      <dgm:prSet/>
      <dgm:spPr/>
      <dgm:t>
        <a:bodyPr/>
        <a:lstStyle/>
        <a:p>
          <a:endParaRPr lang="es-EC"/>
        </a:p>
      </dgm:t>
    </dgm:pt>
    <dgm:pt modelId="{FDDCD874-2746-481E-B724-516163DE3C15}">
      <dgm:prSet phldrT="[Texto]" custT="1"/>
      <dgm:spPr/>
      <dgm:t>
        <a:bodyPr/>
        <a:lstStyle/>
        <a:p>
          <a:r>
            <a:rPr lang="es-MX" sz="1400" dirty="0" smtClean="0"/>
            <a:t>Se multiplica cada aporte por el grado de madurez de cada objetivo de control obteniendo la ponderación</a:t>
          </a:r>
          <a:endParaRPr lang="es-EC" sz="1400" dirty="0"/>
        </a:p>
      </dgm:t>
    </dgm:pt>
    <dgm:pt modelId="{49BD4F31-74B9-46D6-914E-F0679E8DDF47}" type="parTrans" cxnId="{A6155F83-BB97-4A6E-9A77-9295DC070080}">
      <dgm:prSet/>
      <dgm:spPr/>
      <dgm:t>
        <a:bodyPr/>
        <a:lstStyle/>
        <a:p>
          <a:endParaRPr lang="es-EC"/>
        </a:p>
      </dgm:t>
    </dgm:pt>
    <dgm:pt modelId="{5A5C7D0B-6496-4FE5-BEA2-A1549E4AD43A}" type="sibTrans" cxnId="{A6155F83-BB97-4A6E-9A77-9295DC070080}">
      <dgm:prSet/>
      <dgm:spPr/>
      <dgm:t>
        <a:bodyPr/>
        <a:lstStyle/>
        <a:p>
          <a:endParaRPr lang="es-EC"/>
        </a:p>
      </dgm:t>
    </dgm:pt>
    <dgm:pt modelId="{EFA76603-151E-48B1-8125-8A782BD20093}" type="pres">
      <dgm:prSet presAssocID="{98DC216A-5FA3-4D7F-864C-53A9C0207D0C}" presName="Name0" presStyleCnt="0">
        <dgm:presLayoutVars>
          <dgm:chMax val="7"/>
          <dgm:chPref val="7"/>
          <dgm:dir/>
        </dgm:presLayoutVars>
      </dgm:prSet>
      <dgm:spPr/>
      <dgm:t>
        <a:bodyPr/>
        <a:lstStyle/>
        <a:p>
          <a:endParaRPr lang="es-EC"/>
        </a:p>
      </dgm:t>
    </dgm:pt>
    <dgm:pt modelId="{2F37B22D-57F5-4760-B913-A5DB55FB9346}" type="pres">
      <dgm:prSet presAssocID="{98DC216A-5FA3-4D7F-864C-53A9C0207D0C}" presName="Name1" presStyleCnt="0"/>
      <dgm:spPr/>
      <dgm:t>
        <a:bodyPr/>
        <a:lstStyle/>
        <a:p>
          <a:endParaRPr lang="es-EC"/>
        </a:p>
      </dgm:t>
    </dgm:pt>
    <dgm:pt modelId="{01CA1096-36D1-42E7-982D-32499B24DDDE}" type="pres">
      <dgm:prSet presAssocID="{98DC216A-5FA3-4D7F-864C-53A9C0207D0C}" presName="cycle" presStyleCnt="0"/>
      <dgm:spPr/>
      <dgm:t>
        <a:bodyPr/>
        <a:lstStyle/>
        <a:p>
          <a:endParaRPr lang="es-EC"/>
        </a:p>
      </dgm:t>
    </dgm:pt>
    <dgm:pt modelId="{7BF90C70-D7BA-46DF-B17E-9CE888E2FE8F}" type="pres">
      <dgm:prSet presAssocID="{98DC216A-5FA3-4D7F-864C-53A9C0207D0C}" presName="srcNode" presStyleLbl="node1" presStyleIdx="0" presStyleCnt="4"/>
      <dgm:spPr/>
      <dgm:t>
        <a:bodyPr/>
        <a:lstStyle/>
        <a:p>
          <a:endParaRPr lang="es-EC"/>
        </a:p>
      </dgm:t>
    </dgm:pt>
    <dgm:pt modelId="{2AE717A6-3AED-420E-9600-1E26D9A26D46}" type="pres">
      <dgm:prSet presAssocID="{98DC216A-5FA3-4D7F-864C-53A9C0207D0C}" presName="conn" presStyleLbl="parChTrans1D2" presStyleIdx="0" presStyleCnt="1"/>
      <dgm:spPr/>
      <dgm:t>
        <a:bodyPr/>
        <a:lstStyle/>
        <a:p>
          <a:endParaRPr lang="es-EC"/>
        </a:p>
      </dgm:t>
    </dgm:pt>
    <dgm:pt modelId="{45512948-14AB-48CF-940D-417AE25AF7D2}" type="pres">
      <dgm:prSet presAssocID="{98DC216A-5FA3-4D7F-864C-53A9C0207D0C}" presName="extraNode" presStyleLbl="node1" presStyleIdx="0" presStyleCnt="4"/>
      <dgm:spPr/>
      <dgm:t>
        <a:bodyPr/>
        <a:lstStyle/>
        <a:p>
          <a:endParaRPr lang="es-EC"/>
        </a:p>
      </dgm:t>
    </dgm:pt>
    <dgm:pt modelId="{1F32FAF8-CE43-403A-BA13-4C2E1FB9C436}" type="pres">
      <dgm:prSet presAssocID="{98DC216A-5FA3-4D7F-864C-53A9C0207D0C}" presName="dstNode" presStyleLbl="node1" presStyleIdx="0" presStyleCnt="4"/>
      <dgm:spPr/>
      <dgm:t>
        <a:bodyPr/>
        <a:lstStyle/>
        <a:p>
          <a:endParaRPr lang="es-EC"/>
        </a:p>
      </dgm:t>
    </dgm:pt>
    <dgm:pt modelId="{3FF82F64-EB61-4B79-B804-EDB97C7878F2}" type="pres">
      <dgm:prSet presAssocID="{E9827179-E2B0-4792-931C-77B32455B25C}" presName="text_1" presStyleLbl="node1" presStyleIdx="0" presStyleCnt="4">
        <dgm:presLayoutVars>
          <dgm:bulletEnabled val="1"/>
        </dgm:presLayoutVars>
      </dgm:prSet>
      <dgm:spPr/>
      <dgm:t>
        <a:bodyPr/>
        <a:lstStyle/>
        <a:p>
          <a:endParaRPr lang="es-EC"/>
        </a:p>
      </dgm:t>
    </dgm:pt>
    <dgm:pt modelId="{B6C60C0A-B799-4CDB-BE7C-8C2EA0AD9E48}" type="pres">
      <dgm:prSet presAssocID="{E9827179-E2B0-4792-931C-77B32455B25C}" presName="accent_1" presStyleCnt="0"/>
      <dgm:spPr/>
      <dgm:t>
        <a:bodyPr/>
        <a:lstStyle/>
        <a:p>
          <a:endParaRPr lang="es-EC"/>
        </a:p>
      </dgm:t>
    </dgm:pt>
    <dgm:pt modelId="{5CF85BF4-060E-4A07-9074-3BAEB1A0A4AD}" type="pres">
      <dgm:prSet presAssocID="{E9827179-E2B0-4792-931C-77B32455B25C}" presName="accentRepeatNode" presStyleLbl="solidFgAcc1" presStyleIdx="0" presStyleCnt="4"/>
      <dgm:spPr/>
      <dgm:t>
        <a:bodyPr/>
        <a:lstStyle/>
        <a:p>
          <a:endParaRPr lang="es-EC"/>
        </a:p>
      </dgm:t>
    </dgm:pt>
    <dgm:pt modelId="{70EACD9A-298D-4F4C-A12B-AB5462E8BE0F}" type="pres">
      <dgm:prSet presAssocID="{CAD671BD-9576-4F0E-BDDB-24FA2A39971C}" presName="text_2" presStyleLbl="node1" presStyleIdx="1" presStyleCnt="4">
        <dgm:presLayoutVars>
          <dgm:bulletEnabled val="1"/>
        </dgm:presLayoutVars>
      </dgm:prSet>
      <dgm:spPr/>
      <dgm:t>
        <a:bodyPr/>
        <a:lstStyle/>
        <a:p>
          <a:endParaRPr lang="es-EC"/>
        </a:p>
      </dgm:t>
    </dgm:pt>
    <dgm:pt modelId="{F46BC8E8-7167-423F-A207-A32E6594A5A0}" type="pres">
      <dgm:prSet presAssocID="{CAD671BD-9576-4F0E-BDDB-24FA2A39971C}" presName="accent_2" presStyleCnt="0"/>
      <dgm:spPr/>
      <dgm:t>
        <a:bodyPr/>
        <a:lstStyle/>
        <a:p>
          <a:endParaRPr lang="es-EC"/>
        </a:p>
      </dgm:t>
    </dgm:pt>
    <dgm:pt modelId="{D5815217-3EFE-4872-AC0D-28ECD28A127E}" type="pres">
      <dgm:prSet presAssocID="{CAD671BD-9576-4F0E-BDDB-24FA2A39971C}" presName="accentRepeatNode" presStyleLbl="solidFgAcc1" presStyleIdx="1" presStyleCnt="4"/>
      <dgm:spPr/>
      <dgm:t>
        <a:bodyPr/>
        <a:lstStyle/>
        <a:p>
          <a:endParaRPr lang="es-EC"/>
        </a:p>
      </dgm:t>
    </dgm:pt>
    <dgm:pt modelId="{73A29D8C-1FD6-43B0-A18C-5BF841D09324}" type="pres">
      <dgm:prSet presAssocID="{5E67E1AA-3AF9-42FD-8EBE-2DFB10778599}" presName="text_3" presStyleLbl="node1" presStyleIdx="2" presStyleCnt="4">
        <dgm:presLayoutVars>
          <dgm:bulletEnabled val="1"/>
        </dgm:presLayoutVars>
      </dgm:prSet>
      <dgm:spPr/>
      <dgm:t>
        <a:bodyPr/>
        <a:lstStyle/>
        <a:p>
          <a:endParaRPr lang="es-EC"/>
        </a:p>
      </dgm:t>
    </dgm:pt>
    <dgm:pt modelId="{84953A9F-E091-4F40-9D93-FE2F87AB9187}" type="pres">
      <dgm:prSet presAssocID="{5E67E1AA-3AF9-42FD-8EBE-2DFB10778599}" presName="accent_3" presStyleCnt="0"/>
      <dgm:spPr/>
      <dgm:t>
        <a:bodyPr/>
        <a:lstStyle/>
        <a:p>
          <a:endParaRPr lang="es-EC"/>
        </a:p>
      </dgm:t>
    </dgm:pt>
    <dgm:pt modelId="{ABF001AE-FD6A-424D-BDB5-6AE8C6B349D9}" type="pres">
      <dgm:prSet presAssocID="{5E67E1AA-3AF9-42FD-8EBE-2DFB10778599}" presName="accentRepeatNode" presStyleLbl="solidFgAcc1" presStyleIdx="2" presStyleCnt="4"/>
      <dgm:spPr/>
      <dgm:t>
        <a:bodyPr/>
        <a:lstStyle/>
        <a:p>
          <a:endParaRPr lang="es-EC"/>
        </a:p>
      </dgm:t>
    </dgm:pt>
    <dgm:pt modelId="{B57D163A-43A1-4F1E-9CC8-1C03BD47213E}" type="pres">
      <dgm:prSet presAssocID="{FDDCD874-2746-481E-B724-516163DE3C15}" presName="text_4" presStyleLbl="node1" presStyleIdx="3" presStyleCnt="4">
        <dgm:presLayoutVars>
          <dgm:bulletEnabled val="1"/>
        </dgm:presLayoutVars>
      </dgm:prSet>
      <dgm:spPr/>
      <dgm:t>
        <a:bodyPr/>
        <a:lstStyle/>
        <a:p>
          <a:endParaRPr lang="es-EC"/>
        </a:p>
      </dgm:t>
    </dgm:pt>
    <dgm:pt modelId="{CDC68615-034D-4DB4-B7FB-F46FE8D41F33}" type="pres">
      <dgm:prSet presAssocID="{FDDCD874-2746-481E-B724-516163DE3C15}" presName="accent_4" presStyleCnt="0"/>
      <dgm:spPr/>
      <dgm:t>
        <a:bodyPr/>
        <a:lstStyle/>
        <a:p>
          <a:endParaRPr lang="es-EC"/>
        </a:p>
      </dgm:t>
    </dgm:pt>
    <dgm:pt modelId="{58065656-5E37-4EA3-AF3C-7937F11D1CBC}" type="pres">
      <dgm:prSet presAssocID="{FDDCD874-2746-481E-B724-516163DE3C15}" presName="accentRepeatNode" presStyleLbl="solidFgAcc1" presStyleIdx="3" presStyleCnt="4"/>
      <dgm:spPr/>
      <dgm:t>
        <a:bodyPr/>
        <a:lstStyle/>
        <a:p>
          <a:endParaRPr lang="es-EC"/>
        </a:p>
      </dgm:t>
    </dgm:pt>
  </dgm:ptLst>
  <dgm:cxnLst>
    <dgm:cxn modelId="{85E4202D-9027-48D6-A318-FB8E626E76E5}" type="presOf" srcId="{E9827179-E2B0-4792-931C-77B32455B25C}" destId="{3FF82F64-EB61-4B79-B804-EDB97C7878F2}" srcOrd="0" destOrd="0" presId="urn:microsoft.com/office/officeart/2008/layout/VerticalCurvedList"/>
    <dgm:cxn modelId="{9B92EF93-10CE-4FD3-9E63-C3868B8CF2C3}" srcId="{98DC216A-5FA3-4D7F-864C-53A9C0207D0C}" destId="{CAD671BD-9576-4F0E-BDDB-24FA2A39971C}" srcOrd="1" destOrd="0" parTransId="{CA143387-BDCE-4518-8A4E-660F2C5DF5DA}" sibTransId="{36B53A14-6A52-4C2C-8C0A-BD5D52815A39}"/>
    <dgm:cxn modelId="{D03D8C1B-46B0-46E7-B921-424A689213E9}" srcId="{98DC216A-5FA3-4D7F-864C-53A9C0207D0C}" destId="{5E67E1AA-3AF9-42FD-8EBE-2DFB10778599}" srcOrd="2" destOrd="0" parTransId="{D11E63A8-4F52-4DAF-ACB3-E738D0196404}" sibTransId="{2C70E836-FEB6-4D80-BB95-D6CAC47A908C}"/>
    <dgm:cxn modelId="{CAF13C0D-171A-4AF2-9CE6-25C01E7CC26A}" srcId="{98DC216A-5FA3-4D7F-864C-53A9C0207D0C}" destId="{E9827179-E2B0-4792-931C-77B32455B25C}" srcOrd="0" destOrd="0" parTransId="{1312F2B1-CF30-4A91-994D-CD19EBF380D8}" sibTransId="{46679DDB-3DD1-4830-ACE0-ECAB8D9BFC5C}"/>
    <dgm:cxn modelId="{02E7CF03-96A9-44E0-AFC0-B13F5C674F16}" type="presOf" srcId="{CAD671BD-9576-4F0E-BDDB-24FA2A39971C}" destId="{70EACD9A-298D-4F4C-A12B-AB5462E8BE0F}" srcOrd="0" destOrd="0" presId="urn:microsoft.com/office/officeart/2008/layout/VerticalCurvedList"/>
    <dgm:cxn modelId="{DEF04A58-9D95-445E-9D63-64BAB2FEAE75}" type="presOf" srcId="{98DC216A-5FA3-4D7F-864C-53A9C0207D0C}" destId="{EFA76603-151E-48B1-8125-8A782BD20093}" srcOrd="0" destOrd="0" presId="urn:microsoft.com/office/officeart/2008/layout/VerticalCurvedList"/>
    <dgm:cxn modelId="{C7F84B86-00BF-4B45-BD47-955B1167DDD1}" type="presOf" srcId="{46679DDB-3DD1-4830-ACE0-ECAB8D9BFC5C}" destId="{2AE717A6-3AED-420E-9600-1E26D9A26D46}" srcOrd="0" destOrd="0" presId="urn:microsoft.com/office/officeart/2008/layout/VerticalCurvedList"/>
    <dgm:cxn modelId="{5A78820E-FAB9-4986-BF14-979F214EDC0F}" type="presOf" srcId="{FDDCD874-2746-481E-B724-516163DE3C15}" destId="{B57D163A-43A1-4F1E-9CC8-1C03BD47213E}" srcOrd="0" destOrd="0" presId="urn:microsoft.com/office/officeart/2008/layout/VerticalCurvedList"/>
    <dgm:cxn modelId="{A6155F83-BB97-4A6E-9A77-9295DC070080}" srcId="{98DC216A-5FA3-4D7F-864C-53A9C0207D0C}" destId="{FDDCD874-2746-481E-B724-516163DE3C15}" srcOrd="3" destOrd="0" parTransId="{49BD4F31-74B9-46D6-914E-F0679E8DDF47}" sibTransId="{5A5C7D0B-6496-4FE5-BEA2-A1549E4AD43A}"/>
    <dgm:cxn modelId="{D4434D16-D441-4DD8-89E0-87F9B37546BE}" type="presOf" srcId="{5E67E1AA-3AF9-42FD-8EBE-2DFB10778599}" destId="{73A29D8C-1FD6-43B0-A18C-5BF841D09324}" srcOrd="0" destOrd="0" presId="urn:microsoft.com/office/officeart/2008/layout/VerticalCurvedList"/>
    <dgm:cxn modelId="{86DB9A23-11E8-4CA7-8A5C-BBE9560AB749}" type="presParOf" srcId="{EFA76603-151E-48B1-8125-8A782BD20093}" destId="{2F37B22D-57F5-4760-B913-A5DB55FB9346}" srcOrd="0" destOrd="0" presId="urn:microsoft.com/office/officeart/2008/layout/VerticalCurvedList"/>
    <dgm:cxn modelId="{99963E40-0508-4921-A862-C93D56DD85D9}" type="presParOf" srcId="{2F37B22D-57F5-4760-B913-A5DB55FB9346}" destId="{01CA1096-36D1-42E7-982D-32499B24DDDE}" srcOrd="0" destOrd="0" presId="urn:microsoft.com/office/officeart/2008/layout/VerticalCurvedList"/>
    <dgm:cxn modelId="{6C07AACD-AF5C-4012-A6F0-889246EFD80E}" type="presParOf" srcId="{01CA1096-36D1-42E7-982D-32499B24DDDE}" destId="{7BF90C70-D7BA-46DF-B17E-9CE888E2FE8F}" srcOrd="0" destOrd="0" presId="urn:microsoft.com/office/officeart/2008/layout/VerticalCurvedList"/>
    <dgm:cxn modelId="{A1355AF6-7A17-41F6-981F-E6B684D16A9E}" type="presParOf" srcId="{01CA1096-36D1-42E7-982D-32499B24DDDE}" destId="{2AE717A6-3AED-420E-9600-1E26D9A26D46}" srcOrd="1" destOrd="0" presId="urn:microsoft.com/office/officeart/2008/layout/VerticalCurvedList"/>
    <dgm:cxn modelId="{9FFCF84C-BAC4-4631-8CC4-90EEC37F43B9}" type="presParOf" srcId="{01CA1096-36D1-42E7-982D-32499B24DDDE}" destId="{45512948-14AB-48CF-940D-417AE25AF7D2}" srcOrd="2" destOrd="0" presId="urn:microsoft.com/office/officeart/2008/layout/VerticalCurvedList"/>
    <dgm:cxn modelId="{08EBF88A-EA19-4639-B8AE-C6C5210DCCF1}" type="presParOf" srcId="{01CA1096-36D1-42E7-982D-32499B24DDDE}" destId="{1F32FAF8-CE43-403A-BA13-4C2E1FB9C436}" srcOrd="3" destOrd="0" presId="urn:microsoft.com/office/officeart/2008/layout/VerticalCurvedList"/>
    <dgm:cxn modelId="{31976F5B-AE82-4E53-821E-9A4713A5B494}" type="presParOf" srcId="{2F37B22D-57F5-4760-B913-A5DB55FB9346}" destId="{3FF82F64-EB61-4B79-B804-EDB97C7878F2}" srcOrd="1" destOrd="0" presId="urn:microsoft.com/office/officeart/2008/layout/VerticalCurvedList"/>
    <dgm:cxn modelId="{C28BBB09-3228-4058-A767-E11972987625}" type="presParOf" srcId="{2F37B22D-57F5-4760-B913-A5DB55FB9346}" destId="{B6C60C0A-B799-4CDB-BE7C-8C2EA0AD9E48}" srcOrd="2" destOrd="0" presId="urn:microsoft.com/office/officeart/2008/layout/VerticalCurvedList"/>
    <dgm:cxn modelId="{2AFEC17F-535D-480C-BCAC-35F63CA914B2}" type="presParOf" srcId="{B6C60C0A-B799-4CDB-BE7C-8C2EA0AD9E48}" destId="{5CF85BF4-060E-4A07-9074-3BAEB1A0A4AD}" srcOrd="0" destOrd="0" presId="urn:microsoft.com/office/officeart/2008/layout/VerticalCurvedList"/>
    <dgm:cxn modelId="{7159C4E2-9E98-4AEE-91B2-EF6ACA9D9B2A}" type="presParOf" srcId="{2F37B22D-57F5-4760-B913-A5DB55FB9346}" destId="{70EACD9A-298D-4F4C-A12B-AB5462E8BE0F}" srcOrd="3" destOrd="0" presId="urn:microsoft.com/office/officeart/2008/layout/VerticalCurvedList"/>
    <dgm:cxn modelId="{6BB20621-5356-4A58-A1B3-4D785357F35D}" type="presParOf" srcId="{2F37B22D-57F5-4760-B913-A5DB55FB9346}" destId="{F46BC8E8-7167-423F-A207-A32E6594A5A0}" srcOrd="4" destOrd="0" presId="urn:microsoft.com/office/officeart/2008/layout/VerticalCurvedList"/>
    <dgm:cxn modelId="{0C8E68FD-E7E0-4F62-AEAC-DC1654D10485}" type="presParOf" srcId="{F46BC8E8-7167-423F-A207-A32E6594A5A0}" destId="{D5815217-3EFE-4872-AC0D-28ECD28A127E}" srcOrd="0" destOrd="0" presId="urn:microsoft.com/office/officeart/2008/layout/VerticalCurvedList"/>
    <dgm:cxn modelId="{93DA4BED-F609-479D-9404-B41AC3E39DC2}" type="presParOf" srcId="{2F37B22D-57F5-4760-B913-A5DB55FB9346}" destId="{73A29D8C-1FD6-43B0-A18C-5BF841D09324}" srcOrd="5" destOrd="0" presId="urn:microsoft.com/office/officeart/2008/layout/VerticalCurvedList"/>
    <dgm:cxn modelId="{C7C0F98F-8CA4-4084-AE7C-DAC31AC27989}" type="presParOf" srcId="{2F37B22D-57F5-4760-B913-A5DB55FB9346}" destId="{84953A9F-E091-4F40-9D93-FE2F87AB9187}" srcOrd="6" destOrd="0" presId="urn:microsoft.com/office/officeart/2008/layout/VerticalCurvedList"/>
    <dgm:cxn modelId="{0B0CF7C2-A4BE-4C3D-A581-635DDF58C021}" type="presParOf" srcId="{84953A9F-E091-4F40-9D93-FE2F87AB9187}" destId="{ABF001AE-FD6A-424D-BDB5-6AE8C6B349D9}" srcOrd="0" destOrd="0" presId="urn:microsoft.com/office/officeart/2008/layout/VerticalCurvedList"/>
    <dgm:cxn modelId="{0827C4EB-163F-4C31-A15D-F34AEA06E9A6}" type="presParOf" srcId="{2F37B22D-57F5-4760-B913-A5DB55FB9346}" destId="{B57D163A-43A1-4F1E-9CC8-1C03BD47213E}" srcOrd="7" destOrd="0" presId="urn:microsoft.com/office/officeart/2008/layout/VerticalCurvedList"/>
    <dgm:cxn modelId="{819A356D-27F5-4591-BFE7-C0B51FE832A1}" type="presParOf" srcId="{2F37B22D-57F5-4760-B913-A5DB55FB9346}" destId="{CDC68615-034D-4DB4-B7FB-F46FE8D41F33}" srcOrd="8" destOrd="0" presId="urn:microsoft.com/office/officeart/2008/layout/VerticalCurvedList"/>
    <dgm:cxn modelId="{2E90DB18-113A-42A6-974A-E17958A18478}" type="presParOf" srcId="{CDC68615-034D-4DB4-B7FB-F46FE8D41F33}" destId="{58065656-5E37-4EA3-AF3C-7937F11D1CBC}" srcOrd="0" destOrd="0" presId="urn:microsoft.com/office/officeart/2008/layout/VerticalCurvedList"/>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2.1.3 Estructura. Fase 1: Definición del proceso (I)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6B78F763-4C7C-4E16-8BF0-3BF1B8F218D8}" type="presOf" srcId="{09FEC86F-E036-4932-A1F3-29C792D7DC38}" destId="{ED61DF64-18D5-4490-B573-C36FB134BE14}" srcOrd="0" destOrd="0" presId="urn:microsoft.com/office/officeart/2005/8/layout/vList2"/>
    <dgm:cxn modelId="{6768350F-5C39-432E-8C51-B275136D2347}" type="presOf" srcId="{238CC9A4-0EAE-4AC6-8A4B-689493D375E4}" destId="{FC7C4530-963F-4D81-8C96-75FADF586974}" srcOrd="0" destOrd="0" presId="urn:microsoft.com/office/officeart/2005/8/layout/vList2"/>
    <dgm:cxn modelId="{34D7F73B-A40E-468F-81A8-3D6ABC101DC1}"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0" u="none" dirty="0" smtClean="0">
              <a:solidFill>
                <a:schemeClr val="bg1"/>
              </a:solidFill>
            </a:rPr>
            <a:t>2.4</a:t>
          </a:r>
          <a:r>
            <a:rPr lang="es-EC" sz="3100" b="0" dirty="0" smtClean="0"/>
            <a:t>.Sumar el aporte Total</a:t>
          </a:r>
          <a:endParaRPr lang="es-EC" sz="1000" b="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5701F123-84FC-400B-8283-6EF8AF130B87}" type="presOf" srcId="{238CC9A4-0EAE-4AC6-8A4B-689493D375E4}" destId="{FC7C4530-963F-4D81-8C96-75FADF586974}" srcOrd="0" destOrd="0" presId="urn:microsoft.com/office/officeart/2005/8/layout/vList2"/>
    <dgm:cxn modelId="{04D605FC-FFF2-4233-BB4F-6E961C3FDF0C}"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2D884D3-45CB-4A1F-8C9C-A729DA596A69}"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41.xml><?xml version="1.0" encoding="utf-8"?>
<dgm:dataModel xmlns:dgm="http://schemas.openxmlformats.org/drawingml/2006/diagram" xmlns:a="http://schemas.openxmlformats.org/drawingml/2006/main">
  <dgm:ptLst>
    <dgm:pt modelId="{1347173D-8E2A-4AD4-B85F-B7D373749BC5}" type="doc">
      <dgm:prSet loTypeId="urn:microsoft.com/office/officeart/2009/3/layout/RandomtoResultProcess" loCatId="process" qsTypeId="urn:microsoft.com/office/officeart/2005/8/quickstyle/simple1" qsCatId="simple" csTypeId="urn:microsoft.com/office/officeart/2005/8/colors/colorful5" csCatId="colorful" phldr="1"/>
      <dgm:spPr/>
      <dgm:t>
        <a:bodyPr/>
        <a:lstStyle/>
        <a:p>
          <a:endParaRPr lang="es-EC"/>
        </a:p>
      </dgm:t>
    </dgm:pt>
    <dgm:pt modelId="{11715F03-F256-4B91-9CC7-84B3D7336524}">
      <dgm:prSet phldrT="[Texto]"/>
      <dgm:spPr/>
      <dgm:t>
        <a:bodyPr/>
        <a:lstStyle/>
        <a:p>
          <a:r>
            <a:rPr lang="es-EC" dirty="0" smtClean="0"/>
            <a:t>Sumar el aporte ponderado de cada criterio de información</a:t>
          </a:r>
          <a:endParaRPr lang="es-EC" dirty="0"/>
        </a:p>
      </dgm:t>
    </dgm:pt>
    <dgm:pt modelId="{7E637395-B928-4A38-98E7-75CD318AD7E0}" type="parTrans" cxnId="{0ABF2F29-BE6A-46FB-9AE7-F3E539DE668C}">
      <dgm:prSet/>
      <dgm:spPr/>
      <dgm:t>
        <a:bodyPr/>
        <a:lstStyle/>
        <a:p>
          <a:endParaRPr lang="es-EC"/>
        </a:p>
      </dgm:t>
    </dgm:pt>
    <dgm:pt modelId="{5535346E-E259-4F66-8DB8-66CF1F0C59C0}" type="sibTrans" cxnId="{0ABF2F29-BE6A-46FB-9AE7-F3E539DE668C}">
      <dgm:prSet/>
      <dgm:spPr/>
      <dgm:t>
        <a:bodyPr/>
        <a:lstStyle/>
        <a:p>
          <a:endParaRPr lang="es-EC"/>
        </a:p>
      </dgm:t>
    </dgm:pt>
    <dgm:pt modelId="{D5E58654-8DB0-4FF7-8527-EE0324740EBF}">
      <dgm:prSet phldrT="[Texto]" phldr="1"/>
      <dgm:spPr/>
      <dgm:t>
        <a:bodyPr/>
        <a:lstStyle/>
        <a:p>
          <a:endParaRPr lang="es-EC"/>
        </a:p>
      </dgm:t>
    </dgm:pt>
    <dgm:pt modelId="{B75F7D58-4984-4546-A548-4D7DDB51DEFA}" type="parTrans" cxnId="{38017F40-17B2-41E7-89B6-B1ADDCFB6EB7}">
      <dgm:prSet/>
      <dgm:spPr/>
      <dgm:t>
        <a:bodyPr/>
        <a:lstStyle/>
        <a:p>
          <a:endParaRPr lang="es-EC"/>
        </a:p>
      </dgm:t>
    </dgm:pt>
    <dgm:pt modelId="{63C986CC-8EC6-48EE-8502-BA438683AD02}" type="sibTrans" cxnId="{38017F40-17B2-41E7-89B6-B1ADDCFB6EB7}">
      <dgm:prSet/>
      <dgm:spPr/>
      <dgm:t>
        <a:bodyPr/>
        <a:lstStyle/>
        <a:p>
          <a:endParaRPr lang="es-EC"/>
        </a:p>
      </dgm:t>
    </dgm:pt>
    <dgm:pt modelId="{7A9035ED-AC90-47C7-8240-9D5525027F11}">
      <dgm:prSet phldrT="[Texto]"/>
      <dgm:spPr/>
      <dgm:t>
        <a:bodyPr/>
        <a:lstStyle/>
        <a:p>
          <a:r>
            <a:rPr lang="es-EC" dirty="0" smtClean="0"/>
            <a:t>Se obtendrá un Total Real por cada uno de los criterios </a:t>
          </a:r>
          <a:endParaRPr lang="es-EC" dirty="0"/>
        </a:p>
      </dgm:t>
    </dgm:pt>
    <dgm:pt modelId="{F4393E29-5187-4B77-BA8E-86123E23E052}" type="parTrans" cxnId="{378FFDC4-E888-437B-BA36-500867DDCF04}">
      <dgm:prSet/>
      <dgm:spPr/>
      <dgm:t>
        <a:bodyPr/>
        <a:lstStyle/>
        <a:p>
          <a:endParaRPr lang="es-EC"/>
        </a:p>
      </dgm:t>
    </dgm:pt>
    <dgm:pt modelId="{3CB82E86-D31E-4D62-8BE3-38628D7AC00C}" type="sibTrans" cxnId="{378FFDC4-E888-437B-BA36-500867DDCF04}">
      <dgm:prSet/>
      <dgm:spPr/>
      <dgm:t>
        <a:bodyPr/>
        <a:lstStyle/>
        <a:p>
          <a:endParaRPr lang="es-EC"/>
        </a:p>
      </dgm:t>
    </dgm:pt>
    <dgm:pt modelId="{BEF2E3D0-C19E-410F-9000-10723913B805}">
      <dgm:prSet phldrT="[Texto]" phldr="1"/>
      <dgm:spPr/>
      <dgm:t>
        <a:bodyPr/>
        <a:lstStyle/>
        <a:p>
          <a:endParaRPr lang="es-EC"/>
        </a:p>
      </dgm:t>
    </dgm:pt>
    <dgm:pt modelId="{E0F4B4D2-0981-4A2C-A059-E7C813DBEFA9}" type="parTrans" cxnId="{F9AB8D70-D6A4-469D-A815-E8AAB508EE91}">
      <dgm:prSet/>
      <dgm:spPr/>
      <dgm:t>
        <a:bodyPr/>
        <a:lstStyle/>
        <a:p>
          <a:endParaRPr lang="es-EC"/>
        </a:p>
      </dgm:t>
    </dgm:pt>
    <dgm:pt modelId="{A42BA834-099C-466C-8D4C-3B7F0E2A5EEE}" type="sibTrans" cxnId="{F9AB8D70-D6A4-469D-A815-E8AAB508EE91}">
      <dgm:prSet/>
      <dgm:spPr/>
      <dgm:t>
        <a:bodyPr/>
        <a:lstStyle/>
        <a:p>
          <a:endParaRPr lang="es-EC"/>
        </a:p>
      </dgm:t>
    </dgm:pt>
    <dgm:pt modelId="{44F625F4-5EA7-45F8-94B6-096CBDAFFF0E}" type="pres">
      <dgm:prSet presAssocID="{1347173D-8E2A-4AD4-B85F-B7D373749BC5}" presName="Name0" presStyleCnt="0">
        <dgm:presLayoutVars>
          <dgm:dir/>
          <dgm:animOne val="branch"/>
          <dgm:animLvl val="lvl"/>
        </dgm:presLayoutVars>
      </dgm:prSet>
      <dgm:spPr/>
      <dgm:t>
        <a:bodyPr/>
        <a:lstStyle/>
        <a:p>
          <a:endParaRPr lang="es-EC"/>
        </a:p>
      </dgm:t>
    </dgm:pt>
    <dgm:pt modelId="{D521F80E-1CCF-4B0B-A71C-248203BE520B}" type="pres">
      <dgm:prSet presAssocID="{11715F03-F256-4B91-9CC7-84B3D7336524}" presName="chaos" presStyleCnt="0"/>
      <dgm:spPr/>
    </dgm:pt>
    <dgm:pt modelId="{0CFF5527-D858-40A0-A37B-90FFCFA0B25B}" type="pres">
      <dgm:prSet presAssocID="{11715F03-F256-4B91-9CC7-84B3D7336524}" presName="parTx1" presStyleLbl="revTx" presStyleIdx="0" presStyleCnt="3"/>
      <dgm:spPr/>
      <dgm:t>
        <a:bodyPr/>
        <a:lstStyle/>
        <a:p>
          <a:endParaRPr lang="es-EC"/>
        </a:p>
      </dgm:t>
    </dgm:pt>
    <dgm:pt modelId="{33750728-0374-4714-B759-49BB453B5D33}" type="pres">
      <dgm:prSet presAssocID="{11715F03-F256-4B91-9CC7-84B3D7336524}" presName="desTx1" presStyleLbl="revTx" presStyleIdx="1" presStyleCnt="3">
        <dgm:presLayoutVars>
          <dgm:bulletEnabled val="1"/>
        </dgm:presLayoutVars>
      </dgm:prSet>
      <dgm:spPr/>
      <dgm:t>
        <a:bodyPr/>
        <a:lstStyle/>
        <a:p>
          <a:endParaRPr lang="es-EC"/>
        </a:p>
      </dgm:t>
    </dgm:pt>
    <dgm:pt modelId="{56DAFD1D-CA70-4A35-82FD-EA635C0B947E}" type="pres">
      <dgm:prSet presAssocID="{11715F03-F256-4B91-9CC7-84B3D7336524}" presName="c1" presStyleLbl="node1" presStyleIdx="0" presStyleCnt="19"/>
      <dgm:spPr/>
    </dgm:pt>
    <dgm:pt modelId="{6E1BB461-11C0-4FF1-80F0-AE916A059977}" type="pres">
      <dgm:prSet presAssocID="{11715F03-F256-4B91-9CC7-84B3D7336524}" presName="c2" presStyleLbl="node1" presStyleIdx="1" presStyleCnt="19"/>
      <dgm:spPr/>
    </dgm:pt>
    <dgm:pt modelId="{F6A8AC71-F1F4-461C-A6D8-BF26DC90EBEE}" type="pres">
      <dgm:prSet presAssocID="{11715F03-F256-4B91-9CC7-84B3D7336524}" presName="c3" presStyleLbl="node1" presStyleIdx="2" presStyleCnt="19"/>
      <dgm:spPr/>
    </dgm:pt>
    <dgm:pt modelId="{A332CF55-A9CA-4D4B-9DE7-90B7B20FE976}" type="pres">
      <dgm:prSet presAssocID="{11715F03-F256-4B91-9CC7-84B3D7336524}" presName="c4" presStyleLbl="node1" presStyleIdx="3" presStyleCnt="19"/>
      <dgm:spPr/>
    </dgm:pt>
    <dgm:pt modelId="{73BE214A-7225-4EC2-BD0C-CBDCFAE3E7AC}" type="pres">
      <dgm:prSet presAssocID="{11715F03-F256-4B91-9CC7-84B3D7336524}" presName="c5" presStyleLbl="node1" presStyleIdx="4" presStyleCnt="19"/>
      <dgm:spPr/>
    </dgm:pt>
    <dgm:pt modelId="{74572528-AC6A-4BFA-AA41-4D7BBA80AD7B}" type="pres">
      <dgm:prSet presAssocID="{11715F03-F256-4B91-9CC7-84B3D7336524}" presName="c6" presStyleLbl="node1" presStyleIdx="5" presStyleCnt="19"/>
      <dgm:spPr/>
    </dgm:pt>
    <dgm:pt modelId="{2D34E5A3-7F7B-4346-92D6-EB45474FDB5E}" type="pres">
      <dgm:prSet presAssocID="{11715F03-F256-4B91-9CC7-84B3D7336524}" presName="c7" presStyleLbl="node1" presStyleIdx="6" presStyleCnt="19"/>
      <dgm:spPr/>
    </dgm:pt>
    <dgm:pt modelId="{343F721C-1D96-4739-A30F-024B120A5C9E}" type="pres">
      <dgm:prSet presAssocID="{11715F03-F256-4B91-9CC7-84B3D7336524}" presName="c8" presStyleLbl="node1" presStyleIdx="7" presStyleCnt="19"/>
      <dgm:spPr/>
    </dgm:pt>
    <dgm:pt modelId="{BD507C69-0147-4D81-BC93-6C01AC3F004C}" type="pres">
      <dgm:prSet presAssocID="{11715F03-F256-4B91-9CC7-84B3D7336524}" presName="c9" presStyleLbl="node1" presStyleIdx="8" presStyleCnt="19"/>
      <dgm:spPr/>
    </dgm:pt>
    <dgm:pt modelId="{9A96BCAD-31C0-4084-8DAD-AD6EA9BDFE59}" type="pres">
      <dgm:prSet presAssocID="{11715F03-F256-4B91-9CC7-84B3D7336524}" presName="c10" presStyleLbl="node1" presStyleIdx="9" presStyleCnt="19"/>
      <dgm:spPr/>
    </dgm:pt>
    <dgm:pt modelId="{4B08BDA0-D49E-4693-861E-6D8F719C9B3E}" type="pres">
      <dgm:prSet presAssocID="{11715F03-F256-4B91-9CC7-84B3D7336524}" presName="c11" presStyleLbl="node1" presStyleIdx="10" presStyleCnt="19"/>
      <dgm:spPr/>
    </dgm:pt>
    <dgm:pt modelId="{5DBCBFB5-C2E6-4296-8289-A9B02AF63DF7}" type="pres">
      <dgm:prSet presAssocID="{11715F03-F256-4B91-9CC7-84B3D7336524}" presName="c12" presStyleLbl="node1" presStyleIdx="11" presStyleCnt="19"/>
      <dgm:spPr/>
    </dgm:pt>
    <dgm:pt modelId="{2D8CA0CE-4B2B-4CE2-8941-DCFDFD962334}" type="pres">
      <dgm:prSet presAssocID="{11715F03-F256-4B91-9CC7-84B3D7336524}" presName="c13" presStyleLbl="node1" presStyleIdx="12" presStyleCnt="19"/>
      <dgm:spPr/>
    </dgm:pt>
    <dgm:pt modelId="{0E5FEE84-7C8C-4ACA-9167-F2F27FA7D4ED}" type="pres">
      <dgm:prSet presAssocID="{11715F03-F256-4B91-9CC7-84B3D7336524}" presName="c14" presStyleLbl="node1" presStyleIdx="13" presStyleCnt="19"/>
      <dgm:spPr/>
    </dgm:pt>
    <dgm:pt modelId="{2EA74645-3C75-4ACD-B7D8-2E1AF2931777}" type="pres">
      <dgm:prSet presAssocID="{11715F03-F256-4B91-9CC7-84B3D7336524}" presName="c15" presStyleLbl="node1" presStyleIdx="14" presStyleCnt="19"/>
      <dgm:spPr/>
    </dgm:pt>
    <dgm:pt modelId="{C306E13A-4A16-48C1-9C95-DC2C0434131A}" type="pres">
      <dgm:prSet presAssocID="{11715F03-F256-4B91-9CC7-84B3D7336524}" presName="c16" presStyleLbl="node1" presStyleIdx="15" presStyleCnt="19"/>
      <dgm:spPr/>
    </dgm:pt>
    <dgm:pt modelId="{7FC6A0E5-5807-47AC-A155-DE44F567A299}" type="pres">
      <dgm:prSet presAssocID="{11715F03-F256-4B91-9CC7-84B3D7336524}" presName="c17" presStyleLbl="node1" presStyleIdx="16" presStyleCnt="19"/>
      <dgm:spPr/>
    </dgm:pt>
    <dgm:pt modelId="{08B3A5A3-A673-443F-AE57-3CD67878CA7B}" type="pres">
      <dgm:prSet presAssocID="{11715F03-F256-4B91-9CC7-84B3D7336524}" presName="c18" presStyleLbl="node1" presStyleIdx="17" presStyleCnt="19"/>
      <dgm:spPr/>
    </dgm:pt>
    <dgm:pt modelId="{2662C7D9-B25F-48BB-97EB-5FEA6BE2036C}" type="pres">
      <dgm:prSet presAssocID="{5535346E-E259-4F66-8DB8-66CF1F0C59C0}" presName="chevronComposite1" presStyleCnt="0"/>
      <dgm:spPr/>
    </dgm:pt>
    <dgm:pt modelId="{A59478EE-4654-4651-A942-382A4710B9E8}" type="pres">
      <dgm:prSet presAssocID="{5535346E-E259-4F66-8DB8-66CF1F0C59C0}" presName="chevron1" presStyleLbl="sibTrans2D1" presStyleIdx="0" presStyleCnt="2"/>
      <dgm:spPr/>
    </dgm:pt>
    <dgm:pt modelId="{92A06D6E-0C55-4EDF-8474-AB61C17305C7}" type="pres">
      <dgm:prSet presAssocID="{5535346E-E259-4F66-8DB8-66CF1F0C59C0}" presName="spChevron1" presStyleCnt="0"/>
      <dgm:spPr/>
    </dgm:pt>
    <dgm:pt modelId="{E2866015-AC50-49D5-8B12-07B1E72A8B61}" type="pres">
      <dgm:prSet presAssocID="{5535346E-E259-4F66-8DB8-66CF1F0C59C0}" presName="overlap" presStyleCnt="0"/>
      <dgm:spPr/>
    </dgm:pt>
    <dgm:pt modelId="{59BDE67F-8211-4170-B565-A7F8CB4C9C17}" type="pres">
      <dgm:prSet presAssocID="{5535346E-E259-4F66-8DB8-66CF1F0C59C0}" presName="chevronComposite2" presStyleCnt="0"/>
      <dgm:spPr/>
    </dgm:pt>
    <dgm:pt modelId="{1657DE48-78FB-47DE-85F0-8DD2E6DB5984}" type="pres">
      <dgm:prSet presAssocID="{5535346E-E259-4F66-8DB8-66CF1F0C59C0}" presName="chevron2" presStyleLbl="sibTrans2D1" presStyleIdx="1" presStyleCnt="2"/>
      <dgm:spPr/>
    </dgm:pt>
    <dgm:pt modelId="{7FBDDD69-EC0F-4C70-AAEF-031953434A63}" type="pres">
      <dgm:prSet presAssocID="{5535346E-E259-4F66-8DB8-66CF1F0C59C0}" presName="spChevron2" presStyleCnt="0"/>
      <dgm:spPr/>
    </dgm:pt>
    <dgm:pt modelId="{8A937BF9-97EF-40F3-A164-73D6CD4C51E8}" type="pres">
      <dgm:prSet presAssocID="{7A9035ED-AC90-47C7-8240-9D5525027F11}" presName="last" presStyleCnt="0"/>
      <dgm:spPr/>
    </dgm:pt>
    <dgm:pt modelId="{7B959D7C-0406-499B-A18C-29BFB36AF9AA}" type="pres">
      <dgm:prSet presAssocID="{7A9035ED-AC90-47C7-8240-9D5525027F11}" presName="circleTx" presStyleLbl="node1" presStyleIdx="18" presStyleCnt="19"/>
      <dgm:spPr/>
      <dgm:t>
        <a:bodyPr/>
        <a:lstStyle/>
        <a:p>
          <a:endParaRPr lang="es-EC"/>
        </a:p>
      </dgm:t>
    </dgm:pt>
    <dgm:pt modelId="{6AD7B2DE-3B2B-4BDD-BC97-4D4EFE1D5920}" type="pres">
      <dgm:prSet presAssocID="{7A9035ED-AC90-47C7-8240-9D5525027F11}" presName="desTxN" presStyleLbl="revTx" presStyleIdx="2" presStyleCnt="3">
        <dgm:presLayoutVars>
          <dgm:bulletEnabled val="1"/>
        </dgm:presLayoutVars>
      </dgm:prSet>
      <dgm:spPr/>
      <dgm:t>
        <a:bodyPr/>
        <a:lstStyle/>
        <a:p>
          <a:endParaRPr lang="es-EC"/>
        </a:p>
      </dgm:t>
    </dgm:pt>
    <dgm:pt modelId="{765CC24B-309C-496C-B657-18D5C5D87299}" type="pres">
      <dgm:prSet presAssocID="{7A9035ED-AC90-47C7-8240-9D5525027F11}" presName="spN" presStyleCnt="0"/>
      <dgm:spPr/>
    </dgm:pt>
  </dgm:ptLst>
  <dgm:cxnLst>
    <dgm:cxn modelId="{0E1C04D3-52B5-4910-B452-0E690B0B6D1C}" type="presOf" srcId="{BEF2E3D0-C19E-410F-9000-10723913B805}" destId="{6AD7B2DE-3B2B-4BDD-BC97-4D4EFE1D5920}" srcOrd="0" destOrd="0" presId="urn:microsoft.com/office/officeart/2009/3/layout/RandomtoResultProcess"/>
    <dgm:cxn modelId="{0ABF2F29-BE6A-46FB-9AE7-F3E539DE668C}" srcId="{1347173D-8E2A-4AD4-B85F-B7D373749BC5}" destId="{11715F03-F256-4B91-9CC7-84B3D7336524}" srcOrd="0" destOrd="0" parTransId="{7E637395-B928-4A38-98E7-75CD318AD7E0}" sibTransId="{5535346E-E259-4F66-8DB8-66CF1F0C59C0}"/>
    <dgm:cxn modelId="{38017F40-17B2-41E7-89B6-B1ADDCFB6EB7}" srcId="{11715F03-F256-4B91-9CC7-84B3D7336524}" destId="{D5E58654-8DB0-4FF7-8527-EE0324740EBF}" srcOrd="0" destOrd="0" parTransId="{B75F7D58-4984-4546-A548-4D7DDB51DEFA}" sibTransId="{63C986CC-8EC6-48EE-8502-BA438683AD02}"/>
    <dgm:cxn modelId="{A46E48F0-63D0-4B31-814A-8EB639034F93}" type="presOf" srcId="{D5E58654-8DB0-4FF7-8527-EE0324740EBF}" destId="{33750728-0374-4714-B759-49BB453B5D33}" srcOrd="0" destOrd="0" presId="urn:microsoft.com/office/officeart/2009/3/layout/RandomtoResultProcess"/>
    <dgm:cxn modelId="{F9AB8D70-D6A4-469D-A815-E8AAB508EE91}" srcId="{7A9035ED-AC90-47C7-8240-9D5525027F11}" destId="{BEF2E3D0-C19E-410F-9000-10723913B805}" srcOrd="0" destOrd="0" parTransId="{E0F4B4D2-0981-4A2C-A059-E7C813DBEFA9}" sibTransId="{A42BA834-099C-466C-8D4C-3B7F0E2A5EEE}"/>
    <dgm:cxn modelId="{DA60407B-830E-47D8-8762-6FBBE8404EDB}" type="presOf" srcId="{11715F03-F256-4B91-9CC7-84B3D7336524}" destId="{0CFF5527-D858-40A0-A37B-90FFCFA0B25B}" srcOrd="0" destOrd="0" presId="urn:microsoft.com/office/officeart/2009/3/layout/RandomtoResultProcess"/>
    <dgm:cxn modelId="{F61A83A6-A029-4DFE-A2C4-8BA4088FFB11}" type="presOf" srcId="{7A9035ED-AC90-47C7-8240-9D5525027F11}" destId="{7B959D7C-0406-499B-A18C-29BFB36AF9AA}" srcOrd="0" destOrd="0" presId="urn:microsoft.com/office/officeart/2009/3/layout/RandomtoResultProcess"/>
    <dgm:cxn modelId="{378FFDC4-E888-437B-BA36-500867DDCF04}" srcId="{1347173D-8E2A-4AD4-B85F-B7D373749BC5}" destId="{7A9035ED-AC90-47C7-8240-9D5525027F11}" srcOrd="1" destOrd="0" parTransId="{F4393E29-5187-4B77-BA8E-86123E23E052}" sibTransId="{3CB82E86-D31E-4D62-8BE3-38628D7AC00C}"/>
    <dgm:cxn modelId="{2B7820AB-91BA-4D1F-BAFE-D3A150A8A570}" type="presOf" srcId="{1347173D-8E2A-4AD4-B85F-B7D373749BC5}" destId="{44F625F4-5EA7-45F8-94B6-096CBDAFFF0E}" srcOrd="0" destOrd="0" presId="urn:microsoft.com/office/officeart/2009/3/layout/RandomtoResultProcess"/>
    <dgm:cxn modelId="{A5EEF0B0-6CB9-4A26-AEEF-FF5221759480}" type="presParOf" srcId="{44F625F4-5EA7-45F8-94B6-096CBDAFFF0E}" destId="{D521F80E-1CCF-4B0B-A71C-248203BE520B}" srcOrd="0" destOrd="0" presId="urn:microsoft.com/office/officeart/2009/3/layout/RandomtoResultProcess"/>
    <dgm:cxn modelId="{8CEB4986-25EF-4045-841B-6E67CC1F7C43}" type="presParOf" srcId="{D521F80E-1CCF-4B0B-A71C-248203BE520B}" destId="{0CFF5527-D858-40A0-A37B-90FFCFA0B25B}" srcOrd="0" destOrd="0" presId="urn:microsoft.com/office/officeart/2009/3/layout/RandomtoResultProcess"/>
    <dgm:cxn modelId="{13D1047A-CABE-41FA-B276-B1C4C4A4AD1F}" type="presParOf" srcId="{D521F80E-1CCF-4B0B-A71C-248203BE520B}" destId="{33750728-0374-4714-B759-49BB453B5D33}" srcOrd="1" destOrd="0" presId="urn:microsoft.com/office/officeart/2009/3/layout/RandomtoResultProcess"/>
    <dgm:cxn modelId="{767DC73A-8A66-4B65-9970-F892AD918D2C}" type="presParOf" srcId="{D521F80E-1CCF-4B0B-A71C-248203BE520B}" destId="{56DAFD1D-CA70-4A35-82FD-EA635C0B947E}" srcOrd="2" destOrd="0" presId="urn:microsoft.com/office/officeart/2009/3/layout/RandomtoResultProcess"/>
    <dgm:cxn modelId="{C1268611-44D1-4683-8A69-3DBD15C62AA6}" type="presParOf" srcId="{D521F80E-1CCF-4B0B-A71C-248203BE520B}" destId="{6E1BB461-11C0-4FF1-80F0-AE916A059977}" srcOrd="3" destOrd="0" presId="urn:microsoft.com/office/officeart/2009/3/layout/RandomtoResultProcess"/>
    <dgm:cxn modelId="{27DFC180-72E8-4BBC-9252-2C3D255BEA69}" type="presParOf" srcId="{D521F80E-1CCF-4B0B-A71C-248203BE520B}" destId="{F6A8AC71-F1F4-461C-A6D8-BF26DC90EBEE}" srcOrd="4" destOrd="0" presId="urn:microsoft.com/office/officeart/2009/3/layout/RandomtoResultProcess"/>
    <dgm:cxn modelId="{AFD71D77-2E9C-4CD8-B0C3-01A3EF8F47DE}" type="presParOf" srcId="{D521F80E-1CCF-4B0B-A71C-248203BE520B}" destId="{A332CF55-A9CA-4D4B-9DE7-90B7B20FE976}" srcOrd="5" destOrd="0" presId="urn:microsoft.com/office/officeart/2009/3/layout/RandomtoResultProcess"/>
    <dgm:cxn modelId="{DDA96456-F257-4BE9-A1BF-CAD51E7B4575}" type="presParOf" srcId="{D521F80E-1CCF-4B0B-A71C-248203BE520B}" destId="{73BE214A-7225-4EC2-BD0C-CBDCFAE3E7AC}" srcOrd="6" destOrd="0" presId="urn:microsoft.com/office/officeart/2009/3/layout/RandomtoResultProcess"/>
    <dgm:cxn modelId="{27B43288-AD27-4834-A2BE-5FADDDA26FAA}" type="presParOf" srcId="{D521F80E-1CCF-4B0B-A71C-248203BE520B}" destId="{74572528-AC6A-4BFA-AA41-4D7BBA80AD7B}" srcOrd="7" destOrd="0" presId="urn:microsoft.com/office/officeart/2009/3/layout/RandomtoResultProcess"/>
    <dgm:cxn modelId="{151A6F6C-D773-4724-811F-049CE75A5774}" type="presParOf" srcId="{D521F80E-1CCF-4B0B-A71C-248203BE520B}" destId="{2D34E5A3-7F7B-4346-92D6-EB45474FDB5E}" srcOrd="8" destOrd="0" presId="urn:microsoft.com/office/officeart/2009/3/layout/RandomtoResultProcess"/>
    <dgm:cxn modelId="{AE7532B5-5CEB-4868-80E5-2DB43948E5BD}" type="presParOf" srcId="{D521F80E-1CCF-4B0B-A71C-248203BE520B}" destId="{343F721C-1D96-4739-A30F-024B120A5C9E}" srcOrd="9" destOrd="0" presId="urn:microsoft.com/office/officeart/2009/3/layout/RandomtoResultProcess"/>
    <dgm:cxn modelId="{B925A6F6-8A18-48D7-B7F3-D3E3EA597842}" type="presParOf" srcId="{D521F80E-1CCF-4B0B-A71C-248203BE520B}" destId="{BD507C69-0147-4D81-BC93-6C01AC3F004C}" srcOrd="10" destOrd="0" presId="urn:microsoft.com/office/officeart/2009/3/layout/RandomtoResultProcess"/>
    <dgm:cxn modelId="{8EEBDC62-B91D-45F2-99BE-19C4A7B0F525}" type="presParOf" srcId="{D521F80E-1CCF-4B0B-A71C-248203BE520B}" destId="{9A96BCAD-31C0-4084-8DAD-AD6EA9BDFE59}" srcOrd="11" destOrd="0" presId="urn:microsoft.com/office/officeart/2009/3/layout/RandomtoResultProcess"/>
    <dgm:cxn modelId="{9A24FF5C-D9C4-44B3-90CD-1D868FC2C512}" type="presParOf" srcId="{D521F80E-1CCF-4B0B-A71C-248203BE520B}" destId="{4B08BDA0-D49E-4693-861E-6D8F719C9B3E}" srcOrd="12" destOrd="0" presId="urn:microsoft.com/office/officeart/2009/3/layout/RandomtoResultProcess"/>
    <dgm:cxn modelId="{A3B98391-1FF2-4ACA-86AC-19DC6423538A}" type="presParOf" srcId="{D521F80E-1CCF-4B0B-A71C-248203BE520B}" destId="{5DBCBFB5-C2E6-4296-8289-A9B02AF63DF7}" srcOrd="13" destOrd="0" presId="urn:microsoft.com/office/officeart/2009/3/layout/RandomtoResultProcess"/>
    <dgm:cxn modelId="{40198683-5BE4-4E9F-AD3C-DE43C0B0FF45}" type="presParOf" srcId="{D521F80E-1CCF-4B0B-A71C-248203BE520B}" destId="{2D8CA0CE-4B2B-4CE2-8941-DCFDFD962334}" srcOrd="14" destOrd="0" presId="urn:microsoft.com/office/officeart/2009/3/layout/RandomtoResultProcess"/>
    <dgm:cxn modelId="{98707370-6424-4FCE-AACD-C37CABFA71A1}" type="presParOf" srcId="{D521F80E-1CCF-4B0B-A71C-248203BE520B}" destId="{0E5FEE84-7C8C-4ACA-9167-F2F27FA7D4ED}" srcOrd="15" destOrd="0" presId="urn:microsoft.com/office/officeart/2009/3/layout/RandomtoResultProcess"/>
    <dgm:cxn modelId="{425B0077-1223-46BF-BBDC-3B20F080B706}" type="presParOf" srcId="{D521F80E-1CCF-4B0B-A71C-248203BE520B}" destId="{2EA74645-3C75-4ACD-B7D8-2E1AF2931777}" srcOrd="16" destOrd="0" presId="urn:microsoft.com/office/officeart/2009/3/layout/RandomtoResultProcess"/>
    <dgm:cxn modelId="{60A27FC2-AC07-426E-B76A-F1E412173B53}" type="presParOf" srcId="{D521F80E-1CCF-4B0B-A71C-248203BE520B}" destId="{C306E13A-4A16-48C1-9C95-DC2C0434131A}" srcOrd="17" destOrd="0" presId="urn:microsoft.com/office/officeart/2009/3/layout/RandomtoResultProcess"/>
    <dgm:cxn modelId="{B0B5D687-277F-4618-9C9C-34E3303786C5}" type="presParOf" srcId="{D521F80E-1CCF-4B0B-A71C-248203BE520B}" destId="{7FC6A0E5-5807-47AC-A155-DE44F567A299}" srcOrd="18" destOrd="0" presId="urn:microsoft.com/office/officeart/2009/3/layout/RandomtoResultProcess"/>
    <dgm:cxn modelId="{C39F7C2A-B3F4-48D0-85CB-0EC8440E53AF}" type="presParOf" srcId="{D521F80E-1CCF-4B0B-A71C-248203BE520B}" destId="{08B3A5A3-A673-443F-AE57-3CD67878CA7B}" srcOrd="19" destOrd="0" presId="urn:microsoft.com/office/officeart/2009/3/layout/RandomtoResultProcess"/>
    <dgm:cxn modelId="{F0CDFA5A-0A6F-45B8-BEFC-706F17AE5E6A}" type="presParOf" srcId="{44F625F4-5EA7-45F8-94B6-096CBDAFFF0E}" destId="{2662C7D9-B25F-48BB-97EB-5FEA6BE2036C}" srcOrd="1" destOrd="0" presId="urn:microsoft.com/office/officeart/2009/3/layout/RandomtoResultProcess"/>
    <dgm:cxn modelId="{0C2D551C-B23D-4292-BF2E-1C5B46DA679A}" type="presParOf" srcId="{2662C7D9-B25F-48BB-97EB-5FEA6BE2036C}" destId="{A59478EE-4654-4651-A942-382A4710B9E8}" srcOrd="0" destOrd="0" presId="urn:microsoft.com/office/officeart/2009/3/layout/RandomtoResultProcess"/>
    <dgm:cxn modelId="{25C0D49C-6E9A-4F36-AFCD-EC0B00E62A09}" type="presParOf" srcId="{2662C7D9-B25F-48BB-97EB-5FEA6BE2036C}" destId="{92A06D6E-0C55-4EDF-8474-AB61C17305C7}" srcOrd="1" destOrd="0" presId="urn:microsoft.com/office/officeart/2009/3/layout/RandomtoResultProcess"/>
    <dgm:cxn modelId="{18C646D3-0CC9-4871-9D73-7F98D4FCA02D}" type="presParOf" srcId="{44F625F4-5EA7-45F8-94B6-096CBDAFFF0E}" destId="{E2866015-AC50-49D5-8B12-07B1E72A8B61}" srcOrd="2" destOrd="0" presId="urn:microsoft.com/office/officeart/2009/3/layout/RandomtoResultProcess"/>
    <dgm:cxn modelId="{76AF2D33-DB2E-411C-BCD7-5C2BE15CC89C}" type="presParOf" srcId="{44F625F4-5EA7-45F8-94B6-096CBDAFFF0E}" destId="{59BDE67F-8211-4170-B565-A7F8CB4C9C17}" srcOrd="3" destOrd="0" presId="urn:microsoft.com/office/officeart/2009/3/layout/RandomtoResultProcess"/>
    <dgm:cxn modelId="{1BCAF99B-6CC0-48FA-9953-84ED5F4DE9B5}" type="presParOf" srcId="{59BDE67F-8211-4170-B565-A7F8CB4C9C17}" destId="{1657DE48-78FB-47DE-85F0-8DD2E6DB5984}" srcOrd="0" destOrd="0" presId="urn:microsoft.com/office/officeart/2009/3/layout/RandomtoResultProcess"/>
    <dgm:cxn modelId="{2651ADF7-5541-4BEC-97B1-A5516A7CF83C}" type="presParOf" srcId="{59BDE67F-8211-4170-B565-A7F8CB4C9C17}" destId="{7FBDDD69-EC0F-4C70-AAEF-031953434A63}" srcOrd="1" destOrd="0" presId="urn:microsoft.com/office/officeart/2009/3/layout/RandomtoResultProcess"/>
    <dgm:cxn modelId="{061BC508-8957-424E-8CAD-DDFDAA925BB8}" type="presParOf" srcId="{44F625F4-5EA7-45F8-94B6-096CBDAFFF0E}" destId="{8A937BF9-97EF-40F3-A164-73D6CD4C51E8}" srcOrd="4" destOrd="0" presId="urn:microsoft.com/office/officeart/2009/3/layout/RandomtoResultProcess"/>
    <dgm:cxn modelId="{61F7FB43-4D5E-4EEF-98EB-76AEF5DCA56A}" type="presParOf" srcId="{8A937BF9-97EF-40F3-A164-73D6CD4C51E8}" destId="{7B959D7C-0406-499B-A18C-29BFB36AF9AA}" srcOrd="0" destOrd="0" presId="urn:microsoft.com/office/officeart/2009/3/layout/RandomtoResultProcess"/>
    <dgm:cxn modelId="{24F381A0-447E-4311-9310-F520CDA37E2F}" type="presParOf" srcId="{8A937BF9-97EF-40F3-A164-73D6CD4C51E8}" destId="{6AD7B2DE-3B2B-4BDD-BC97-4D4EFE1D5920}" srcOrd="1" destOrd="0" presId="urn:microsoft.com/office/officeart/2009/3/layout/RandomtoResultProcess"/>
    <dgm:cxn modelId="{D833C30D-8979-4333-B46A-C55538D2BC1C}" type="presParOf" srcId="{8A937BF9-97EF-40F3-A164-73D6CD4C51E8}" destId="{765CC24B-309C-496C-B657-18D5C5D87299}" srcOrd="2" destOrd="0" presId="urn:microsoft.com/office/officeart/2009/3/layout/RandomtoResultProces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4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0" u="none" dirty="0" smtClean="0">
              <a:solidFill>
                <a:schemeClr val="bg1"/>
              </a:solidFill>
            </a:rPr>
            <a:t>2.5</a:t>
          </a:r>
          <a:r>
            <a:rPr lang="es-EC" sz="3100" b="0" dirty="0" smtClean="0"/>
            <a:t>.</a:t>
          </a:r>
          <a:r>
            <a:rPr lang="es-EC" sz="2800" dirty="0" smtClean="0"/>
            <a:t>Comparar con respecto al máximo grado de madurez</a:t>
          </a:r>
          <a:r>
            <a:rPr lang="es-EC" sz="3100" dirty="0" smtClean="0"/>
            <a:t> </a:t>
          </a:r>
          <a:endParaRPr lang="es-EC" sz="1000" b="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C93C3E6C-35B5-4EFB-BF7D-44A3CA70686A}" type="presOf" srcId="{09FEC86F-E036-4932-A1F3-29C792D7DC38}" destId="{ED61DF64-18D5-4490-B573-C36FB134BE14}" srcOrd="0" destOrd="0" presId="urn:microsoft.com/office/officeart/2005/8/layout/vList2"/>
    <dgm:cxn modelId="{CC2238E0-C23D-4A6F-9CFE-69718738338C}" type="presOf" srcId="{238CC9A4-0EAE-4AC6-8A4B-689493D375E4}" destId="{FC7C4530-963F-4D81-8C96-75FADF586974}" srcOrd="0" destOrd="0" presId="urn:microsoft.com/office/officeart/2005/8/layout/vList2"/>
    <dgm:cxn modelId="{C41CB5A6-04C6-4579-A403-8D7E1B8C366D}"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43.xml><?xml version="1.0" encoding="utf-8"?>
<dgm:dataModel xmlns:dgm="http://schemas.openxmlformats.org/drawingml/2006/diagram" xmlns:a="http://schemas.openxmlformats.org/drawingml/2006/main">
  <dgm:ptLst>
    <dgm:pt modelId="{4343DA98-8CDF-4294-8404-262CDF78BC37}" type="doc">
      <dgm:prSet loTypeId="urn:microsoft.com/office/officeart/2005/8/layout/vProcess5" loCatId="process" qsTypeId="urn:microsoft.com/office/officeart/2005/8/quickstyle/simple5" qsCatId="simple" csTypeId="urn:microsoft.com/office/officeart/2005/8/colors/colorful5" csCatId="colorful" phldr="1"/>
      <dgm:spPr/>
      <dgm:t>
        <a:bodyPr/>
        <a:lstStyle/>
        <a:p>
          <a:endParaRPr lang="es-EC"/>
        </a:p>
      </dgm:t>
    </dgm:pt>
    <dgm:pt modelId="{BC5107E1-6B5B-4C8D-9924-6519A89BFE64}">
      <dgm:prSet phldrT="[Texto]" custT="1"/>
      <dgm:spPr/>
      <dgm:t>
        <a:bodyPr/>
        <a:lstStyle/>
        <a:p>
          <a:pPr algn="ctr"/>
          <a:r>
            <a:rPr lang="es-MX" sz="1700" dirty="0" smtClean="0"/>
            <a:t>La comparación será realizada frente al grado de madurez administrado y medible (4), pues representa el estado real que se desea lograr.</a:t>
          </a:r>
          <a:endParaRPr lang="es-EC" sz="1700" dirty="0"/>
        </a:p>
      </dgm:t>
    </dgm:pt>
    <dgm:pt modelId="{2E34CB32-A34A-4B16-A16C-B5FA04DD881A}" type="parTrans" cxnId="{95BFA018-68CA-4341-9E81-C3A6EF2D650E}">
      <dgm:prSet/>
      <dgm:spPr/>
      <dgm:t>
        <a:bodyPr/>
        <a:lstStyle/>
        <a:p>
          <a:endParaRPr lang="es-EC"/>
        </a:p>
      </dgm:t>
    </dgm:pt>
    <dgm:pt modelId="{32C25D17-1EF4-4240-ABC8-1F08C4B503CE}" type="sibTrans" cxnId="{95BFA018-68CA-4341-9E81-C3A6EF2D650E}">
      <dgm:prSet/>
      <dgm:spPr/>
      <dgm:t>
        <a:bodyPr/>
        <a:lstStyle/>
        <a:p>
          <a:endParaRPr lang="es-EC"/>
        </a:p>
      </dgm:t>
    </dgm:pt>
    <dgm:pt modelId="{78400034-FFDA-4C0A-BCA8-2CD14F53C028}">
      <dgm:prSet phldrT="[Texto]" custT="1"/>
      <dgm:spPr/>
      <dgm:t>
        <a:bodyPr/>
        <a:lstStyle/>
        <a:p>
          <a:pPr algn="ctr"/>
          <a:r>
            <a:rPr lang="es-MX" sz="1700" dirty="0" smtClean="0"/>
            <a:t>Obtener el total real efectuando la sumatoria de cada columna de los criterios de información</a:t>
          </a:r>
          <a:endParaRPr lang="es-EC" sz="1700" dirty="0"/>
        </a:p>
      </dgm:t>
    </dgm:pt>
    <dgm:pt modelId="{1A279619-FD6F-46AB-A88F-A1B0685D7724}" type="parTrans" cxnId="{06006D54-29BC-4CB2-BA21-64DD5FC998D2}">
      <dgm:prSet/>
      <dgm:spPr/>
      <dgm:t>
        <a:bodyPr/>
        <a:lstStyle/>
        <a:p>
          <a:endParaRPr lang="es-EC"/>
        </a:p>
      </dgm:t>
    </dgm:pt>
    <dgm:pt modelId="{8DC4B598-6E22-435A-B6FF-4FD32DF0DB81}" type="sibTrans" cxnId="{06006D54-29BC-4CB2-BA21-64DD5FC998D2}">
      <dgm:prSet/>
      <dgm:spPr/>
      <dgm:t>
        <a:bodyPr/>
        <a:lstStyle/>
        <a:p>
          <a:endParaRPr lang="es-EC"/>
        </a:p>
      </dgm:t>
    </dgm:pt>
    <dgm:pt modelId="{95A1A86E-5DE4-460B-9C11-105F5064D85C}">
      <dgm:prSet phldrT="[Texto]" custT="1"/>
      <dgm:spPr/>
      <dgm:t>
        <a:bodyPr/>
        <a:lstStyle/>
        <a:p>
          <a:pPr algn="ctr"/>
          <a:r>
            <a:rPr lang="es-MX" sz="1700" dirty="0" smtClean="0"/>
            <a:t>Comparar con el total ideal que resulta de la suma por columna si se considera que el grado de madurez es administrado (4)</a:t>
          </a:r>
          <a:endParaRPr lang="es-EC" sz="1700" dirty="0"/>
        </a:p>
      </dgm:t>
    </dgm:pt>
    <dgm:pt modelId="{7F3BE3C8-F260-4F43-A507-D593783226D9}" type="parTrans" cxnId="{77C86190-B72C-4B43-B39A-26BCFE34561D}">
      <dgm:prSet/>
      <dgm:spPr/>
      <dgm:t>
        <a:bodyPr/>
        <a:lstStyle/>
        <a:p>
          <a:endParaRPr lang="es-EC"/>
        </a:p>
      </dgm:t>
    </dgm:pt>
    <dgm:pt modelId="{2865BF71-829B-4023-93EB-4258FDE18508}" type="sibTrans" cxnId="{77C86190-B72C-4B43-B39A-26BCFE34561D}">
      <dgm:prSet/>
      <dgm:spPr/>
      <dgm:t>
        <a:bodyPr/>
        <a:lstStyle/>
        <a:p>
          <a:endParaRPr lang="es-EC"/>
        </a:p>
      </dgm:t>
    </dgm:pt>
    <dgm:pt modelId="{1DDB6A4D-E7C5-445E-8CC6-4414AEBD5BB0}">
      <dgm:prSet phldrT="[Texto]" custT="1"/>
      <dgm:spPr/>
      <dgm:t>
        <a:bodyPr/>
        <a:lstStyle/>
        <a:p>
          <a:pPr algn="ctr"/>
          <a:r>
            <a:rPr lang="es-MX" sz="1700" dirty="0" smtClean="0"/>
            <a:t>Calcular el porcentaje dividiendo el total real para el total ideal y multiplicando por 100 con lo que se obtiene el promedio de los porcentajes de los criterios de información</a:t>
          </a:r>
          <a:r>
            <a:rPr lang="es-MX" sz="1500" dirty="0" smtClean="0"/>
            <a:t>. </a:t>
          </a:r>
          <a:endParaRPr lang="es-EC" sz="1500" dirty="0"/>
        </a:p>
      </dgm:t>
    </dgm:pt>
    <dgm:pt modelId="{768A5104-C792-4F12-AE86-F52519E04171}" type="parTrans" cxnId="{7420CD89-8B66-4ACF-B476-568D98D53336}">
      <dgm:prSet/>
      <dgm:spPr/>
      <dgm:t>
        <a:bodyPr/>
        <a:lstStyle/>
        <a:p>
          <a:endParaRPr lang="es-EC"/>
        </a:p>
      </dgm:t>
    </dgm:pt>
    <dgm:pt modelId="{5C3FFA07-A260-422C-B8CC-4E13FFA4C138}" type="sibTrans" cxnId="{7420CD89-8B66-4ACF-B476-568D98D53336}">
      <dgm:prSet/>
      <dgm:spPr/>
      <dgm:t>
        <a:bodyPr/>
        <a:lstStyle/>
        <a:p>
          <a:endParaRPr lang="es-EC"/>
        </a:p>
      </dgm:t>
    </dgm:pt>
    <dgm:pt modelId="{324C66A8-53BB-4946-8728-83FBB63ACF9B}" type="pres">
      <dgm:prSet presAssocID="{4343DA98-8CDF-4294-8404-262CDF78BC37}" presName="outerComposite" presStyleCnt="0">
        <dgm:presLayoutVars>
          <dgm:chMax val="5"/>
          <dgm:dir/>
          <dgm:resizeHandles val="exact"/>
        </dgm:presLayoutVars>
      </dgm:prSet>
      <dgm:spPr/>
      <dgm:t>
        <a:bodyPr/>
        <a:lstStyle/>
        <a:p>
          <a:endParaRPr lang="es-EC"/>
        </a:p>
      </dgm:t>
    </dgm:pt>
    <dgm:pt modelId="{4EF59F60-7249-449C-8CDD-3678073B8929}" type="pres">
      <dgm:prSet presAssocID="{4343DA98-8CDF-4294-8404-262CDF78BC37}" presName="dummyMaxCanvas" presStyleCnt="0">
        <dgm:presLayoutVars/>
      </dgm:prSet>
      <dgm:spPr/>
    </dgm:pt>
    <dgm:pt modelId="{4530F651-9A11-42DA-938D-420F6C78BBD4}" type="pres">
      <dgm:prSet presAssocID="{4343DA98-8CDF-4294-8404-262CDF78BC37}" presName="FourNodes_1" presStyleLbl="node1" presStyleIdx="0" presStyleCnt="4">
        <dgm:presLayoutVars>
          <dgm:bulletEnabled val="1"/>
        </dgm:presLayoutVars>
      </dgm:prSet>
      <dgm:spPr/>
      <dgm:t>
        <a:bodyPr/>
        <a:lstStyle/>
        <a:p>
          <a:endParaRPr lang="es-EC"/>
        </a:p>
      </dgm:t>
    </dgm:pt>
    <dgm:pt modelId="{DAC44F60-FE69-4185-95A2-992827EA1557}" type="pres">
      <dgm:prSet presAssocID="{4343DA98-8CDF-4294-8404-262CDF78BC37}" presName="FourNodes_2" presStyleLbl="node1" presStyleIdx="1" presStyleCnt="4">
        <dgm:presLayoutVars>
          <dgm:bulletEnabled val="1"/>
        </dgm:presLayoutVars>
      </dgm:prSet>
      <dgm:spPr/>
      <dgm:t>
        <a:bodyPr/>
        <a:lstStyle/>
        <a:p>
          <a:endParaRPr lang="es-EC"/>
        </a:p>
      </dgm:t>
    </dgm:pt>
    <dgm:pt modelId="{28C69804-8C87-4E6B-990C-49A384C04F93}" type="pres">
      <dgm:prSet presAssocID="{4343DA98-8CDF-4294-8404-262CDF78BC37}" presName="FourNodes_3" presStyleLbl="node1" presStyleIdx="2" presStyleCnt="4">
        <dgm:presLayoutVars>
          <dgm:bulletEnabled val="1"/>
        </dgm:presLayoutVars>
      </dgm:prSet>
      <dgm:spPr/>
      <dgm:t>
        <a:bodyPr/>
        <a:lstStyle/>
        <a:p>
          <a:endParaRPr lang="es-EC"/>
        </a:p>
      </dgm:t>
    </dgm:pt>
    <dgm:pt modelId="{74D39CB5-A172-49F4-9E52-06BA1AD7E2BF}" type="pres">
      <dgm:prSet presAssocID="{4343DA98-8CDF-4294-8404-262CDF78BC37}" presName="FourNodes_4" presStyleLbl="node1" presStyleIdx="3" presStyleCnt="4">
        <dgm:presLayoutVars>
          <dgm:bulletEnabled val="1"/>
        </dgm:presLayoutVars>
      </dgm:prSet>
      <dgm:spPr/>
      <dgm:t>
        <a:bodyPr/>
        <a:lstStyle/>
        <a:p>
          <a:endParaRPr lang="es-EC"/>
        </a:p>
      </dgm:t>
    </dgm:pt>
    <dgm:pt modelId="{67A2450D-EADF-4536-9E4F-CF8609BC0BFC}" type="pres">
      <dgm:prSet presAssocID="{4343DA98-8CDF-4294-8404-262CDF78BC37}" presName="FourConn_1-2" presStyleLbl="fgAccFollowNode1" presStyleIdx="0" presStyleCnt="3">
        <dgm:presLayoutVars>
          <dgm:bulletEnabled val="1"/>
        </dgm:presLayoutVars>
      </dgm:prSet>
      <dgm:spPr/>
      <dgm:t>
        <a:bodyPr/>
        <a:lstStyle/>
        <a:p>
          <a:endParaRPr lang="es-EC"/>
        </a:p>
      </dgm:t>
    </dgm:pt>
    <dgm:pt modelId="{91277E1E-4174-424E-9EC7-C5B3F8FA821F}" type="pres">
      <dgm:prSet presAssocID="{4343DA98-8CDF-4294-8404-262CDF78BC37}" presName="FourConn_2-3" presStyleLbl="fgAccFollowNode1" presStyleIdx="1" presStyleCnt="3">
        <dgm:presLayoutVars>
          <dgm:bulletEnabled val="1"/>
        </dgm:presLayoutVars>
      </dgm:prSet>
      <dgm:spPr/>
      <dgm:t>
        <a:bodyPr/>
        <a:lstStyle/>
        <a:p>
          <a:endParaRPr lang="es-EC"/>
        </a:p>
      </dgm:t>
    </dgm:pt>
    <dgm:pt modelId="{AAA567EE-5C39-41FB-A778-38E551F74924}" type="pres">
      <dgm:prSet presAssocID="{4343DA98-8CDF-4294-8404-262CDF78BC37}" presName="FourConn_3-4" presStyleLbl="fgAccFollowNode1" presStyleIdx="2" presStyleCnt="3">
        <dgm:presLayoutVars>
          <dgm:bulletEnabled val="1"/>
        </dgm:presLayoutVars>
      </dgm:prSet>
      <dgm:spPr/>
      <dgm:t>
        <a:bodyPr/>
        <a:lstStyle/>
        <a:p>
          <a:endParaRPr lang="es-EC"/>
        </a:p>
      </dgm:t>
    </dgm:pt>
    <dgm:pt modelId="{E90E0DB4-B22B-4BE0-8D99-C63802FBDE1F}" type="pres">
      <dgm:prSet presAssocID="{4343DA98-8CDF-4294-8404-262CDF78BC37}" presName="FourNodes_1_text" presStyleLbl="node1" presStyleIdx="3" presStyleCnt="4">
        <dgm:presLayoutVars>
          <dgm:bulletEnabled val="1"/>
        </dgm:presLayoutVars>
      </dgm:prSet>
      <dgm:spPr/>
      <dgm:t>
        <a:bodyPr/>
        <a:lstStyle/>
        <a:p>
          <a:endParaRPr lang="es-EC"/>
        </a:p>
      </dgm:t>
    </dgm:pt>
    <dgm:pt modelId="{8289DCEA-E122-45C9-908E-8663E9FD9790}" type="pres">
      <dgm:prSet presAssocID="{4343DA98-8CDF-4294-8404-262CDF78BC37}" presName="FourNodes_2_text" presStyleLbl="node1" presStyleIdx="3" presStyleCnt="4">
        <dgm:presLayoutVars>
          <dgm:bulletEnabled val="1"/>
        </dgm:presLayoutVars>
      </dgm:prSet>
      <dgm:spPr/>
      <dgm:t>
        <a:bodyPr/>
        <a:lstStyle/>
        <a:p>
          <a:endParaRPr lang="es-EC"/>
        </a:p>
      </dgm:t>
    </dgm:pt>
    <dgm:pt modelId="{65E09782-1FEF-4E1F-9CE9-8E4EC06D700E}" type="pres">
      <dgm:prSet presAssocID="{4343DA98-8CDF-4294-8404-262CDF78BC37}" presName="FourNodes_3_text" presStyleLbl="node1" presStyleIdx="3" presStyleCnt="4">
        <dgm:presLayoutVars>
          <dgm:bulletEnabled val="1"/>
        </dgm:presLayoutVars>
      </dgm:prSet>
      <dgm:spPr/>
      <dgm:t>
        <a:bodyPr/>
        <a:lstStyle/>
        <a:p>
          <a:endParaRPr lang="es-EC"/>
        </a:p>
      </dgm:t>
    </dgm:pt>
    <dgm:pt modelId="{8C112CCB-4389-4B41-870F-E7F5478348DC}" type="pres">
      <dgm:prSet presAssocID="{4343DA98-8CDF-4294-8404-262CDF78BC37}" presName="FourNodes_4_text" presStyleLbl="node1" presStyleIdx="3" presStyleCnt="4">
        <dgm:presLayoutVars>
          <dgm:bulletEnabled val="1"/>
        </dgm:presLayoutVars>
      </dgm:prSet>
      <dgm:spPr/>
      <dgm:t>
        <a:bodyPr/>
        <a:lstStyle/>
        <a:p>
          <a:endParaRPr lang="es-EC"/>
        </a:p>
      </dgm:t>
    </dgm:pt>
  </dgm:ptLst>
  <dgm:cxnLst>
    <dgm:cxn modelId="{7420CD89-8B66-4ACF-B476-568D98D53336}" srcId="{4343DA98-8CDF-4294-8404-262CDF78BC37}" destId="{1DDB6A4D-E7C5-445E-8CC6-4414AEBD5BB0}" srcOrd="3" destOrd="0" parTransId="{768A5104-C792-4F12-AE86-F52519E04171}" sibTransId="{5C3FFA07-A260-422C-B8CC-4E13FFA4C138}"/>
    <dgm:cxn modelId="{FC4C49E3-F4AA-4078-9AAF-4581F4544E32}" type="presOf" srcId="{95A1A86E-5DE4-460B-9C11-105F5064D85C}" destId="{65E09782-1FEF-4E1F-9CE9-8E4EC06D700E}" srcOrd="1" destOrd="0" presId="urn:microsoft.com/office/officeart/2005/8/layout/vProcess5"/>
    <dgm:cxn modelId="{CB26C1BA-B866-4A81-8B69-435CB547CA03}" type="presOf" srcId="{4343DA98-8CDF-4294-8404-262CDF78BC37}" destId="{324C66A8-53BB-4946-8728-83FBB63ACF9B}" srcOrd="0" destOrd="0" presId="urn:microsoft.com/office/officeart/2005/8/layout/vProcess5"/>
    <dgm:cxn modelId="{95BFA018-68CA-4341-9E81-C3A6EF2D650E}" srcId="{4343DA98-8CDF-4294-8404-262CDF78BC37}" destId="{BC5107E1-6B5B-4C8D-9924-6519A89BFE64}" srcOrd="0" destOrd="0" parTransId="{2E34CB32-A34A-4B16-A16C-B5FA04DD881A}" sibTransId="{32C25D17-1EF4-4240-ABC8-1F08C4B503CE}"/>
    <dgm:cxn modelId="{8BA1B9CB-F2E7-4AFC-B19A-83FBFD6E22DA}" type="presOf" srcId="{1DDB6A4D-E7C5-445E-8CC6-4414AEBD5BB0}" destId="{8C112CCB-4389-4B41-870F-E7F5478348DC}" srcOrd="1" destOrd="0" presId="urn:microsoft.com/office/officeart/2005/8/layout/vProcess5"/>
    <dgm:cxn modelId="{77C86190-B72C-4B43-B39A-26BCFE34561D}" srcId="{4343DA98-8CDF-4294-8404-262CDF78BC37}" destId="{95A1A86E-5DE4-460B-9C11-105F5064D85C}" srcOrd="2" destOrd="0" parTransId="{7F3BE3C8-F260-4F43-A507-D593783226D9}" sibTransId="{2865BF71-829B-4023-93EB-4258FDE18508}"/>
    <dgm:cxn modelId="{162220F7-518D-4A6A-A34A-22FF9C4204B9}" type="presOf" srcId="{BC5107E1-6B5B-4C8D-9924-6519A89BFE64}" destId="{4530F651-9A11-42DA-938D-420F6C78BBD4}" srcOrd="0" destOrd="0" presId="urn:microsoft.com/office/officeart/2005/8/layout/vProcess5"/>
    <dgm:cxn modelId="{B1E700A4-268E-45E3-9654-1708CF329F57}" type="presOf" srcId="{BC5107E1-6B5B-4C8D-9924-6519A89BFE64}" destId="{E90E0DB4-B22B-4BE0-8D99-C63802FBDE1F}" srcOrd="1" destOrd="0" presId="urn:microsoft.com/office/officeart/2005/8/layout/vProcess5"/>
    <dgm:cxn modelId="{4BA994C4-C6E2-4570-A5BB-89C90D21DFAB}" type="presOf" srcId="{78400034-FFDA-4C0A-BCA8-2CD14F53C028}" destId="{DAC44F60-FE69-4185-95A2-992827EA1557}" srcOrd="0" destOrd="0" presId="urn:microsoft.com/office/officeart/2005/8/layout/vProcess5"/>
    <dgm:cxn modelId="{6D3A6E97-4E9D-42BA-AADB-28AECA8A2FA4}" type="presOf" srcId="{2865BF71-829B-4023-93EB-4258FDE18508}" destId="{AAA567EE-5C39-41FB-A778-38E551F74924}" srcOrd="0" destOrd="0" presId="urn:microsoft.com/office/officeart/2005/8/layout/vProcess5"/>
    <dgm:cxn modelId="{2432B454-322E-45DC-B445-1A80F4FCA591}" type="presOf" srcId="{95A1A86E-5DE4-460B-9C11-105F5064D85C}" destId="{28C69804-8C87-4E6B-990C-49A384C04F93}" srcOrd="0" destOrd="0" presId="urn:microsoft.com/office/officeart/2005/8/layout/vProcess5"/>
    <dgm:cxn modelId="{29BF93BA-E176-4F62-BF00-15E4978470EA}" type="presOf" srcId="{78400034-FFDA-4C0A-BCA8-2CD14F53C028}" destId="{8289DCEA-E122-45C9-908E-8663E9FD9790}" srcOrd="1" destOrd="0" presId="urn:microsoft.com/office/officeart/2005/8/layout/vProcess5"/>
    <dgm:cxn modelId="{ACDFF4E6-42C2-4C4E-8727-6CE3FBCAC1E6}" type="presOf" srcId="{32C25D17-1EF4-4240-ABC8-1F08C4B503CE}" destId="{67A2450D-EADF-4536-9E4F-CF8609BC0BFC}" srcOrd="0" destOrd="0" presId="urn:microsoft.com/office/officeart/2005/8/layout/vProcess5"/>
    <dgm:cxn modelId="{06006D54-29BC-4CB2-BA21-64DD5FC998D2}" srcId="{4343DA98-8CDF-4294-8404-262CDF78BC37}" destId="{78400034-FFDA-4C0A-BCA8-2CD14F53C028}" srcOrd="1" destOrd="0" parTransId="{1A279619-FD6F-46AB-A88F-A1B0685D7724}" sibTransId="{8DC4B598-6E22-435A-B6FF-4FD32DF0DB81}"/>
    <dgm:cxn modelId="{4270220E-0EEA-47DC-BF4C-7FD522798933}" type="presOf" srcId="{1DDB6A4D-E7C5-445E-8CC6-4414AEBD5BB0}" destId="{74D39CB5-A172-49F4-9E52-06BA1AD7E2BF}" srcOrd="0" destOrd="0" presId="urn:microsoft.com/office/officeart/2005/8/layout/vProcess5"/>
    <dgm:cxn modelId="{A5B7900C-98F4-43B4-865F-1BAC9B34904F}" type="presOf" srcId="{8DC4B598-6E22-435A-B6FF-4FD32DF0DB81}" destId="{91277E1E-4174-424E-9EC7-C5B3F8FA821F}" srcOrd="0" destOrd="0" presId="urn:microsoft.com/office/officeart/2005/8/layout/vProcess5"/>
    <dgm:cxn modelId="{48CD1283-E399-4737-95FE-0A8CCB036835}" type="presParOf" srcId="{324C66A8-53BB-4946-8728-83FBB63ACF9B}" destId="{4EF59F60-7249-449C-8CDD-3678073B8929}" srcOrd="0" destOrd="0" presId="urn:microsoft.com/office/officeart/2005/8/layout/vProcess5"/>
    <dgm:cxn modelId="{5C750111-8D90-4152-9B18-E8BA4B052F15}" type="presParOf" srcId="{324C66A8-53BB-4946-8728-83FBB63ACF9B}" destId="{4530F651-9A11-42DA-938D-420F6C78BBD4}" srcOrd="1" destOrd="0" presId="urn:microsoft.com/office/officeart/2005/8/layout/vProcess5"/>
    <dgm:cxn modelId="{699CD5D1-BF17-463C-B3AA-76658E829C4B}" type="presParOf" srcId="{324C66A8-53BB-4946-8728-83FBB63ACF9B}" destId="{DAC44F60-FE69-4185-95A2-992827EA1557}" srcOrd="2" destOrd="0" presId="urn:microsoft.com/office/officeart/2005/8/layout/vProcess5"/>
    <dgm:cxn modelId="{DF75F9C5-D56E-462E-85C9-B7088949E4C5}" type="presParOf" srcId="{324C66A8-53BB-4946-8728-83FBB63ACF9B}" destId="{28C69804-8C87-4E6B-990C-49A384C04F93}" srcOrd="3" destOrd="0" presId="urn:microsoft.com/office/officeart/2005/8/layout/vProcess5"/>
    <dgm:cxn modelId="{42CDDA91-4330-4EFF-98C8-233D48B2CDD3}" type="presParOf" srcId="{324C66A8-53BB-4946-8728-83FBB63ACF9B}" destId="{74D39CB5-A172-49F4-9E52-06BA1AD7E2BF}" srcOrd="4" destOrd="0" presId="urn:microsoft.com/office/officeart/2005/8/layout/vProcess5"/>
    <dgm:cxn modelId="{82527919-1A6C-4A3E-85FA-450B27E0761E}" type="presParOf" srcId="{324C66A8-53BB-4946-8728-83FBB63ACF9B}" destId="{67A2450D-EADF-4536-9E4F-CF8609BC0BFC}" srcOrd="5" destOrd="0" presId="urn:microsoft.com/office/officeart/2005/8/layout/vProcess5"/>
    <dgm:cxn modelId="{75AE1004-CFD8-44FA-8802-35F6212547A1}" type="presParOf" srcId="{324C66A8-53BB-4946-8728-83FBB63ACF9B}" destId="{91277E1E-4174-424E-9EC7-C5B3F8FA821F}" srcOrd="6" destOrd="0" presId="urn:microsoft.com/office/officeart/2005/8/layout/vProcess5"/>
    <dgm:cxn modelId="{D9DF7B9A-3236-4FDE-BC82-E8E012738CBC}" type="presParOf" srcId="{324C66A8-53BB-4946-8728-83FBB63ACF9B}" destId="{AAA567EE-5C39-41FB-A778-38E551F74924}" srcOrd="7" destOrd="0" presId="urn:microsoft.com/office/officeart/2005/8/layout/vProcess5"/>
    <dgm:cxn modelId="{F86FF582-318E-4D17-9F2A-BE27EAAD8676}" type="presParOf" srcId="{324C66A8-53BB-4946-8728-83FBB63ACF9B}" destId="{E90E0DB4-B22B-4BE0-8D99-C63802FBDE1F}" srcOrd="8" destOrd="0" presId="urn:microsoft.com/office/officeart/2005/8/layout/vProcess5"/>
    <dgm:cxn modelId="{39FDA088-0CB4-4D23-A8E7-5E9456951704}" type="presParOf" srcId="{324C66A8-53BB-4946-8728-83FBB63ACF9B}" destId="{8289DCEA-E122-45C9-908E-8663E9FD9790}" srcOrd="9" destOrd="0" presId="urn:microsoft.com/office/officeart/2005/8/layout/vProcess5"/>
    <dgm:cxn modelId="{36F8507E-EACA-4E4A-9213-28A0C66E7116}" type="presParOf" srcId="{324C66A8-53BB-4946-8728-83FBB63ACF9B}" destId="{65E09782-1FEF-4E1F-9CE9-8E4EC06D700E}" srcOrd="10" destOrd="0" presId="urn:microsoft.com/office/officeart/2005/8/layout/vProcess5"/>
    <dgm:cxn modelId="{F2A975C5-3652-4142-B73E-40865303111C}" type="presParOf" srcId="{324C66A8-53BB-4946-8728-83FBB63ACF9B}" destId="{8C112CCB-4389-4B41-870F-E7F5478348DC}" srcOrd="11" destOrd="0" presId="urn:microsoft.com/office/officeart/2005/8/layout/vProcess5"/>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4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bg2">
            <a:lumMod val="50000"/>
          </a:schemeClr>
        </a:solidFill>
      </dgm:spPr>
      <dgm:t>
        <a:bodyPr/>
        <a:lstStyle/>
        <a:p>
          <a:pPr rtl="0"/>
          <a:r>
            <a:rPr lang="es-EC" sz="3100" b="0" dirty="0" smtClean="0"/>
            <a:t>3.</a:t>
          </a:r>
          <a:r>
            <a:rPr lang="es-MX" sz="2400" b="1" u="none" dirty="0" smtClean="0">
              <a:solidFill>
                <a:schemeClr val="bg1"/>
              </a:solidFill>
            </a:rPr>
            <a:t>Resultados de la evaluación de los criterios de información</a:t>
          </a:r>
          <a:r>
            <a:rPr lang="es-EC" sz="3100" dirty="0" smtClean="0"/>
            <a:t> </a:t>
          </a:r>
          <a:endParaRPr lang="es-EC" sz="1000" b="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custLinFactNeighborX="400">
        <dgm:presLayoutVars>
          <dgm:chMax val="0"/>
          <dgm:bulletEnabled val="1"/>
        </dgm:presLayoutVars>
      </dgm:prSet>
      <dgm:spPr/>
      <dgm:t>
        <a:bodyPr/>
        <a:lstStyle/>
        <a:p>
          <a:endParaRPr lang="es-EC"/>
        </a:p>
      </dgm:t>
    </dgm:pt>
  </dgm:ptLst>
  <dgm:cxnLst>
    <dgm:cxn modelId="{A27DB2F8-A962-46A4-BEC1-802165E8E084}" type="presOf" srcId="{09FEC86F-E036-4932-A1F3-29C792D7DC38}" destId="{ED61DF64-18D5-4490-B573-C36FB134BE14}" srcOrd="0" destOrd="0" presId="urn:microsoft.com/office/officeart/2005/8/layout/vList2"/>
    <dgm:cxn modelId="{97FD9B51-42B7-4D3A-A6A7-75DD23F89FFA}"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CC91CB6-FE2F-420A-8EF7-24BE50750BD6}" type="presParOf" srcId="{FC7C4530-963F-4D81-8C96-75FADF586974}" destId="{ED61DF64-18D5-4490-B573-C36FB134BE14}" srcOrd="0" destOrd="0" presId="urn:microsoft.com/office/officeart/2005/8/layout/vList2"/>
  </dgm:cxnLst>
  <dgm:bg>
    <a:solidFill>
      <a:schemeClr val="accent1">
        <a:lumMod val="75000"/>
      </a:schemeClr>
    </a:solidFill>
  </dgm:bg>
  <dgm:whole/>
  <dgm:extLst>
    <a:ext uri="http://schemas.microsoft.com/office/drawing/2008/diagram">
      <dsp:dataModelExt xmlns:dsp="http://schemas.microsoft.com/office/drawing/2008/diagram" relId="rId8" minVer="http://schemas.openxmlformats.org/drawingml/2006/diagram"/>
    </a:ext>
  </dgm:extLst>
</dgm:dataModel>
</file>

<file path=ppt/diagrams/data245.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El Marco de Referencia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1"/>
          </a:lnRef>
          <a:fillRef idx="3">
            <a:schemeClr val="accent1"/>
          </a:fillRef>
          <a:effectRef idx="3">
            <a:schemeClr val="accent1"/>
          </a:effectRef>
          <a:fontRef idx="minor">
            <a:schemeClr val="lt1"/>
          </a:fontRef>
        </dgm:style>
      </dgm:prSet>
      <dgm:spPr>
        <a:solidFill>
          <a:schemeClr val="accent1">
            <a:lumMod val="75000"/>
          </a:schemeClr>
        </a:solidFill>
        <a:ln>
          <a:solidFill>
            <a:schemeClr val="accent1">
              <a:lumMod val="40000"/>
              <a:lumOff val="60000"/>
            </a:schemeClr>
          </a:solidFill>
        </a:ln>
      </dgm:spPr>
      <dgm:t>
        <a:bodyPr/>
        <a:lstStyle/>
        <a:p>
          <a:pPr rtl="0"/>
          <a:r>
            <a:rPr lang="es-MX" sz="1800" b="1" u="none" dirty="0" smtClean="0">
              <a:solidFill>
                <a:schemeClr val="bg1"/>
              </a:solidFill>
            </a:rPr>
            <a:t>3:  Diagnóstico de los Procesos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bg2">
            <a:lumMod val="50000"/>
          </a:schemeClr>
        </a:solidFill>
      </dgm:spPr>
      <dgm:t>
        <a:bodyPr/>
        <a:lstStyle/>
        <a:p>
          <a:pPr rtl="0"/>
          <a:r>
            <a:rPr lang="es-MX" sz="1800" b="1" u="none" dirty="0" smtClean="0"/>
            <a:t>4: Determinación del Impacto de los Criterios de Información</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 El Problema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E596559A-67C4-4B34-877D-5DAAA3E28EC6}">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smtClean="0"/>
            <a:t>5: Diseño del Manual de Gestión de TI para el CGREG </a:t>
          </a:r>
          <a:r>
            <a:rPr lang="es-MX" sz="1800" b="1" u="none" smtClean="0"/>
            <a:t> </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9171BF55-D291-48D2-B648-5D9896FE98CD}" type="parTrans" cxnId="{241079D7-068C-4D6F-93CC-4A9910B92980}">
      <dgm:prSet/>
      <dgm:spPr/>
      <dgm:t>
        <a:bodyPr/>
        <a:lstStyle/>
        <a:p>
          <a:endParaRPr lang="es-EC"/>
        </a:p>
      </dgm:t>
    </dgm:pt>
    <dgm:pt modelId="{B83F2095-5593-43E2-AF26-FD26AF5EA092}" type="sibTrans" cxnId="{241079D7-068C-4D6F-93CC-4A9910B92980}">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5">
        <dgm:presLayoutVars>
          <dgm:chMax val="0"/>
          <dgm:bulletEnabled val="1"/>
        </dgm:presLayoutVars>
      </dgm:prSet>
      <dgm:spPr/>
      <dgm:t>
        <a:bodyPr/>
        <a:lstStyle/>
        <a:p>
          <a:endParaRPr lang="es-EC"/>
        </a:p>
      </dgm:t>
    </dgm:pt>
    <dgm:pt modelId="{35B690DD-36B2-459A-8FCA-83EAE3A1D787}" type="pres">
      <dgm:prSet presAssocID="{A3250C5D-D4E3-4802-81E4-0A45F49750FA}" presName="spacer" presStyleCnt="0"/>
      <dgm:spPr/>
    </dgm:pt>
    <dgm:pt modelId="{2877AF1A-061A-4EE7-A6E7-C402DE3CDD06}" type="pres">
      <dgm:prSet presAssocID="{E596559A-67C4-4B34-877D-5DAAA3E28EC6}" presName="parentText" presStyleLbl="node1" presStyleIdx="4" presStyleCnt="5">
        <dgm:presLayoutVars>
          <dgm:chMax val="0"/>
          <dgm:bulletEnabled val="1"/>
        </dgm:presLayoutVars>
      </dgm:prSet>
      <dgm:spPr/>
      <dgm:t>
        <a:bodyPr/>
        <a:lstStyle/>
        <a:p>
          <a:endParaRPr lang="es-EC"/>
        </a:p>
      </dgm:t>
    </dgm:pt>
  </dgm:ptLst>
  <dgm:cxnLst>
    <dgm:cxn modelId="{9C70559A-3E62-41E8-BC40-65B9FC7B65E7}" type="presOf" srcId="{D3106DE1-53A9-49A2-938F-A5981727C743}" destId="{A3357430-3DC1-4DC6-B95F-BDE90E09C6C3}" srcOrd="0" destOrd="0" presId="urn:microsoft.com/office/officeart/2005/8/layout/vList2"/>
    <dgm:cxn modelId="{241079D7-068C-4D6F-93CC-4A9910B92980}" srcId="{626DC03C-CEB7-4D95-B698-6A7C15EE6170}" destId="{E596559A-67C4-4B34-877D-5DAAA3E28EC6}" srcOrd="4" destOrd="0" parTransId="{9171BF55-D291-48D2-B648-5D9896FE98CD}" sibTransId="{B83F2095-5593-43E2-AF26-FD26AF5EA092}"/>
    <dgm:cxn modelId="{8172742B-5043-4A3D-9510-AB63EF9C9DB2}" srcId="{626DC03C-CEB7-4D95-B698-6A7C15EE6170}" destId="{D3106DE1-53A9-49A2-938F-A5981727C743}" srcOrd="2" destOrd="0" parTransId="{B4EA6306-A32A-42DB-95B7-2BF6164DA419}" sibTransId="{45DC2DCC-1FEA-4355-BD51-C8F4E2107C2D}"/>
    <dgm:cxn modelId="{D9A07838-CC66-4E66-B381-9FAAB22C9495}" type="presOf" srcId="{08EF140A-F387-4D4B-99FE-63CC50708EAA}" destId="{BAACD192-FA8D-4349-8EB2-31BAABEB6BC3}" srcOrd="0" destOrd="0" presId="urn:microsoft.com/office/officeart/2005/8/layout/vList2"/>
    <dgm:cxn modelId="{DC866B00-7BA3-41A4-856E-1D62F79000D3}" srcId="{626DC03C-CEB7-4D95-B698-6A7C15EE6170}" destId="{34908012-DFB4-42C5-9715-8ECAF46EDE4C}" srcOrd="0" destOrd="0" parTransId="{530607B4-DE81-4E71-8C20-F22C23229EE3}" sibTransId="{F2933601-DDDA-4099-A743-0BDF20F0E4BD}"/>
    <dgm:cxn modelId="{E54B7D03-D90A-4A94-89FC-C2B349205C93}" type="presOf" srcId="{34908012-DFB4-42C5-9715-8ECAF46EDE4C}" destId="{E83CB359-BB50-4298-86D6-E587279E81D5}" srcOrd="0" destOrd="0" presId="urn:microsoft.com/office/officeart/2005/8/layout/vList2"/>
    <dgm:cxn modelId="{36D81519-CC01-4A58-BC1B-65208EA1E565}" type="presOf" srcId="{626DC03C-CEB7-4D95-B698-6A7C15EE6170}" destId="{238B3CE4-D837-4F2E-BE95-61FEEB7EAC7B}" srcOrd="0" destOrd="0" presId="urn:microsoft.com/office/officeart/2005/8/layout/vList2"/>
    <dgm:cxn modelId="{84082E70-1C38-492A-9EF1-D8C35B3C556E}" srcId="{626DC03C-CEB7-4D95-B698-6A7C15EE6170}" destId="{774DB4B0-7901-4B09-93C0-FF18F6336F5A}" srcOrd="1" destOrd="0" parTransId="{F4169611-AB0E-4D58-9069-0A022DBE323A}" sibTransId="{9A08233A-1C0F-4A3A-B41F-BF77868FE887}"/>
    <dgm:cxn modelId="{605880BC-1557-4EA4-BC43-EC590F512D5B}" type="presOf" srcId="{774DB4B0-7901-4B09-93C0-FF18F6336F5A}" destId="{65B4D501-DE19-414F-B826-138021172ACC}" srcOrd="0" destOrd="0" presId="urn:microsoft.com/office/officeart/2005/8/layout/vList2"/>
    <dgm:cxn modelId="{ABF64B8A-50BA-4F11-9E3B-B673FF3C9161}" srcId="{626DC03C-CEB7-4D95-B698-6A7C15EE6170}" destId="{08EF140A-F387-4D4B-99FE-63CC50708EAA}" srcOrd="3" destOrd="0" parTransId="{2D9F7BFA-A7E0-481A-9D54-3290C43BE775}" sibTransId="{A3250C5D-D4E3-4802-81E4-0A45F49750FA}"/>
    <dgm:cxn modelId="{DB11422E-01D2-453F-A025-85584DB8E138}" type="presOf" srcId="{E596559A-67C4-4B34-877D-5DAAA3E28EC6}" destId="{2877AF1A-061A-4EE7-A6E7-C402DE3CDD06}" srcOrd="0" destOrd="0" presId="urn:microsoft.com/office/officeart/2005/8/layout/vList2"/>
    <dgm:cxn modelId="{F575B7C1-E1AD-4873-AE55-709CBA3206B8}" type="presParOf" srcId="{238B3CE4-D837-4F2E-BE95-61FEEB7EAC7B}" destId="{E83CB359-BB50-4298-86D6-E587279E81D5}" srcOrd="0" destOrd="0" presId="urn:microsoft.com/office/officeart/2005/8/layout/vList2"/>
    <dgm:cxn modelId="{54765478-3051-427D-84BF-CE1B7920F3CA}" type="presParOf" srcId="{238B3CE4-D837-4F2E-BE95-61FEEB7EAC7B}" destId="{0BA99AA9-DAEE-46BF-BE8F-81A1D5CF9F22}" srcOrd="1" destOrd="0" presId="urn:microsoft.com/office/officeart/2005/8/layout/vList2"/>
    <dgm:cxn modelId="{ECCD5BDC-59F8-4100-B5F6-DFF50F927001}" type="presParOf" srcId="{238B3CE4-D837-4F2E-BE95-61FEEB7EAC7B}" destId="{65B4D501-DE19-414F-B826-138021172ACC}" srcOrd="2" destOrd="0" presId="urn:microsoft.com/office/officeart/2005/8/layout/vList2"/>
    <dgm:cxn modelId="{C3CC3DF4-E3BC-42D9-B263-D96E2B9F4E55}" type="presParOf" srcId="{238B3CE4-D837-4F2E-BE95-61FEEB7EAC7B}" destId="{B6AF1779-5366-4ABB-927E-6104E1C9E78E}" srcOrd="3" destOrd="0" presId="urn:microsoft.com/office/officeart/2005/8/layout/vList2"/>
    <dgm:cxn modelId="{465429FE-25F2-4157-88AD-B3438B5EF658}" type="presParOf" srcId="{238B3CE4-D837-4F2E-BE95-61FEEB7EAC7B}" destId="{A3357430-3DC1-4DC6-B95F-BDE90E09C6C3}" srcOrd="4" destOrd="0" presId="urn:microsoft.com/office/officeart/2005/8/layout/vList2"/>
    <dgm:cxn modelId="{FE0226C7-368F-400B-A701-89FCC1376CE5}" type="presParOf" srcId="{238B3CE4-D837-4F2E-BE95-61FEEB7EAC7B}" destId="{6E674ACA-45FF-494A-84C6-6AC92A3BAF62}" srcOrd="5" destOrd="0" presId="urn:microsoft.com/office/officeart/2005/8/layout/vList2"/>
    <dgm:cxn modelId="{BC97221D-1EA5-43A3-8471-83BD95DAF830}" type="presParOf" srcId="{238B3CE4-D837-4F2E-BE95-61FEEB7EAC7B}" destId="{BAACD192-FA8D-4349-8EB2-31BAABEB6BC3}" srcOrd="6" destOrd="0" presId="urn:microsoft.com/office/officeart/2005/8/layout/vList2"/>
    <dgm:cxn modelId="{AB999BE0-AFFC-42A7-94C5-6E4F12AB9E31}" type="presParOf" srcId="{238B3CE4-D837-4F2E-BE95-61FEEB7EAC7B}" destId="{35B690DD-36B2-459A-8FCA-83EAE3A1D787}" srcOrd="7" destOrd="0" presId="urn:microsoft.com/office/officeart/2005/8/layout/vList2"/>
    <dgm:cxn modelId="{9D802B4B-434E-4572-8515-BE97DCD31A85}" type="presParOf" srcId="{238B3CE4-D837-4F2E-BE95-61FEEB7EAC7B}" destId="{2877AF1A-061A-4EE7-A6E7-C402DE3CDD06}"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6.xml><?xml version="1.0" encoding="utf-8"?>
<dgm:dataModel xmlns:dgm="http://schemas.openxmlformats.org/drawingml/2006/diagram" xmlns:a="http://schemas.openxmlformats.org/drawingml/2006/main">
  <dgm:ptLst>
    <dgm:pt modelId="{798540A6-6F15-4EC4-A871-FDBA1E56DEC1}" type="doc">
      <dgm:prSet loTypeId="urn:microsoft.com/office/officeart/2009/3/layout/RandomtoResultProcess" loCatId="process" qsTypeId="urn:microsoft.com/office/officeart/2005/8/quickstyle/simple5" qsCatId="simple" csTypeId="urn:microsoft.com/office/officeart/2005/8/colors/accent5_5" csCatId="accent5" phldr="1"/>
      <dgm:spPr/>
      <dgm:t>
        <a:bodyPr/>
        <a:lstStyle/>
        <a:p>
          <a:endParaRPr lang="es-EC"/>
        </a:p>
      </dgm:t>
    </dgm:pt>
    <dgm:pt modelId="{4F443239-F3CB-4595-916F-EFB9171F2BE6}">
      <dgm:prSet custT="1"/>
      <dgm:spPr/>
      <dgm:t>
        <a:bodyPr/>
        <a:lstStyle/>
        <a:p>
          <a:pPr rtl="0"/>
          <a:r>
            <a:rPr lang="es-MX" sz="2400" dirty="0" smtClean="0"/>
            <a:t>2</a:t>
          </a:r>
          <a:endParaRPr lang="es-EC" sz="2400" dirty="0"/>
        </a:p>
      </dgm:t>
    </dgm:pt>
    <dgm:pt modelId="{E249E9C6-A1C1-4A50-8C35-6388E4A334EC}" type="parTrans" cxnId="{6C5FA92F-1CC3-4D93-9432-7656A6208EAD}">
      <dgm:prSet/>
      <dgm:spPr/>
      <dgm:t>
        <a:bodyPr/>
        <a:lstStyle/>
        <a:p>
          <a:endParaRPr lang="es-EC"/>
        </a:p>
      </dgm:t>
    </dgm:pt>
    <dgm:pt modelId="{4C7666AE-6C58-4C40-BFCE-07C6654D5319}" type="sibTrans" cxnId="{6C5FA92F-1CC3-4D93-9432-7656A6208EAD}">
      <dgm:prSet/>
      <dgm:spPr/>
      <dgm:t>
        <a:bodyPr/>
        <a:lstStyle/>
        <a:p>
          <a:endParaRPr lang="es-EC"/>
        </a:p>
      </dgm:t>
    </dgm:pt>
    <dgm:pt modelId="{162A79D4-23B1-4F1C-B033-12A87CC7A8F8}">
      <dgm:prSet custT="1"/>
      <dgm:spPr/>
      <dgm:t>
        <a:bodyPr/>
        <a:lstStyle/>
        <a:p>
          <a:pPr rtl="0"/>
          <a:r>
            <a:rPr lang="es-MX" sz="2400" dirty="0" smtClean="0"/>
            <a:t>3</a:t>
          </a:r>
          <a:endParaRPr lang="es-EC" sz="2400" dirty="0"/>
        </a:p>
      </dgm:t>
    </dgm:pt>
    <dgm:pt modelId="{2294D6B2-486D-4D81-92CF-1A5B6BA1F0B7}" type="parTrans" cxnId="{4F8BDEA5-CCED-4915-8EF0-294047717856}">
      <dgm:prSet/>
      <dgm:spPr/>
      <dgm:t>
        <a:bodyPr/>
        <a:lstStyle/>
        <a:p>
          <a:endParaRPr lang="es-EC"/>
        </a:p>
      </dgm:t>
    </dgm:pt>
    <dgm:pt modelId="{A3C4F916-7224-4883-8FFD-0935CD83C864}" type="sibTrans" cxnId="{4F8BDEA5-CCED-4915-8EF0-294047717856}">
      <dgm:prSet/>
      <dgm:spPr/>
      <dgm:t>
        <a:bodyPr/>
        <a:lstStyle/>
        <a:p>
          <a:endParaRPr lang="es-EC"/>
        </a:p>
      </dgm:t>
    </dgm:pt>
    <dgm:pt modelId="{C2E3567B-10F5-4825-A40D-585A803122BA}">
      <dgm:prSet custT="1"/>
      <dgm:spPr/>
      <dgm:t>
        <a:bodyPr/>
        <a:lstStyle/>
        <a:p>
          <a:pPr rtl="0"/>
          <a:r>
            <a:rPr lang="es-MX" sz="2400" dirty="0" smtClean="0"/>
            <a:t>1</a:t>
          </a:r>
          <a:endParaRPr lang="es-EC" sz="2400" dirty="0"/>
        </a:p>
      </dgm:t>
    </dgm:pt>
    <dgm:pt modelId="{87093A22-0BC5-4B90-8142-12CC2CAE4601}" type="sibTrans" cxnId="{78301DDB-A73F-4C9A-AC2D-1E67ACFFC493}">
      <dgm:prSet/>
      <dgm:spPr/>
      <dgm:t>
        <a:bodyPr/>
        <a:lstStyle/>
        <a:p>
          <a:endParaRPr lang="es-EC"/>
        </a:p>
      </dgm:t>
    </dgm:pt>
    <dgm:pt modelId="{EEA8233E-BBAE-4B0D-BD54-333A3F73F650}" type="parTrans" cxnId="{78301DDB-A73F-4C9A-AC2D-1E67ACFFC493}">
      <dgm:prSet/>
      <dgm:spPr/>
      <dgm:t>
        <a:bodyPr/>
        <a:lstStyle/>
        <a:p>
          <a:endParaRPr lang="es-EC"/>
        </a:p>
      </dgm:t>
    </dgm:pt>
    <dgm:pt modelId="{702E9A56-A3B8-4337-99F0-083233DCD119}">
      <dgm:prSet/>
      <dgm:spPr/>
      <dgm:t>
        <a:bodyPr/>
        <a:lstStyle/>
        <a:p>
          <a:pPr rtl="0"/>
          <a:r>
            <a:rPr lang="es-MX" dirty="0" smtClean="0"/>
            <a:t>Establecer Gobierno es crear un marco de control para los objetivos de TI , a partir de la importancia que adquiere TI en entrega de valor, riesgo, satisfacción del cliente, productivad</a:t>
          </a:r>
          <a:endParaRPr lang="es-EC" dirty="0"/>
        </a:p>
      </dgm:t>
    </dgm:pt>
    <dgm:pt modelId="{5148A8FA-48FC-4871-96CA-1F9B6E0F64F9}" type="parTrans" cxnId="{82D76FE2-BC6A-4BE4-B31A-06C83496973F}">
      <dgm:prSet/>
      <dgm:spPr/>
      <dgm:t>
        <a:bodyPr/>
        <a:lstStyle/>
        <a:p>
          <a:endParaRPr lang="es-EC"/>
        </a:p>
      </dgm:t>
    </dgm:pt>
    <dgm:pt modelId="{C9FCED67-52E3-40C2-82E5-9665C3736D2F}" type="sibTrans" cxnId="{82D76FE2-BC6A-4BE4-B31A-06C83496973F}">
      <dgm:prSet/>
      <dgm:spPr/>
      <dgm:t>
        <a:bodyPr/>
        <a:lstStyle/>
        <a:p>
          <a:endParaRPr lang="es-EC"/>
        </a:p>
      </dgm:t>
    </dgm:pt>
    <dgm:pt modelId="{0DCDE3DA-7D2B-45C6-81FF-595B2C46BCF6}">
      <dgm:prSet/>
      <dgm:spPr/>
      <dgm:t>
        <a:bodyPr/>
        <a:lstStyle/>
        <a:p>
          <a:pPr rtl="0"/>
          <a:r>
            <a:rPr lang="es-EC" dirty="0" smtClean="0"/>
            <a:t>COBIT es la herramienta diseñada para establecer gobierno de TI, ayuda a entender los riesgos y beneficios asociados con la TI.</a:t>
          </a:r>
          <a:endParaRPr lang="es-EC" dirty="0"/>
        </a:p>
      </dgm:t>
    </dgm:pt>
    <dgm:pt modelId="{C051C983-E737-4A86-9E90-E1618E2BED57}" type="parTrans" cxnId="{EC8CF7DB-DF22-44C8-A8B1-AC9A273C9F2B}">
      <dgm:prSet/>
      <dgm:spPr/>
      <dgm:t>
        <a:bodyPr/>
        <a:lstStyle/>
        <a:p>
          <a:endParaRPr lang="es-EC"/>
        </a:p>
      </dgm:t>
    </dgm:pt>
    <dgm:pt modelId="{30965C1B-FABD-471A-99DE-CB6B6FCF0E5C}" type="sibTrans" cxnId="{EC8CF7DB-DF22-44C8-A8B1-AC9A273C9F2B}">
      <dgm:prSet/>
      <dgm:spPr/>
      <dgm:t>
        <a:bodyPr/>
        <a:lstStyle/>
        <a:p>
          <a:endParaRPr lang="es-EC"/>
        </a:p>
      </dgm:t>
    </dgm:pt>
    <dgm:pt modelId="{6A1CF78B-DD6F-477A-BEB4-A99C70105289}">
      <dgm:prSet/>
      <dgm:spPr/>
      <dgm:t>
        <a:bodyPr/>
        <a:lstStyle/>
        <a:p>
          <a:pPr rtl="0"/>
          <a:r>
            <a:rPr lang="es-EC" dirty="0" smtClean="0"/>
            <a:t>Cada día existe mayor dependencia entre las organizaciones y la TI. Debe incorporarse a TI como un componente estratégico en la organización.</a:t>
          </a:r>
          <a:endParaRPr lang="es-EC" dirty="0"/>
        </a:p>
      </dgm:t>
    </dgm:pt>
    <dgm:pt modelId="{5D3B31BE-B298-44CE-B39D-0040B5C80594}" type="sibTrans" cxnId="{8E7B4DD4-D39C-45AE-928F-482862B6CB9D}">
      <dgm:prSet/>
      <dgm:spPr/>
      <dgm:t>
        <a:bodyPr/>
        <a:lstStyle/>
        <a:p>
          <a:endParaRPr lang="es-EC"/>
        </a:p>
      </dgm:t>
    </dgm:pt>
    <dgm:pt modelId="{D672A14B-EFB5-4DD6-B077-45B376F1A3A7}" type="parTrans" cxnId="{8E7B4DD4-D39C-45AE-928F-482862B6CB9D}">
      <dgm:prSet/>
      <dgm:spPr/>
      <dgm:t>
        <a:bodyPr/>
        <a:lstStyle/>
        <a:p>
          <a:endParaRPr lang="es-EC"/>
        </a:p>
      </dgm:t>
    </dgm:pt>
    <dgm:pt modelId="{66FBDC98-E8BC-4751-896E-170BF1E10349}" type="pres">
      <dgm:prSet presAssocID="{798540A6-6F15-4EC4-A871-FDBA1E56DEC1}" presName="Name0" presStyleCnt="0">
        <dgm:presLayoutVars>
          <dgm:dir/>
          <dgm:animOne val="branch"/>
          <dgm:animLvl val="lvl"/>
        </dgm:presLayoutVars>
      </dgm:prSet>
      <dgm:spPr/>
      <dgm:t>
        <a:bodyPr/>
        <a:lstStyle/>
        <a:p>
          <a:endParaRPr lang="es-EC"/>
        </a:p>
      </dgm:t>
    </dgm:pt>
    <dgm:pt modelId="{140FB2AB-9C8E-4951-8D69-0EE2F1389B58}" type="pres">
      <dgm:prSet presAssocID="{C2E3567B-10F5-4825-A40D-585A803122BA}" presName="chaos" presStyleCnt="0"/>
      <dgm:spPr/>
    </dgm:pt>
    <dgm:pt modelId="{62258994-63E8-4A69-81FC-20C23B69BAF7}" type="pres">
      <dgm:prSet presAssocID="{C2E3567B-10F5-4825-A40D-585A803122BA}" presName="parTx1" presStyleLbl="revTx" presStyleIdx="0" presStyleCnt="5"/>
      <dgm:spPr/>
      <dgm:t>
        <a:bodyPr/>
        <a:lstStyle/>
        <a:p>
          <a:endParaRPr lang="es-EC"/>
        </a:p>
      </dgm:t>
    </dgm:pt>
    <dgm:pt modelId="{AB768DBD-6B8B-4C29-A80E-4D14330AE5AB}" type="pres">
      <dgm:prSet presAssocID="{C2E3567B-10F5-4825-A40D-585A803122BA}" presName="desTx1" presStyleLbl="revTx" presStyleIdx="1" presStyleCnt="5">
        <dgm:presLayoutVars>
          <dgm:bulletEnabled val="1"/>
        </dgm:presLayoutVars>
      </dgm:prSet>
      <dgm:spPr/>
      <dgm:t>
        <a:bodyPr/>
        <a:lstStyle/>
        <a:p>
          <a:endParaRPr lang="es-EC"/>
        </a:p>
      </dgm:t>
    </dgm:pt>
    <dgm:pt modelId="{D4DECC4B-5688-4E15-B33D-7059C7C57F64}" type="pres">
      <dgm:prSet presAssocID="{C2E3567B-10F5-4825-A40D-585A803122BA}" presName="c1" presStyleLbl="node1" presStyleIdx="0" presStyleCnt="19"/>
      <dgm:spPr/>
    </dgm:pt>
    <dgm:pt modelId="{BDCE5019-18B6-4C77-ABA7-EBDA08E483F8}" type="pres">
      <dgm:prSet presAssocID="{C2E3567B-10F5-4825-A40D-585A803122BA}" presName="c2" presStyleLbl="node1" presStyleIdx="1" presStyleCnt="19"/>
      <dgm:spPr/>
    </dgm:pt>
    <dgm:pt modelId="{20386FF8-C1DB-4605-9377-C55A76F2698E}" type="pres">
      <dgm:prSet presAssocID="{C2E3567B-10F5-4825-A40D-585A803122BA}" presName="c3" presStyleLbl="node1" presStyleIdx="2" presStyleCnt="19"/>
      <dgm:spPr/>
    </dgm:pt>
    <dgm:pt modelId="{13901168-AE86-4C57-9CD6-F559F74B821F}" type="pres">
      <dgm:prSet presAssocID="{C2E3567B-10F5-4825-A40D-585A803122BA}" presName="c4" presStyleLbl="node1" presStyleIdx="3" presStyleCnt="19"/>
      <dgm:spPr/>
    </dgm:pt>
    <dgm:pt modelId="{BBD354BE-F47F-4D0E-8861-D3A9D5358471}" type="pres">
      <dgm:prSet presAssocID="{C2E3567B-10F5-4825-A40D-585A803122BA}" presName="c5" presStyleLbl="node1" presStyleIdx="4" presStyleCnt="19"/>
      <dgm:spPr/>
    </dgm:pt>
    <dgm:pt modelId="{9DF49621-E0D1-42FC-BDBB-66BFF4F13E8F}" type="pres">
      <dgm:prSet presAssocID="{C2E3567B-10F5-4825-A40D-585A803122BA}" presName="c6" presStyleLbl="node1" presStyleIdx="5" presStyleCnt="19"/>
      <dgm:spPr/>
    </dgm:pt>
    <dgm:pt modelId="{9547CAF3-AFFA-4CB3-B47F-A639C90D8720}" type="pres">
      <dgm:prSet presAssocID="{C2E3567B-10F5-4825-A40D-585A803122BA}" presName="c7" presStyleLbl="node1" presStyleIdx="6" presStyleCnt="19"/>
      <dgm:spPr/>
    </dgm:pt>
    <dgm:pt modelId="{D9B84DDE-A1D4-4EE3-9846-3F182258B6C1}" type="pres">
      <dgm:prSet presAssocID="{C2E3567B-10F5-4825-A40D-585A803122BA}" presName="c8" presStyleLbl="node1" presStyleIdx="7" presStyleCnt="19"/>
      <dgm:spPr/>
    </dgm:pt>
    <dgm:pt modelId="{F145E2D2-2A8E-4BCE-BA18-894FA4FF645C}" type="pres">
      <dgm:prSet presAssocID="{C2E3567B-10F5-4825-A40D-585A803122BA}" presName="c9" presStyleLbl="node1" presStyleIdx="8" presStyleCnt="19"/>
      <dgm:spPr/>
    </dgm:pt>
    <dgm:pt modelId="{11D03FC2-BE4F-41CB-BFCE-FAC8D4224F6E}" type="pres">
      <dgm:prSet presAssocID="{C2E3567B-10F5-4825-A40D-585A803122BA}" presName="c10" presStyleLbl="node1" presStyleIdx="9" presStyleCnt="19"/>
      <dgm:spPr/>
    </dgm:pt>
    <dgm:pt modelId="{D48D1951-EA49-4195-B6E0-311722C25AE7}" type="pres">
      <dgm:prSet presAssocID="{C2E3567B-10F5-4825-A40D-585A803122BA}" presName="c11" presStyleLbl="node1" presStyleIdx="10" presStyleCnt="19"/>
      <dgm:spPr/>
    </dgm:pt>
    <dgm:pt modelId="{894B945C-410F-4D0F-8063-C44F2411AE61}" type="pres">
      <dgm:prSet presAssocID="{C2E3567B-10F5-4825-A40D-585A803122BA}" presName="c12" presStyleLbl="node1" presStyleIdx="11" presStyleCnt="19"/>
      <dgm:spPr/>
    </dgm:pt>
    <dgm:pt modelId="{33AB369F-1026-4105-BCDB-C27BBFE8C141}" type="pres">
      <dgm:prSet presAssocID="{C2E3567B-10F5-4825-A40D-585A803122BA}" presName="c13" presStyleLbl="node1" presStyleIdx="12" presStyleCnt="19"/>
      <dgm:spPr/>
    </dgm:pt>
    <dgm:pt modelId="{1032EA15-F354-426C-ACDC-5B1E7823EFFF}" type="pres">
      <dgm:prSet presAssocID="{C2E3567B-10F5-4825-A40D-585A803122BA}" presName="c14" presStyleLbl="node1" presStyleIdx="13" presStyleCnt="19"/>
      <dgm:spPr/>
    </dgm:pt>
    <dgm:pt modelId="{9BE8DA18-AA17-47E2-839E-D81DE6CA95DB}" type="pres">
      <dgm:prSet presAssocID="{C2E3567B-10F5-4825-A40D-585A803122BA}" presName="c15" presStyleLbl="node1" presStyleIdx="14" presStyleCnt="19"/>
      <dgm:spPr/>
    </dgm:pt>
    <dgm:pt modelId="{A363877D-22C5-42F7-88BE-320DE2A3FA1E}" type="pres">
      <dgm:prSet presAssocID="{C2E3567B-10F5-4825-A40D-585A803122BA}" presName="c16" presStyleLbl="node1" presStyleIdx="15" presStyleCnt="19"/>
      <dgm:spPr/>
    </dgm:pt>
    <dgm:pt modelId="{60FC3349-6395-499A-AD1F-3D68058596A6}" type="pres">
      <dgm:prSet presAssocID="{C2E3567B-10F5-4825-A40D-585A803122BA}" presName="c17" presStyleLbl="node1" presStyleIdx="16" presStyleCnt="19"/>
      <dgm:spPr/>
    </dgm:pt>
    <dgm:pt modelId="{3FB749AA-B010-46A5-8CAE-B480054925A7}" type="pres">
      <dgm:prSet presAssocID="{C2E3567B-10F5-4825-A40D-585A803122BA}" presName="c18" presStyleLbl="node1" presStyleIdx="17" presStyleCnt="19"/>
      <dgm:spPr/>
    </dgm:pt>
    <dgm:pt modelId="{2E6E2753-F644-436D-84CA-5E8F443A63CB}" type="pres">
      <dgm:prSet presAssocID="{87093A22-0BC5-4B90-8142-12CC2CAE4601}" presName="chevronComposite1" presStyleCnt="0"/>
      <dgm:spPr/>
    </dgm:pt>
    <dgm:pt modelId="{453C1C94-C823-4A4E-A0C7-409F5AA30A73}" type="pres">
      <dgm:prSet presAssocID="{87093A22-0BC5-4B90-8142-12CC2CAE4601}" presName="chevron1" presStyleLbl="sibTrans2D1" presStyleIdx="0" presStyleCnt="2"/>
      <dgm:spPr/>
    </dgm:pt>
    <dgm:pt modelId="{A82EB9DC-BC11-48AB-82E1-7F01FC06FD60}" type="pres">
      <dgm:prSet presAssocID="{87093A22-0BC5-4B90-8142-12CC2CAE4601}" presName="spChevron1" presStyleCnt="0"/>
      <dgm:spPr/>
    </dgm:pt>
    <dgm:pt modelId="{514C6D18-40FE-43F5-9791-C94414F3C846}" type="pres">
      <dgm:prSet presAssocID="{4F443239-F3CB-4595-916F-EFB9171F2BE6}" presName="middle" presStyleCnt="0"/>
      <dgm:spPr/>
    </dgm:pt>
    <dgm:pt modelId="{A8BA198C-EAFF-42F2-A153-CC5EB3B8A29F}" type="pres">
      <dgm:prSet presAssocID="{4F443239-F3CB-4595-916F-EFB9171F2BE6}" presName="parTxMid" presStyleLbl="revTx" presStyleIdx="2" presStyleCnt="5"/>
      <dgm:spPr/>
      <dgm:t>
        <a:bodyPr/>
        <a:lstStyle/>
        <a:p>
          <a:endParaRPr lang="es-EC"/>
        </a:p>
      </dgm:t>
    </dgm:pt>
    <dgm:pt modelId="{E05E6078-4A40-4A8C-88EF-59B683A40D45}" type="pres">
      <dgm:prSet presAssocID="{4F443239-F3CB-4595-916F-EFB9171F2BE6}" presName="desTxMid" presStyleLbl="revTx" presStyleIdx="3" presStyleCnt="5">
        <dgm:presLayoutVars>
          <dgm:bulletEnabled val="1"/>
        </dgm:presLayoutVars>
      </dgm:prSet>
      <dgm:spPr/>
      <dgm:t>
        <a:bodyPr/>
        <a:lstStyle/>
        <a:p>
          <a:endParaRPr lang="es-EC"/>
        </a:p>
      </dgm:t>
    </dgm:pt>
    <dgm:pt modelId="{BBBD7705-4F78-496F-9C60-4EBF41071ACB}" type="pres">
      <dgm:prSet presAssocID="{4F443239-F3CB-4595-916F-EFB9171F2BE6}" presName="spMid" presStyleCnt="0"/>
      <dgm:spPr/>
    </dgm:pt>
    <dgm:pt modelId="{1B41BB6F-C08C-4294-B1ED-FCDB12A7CC42}" type="pres">
      <dgm:prSet presAssocID="{4C7666AE-6C58-4C40-BFCE-07C6654D5319}" presName="chevronComposite1" presStyleCnt="0"/>
      <dgm:spPr/>
    </dgm:pt>
    <dgm:pt modelId="{D672D4B6-6FFD-42FD-9964-CDACE9DC5D29}" type="pres">
      <dgm:prSet presAssocID="{4C7666AE-6C58-4C40-BFCE-07C6654D5319}" presName="chevron1" presStyleLbl="sibTrans2D1" presStyleIdx="1" presStyleCnt="2"/>
      <dgm:spPr/>
    </dgm:pt>
    <dgm:pt modelId="{E52B8823-8CE1-438B-9F4C-40C92358154B}" type="pres">
      <dgm:prSet presAssocID="{4C7666AE-6C58-4C40-BFCE-07C6654D5319}" presName="spChevron1" presStyleCnt="0"/>
      <dgm:spPr/>
    </dgm:pt>
    <dgm:pt modelId="{3E263C27-D10C-4684-9303-2CFE74F5AD42}" type="pres">
      <dgm:prSet presAssocID="{162A79D4-23B1-4F1C-B033-12A87CC7A8F8}" presName="last" presStyleCnt="0"/>
      <dgm:spPr/>
    </dgm:pt>
    <dgm:pt modelId="{0FA414D6-B95C-4C94-B929-4CA81C08FCDB}" type="pres">
      <dgm:prSet presAssocID="{162A79D4-23B1-4F1C-B033-12A87CC7A8F8}" presName="circleTx" presStyleLbl="node1" presStyleIdx="18" presStyleCnt="19"/>
      <dgm:spPr/>
      <dgm:t>
        <a:bodyPr/>
        <a:lstStyle/>
        <a:p>
          <a:endParaRPr lang="es-EC"/>
        </a:p>
      </dgm:t>
    </dgm:pt>
    <dgm:pt modelId="{611EEC80-8BFE-4E56-BC51-2A12C0E7B58B}" type="pres">
      <dgm:prSet presAssocID="{162A79D4-23B1-4F1C-B033-12A87CC7A8F8}" presName="desTxN" presStyleLbl="revTx" presStyleIdx="4" presStyleCnt="5">
        <dgm:presLayoutVars>
          <dgm:bulletEnabled val="1"/>
        </dgm:presLayoutVars>
      </dgm:prSet>
      <dgm:spPr/>
      <dgm:t>
        <a:bodyPr/>
        <a:lstStyle/>
        <a:p>
          <a:endParaRPr lang="es-EC"/>
        </a:p>
      </dgm:t>
    </dgm:pt>
    <dgm:pt modelId="{ACA4415F-0490-43E5-A1B4-EB2C28F06A9F}" type="pres">
      <dgm:prSet presAssocID="{162A79D4-23B1-4F1C-B033-12A87CC7A8F8}" presName="spN" presStyleCnt="0"/>
      <dgm:spPr/>
    </dgm:pt>
  </dgm:ptLst>
  <dgm:cxnLst>
    <dgm:cxn modelId="{4F8BDEA5-CCED-4915-8EF0-294047717856}" srcId="{798540A6-6F15-4EC4-A871-FDBA1E56DEC1}" destId="{162A79D4-23B1-4F1C-B033-12A87CC7A8F8}" srcOrd="2" destOrd="0" parTransId="{2294D6B2-486D-4D81-92CF-1A5B6BA1F0B7}" sibTransId="{A3C4F916-7224-4883-8FFD-0935CD83C864}"/>
    <dgm:cxn modelId="{6C5FA92F-1CC3-4D93-9432-7656A6208EAD}" srcId="{798540A6-6F15-4EC4-A871-FDBA1E56DEC1}" destId="{4F443239-F3CB-4595-916F-EFB9171F2BE6}" srcOrd="1" destOrd="0" parTransId="{E249E9C6-A1C1-4A50-8C35-6388E4A334EC}" sibTransId="{4C7666AE-6C58-4C40-BFCE-07C6654D5319}"/>
    <dgm:cxn modelId="{7FA9348A-75C9-46A1-A32B-D4D4235C23EB}" type="presOf" srcId="{C2E3567B-10F5-4825-A40D-585A803122BA}" destId="{62258994-63E8-4A69-81FC-20C23B69BAF7}" srcOrd="0" destOrd="0" presId="urn:microsoft.com/office/officeart/2009/3/layout/RandomtoResultProcess"/>
    <dgm:cxn modelId="{EC8CF7DB-DF22-44C8-A8B1-AC9A273C9F2B}" srcId="{162A79D4-23B1-4F1C-B033-12A87CC7A8F8}" destId="{0DCDE3DA-7D2B-45C6-81FF-595B2C46BCF6}" srcOrd="0" destOrd="0" parTransId="{C051C983-E737-4A86-9E90-E1618E2BED57}" sibTransId="{30965C1B-FABD-471A-99DE-CB6B6FCF0E5C}"/>
    <dgm:cxn modelId="{E9892BE7-95F6-4A0D-87C6-4E3282B1EA9C}" type="presOf" srcId="{6A1CF78B-DD6F-477A-BEB4-A99C70105289}" destId="{AB768DBD-6B8B-4C29-A80E-4D14330AE5AB}" srcOrd="0" destOrd="0" presId="urn:microsoft.com/office/officeart/2009/3/layout/RandomtoResultProcess"/>
    <dgm:cxn modelId="{879FE19E-BBFD-49A7-B2DD-F5FD63D7B3CA}" type="presOf" srcId="{162A79D4-23B1-4F1C-B033-12A87CC7A8F8}" destId="{0FA414D6-B95C-4C94-B929-4CA81C08FCDB}" srcOrd="0" destOrd="0" presId="urn:microsoft.com/office/officeart/2009/3/layout/RandomtoResultProcess"/>
    <dgm:cxn modelId="{FA6ED4A4-63EF-4754-8988-1D8021074DBF}" type="presOf" srcId="{798540A6-6F15-4EC4-A871-FDBA1E56DEC1}" destId="{66FBDC98-E8BC-4751-896E-170BF1E10349}" srcOrd="0" destOrd="0" presId="urn:microsoft.com/office/officeart/2009/3/layout/RandomtoResultProcess"/>
    <dgm:cxn modelId="{1E79FC1A-7E07-4125-B015-6B7F2293EC89}" type="presOf" srcId="{0DCDE3DA-7D2B-45C6-81FF-595B2C46BCF6}" destId="{611EEC80-8BFE-4E56-BC51-2A12C0E7B58B}" srcOrd="0" destOrd="0" presId="urn:microsoft.com/office/officeart/2009/3/layout/RandomtoResultProcess"/>
    <dgm:cxn modelId="{82D76FE2-BC6A-4BE4-B31A-06C83496973F}" srcId="{4F443239-F3CB-4595-916F-EFB9171F2BE6}" destId="{702E9A56-A3B8-4337-99F0-083233DCD119}" srcOrd="0" destOrd="0" parTransId="{5148A8FA-48FC-4871-96CA-1F9B6E0F64F9}" sibTransId="{C9FCED67-52E3-40C2-82E5-9665C3736D2F}"/>
    <dgm:cxn modelId="{78301DDB-A73F-4C9A-AC2D-1E67ACFFC493}" srcId="{798540A6-6F15-4EC4-A871-FDBA1E56DEC1}" destId="{C2E3567B-10F5-4825-A40D-585A803122BA}" srcOrd="0" destOrd="0" parTransId="{EEA8233E-BBAE-4B0D-BD54-333A3F73F650}" sibTransId="{87093A22-0BC5-4B90-8142-12CC2CAE4601}"/>
    <dgm:cxn modelId="{18C3B9CA-67C5-46B8-B1BA-1D7A7657E076}" type="presOf" srcId="{4F443239-F3CB-4595-916F-EFB9171F2BE6}" destId="{A8BA198C-EAFF-42F2-A153-CC5EB3B8A29F}" srcOrd="0" destOrd="0" presId="urn:microsoft.com/office/officeart/2009/3/layout/RandomtoResultProcess"/>
    <dgm:cxn modelId="{8E7B4DD4-D39C-45AE-928F-482862B6CB9D}" srcId="{C2E3567B-10F5-4825-A40D-585A803122BA}" destId="{6A1CF78B-DD6F-477A-BEB4-A99C70105289}" srcOrd="0" destOrd="0" parTransId="{D672A14B-EFB5-4DD6-B077-45B376F1A3A7}" sibTransId="{5D3B31BE-B298-44CE-B39D-0040B5C80594}"/>
    <dgm:cxn modelId="{89D39084-131B-4030-8A0F-DF7FCB459325}" type="presOf" srcId="{702E9A56-A3B8-4337-99F0-083233DCD119}" destId="{E05E6078-4A40-4A8C-88EF-59B683A40D45}" srcOrd="0" destOrd="0" presId="urn:microsoft.com/office/officeart/2009/3/layout/RandomtoResultProcess"/>
    <dgm:cxn modelId="{6ED084E4-4B97-4922-83E9-F4D310D81BB9}" type="presParOf" srcId="{66FBDC98-E8BC-4751-896E-170BF1E10349}" destId="{140FB2AB-9C8E-4951-8D69-0EE2F1389B58}" srcOrd="0" destOrd="0" presId="urn:microsoft.com/office/officeart/2009/3/layout/RandomtoResultProcess"/>
    <dgm:cxn modelId="{5FADA9ED-A288-499E-AC8C-6BBF69EA350C}" type="presParOf" srcId="{140FB2AB-9C8E-4951-8D69-0EE2F1389B58}" destId="{62258994-63E8-4A69-81FC-20C23B69BAF7}" srcOrd="0" destOrd="0" presId="urn:microsoft.com/office/officeart/2009/3/layout/RandomtoResultProcess"/>
    <dgm:cxn modelId="{94924AB9-8568-4BC5-BA56-3AF07BEEB00C}" type="presParOf" srcId="{140FB2AB-9C8E-4951-8D69-0EE2F1389B58}" destId="{AB768DBD-6B8B-4C29-A80E-4D14330AE5AB}" srcOrd="1" destOrd="0" presId="urn:microsoft.com/office/officeart/2009/3/layout/RandomtoResultProcess"/>
    <dgm:cxn modelId="{964C9C5D-B352-4071-B5B3-B508230DE551}" type="presParOf" srcId="{140FB2AB-9C8E-4951-8D69-0EE2F1389B58}" destId="{D4DECC4B-5688-4E15-B33D-7059C7C57F64}" srcOrd="2" destOrd="0" presId="urn:microsoft.com/office/officeart/2009/3/layout/RandomtoResultProcess"/>
    <dgm:cxn modelId="{B7D4A41D-FA22-4D9F-9B37-D1D17E6B7003}" type="presParOf" srcId="{140FB2AB-9C8E-4951-8D69-0EE2F1389B58}" destId="{BDCE5019-18B6-4C77-ABA7-EBDA08E483F8}" srcOrd="3" destOrd="0" presId="urn:microsoft.com/office/officeart/2009/3/layout/RandomtoResultProcess"/>
    <dgm:cxn modelId="{780C8ABA-5D9A-4151-923F-6E7E6BA83DA4}" type="presParOf" srcId="{140FB2AB-9C8E-4951-8D69-0EE2F1389B58}" destId="{20386FF8-C1DB-4605-9377-C55A76F2698E}" srcOrd="4" destOrd="0" presId="urn:microsoft.com/office/officeart/2009/3/layout/RandomtoResultProcess"/>
    <dgm:cxn modelId="{94DF9900-F391-4E0D-B699-4B623F5B63D6}" type="presParOf" srcId="{140FB2AB-9C8E-4951-8D69-0EE2F1389B58}" destId="{13901168-AE86-4C57-9CD6-F559F74B821F}" srcOrd="5" destOrd="0" presId="urn:microsoft.com/office/officeart/2009/3/layout/RandomtoResultProcess"/>
    <dgm:cxn modelId="{D0FD22FA-EEF2-48E7-845E-59DD4B293D0F}" type="presParOf" srcId="{140FB2AB-9C8E-4951-8D69-0EE2F1389B58}" destId="{BBD354BE-F47F-4D0E-8861-D3A9D5358471}" srcOrd="6" destOrd="0" presId="urn:microsoft.com/office/officeart/2009/3/layout/RandomtoResultProcess"/>
    <dgm:cxn modelId="{FF20A938-36FF-4A61-B9FD-A8A5AA7DDA7B}" type="presParOf" srcId="{140FB2AB-9C8E-4951-8D69-0EE2F1389B58}" destId="{9DF49621-E0D1-42FC-BDBB-66BFF4F13E8F}" srcOrd="7" destOrd="0" presId="urn:microsoft.com/office/officeart/2009/3/layout/RandomtoResultProcess"/>
    <dgm:cxn modelId="{F85EB2DD-75B8-44FA-83DD-561EBA075F38}" type="presParOf" srcId="{140FB2AB-9C8E-4951-8D69-0EE2F1389B58}" destId="{9547CAF3-AFFA-4CB3-B47F-A639C90D8720}" srcOrd="8" destOrd="0" presId="urn:microsoft.com/office/officeart/2009/3/layout/RandomtoResultProcess"/>
    <dgm:cxn modelId="{91F5C775-5F5D-4B45-B604-67F3CFC0BB0D}" type="presParOf" srcId="{140FB2AB-9C8E-4951-8D69-0EE2F1389B58}" destId="{D9B84DDE-A1D4-4EE3-9846-3F182258B6C1}" srcOrd="9" destOrd="0" presId="urn:microsoft.com/office/officeart/2009/3/layout/RandomtoResultProcess"/>
    <dgm:cxn modelId="{79696006-FD48-46EE-886E-AC264D7DD371}" type="presParOf" srcId="{140FB2AB-9C8E-4951-8D69-0EE2F1389B58}" destId="{F145E2D2-2A8E-4BCE-BA18-894FA4FF645C}" srcOrd="10" destOrd="0" presId="urn:microsoft.com/office/officeart/2009/3/layout/RandomtoResultProcess"/>
    <dgm:cxn modelId="{06BF8694-7736-46FB-93BA-A3DC4E80306F}" type="presParOf" srcId="{140FB2AB-9C8E-4951-8D69-0EE2F1389B58}" destId="{11D03FC2-BE4F-41CB-BFCE-FAC8D4224F6E}" srcOrd="11" destOrd="0" presId="urn:microsoft.com/office/officeart/2009/3/layout/RandomtoResultProcess"/>
    <dgm:cxn modelId="{E6D96CBF-F876-46F5-A8F4-926BB42E67F8}" type="presParOf" srcId="{140FB2AB-9C8E-4951-8D69-0EE2F1389B58}" destId="{D48D1951-EA49-4195-B6E0-311722C25AE7}" srcOrd="12" destOrd="0" presId="urn:microsoft.com/office/officeart/2009/3/layout/RandomtoResultProcess"/>
    <dgm:cxn modelId="{8E474FDD-5453-4428-9B02-CB99BF3E6471}" type="presParOf" srcId="{140FB2AB-9C8E-4951-8D69-0EE2F1389B58}" destId="{894B945C-410F-4D0F-8063-C44F2411AE61}" srcOrd="13" destOrd="0" presId="urn:microsoft.com/office/officeart/2009/3/layout/RandomtoResultProcess"/>
    <dgm:cxn modelId="{75876068-B0DE-4972-9C7C-C9EB896C3C87}" type="presParOf" srcId="{140FB2AB-9C8E-4951-8D69-0EE2F1389B58}" destId="{33AB369F-1026-4105-BCDB-C27BBFE8C141}" srcOrd="14" destOrd="0" presId="urn:microsoft.com/office/officeart/2009/3/layout/RandomtoResultProcess"/>
    <dgm:cxn modelId="{B0D7242F-C194-40ED-8EDA-730F4E223BCE}" type="presParOf" srcId="{140FB2AB-9C8E-4951-8D69-0EE2F1389B58}" destId="{1032EA15-F354-426C-ACDC-5B1E7823EFFF}" srcOrd="15" destOrd="0" presId="urn:microsoft.com/office/officeart/2009/3/layout/RandomtoResultProcess"/>
    <dgm:cxn modelId="{2C417010-D2F3-4695-9125-921BDF3A8655}" type="presParOf" srcId="{140FB2AB-9C8E-4951-8D69-0EE2F1389B58}" destId="{9BE8DA18-AA17-47E2-839E-D81DE6CA95DB}" srcOrd="16" destOrd="0" presId="urn:microsoft.com/office/officeart/2009/3/layout/RandomtoResultProcess"/>
    <dgm:cxn modelId="{42DBB5BB-826A-451B-88A0-44D43B9FA93D}" type="presParOf" srcId="{140FB2AB-9C8E-4951-8D69-0EE2F1389B58}" destId="{A363877D-22C5-42F7-88BE-320DE2A3FA1E}" srcOrd="17" destOrd="0" presId="urn:microsoft.com/office/officeart/2009/3/layout/RandomtoResultProcess"/>
    <dgm:cxn modelId="{3692CEF5-1B63-4D5C-BA63-29B18C55115A}" type="presParOf" srcId="{140FB2AB-9C8E-4951-8D69-0EE2F1389B58}" destId="{60FC3349-6395-499A-AD1F-3D68058596A6}" srcOrd="18" destOrd="0" presId="urn:microsoft.com/office/officeart/2009/3/layout/RandomtoResultProcess"/>
    <dgm:cxn modelId="{D107815E-34AA-4ADF-B6A3-AAE6351405AB}" type="presParOf" srcId="{140FB2AB-9C8E-4951-8D69-0EE2F1389B58}" destId="{3FB749AA-B010-46A5-8CAE-B480054925A7}" srcOrd="19" destOrd="0" presId="urn:microsoft.com/office/officeart/2009/3/layout/RandomtoResultProcess"/>
    <dgm:cxn modelId="{0CA5E6AD-3D57-4DFC-ACC4-5CCE2FE5015C}" type="presParOf" srcId="{66FBDC98-E8BC-4751-896E-170BF1E10349}" destId="{2E6E2753-F644-436D-84CA-5E8F443A63CB}" srcOrd="1" destOrd="0" presId="urn:microsoft.com/office/officeart/2009/3/layout/RandomtoResultProcess"/>
    <dgm:cxn modelId="{AE0CE975-72C9-45AD-875A-B7C91460DB4C}" type="presParOf" srcId="{2E6E2753-F644-436D-84CA-5E8F443A63CB}" destId="{453C1C94-C823-4A4E-A0C7-409F5AA30A73}" srcOrd="0" destOrd="0" presId="urn:microsoft.com/office/officeart/2009/3/layout/RandomtoResultProcess"/>
    <dgm:cxn modelId="{CE1C11D2-AB18-4068-8BA9-6C263CFE2816}" type="presParOf" srcId="{2E6E2753-F644-436D-84CA-5E8F443A63CB}" destId="{A82EB9DC-BC11-48AB-82E1-7F01FC06FD60}" srcOrd="1" destOrd="0" presId="urn:microsoft.com/office/officeart/2009/3/layout/RandomtoResultProcess"/>
    <dgm:cxn modelId="{AFB53A5F-7C12-4CC6-9D57-D9B1D7D45049}" type="presParOf" srcId="{66FBDC98-E8BC-4751-896E-170BF1E10349}" destId="{514C6D18-40FE-43F5-9791-C94414F3C846}" srcOrd="2" destOrd="0" presId="urn:microsoft.com/office/officeart/2009/3/layout/RandomtoResultProcess"/>
    <dgm:cxn modelId="{939809CF-25A4-4572-9BE3-43BDF6947E5D}" type="presParOf" srcId="{514C6D18-40FE-43F5-9791-C94414F3C846}" destId="{A8BA198C-EAFF-42F2-A153-CC5EB3B8A29F}" srcOrd="0" destOrd="0" presId="urn:microsoft.com/office/officeart/2009/3/layout/RandomtoResultProcess"/>
    <dgm:cxn modelId="{88A967FB-1B6B-4DBD-B2EE-E0C064D87A04}" type="presParOf" srcId="{514C6D18-40FE-43F5-9791-C94414F3C846}" destId="{E05E6078-4A40-4A8C-88EF-59B683A40D45}" srcOrd="1" destOrd="0" presId="urn:microsoft.com/office/officeart/2009/3/layout/RandomtoResultProcess"/>
    <dgm:cxn modelId="{3F7C109F-C481-49E1-9C59-B110F0145EAD}" type="presParOf" srcId="{514C6D18-40FE-43F5-9791-C94414F3C846}" destId="{BBBD7705-4F78-496F-9C60-4EBF41071ACB}" srcOrd="2" destOrd="0" presId="urn:microsoft.com/office/officeart/2009/3/layout/RandomtoResultProcess"/>
    <dgm:cxn modelId="{7350FD71-618E-44A4-A235-5523CC1D5FB2}" type="presParOf" srcId="{66FBDC98-E8BC-4751-896E-170BF1E10349}" destId="{1B41BB6F-C08C-4294-B1ED-FCDB12A7CC42}" srcOrd="3" destOrd="0" presId="urn:microsoft.com/office/officeart/2009/3/layout/RandomtoResultProcess"/>
    <dgm:cxn modelId="{EFE8078F-1FA9-4F56-809E-6E1DD5B60C5D}" type="presParOf" srcId="{1B41BB6F-C08C-4294-B1ED-FCDB12A7CC42}" destId="{D672D4B6-6FFD-42FD-9964-CDACE9DC5D29}" srcOrd="0" destOrd="0" presId="urn:microsoft.com/office/officeart/2009/3/layout/RandomtoResultProcess"/>
    <dgm:cxn modelId="{A3892F77-0A86-470A-BFB7-E0D6D4114129}" type="presParOf" srcId="{1B41BB6F-C08C-4294-B1ED-FCDB12A7CC42}" destId="{E52B8823-8CE1-438B-9F4C-40C92358154B}" srcOrd="1" destOrd="0" presId="urn:microsoft.com/office/officeart/2009/3/layout/RandomtoResultProcess"/>
    <dgm:cxn modelId="{A0028883-3B8C-41D1-9D71-90F67848009A}" type="presParOf" srcId="{66FBDC98-E8BC-4751-896E-170BF1E10349}" destId="{3E263C27-D10C-4684-9303-2CFE74F5AD42}" srcOrd="4" destOrd="0" presId="urn:microsoft.com/office/officeart/2009/3/layout/RandomtoResultProcess"/>
    <dgm:cxn modelId="{45F9D324-1F4A-4FF4-982B-B078ECB7968C}" type="presParOf" srcId="{3E263C27-D10C-4684-9303-2CFE74F5AD42}" destId="{0FA414D6-B95C-4C94-B929-4CA81C08FCDB}" srcOrd="0" destOrd="0" presId="urn:microsoft.com/office/officeart/2009/3/layout/RandomtoResultProcess"/>
    <dgm:cxn modelId="{2647DDC2-E45F-4319-8089-8CE1F2247B4F}" type="presParOf" srcId="{3E263C27-D10C-4684-9303-2CFE74F5AD42}" destId="{611EEC80-8BFE-4E56-BC51-2A12C0E7B58B}" srcOrd="1" destOrd="0" presId="urn:microsoft.com/office/officeart/2009/3/layout/RandomtoResultProcess"/>
    <dgm:cxn modelId="{541E9F51-70BA-49BC-9B62-2E01EDD07ADB}" type="presParOf" srcId="{3E263C27-D10C-4684-9303-2CFE74F5AD42}" destId="{ACA4415F-0490-43E5-A1B4-EB2C28F06A9F}" srcOrd="2" destOrd="0" presId="urn:microsoft.com/office/officeart/2009/3/layout/RandomtoResultProces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1. Motivación y contexto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27378A1-521C-4F37-A410-5E7E262DD251}"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13661A6-20E6-4E77-AAA3-665D6A328AC2}" type="presOf" srcId="{09FEC86F-E036-4932-A1F3-29C792D7DC38}" destId="{ED61DF64-18D5-4490-B573-C36FB134BE14}" srcOrd="0" destOrd="0" presId="urn:microsoft.com/office/officeart/2005/8/layout/vList2"/>
    <dgm:cxn modelId="{DA0F29D8-D548-466B-B224-D3BC3FC38CD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48.xml><?xml version="1.0" encoding="utf-8"?>
<dgm:dataModel xmlns:dgm="http://schemas.openxmlformats.org/drawingml/2006/diagram" xmlns:a="http://schemas.openxmlformats.org/drawingml/2006/main">
  <dgm:ptLst>
    <dgm:pt modelId="{798540A6-6F15-4EC4-A871-FDBA1E56DEC1}" type="doc">
      <dgm:prSet loTypeId="urn:microsoft.com/office/officeart/2005/8/layout/chevron2" loCatId="process" qsTypeId="urn:microsoft.com/office/officeart/2005/8/quickstyle/simple5" qsCatId="simple" csTypeId="urn:microsoft.com/office/officeart/2005/8/colors/accent5_5" csCatId="accent5" phldr="1"/>
      <dgm:spPr/>
      <dgm:t>
        <a:bodyPr/>
        <a:lstStyle/>
        <a:p>
          <a:endParaRPr lang="es-EC"/>
        </a:p>
      </dgm:t>
    </dgm:pt>
    <dgm:pt modelId="{4F443239-F3CB-4595-916F-EFB9171F2BE6}">
      <dgm:prSet/>
      <dgm:spPr/>
      <dgm:t>
        <a:bodyPr/>
        <a:lstStyle/>
        <a:p>
          <a:pPr rtl="0"/>
          <a:r>
            <a:rPr lang="es-MX" dirty="0" smtClean="0"/>
            <a:t>2</a:t>
          </a:r>
          <a:endParaRPr lang="es-EC" dirty="0"/>
        </a:p>
      </dgm:t>
    </dgm:pt>
    <dgm:pt modelId="{E249E9C6-A1C1-4A50-8C35-6388E4A334EC}" type="parTrans" cxnId="{6C5FA92F-1CC3-4D93-9432-7656A6208EAD}">
      <dgm:prSet/>
      <dgm:spPr/>
      <dgm:t>
        <a:bodyPr/>
        <a:lstStyle/>
        <a:p>
          <a:endParaRPr lang="es-EC"/>
        </a:p>
      </dgm:t>
    </dgm:pt>
    <dgm:pt modelId="{4C7666AE-6C58-4C40-BFCE-07C6654D5319}" type="sibTrans" cxnId="{6C5FA92F-1CC3-4D93-9432-7656A6208EAD}">
      <dgm:prSet/>
      <dgm:spPr/>
      <dgm:t>
        <a:bodyPr/>
        <a:lstStyle/>
        <a:p>
          <a:endParaRPr lang="es-EC"/>
        </a:p>
      </dgm:t>
    </dgm:pt>
    <dgm:pt modelId="{162A79D4-23B1-4F1C-B033-12A87CC7A8F8}">
      <dgm:prSet/>
      <dgm:spPr/>
      <dgm:t>
        <a:bodyPr/>
        <a:lstStyle/>
        <a:p>
          <a:pPr rtl="0"/>
          <a:r>
            <a:rPr lang="es-MX" dirty="0" smtClean="0"/>
            <a:t>3</a:t>
          </a:r>
          <a:endParaRPr lang="es-EC" dirty="0"/>
        </a:p>
      </dgm:t>
    </dgm:pt>
    <dgm:pt modelId="{2294D6B2-486D-4D81-92CF-1A5B6BA1F0B7}" type="parTrans" cxnId="{4F8BDEA5-CCED-4915-8EF0-294047717856}">
      <dgm:prSet/>
      <dgm:spPr/>
      <dgm:t>
        <a:bodyPr/>
        <a:lstStyle/>
        <a:p>
          <a:endParaRPr lang="es-EC"/>
        </a:p>
      </dgm:t>
    </dgm:pt>
    <dgm:pt modelId="{A3C4F916-7224-4883-8FFD-0935CD83C864}" type="sibTrans" cxnId="{4F8BDEA5-CCED-4915-8EF0-294047717856}">
      <dgm:prSet/>
      <dgm:spPr/>
      <dgm:t>
        <a:bodyPr/>
        <a:lstStyle/>
        <a:p>
          <a:endParaRPr lang="es-EC"/>
        </a:p>
      </dgm:t>
    </dgm:pt>
    <dgm:pt modelId="{C2E3567B-10F5-4825-A40D-585A803122BA}">
      <dgm:prSet/>
      <dgm:spPr/>
      <dgm:t>
        <a:bodyPr/>
        <a:lstStyle/>
        <a:p>
          <a:pPr rtl="0"/>
          <a:r>
            <a:rPr lang="es-MX" dirty="0" smtClean="0"/>
            <a:t>1</a:t>
          </a:r>
          <a:endParaRPr lang="es-EC" dirty="0"/>
        </a:p>
      </dgm:t>
    </dgm:pt>
    <dgm:pt modelId="{87093A22-0BC5-4B90-8142-12CC2CAE4601}" type="sibTrans" cxnId="{78301DDB-A73F-4C9A-AC2D-1E67ACFFC493}">
      <dgm:prSet/>
      <dgm:spPr/>
      <dgm:t>
        <a:bodyPr/>
        <a:lstStyle/>
        <a:p>
          <a:endParaRPr lang="es-EC"/>
        </a:p>
      </dgm:t>
    </dgm:pt>
    <dgm:pt modelId="{EEA8233E-BBAE-4B0D-BD54-333A3F73F650}" type="parTrans" cxnId="{78301DDB-A73F-4C9A-AC2D-1E67ACFFC493}">
      <dgm:prSet/>
      <dgm:spPr/>
      <dgm:t>
        <a:bodyPr/>
        <a:lstStyle/>
        <a:p>
          <a:endParaRPr lang="es-EC"/>
        </a:p>
      </dgm:t>
    </dgm:pt>
    <dgm:pt modelId="{702E9A56-A3B8-4337-99F0-083233DCD119}">
      <dgm:prSet/>
      <dgm:spPr/>
      <dgm:t>
        <a:bodyPr/>
        <a:lstStyle/>
        <a:p>
          <a:pPr rtl="0"/>
          <a:r>
            <a:rPr lang="es-MX" dirty="0" smtClean="0"/>
            <a:t>¿Existirá relación entre los niveles de madurez de los procesos de TI y el grado de desempeño de la </a:t>
          </a:r>
          <a:r>
            <a:rPr lang="es-MX" smtClean="0"/>
            <a:t>organización ?</a:t>
          </a:r>
          <a:endParaRPr lang="es-EC" dirty="0"/>
        </a:p>
      </dgm:t>
    </dgm:pt>
    <dgm:pt modelId="{5148A8FA-48FC-4871-96CA-1F9B6E0F64F9}" type="parTrans" cxnId="{82D76FE2-BC6A-4BE4-B31A-06C83496973F}">
      <dgm:prSet/>
      <dgm:spPr/>
      <dgm:t>
        <a:bodyPr/>
        <a:lstStyle/>
        <a:p>
          <a:endParaRPr lang="es-EC"/>
        </a:p>
      </dgm:t>
    </dgm:pt>
    <dgm:pt modelId="{C9FCED67-52E3-40C2-82E5-9665C3736D2F}" type="sibTrans" cxnId="{82D76FE2-BC6A-4BE4-B31A-06C83496973F}">
      <dgm:prSet/>
      <dgm:spPr/>
      <dgm:t>
        <a:bodyPr/>
        <a:lstStyle/>
        <a:p>
          <a:endParaRPr lang="es-EC"/>
        </a:p>
      </dgm:t>
    </dgm:pt>
    <dgm:pt modelId="{0DCDE3DA-7D2B-45C6-81FF-595B2C46BCF6}">
      <dgm:prSet/>
      <dgm:spPr/>
      <dgm:t>
        <a:bodyPr/>
        <a:lstStyle/>
        <a:p>
          <a:pPr rtl="0"/>
          <a:r>
            <a:rPr lang="es-MX" dirty="0" smtClean="0"/>
            <a:t>¿Cuáles deberán ser las estrategias para construir un  Manual de Gestión  de TI para el Dominio Adquirir e Implementar acorde a las exigencias y necesidades del CGREG? </a:t>
          </a:r>
          <a:endParaRPr lang="es-EC" dirty="0"/>
        </a:p>
      </dgm:t>
    </dgm:pt>
    <dgm:pt modelId="{C051C983-E737-4A86-9E90-E1618E2BED57}" type="parTrans" cxnId="{EC8CF7DB-DF22-44C8-A8B1-AC9A273C9F2B}">
      <dgm:prSet/>
      <dgm:spPr/>
      <dgm:t>
        <a:bodyPr/>
        <a:lstStyle/>
        <a:p>
          <a:endParaRPr lang="es-EC"/>
        </a:p>
      </dgm:t>
    </dgm:pt>
    <dgm:pt modelId="{30965C1B-FABD-471A-99DE-CB6B6FCF0E5C}" type="sibTrans" cxnId="{EC8CF7DB-DF22-44C8-A8B1-AC9A273C9F2B}">
      <dgm:prSet/>
      <dgm:spPr/>
      <dgm:t>
        <a:bodyPr/>
        <a:lstStyle/>
        <a:p>
          <a:endParaRPr lang="es-EC"/>
        </a:p>
      </dgm:t>
    </dgm:pt>
    <dgm:pt modelId="{6A1CF78B-DD6F-477A-BEB4-A99C70105289}">
      <dgm:prSet/>
      <dgm:spPr/>
      <dgm:t>
        <a:bodyPr/>
        <a:lstStyle/>
        <a:p>
          <a:pPr rtl="0"/>
          <a:r>
            <a:rPr lang="es-MX" dirty="0" smtClean="0"/>
            <a:t>¿Es posible identificar y diagnosticar la situación actual de los procesos de TI aplicando COBIT en el dominio  Adquirir e Implementar?</a:t>
          </a:r>
          <a:endParaRPr lang="es-EC" dirty="0"/>
        </a:p>
      </dgm:t>
    </dgm:pt>
    <dgm:pt modelId="{5D3B31BE-B298-44CE-B39D-0040B5C80594}" type="sibTrans" cxnId="{8E7B4DD4-D39C-45AE-928F-482862B6CB9D}">
      <dgm:prSet/>
      <dgm:spPr/>
      <dgm:t>
        <a:bodyPr/>
        <a:lstStyle/>
        <a:p>
          <a:endParaRPr lang="es-EC"/>
        </a:p>
      </dgm:t>
    </dgm:pt>
    <dgm:pt modelId="{D672A14B-EFB5-4DD6-B077-45B376F1A3A7}" type="parTrans" cxnId="{8E7B4DD4-D39C-45AE-928F-482862B6CB9D}">
      <dgm:prSet/>
      <dgm:spPr/>
      <dgm:t>
        <a:bodyPr/>
        <a:lstStyle/>
        <a:p>
          <a:endParaRPr lang="es-EC"/>
        </a:p>
      </dgm:t>
    </dgm:pt>
    <dgm:pt modelId="{86527202-8914-44D5-9102-40B7D273AEFE}" type="pres">
      <dgm:prSet presAssocID="{798540A6-6F15-4EC4-A871-FDBA1E56DEC1}" presName="linearFlow" presStyleCnt="0">
        <dgm:presLayoutVars>
          <dgm:dir/>
          <dgm:animLvl val="lvl"/>
          <dgm:resizeHandles val="exact"/>
        </dgm:presLayoutVars>
      </dgm:prSet>
      <dgm:spPr/>
      <dgm:t>
        <a:bodyPr/>
        <a:lstStyle/>
        <a:p>
          <a:endParaRPr lang="es-EC"/>
        </a:p>
      </dgm:t>
    </dgm:pt>
    <dgm:pt modelId="{5A2EC53A-969B-40B7-94D8-D5F2DCB8C467}" type="pres">
      <dgm:prSet presAssocID="{C2E3567B-10F5-4825-A40D-585A803122BA}" presName="composite" presStyleCnt="0"/>
      <dgm:spPr/>
    </dgm:pt>
    <dgm:pt modelId="{3C4745D1-5869-4965-B01F-034CF01B8987}" type="pres">
      <dgm:prSet presAssocID="{C2E3567B-10F5-4825-A40D-585A803122BA}" presName="parentText" presStyleLbl="alignNode1" presStyleIdx="0" presStyleCnt="3">
        <dgm:presLayoutVars>
          <dgm:chMax val="1"/>
          <dgm:bulletEnabled val="1"/>
        </dgm:presLayoutVars>
      </dgm:prSet>
      <dgm:spPr/>
      <dgm:t>
        <a:bodyPr/>
        <a:lstStyle/>
        <a:p>
          <a:endParaRPr lang="es-EC"/>
        </a:p>
      </dgm:t>
    </dgm:pt>
    <dgm:pt modelId="{86B9E46C-8FEB-4358-B415-504F4383F1F7}" type="pres">
      <dgm:prSet presAssocID="{C2E3567B-10F5-4825-A40D-585A803122BA}" presName="descendantText" presStyleLbl="alignAcc1" presStyleIdx="0" presStyleCnt="3">
        <dgm:presLayoutVars>
          <dgm:bulletEnabled val="1"/>
        </dgm:presLayoutVars>
      </dgm:prSet>
      <dgm:spPr/>
      <dgm:t>
        <a:bodyPr/>
        <a:lstStyle/>
        <a:p>
          <a:endParaRPr lang="es-EC"/>
        </a:p>
      </dgm:t>
    </dgm:pt>
    <dgm:pt modelId="{CBB621C3-C834-4B9E-90BA-0EE8010A4769}" type="pres">
      <dgm:prSet presAssocID="{87093A22-0BC5-4B90-8142-12CC2CAE4601}" presName="sp" presStyleCnt="0"/>
      <dgm:spPr/>
    </dgm:pt>
    <dgm:pt modelId="{A64EEAA4-5A76-4E92-8B5B-87490F9646CF}" type="pres">
      <dgm:prSet presAssocID="{4F443239-F3CB-4595-916F-EFB9171F2BE6}" presName="composite" presStyleCnt="0"/>
      <dgm:spPr/>
    </dgm:pt>
    <dgm:pt modelId="{C23A6F66-5C92-4799-8FF4-3BDAB7527A01}" type="pres">
      <dgm:prSet presAssocID="{4F443239-F3CB-4595-916F-EFB9171F2BE6}" presName="parentText" presStyleLbl="alignNode1" presStyleIdx="1" presStyleCnt="3">
        <dgm:presLayoutVars>
          <dgm:chMax val="1"/>
          <dgm:bulletEnabled val="1"/>
        </dgm:presLayoutVars>
      </dgm:prSet>
      <dgm:spPr/>
      <dgm:t>
        <a:bodyPr/>
        <a:lstStyle/>
        <a:p>
          <a:endParaRPr lang="es-EC"/>
        </a:p>
      </dgm:t>
    </dgm:pt>
    <dgm:pt modelId="{4279FB3D-A781-414B-A75D-1A1CEF528B35}" type="pres">
      <dgm:prSet presAssocID="{4F443239-F3CB-4595-916F-EFB9171F2BE6}" presName="descendantText" presStyleLbl="alignAcc1" presStyleIdx="1" presStyleCnt="3">
        <dgm:presLayoutVars>
          <dgm:bulletEnabled val="1"/>
        </dgm:presLayoutVars>
      </dgm:prSet>
      <dgm:spPr/>
      <dgm:t>
        <a:bodyPr/>
        <a:lstStyle/>
        <a:p>
          <a:endParaRPr lang="es-EC"/>
        </a:p>
      </dgm:t>
    </dgm:pt>
    <dgm:pt modelId="{B6460E6A-61E9-40AC-AE4C-C9FBAEBB0573}" type="pres">
      <dgm:prSet presAssocID="{4C7666AE-6C58-4C40-BFCE-07C6654D5319}" presName="sp" presStyleCnt="0"/>
      <dgm:spPr/>
    </dgm:pt>
    <dgm:pt modelId="{342699FB-1992-43E0-838A-483DA7A64B72}" type="pres">
      <dgm:prSet presAssocID="{162A79D4-23B1-4F1C-B033-12A87CC7A8F8}" presName="composite" presStyleCnt="0"/>
      <dgm:spPr/>
    </dgm:pt>
    <dgm:pt modelId="{087AA78E-70BA-452F-AE76-AADEFE8CCB0F}" type="pres">
      <dgm:prSet presAssocID="{162A79D4-23B1-4F1C-B033-12A87CC7A8F8}" presName="parentText" presStyleLbl="alignNode1" presStyleIdx="2" presStyleCnt="3">
        <dgm:presLayoutVars>
          <dgm:chMax val="1"/>
          <dgm:bulletEnabled val="1"/>
        </dgm:presLayoutVars>
      </dgm:prSet>
      <dgm:spPr/>
      <dgm:t>
        <a:bodyPr/>
        <a:lstStyle/>
        <a:p>
          <a:endParaRPr lang="es-EC"/>
        </a:p>
      </dgm:t>
    </dgm:pt>
    <dgm:pt modelId="{DFA86705-970A-4790-BDD8-1CBA3336D16A}" type="pres">
      <dgm:prSet presAssocID="{162A79D4-23B1-4F1C-B033-12A87CC7A8F8}" presName="descendantText" presStyleLbl="alignAcc1" presStyleIdx="2" presStyleCnt="3">
        <dgm:presLayoutVars>
          <dgm:bulletEnabled val="1"/>
        </dgm:presLayoutVars>
      </dgm:prSet>
      <dgm:spPr/>
      <dgm:t>
        <a:bodyPr/>
        <a:lstStyle/>
        <a:p>
          <a:endParaRPr lang="es-EC"/>
        </a:p>
      </dgm:t>
    </dgm:pt>
  </dgm:ptLst>
  <dgm:cxnLst>
    <dgm:cxn modelId="{12F19E65-3FF9-4541-AE17-F1B7B88C2559}" type="presOf" srcId="{4F443239-F3CB-4595-916F-EFB9171F2BE6}" destId="{C23A6F66-5C92-4799-8FF4-3BDAB7527A01}" srcOrd="0" destOrd="0" presId="urn:microsoft.com/office/officeart/2005/8/layout/chevron2"/>
    <dgm:cxn modelId="{B51FC6E3-379B-4773-AA77-406B70E855DF}" type="presOf" srcId="{0DCDE3DA-7D2B-45C6-81FF-595B2C46BCF6}" destId="{DFA86705-970A-4790-BDD8-1CBA3336D16A}" srcOrd="0" destOrd="0" presId="urn:microsoft.com/office/officeart/2005/8/layout/chevron2"/>
    <dgm:cxn modelId="{8E7B4DD4-D39C-45AE-928F-482862B6CB9D}" srcId="{C2E3567B-10F5-4825-A40D-585A803122BA}" destId="{6A1CF78B-DD6F-477A-BEB4-A99C70105289}" srcOrd="0" destOrd="0" parTransId="{D672A14B-EFB5-4DD6-B077-45B376F1A3A7}" sibTransId="{5D3B31BE-B298-44CE-B39D-0040B5C80594}"/>
    <dgm:cxn modelId="{2803EBC6-9317-46A6-BCBE-C935370915EF}" type="presOf" srcId="{798540A6-6F15-4EC4-A871-FDBA1E56DEC1}" destId="{86527202-8914-44D5-9102-40B7D273AEFE}" srcOrd="0" destOrd="0" presId="urn:microsoft.com/office/officeart/2005/8/layout/chevron2"/>
    <dgm:cxn modelId="{9AF6DD43-3C07-41B6-AB44-B5DFA849F6FE}" type="presOf" srcId="{6A1CF78B-DD6F-477A-BEB4-A99C70105289}" destId="{86B9E46C-8FEB-4358-B415-504F4383F1F7}" srcOrd="0" destOrd="0" presId="urn:microsoft.com/office/officeart/2005/8/layout/chevron2"/>
    <dgm:cxn modelId="{99344366-5E56-43F9-A1D5-EA0BAE4692E9}" type="presOf" srcId="{C2E3567B-10F5-4825-A40D-585A803122BA}" destId="{3C4745D1-5869-4965-B01F-034CF01B8987}" srcOrd="0" destOrd="0" presId="urn:microsoft.com/office/officeart/2005/8/layout/chevron2"/>
    <dgm:cxn modelId="{EC8CF7DB-DF22-44C8-A8B1-AC9A273C9F2B}" srcId="{162A79D4-23B1-4F1C-B033-12A87CC7A8F8}" destId="{0DCDE3DA-7D2B-45C6-81FF-595B2C46BCF6}" srcOrd="0" destOrd="0" parTransId="{C051C983-E737-4A86-9E90-E1618E2BED57}" sibTransId="{30965C1B-FABD-471A-99DE-CB6B6FCF0E5C}"/>
    <dgm:cxn modelId="{4F8BDEA5-CCED-4915-8EF0-294047717856}" srcId="{798540A6-6F15-4EC4-A871-FDBA1E56DEC1}" destId="{162A79D4-23B1-4F1C-B033-12A87CC7A8F8}" srcOrd="2" destOrd="0" parTransId="{2294D6B2-486D-4D81-92CF-1A5B6BA1F0B7}" sibTransId="{A3C4F916-7224-4883-8FFD-0935CD83C864}"/>
    <dgm:cxn modelId="{F8EB942B-F03B-46BB-AEB9-60C0CE3DD5FD}" type="presOf" srcId="{702E9A56-A3B8-4337-99F0-083233DCD119}" destId="{4279FB3D-A781-414B-A75D-1A1CEF528B35}" srcOrd="0" destOrd="0" presId="urn:microsoft.com/office/officeart/2005/8/layout/chevron2"/>
    <dgm:cxn modelId="{78301DDB-A73F-4C9A-AC2D-1E67ACFFC493}" srcId="{798540A6-6F15-4EC4-A871-FDBA1E56DEC1}" destId="{C2E3567B-10F5-4825-A40D-585A803122BA}" srcOrd="0" destOrd="0" parTransId="{EEA8233E-BBAE-4B0D-BD54-333A3F73F650}" sibTransId="{87093A22-0BC5-4B90-8142-12CC2CAE4601}"/>
    <dgm:cxn modelId="{82D76FE2-BC6A-4BE4-B31A-06C83496973F}" srcId="{4F443239-F3CB-4595-916F-EFB9171F2BE6}" destId="{702E9A56-A3B8-4337-99F0-083233DCD119}" srcOrd="0" destOrd="0" parTransId="{5148A8FA-48FC-4871-96CA-1F9B6E0F64F9}" sibTransId="{C9FCED67-52E3-40C2-82E5-9665C3736D2F}"/>
    <dgm:cxn modelId="{BA7F3F71-2145-47CC-A568-00E35D2303B9}" type="presOf" srcId="{162A79D4-23B1-4F1C-B033-12A87CC7A8F8}" destId="{087AA78E-70BA-452F-AE76-AADEFE8CCB0F}" srcOrd="0" destOrd="0" presId="urn:microsoft.com/office/officeart/2005/8/layout/chevron2"/>
    <dgm:cxn modelId="{6C5FA92F-1CC3-4D93-9432-7656A6208EAD}" srcId="{798540A6-6F15-4EC4-A871-FDBA1E56DEC1}" destId="{4F443239-F3CB-4595-916F-EFB9171F2BE6}" srcOrd="1" destOrd="0" parTransId="{E249E9C6-A1C1-4A50-8C35-6388E4A334EC}" sibTransId="{4C7666AE-6C58-4C40-BFCE-07C6654D5319}"/>
    <dgm:cxn modelId="{DF9FE087-50D1-4F26-9A52-4E7B1C3EFAA6}" type="presParOf" srcId="{86527202-8914-44D5-9102-40B7D273AEFE}" destId="{5A2EC53A-969B-40B7-94D8-D5F2DCB8C467}" srcOrd="0" destOrd="0" presId="urn:microsoft.com/office/officeart/2005/8/layout/chevron2"/>
    <dgm:cxn modelId="{EDBFCF82-76A5-4DB6-A781-484E7245E87C}" type="presParOf" srcId="{5A2EC53A-969B-40B7-94D8-D5F2DCB8C467}" destId="{3C4745D1-5869-4965-B01F-034CF01B8987}" srcOrd="0" destOrd="0" presId="urn:microsoft.com/office/officeart/2005/8/layout/chevron2"/>
    <dgm:cxn modelId="{4A399656-DD1D-47CE-BD16-EEEAC9F743CB}" type="presParOf" srcId="{5A2EC53A-969B-40B7-94D8-D5F2DCB8C467}" destId="{86B9E46C-8FEB-4358-B415-504F4383F1F7}" srcOrd="1" destOrd="0" presId="urn:microsoft.com/office/officeart/2005/8/layout/chevron2"/>
    <dgm:cxn modelId="{AD45A834-4365-4095-920C-1034FD4C67A6}" type="presParOf" srcId="{86527202-8914-44D5-9102-40B7D273AEFE}" destId="{CBB621C3-C834-4B9E-90BA-0EE8010A4769}" srcOrd="1" destOrd="0" presId="urn:microsoft.com/office/officeart/2005/8/layout/chevron2"/>
    <dgm:cxn modelId="{51ACA687-9A09-49B5-8748-66C9145AFFB1}" type="presParOf" srcId="{86527202-8914-44D5-9102-40B7D273AEFE}" destId="{A64EEAA4-5A76-4E92-8B5B-87490F9646CF}" srcOrd="2" destOrd="0" presId="urn:microsoft.com/office/officeart/2005/8/layout/chevron2"/>
    <dgm:cxn modelId="{7717FE4C-5880-416F-A33E-2220A1975553}" type="presParOf" srcId="{A64EEAA4-5A76-4E92-8B5B-87490F9646CF}" destId="{C23A6F66-5C92-4799-8FF4-3BDAB7527A01}" srcOrd="0" destOrd="0" presId="urn:microsoft.com/office/officeart/2005/8/layout/chevron2"/>
    <dgm:cxn modelId="{08B6F6B6-391B-4C4C-A34B-1D50E2368840}" type="presParOf" srcId="{A64EEAA4-5A76-4E92-8B5B-87490F9646CF}" destId="{4279FB3D-A781-414B-A75D-1A1CEF528B35}" srcOrd="1" destOrd="0" presId="urn:microsoft.com/office/officeart/2005/8/layout/chevron2"/>
    <dgm:cxn modelId="{2A526C40-2431-4C9B-B0A6-A9F67265C2F4}" type="presParOf" srcId="{86527202-8914-44D5-9102-40B7D273AEFE}" destId="{B6460E6A-61E9-40AC-AE4C-C9FBAEBB0573}" srcOrd="3" destOrd="0" presId="urn:microsoft.com/office/officeart/2005/8/layout/chevron2"/>
    <dgm:cxn modelId="{51DED81C-988D-44A4-B0FE-EF20506E558A}" type="presParOf" srcId="{86527202-8914-44D5-9102-40B7D273AEFE}" destId="{342699FB-1992-43E0-838A-483DA7A64B72}" srcOrd="4" destOrd="0" presId="urn:microsoft.com/office/officeart/2005/8/layout/chevron2"/>
    <dgm:cxn modelId="{B026349C-CEE5-43CB-B8C3-8C3647C43424}" type="presParOf" srcId="{342699FB-1992-43E0-838A-483DA7A64B72}" destId="{087AA78E-70BA-452F-AE76-AADEFE8CCB0F}" srcOrd="0" destOrd="0" presId="urn:microsoft.com/office/officeart/2005/8/layout/chevron2"/>
    <dgm:cxn modelId="{8080A7C0-12A2-4C7E-A1DD-61E10E19F910}" type="presParOf" srcId="{342699FB-1992-43E0-838A-483DA7A64B72}" destId="{DFA86705-970A-4790-BDD8-1CBA3336D16A}" srcOrd="1" destOrd="0" presId="urn:microsoft.com/office/officeart/2005/8/layout/chevron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2. Planteamiento del Problema</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4F286E04-7E91-4F78-84B0-08D81A4D9616}"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DEE2249A-4EEF-4DE2-BCBF-0210FA332500}" type="presOf" srcId="{238CC9A4-0EAE-4AC6-8A4B-689493D375E4}" destId="{FC7C4530-963F-4D81-8C96-75FADF586974}" srcOrd="0" destOrd="0" presId="urn:microsoft.com/office/officeart/2005/8/layout/vList2"/>
    <dgm:cxn modelId="{C2C73B44-1F5E-4377-AC23-B3AAD69C57D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8327C01E-1775-46F6-A809-63B342757882}" type="doc">
      <dgm:prSet loTypeId="urn:microsoft.com/office/officeart/2005/8/layout/vProcess5" loCatId="process" qsTypeId="urn:microsoft.com/office/officeart/2005/8/quickstyle/simple5" qsCatId="simple" csTypeId="urn:microsoft.com/office/officeart/2005/8/colors/colorful5" csCatId="colorful" phldr="1"/>
      <dgm:spPr/>
      <dgm:t>
        <a:bodyPr/>
        <a:lstStyle/>
        <a:p>
          <a:endParaRPr lang="es-EC"/>
        </a:p>
      </dgm:t>
    </dgm:pt>
    <dgm:pt modelId="{2E29C732-F95E-4F28-86AD-A499F9B83F38}">
      <dgm:prSet phldrT="[Texto]"/>
      <dgm:spPr/>
      <dgm:t>
        <a:bodyPr/>
        <a:lstStyle/>
        <a:p>
          <a:pPr algn="ctr"/>
          <a:r>
            <a:rPr lang="es-EC" dirty="0" smtClean="0"/>
            <a:t>1. Definición del Proceso</a:t>
          </a:r>
          <a:endParaRPr lang="es-EC" dirty="0"/>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D5E57481-5017-4257-8FB5-EBB36FEA5D7D}" type="parTrans" cxnId="{EE79FFEA-7CAF-4BA8-89E7-61497A04AE53}">
      <dgm:prSet/>
      <dgm:spPr/>
      <dgm:t>
        <a:bodyPr/>
        <a:lstStyle/>
        <a:p>
          <a:pPr algn="ctr"/>
          <a:endParaRPr lang="es-EC"/>
        </a:p>
      </dgm:t>
    </dgm:pt>
    <dgm:pt modelId="{DBF45B9F-0E17-4A9F-8F69-D0E05302B1A6}" type="sibTrans" cxnId="{EE79FFEA-7CAF-4BA8-89E7-61497A04AE53}">
      <dgm:prSet/>
      <dgm:spPr/>
      <dgm:t>
        <a:bodyPr/>
        <a:lstStyle/>
        <a:p>
          <a:pPr algn="ctr"/>
          <a:endParaRPr lang="es-EC"/>
        </a:p>
      </dgm:t>
    </dgm:pt>
    <dgm:pt modelId="{37E86A12-854C-4535-BB6A-B648918ECB9B}">
      <dgm:prSet phldrT="[Texto]"/>
      <dgm:spPr/>
      <dgm:t>
        <a:bodyPr/>
        <a:lstStyle/>
        <a:p>
          <a:pPr algn="ctr"/>
          <a:r>
            <a:rPr lang="es-EC" dirty="0"/>
            <a:t>2. </a:t>
          </a:r>
          <a:r>
            <a:rPr lang="es-EC" dirty="0" smtClean="0"/>
            <a:t>Diagrama de Flujo</a:t>
          </a:r>
          <a:endParaRPr lang="es-EC" dirty="0"/>
        </a:p>
      </dgm:t>
    </dgm:pt>
    <dgm:pt modelId="{4801A350-1D91-4098-8146-DA98FA8DA65A}" type="parTrans" cxnId="{276CBBB8-DDE5-4B63-9931-3ABC90C5ACE1}">
      <dgm:prSet/>
      <dgm:spPr/>
      <dgm:t>
        <a:bodyPr/>
        <a:lstStyle/>
        <a:p>
          <a:pPr algn="ctr"/>
          <a:endParaRPr lang="es-EC"/>
        </a:p>
      </dgm:t>
    </dgm:pt>
    <dgm:pt modelId="{77189421-5298-48E9-8053-BC39CA3698ED}" type="sibTrans" cxnId="{276CBBB8-DDE5-4B63-9931-3ABC90C5ACE1}">
      <dgm:prSet/>
      <dgm:spPr/>
      <dgm:t>
        <a:bodyPr/>
        <a:lstStyle/>
        <a:p>
          <a:pPr algn="ctr"/>
          <a:endParaRPr lang="es-EC"/>
        </a:p>
      </dgm:t>
    </dgm:pt>
    <dgm:pt modelId="{D0AB0D0A-44EE-4DB6-A85E-6DCF44D77488}">
      <dgm:prSet phldrT="[Texto]"/>
      <dgm:spPr/>
      <dgm:t>
        <a:bodyPr/>
        <a:lstStyle/>
        <a:p>
          <a:pPr algn="ctr"/>
          <a:r>
            <a:rPr lang="es-EC" dirty="0" smtClean="0"/>
            <a:t>3. Catálogo de Actividades</a:t>
          </a:r>
          <a:endParaRPr lang="es-EC" dirty="0"/>
        </a:p>
      </dgm:t>
    </dgm:pt>
    <dgm:pt modelId="{94792626-D342-4C71-99BA-A90EE3359182}" type="parTrans" cxnId="{DEBE6BD5-FF08-4B32-B5B6-0600451AEB70}">
      <dgm:prSet/>
      <dgm:spPr/>
      <dgm:t>
        <a:bodyPr/>
        <a:lstStyle/>
        <a:p>
          <a:pPr algn="ctr"/>
          <a:endParaRPr lang="es-EC"/>
        </a:p>
      </dgm:t>
    </dgm:pt>
    <dgm:pt modelId="{95EEDA3E-B620-478F-A48D-32AEF0112E15}" type="sibTrans" cxnId="{DEBE6BD5-FF08-4B32-B5B6-0600451AEB70}">
      <dgm:prSet/>
      <dgm:spPr/>
      <dgm:t>
        <a:bodyPr/>
        <a:lstStyle/>
        <a:p>
          <a:pPr algn="ctr"/>
          <a:endParaRPr lang="es-EC"/>
        </a:p>
      </dgm:t>
    </dgm:pt>
    <dgm:pt modelId="{B8700A8C-5A6A-4139-827F-3F862AE55B03}">
      <dgm:prSet phldrT="[Texto]"/>
      <dgm:spPr/>
      <dgm:t>
        <a:bodyPr/>
        <a:lstStyle/>
        <a:p>
          <a:pPr algn="ctr"/>
          <a:endParaRPr lang="es-EC" dirty="0"/>
        </a:p>
      </dgm:t>
    </dgm:pt>
    <dgm:pt modelId="{B5502953-B4B9-4602-8597-877DD06BC47A}" type="parTrans" cxnId="{6AB87B1C-EF07-4A41-880D-B77A9E12FCDC}">
      <dgm:prSet/>
      <dgm:spPr/>
      <dgm:t>
        <a:bodyPr/>
        <a:lstStyle/>
        <a:p>
          <a:pPr algn="ctr"/>
          <a:endParaRPr lang="es-EC"/>
        </a:p>
      </dgm:t>
    </dgm:pt>
    <dgm:pt modelId="{D09B41E2-F5C6-4773-B0A6-6CE9E81D0E98}" type="sibTrans" cxnId="{6AB87B1C-EF07-4A41-880D-B77A9E12FCDC}">
      <dgm:prSet/>
      <dgm:spPr/>
      <dgm:t>
        <a:bodyPr/>
        <a:lstStyle/>
        <a:p>
          <a:pPr algn="ctr"/>
          <a:endParaRPr lang="es-EC"/>
        </a:p>
      </dgm:t>
    </dgm:pt>
    <dgm:pt modelId="{0C74E170-BF3A-4233-9892-B4D82D1538FC}" type="pres">
      <dgm:prSet presAssocID="{8327C01E-1775-46F6-A809-63B342757882}" presName="outerComposite" presStyleCnt="0">
        <dgm:presLayoutVars>
          <dgm:chMax val="5"/>
          <dgm:dir/>
          <dgm:resizeHandles val="exact"/>
        </dgm:presLayoutVars>
      </dgm:prSet>
      <dgm:spPr/>
      <dgm:t>
        <a:bodyPr/>
        <a:lstStyle/>
        <a:p>
          <a:endParaRPr lang="es-EC"/>
        </a:p>
      </dgm:t>
    </dgm:pt>
    <dgm:pt modelId="{07419F7C-BEC7-4213-95DC-ED0F4351673D}" type="pres">
      <dgm:prSet presAssocID="{8327C01E-1775-46F6-A809-63B342757882}" presName="dummyMaxCanvas" presStyleCnt="0">
        <dgm:presLayoutVars/>
      </dgm:prSet>
      <dgm:spPr/>
      <dgm:t>
        <a:bodyPr/>
        <a:lstStyle/>
        <a:p>
          <a:endParaRPr lang="es-EC"/>
        </a:p>
      </dgm:t>
    </dgm:pt>
    <dgm:pt modelId="{4FB48CB7-BA59-44C9-8361-61475BA15D45}" type="pres">
      <dgm:prSet presAssocID="{8327C01E-1775-46F6-A809-63B342757882}" presName="ThreeNodes_1" presStyleLbl="node1" presStyleIdx="0" presStyleCnt="3" custLinFactNeighborX="-2179" custLinFactNeighborY="-43478">
        <dgm:presLayoutVars>
          <dgm:bulletEnabled val="1"/>
        </dgm:presLayoutVars>
      </dgm:prSet>
      <dgm:spPr/>
      <dgm:t>
        <a:bodyPr/>
        <a:lstStyle/>
        <a:p>
          <a:endParaRPr lang="es-EC"/>
        </a:p>
      </dgm:t>
    </dgm:pt>
    <dgm:pt modelId="{28291A3B-E2DD-48D8-B3DD-9AA501076B27}" type="pres">
      <dgm:prSet presAssocID="{8327C01E-1775-46F6-A809-63B342757882}" presName="ThreeNodes_2" presStyleLbl="node1" presStyleIdx="1" presStyleCnt="3">
        <dgm:presLayoutVars>
          <dgm:bulletEnabled val="1"/>
        </dgm:presLayoutVars>
      </dgm:prSet>
      <dgm:spPr/>
      <dgm:t>
        <a:bodyPr/>
        <a:lstStyle/>
        <a:p>
          <a:endParaRPr lang="es-EC"/>
        </a:p>
      </dgm:t>
    </dgm:pt>
    <dgm:pt modelId="{5A7A56AF-65D6-4276-A2A6-49BBA62F3F60}" type="pres">
      <dgm:prSet presAssocID="{8327C01E-1775-46F6-A809-63B342757882}" presName="ThreeNodes_3" presStyleLbl="node1" presStyleIdx="2" presStyleCnt="3">
        <dgm:presLayoutVars>
          <dgm:bulletEnabled val="1"/>
        </dgm:presLayoutVars>
      </dgm:prSet>
      <dgm:spPr/>
      <dgm:t>
        <a:bodyPr/>
        <a:lstStyle/>
        <a:p>
          <a:endParaRPr lang="es-EC"/>
        </a:p>
      </dgm:t>
    </dgm:pt>
    <dgm:pt modelId="{AEFD6C5C-5AE3-4EF7-842D-3E51762D2221}" type="pres">
      <dgm:prSet presAssocID="{8327C01E-1775-46F6-A809-63B342757882}" presName="ThreeConn_1-2" presStyleLbl="fgAccFollowNode1" presStyleIdx="0" presStyleCnt="2">
        <dgm:presLayoutVars>
          <dgm:bulletEnabled val="1"/>
        </dgm:presLayoutVars>
      </dgm:prSet>
      <dgm:spPr/>
      <dgm:t>
        <a:bodyPr/>
        <a:lstStyle/>
        <a:p>
          <a:endParaRPr lang="es-EC"/>
        </a:p>
      </dgm:t>
    </dgm:pt>
    <dgm:pt modelId="{67332F54-DCE7-4F65-95A9-817331E8903F}" type="pres">
      <dgm:prSet presAssocID="{8327C01E-1775-46F6-A809-63B342757882}" presName="ThreeConn_2-3" presStyleLbl="fgAccFollowNode1" presStyleIdx="1" presStyleCnt="2">
        <dgm:presLayoutVars>
          <dgm:bulletEnabled val="1"/>
        </dgm:presLayoutVars>
      </dgm:prSet>
      <dgm:spPr/>
      <dgm:t>
        <a:bodyPr/>
        <a:lstStyle/>
        <a:p>
          <a:endParaRPr lang="es-EC"/>
        </a:p>
      </dgm:t>
    </dgm:pt>
    <dgm:pt modelId="{9499B5D0-5A20-4F28-84C3-9DDCD8DB188F}" type="pres">
      <dgm:prSet presAssocID="{8327C01E-1775-46F6-A809-63B342757882}" presName="ThreeNodes_1_text" presStyleLbl="node1" presStyleIdx="2" presStyleCnt="3">
        <dgm:presLayoutVars>
          <dgm:bulletEnabled val="1"/>
        </dgm:presLayoutVars>
      </dgm:prSet>
      <dgm:spPr/>
      <dgm:t>
        <a:bodyPr/>
        <a:lstStyle/>
        <a:p>
          <a:endParaRPr lang="es-EC"/>
        </a:p>
      </dgm:t>
    </dgm:pt>
    <dgm:pt modelId="{76172C2A-82D0-4FF4-A725-56D1F7F274FF}" type="pres">
      <dgm:prSet presAssocID="{8327C01E-1775-46F6-A809-63B342757882}" presName="ThreeNodes_2_text" presStyleLbl="node1" presStyleIdx="2" presStyleCnt="3">
        <dgm:presLayoutVars>
          <dgm:bulletEnabled val="1"/>
        </dgm:presLayoutVars>
      </dgm:prSet>
      <dgm:spPr/>
      <dgm:t>
        <a:bodyPr/>
        <a:lstStyle/>
        <a:p>
          <a:endParaRPr lang="es-EC"/>
        </a:p>
      </dgm:t>
    </dgm:pt>
    <dgm:pt modelId="{6184BF7D-0998-4EE7-BE0E-A01E1818D166}" type="pres">
      <dgm:prSet presAssocID="{8327C01E-1775-46F6-A809-63B342757882}" presName="ThreeNodes_3_text" presStyleLbl="node1" presStyleIdx="2" presStyleCnt="3">
        <dgm:presLayoutVars>
          <dgm:bulletEnabled val="1"/>
        </dgm:presLayoutVars>
      </dgm:prSet>
      <dgm:spPr/>
      <dgm:t>
        <a:bodyPr/>
        <a:lstStyle/>
        <a:p>
          <a:endParaRPr lang="es-EC"/>
        </a:p>
      </dgm:t>
    </dgm:pt>
  </dgm:ptLst>
  <dgm:cxnLst>
    <dgm:cxn modelId="{7FB39C2B-0E2C-468F-BDF4-EE36CD0CDACC}" type="presOf" srcId="{8327C01E-1775-46F6-A809-63B342757882}" destId="{0C74E170-BF3A-4233-9892-B4D82D1538FC}" srcOrd="0" destOrd="0" presId="urn:microsoft.com/office/officeart/2005/8/layout/vProcess5"/>
    <dgm:cxn modelId="{471AA460-6100-4865-89B8-AF9B6CEA376F}" type="presOf" srcId="{B8700A8C-5A6A-4139-827F-3F862AE55B03}" destId="{4FB48CB7-BA59-44C9-8361-61475BA15D45}" srcOrd="0" destOrd="1" presId="urn:microsoft.com/office/officeart/2005/8/layout/vProcess5"/>
    <dgm:cxn modelId="{BA69B48C-5E17-49B8-9F62-76A5EDB80437}" type="presOf" srcId="{2E29C732-F95E-4F28-86AD-A499F9B83F38}" destId="{9499B5D0-5A20-4F28-84C3-9DDCD8DB188F}" srcOrd="1" destOrd="0" presId="urn:microsoft.com/office/officeart/2005/8/layout/vProcess5"/>
    <dgm:cxn modelId="{BC2DB498-1657-49A7-9E06-84968D99C908}" type="presOf" srcId="{D0AB0D0A-44EE-4DB6-A85E-6DCF44D77488}" destId="{6184BF7D-0998-4EE7-BE0E-A01E1818D166}" srcOrd="1" destOrd="0" presId="urn:microsoft.com/office/officeart/2005/8/layout/vProcess5"/>
    <dgm:cxn modelId="{A11579DD-A32F-4425-AF49-CC64E3BC8D6A}" type="presOf" srcId="{37E86A12-854C-4535-BB6A-B648918ECB9B}" destId="{76172C2A-82D0-4FF4-A725-56D1F7F274FF}" srcOrd="1" destOrd="0" presId="urn:microsoft.com/office/officeart/2005/8/layout/vProcess5"/>
    <dgm:cxn modelId="{2450074A-440C-4ED1-92A6-73365353E400}" type="presOf" srcId="{37E86A12-854C-4535-BB6A-B648918ECB9B}" destId="{28291A3B-E2DD-48D8-B3DD-9AA501076B27}" srcOrd="0" destOrd="0" presId="urn:microsoft.com/office/officeart/2005/8/layout/vProcess5"/>
    <dgm:cxn modelId="{276CBBB8-DDE5-4B63-9931-3ABC90C5ACE1}" srcId="{8327C01E-1775-46F6-A809-63B342757882}" destId="{37E86A12-854C-4535-BB6A-B648918ECB9B}" srcOrd="1" destOrd="0" parTransId="{4801A350-1D91-4098-8146-DA98FA8DA65A}" sibTransId="{77189421-5298-48E9-8053-BC39CA3698ED}"/>
    <dgm:cxn modelId="{63FDD2D7-AAA6-45D1-81E8-3BDED4CCEB2E}" type="presOf" srcId="{77189421-5298-48E9-8053-BC39CA3698ED}" destId="{67332F54-DCE7-4F65-95A9-817331E8903F}" srcOrd="0" destOrd="0" presId="urn:microsoft.com/office/officeart/2005/8/layout/vProcess5"/>
    <dgm:cxn modelId="{97DE50C2-CD9F-4B57-B284-5022440BB96D}" type="presOf" srcId="{DBF45B9F-0E17-4A9F-8F69-D0E05302B1A6}" destId="{AEFD6C5C-5AE3-4EF7-842D-3E51762D2221}" srcOrd="0" destOrd="0" presId="urn:microsoft.com/office/officeart/2005/8/layout/vProcess5"/>
    <dgm:cxn modelId="{EE79FFEA-7CAF-4BA8-89E7-61497A04AE53}" srcId="{8327C01E-1775-46F6-A809-63B342757882}" destId="{2E29C732-F95E-4F28-86AD-A499F9B83F38}" srcOrd="0" destOrd="0" parTransId="{D5E57481-5017-4257-8FB5-EBB36FEA5D7D}" sibTransId="{DBF45B9F-0E17-4A9F-8F69-D0E05302B1A6}"/>
    <dgm:cxn modelId="{C45380E6-BB21-4809-B35B-20CEBA9E2B64}" type="presOf" srcId="{2E29C732-F95E-4F28-86AD-A499F9B83F38}" destId="{4FB48CB7-BA59-44C9-8361-61475BA15D45}" srcOrd="0" destOrd="0" presId="urn:microsoft.com/office/officeart/2005/8/layout/vProcess5"/>
    <dgm:cxn modelId="{95842060-E13A-46DD-90C9-C00D8F184EA9}" type="presOf" srcId="{D0AB0D0A-44EE-4DB6-A85E-6DCF44D77488}" destId="{5A7A56AF-65D6-4276-A2A6-49BBA62F3F60}" srcOrd="0" destOrd="0" presId="urn:microsoft.com/office/officeart/2005/8/layout/vProcess5"/>
    <dgm:cxn modelId="{DEBE6BD5-FF08-4B32-B5B6-0600451AEB70}" srcId="{8327C01E-1775-46F6-A809-63B342757882}" destId="{D0AB0D0A-44EE-4DB6-A85E-6DCF44D77488}" srcOrd="2" destOrd="0" parTransId="{94792626-D342-4C71-99BA-A90EE3359182}" sibTransId="{95EEDA3E-B620-478F-A48D-32AEF0112E15}"/>
    <dgm:cxn modelId="{6AB87B1C-EF07-4A41-880D-B77A9E12FCDC}" srcId="{2E29C732-F95E-4F28-86AD-A499F9B83F38}" destId="{B8700A8C-5A6A-4139-827F-3F862AE55B03}" srcOrd="0" destOrd="0" parTransId="{B5502953-B4B9-4602-8597-877DD06BC47A}" sibTransId="{D09B41E2-F5C6-4773-B0A6-6CE9E81D0E98}"/>
    <dgm:cxn modelId="{60CBEBA3-0889-47BE-954D-CB7A254F4FEE}" type="presOf" srcId="{B8700A8C-5A6A-4139-827F-3F862AE55B03}" destId="{9499B5D0-5A20-4F28-84C3-9DDCD8DB188F}" srcOrd="1" destOrd="1" presId="urn:microsoft.com/office/officeart/2005/8/layout/vProcess5"/>
    <dgm:cxn modelId="{12D4BED9-8D9E-4FEE-B007-6B22C309A1E0}" type="presParOf" srcId="{0C74E170-BF3A-4233-9892-B4D82D1538FC}" destId="{07419F7C-BEC7-4213-95DC-ED0F4351673D}" srcOrd="0" destOrd="0" presId="urn:microsoft.com/office/officeart/2005/8/layout/vProcess5"/>
    <dgm:cxn modelId="{C71B1C21-A2FD-4146-AFC4-5B5EF0031D6C}" type="presParOf" srcId="{0C74E170-BF3A-4233-9892-B4D82D1538FC}" destId="{4FB48CB7-BA59-44C9-8361-61475BA15D45}" srcOrd="1" destOrd="0" presId="urn:microsoft.com/office/officeart/2005/8/layout/vProcess5"/>
    <dgm:cxn modelId="{956E5255-8261-49EB-B774-3C46AD9C486B}" type="presParOf" srcId="{0C74E170-BF3A-4233-9892-B4D82D1538FC}" destId="{28291A3B-E2DD-48D8-B3DD-9AA501076B27}" srcOrd="2" destOrd="0" presId="urn:microsoft.com/office/officeart/2005/8/layout/vProcess5"/>
    <dgm:cxn modelId="{52316063-5F3D-4F5E-B000-9FE2A70BA892}" type="presParOf" srcId="{0C74E170-BF3A-4233-9892-B4D82D1538FC}" destId="{5A7A56AF-65D6-4276-A2A6-49BBA62F3F60}" srcOrd="3" destOrd="0" presId="urn:microsoft.com/office/officeart/2005/8/layout/vProcess5"/>
    <dgm:cxn modelId="{B92C0FAD-1428-4B46-AB0B-AAB37935C618}" type="presParOf" srcId="{0C74E170-BF3A-4233-9892-B4D82D1538FC}" destId="{AEFD6C5C-5AE3-4EF7-842D-3E51762D2221}" srcOrd="4" destOrd="0" presId="urn:microsoft.com/office/officeart/2005/8/layout/vProcess5"/>
    <dgm:cxn modelId="{77C92A40-033E-472C-8A5E-A9CB7AD783CC}" type="presParOf" srcId="{0C74E170-BF3A-4233-9892-B4D82D1538FC}" destId="{67332F54-DCE7-4F65-95A9-817331E8903F}" srcOrd="5" destOrd="0" presId="urn:microsoft.com/office/officeart/2005/8/layout/vProcess5"/>
    <dgm:cxn modelId="{24212915-6AE6-4FF0-B7C7-C8636E44332D}" type="presParOf" srcId="{0C74E170-BF3A-4233-9892-B4D82D1538FC}" destId="{9499B5D0-5A20-4F28-84C3-9DDCD8DB188F}" srcOrd="6" destOrd="0" presId="urn:microsoft.com/office/officeart/2005/8/layout/vProcess5"/>
    <dgm:cxn modelId="{F1BFD7A0-18F4-4E34-94F8-700884CCE4D9}" type="presParOf" srcId="{0C74E170-BF3A-4233-9892-B4D82D1538FC}" destId="{76172C2A-82D0-4FF4-A725-56D1F7F274FF}" srcOrd="7" destOrd="0" presId="urn:microsoft.com/office/officeart/2005/8/layout/vProcess5"/>
    <dgm:cxn modelId="{4CFCC958-428A-4273-A2C4-16B1221115C9}" type="presParOf" srcId="{0C74E170-BF3A-4233-9892-B4D82D1538FC}" destId="{6184BF7D-0998-4EE7-BE0E-A01E1818D166}" srcOrd="8" destOrd="0" presId="urn:microsoft.com/office/officeart/2005/8/layout/vProcess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50.xml><?xml version="1.0" encoding="utf-8"?>
<dgm:dataModel xmlns:dgm="http://schemas.openxmlformats.org/drawingml/2006/diagram" xmlns:a="http://schemas.openxmlformats.org/drawingml/2006/main">
  <dgm:ptLst>
    <dgm:pt modelId="{625CDE0A-09AD-4839-8EAF-CABEDAC54FE9}" type="doc">
      <dgm:prSet loTypeId="urn:microsoft.com/office/officeart/2005/8/layout/vList2" loCatId="list" qsTypeId="urn:microsoft.com/office/officeart/2005/8/quickstyle/3d1" qsCatId="3D" csTypeId="urn:microsoft.com/office/officeart/2005/8/colors/accent4_1" csCatId="accent4" phldr="1"/>
      <dgm:spPr/>
      <dgm:t>
        <a:bodyPr/>
        <a:lstStyle/>
        <a:p>
          <a:endParaRPr lang="es-EC"/>
        </a:p>
      </dgm:t>
    </dgm:pt>
    <dgm:pt modelId="{EA28BCED-616F-41C5-A2BE-E10B7EDE8D3A}">
      <dgm:prSet custT="1"/>
      <dgm:spPr/>
      <dgm:t>
        <a:bodyPr/>
        <a:lstStyle/>
        <a:p>
          <a:pPr rtl="0"/>
          <a:r>
            <a:rPr lang="es-MX" sz="2000" dirty="0" smtClean="0"/>
            <a:t>La gestión de la TI es un factor crítico de éxito, es determinante para la operación y funcionamiento correcto y seguro de las organizaciones. </a:t>
          </a:r>
          <a:endParaRPr lang="es-EC" sz="2000" dirty="0"/>
        </a:p>
      </dgm:t>
    </dgm:pt>
    <dgm:pt modelId="{57DE771F-CE47-4C7D-A5C5-1992EC790D4F}" type="parTrans" cxnId="{188FA08A-4725-43E4-ADC2-003BD4133525}">
      <dgm:prSet/>
      <dgm:spPr/>
      <dgm:t>
        <a:bodyPr/>
        <a:lstStyle/>
        <a:p>
          <a:endParaRPr lang="es-EC"/>
        </a:p>
      </dgm:t>
    </dgm:pt>
    <dgm:pt modelId="{1F7A316E-0020-43B4-9F25-10444DC273C3}" type="sibTrans" cxnId="{188FA08A-4725-43E4-ADC2-003BD4133525}">
      <dgm:prSet/>
      <dgm:spPr/>
      <dgm:t>
        <a:bodyPr/>
        <a:lstStyle/>
        <a:p>
          <a:endParaRPr lang="es-EC"/>
        </a:p>
      </dgm:t>
    </dgm:pt>
    <dgm:pt modelId="{39805F7D-B6A4-47E3-8F7C-3F3212DE9FBF}">
      <dgm:prSet custT="1"/>
      <dgm:spPr/>
      <dgm:t>
        <a:bodyPr/>
        <a:lstStyle/>
        <a:p>
          <a:pPr rtl="0"/>
          <a:r>
            <a:rPr lang="es-MX" sz="2000" dirty="0" smtClean="0"/>
            <a:t>TI aporta rápida y continuamente valor, simultáneamente ofrece una diversidad de opciones y presenta nuevos riesgos que obligan a su gobierno. </a:t>
          </a:r>
          <a:endParaRPr lang="es-EC" sz="2000" dirty="0"/>
        </a:p>
      </dgm:t>
    </dgm:pt>
    <dgm:pt modelId="{FCA80909-2A68-446A-8744-F62D37EC18F9}" type="parTrans" cxnId="{142096DD-77CC-4A2B-AD45-B5F083724C03}">
      <dgm:prSet/>
      <dgm:spPr/>
      <dgm:t>
        <a:bodyPr/>
        <a:lstStyle/>
        <a:p>
          <a:endParaRPr lang="es-EC"/>
        </a:p>
      </dgm:t>
    </dgm:pt>
    <dgm:pt modelId="{B2FED517-ECF3-4096-97EA-9B1B5D6161B9}" type="sibTrans" cxnId="{142096DD-77CC-4A2B-AD45-B5F083724C03}">
      <dgm:prSet/>
      <dgm:spPr/>
      <dgm:t>
        <a:bodyPr/>
        <a:lstStyle/>
        <a:p>
          <a:endParaRPr lang="es-EC"/>
        </a:p>
      </dgm:t>
    </dgm:pt>
    <dgm:pt modelId="{93C45E57-F9A6-4511-8801-6E472DE65089}">
      <dgm:prSet custT="1"/>
      <dgm:spPr/>
      <dgm:t>
        <a:bodyPr/>
        <a:lstStyle/>
        <a:p>
          <a:pPr rtl="0"/>
          <a:r>
            <a:rPr lang="es-MX" sz="2000" dirty="0" smtClean="0"/>
            <a:t>Los procesos de TI en el CGREG no son manejados de manera adecuada generando conflictos entre proveedores y clientes de TI.</a:t>
          </a:r>
          <a:endParaRPr lang="es-EC" sz="2000" dirty="0"/>
        </a:p>
      </dgm:t>
    </dgm:pt>
    <dgm:pt modelId="{296C6885-3B33-435C-A51F-6A28B96ECAB7}" type="parTrans" cxnId="{ACBA522B-1D11-4301-BEF2-559EEEBCC440}">
      <dgm:prSet/>
      <dgm:spPr/>
      <dgm:t>
        <a:bodyPr/>
        <a:lstStyle/>
        <a:p>
          <a:endParaRPr lang="es-EC"/>
        </a:p>
      </dgm:t>
    </dgm:pt>
    <dgm:pt modelId="{D1C7CC5B-A46F-4B16-B287-0250EBBADF90}" type="sibTrans" cxnId="{ACBA522B-1D11-4301-BEF2-559EEEBCC440}">
      <dgm:prSet/>
      <dgm:spPr/>
      <dgm:t>
        <a:bodyPr/>
        <a:lstStyle/>
        <a:p>
          <a:endParaRPr lang="es-EC"/>
        </a:p>
      </dgm:t>
    </dgm:pt>
    <dgm:pt modelId="{8ED81F27-1D71-458D-B5D6-89935CC9CF3E}">
      <dgm:prSet custT="1"/>
      <dgm:spPr/>
      <dgm:t>
        <a:bodyPr/>
        <a:lstStyle/>
        <a:p>
          <a:pPr rtl="0"/>
          <a:r>
            <a:rPr lang="es-MX" sz="2000" dirty="0" smtClean="0">
              <a:solidFill>
                <a:schemeClr val="tx1"/>
              </a:solidFill>
              <a:effectLst/>
              <a:latin typeface="+mn-lt"/>
              <a:ea typeface="+mn-ea"/>
              <a:cs typeface="+mn-cs"/>
            </a:rPr>
            <a:t>La administración del CGREG requiere de prácticas generalmente aplicables y aceptadas de Control y Gobierno en TI para medir en forma efectiva el ambiente existente y planeado.</a:t>
          </a:r>
          <a:endParaRPr lang="es-EC" sz="2000" dirty="0"/>
        </a:p>
      </dgm:t>
    </dgm:pt>
    <dgm:pt modelId="{0CC4075F-7607-4D07-9E0D-38B7E21A68B8}" type="parTrans" cxnId="{AAE6068F-6869-4FB5-AF2E-B5194228B52D}">
      <dgm:prSet/>
      <dgm:spPr/>
      <dgm:t>
        <a:bodyPr/>
        <a:lstStyle/>
        <a:p>
          <a:endParaRPr lang="es-EC"/>
        </a:p>
      </dgm:t>
    </dgm:pt>
    <dgm:pt modelId="{6D8A480F-FD61-41A9-BAC3-92176ED30806}" type="sibTrans" cxnId="{AAE6068F-6869-4FB5-AF2E-B5194228B52D}">
      <dgm:prSet/>
      <dgm:spPr/>
      <dgm:t>
        <a:bodyPr/>
        <a:lstStyle/>
        <a:p>
          <a:endParaRPr lang="es-EC"/>
        </a:p>
      </dgm:t>
    </dgm:pt>
    <dgm:pt modelId="{634B8390-C093-4784-ADC1-6311765E7489}" type="pres">
      <dgm:prSet presAssocID="{625CDE0A-09AD-4839-8EAF-CABEDAC54FE9}" presName="linear" presStyleCnt="0">
        <dgm:presLayoutVars>
          <dgm:animLvl val="lvl"/>
          <dgm:resizeHandles val="exact"/>
        </dgm:presLayoutVars>
      </dgm:prSet>
      <dgm:spPr/>
      <dgm:t>
        <a:bodyPr/>
        <a:lstStyle/>
        <a:p>
          <a:endParaRPr lang="es-EC"/>
        </a:p>
      </dgm:t>
    </dgm:pt>
    <dgm:pt modelId="{47B73A89-1AF2-48A3-A441-BAC90FF106AB}" type="pres">
      <dgm:prSet presAssocID="{EA28BCED-616F-41C5-A2BE-E10B7EDE8D3A}" presName="parentText" presStyleLbl="node1" presStyleIdx="0" presStyleCnt="4">
        <dgm:presLayoutVars>
          <dgm:chMax val="0"/>
          <dgm:bulletEnabled val="1"/>
        </dgm:presLayoutVars>
      </dgm:prSet>
      <dgm:spPr/>
      <dgm:t>
        <a:bodyPr/>
        <a:lstStyle/>
        <a:p>
          <a:endParaRPr lang="es-EC"/>
        </a:p>
      </dgm:t>
    </dgm:pt>
    <dgm:pt modelId="{3CC71D8B-13CB-487D-BE9E-1E6E51264DDD}" type="pres">
      <dgm:prSet presAssocID="{1F7A316E-0020-43B4-9F25-10444DC273C3}" presName="spacer" presStyleCnt="0"/>
      <dgm:spPr/>
    </dgm:pt>
    <dgm:pt modelId="{D0A82341-63A7-45B5-B548-02ECDD42B8BE}" type="pres">
      <dgm:prSet presAssocID="{39805F7D-B6A4-47E3-8F7C-3F3212DE9FBF}" presName="parentText" presStyleLbl="node1" presStyleIdx="1" presStyleCnt="4">
        <dgm:presLayoutVars>
          <dgm:chMax val="0"/>
          <dgm:bulletEnabled val="1"/>
        </dgm:presLayoutVars>
      </dgm:prSet>
      <dgm:spPr/>
      <dgm:t>
        <a:bodyPr/>
        <a:lstStyle/>
        <a:p>
          <a:endParaRPr lang="es-EC"/>
        </a:p>
      </dgm:t>
    </dgm:pt>
    <dgm:pt modelId="{BFC07A7F-E1A0-4647-83BB-DD5C8E840C9C}" type="pres">
      <dgm:prSet presAssocID="{B2FED517-ECF3-4096-97EA-9B1B5D6161B9}" presName="spacer" presStyleCnt="0"/>
      <dgm:spPr/>
    </dgm:pt>
    <dgm:pt modelId="{3EE4661B-7B03-40D7-8815-B08685025E1C}" type="pres">
      <dgm:prSet presAssocID="{93C45E57-F9A6-4511-8801-6E472DE65089}" presName="parentText" presStyleLbl="node1" presStyleIdx="2" presStyleCnt="4">
        <dgm:presLayoutVars>
          <dgm:chMax val="0"/>
          <dgm:bulletEnabled val="1"/>
        </dgm:presLayoutVars>
      </dgm:prSet>
      <dgm:spPr/>
      <dgm:t>
        <a:bodyPr/>
        <a:lstStyle/>
        <a:p>
          <a:endParaRPr lang="es-EC"/>
        </a:p>
      </dgm:t>
    </dgm:pt>
    <dgm:pt modelId="{2A42A45C-8374-4DF6-81DE-8613767A8E63}" type="pres">
      <dgm:prSet presAssocID="{D1C7CC5B-A46F-4B16-B287-0250EBBADF90}" presName="spacer" presStyleCnt="0"/>
      <dgm:spPr/>
    </dgm:pt>
    <dgm:pt modelId="{FB00BEC0-D1FA-49DA-8BE8-A5B81E804DB7}" type="pres">
      <dgm:prSet presAssocID="{8ED81F27-1D71-458D-B5D6-89935CC9CF3E}" presName="parentText" presStyleLbl="node1" presStyleIdx="3" presStyleCnt="4">
        <dgm:presLayoutVars>
          <dgm:chMax val="0"/>
          <dgm:bulletEnabled val="1"/>
        </dgm:presLayoutVars>
      </dgm:prSet>
      <dgm:spPr/>
      <dgm:t>
        <a:bodyPr/>
        <a:lstStyle/>
        <a:p>
          <a:endParaRPr lang="es-EC"/>
        </a:p>
      </dgm:t>
    </dgm:pt>
  </dgm:ptLst>
  <dgm:cxnLst>
    <dgm:cxn modelId="{188FA08A-4725-43E4-ADC2-003BD4133525}" srcId="{625CDE0A-09AD-4839-8EAF-CABEDAC54FE9}" destId="{EA28BCED-616F-41C5-A2BE-E10B7EDE8D3A}" srcOrd="0" destOrd="0" parTransId="{57DE771F-CE47-4C7D-A5C5-1992EC790D4F}" sibTransId="{1F7A316E-0020-43B4-9F25-10444DC273C3}"/>
    <dgm:cxn modelId="{80F29D7A-85D9-40A0-8409-93CC28CB8CAF}" type="presOf" srcId="{93C45E57-F9A6-4511-8801-6E472DE65089}" destId="{3EE4661B-7B03-40D7-8815-B08685025E1C}" srcOrd="0" destOrd="0" presId="urn:microsoft.com/office/officeart/2005/8/layout/vList2"/>
    <dgm:cxn modelId="{142096DD-77CC-4A2B-AD45-B5F083724C03}" srcId="{625CDE0A-09AD-4839-8EAF-CABEDAC54FE9}" destId="{39805F7D-B6A4-47E3-8F7C-3F3212DE9FBF}" srcOrd="1" destOrd="0" parTransId="{FCA80909-2A68-446A-8744-F62D37EC18F9}" sibTransId="{B2FED517-ECF3-4096-97EA-9B1B5D6161B9}"/>
    <dgm:cxn modelId="{8BEBB96B-FB28-4D11-AA02-569CA0B9A16D}" type="presOf" srcId="{39805F7D-B6A4-47E3-8F7C-3F3212DE9FBF}" destId="{D0A82341-63A7-45B5-B548-02ECDD42B8BE}" srcOrd="0" destOrd="0" presId="urn:microsoft.com/office/officeart/2005/8/layout/vList2"/>
    <dgm:cxn modelId="{ACBA522B-1D11-4301-BEF2-559EEEBCC440}" srcId="{625CDE0A-09AD-4839-8EAF-CABEDAC54FE9}" destId="{93C45E57-F9A6-4511-8801-6E472DE65089}" srcOrd="2" destOrd="0" parTransId="{296C6885-3B33-435C-A51F-6A28B96ECAB7}" sibTransId="{D1C7CC5B-A46F-4B16-B287-0250EBBADF90}"/>
    <dgm:cxn modelId="{AAE6068F-6869-4FB5-AF2E-B5194228B52D}" srcId="{625CDE0A-09AD-4839-8EAF-CABEDAC54FE9}" destId="{8ED81F27-1D71-458D-B5D6-89935CC9CF3E}" srcOrd="3" destOrd="0" parTransId="{0CC4075F-7607-4D07-9E0D-38B7E21A68B8}" sibTransId="{6D8A480F-FD61-41A9-BAC3-92176ED30806}"/>
    <dgm:cxn modelId="{4467ABBE-12D4-41D0-BA79-6355BE755999}" type="presOf" srcId="{625CDE0A-09AD-4839-8EAF-CABEDAC54FE9}" destId="{634B8390-C093-4784-ADC1-6311765E7489}" srcOrd="0" destOrd="0" presId="urn:microsoft.com/office/officeart/2005/8/layout/vList2"/>
    <dgm:cxn modelId="{26F2EF5B-3820-4302-AA9A-6AFBB70F6C97}" type="presOf" srcId="{8ED81F27-1D71-458D-B5D6-89935CC9CF3E}" destId="{FB00BEC0-D1FA-49DA-8BE8-A5B81E804DB7}" srcOrd="0" destOrd="0" presId="urn:microsoft.com/office/officeart/2005/8/layout/vList2"/>
    <dgm:cxn modelId="{8D2A6B51-EDFF-4136-B730-904A774036DD}" type="presOf" srcId="{EA28BCED-616F-41C5-A2BE-E10B7EDE8D3A}" destId="{47B73A89-1AF2-48A3-A441-BAC90FF106AB}" srcOrd="0" destOrd="0" presId="urn:microsoft.com/office/officeart/2005/8/layout/vList2"/>
    <dgm:cxn modelId="{35D6E890-EC4E-44FE-BCFE-101777EE33B1}" type="presParOf" srcId="{634B8390-C093-4784-ADC1-6311765E7489}" destId="{47B73A89-1AF2-48A3-A441-BAC90FF106AB}" srcOrd="0" destOrd="0" presId="urn:microsoft.com/office/officeart/2005/8/layout/vList2"/>
    <dgm:cxn modelId="{F88BB81C-2621-4BAE-9F95-FD98BAB8E54F}" type="presParOf" srcId="{634B8390-C093-4784-ADC1-6311765E7489}" destId="{3CC71D8B-13CB-487D-BE9E-1E6E51264DDD}" srcOrd="1" destOrd="0" presId="urn:microsoft.com/office/officeart/2005/8/layout/vList2"/>
    <dgm:cxn modelId="{C3E79572-614A-4564-8DFF-D1B4FDAF8B73}" type="presParOf" srcId="{634B8390-C093-4784-ADC1-6311765E7489}" destId="{D0A82341-63A7-45B5-B548-02ECDD42B8BE}" srcOrd="2" destOrd="0" presId="urn:microsoft.com/office/officeart/2005/8/layout/vList2"/>
    <dgm:cxn modelId="{2028898B-CC52-461D-B2D2-ACF065574713}" type="presParOf" srcId="{634B8390-C093-4784-ADC1-6311765E7489}" destId="{BFC07A7F-E1A0-4647-83BB-DD5C8E840C9C}" srcOrd="3" destOrd="0" presId="urn:microsoft.com/office/officeart/2005/8/layout/vList2"/>
    <dgm:cxn modelId="{1540D8C5-3A9E-48B5-A9E3-C4EBF6FE7742}" type="presParOf" srcId="{634B8390-C093-4784-ADC1-6311765E7489}" destId="{3EE4661B-7B03-40D7-8815-B08685025E1C}" srcOrd="4" destOrd="0" presId="urn:microsoft.com/office/officeart/2005/8/layout/vList2"/>
    <dgm:cxn modelId="{37A08255-0C8C-413D-AF6A-5DE93F233CBF}" type="presParOf" srcId="{634B8390-C093-4784-ADC1-6311765E7489}" destId="{2A42A45C-8374-4DF6-81DE-8613767A8E63}" srcOrd="5" destOrd="0" presId="urn:microsoft.com/office/officeart/2005/8/layout/vList2"/>
    <dgm:cxn modelId="{FD2AF136-B0A5-426F-8C2E-87B1B1362BB2}" type="presParOf" srcId="{634B8390-C093-4784-ADC1-6311765E7489}" destId="{FB00BEC0-D1FA-49DA-8BE8-A5B81E804DB7}" srcOrd="6"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3. Justificación e Importancia:</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7CEC0FAB-8276-4DDD-8B93-AAA062C40E81}" type="presOf" srcId="{09FEC86F-E036-4932-A1F3-29C792D7DC38}" destId="{ED61DF64-18D5-4490-B573-C36FB134BE14}" srcOrd="0" destOrd="0" presId="urn:microsoft.com/office/officeart/2005/8/layout/vList2"/>
    <dgm:cxn modelId="{216DA87A-5E88-4637-9133-46DB51C4BC61}"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10552F6-01B1-45B7-B248-4C9BBD2C0117}"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52.xml><?xml version="1.0" encoding="utf-8"?>
<dgm:dataModel xmlns:dgm="http://schemas.openxmlformats.org/drawingml/2006/diagram" xmlns:a="http://schemas.openxmlformats.org/drawingml/2006/main">
  <dgm:ptLst>
    <dgm:pt modelId="{7402F484-EC28-4FC2-9D7B-0AC4A52A4604}" type="doc">
      <dgm:prSet loTypeId="urn:microsoft.com/office/officeart/2005/8/layout/pyramid2" loCatId="pyramid" qsTypeId="urn:microsoft.com/office/officeart/2005/8/quickstyle/3d4" qsCatId="3D" csTypeId="urn:microsoft.com/office/officeart/2005/8/colors/accent3_5" csCatId="accent3" phldr="1"/>
      <dgm:spPr/>
      <dgm:t>
        <a:bodyPr/>
        <a:lstStyle/>
        <a:p>
          <a:endParaRPr lang="es-EC"/>
        </a:p>
      </dgm:t>
    </dgm:pt>
    <dgm:pt modelId="{3D947F3A-0C07-4723-8107-04B58868190C}">
      <dgm:prSet>
        <dgm:style>
          <a:lnRef idx="1">
            <a:schemeClr val="dk1"/>
          </a:lnRef>
          <a:fillRef idx="2">
            <a:schemeClr val="dk1"/>
          </a:fillRef>
          <a:effectRef idx="1">
            <a:schemeClr val="dk1"/>
          </a:effectRef>
          <a:fontRef idx="minor">
            <a:schemeClr val="dk1"/>
          </a:fontRef>
        </dgm:style>
      </dgm:prSet>
      <dgm:spPr/>
      <dgm:t>
        <a:bodyPr/>
        <a:lstStyle/>
        <a:p>
          <a:pPr algn="ctr" rtl="0"/>
          <a:r>
            <a:rPr lang="es-MX" dirty="0" smtClean="0">
              <a:solidFill>
                <a:schemeClr val="tx1">
                  <a:lumMod val="90000"/>
                  <a:lumOff val="10000"/>
                </a:schemeClr>
              </a:solidFill>
            </a:rPr>
            <a:t>Realizar una evaluación  técnica informática del Sistema de Información de CGREG utilizando el estándar COBIT a fin de proponer la elaboración de un Manual de Gestión de TI en el Dominio Adquirir e Implementar, que determine las actividades que se deben realizar  para incrementar el nivel de madurez de los procesos,  que garanticen un adecuado nivel de servicio del área de TI.</a:t>
          </a:r>
          <a:endParaRPr lang="es-EC" dirty="0">
            <a:solidFill>
              <a:schemeClr val="tx1">
                <a:lumMod val="90000"/>
                <a:lumOff val="10000"/>
              </a:schemeClr>
            </a:solidFill>
          </a:endParaRPr>
        </a:p>
      </dgm:t>
    </dgm:pt>
    <dgm:pt modelId="{76B3EBB1-1723-4DB2-93F7-062FE4B96EDC}" type="parTrans" cxnId="{A6B69EB5-563D-403C-A114-E6A63C3C8CD3}">
      <dgm:prSet/>
      <dgm:spPr/>
      <dgm:t>
        <a:bodyPr/>
        <a:lstStyle/>
        <a:p>
          <a:endParaRPr lang="es-EC"/>
        </a:p>
      </dgm:t>
    </dgm:pt>
    <dgm:pt modelId="{9BB56188-B472-4DE0-B202-12D4F5242A48}" type="sibTrans" cxnId="{A6B69EB5-563D-403C-A114-E6A63C3C8CD3}">
      <dgm:prSet/>
      <dgm:spPr/>
      <dgm:t>
        <a:bodyPr/>
        <a:lstStyle/>
        <a:p>
          <a:endParaRPr lang="es-EC"/>
        </a:p>
      </dgm:t>
    </dgm:pt>
    <dgm:pt modelId="{F0B2E68D-40C3-43F7-8764-3BA47C390769}" type="pres">
      <dgm:prSet presAssocID="{7402F484-EC28-4FC2-9D7B-0AC4A52A4604}" presName="compositeShape" presStyleCnt="0">
        <dgm:presLayoutVars>
          <dgm:dir/>
          <dgm:resizeHandles/>
        </dgm:presLayoutVars>
      </dgm:prSet>
      <dgm:spPr/>
      <dgm:t>
        <a:bodyPr/>
        <a:lstStyle/>
        <a:p>
          <a:endParaRPr lang="es-EC"/>
        </a:p>
      </dgm:t>
    </dgm:pt>
    <dgm:pt modelId="{33F1E0E8-A0D6-49D5-82C2-ACE6513E2BC2}" type="pres">
      <dgm:prSet presAssocID="{7402F484-EC28-4FC2-9D7B-0AC4A52A4604}" presName="pyramid" presStyleLbl="node1" presStyleIdx="0" presStyleCnt="1"/>
      <dgm:spPr/>
    </dgm:pt>
    <dgm:pt modelId="{8F9168DB-B93A-4CB4-9636-F58A51117E54}" type="pres">
      <dgm:prSet presAssocID="{7402F484-EC28-4FC2-9D7B-0AC4A52A4604}" presName="theList" presStyleCnt="0"/>
      <dgm:spPr/>
    </dgm:pt>
    <dgm:pt modelId="{80C7B551-E00C-4705-9D01-B8407B10CF59}" type="pres">
      <dgm:prSet presAssocID="{3D947F3A-0C07-4723-8107-04B58868190C}" presName="aNode" presStyleLbl="fgAcc1" presStyleIdx="0" presStyleCnt="1" custScaleX="293398">
        <dgm:presLayoutVars>
          <dgm:bulletEnabled val="1"/>
        </dgm:presLayoutVars>
      </dgm:prSet>
      <dgm:spPr/>
      <dgm:t>
        <a:bodyPr/>
        <a:lstStyle/>
        <a:p>
          <a:endParaRPr lang="es-EC"/>
        </a:p>
      </dgm:t>
    </dgm:pt>
    <dgm:pt modelId="{E921802C-A8DA-46B5-A507-5A2AF4D4657F}" type="pres">
      <dgm:prSet presAssocID="{3D947F3A-0C07-4723-8107-04B58868190C}" presName="aSpace" presStyleCnt="0"/>
      <dgm:spPr/>
    </dgm:pt>
  </dgm:ptLst>
  <dgm:cxnLst>
    <dgm:cxn modelId="{E317F73C-D6F4-4384-911E-EF0BD5D9F128}" type="presOf" srcId="{7402F484-EC28-4FC2-9D7B-0AC4A52A4604}" destId="{F0B2E68D-40C3-43F7-8764-3BA47C390769}" srcOrd="0" destOrd="0" presId="urn:microsoft.com/office/officeart/2005/8/layout/pyramid2"/>
    <dgm:cxn modelId="{A6B69EB5-563D-403C-A114-E6A63C3C8CD3}" srcId="{7402F484-EC28-4FC2-9D7B-0AC4A52A4604}" destId="{3D947F3A-0C07-4723-8107-04B58868190C}" srcOrd="0" destOrd="0" parTransId="{76B3EBB1-1723-4DB2-93F7-062FE4B96EDC}" sibTransId="{9BB56188-B472-4DE0-B202-12D4F5242A48}"/>
    <dgm:cxn modelId="{8058E519-80E0-40A5-80A6-06D565C099B6}" type="presOf" srcId="{3D947F3A-0C07-4723-8107-04B58868190C}" destId="{80C7B551-E00C-4705-9D01-B8407B10CF59}" srcOrd="0" destOrd="0" presId="urn:microsoft.com/office/officeart/2005/8/layout/pyramid2"/>
    <dgm:cxn modelId="{8E992C24-DFA4-4579-A4F7-DF44902B8A40}" type="presParOf" srcId="{F0B2E68D-40C3-43F7-8764-3BA47C390769}" destId="{33F1E0E8-A0D6-49D5-82C2-ACE6513E2BC2}" srcOrd="0" destOrd="0" presId="urn:microsoft.com/office/officeart/2005/8/layout/pyramid2"/>
    <dgm:cxn modelId="{FB81D9FB-AA36-4463-B170-B44070BBCEDE}" type="presParOf" srcId="{F0B2E68D-40C3-43F7-8764-3BA47C390769}" destId="{8F9168DB-B93A-4CB4-9636-F58A51117E54}" srcOrd="1" destOrd="0" presId="urn:microsoft.com/office/officeart/2005/8/layout/pyramid2"/>
    <dgm:cxn modelId="{7B03C691-6BEF-4D9E-BD38-0ADE549C9A11}" type="presParOf" srcId="{8F9168DB-B93A-4CB4-9636-F58A51117E54}" destId="{80C7B551-E00C-4705-9D01-B8407B10CF59}" srcOrd="0" destOrd="0" presId="urn:microsoft.com/office/officeart/2005/8/layout/pyramid2"/>
    <dgm:cxn modelId="{1C17FC55-5EEE-4A59-A095-6E173535D70F}" type="presParOf" srcId="{8F9168DB-B93A-4CB4-9636-F58A51117E54}" destId="{E921802C-A8DA-46B5-A507-5A2AF4D4657F}" srcOrd="1" destOrd="0" presId="urn:microsoft.com/office/officeart/2005/8/layout/pyramid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4. Objetivo General:</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F59A686-52A1-4743-88FD-6FB7F52A1F0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1FAAF68-7AD7-4E9C-A60D-42CA0614231D}" type="presOf" srcId="{09FEC86F-E036-4932-A1F3-29C792D7DC38}" destId="{ED61DF64-18D5-4490-B573-C36FB134BE14}" srcOrd="0" destOrd="0" presId="urn:microsoft.com/office/officeart/2005/8/layout/vList2"/>
    <dgm:cxn modelId="{3223F5B0-58C8-4AB0-93D3-1732AC0AF617}"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54.xml><?xml version="1.0" encoding="utf-8"?>
<dgm:dataModel xmlns:dgm="http://schemas.openxmlformats.org/drawingml/2006/diagram" xmlns:a="http://schemas.openxmlformats.org/drawingml/2006/main">
  <dgm:ptLst>
    <dgm:pt modelId="{5EA9E9C6-72AB-44AB-A56F-78C1573639AC}" type="doc">
      <dgm:prSet loTypeId="urn:microsoft.com/office/officeart/2005/8/layout/vList3" loCatId="list" qsTypeId="urn:microsoft.com/office/officeart/2005/8/quickstyle/3d1" qsCatId="3D" csTypeId="urn:microsoft.com/office/officeart/2005/8/colors/accent4_1" csCatId="accent4" phldr="1"/>
      <dgm:spPr/>
    </dgm:pt>
    <dgm:pt modelId="{4C54D86C-6827-4ED0-94EC-E4EDDFDE139C}">
      <dgm:prSet phldrT="[Texto]" custT="1"/>
      <dgm:spPr/>
      <dgm:t>
        <a:bodyPr/>
        <a:lstStyle/>
        <a:p>
          <a:r>
            <a:rPr lang="es-MX" sz="1600" dirty="0" smtClean="0">
              <a:solidFill>
                <a:schemeClr val="tx1">
                  <a:lumMod val="75000"/>
                  <a:lumOff val="25000"/>
                </a:schemeClr>
              </a:solidFill>
            </a:rPr>
            <a:t>Evaluar el estado actual del grado de madurez de los procesos de TI del CGREG en el Dominio Adquirir e Implementar. </a:t>
          </a:r>
          <a:endParaRPr lang="es-EC" sz="1600" dirty="0">
            <a:solidFill>
              <a:schemeClr val="tx1">
                <a:lumMod val="75000"/>
                <a:lumOff val="25000"/>
              </a:schemeClr>
            </a:solidFill>
          </a:endParaRPr>
        </a:p>
      </dgm:t>
    </dgm:pt>
    <dgm:pt modelId="{07F2447D-2279-4A1F-B8C3-6F1F9098F75B}" type="parTrans" cxnId="{0B61D1C9-0D36-4E6C-90D3-8AC7F9F81CF3}">
      <dgm:prSet/>
      <dgm:spPr/>
      <dgm:t>
        <a:bodyPr/>
        <a:lstStyle/>
        <a:p>
          <a:endParaRPr lang="es-EC"/>
        </a:p>
      </dgm:t>
    </dgm:pt>
    <dgm:pt modelId="{76248ACC-3545-4301-A341-D14775CF0E47}" type="sibTrans" cxnId="{0B61D1C9-0D36-4E6C-90D3-8AC7F9F81CF3}">
      <dgm:prSet/>
      <dgm:spPr/>
      <dgm:t>
        <a:bodyPr/>
        <a:lstStyle/>
        <a:p>
          <a:endParaRPr lang="es-EC"/>
        </a:p>
      </dgm:t>
    </dgm:pt>
    <dgm:pt modelId="{CBC950D3-6F47-4757-822F-188AEB82F8E0}">
      <dgm:prSet phldrT="[Texto]" custT="1"/>
      <dgm:spPr/>
      <dgm:t>
        <a:bodyPr/>
        <a:lstStyle/>
        <a:p>
          <a:r>
            <a:rPr lang="es-MX" sz="1600" dirty="0" smtClean="0">
              <a:solidFill>
                <a:schemeClr val="tx1">
                  <a:lumMod val="75000"/>
                  <a:lumOff val="25000"/>
                </a:schemeClr>
              </a:solidFill>
            </a:rPr>
            <a:t>Identificar los niveles de efectividad, eficiencia, confidencialidad, integridad, disponibilidad, cumplimiento y confidencialidad de acuerdo al grado de madurez de los procesos y uso de recursos de TI  aplicando COBIT.</a:t>
          </a:r>
          <a:endParaRPr lang="es-EC" sz="1600" dirty="0">
            <a:solidFill>
              <a:schemeClr val="tx1">
                <a:lumMod val="75000"/>
                <a:lumOff val="25000"/>
              </a:schemeClr>
            </a:solidFill>
          </a:endParaRPr>
        </a:p>
      </dgm:t>
    </dgm:pt>
    <dgm:pt modelId="{CB3E790A-3828-4C45-BAA7-6ADBC8D8F44C}" type="parTrans" cxnId="{35FB6F41-2CD3-4AB4-942E-D230687A0993}">
      <dgm:prSet/>
      <dgm:spPr/>
      <dgm:t>
        <a:bodyPr/>
        <a:lstStyle/>
        <a:p>
          <a:endParaRPr lang="es-EC"/>
        </a:p>
      </dgm:t>
    </dgm:pt>
    <dgm:pt modelId="{3F03686E-0AFA-4562-947E-74DDD894E945}" type="sibTrans" cxnId="{35FB6F41-2CD3-4AB4-942E-D230687A0993}">
      <dgm:prSet/>
      <dgm:spPr/>
      <dgm:t>
        <a:bodyPr/>
        <a:lstStyle/>
        <a:p>
          <a:endParaRPr lang="es-EC"/>
        </a:p>
      </dgm:t>
    </dgm:pt>
    <dgm:pt modelId="{3F1329B3-0B1C-49CE-82E9-5627BD7EA254}">
      <dgm:prSet phldrT="[Texto]" custT="1"/>
      <dgm:spPr/>
      <dgm:t>
        <a:bodyPr/>
        <a:lstStyle/>
        <a:p>
          <a:r>
            <a:rPr lang="es-MX" sz="1600" dirty="0" smtClean="0">
              <a:solidFill>
                <a:schemeClr val="tx1">
                  <a:lumMod val="75000"/>
                  <a:lumOff val="25000"/>
                </a:schemeClr>
              </a:solidFill>
            </a:rPr>
            <a:t>Diseñar el Manual de Gestión de TI para el Dominio Adquirir e Implementar que defina las guías, actividades y prácticas que deberán aplicarse para optimizar los procesos de TI.</a:t>
          </a:r>
          <a:endParaRPr lang="es-EC" sz="1600" dirty="0">
            <a:solidFill>
              <a:schemeClr val="tx1">
                <a:lumMod val="75000"/>
                <a:lumOff val="25000"/>
              </a:schemeClr>
            </a:solidFill>
          </a:endParaRPr>
        </a:p>
      </dgm:t>
    </dgm:pt>
    <dgm:pt modelId="{57BC36F9-79AE-4EE1-8C2F-08998C743273}" type="parTrans" cxnId="{AA32B37F-004D-438C-89DF-84158421DCB0}">
      <dgm:prSet/>
      <dgm:spPr/>
      <dgm:t>
        <a:bodyPr/>
        <a:lstStyle/>
        <a:p>
          <a:endParaRPr lang="es-EC"/>
        </a:p>
      </dgm:t>
    </dgm:pt>
    <dgm:pt modelId="{422E6592-CB6E-4E8F-A116-42E7F8CEAC6F}" type="sibTrans" cxnId="{AA32B37F-004D-438C-89DF-84158421DCB0}">
      <dgm:prSet/>
      <dgm:spPr/>
      <dgm:t>
        <a:bodyPr/>
        <a:lstStyle/>
        <a:p>
          <a:endParaRPr lang="es-EC"/>
        </a:p>
      </dgm:t>
    </dgm:pt>
    <dgm:pt modelId="{FB37B4A4-F0C3-4516-984E-6FB0F7FC0930}">
      <dgm:prSet phldrT="[Texto]" custT="1"/>
      <dgm:spPr/>
      <dgm:t>
        <a:bodyPr/>
        <a:lstStyle/>
        <a:p>
          <a:r>
            <a:rPr lang="es-MX" sz="1600" dirty="0" smtClean="0">
              <a:solidFill>
                <a:schemeClr val="tx1">
                  <a:lumMod val="75000"/>
                  <a:lumOff val="25000"/>
                </a:schemeClr>
              </a:solidFill>
            </a:rPr>
            <a:t>Validar el Manual aplicando el rediseño de 2 procesos en el Dominio  Adquirir e Implementar</a:t>
          </a:r>
          <a:endParaRPr lang="es-EC" sz="1600" dirty="0">
            <a:solidFill>
              <a:schemeClr val="tx1">
                <a:lumMod val="75000"/>
                <a:lumOff val="25000"/>
              </a:schemeClr>
            </a:solidFill>
          </a:endParaRPr>
        </a:p>
      </dgm:t>
    </dgm:pt>
    <dgm:pt modelId="{219B971F-A389-4609-A489-25C655B0E90D}" type="parTrans" cxnId="{3E300C07-FF72-4D2B-85DB-E9577319501F}">
      <dgm:prSet/>
      <dgm:spPr/>
      <dgm:t>
        <a:bodyPr/>
        <a:lstStyle/>
        <a:p>
          <a:endParaRPr lang="es-EC"/>
        </a:p>
      </dgm:t>
    </dgm:pt>
    <dgm:pt modelId="{C7498414-1670-4F6D-947D-2727E20A11BB}" type="sibTrans" cxnId="{3E300C07-FF72-4D2B-85DB-E9577319501F}">
      <dgm:prSet/>
      <dgm:spPr/>
      <dgm:t>
        <a:bodyPr/>
        <a:lstStyle/>
        <a:p>
          <a:endParaRPr lang="es-EC"/>
        </a:p>
      </dgm:t>
    </dgm:pt>
    <dgm:pt modelId="{96CA324B-E267-4B8B-ACCB-F1BB42BE78A8}" type="pres">
      <dgm:prSet presAssocID="{5EA9E9C6-72AB-44AB-A56F-78C1573639AC}" presName="linearFlow" presStyleCnt="0">
        <dgm:presLayoutVars>
          <dgm:dir/>
          <dgm:resizeHandles val="exact"/>
        </dgm:presLayoutVars>
      </dgm:prSet>
      <dgm:spPr/>
    </dgm:pt>
    <dgm:pt modelId="{62518D4A-91FA-4EF0-9087-6EE926F25FE2}" type="pres">
      <dgm:prSet presAssocID="{4C54D86C-6827-4ED0-94EC-E4EDDFDE139C}" presName="composite" presStyleCnt="0"/>
      <dgm:spPr/>
    </dgm:pt>
    <dgm:pt modelId="{6590716C-6FEB-4572-B0F4-834CC21E040A}" type="pres">
      <dgm:prSet presAssocID="{4C54D86C-6827-4ED0-94EC-E4EDDFDE139C}" presName="imgShp" presStyleLbl="fgImgPlace1" presStyleIdx="0" presStyleCnt="4"/>
      <dgm:spPr/>
    </dgm:pt>
    <dgm:pt modelId="{C9ED93D1-138C-4AAF-8311-2A7A2EC1DD88}" type="pres">
      <dgm:prSet presAssocID="{4C54D86C-6827-4ED0-94EC-E4EDDFDE139C}" presName="txShp" presStyleLbl="node1" presStyleIdx="0" presStyleCnt="4" custScaleX="105430">
        <dgm:presLayoutVars>
          <dgm:bulletEnabled val="1"/>
        </dgm:presLayoutVars>
      </dgm:prSet>
      <dgm:spPr/>
      <dgm:t>
        <a:bodyPr/>
        <a:lstStyle/>
        <a:p>
          <a:endParaRPr lang="es-EC"/>
        </a:p>
      </dgm:t>
    </dgm:pt>
    <dgm:pt modelId="{59E4F6F0-45F1-451D-A997-D9F205886281}" type="pres">
      <dgm:prSet presAssocID="{76248ACC-3545-4301-A341-D14775CF0E47}" presName="spacing" presStyleCnt="0"/>
      <dgm:spPr/>
    </dgm:pt>
    <dgm:pt modelId="{0E437D4A-F8E7-47F8-83B1-17FEE45C3006}" type="pres">
      <dgm:prSet presAssocID="{CBC950D3-6F47-4757-822F-188AEB82F8E0}" presName="composite" presStyleCnt="0"/>
      <dgm:spPr/>
    </dgm:pt>
    <dgm:pt modelId="{68834764-EFD4-4CC0-ABDE-94E2004F757F}" type="pres">
      <dgm:prSet presAssocID="{CBC950D3-6F47-4757-822F-188AEB82F8E0}" presName="imgShp" presStyleLbl="fgImgPlace1" presStyleIdx="1" presStyleCnt="4"/>
      <dgm:spPr/>
    </dgm:pt>
    <dgm:pt modelId="{94B6A38B-DC45-4BFA-A5B5-06E7CA5C6A4F}" type="pres">
      <dgm:prSet presAssocID="{CBC950D3-6F47-4757-822F-188AEB82F8E0}" presName="txShp" presStyleLbl="node1" presStyleIdx="1" presStyleCnt="4">
        <dgm:presLayoutVars>
          <dgm:bulletEnabled val="1"/>
        </dgm:presLayoutVars>
      </dgm:prSet>
      <dgm:spPr/>
      <dgm:t>
        <a:bodyPr/>
        <a:lstStyle/>
        <a:p>
          <a:endParaRPr lang="es-EC"/>
        </a:p>
      </dgm:t>
    </dgm:pt>
    <dgm:pt modelId="{705F22F2-78C3-4200-8DB6-1D56BF833B69}" type="pres">
      <dgm:prSet presAssocID="{3F03686E-0AFA-4562-947E-74DDD894E945}" presName="spacing" presStyleCnt="0"/>
      <dgm:spPr/>
    </dgm:pt>
    <dgm:pt modelId="{48095A32-EB7D-4E76-B84A-41EB9885BCD9}" type="pres">
      <dgm:prSet presAssocID="{3F1329B3-0B1C-49CE-82E9-5627BD7EA254}" presName="composite" presStyleCnt="0"/>
      <dgm:spPr/>
    </dgm:pt>
    <dgm:pt modelId="{BAC4CC8F-79FB-4969-9DE7-D4991BDC06F3}" type="pres">
      <dgm:prSet presAssocID="{3F1329B3-0B1C-49CE-82E9-5627BD7EA254}" presName="imgShp" presStyleLbl="fgImgPlace1" presStyleIdx="2" presStyleCnt="4"/>
      <dgm:spPr/>
    </dgm:pt>
    <dgm:pt modelId="{52BE59BC-2E3C-4C52-82C9-C6F8E8AF6174}" type="pres">
      <dgm:prSet presAssocID="{3F1329B3-0B1C-49CE-82E9-5627BD7EA254}" presName="txShp" presStyleLbl="node1" presStyleIdx="2" presStyleCnt="4">
        <dgm:presLayoutVars>
          <dgm:bulletEnabled val="1"/>
        </dgm:presLayoutVars>
      </dgm:prSet>
      <dgm:spPr/>
      <dgm:t>
        <a:bodyPr/>
        <a:lstStyle/>
        <a:p>
          <a:endParaRPr lang="es-EC"/>
        </a:p>
      </dgm:t>
    </dgm:pt>
    <dgm:pt modelId="{20DEC2C0-4988-459F-8962-1D6F7F542C64}" type="pres">
      <dgm:prSet presAssocID="{422E6592-CB6E-4E8F-A116-42E7F8CEAC6F}" presName="spacing" presStyleCnt="0"/>
      <dgm:spPr/>
    </dgm:pt>
    <dgm:pt modelId="{EE3E2F32-D9D8-4898-A467-0E14EC853533}" type="pres">
      <dgm:prSet presAssocID="{FB37B4A4-F0C3-4516-984E-6FB0F7FC0930}" presName="composite" presStyleCnt="0"/>
      <dgm:spPr/>
    </dgm:pt>
    <dgm:pt modelId="{5CC3F0C1-0345-4938-AB64-615811217A3D}" type="pres">
      <dgm:prSet presAssocID="{FB37B4A4-F0C3-4516-984E-6FB0F7FC0930}" presName="imgShp" presStyleLbl="fgImgPlace1" presStyleIdx="3" presStyleCnt="4"/>
      <dgm:spPr/>
    </dgm:pt>
    <dgm:pt modelId="{76DBC0F7-BEB4-4E3D-A0E8-D6C1AB7BA183}" type="pres">
      <dgm:prSet presAssocID="{FB37B4A4-F0C3-4516-984E-6FB0F7FC0930}" presName="txShp" presStyleLbl="node1" presStyleIdx="3" presStyleCnt="4">
        <dgm:presLayoutVars>
          <dgm:bulletEnabled val="1"/>
        </dgm:presLayoutVars>
      </dgm:prSet>
      <dgm:spPr/>
      <dgm:t>
        <a:bodyPr/>
        <a:lstStyle/>
        <a:p>
          <a:endParaRPr lang="es-EC"/>
        </a:p>
      </dgm:t>
    </dgm:pt>
  </dgm:ptLst>
  <dgm:cxnLst>
    <dgm:cxn modelId="{E981536B-6379-46AB-A3FF-DE47E37E1CA6}" type="presOf" srcId="{CBC950D3-6F47-4757-822F-188AEB82F8E0}" destId="{94B6A38B-DC45-4BFA-A5B5-06E7CA5C6A4F}" srcOrd="0" destOrd="0" presId="urn:microsoft.com/office/officeart/2005/8/layout/vList3"/>
    <dgm:cxn modelId="{A3348151-CB7C-4683-9C0C-7200319A9658}" type="presOf" srcId="{5EA9E9C6-72AB-44AB-A56F-78C1573639AC}" destId="{96CA324B-E267-4B8B-ACCB-F1BB42BE78A8}" srcOrd="0" destOrd="0" presId="urn:microsoft.com/office/officeart/2005/8/layout/vList3"/>
    <dgm:cxn modelId="{3E300C07-FF72-4D2B-85DB-E9577319501F}" srcId="{5EA9E9C6-72AB-44AB-A56F-78C1573639AC}" destId="{FB37B4A4-F0C3-4516-984E-6FB0F7FC0930}" srcOrd="3" destOrd="0" parTransId="{219B971F-A389-4609-A489-25C655B0E90D}" sibTransId="{C7498414-1670-4F6D-947D-2727E20A11BB}"/>
    <dgm:cxn modelId="{AA32B37F-004D-438C-89DF-84158421DCB0}" srcId="{5EA9E9C6-72AB-44AB-A56F-78C1573639AC}" destId="{3F1329B3-0B1C-49CE-82E9-5627BD7EA254}" srcOrd="2" destOrd="0" parTransId="{57BC36F9-79AE-4EE1-8C2F-08998C743273}" sibTransId="{422E6592-CB6E-4E8F-A116-42E7F8CEAC6F}"/>
    <dgm:cxn modelId="{D2D43294-F10E-46AD-8D62-575330CEA3F1}" type="presOf" srcId="{3F1329B3-0B1C-49CE-82E9-5627BD7EA254}" destId="{52BE59BC-2E3C-4C52-82C9-C6F8E8AF6174}" srcOrd="0" destOrd="0" presId="urn:microsoft.com/office/officeart/2005/8/layout/vList3"/>
    <dgm:cxn modelId="{1FEC5DFE-2C1B-4F25-B2CF-1486FCF63576}" type="presOf" srcId="{FB37B4A4-F0C3-4516-984E-6FB0F7FC0930}" destId="{76DBC0F7-BEB4-4E3D-A0E8-D6C1AB7BA183}" srcOrd="0" destOrd="0" presId="urn:microsoft.com/office/officeart/2005/8/layout/vList3"/>
    <dgm:cxn modelId="{35FB6F41-2CD3-4AB4-942E-D230687A0993}" srcId="{5EA9E9C6-72AB-44AB-A56F-78C1573639AC}" destId="{CBC950D3-6F47-4757-822F-188AEB82F8E0}" srcOrd="1" destOrd="0" parTransId="{CB3E790A-3828-4C45-BAA7-6ADBC8D8F44C}" sibTransId="{3F03686E-0AFA-4562-947E-74DDD894E945}"/>
    <dgm:cxn modelId="{0B61D1C9-0D36-4E6C-90D3-8AC7F9F81CF3}" srcId="{5EA9E9C6-72AB-44AB-A56F-78C1573639AC}" destId="{4C54D86C-6827-4ED0-94EC-E4EDDFDE139C}" srcOrd="0" destOrd="0" parTransId="{07F2447D-2279-4A1F-B8C3-6F1F9098F75B}" sibTransId="{76248ACC-3545-4301-A341-D14775CF0E47}"/>
    <dgm:cxn modelId="{6D71F733-1DBA-44BB-B6AA-EE491D729F68}" type="presOf" srcId="{4C54D86C-6827-4ED0-94EC-E4EDDFDE139C}" destId="{C9ED93D1-138C-4AAF-8311-2A7A2EC1DD88}" srcOrd="0" destOrd="0" presId="urn:microsoft.com/office/officeart/2005/8/layout/vList3"/>
    <dgm:cxn modelId="{D2EDA743-5C89-46DF-8C67-117DC1326F01}" type="presParOf" srcId="{96CA324B-E267-4B8B-ACCB-F1BB42BE78A8}" destId="{62518D4A-91FA-4EF0-9087-6EE926F25FE2}" srcOrd="0" destOrd="0" presId="urn:microsoft.com/office/officeart/2005/8/layout/vList3"/>
    <dgm:cxn modelId="{FC1982E8-A457-4B82-A0F1-71770ABB2744}" type="presParOf" srcId="{62518D4A-91FA-4EF0-9087-6EE926F25FE2}" destId="{6590716C-6FEB-4572-B0F4-834CC21E040A}" srcOrd="0" destOrd="0" presId="urn:microsoft.com/office/officeart/2005/8/layout/vList3"/>
    <dgm:cxn modelId="{1A09BC52-4454-4884-A9CA-C1978B132C58}" type="presParOf" srcId="{62518D4A-91FA-4EF0-9087-6EE926F25FE2}" destId="{C9ED93D1-138C-4AAF-8311-2A7A2EC1DD88}" srcOrd="1" destOrd="0" presId="urn:microsoft.com/office/officeart/2005/8/layout/vList3"/>
    <dgm:cxn modelId="{A4DCBFC6-01A0-4891-B86D-97349458C064}" type="presParOf" srcId="{96CA324B-E267-4B8B-ACCB-F1BB42BE78A8}" destId="{59E4F6F0-45F1-451D-A997-D9F205886281}" srcOrd="1" destOrd="0" presId="urn:microsoft.com/office/officeart/2005/8/layout/vList3"/>
    <dgm:cxn modelId="{AF6C07FF-67C8-40D5-96CF-35FE97013A97}" type="presParOf" srcId="{96CA324B-E267-4B8B-ACCB-F1BB42BE78A8}" destId="{0E437D4A-F8E7-47F8-83B1-17FEE45C3006}" srcOrd="2" destOrd="0" presId="urn:microsoft.com/office/officeart/2005/8/layout/vList3"/>
    <dgm:cxn modelId="{76E95CAE-6D97-4DF7-9F1D-6D743013F1BD}" type="presParOf" srcId="{0E437D4A-F8E7-47F8-83B1-17FEE45C3006}" destId="{68834764-EFD4-4CC0-ABDE-94E2004F757F}" srcOrd="0" destOrd="0" presId="urn:microsoft.com/office/officeart/2005/8/layout/vList3"/>
    <dgm:cxn modelId="{AA19AE63-8198-44C8-A579-1BF06FC66D6F}" type="presParOf" srcId="{0E437D4A-F8E7-47F8-83B1-17FEE45C3006}" destId="{94B6A38B-DC45-4BFA-A5B5-06E7CA5C6A4F}" srcOrd="1" destOrd="0" presId="urn:microsoft.com/office/officeart/2005/8/layout/vList3"/>
    <dgm:cxn modelId="{F8FF76F9-075F-4E88-B038-D0B8F54E52B9}" type="presParOf" srcId="{96CA324B-E267-4B8B-ACCB-F1BB42BE78A8}" destId="{705F22F2-78C3-4200-8DB6-1D56BF833B69}" srcOrd="3" destOrd="0" presId="urn:microsoft.com/office/officeart/2005/8/layout/vList3"/>
    <dgm:cxn modelId="{2B603802-A2D4-4648-B389-55296D813968}" type="presParOf" srcId="{96CA324B-E267-4B8B-ACCB-F1BB42BE78A8}" destId="{48095A32-EB7D-4E76-B84A-41EB9885BCD9}" srcOrd="4" destOrd="0" presId="urn:microsoft.com/office/officeart/2005/8/layout/vList3"/>
    <dgm:cxn modelId="{CA673AF0-23D4-4631-BB5E-0D6924339148}" type="presParOf" srcId="{48095A32-EB7D-4E76-B84A-41EB9885BCD9}" destId="{BAC4CC8F-79FB-4969-9DE7-D4991BDC06F3}" srcOrd="0" destOrd="0" presId="urn:microsoft.com/office/officeart/2005/8/layout/vList3"/>
    <dgm:cxn modelId="{F840F2B0-208B-4539-BAFE-B9A340468092}" type="presParOf" srcId="{48095A32-EB7D-4E76-B84A-41EB9885BCD9}" destId="{52BE59BC-2E3C-4C52-82C9-C6F8E8AF6174}" srcOrd="1" destOrd="0" presId="urn:microsoft.com/office/officeart/2005/8/layout/vList3"/>
    <dgm:cxn modelId="{5156F957-91FB-4C79-AFAE-B3E05D00AF90}" type="presParOf" srcId="{96CA324B-E267-4B8B-ACCB-F1BB42BE78A8}" destId="{20DEC2C0-4988-459F-8962-1D6F7F542C64}" srcOrd="5" destOrd="0" presId="urn:microsoft.com/office/officeart/2005/8/layout/vList3"/>
    <dgm:cxn modelId="{9B7D6D2F-D0D0-4E49-AE05-27BE55A6C8D0}" type="presParOf" srcId="{96CA324B-E267-4B8B-ACCB-F1BB42BE78A8}" destId="{EE3E2F32-D9D8-4898-A467-0E14EC853533}" srcOrd="6" destOrd="0" presId="urn:microsoft.com/office/officeart/2005/8/layout/vList3"/>
    <dgm:cxn modelId="{3F26C10D-4FC3-4305-B326-33DEAC675624}" type="presParOf" srcId="{EE3E2F32-D9D8-4898-A467-0E14EC853533}" destId="{5CC3F0C1-0345-4938-AB64-615811217A3D}" srcOrd="0" destOrd="0" presId="urn:microsoft.com/office/officeart/2005/8/layout/vList3"/>
    <dgm:cxn modelId="{A3E9CA29-3163-49A1-9958-08197F982BD4}" type="presParOf" srcId="{EE3E2F32-D9D8-4898-A467-0E14EC853533}" destId="{76DBC0F7-BEB4-4E3D-A0E8-D6C1AB7BA183}" srcOrd="1" destOrd="0" presId="urn:microsoft.com/office/officeart/2005/8/layout/vList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5. Objetivos Específicos:</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385D2E8E-DFC3-4397-B53F-8A2DA3D9B120}" type="presOf" srcId="{238CC9A4-0EAE-4AC6-8A4B-689493D375E4}" destId="{FC7C4530-963F-4D81-8C96-75FADF586974}" srcOrd="0" destOrd="0" presId="urn:microsoft.com/office/officeart/2005/8/layout/vList2"/>
    <dgm:cxn modelId="{675920A1-AE6C-4115-AECC-0BE0C00E4982}"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9CA08F1-29E8-48B6-AAB8-FEB0E6BA3E2A}"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56.xml><?xml version="1.0" encoding="utf-8"?>
<dgm:dataModel xmlns:dgm="http://schemas.openxmlformats.org/drawingml/2006/diagram" xmlns:a="http://schemas.openxmlformats.org/drawingml/2006/main">
  <dgm:ptLst>
    <dgm:pt modelId="{A33A984F-D13A-4E8D-B7B4-B894037F1DA5}" type="doc">
      <dgm:prSet loTypeId="urn:microsoft.com/office/officeart/2005/8/layout/vList4" loCatId="list" qsTypeId="urn:microsoft.com/office/officeart/2005/8/quickstyle/3d4" qsCatId="3D" csTypeId="urn:microsoft.com/office/officeart/2005/8/colors/accent5_2" csCatId="accent5" phldr="1"/>
      <dgm:spPr/>
      <dgm:t>
        <a:bodyPr/>
        <a:lstStyle/>
        <a:p>
          <a:endParaRPr lang="es-EC"/>
        </a:p>
      </dgm:t>
    </dgm:pt>
    <dgm:pt modelId="{954A5FE1-BBD3-4B63-AD23-72B977D2B1E5}">
      <dgm:prSet custT="1"/>
      <dgm:spPr/>
      <dgm:t>
        <a:bodyPr/>
        <a:lstStyle/>
        <a:p>
          <a:pPr rtl="0"/>
          <a:r>
            <a:rPr lang="es-MX" sz="2400" dirty="0" smtClean="0">
              <a:solidFill>
                <a:schemeClr val="tx1">
                  <a:lumMod val="75000"/>
                  <a:lumOff val="25000"/>
                </a:schemeClr>
              </a:solidFill>
            </a:rPr>
            <a:t>Si se emplea el marco de referencia COBIT en el Dominio Adquirir e Implementar se logrará identificar el nivel de madurez de los procesos de TI y como estos afectan a los criterios de información que soportan  la estrategia del  negocio. </a:t>
          </a:r>
          <a:endParaRPr lang="es-EC" sz="2400" dirty="0">
            <a:solidFill>
              <a:schemeClr val="tx1">
                <a:lumMod val="75000"/>
                <a:lumOff val="25000"/>
              </a:schemeClr>
            </a:solidFill>
          </a:endParaRPr>
        </a:p>
      </dgm:t>
    </dgm:pt>
    <dgm:pt modelId="{1A0F5A49-73D1-4150-803C-75105DFF12FD}" type="parTrans" cxnId="{EA0DD5BD-FEEE-42F2-B052-7CBEEE840D73}">
      <dgm:prSet/>
      <dgm:spPr/>
      <dgm:t>
        <a:bodyPr/>
        <a:lstStyle/>
        <a:p>
          <a:endParaRPr lang="es-EC"/>
        </a:p>
      </dgm:t>
    </dgm:pt>
    <dgm:pt modelId="{36F043E1-29BE-4453-AF1C-40EA96984E55}" type="sibTrans" cxnId="{EA0DD5BD-FEEE-42F2-B052-7CBEEE840D73}">
      <dgm:prSet/>
      <dgm:spPr/>
      <dgm:t>
        <a:bodyPr/>
        <a:lstStyle/>
        <a:p>
          <a:endParaRPr lang="es-EC"/>
        </a:p>
      </dgm:t>
    </dgm:pt>
    <dgm:pt modelId="{FBE9C5D5-E6C9-47F8-BA64-7F9C2D882C98}" type="pres">
      <dgm:prSet presAssocID="{A33A984F-D13A-4E8D-B7B4-B894037F1DA5}" presName="linear" presStyleCnt="0">
        <dgm:presLayoutVars>
          <dgm:dir/>
          <dgm:resizeHandles val="exact"/>
        </dgm:presLayoutVars>
      </dgm:prSet>
      <dgm:spPr/>
      <dgm:t>
        <a:bodyPr/>
        <a:lstStyle/>
        <a:p>
          <a:endParaRPr lang="es-EC"/>
        </a:p>
      </dgm:t>
    </dgm:pt>
    <dgm:pt modelId="{39450F97-CA2C-4A8F-921A-D347E2FCE747}" type="pres">
      <dgm:prSet presAssocID="{954A5FE1-BBD3-4B63-AD23-72B977D2B1E5}" presName="comp" presStyleCnt="0"/>
      <dgm:spPr/>
    </dgm:pt>
    <dgm:pt modelId="{25578F61-7B39-43E5-93E6-998C4A11583C}" type="pres">
      <dgm:prSet presAssocID="{954A5FE1-BBD3-4B63-AD23-72B977D2B1E5}" presName="box" presStyleLbl="node1" presStyleIdx="0" presStyleCnt="1" custLinFactNeighborX="-1493" custLinFactNeighborY="-165"/>
      <dgm:spPr/>
      <dgm:t>
        <a:bodyPr/>
        <a:lstStyle/>
        <a:p>
          <a:endParaRPr lang="es-EC"/>
        </a:p>
      </dgm:t>
    </dgm:pt>
    <dgm:pt modelId="{9D97FB85-DDD0-4C45-B6CE-2549E304E213}" type="pres">
      <dgm:prSet presAssocID="{954A5FE1-BBD3-4B63-AD23-72B977D2B1E5}" presName="img" presStyleLbl="fgImgPlace1" presStyleIdx="0" presStyleCnt="1"/>
      <dgm:spPr/>
    </dgm:pt>
    <dgm:pt modelId="{85A1C66F-A243-4839-9D45-79038E22A371}" type="pres">
      <dgm:prSet presAssocID="{954A5FE1-BBD3-4B63-AD23-72B977D2B1E5}" presName="text" presStyleLbl="node1" presStyleIdx="0" presStyleCnt="1">
        <dgm:presLayoutVars>
          <dgm:bulletEnabled val="1"/>
        </dgm:presLayoutVars>
      </dgm:prSet>
      <dgm:spPr/>
      <dgm:t>
        <a:bodyPr/>
        <a:lstStyle/>
        <a:p>
          <a:endParaRPr lang="es-EC"/>
        </a:p>
      </dgm:t>
    </dgm:pt>
  </dgm:ptLst>
  <dgm:cxnLst>
    <dgm:cxn modelId="{B6EB60E0-7074-4D42-9738-D10EC7B8363D}" type="presOf" srcId="{954A5FE1-BBD3-4B63-AD23-72B977D2B1E5}" destId="{85A1C66F-A243-4839-9D45-79038E22A371}" srcOrd="1" destOrd="0" presId="urn:microsoft.com/office/officeart/2005/8/layout/vList4"/>
    <dgm:cxn modelId="{A526AA19-41FA-44A4-A09C-B2EBBD20E179}" type="presOf" srcId="{954A5FE1-BBD3-4B63-AD23-72B977D2B1E5}" destId="{25578F61-7B39-43E5-93E6-998C4A11583C}" srcOrd="0" destOrd="0" presId="urn:microsoft.com/office/officeart/2005/8/layout/vList4"/>
    <dgm:cxn modelId="{EA0DD5BD-FEEE-42F2-B052-7CBEEE840D73}" srcId="{A33A984F-D13A-4E8D-B7B4-B894037F1DA5}" destId="{954A5FE1-BBD3-4B63-AD23-72B977D2B1E5}" srcOrd="0" destOrd="0" parTransId="{1A0F5A49-73D1-4150-803C-75105DFF12FD}" sibTransId="{36F043E1-29BE-4453-AF1C-40EA96984E55}"/>
    <dgm:cxn modelId="{C9C78C17-3CAC-4BA6-A9E9-E69AAB50796D}" type="presOf" srcId="{A33A984F-D13A-4E8D-B7B4-B894037F1DA5}" destId="{FBE9C5D5-E6C9-47F8-BA64-7F9C2D882C98}" srcOrd="0" destOrd="0" presId="urn:microsoft.com/office/officeart/2005/8/layout/vList4"/>
    <dgm:cxn modelId="{53B6D0F1-F910-41E1-948F-1709CCA27746}" type="presParOf" srcId="{FBE9C5D5-E6C9-47F8-BA64-7F9C2D882C98}" destId="{39450F97-CA2C-4A8F-921A-D347E2FCE747}" srcOrd="0" destOrd="0" presId="urn:microsoft.com/office/officeart/2005/8/layout/vList4"/>
    <dgm:cxn modelId="{9B684B7C-1FA8-49D2-A770-9BC5AE4CFAD7}" type="presParOf" srcId="{39450F97-CA2C-4A8F-921A-D347E2FCE747}" destId="{25578F61-7B39-43E5-93E6-998C4A11583C}" srcOrd="0" destOrd="0" presId="urn:microsoft.com/office/officeart/2005/8/layout/vList4"/>
    <dgm:cxn modelId="{074D748A-1591-4B3B-8C79-ECB6B3B70A6E}" type="presParOf" srcId="{39450F97-CA2C-4A8F-921A-D347E2FCE747}" destId="{9D97FB85-DDD0-4C45-B6CE-2549E304E213}" srcOrd="1" destOrd="0" presId="urn:microsoft.com/office/officeart/2005/8/layout/vList4"/>
    <dgm:cxn modelId="{8139E351-4A3B-4E0C-B01D-051CB1B55C02}" type="presParOf" srcId="{39450F97-CA2C-4A8F-921A-D347E2FCE747}" destId="{85A1C66F-A243-4839-9D45-79038E22A371}" srcOrd="2" destOrd="0" presId="urn:microsoft.com/office/officeart/2005/8/layout/vList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6.Hipótesis: </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851DFE6-1BF0-4D32-8CE0-E5AB51A6A9BF}"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93B48A0-D4FE-4AB8-A9E9-C95F361056C3}" type="presOf" srcId="{09FEC86F-E036-4932-A1F3-29C792D7DC38}" destId="{ED61DF64-18D5-4490-B573-C36FB134BE14}" srcOrd="0" destOrd="0" presId="urn:microsoft.com/office/officeart/2005/8/layout/vList2"/>
    <dgm:cxn modelId="{82FAB4D8-29B3-47B3-ABE4-2A25F95E1755}"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5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6.1. Operacionalización de Variables (I): </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339F2FAB-D5CA-4A7E-A8D8-05094D85BAF6}" type="presOf" srcId="{09FEC86F-E036-4932-A1F3-29C792D7DC38}" destId="{ED61DF64-18D5-4490-B573-C36FB134BE14}" srcOrd="0" destOrd="0" presId="urn:microsoft.com/office/officeart/2005/8/layout/vList2"/>
    <dgm:cxn modelId="{52FED702-6E11-4475-99D0-5BABE46556F6}"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C68D4CC-5B12-4BCA-A979-C1C8908C48C4}"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6.2. Operacionalización de Variables (II): </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419510D-3EC9-4AAD-8906-344912E0CB57}"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78F55BD-4D64-49C4-962E-C8E130FAAF88}" type="presOf" srcId="{238CC9A4-0EAE-4AC6-8A4B-689493D375E4}" destId="{FC7C4530-963F-4D81-8C96-75FADF586974}" srcOrd="0" destOrd="0" presId="urn:microsoft.com/office/officeart/2005/8/layout/vList2"/>
    <dgm:cxn modelId="{CBC40035-EF35-414C-B2BB-9B8A180FDB43}"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2.1.4 Estructura. Fase 1: Definición del proceso (II)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AE36832-4513-4382-99A1-60997A0A8B89}"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DBBA0F6-78F9-4A33-BE30-008AEF2AD3AA}" type="presOf" srcId="{238CC9A4-0EAE-4AC6-8A4B-689493D375E4}" destId="{FC7C4530-963F-4D81-8C96-75FADF586974}" srcOrd="0" destOrd="0" presId="urn:microsoft.com/office/officeart/2005/8/layout/vList2"/>
    <dgm:cxn modelId="{0AFE9679-8253-46B0-906F-D8524F77A2DE}"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7. Metodología de Investigación:</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9BAD6524-4535-459A-84A0-08528881405E}"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B2FD2F6-0F43-4A81-A2FD-E4C5D42C25B7}" type="presOf" srcId="{238CC9A4-0EAE-4AC6-8A4B-689493D375E4}" destId="{FC7C4530-963F-4D81-8C96-75FADF586974}" srcOrd="0" destOrd="0" presId="urn:microsoft.com/office/officeart/2005/8/layout/vList2"/>
    <dgm:cxn modelId="{A184508E-0825-4A98-B50B-A1243A43B04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1.xml><?xml version="1.0" encoding="utf-8"?>
<dgm:dataModel xmlns:dgm="http://schemas.openxmlformats.org/drawingml/2006/diagram" xmlns:a="http://schemas.openxmlformats.org/drawingml/2006/main">
  <dgm:ptLst>
    <dgm:pt modelId="{6D3B3746-2F76-432E-9532-94B3C5C8768F}" type="doc">
      <dgm:prSet loTypeId="urn:microsoft.com/office/officeart/2005/8/layout/vList5" loCatId="list" qsTypeId="urn:microsoft.com/office/officeart/2005/8/quickstyle/3d6" qsCatId="3D" csTypeId="urn:microsoft.com/office/officeart/2005/8/colors/accent2_2" csCatId="accent2" phldr="1"/>
      <dgm:spPr/>
      <dgm:t>
        <a:bodyPr/>
        <a:lstStyle/>
        <a:p>
          <a:endParaRPr lang="es-EC"/>
        </a:p>
      </dgm:t>
    </dgm:pt>
    <dgm:pt modelId="{644F70B0-2F60-4775-A994-2DB13F2FC178}">
      <dgm:prSet custT="1"/>
      <dgm:spPr/>
      <dgm:t>
        <a:bodyPr/>
        <a:lstStyle/>
        <a:p>
          <a:pPr rtl="0"/>
          <a:r>
            <a:rPr lang="es-EC" sz="2500" b="1" dirty="0" smtClean="0"/>
            <a:t>Método</a:t>
          </a:r>
          <a:endParaRPr lang="es-EC" sz="2500" b="1" dirty="0"/>
        </a:p>
      </dgm:t>
    </dgm:pt>
    <dgm:pt modelId="{53D631D5-C857-45DA-AF5B-28FB46C31171}" type="parTrans" cxnId="{00B08895-5B47-4003-BD66-B0F4F4A1A055}">
      <dgm:prSet/>
      <dgm:spPr/>
      <dgm:t>
        <a:bodyPr/>
        <a:lstStyle/>
        <a:p>
          <a:endParaRPr lang="es-EC"/>
        </a:p>
      </dgm:t>
    </dgm:pt>
    <dgm:pt modelId="{59A6DAF9-4119-4027-AC24-0608EC72207D}" type="sibTrans" cxnId="{00B08895-5B47-4003-BD66-B0F4F4A1A055}">
      <dgm:prSet/>
      <dgm:spPr/>
      <dgm:t>
        <a:bodyPr/>
        <a:lstStyle/>
        <a:p>
          <a:endParaRPr lang="es-EC"/>
        </a:p>
      </dgm:t>
    </dgm:pt>
    <dgm:pt modelId="{2115ADDA-F1CA-4637-A07C-F6A85A7A9172}">
      <dgm:prSet custT="1"/>
      <dgm:spPr/>
      <dgm:t>
        <a:bodyPr/>
        <a:lstStyle/>
        <a:p>
          <a:pPr rtl="0"/>
          <a:r>
            <a:rPr lang="es-EC" sz="2200" dirty="0" smtClean="0"/>
            <a:t>Analítico</a:t>
          </a:r>
          <a:endParaRPr lang="es-EC" sz="2200" dirty="0"/>
        </a:p>
      </dgm:t>
    </dgm:pt>
    <dgm:pt modelId="{C818DAD4-4EDE-4DC7-9D1C-38ACF0194C50}" type="parTrans" cxnId="{B20B96DF-81C4-4F2D-A1C2-AB46EB3206E6}">
      <dgm:prSet/>
      <dgm:spPr/>
      <dgm:t>
        <a:bodyPr/>
        <a:lstStyle/>
        <a:p>
          <a:endParaRPr lang="es-EC"/>
        </a:p>
      </dgm:t>
    </dgm:pt>
    <dgm:pt modelId="{51631818-C8CA-4422-A00C-EB12B99DA634}" type="sibTrans" cxnId="{B20B96DF-81C4-4F2D-A1C2-AB46EB3206E6}">
      <dgm:prSet/>
      <dgm:spPr/>
      <dgm:t>
        <a:bodyPr/>
        <a:lstStyle/>
        <a:p>
          <a:endParaRPr lang="es-EC"/>
        </a:p>
      </dgm:t>
    </dgm:pt>
    <dgm:pt modelId="{64927E03-CBEE-4BE1-B845-8B888CB0D8ED}">
      <dgm:prSet custT="1"/>
      <dgm:spPr/>
      <dgm:t>
        <a:bodyPr/>
        <a:lstStyle/>
        <a:p>
          <a:pPr rtl="0"/>
          <a:r>
            <a:rPr lang="es-EC" sz="2500" b="1" dirty="0" smtClean="0"/>
            <a:t>Técnicas  </a:t>
          </a:r>
          <a:endParaRPr lang="es-EC" sz="2500" dirty="0"/>
        </a:p>
      </dgm:t>
    </dgm:pt>
    <dgm:pt modelId="{D12978D0-30DA-41DF-B9C9-B2AC91740211}" type="parTrans" cxnId="{4D5DDC94-8F4E-4119-AF8C-7FC898F12607}">
      <dgm:prSet/>
      <dgm:spPr/>
      <dgm:t>
        <a:bodyPr/>
        <a:lstStyle/>
        <a:p>
          <a:endParaRPr lang="es-EC"/>
        </a:p>
      </dgm:t>
    </dgm:pt>
    <dgm:pt modelId="{DA9A63D0-58D7-4351-AD4F-59D37CDF60E2}" type="sibTrans" cxnId="{4D5DDC94-8F4E-4119-AF8C-7FC898F12607}">
      <dgm:prSet/>
      <dgm:spPr/>
      <dgm:t>
        <a:bodyPr/>
        <a:lstStyle/>
        <a:p>
          <a:endParaRPr lang="es-EC"/>
        </a:p>
      </dgm:t>
    </dgm:pt>
    <dgm:pt modelId="{F0E61E75-E12F-43E7-A41F-72C657C774AA}">
      <dgm:prSet custT="1"/>
      <dgm:spPr/>
      <dgm:t>
        <a:bodyPr/>
        <a:lstStyle/>
        <a:p>
          <a:pPr rtl="0"/>
          <a:r>
            <a:rPr lang="es-EC" sz="2200" dirty="0" smtClean="0"/>
            <a:t>Observación, Entrevista , Encuesta</a:t>
          </a:r>
          <a:endParaRPr lang="es-EC" sz="2200" dirty="0"/>
        </a:p>
      </dgm:t>
    </dgm:pt>
    <dgm:pt modelId="{0EE32881-8970-4E32-A26C-D898CE1ED760}" type="parTrans" cxnId="{C49A3345-A7F4-49D5-9928-911EEC420A5E}">
      <dgm:prSet/>
      <dgm:spPr/>
      <dgm:t>
        <a:bodyPr/>
        <a:lstStyle/>
        <a:p>
          <a:endParaRPr lang="es-EC"/>
        </a:p>
      </dgm:t>
    </dgm:pt>
    <dgm:pt modelId="{6A84763A-CE0F-466E-ADD8-B4EADE640D39}" type="sibTrans" cxnId="{C49A3345-A7F4-49D5-9928-911EEC420A5E}">
      <dgm:prSet/>
      <dgm:spPr/>
      <dgm:t>
        <a:bodyPr/>
        <a:lstStyle/>
        <a:p>
          <a:endParaRPr lang="es-EC"/>
        </a:p>
      </dgm:t>
    </dgm:pt>
    <dgm:pt modelId="{B4628B13-790E-4DA0-B64A-AE8789976D29}">
      <dgm:prSet custT="1"/>
      <dgm:spPr/>
      <dgm:t>
        <a:bodyPr/>
        <a:lstStyle/>
        <a:p>
          <a:pPr rtl="0"/>
          <a:r>
            <a:rPr lang="es-EC" sz="2500" b="1" dirty="0" smtClean="0"/>
            <a:t>Herramientas</a:t>
          </a:r>
          <a:endParaRPr lang="es-EC" sz="2500" dirty="0"/>
        </a:p>
      </dgm:t>
    </dgm:pt>
    <dgm:pt modelId="{3E8583DE-91A2-4857-A4DB-1D677D189B3A}" type="parTrans" cxnId="{C1F195B0-4B45-4B51-94F1-969E471C66DC}">
      <dgm:prSet/>
      <dgm:spPr/>
      <dgm:t>
        <a:bodyPr/>
        <a:lstStyle/>
        <a:p>
          <a:endParaRPr lang="es-EC"/>
        </a:p>
      </dgm:t>
    </dgm:pt>
    <dgm:pt modelId="{E950C9A4-02AF-412D-8EFB-94DA27037BCD}" type="sibTrans" cxnId="{C1F195B0-4B45-4B51-94F1-969E471C66DC}">
      <dgm:prSet/>
      <dgm:spPr/>
      <dgm:t>
        <a:bodyPr/>
        <a:lstStyle/>
        <a:p>
          <a:endParaRPr lang="es-EC"/>
        </a:p>
      </dgm:t>
    </dgm:pt>
    <dgm:pt modelId="{24F63FED-69E5-4B24-A1F3-DE2DC5293934}">
      <dgm:prSet custT="1"/>
      <dgm:spPr/>
      <dgm:t>
        <a:bodyPr/>
        <a:lstStyle/>
        <a:p>
          <a:pPr rtl="0"/>
          <a:r>
            <a:rPr lang="es-EC" sz="2200" dirty="0" smtClean="0"/>
            <a:t>SPSS, Excel</a:t>
          </a:r>
          <a:endParaRPr lang="es-EC" sz="2200" dirty="0"/>
        </a:p>
      </dgm:t>
    </dgm:pt>
    <dgm:pt modelId="{5354018B-4F15-4315-A9DD-79D51826564C}" type="parTrans" cxnId="{80DEA24E-44A5-451D-9167-0A006BB89AF8}">
      <dgm:prSet/>
      <dgm:spPr/>
      <dgm:t>
        <a:bodyPr/>
        <a:lstStyle/>
        <a:p>
          <a:endParaRPr lang="es-EC"/>
        </a:p>
      </dgm:t>
    </dgm:pt>
    <dgm:pt modelId="{CB9F5F64-ACB3-4F91-9859-6BFE50E5334E}" type="sibTrans" cxnId="{80DEA24E-44A5-451D-9167-0A006BB89AF8}">
      <dgm:prSet/>
      <dgm:spPr/>
      <dgm:t>
        <a:bodyPr/>
        <a:lstStyle/>
        <a:p>
          <a:endParaRPr lang="es-EC"/>
        </a:p>
      </dgm:t>
    </dgm:pt>
    <dgm:pt modelId="{052D4D05-6053-4EF7-897C-B6AB6B1D96A4}" type="pres">
      <dgm:prSet presAssocID="{6D3B3746-2F76-432E-9532-94B3C5C8768F}" presName="Name0" presStyleCnt="0">
        <dgm:presLayoutVars>
          <dgm:dir/>
          <dgm:animLvl val="lvl"/>
          <dgm:resizeHandles val="exact"/>
        </dgm:presLayoutVars>
      </dgm:prSet>
      <dgm:spPr/>
      <dgm:t>
        <a:bodyPr/>
        <a:lstStyle/>
        <a:p>
          <a:endParaRPr lang="es-EC"/>
        </a:p>
      </dgm:t>
    </dgm:pt>
    <dgm:pt modelId="{32A7859A-5B9F-4B51-B635-2D98311D6590}" type="pres">
      <dgm:prSet presAssocID="{644F70B0-2F60-4775-A994-2DB13F2FC178}" presName="linNode" presStyleCnt="0"/>
      <dgm:spPr/>
    </dgm:pt>
    <dgm:pt modelId="{83027A8A-7A19-4536-8ACA-4FBE75103004}" type="pres">
      <dgm:prSet presAssocID="{644F70B0-2F60-4775-A994-2DB13F2FC178}" presName="parentText" presStyleLbl="node1" presStyleIdx="0" presStyleCnt="3">
        <dgm:presLayoutVars>
          <dgm:chMax val="1"/>
          <dgm:bulletEnabled val="1"/>
        </dgm:presLayoutVars>
      </dgm:prSet>
      <dgm:spPr/>
      <dgm:t>
        <a:bodyPr/>
        <a:lstStyle/>
        <a:p>
          <a:endParaRPr lang="es-EC"/>
        </a:p>
      </dgm:t>
    </dgm:pt>
    <dgm:pt modelId="{58E3D06B-4ECA-4FF7-8CEB-E328F5176A0B}" type="pres">
      <dgm:prSet presAssocID="{644F70B0-2F60-4775-A994-2DB13F2FC178}" presName="descendantText" presStyleLbl="alignAccFollowNode1" presStyleIdx="0" presStyleCnt="3">
        <dgm:presLayoutVars>
          <dgm:bulletEnabled val="1"/>
        </dgm:presLayoutVars>
      </dgm:prSet>
      <dgm:spPr/>
      <dgm:t>
        <a:bodyPr/>
        <a:lstStyle/>
        <a:p>
          <a:endParaRPr lang="es-EC"/>
        </a:p>
      </dgm:t>
    </dgm:pt>
    <dgm:pt modelId="{EA81E910-8B0E-4BFF-888D-7CA09E0F132F}" type="pres">
      <dgm:prSet presAssocID="{59A6DAF9-4119-4027-AC24-0608EC72207D}" presName="sp" presStyleCnt="0"/>
      <dgm:spPr/>
    </dgm:pt>
    <dgm:pt modelId="{6D3DFD2F-C59B-4599-AED7-880F3885A50D}" type="pres">
      <dgm:prSet presAssocID="{64927E03-CBEE-4BE1-B845-8B888CB0D8ED}" presName="linNode" presStyleCnt="0"/>
      <dgm:spPr/>
    </dgm:pt>
    <dgm:pt modelId="{8C13B852-8C00-497E-A331-FFDFDDC3AC00}" type="pres">
      <dgm:prSet presAssocID="{64927E03-CBEE-4BE1-B845-8B888CB0D8ED}" presName="parentText" presStyleLbl="node1" presStyleIdx="1" presStyleCnt="3">
        <dgm:presLayoutVars>
          <dgm:chMax val="1"/>
          <dgm:bulletEnabled val="1"/>
        </dgm:presLayoutVars>
      </dgm:prSet>
      <dgm:spPr/>
      <dgm:t>
        <a:bodyPr/>
        <a:lstStyle/>
        <a:p>
          <a:endParaRPr lang="es-EC"/>
        </a:p>
      </dgm:t>
    </dgm:pt>
    <dgm:pt modelId="{91FF6F68-C5E3-434E-93D1-63F9C3D248F0}" type="pres">
      <dgm:prSet presAssocID="{64927E03-CBEE-4BE1-B845-8B888CB0D8ED}" presName="descendantText" presStyleLbl="alignAccFollowNode1" presStyleIdx="1" presStyleCnt="3">
        <dgm:presLayoutVars>
          <dgm:bulletEnabled val="1"/>
        </dgm:presLayoutVars>
      </dgm:prSet>
      <dgm:spPr/>
      <dgm:t>
        <a:bodyPr/>
        <a:lstStyle/>
        <a:p>
          <a:endParaRPr lang="es-EC"/>
        </a:p>
      </dgm:t>
    </dgm:pt>
    <dgm:pt modelId="{FC6D53BE-6D36-4226-B71E-9BC82D293681}" type="pres">
      <dgm:prSet presAssocID="{DA9A63D0-58D7-4351-AD4F-59D37CDF60E2}" presName="sp" presStyleCnt="0"/>
      <dgm:spPr/>
    </dgm:pt>
    <dgm:pt modelId="{470336B9-6E65-4D53-98F5-C5C4CCB8D25A}" type="pres">
      <dgm:prSet presAssocID="{B4628B13-790E-4DA0-B64A-AE8789976D29}" presName="linNode" presStyleCnt="0"/>
      <dgm:spPr/>
    </dgm:pt>
    <dgm:pt modelId="{F37FC965-6B50-4F03-8BA4-DA8CA1A2EF7C}" type="pres">
      <dgm:prSet presAssocID="{B4628B13-790E-4DA0-B64A-AE8789976D29}" presName="parentText" presStyleLbl="node1" presStyleIdx="2" presStyleCnt="3">
        <dgm:presLayoutVars>
          <dgm:chMax val="1"/>
          <dgm:bulletEnabled val="1"/>
        </dgm:presLayoutVars>
      </dgm:prSet>
      <dgm:spPr/>
      <dgm:t>
        <a:bodyPr/>
        <a:lstStyle/>
        <a:p>
          <a:endParaRPr lang="es-EC"/>
        </a:p>
      </dgm:t>
    </dgm:pt>
    <dgm:pt modelId="{769399BA-0F0B-4886-904C-EC6F7706487B}" type="pres">
      <dgm:prSet presAssocID="{B4628B13-790E-4DA0-B64A-AE8789976D29}" presName="descendantText" presStyleLbl="alignAccFollowNode1" presStyleIdx="2" presStyleCnt="3">
        <dgm:presLayoutVars>
          <dgm:bulletEnabled val="1"/>
        </dgm:presLayoutVars>
      </dgm:prSet>
      <dgm:spPr/>
      <dgm:t>
        <a:bodyPr/>
        <a:lstStyle/>
        <a:p>
          <a:endParaRPr lang="es-EC"/>
        </a:p>
      </dgm:t>
    </dgm:pt>
  </dgm:ptLst>
  <dgm:cxnLst>
    <dgm:cxn modelId="{C49A3345-A7F4-49D5-9928-911EEC420A5E}" srcId="{64927E03-CBEE-4BE1-B845-8B888CB0D8ED}" destId="{F0E61E75-E12F-43E7-A41F-72C657C774AA}" srcOrd="0" destOrd="0" parTransId="{0EE32881-8970-4E32-A26C-D898CE1ED760}" sibTransId="{6A84763A-CE0F-466E-ADD8-B4EADE640D39}"/>
    <dgm:cxn modelId="{B20B96DF-81C4-4F2D-A1C2-AB46EB3206E6}" srcId="{644F70B0-2F60-4775-A994-2DB13F2FC178}" destId="{2115ADDA-F1CA-4637-A07C-F6A85A7A9172}" srcOrd="0" destOrd="0" parTransId="{C818DAD4-4EDE-4DC7-9D1C-38ACF0194C50}" sibTransId="{51631818-C8CA-4422-A00C-EB12B99DA634}"/>
    <dgm:cxn modelId="{2F2C8AB4-EF35-4B97-A483-CEC7B141818E}" type="presOf" srcId="{2115ADDA-F1CA-4637-A07C-F6A85A7A9172}" destId="{58E3D06B-4ECA-4FF7-8CEB-E328F5176A0B}" srcOrd="0" destOrd="0" presId="urn:microsoft.com/office/officeart/2005/8/layout/vList5"/>
    <dgm:cxn modelId="{80DEA24E-44A5-451D-9167-0A006BB89AF8}" srcId="{B4628B13-790E-4DA0-B64A-AE8789976D29}" destId="{24F63FED-69E5-4B24-A1F3-DE2DC5293934}" srcOrd="0" destOrd="0" parTransId="{5354018B-4F15-4315-A9DD-79D51826564C}" sibTransId="{CB9F5F64-ACB3-4F91-9859-6BFE50E5334E}"/>
    <dgm:cxn modelId="{69AA3CF5-B39D-408E-ADA5-C095B5CFBC73}" type="presOf" srcId="{F0E61E75-E12F-43E7-A41F-72C657C774AA}" destId="{91FF6F68-C5E3-434E-93D1-63F9C3D248F0}" srcOrd="0" destOrd="0" presId="urn:microsoft.com/office/officeart/2005/8/layout/vList5"/>
    <dgm:cxn modelId="{356F921A-5853-466D-B470-A53CCC8D6124}" type="presOf" srcId="{64927E03-CBEE-4BE1-B845-8B888CB0D8ED}" destId="{8C13B852-8C00-497E-A331-FFDFDDC3AC00}" srcOrd="0" destOrd="0" presId="urn:microsoft.com/office/officeart/2005/8/layout/vList5"/>
    <dgm:cxn modelId="{FBAEB12F-55DF-4E69-97DF-3A71BD9D6CFE}" type="presOf" srcId="{644F70B0-2F60-4775-A994-2DB13F2FC178}" destId="{83027A8A-7A19-4536-8ACA-4FBE75103004}" srcOrd="0" destOrd="0" presId="urn:microsoft.com/office/officeart/2005/8/layout/vList5"/>
    <dgm:cxn modelId="{00B08895-5B47-4003-BD66-B0F4F4A1A055}" srcId="{6D3B3746-2F76-432E-9532-94B3C5C8768F}" destId="{644F70B0-2F60-4775-A994-2DB13F2FC178}" srcOrd="0" destOrd="0" parTransId="{53D631D5-C857-45DA-AF5B-28FB46C31171}" sibTransId="{59A6DAF9-4119-4027-AC24-0608EC72207D}"/>
    <dgm:cxn modelId="{8A948316-962E-427D-BF3A-2734BC19262B}" type="presOf" srcId="{6D3B3746-2F76-432E-9532-94B3C5C8768F}" destId="{052D4D05-6053-4EF7-897C-B6AB6B1D96A4}" srcOrd="0" destOrd="0" presId="urn:microsoft.com/office/officeart/2005/8/layout/vList5"/>
    <dgm:cxn modelId="{4D5DDC94-8F4E-4119-AF8C-7FC898F12607}" srcId="{6D3B3746-2F76-432E-9532-94B3C5C8768F}" destId="{64927E03-CBEE-4BE1-B845-8B888CB0D8ED}" srcOrd="1" destOrd="0" parTransId="{D12978D0-30DA-41DF-B9C9-B2AC91740211}" sibTransId="{DA9A63D0-58D7-4351-AD4F-59D37CDF60E2}"/>
    <dgm:cxn modelId="{89D35E4E-1FA6-4F97-9EDC-D91CB2E5DDCE}" type="presOf" srcId="{24F63FED-69E5-4B24-A1F3-DE2DC5293934}" destId="{769399BA-0F0B-4886-904C-EC6F7706487B}" srcOrd="0" destOrd="0" presId="urn:microsoft.com/office/officeart/2005/8/layout/vList5"/>
    <dgm:cxn modelId="{C1F195B0-4B45-4B51-94F1-969E471C66DC}" srcId="{6D3B3746-2F76-432E-9532-94B3C5C8768F}" destId="{B4628B13-790E-4DA0-B64A-AE8789976D29}" srcOrd="2" destOrd="0" parTransId="{3E8583DE-91A2-4857-A4DB-1D677D189B3A}" sibTransId="{E950C9A4-02AF-412D-8EFB-94DA27037BCD}"/>
    <dgm:cxn modelId="{1A44B84D-3687-49FF-B67E-C0D9EE29A6E9}" type="presOf" srcId="{B4628B13-790E-4DA0-B64A-AE8789976D29}" destId="{F37FC965-6B50-4F03-8BA4-DA8CA1A2EF7C}" srcOrd="0" destOrd="0" presId="urn:microsoft.com/office/officeart/2005/8/layout/vList5"/>
    <dgm:cxn modelId="{356E7423-9F09-4716-A33E-94D3512657F2}" type="presParOf" srcId="{052D4D05-6053-4EF7-897C-B6AB6B1D96A4}" destId="{32A7859A-5B9F-4B51-B635-2D98311D6590}" srcOrd="0" destOrd="0" presId="urn:microsoft.com/office/officeart/2005/8/layout/vList5"/>
    <dgm:cxn modelId="{736DA2EC-6F82-48A5-9F88-5313A50E02C8}" type="presParOf" srcId="{32A7859A-5B9F-4B51-B635-2D98311D6590}" destId="{83027A8A-7A19-4536-8ACA-4FBE75103004}" srcOrd="0" destOrd="0" presId="urn:microsoft.com/office/officeart/2005/8/layout/vList5"/>
    <dgm:cxn modelId="{3C447F18-253F-4F43-B1A2-C4DFBA081B46}" type="presParOf" srcId="{32A7859A-5B9F-4B51-B635-2D98311D6590}" destId="{58E3D06B-4ECA-4FF7-8CEB-E328F5176A0B}" srcOrd="1" destOrd="0" presId="urn:microsoft.com/office/officeart/2005/8/layout/vList5"/>
    <dgm:cxn modelId="{59542751-4984-4BC1-8328-D95DDC1C75D0}" type="presParOf" srcId="{052D4D05-6053-4EF7-897C-B6AB6B1D96A4}" destId="{EA81E910-8B0E-4BFF-888D-7CA09E0F132F}" srcOrd="1" destOrd="0" presId="urn:microsoft.com/office/officeart/2005/8/layout/vList5"/>
    <dgm:cxn modelId="{34F8B434-5C73-43D4-BDBE-999FDCE23814}" type="presParOf" srcId="{052D4D05-6053-4EF7-897C-B6AB6B1D96A4}" destId="{6D3DFD2F-C59B-4599-AED7-880F3885A50D}" srcOrd="2" destOrd="0" presId="urn:microsoft.com/office/officeart/2005/8/layout/vList5"/>
    <dgm:cxn modelId="{AACF63B0-C51D-4EF7-AAF6-882F3DAE5552}" type="presParOf" srcId="{6D3DFD2F-C59B-4599-AED7-880F3885A50D}" destId="{8C13B852-8C00-497E-A331-FFDFDDC3AC00}" srcOrd="0" destOrd="0" presId="urn:microsoft.com/office/officeart/2005/8/layout/vList5"/>
    <dgm:cxn modelId="{DFBE2448-AE89-4B89-B1E7-F2010C9826F4}" type="presParOf" srcId="{6D3DFD2F-C59B-4599-AED7-880F3885A50D}" destId="{91FF6F68-C5E3-434E-93D1-63F9C3D248F0}" srcOrd="1" destOrd="0" presId="urn:microsoft.com/office/officeart/2005/8/layout/vList5"/>
    <dgm:cxn modelId="{6B1DCE12-F1F0-4B4C-8BB0-DD9CB6DA7E1A}" type="presParOf" srcId="{052D4D05-6053-4EF7-897C-B6AB6B1D96A4}" destId="{FC6D53BE-6D36-4226-B71E-9BC82D293681}" srcOrd="3" destOrd="0" presId="urn:microsoft.com/office/officeart/2005/8/layout/vList5"/>
    <dgm:cxn modelId="{83FC99BA-51A8-4650-941F-B5E9D9E8E1E4}" type="presParOf" srcId="{052D4D05-6053-4EF7-897C-B6AB6B1D96A4}" destId="{470336B9-6E65-4D53-98F5-C5C4CCB8D25A}" srcOrd="4" destOrd="0" presId="urn:microsoft.com/office/officeart/2005/8/layout/vList5"/>
    <dgm:cxn modelId="{D08128BD-ED67-4D17-BC5E-C7E135CD49A6}" type="presParOf" srcId="{470336B9-6E65-4D53-98F5-C5C4CCB8D25A}" destId="{F37FC965-6B50-4F03-8BA4-DA8CA1A2EF7C}" srcOrd="0" destOrd="0" presId="urn:microsoft.com/office/officeart/2005/8/layout/vList5"/>
    <dgm:cxn modelId="{53C5E753-7F6B-4AD9-9BF1-686CE78AD07B}" type="presParOf" srcId="{470336B9-6E65-4D53-98F5-C5C4CCB8D25A}" destId="{769399BA-0F0B-4886-904C-EC6F7706487B}"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62.xml><?xml version="1.0" encoding="utf-8"?>
<dgm:dataModel xmlns:dgm="http://schemas.openxmlformats.org/drawingml/2006/diagram" xmlns:a="http://schemas.openxmlformats.org/drawingml/2006/main">
  <dgm:ptLst>
    <dgm:pt modelId="{D18DD30B-B8AE-4548-A4CC-01ED8D658C66}" type="doc">
      <dgm:prSet loTypeId="urn:microsoft.com/office/officeart/2005/8/layout/hProcess9" loCatId="process" qsTypeId="urn:microsoft.com/office/officeart/2005/8/quickstyle/simple5" qsCatId="simple" csTypeId="urn:microsoft.com/office/officeart/2005/8/colors/colorful1" csCatId="colorful" phldr="1"/>
      <dgm:spPr/>
      <dgm:t>
        <a:bodyPr/>
        <a:lstStyle/>
        <a:p>
          <a:endParaRPr lang="es-EC"/>
        </a:p>
      </dgm:t>
    </dgm:pt>
    <dgm:pt modelId="{E05B5875-F996-4359-A93B-7460D4E84B87}">
      <dgm:prSet phldrT="[Texto]" custT="1"/>
      <dgm:spPr/>
      <dgm:t>
        <a:bodyPr/>
        <a:lstStyle/>
        <a:p>
          <a:r>
            <a:rPr lang="es-MX" sz="1400" dirty="0" smtClean="0"/>
            <a:t>Definir el Problema de investigación</a:t>
          </a:r>
          <a:endParaRPr lang="es-EC" sz="1400" dirty="0"/>
        </a:p>
      </dgm:t>
    </dgm:pt>
    <dgm:pt modelId="{CAF4D511-F859-4789-A766-E6F8EEDAF2EA}" type="parTrans" cxnId="{4E63FC4F-E102-4B10-8C34-1FF43E456126}">
      <dgm:prSet/>
      <dgm:spPr/>
      <dgm:t>
        <a:bodyPr/>
        <a:lstStyle/>
        <a:p>
          <a:endParaRPr lang="es-EC"/>
        </a:p>
      </dgm:t>
    </dgm:pt>
    <dgm:pt modelId="{329ECDFB-A819-4EBD-B9F8-06773792EFC8}" type="sibTrans" cxnId="{4E63FC4F-E102-4B10-8C34-1FF43E456126}">
      <dgm:prSet/>
      <dgm:spPr/>
      <dgm:t>
        <a:bodyPr/>
        <a:lstStyle/>
        <a:p>
          <a:endParaRPr lang="es-EC"/>
        </a:p>
      </dgm:t>
    </dgm:pt>
    <dgm:pt modelId="{07717C01-D487-4DDB-9577-7D31313C1FFE}">
      <dgm:prSet phldrT="[Texto]" custT="1"/>
      <dgm:spPr/>
      <dgm:t>
        <a:bodyPr/>
        <a:lstStyle/>
        <a:p>
          <a:r>
            <a:rPr lang="es-MX" sz="1400" dirty="0" smtClean="0"/>
            <a:t>Plantear Hipótesis de trabajo</a:t>
          </a:r>
          <a:endParaRPr lang="es-EC" sz="1400" dirty="0"/>
        </a:p>
      </dgm:t>
    </dgm:pt>
    <dgm:pt modelId="{DD71C659-8B2B-4706-89A6-7612C27D42F9}" type="parTrans" cxnId="{E97A5B0A-1264-4571-82C2-6BDDC241E7E7}">
      <dgm:prSet/>
      <dgm:spPr/>
      <dgm:t>
        <a:bodyPr/>
        <a:lstStyle/>
        <a:p>
          <a:endParaRPr lang="es-EC"/>
        </a:p>
      </dgm:t>
    </dgm:pt>
    <dgm:pt modelId="{026BECE0-8F7D-4232-B081-22A4FB32B986}" type="sibTrans" cxnId="{E97A5B0A-1264-4571-82C2-6BDDC241E7E7}">
      <dgm:prSet/>
      <dgm:spPr/>
      <dgm:t>
        <a:bodyPr/>
        <a:lstStyle/>
        <a:p>
          <a:endParaRPr lang="es-EC"/>
        </a:p>
      </dgm:t>
    </dgm:pt>
    <dgm:pt modelId="{5A6E5F25-B959-494D-84FD-30E79D69D7AF}">
      <dgm:prSet phldrT="[Texto]" custT="1"/>
      <dgm:spPr/>
      <dgm:t>
        <a:bodyPr/>
        <a:lstStyle/>
        <a:p>
          <a:r>
            <a:rPr lang="es-MX" sz="1400" dirty="0" smtClean="0"/>
            <a:t>Revisar el marco de Trabajo</a:t>
          </a:r>
          <a:endParaRPr lang="es-EC" sz="1400" dirty="0"/>
        </a:p>
      </dgm:t>
    </dgm:pt>
    <dgm:pt modelId="{56A7B768-4CA1-462A-BC45-9593A6506363}" type="parTrans" cxnId="{4942A009-B73C-4C69-BC6F-6810FE6DBC9F}">
      <dgm:prSet/>
      <dgm:spPr/>
      <dgm:t>
        <a:bodyPr/>
        <a:lstStyle/>
        <a:p>
          <a:endParaRPr lang="es-EC"/>
        </a:p>
      </dgm:t>
    </dgm:pt>
    <dgm:pt modelId="{035A8DD8-8433-47C8-9FC8-FF0DABAA36E3}" type="sibTrans" cxnId="{4942A009-B73C-4C69-BC6F-6810FE6DBC9F}">
      <dgm:prSet/>
      <dgm:spPr/>
      <dgm:t>
        <a:bodyPr/>
        <a:lstStyle/>
        <a:p>
          <a:endParaRPr lang="es-EC"/>
        </a:p>
      </dgm:t>
    </dgm:pt>
    <dgm:pt modelId="{6EE168EC-2C3E-405C-8C7A-EA5A2F205646}">
      <dgm:prSet phldrT="[Texto]" custT="1"/>
      <dgm:spPr/>
      <dgm:t>
        <a:bodyPr/>
        <a:lstStyle/>
        <a:p>
          <a:r>
            <a:rPr lang="es-MX" sz="1400" dirty="0" smtClean="0"/>
            <a:t>Determinar el diseño operacional</a:t>
          </a:r>
          <a:endParaRPr lang="es-EC" sz="1400" dirty="0"/>
        </a:p>
      </dgm:t>
    </dgm:pt>
    <dgm:pt modelId="{DC356523-30FB-46DA-8374-38B349BCDA44}" type="parTrans" cxnId="{2640E218-974E-48F1-A47B-EB1F7A517458}">
      <dgm:prSet/>
      <dgm:spPr/>
      <dgm:t>
        <a:bodyPr/>
        <a:lstStyle/>
        <a:p>
          <a:endParaRPr lang="es-EC"/>
        </a:p>
      </dgm:t>
    </dgm:pt>
    <dgm:pt modelId="{8B028106-4863-4748-8E85-9BFF03957992}" type="sibTrans" cxnId="{2640E218-974E-48F1-A47B-EB1F7A517458}">
      <dgm:prSet/>
      <dgm:spPr/>
      <dgm:t>
        <a:bodyPr/>
        <a:lstStyle/>
        <a:p>
          <a:endParaRPr lang="es-EC"/>
        </a:p>
      </dgm:t>
    </dgm:pt>
    <dgm:pt modelId="{D13349B9-6F98-47BF-BE8D-6D3066C55C3E}">
      <dgm:prSet phldrT="[Texto]" custT="1"/>
      <dgm:spPr/>
      <dgm:t>
        <a:bodyPr/>
        <a:lstStyle/>
        <a:p>
          <a:r>
            <a:rPr lang="es-MX" sz="1400" dirty="0" smtClean="0"/>
            <a:t>Recolectar datos</a:t>
          </a:r>
          <a:endParaRPr lang="es-EC" sz="1400" dirty="0"/>
        </a:p>
      </dgm:t>
    </dgm:pt>
    <dgm:pt modelId="{8CDF7E8A-79C6-48E1-BB9D-DF9E333CC7CA}" type="parTrans" cxnId="{733E99FF-0D71-4C22-B4FF-B3663E5149ED}">
      <dgm:prSet/>
      <dgm:spPr/>
      <dgm:t>
        <a:bodyPr/>
        <a:lstStyle/>
        <a:p>
          <a:endParaRPr lang="es-EC"/>
        </a:p>
      </dgm:t>
    </dgm:pt>
    <dgm:pt modelId="{60A1C43A-2CDC-4E43-9545-FDF990F67B81}" type="sibTrans" cxnId="{733E99FF-0D71-4C22-B4FF-B3663E5149ED}">
      <dgm:prSet/>
      <dgm:spPr/>
      <dgm:t>
        <a:bodyPr/>
        <a:lstStyle/>
        <a:p>
          <a:endParaRPr lang="es-EC"/>
        </a:p>
      </dgm:t>
    </dgm:pt>
    <dgm:pt modelId="{09F9F711-B031-4313-869B-71EAED8D7C37}">
      <dgm:prSet phldrT="[Texto]" custT="1"/>
      <dgm:spPr/>
      <dgm:t>
        <a:bodyPr/>
        <a:lstStyle/>
        <a:p>
          <a:r>
            <a:rPr lang="es-EC" sz="1200" dirty="0" smtClean="0"/>
            <a:t>Analizar datos mediante técnicas correlacionales</a:t>
          </a:r>
          <a:endParaRPr lang="es-EC" sz="1200" dirty="0"/>
        </a:p>
      </dgm:t>
    </dgm:pt>
    <dgm:pt modelId="{6000BD31-5E9F-4F2A-99D0-0E523AD275D1}" type="parTrans" cxnId="{ECB85F60-7D51-427C-BD60-BF96F1B53964}">
      <dgm:prSet/>
      <dgm:spPr/>
      <dgm:t>
        <a:bodyPr/>
        <a:lstStyle/>
        <a:p>
          <a:endParaRPr lang="es-EC"/>
        </a:p>
      </dgm:t>
    </dgm:pt>
    <dgm:pt modelId="{A5B841F4-E57F-44DA-8015-F007BEF7FBC6}" type="sibTrans" cxnId="{ECB85F60-7D51-427C-BD60-BF96F1B53964}">
      <dgm:prSet/>
      <dgm:spPr/>
      <dgm:t>
        <a:bodyPr/>
        <a:lstStyle/>
        <a:p>
          <a:endParaRPr lang="es-EC"/>
        </a:p>
      </dgm:t>
    </dgm:pt>
    <dgm:pt modelId="{2164DD35-7CEB-472E-A9D7-E10E959E8432}">
      <dgm:prSet phldrT="[Texto]" custT="1"/>
      <dgm:spPr/>
      <dgm:t>
        <a:bodyPr/>
        <a:lstStyle/>
        <a:p>
          <a:r>
            <a:rPr lang="es-EC" sz="1400" dirty="0" smtClean="0"/>
            <a:t>Preparar informe</a:t>
          </a:r>
          <a:endParaRPr lang="es-EC" sz="1400" dirty="0"/>
        </a:p>
      </dgm:t>
    </dgm:pt>
    <dgm:pt modelId="{DD06DC92-CC2F-4A53-A949-BB1ED7DC210D}" type="parTrans" cxnId="{3B451E13-8EA4-45C4-9670-74253F560585}">
      <dgm:prSet/>
      <dgm:spPr/>
      <dgm:t>
        <a:bodyPr/>
        <a:lstStyle/>
        <a:p>
          <a:endParaRPr lang="es-EC"/>
        </a:p>
      </dgm:t>
    </dgm:pt>
    <dgm:pt modelId="{8F3C11E7-7E0C-4365-A3DA-DBD5B66C7A67}" type="sibTrans" cxnId="{3B451E13-8EA4-45C4-9670-74253F560585}">
      <dgm:prSet/>
      <dgm:spPr/>
      <dgm:t>
        <a:bodyPr/>
        <a:lstStyle/>
        <a:p>
          <a:endParaRPr lang="es-EC"/>
        </a:p>
      </dgm:t>
    </dgm:pt>
    <dgm:pt modelId="{CE053416-3C66-47F4-A1A0-618C00D7056A}" type="pres">
      <dgm:prSet presAssocID="{D18DD30B-B8AE-4548-A4CC-01ED8D658C66}" presName="CompostProcess" presStyleCnt="0">
        <dgm:presLayoutVars>
          <dgm:dir/>
          <dgm:resizeHandles val="exact"/>
        </dgm:presLayoutVars>
      </dgm:prSet>
      <dgm:spPr/>
      <dgm:t>
        <a:bodyPr/>
        <a:lstStyle/>
        <a:p>
          <a:endParaRPr lang="es-EC"/>
        </a:p>
      </dgm:t>
    </dgm:pt>
    <dgm:pt modelId="{BAC7B1E1-EBAB-405C-97B6-F1DF828B0427}" type="pres">
      <dgm:prSet presAssocID="{D18DD30B-B8AE-4548-A4CC-01ED8D658C66}" presName="arrow" presStyleLbl="bgShp" presStyleIdx="0" presStyleCnt="1"/>
      <dgm:spPr/>
      <dgm:t>
        <a:bodyPr/>
        <a:lstStyle/>
        <a:p>
          <a:endParaRPr lang="es-EC"/>
        </a:p>
      </dgm:t>
    </dgm:pt>
    <dgm:pt modelId="{B62FADC8-4620-47A2-B9CE-4E2525065DBB}" type="pres">
      <dgm:prSet presAssocID="{D18DD30B-B8AE-4548-A4CC-01ED8D658C66}" presName="linearProcess" presStyleCnt="0"/>
      <dgm:spPr/>
      <dgm:t>
        <a:bodyPr/>
        <a:lstStyle/>
        <a:p>
          <a:endParaRPr lang="es-EC"/>
        </a:p>
      </dgm:t>
    </dgm:pt>
    <dgm:pt modelId="{191C459D-5CE3-4D07-ADC0-B33ED9A492AD}" type="pres">
      <dgm:prSet presAssocID="{E05B5875-F996-4359-A93B-7460D4E84B87}" presName="textNode" presStyleLbl="node1" presStyleIdx="0" presStyleCnt="7" custScaleX="113605">
        <dgm:presLayoutVars>
          <dgm:bulletEnabled val="1"/>
        </dgm:presLayoutVars>
      </dgm:prSet>
      <dgm:spPr/>
      <dgm:t>
        <a:bodyPr/>
        <a:lstStyle/>
        <a:p>
          <a:endParaRPr lang="es-EC"/>
        </a:p>
      </dgm:t>
    </dgm:pt>
    <dgm:pt modelId="{5D46BDB6-43C9-453A-B7B3-0D8671AA6EA9}" type="pres">
      <dgm:prSet presAssocID="{329ECDFB-A819-4EBD-B9F8-06773792EFC8}" presName="sibTrans" presStyleCnt="0"/>
      <dgm:spPr/>
      <dgm:t>
        <a:bodyPr/>
        <a:lstStyle/>
        <a:p>
          <a:endParaRPr lang="es-EC"/>
        </a:p>
      </dgm:t>
    </dgm:pt>
    <dgm:pt modelId="{41BAC4AF-744B-4F4F-A6B5-12E01610AE39}" type="pres">
      <dgm:prSet presAssocID="{07717C01-D487-4DDB-9577-7D31313C1FFE}" presName="textNode" presStyleLbl="node1" presStyleIdx="1" presStyleCnt="7">
        <dgm:presLayoutVars>
          <dgm:bulletEnabled val="1"/>
        </dgm:presLayoutVars>
      </dgm:prSet>
      <dgm:spPr/>
      <dgm:t>
        <a:bodyPr/>
        <a:lstStyle/>
        <a:p>
          <a:endParaRPr lang="es-EC"/>
        </a:p>
      </dgm:t>
    </dgm:pt>
    <dgm:pt modelId="{77658F73-09CA-499D-B0C6-BD3C481807F9}" type="pres">
      <dgm:prSet presAssocID="{026BECE0-8F7D-4232-B081-22A4FB32B986}" presName="sibTrans" presStyleCnt="0"/>
      <dgm:spPr/>
      <dgm:t>
        <a:bodyPr/>
        <a:lstStyle/>
        <a:p>
          <a:endParaRPr lang="es-EC"/>
        </a:p>
      </dgm:t>
    </dgm:pt>
    <dgm:pt modelId="{9C81404F-753C-4BCC-946A-B50D17D726A3}" type="pres">
      <dgm:prSet presAssocID="{5A6E5F25-B959-494D-84FD-30E79D69D7AF}" presName="textNode" presStyleLbl="node1" presStyleIdx="2" presStyleCnt="7">
        <dgm:presLayoutVars>
          <dgm:bulletEnabled val="1"/>
        </dgm:presLayoutVars>
      </dgm:prSet>
      <dgm:spPr/>
      <dgm:t>
        <a:bodyPr/>
        <a:lstStyle/>
        <a:p>
          <a:endParaRPr lang="es-EC"/>
        </a:p>
      </dgm:t>
    </dgm:pt>
    <dgm:pt modelId="{DD7D93AF-1E90-41FD-A132-C8E588900C91}" type="pres">
      <dgm:prSet presAssocID="{035A8DD8-8433-47C8-9FC8-FF0DABAA36E3}" presName="sibTrans" presStyleCnt="0"/>
      <dgm:spPr/>
      <dgm:t>
        <a:bodyPr/>
        <a:lstStyle/>
        <a:p>
          <a:endParaRPr lang="es-EC"/>
        </a:p>
      </dgm:t>
    </dgm:pt>
    <dgm:pt modelId="{B4D76BDA-EB82-4C43-B50B-89F38E7CC614}" type="pres">
      <dgm:prSet presAssocID="{6EE168EC-2C3E-405C-8C7A-EA5A2F205646}" presName="textNode" presStyleLbl="node1" presStyleIdx="3" presStyleCnt="7">
        <dgm:presLayoutVars>
          <dgm:bulletEnabled val="1"/>
        </dgm:presLayoutVars>
      </dgm:prSet>
      <dgm:spPr/>
      <dgm:t>
        <a:bodyPr/>
        <a:lstStyle/>
        <a:p>
          <a:endParaRPr lang="es-EC"/>
        </a:p>
      </dgm:t>
    </dgm:pt>
    <dgm:pt modelId="{C71E4FAB-97CB-4362-9366-2F9AD164B194}" type="pres">
      <dgm:prSet presAssocID="{8B028106-4863-4748-8E85-9BFF03957992}" presName="sibTrans" presStyleCnt="0"/>
      <dgm:spPr/>
      <dgm:t>
        <a:bodyPr/>
        <a:lstStyle/>
        <a:p>
          <a:endParaRPr lang="es-EC"/>
        </a:p>
      </dgm:t>
    </dgm:pt>
    <dgm:pt modelId="{D57CAFCB-7326-46F3-B6E7-A2D3FFBEC420}" type="pres">
      <dgm:prSet presAssocID="{D13349B9-6F98-47BF-BE8D-6D3066C55C3E}" presName="textNode" presStyleLbl="node1" presStyleIdx="4" presStyleCnt="7">
        <dgm:presLayoutVars>
          <dgm:bulletEnabled val="1"/>
        </dgm:presLayoutVars>
      </dgm:prSet>
      <dgm:spPr/>
      <dgm:t>
        <a:bodyPr/>
        <a:lstStyle/>
        <a:p>
          <a:endParaRPr lang="es-EC"/>
        </a:p>
      </dgm:t>
    </dgm:pt>
    <dgm:pt modelId="{8A4CBA06-2F72-460F-9533-D3272D679D69}" type="pres">
      <dgm:prSet presAssocID="{60A1C43A-2CDC-4E43-9545-FDF990F67B81}" presName="sibTrans" presStyleCnt="0"/>
      <dgm:spPr/>
      <dgm:t>
        <a:bodyPr/>
        <a:lstStyle/>
        <a:p>
          <a:endParaRPr lang="es-EC"/>
        </a:p>
      </dgm:t>
    </dgm:pt>
    <dgm:pt modelId="{3C6FFD2E-D910-4D70-BDC5-96CF1856BBED}" type="pres">
      <dgm:prSet presAssocID="{09F9F711-B031-4313-869B-71EAED8D7C37}" presName="textNode" presStyleLbl="node1" presStyleIdx="5" presStyleCnt="7" custScaleX="113063">
        <dgm:presLayoutVars>
          <dgm:bulletEnabled val="1"/>
        </dgm:presLayoutVars>
      </dgm:prSet>
      <dgm:spPr/>
      <dgm:t>
        <a:bodyPr/>
        <a:lstStyle/>
        <a:p>
          <a:endParaRPr lang="es-EC"/>
        </a:p>
      </dgm:t>
    </dgm:pt>
    <dgm:pt modelId="{4BCF080F-16A5-45CB-9194-879CFAF86D33}" type="pres">
      <dgm:prSet presAssocID="{A5B841F4-E57F-44DA-8015-F007BEF7FBC6}" presName="sibTrans" presStyleCnt="0"/>
      <dgm:spPr/>
      <dgm:t>
        <a:bodyPr/>
        <a:lstStyle/>
        <a:p>
          <a:endParaRPr lang="es-EC"/>
        </a:p>
      </dgm:t>
    </dgm:pt>
    <dgm:pt modelId="{1F499095-3B1D-4A21-975D-495AC85CA6D1}" type="pres">
      <dgm:prSet presAssocID="{2164DD35-7CEB-472E-A9D7-E10E959E8432}" presName="textNode" presStyleLbl="node1" presStyleIdx="6" presStyleCnt="7">
        <dgm:presLayoutVars>
          <dgm:bulletEnabled val="1"/>
        </dgm:presLayoutVars>
      </dgm:prSet>
      <dgm:spPr/>
      <dgm:t>
        <a:bodyPr/>
        <a:lstStyle/>
        <a:p>
          <a:endParaRPr lang="es-EC"/>
        </a:p>
      </dgm:t>
    </dgm:pt>
  </dgm:ptLst>
  <dgm:cxnLst>
    <dgm:cxn modelId="{E97A5B0A-1264-4571-82C2-6BDDC241E7E7}" srcId="{D18DD30B-B8AE-4548-A4CC-01ED8D658C66}" destId="{07717C01-D487-4DDB-9577-7D31313C1FFE}" srcOrd="1" destOrd="0" parTransId="{DD71C659-8B2B-4706-89A6-7612C27D42F9}" sibTransId="{026BECE0-8F7D-4232-B081-22A4FB32B986}"/>
    <dgm:cxn modelId="{ECB85F60-7D51-427C-BD60-BF96F1B53964}" srcId="{D18DD30B-B8AE-4548-A4CC-01ED8D658C66}" destId="{09F9F711-B031-4313-869B-71EAED8D7C37}" srcOrd="5" destOrd="0" parTransId="{6000BD31-5E9F-4F2A-99D0-0E523AD275D1}" sibTransId="{A5B841F4-E57F-44DA-8015-F007BEF7FBC6}"/>
    <dgm:cxn modelId="{FB21F0D1-774A-40DE-A6B8-07B9DAAAC894}" type="presOf" srcId="{09F9F711-B031-4313-869B-71EAED8D7C37}" destId="{3C6FFD2E-D910-4D70-BDC5-96CF1856BBED}" srcOrd="0" destOrd="0" presId="urn:microsoft.com/office/officeart/2005/8/layout/hProcess9"/>
    <dgm:cxn modelId="{4F779BFF-77A7-434E-9095-5C23EA4F2E29}" type="presOf" srcId="{E05B5875-F996-4359-A93B-7460D4E84B87}" destId="{191C459D-5CE3-4D07-ADC0-B33ED9A492AD}" srcOrd="0" destOrd="0" presId="urn:microsoft.com/office/officeart/2005/8/layout/hProcess9"/>
    <dgm:cxn modelId="{B8DC69FA-BED4-46C3-95F7-8C148FFF9261}" type="presOf" srcId="{2164DD35-7CEB-472E-A9D7-E10E959E8432}" destId="{1F499095-3B1D-4A21-975D-495AC85CA6D1}" srcOrd="0" destOrd="0" presId="urn:microsoft.com/office/officeart/2005/8/layout/hProcess9"/>
    <dgm:cxn modelId="{6BB232A5-D36C-4183-ABF1-9F28FE0BF652}" type="presOf" srcId="{5A6E5F25-B959-494D-84FD-30E79D69D7AF}" destId="{9C81404F-753C-4BCC-946A-B50D17D726A3}" srcOrd="0" destOrd="0" presId="urn:microsoft.com/office/officeart/2005/8/layout/hProcess9"/>
    <dgm:cxn modelId="{733E99FF-0D71-4C22-B4FF-B3663E5149ED}" srcId="{D18DD30B-B8AE-4548-A4CC-01ED8D658C66}" destId="{D13349B9-6F98-47BF-BE8D-6D3066C55C3E}" srcOrd="4" destOrd="0" parTransId="{8CDF7E8A-79C6-48E1-BB9D-DF9E333CC7CA}" sibTransId="{60A1C43A-2CDC-4E43-9545-FDF990F67B81}"/>
    <dgm:cxn modelId="{4942A009-B73C-4C69-BC6F-6810FE6DBC9F}" srcId="{D18DD30B-B8AE-4548-A4CC-01ED8D658C66}" destId="{5A6E5F25-B959-494D-84FD-30E79D69D7AF}" srcOrd="2" destOrd="0" parTransId="{56A7B768-4CA1-462A-BC45-9593A6506363}" sibTransId="{035A8DD8-8433-47C8-9FC8-FF0DABAA36E3}"/>
    <dgm:cxn modelId="{3B451E13-8EA4-45C4-9670-74253F560585}" srcId="{D18DD30B-B8AE-4548-A4CC-01ED8D658C66}" destId="{2164DD35-7CEB-472E-A9D7-E10E959E8432}" srcOrd="6" destOrd="0" parTransId="{DD06DC92-CC2F-4A53-A949-BB1ED7DC210D}" sibTransId="{8F3C11E7-7E0C-4365-A3DA-DBD5B66C7A67}"/>
    <dgm:cxn modelId="{BE1903F4-2012-4C94-9087-670735D4B029}" type="presOf" srcId="{07717C01-D487-4DDB-9577-7D31313C1FFE}" destId="{41BAC4AF-744B-4F4F-A6B5-12E01610AE39}" srcOrd="0" destOrd="0" presId="urn:microsoft.com/office/officeart/2005/8/layout/hProcess9"/>
    <dgm:cxn modelId="{B0FBCB3C-618B-40FB-9AA0-2FF3D21EF34D}" type="presOf" srcId="{D13349B9-6F98-47BF-BE8D-6D3066C55C3E}" destId="{D57CAFCB-7326-46F3-B6E7-A2D3FFBEC420}" srcOrd="0" destOrd="0" presId="urn:microsoft.com/office/officeart/2005/8/layout/hProcess9"/>
    <dgm:cxn modelId="{F5DFFD0C-C023-48C3-8E6A-96D81792ADC1}" type="presOf" srcId="{6EE168EC-2C3E-405C-8C7A-EA5A2F205646}" destId="{B4D76BDA-EB82-4C43-B50B-89F38E7CC614}" srcOrd="0" destOrd="0" presId="urn:microsoft.com/office/officeart/2005/8/layout/hProcess9"/>
    <dgm:cxn modelId="{4E63FC4F-E102-4B10-8C34-1FF43E456126}" srcId="{D18DD30B-B8AE-4548-A4CC-01ED8D658C66}" destId="{E05B5875-F996-4359-A93B-7460D4E84B87}" srcOrd="0" destOrd="0" parTransId="{CAF4D511-F859-4789-A766-E6F8EEDAF2EA}" sibTransId="{329ECDFB-A819-4EBD-B9F8-06773792EFC8}"/>
    <dgm:cxn modelId="{9458387A-44A0-43BA-BF41-4C03AF84ED55}" type="presOf" srcId="{D18DD30B-B8AE-4548-A4CC-01ED8D658C66}" destId="{CE053416-3C66-47F4-A1A0-618C00D7056A}" srcOrd="0" destOrd="0" presId="urn:microsoft.com/office/officeart/2005/8/layout/hProcess9"/>
    <dgm:cxn modelId="{2640E218-974E-48F1-A47B-EB1F7A517458}" srcId="{D18DD30B-B8AE-4548-A4CC-01ED8D658C66}" destId="{6EE168EC-2C3E-405C-8C7A-EA5A2F205646}" srcOrd="3" destOrd="0" parTransId="{DC356523-30FB-46DA-8374-38B349BCDA44}" sibTransId="{8B028106-4863-4748-8E85-9BFF03957992}"/>
    <dgm:cxn modelId="{9CCCD5E1-AE6A-44BC-8856-5A75AA711706}" type="presParOf" srcId="{CE053416-3C66-47F4-A1A0-618C00D7056A}" destId="{BAC7B1E1-EBAB-405C-97B6-F1DF828B0427}" srcOrd="0" destOrd="0" presId="urn:microsoft.com/office/officeart/2005/8/layout/hProcess9"/>
    <dgm:cxn modelId="{CA0F7BE9-B15A-4479-8FF0-0647F2E12221}" type="presParOf" srcId="{CE053416-3C66-47F4-A1A0-618C00D7056A}" destId="{B62FADC8-4620-47A2-B9CE-4E2525065DBB}" srcOrd="1" destOrd="0" presId="urn:microsoft.com/office/officeart/2005/8/layout/hProcess9"/>
    <dgm:cxn modelId="{F21C1CE4-F698-45A5-9E9F-EAAA11AE1344}" type="presParOf" srcId="{B62FADC8-4620-47A2-B9CE-4E2525065DBB}" destId="{191C459D-5CE3-4D07-ADC0-B33ED9A492AD}" srcOrd="0" destOrd="0" presId="urn:microsoft.com/office/officeart/2005/8/layout/hProcess9"/>
    <dgm:cxn modelId="{D7725DB0-00CE-49FF-BD54-208E56687F7B}" type="presParOf" srcId="{B62FADC8-4620-47A2-B9CE-4E2525065DBB}" destId="{5D46BDB6-43C9-453A-B7B3-0D8671AA6EA9}" srcOrd="1" destOrd="0" presId="urn:microsoft.com/office/officeart/2005/8/layout/hProcess9"/>
    <dgm:cxn modelId="{BE13A9CD-CA44-440C-A01E-339D06ADFB7C}" type="presParOf" srcId="{B62FADC8-4620-47A2-B9CE-4E2525065DBB}" destId="{41BAC4AF-744B-4F4F-A6B5-12E01610AE39}" srcOrd="2" destOrd="0" presId="urn:microsoft.com/office/officeart/2005/8/layout/hProcess9"/>
    <dgm:cxn modelId="{6D05A868-1108-4562-91EA-1DA40D9C17CE}" type="presParOf" srcId="{B62FADC8-4620-47A2-B9CE-4E2525065DBB}" destId="{77658F73-09CA-499D-B0C6-BD3C481807F9}" srcOrd="3" destOrd="0" presId="urn:microsoft.com/office/officeart/2005/8/layout/hProcess9"/>
    <dgm:cxn modelId="{099010DC-7699-4387-9232-3E38DFFCC948}" type="presParOf" srcId="{B62FADC8-4620-47A2-B9CE-4E2525065DBB}" destId="{9C81404F-753C-4BCC-946A-B50D17D726A3}" srcOrd="4" destOrd="0" presId="urn:microsoft.com/office/officeart/2005/8/layout/hProcess9"/>
    <dgm:cxn modelId="{286206F6-078E-4A72-9B63-DF8892907D9B}" type="presParOf" srcId="{B62FADC8-4620-47A2-B9CE-4E2525065DBB}" destId="{DD7D93AF-1E90-41FD-A132-C8E588900C91}" srcOrd="5" destOrd="0" presId="urn:microsoft.com/office/officeart/2005/8/layout/hProcess9"/>
    <dgm:cxn modelId="{1F66CC48-4A72-40C8-BB15-225F4A070067}" type="presParOf" srcId="{B62FADC8-4620-47A2-B9CE-4E2525065DBB}" destId="{B4D76BDA-EB82-4C43-B50B-89F38E7CC614}" srcOrd="6" destOrd="0" presId="urn:microsoft.com/office/officeart/2005/8/layout/hProcess9"/>
    <dgm:cxn modelId="{CCFCCDDA-E1A1-4F0C-B6F8-817B4BE46B67}" type="presParOf" srcId="{B62FADC8-4620-47A2-B9CE-4E2525065DBB}" destId="{C71E4FAB-97CB-4362-9366-2F9AD164B194}" srcOrd="7" destOrd="0" presId="urn:microsoft.com/office/officeart/2005/8/layout/hProcess9"/>
    <dgm:cxn modelId="{386B83CF-AC5E-4D05-B343-9EABF4293897}" type="presParOf" srcId="{B62FADC8-4620-47A2-B9CE-4E2525065DBB}" destId="{D57CAFCB-7326-46F3-B6E7-A2D3FFBEC420}" srcOrd="8" destOrd="0" presId="urn:microsoft.com/office/officeart/2005/8/layout/hProcess9"/>
    <dgm:cxn modelId="{B55030FB-C518-4F66-A09C-93971B92138E}" type="presParOf" srcId="{B62FADC8-4620-47A2-B9CE-4E2525065DBB}" destId="{8A4CBA06-2F72-460F-9533-D3272D679D69}" srcOrd="9" destOrd="0" presId="urn:microsoft.com/office/officeart/2005/8/layout/hProcess9"/>
    <dgm:cxn modelId="{41A84388-9649-4A92-9685-5C5662C6D8DC}" type="presParOf" srcId="{B62FADC8-4620-47A2-B9CE-4E2525065DBB}" destId="{3C6FFD2E-D910-4D70-BDC5-96CF1856BBED}" srcOrd="10" destOrd="0" presId="urn:microsoft.com/office/officeart/2005/8/layout/hProcess9"/>
    <dgm:cxn modelId="{9C2C1EA2-D063-4A1E-828D-42CE27EF319E}" type="presParOf" srcId="{B62FADC8-4620-47A2-B9CE-4E2525065DBB}" destId="{4BCF080F-16A5-45CB-9194-879CFAF86D33}" srcOrd="11" destOrd="0" presId="urn:microsoft.com/office/officeart/2005/8/layout/hProcess9"/>
    <dgm:cxn modelId="{2D293E4C-43EA-488D-A1B3-8CE55EFCFBE8}" type="presParOf" srcId="{B62FADC8-4620-47A2-B9CE-4E2525065DBB}" destId="{1F499095-3B1D-4A21-975D-495AC85CA6D1}" srcOrd="12" destOrd="0" presId="urn:microsoft.com/office/officeart/2005/8/layout/hProcess9"/>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7.1 Etapas de la Investigación:</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B8399468-F2A9-4E90-AFBA-82AB5C22A62A}" type="presOf" srcId="{238CC9A4-0EAE-4AC6-8A4B-689493D375E4}" destId="{FC7C4530-963F-4D81-8C96-75FADF586974}" srcOrd="0" destOrd="0" presId="urn:microsoft.com/office/officeart/2005/8/layout/vList2"/>
    <dgm:cxn modelId="{F0F73381-EAB3-42DD-947F-8BB6935199AA}"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6F40F55A-DC4F-48BD-A6E2-CCFC4E16BC3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64.xml><?xml version="1.0" encoding="utf-8"?>
<dgm:dataModel xmlns:dgm="http://schemas.openxmlformats.org/drawingml/2006/diagram" xmlns:a="http://schemas.openxmlformats.org/drawingml/2006/main">
  <dgm:ptLst>
    <dgm:pt modelId="{D1F9FE13-A4CE-469C-A5E9-D02618E53A0E}" type="doc">
      <dgm:prSet loTypeId="urn:microsoft.com/office/officeart/2005/8/layout/vList5" loCatId="list" qsTypeId="urn:microsoft.com/office/officeart/2005/8/quickstyle/simple1" qsCatId="simple" csTypeId="urn:microsoft.com/office/officeart/2005/8/colors/accent3_2" csCatId="accent3" phldr="1"/>
      <dgm:spPr/>
      <dgm:t>
        <a:bodyPr/>
        <a:lstStyle/>
        <a:p>
          <a:endParaRPr lang="es-EC"/>
        </a:p>
      </dgm:t>
    </dgm:pt>
    <dgm:pt modelId="{A0328E0B-733F-4720-94E0-037F39DBAF1D}">
      <dgm:prSet custT="1"/>
      <dgm:spPr/>
      <dgm:t>
        <a:bodyPr/>
        <a:lstStyle/>
        <a:p>
          <a:pPr rtl="0"/>
          <a:r>
            <a:rPr lang="es-MX" sz="2500" b="1" dirty="0" smtClean="0"/>
            <a:t>RECURSOS:</a:t>
          </a:r>
          <a:endParaRPr lang="es-EC" sz="2500" dirty="0"/>
        </a:p>
      </dgm:t>
    </dgm:pt>
    <dgm:pt modelId="{50744023-0F0A-44A3-886D-2B26D8C9757F}" type="parTrans" cxnId="{4181C7EA-A00C-4BC8-B47C-8F1AA8698ABA}">
      <dgm:prSet/>
      <dgm:spPr/>
      <dgm:t>
        <a:bodyPr/>
        <a:lstStyle/>
        <a:p>
          <a:endParaRPr lang="es-EC"/>
        </a:p>
      </dgm:t>
    </dgm:pt>
    <dgm:pt modelId="{EAB71523-3576-4633-926A-0F3E62F636B1}" type="sibTrans" cxnId="{4181C7EA-A00C-4BC8-B47C-8F1AA8698ABA}">
      <dgm:prSet/>
      <dgm:spPr/>
      <dgm:t>
        <a:bodyPr/>
        <a:lstStyle/>
        <a:p>
          <a:endParaRPr lang="es-EC"/>
        </a:p>
      </dgm:t>
    </dgm:pt>
    <dgm:pt modelId="{F868B2E5-5635-493C-B871-1571EB7F8A00}">
      <dgm:prSet/>
      <dgm:spPr/>
      <dgm:t>
        <a:bodyPr/>
        <a:lstStyle/>
        <a:p>
          <a:pPr rtl="0"/>
          <a:r>
            <a:rPr lang="es-MX" dirty="0" smtClean="0"/>
            <a:t>El proyecto será desarrollado por una sola persona</a:t>
          </a:r>
          <a:endParaRPr lang="es-EC" dirty="0"/>
        </a:p>
      </dgm:t>
    </dgm:pt>
    <dgm:pt modelId="{95120AAF-41EE-40A1-939C-0FFDBC362A7D}" type="parTrans" cxnId="{6898CFCC-18C0-4259-B513-84CFBB1C5932}">
      <dgm:prSet/>
      <dgm:spPr/>
      <dgm:t>
        <a:bodyPr/>
        <a:lstStyle/>
        <a:p>
          <a:endParaRPr lang="es-EC"/>
        </a:p>
      </dgm:t>
    </dgm:pt>
    <dgm:pt modelId="{EAE4A0C0-836F-42A4-94E4-F050F59DC209}" type="sibTrans" cxnId="{6898CFCC-18C0-4259-B513-84CFBB1C5932}">
      <dgm:prSet/>
      <dgm:spPr/>
      <dgm:t>
        <a:bodyPr/>
        <a:lstStyle/>
        <a:p>
          <a:endParaRPr lang="es-EC"/>
        </a:p>
      </dgm:t>
    </dgm:pt>
    <dgm:pt modelId="{8C63099F-A4B9-4474-828D-826AC5F214B1}">
      <dgm:prSet/>
      <dgm:spPr/>
      <dgm:t>
        <a:bodyPr/>
        <a:lstStyle/>
        <a:p>
          <a:pPr rtl="0"/>
          <a:r>
            <a:rPr lang="es-MX" dirty="0" smtClean="0"/>
            <a:t>Apoyo de personal institucional en un número de dos funcionarios de la Unidad de TI del CGREG en recolección de datos.</a:t>
          </a:r>
          <a:endParaRPr lang="es-EC" dirty="0"/>
        </a:p>
      </dgm:t>
    </dgm:pt>
    <dgm:pt modelId="{FEDE0181-4BEF-4080-AF26-3E0110EFE97C}" type="parTrans" cxnId="{B13EEEB3-CF83-47C3-9212-4CBD6BE34905}">
      <dgm:prSet/>
      <dgm:spPr/>
      <dgm:t>
        <a:bodyPr/>
        <a:lstStyle/>
        <a:p>
          <a:endParaRPr lang="es-EC"/>
        </a:p>
      </dgm:t>
    </dgm:pt>
    <dgm:pt modelId="{18E78419-5463-4ACA-B89E-6319F15BF7A9}" type="sibTrans" cxnId="{B13EEEB3-CF83-47C3-9212-4CBD6BE34905}">
      <dgm:prSet/>
      <dgm:spPr/>
      <dgm:t>
        <a:bodyPr/>
        <a:lstStyle/>
        <a:p>
          <a:endParaRPr lang="es-EC"/>
        </a:p>
      </dgm:t>
    </dgm:pt>
    <dgm:pt modelId="{A293D1C2-939F-4689-81D8-9CC93D8C2ED9}">
      <dgm:prSet/>
      <dgm:spPr/>
      <dgm:t>
        <a:bodyPr/>
        <a:lstStyle/>
        <a:p>
          <a:pPr rtl="0"/>
          <a:r>
            <a:rPr lang="es-MX" dirty="0" smtClean="0"/>
            <a:t>Tutor –guía para el desarrollo del proyecto</a:t>
          </a:r>
          <a:endParaRPr lang="es-EC" dirty="0"/>
        </a:p>
      </dgm:t>
    </dgm:pt>
    <dgm:pt modelId="{57F63C22-40FF-4ABB-A90B-3911DDD14C56}" type="parTrans" cxnId="{B6591C42-759B-43EF-8D7B-D39794376494}">
      <dgm:prSet/>
      <dgm:spPr/>
      <dgm:t>
        <a:bodyPr/>
        <a:lstStyle/>
        <a:p>
          <a:endParaRPr lang="es-EC"/>
        </a:p>
      </dgm:t>
    </dgm:pt>
    <dgm:pt modelId="{21E3EB2F-70F5-4669-9D04-D21DE2ECA591}" type="sibTrans" cxnId="{B6591C42-759B-43EF-8D7B-D39794376494}">
      <dgm:prSet/>
      <dgm:spPr/>
      <dgm:t>
        <a:bodyPr/>
        <a:lstStyle/>
        <a:p>
          <a:endParaRPr lang="es-EC"/>
        </a:p>
      </dgm:t>
    </dgm:pt>
    <dgm:pt modelId="{47D73005-EBE0-444F-81A6-7B407ACC07F6}">
      <dgm:prSet/>
      <dgm:spPr/>
      <dgm:t>
        <a:bodyPr/>
        <a:lstStyle/>
        <a:p>
          <a:pPr rtl="0"/>
          <a:endParaRPr lang="es-EC" dirty="0"/>
        </a:p>
      </dgm:t>
    </dgm:pt>
    <dgm:pt modelId="{1F268123-C105-474F-A3B9-2BDD3A94B0F8}" type="parTrans" cxnId="{762A6C5D-0A0A-4121-8C24-141D9FD7108E}">
      <dgm:prSet/>
      <dgm:spPr/>
      <dgm:t>
        <a:bodyPr/>
        <a:lstStyle/>
        <a:p>
          <a:endParaRPr lang="es-EC"/>
        </a:p>
      </dgm:t>
    </dgm:pt>
    <dgm:pt modelId="{02CA6040-0A27-4434-9B26-0C8BA9ACF70D}" type="sibTrans" cxnId="{762A6C5D-0A0A-4121-8C24-141D9FD7108E}">
      <dgm:prSet/>
      <dgm:spPr/>
      <dgm:t>
        <a:bodyPr/>
        <a:lstStyle/>
        <a:p>
          <a:endParaRPr lang="es-EC"/>
        </a:p>
      </dgm:t>
    </dgm:pt>
    <dgm:pt modelId="{F971953B-E93A-40CC-B810-A289C80E8C2F}">
      <dgm:prSet/>
      <dgm:spPr/>
      <dgm:t>
        <a:bodyPr/>
        <a:lstStyle/>
        <a:p>
          <a:pPr rtl="0"/>
          <a:endParaRPr lang="es-EC" dirty="0"/>
        </a:p>
      </dgm:t>
    </dgm:pt>
    <dgm:pt modelId="{A81D07A0-5CA1-4CD4-B847-9C2D70D24D52}" type="parTrans" cxnId="{68F4B55D-7B3A-4B9A-B695-2FA053D2FAD6}">
      <dgm:prSet/>
      <dgm:spPr/>
      <dgm:t>
        <a:bodyPr/>
        <a:lstStyle/>
        <a:p>
          <a:endParaRPr lang="es-EC"/>
        </a:p>
      </dgm:t>
    </dgm:pt>
    <dgm:pt modelId="{E1C3A426-C182-4A64-B41E-36E07A10E1AA}" type="sibTrans" cxnId="{68F4B55D-7B3A-4B9A-B695-2FA053D2FAD6}">
      <dgm:prSet/>
      <dgm:spPr/>
      <dgm:t>
        <a:bodyPr/>
        <a:lstStyle/>
        <a:p>
          <a:endParaRPr lang="es-EC"/>
        </a:p>
      </dgm:t>
    </dgm:pt>
    <dgm:pt modelId="{1E25A878-0F7A-47BF-BAA9-08CDBD2D7621}" type="pres">
      <dgm:prSet presAssocID="{D1F9FE13-A4CE-469C-A5E9-D02618E53A0E}" presName="Name0" presStyleCnt="0">
        <dgm:presLayoutVars>
          <dgm:dir/>
          <dgm:animLvl val="lvl"/>
          <dgm:resizeHandles val="exact"/>
        </dgm:presLayoutVars>
      </dgm:prSet>
      <dgm:spPr/>
      <dgm:t>
        <a:bodyPr/>
        <a:lstStyle/>
        <a:p>
          <a:endParaRPr lang="es-EC"/>
        </a:p>
      </dgm:t>
    </dgm:pt>
    <dgm:pt modelId="{A3A6A143-2B78-4007-9767-39214A70F8E5}" type="pres">
      <dgm:prSet presAssocID="{A0328E0B-733F-4720-94E0-037F39DBAF1D}" presName="linNode" presStyleCnt="0"/>
      <dgm:spPr/>
    </dgm:pt>
    <dgm:pt modelId="{FE75A7B3-897E-4067-BBDC-7D3EC2595962}" type="pres">
      <dgm:prSet presAssocID="{A0328E0B-733F-4720-94E0-037F39DBAF1D}" presName="parentText" presStyleLbl="node1" presStyleIdx="0" presStyleCnt="1" custScaleX="66667" custScaleY="47368">
        <dgm:presLayoutVars>
          <dgm:chMax val="1"/>
          <dgm:bulletEnabled val="1"/>
        </dgm:presLayoutVars>
      </dgm:prSet>
      <dgm:spPr/>
      <dgm:t>
        <a:bodyPr/>
        <a:lstStyle/>
        <a:p>
          <a:endParaRPr lang="es-EC"/>
        </a:p>
      </dgm:t>
    </dgm:pt>
    <dgm:pt modelId="{F96B3071-0165-4063-B06D-BC5A7AF33240}" type="pres">
      <dgm:prSet presAssocID="{A0328E0B-733F-4720-94E0-037F39DBAF1D}" presName="descendantText" presStyleLbl="alignAccFollowNode1" presStyleIdx="0" presStyleCnt="1">
        <dgm:presLayoutVars>
          <dgm:bulletEnabled val="1"/>
        </dgm:presLayoutVars>
      </dgm:prSet>
      <dgm:spPr/>
      <dgm:t>
        <a:bodyPr/>
        <a:lstStyle/>
        <a:p>
          <a:endParaRPr lang="es-EC"/>
        </a:p>
      </dgm:t>
    </dgm:pt>
  </dgm:ptLst>
  <dgm:cxnLst>
    <dgm:cxn modelId="{68F4B55D-7B3A-4B9A-B695-2FA053D2FAD6}" srcId="{A0328E0B-733F-4720-94E0-037F39DBAF1D}" destId="{F971953B-E93A-40CC-B810-A289C80E8C2F}" srcOrd="3" destOrd="0" parTransId="{A81D07A0-5CA1-4CD4-B847-9C2D70D24D52}" sibTransId="{E1C3A426-C182-4A64-B41E-36E07A10E1AA}"/>
    <dgm:cxn modelId="{4181C7EA-A00C-4BC8-B47C-8F1AA8698ABA}" srcId="{D1F9FE13-A4CE-469C-A5E9-D02618E53A0E}" destId="{A0328E0B-733F-4720-94E0-037F39DBAF1D}" srcOrd="0" destOrd="0" parTransId="{50744023-0F0A-44A3-886D-2B26D8C9757F}" sibTransId="{EAB71523-3576-4633-926A-0F3E62F636B1}"/>
    <dgm:cxn modelId="{762A6C5D-0A0A-4121-8C24-141D9FD7108E}" srcId="{A0328E0B-733F-4720-94E0-037F39DBAF1D}" destId="{47D73005-EBE0-444F-81A6-7B407ACC07F6}" srcOrd="1" destOrd="0" parTransId="{1F268123-C105-474F-A3B9-2BDD3A94B0F8}" sibTransId="{02CA6040-0A27-4434-9B26-0C8BA9ACF70D}"/>
    <dgm:cxn modelId="{B82C156A-3410-4C46-BB18-2384B3B07070}" type="presOf" srcId="{47D73005-EBE0-444F-81A6-7B407ACC07F6}" destId="{F96B3071-0165-4063-B06D-BC5A7AF33240}" srcOrd="0" destOrd="1" presId="urn:microsoft.com/office/officeart/2005/8/layout/vList5"/>
    <dgm:cxn modelId="{435D5D16-A838-4176-82B1-D769C10B00FD}" type="presOf" srcId="{A293D1C2-939F-4689-81D8-9CC93D8C2ED9}" destId="{F96B3071-0165-4063-B06D-BC5A7AF33240}" srcOrd="0" destOrd="4" presId="urn:microsoft.com/office/officeart/2005/8/layout/vList5"/>
    <dgm:cxn modelId="{F63C82CE-7D16-49EE-A9F8-721829216C78}" type="presOf" srcId="{F868B2E5-5635-493C-B871-1571EB7F8A00}" destId="{F96B3071-0165-4063-B06D-BC5A7AF33240}" srcOrd="0" destOrd="0" presId="urn:microsoft.com/office/officeart/2005/8/layout/vList5"/>
    <dgm:cxn modelId="{B6591C42-759B-43EF-8D7B-D39794376494}" srcId="{A0328E0B-733F-4720-94E0-037F39DBAF1D}" destId="{A293D1C2-939F-4689-81D8-9CC93D8C2ED9}" srcOrd="4" destOrd="0" parTransId="{57F63C22-40FF-4ABB-A90B-3911DDD14C56}" sibTransId="{21E3EB2F-70F5-4669-9D04-D21DE2ECA591}"/>
    <dgm:cxn modelId="{FDAF31CE-F134-4C71-B7EF-B6670695A6B7}" type="presOf" srcId="{8C63099F-A4B9-4474-828D-826AC5F214B1}" destId="{F96B3071-0165-4063-B06D-BC5A7AF33240}" srcOrd="0" destOrd="2" presId="urn:microsoft.com/office/officeart/2005/8/layout/vList5"/>
    <dgm:cxn modelId="{763D2BAE-4C43-40D2-92AC-947EF3A2CD00}" type="presOf" srcId="{F971953B-E93A-40CC-B810-A289C80E8C2F}" destId="{F96B3071-0165-4063-B06D-BC5A7AF33240}" srcOrd="0" destOrd="3" presId="urn:microsoft.com/office/officeart/2005/8/layout/vList5"/>
    <dgm:cxn modelId="{E03D13CC-F43D-4785-B91C-A3402DA2026F}" type="presOf" srcId="{A0328E0B-733F-4720-94E0-037F39DBAF1D}" destId="{FE75A7B3-897E-4067-BBDC-7D3EC2595962}" srcOrd="0" destOrd="0" presId="urn:microsoft.com/office/officeart/2005/8/layout/vList5"/>
    <dgm:cxn modelId="{2DE0632C-44DF-4A93-A989-9FEA640B53B4}" type="presOf" srcId="{D1F9FE13-A4CE-469C-A5E9-D02618E53A0E}" destId="{1E25A878-0F7A-47BF-BAA9-08CDBD2D7621}" srcOrd="0" destOrd="0" presId="urn:microsoft.com/office/officeart/2005/8/layout/vList5"/>
    <dgm:cxn modelId="{6898CFCC-18C0-4259-B513-84CFBB1C5932}" srcId="{A0328E0B-733F-4720-94E0-037F39DBAF1D}" destId="{F868B2E5-5635-493C-B871-1571EB7F8A00}" srcOrd="0" destOrd="0" parTransId="{95120AAF-41EE-40A1-939C-0FFDBC362A7D}" sibTransId="{EAE4A0C0-836F-42A4-94E4-F050F59DC209}"/>
    <dgm:cxn modelId="{B13EEEB3-CF83-47C3-9212-4CBD6BE34905}" srcId="{A0328E0B-733F-4720-94E0-037F39DBAF1D}" destId="{8C63099F-A4B9-4474-828D-826AC5F214B1}" srcOrd="2" destOrd="0" parTransId="{FEDE0181-4BEF-4080-AF26-3E0110EFE97C}" sibTransId="{18E78419-5463-4ACA-B89E-6319F15BF7A9}"/>
    <dgm:cxn modelId="{6CD3D4CC-3947-45FD-B01C-3ED00F09CF61}" type="presParOf" srcId="{1E25A878-0F7A-47BF-BAA9-08CDBD2D7621}" destId="{A3A6A143-2B78-4007-9767-39214A70F8E5}" srcOrd="0" destOrd="0" presId="urn:microsoft.com/office/officeart/2005/8/layout/vList5"/>
    <dgm:cxn modelId="{83C2E130-BB07-4897-AF86-D165791A8F73}" type="presParOf" srcId="{A3A6A143-2B78-4007-9767-39214A70F8E5}" destId="{FE75A7B3-897E-4067-BBDC-7D3EC2595962}" srcOrd="0" destOrd="0" presId="urn:microsoft.com/office/officeart/2005/8/layout/vList5"/>
    <dgm:cxn modelId="{5FA29D56-4A6C-4593-83E4-EFD730A27E16}" type="presParOf" srcId="{A3A6A143-2B78-4007-9767-39214A70F8E5}" destId="{F96B3071-0165-4063-B06D-BC5A7AF33240}"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8. Plan de Proyecto:  Recursos </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E7AC9B91-082A-4DA8-8223-FE51E207CE50}"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DD8BE19-B2B2-401A-B469-BFB6B6BFC4E6}" type="presOf" srcId="{09FEC86F-E036-4932-A1F3-29C792D7DC38}" destId="{ED61DF64-18D5-4490-B573-C36FB134BE14}" srcOrd="0" destOrd="0" presId="urn:microsoft.com/office/officeart/2005/8/layout/vList2"/>
    <dgm:cxn modelId="{2DA8ACBC-EFA5-4C4B-B9F2-2DBD76EAB624}"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6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a:solidFill>
          <a:schemeClr val="accent3"/>
        </a:solidFill>
      </dgm:spPr>
      <dgm:t>
        <a:bodyPr/>
        <a:lstStyle/>
        <a:p>
          <a:pPr rtl="0"/>
          <a:r>
            <a:rPr lang="es-ES" sz="3000" b="1" dirty="0" smtClean="0"/>
            <a:t>8.1. Plan de Proyecto:  Presupuesto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3739C8E5-AC94-4C45-8B76-5F5B31F3C731}"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D415C50-E364-4E64-9CDB-B4C3D358DEB3}" type="presOf" srcId="{238CC9A4-0EAE-4AC6-8A4B-689493D375E4}" destId="{FC7C4530-963F-4D81-8C96-75FADF586974}" srcOrd="0" destOrd="0" presId="urn:microsoft.com/office/officeart/2005/8/layout/vList2"/>
    <dgm:cxn modelId="{20BFB0F5-9268-4421-97FD-C09737448BE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7.xml><?xml version="1.0" encoding="utf-8"?>
<dgm:dataModel xmlns:dgm="http://schemas.openxmlformats.org/drawingml/2006/diagram" xmlns:a="http://schemas.openxmlformats.org/drawingml/2006/main">
  <dgm:ptLst>
    <dgm:pt modelId="{626DC03C-CEB7-4D95-B698-6A7C15EE6170}"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es-EC"/>
        </a:p>
      </dgm:t>
    </dgm:pt>
    <dgm:pt modelId="{774DB4B0-7901-4B09-93C0-FF18F6336F5A}">
      <dgm:prSet custT="1">
        <dgm:style>
          <a:lnRef idx="0">
            <a:schemeClr val="accent3"/>
          </a:lnRef>
          <a:fillRef idx="3">
            <a:schemeClr val="accent3"/>
          </a:fillRef>
          <a:effectRef idx="3">
            <a:schemeClr val="accent3"/>
          </a:effectRef>
          <a:fontRef idx="minor">
            <a:schemeClr val="lt1"/>
          </a:fontRef>
        </dgm:style>
      </dgm:prSet>
      <dgm:spPr>
        <a:solidFill>
          <a:schemeClr val="accent5">
            <a:lumMod val="75000"/>
          </a:schemeClr>
        </a:solidFill>
      </dgm:spPr>
      <dgm:t>
        <a:bodyPr/>
        <a:lstStyle/>
        <a:p>
          <a:pPr rtl="0"/>
          <a:r>
            <a:rPr lang="es-MX" sz="1800" b="1" u="none" dirty="0" smtClean="0">
              <a:solidFill>
                <a:schemeClr val="bg1"/>
              </a:solidFill>
            </a:rPr>
            <a:t>2: El Marco de Referencia COBIT</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F4169611-AB0E-4D58-9069-0A022DBE323A}" type="parTrans" cxnId="{84082E70-1C38-492A-9EF1-D8C35B3C556E}">
      <dgm:prSet/>
      <dgm:spPr/>
      <dgm:t>
        <a:bodyPr/>
        <a:lstStyle/>
        <a:p>
          <a:endParaRPr lang="es-EC"/>
        </a:p>
      </dgm:t>
    </dgm:pt>
    <dgm:pt modelId="{9A08233A-1C0F-4A3A-B41F-BF77868FE887}" type="sibTrans" cxnId="{84082E70-1C38-492A-9EF1-D8C35B3C556E}">
      <dgm:prSet/>
      <dgm:spPr/>
      <dgm:t>
        <a:bodyPr/>
        <a:lstStyle/>
        <a:p>
          <a:endParaRPr lang="es-EC"/>
        </a:p>
      </dgm:t>
    </dgm:pt>
    <dgm:pt modelId="{D3106DE1-53A9-49A2-938F-A5981727C743}">
      <dgm:prSet custT="1">
        <dgm:style>
          <a:lnRef idx="0">
            <a:schemeClr val="accent1"/>
          </a:lnRef>
          <a:fillRef idx="3">
            <a:schemeClr val="accent1"/>
          </a:fillRef>
          <a:effectRef idx="3">
            <a:schemeClr val="accent1"/>
          </a:effectRef>
          <a:fontRef idx="minor">
            <a:schemeClr val="lt1"/>
          </a:fontRef>
        </dgm:style>
      </dgm:prSet>
      <dgm:spPr/>
      <dgm:t>
        <a:bodyPr/>
        <a:lstStyle/>
        <a:p>
          <a:pPr rtl="0"/>
          <a:r>
            <a:rPr lang="es-MX" sz="1800" b="1" u="none" dirty="0" smtClean="0">
              <a:solidFill>
                <a:schemeClr val="bg1"/>
              </a:solidFill>
            </a:rPr>
            <a:t>3:  Diagnóstico de los Procesos de TI </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B4EA6306-A32A-42DB-95B7-2BF6164DA419}" type="parTrans" cxnId="{8172742B-5043-4A3D-9510-AB63EF9C9DB2}">
      <dgm:prSet/>
      <dgm:spPr/>
      <dgm:t>
        <a:bodyPr/>
        <a:lstStyle/>
        <a:p>
          <a:endParaRPr lang="es-EC"/>
        </a:p>
      </dgm:t>
    </dgm:pt>
    <dgm:pt modelId="{45DC2DCC-1FEA-4355-BD51-C8F4E2107C2D}" type="sibTrans" cxnId="{8172742B-5043-4A3D-9510-AB63EF9C9DB2}">
      <dgm:prSet/>
      <dgm:spPr/>
      <dgm:t>
        <a:bodyPr/>
        <a:lstStyle/>
        <a:p>
          <a:endParaRPr lang="es-EC"/>
        </a:p>
      </dgm:t>
    </dgm:pt>
    <dgm:pt modelId="{08EF140A-F387-4D4B-99FE-63CC50708EAA}">
      <dgm:prSet custT="1">
        <dgm:style>
          <a:lnRef idx="0">
            <a:schemeClr val="accent3"/>
          </a:lnRef>
          <a:fillRef idx="3">
            <a:schemeClr val="accent3"/>
          </a:fillRef>
          <a:effectRef idx="3">
            <a:schemeClr val="accent3"/>
          </a:effectRef>
          <a:fontRef idx="minor">
            <a:schemeClr val="lt1"/>
          </a:fontRef>
        </dgm:style>
      </dgm:prSet>
      <dgm:spPr>
        <a:solidFill>
          <a:schemeClr val="bg2">
            <a:lumMod val="50000"/>
          </a:schemeClr>
        </a:solidFill>
      </dgm:spPr>
      <dgm:t>
        <a:bodyPr/>
        <a:lstStyle/>
        <a:p>
          <a:pPr rtl="0"/>
          <a:r>
            <a:rPr lang="es-MX" sz="1800" b="1" u="none" dirty="0" smtClean="0"/>
            <a:t>4: Impacto de los Criterios de Información  </a:t>
          </a:r>
          <a:endParaRPr lang="es-EC" sz="1800" b="1" u="none" dirty="0"/>
        </a:p>
      </dgm:t>
      <dgm:extLst>
        <a:ext uri="{E40237B7-FDA0-4F09-8148-C483321AD2D9}">
          <dgm14:cNvPr xmlns:dgm14="http://schemas.microsoft.com/office/drawing/2010/diagram" id="0" name="">
            <a:hlinkClick xmlns:r="http://schemas.openxmlformats.org/officeDocument/2006/relationships" r:id="rId3" action="ppaction://hlinksldjump"/>
          </dgm14:cNvPr>
        </a:ext>
      </dgm:extLst>
    </dgm:pt>
    <dgm:pt modelId="{2D9F7BFA-A7E0-481A-9D54-3290C43BE775}" type="parTrans" cxnId="{ABF64B8A-50BA-4F11-9E3B-B673FF3C9161}">
      <dgm:prSet/>
      <dgm:spPr/>
      <dgm:t>
        <a:bodyPr/>
        <a:lstStyle/>
        <a:p>
          <a:endParaRPr lang="es-EC"/>
        </a:p>
      </dgm:t>
    </dgm:pt>
    <dgm:pt modelId="{A3250C5D-D4E3-4802-81E4-0A45F49750FA}" type="sibTrans" cxnId="{ABF64B8A-50BA-4F11-9E3B-B673FF3C9161}">
      <dgm:prSet/>
      <dgm:spPr/>
      <dgm:t>
        <a:bodyPr/>
        <a:lstStyle/>
        <a:p>
          <a:endParaRPr lang="es-EC"/>
        </a:p>
      </dgm:t>
    </dgm:pt>
    <dgm:pt modelId="{34908012-DFB4-42C5-9715-8ECAF46EDE4C}">
      <dgm:prSet custT="1">
        <dgm:style>
          <a:lnRef idx="0">
            <a:schemeClr val="accent3"/>
          </a:lnRef>
          <a:fillRef idx="3">
            <a:schemeClr val="accent3"/>
          </a:fillRef>
          <a:effectRef idx="3">
            <a:schemeClr val="accent3"/>
          </a:effectRef>
          <a:fontRef idx="minor">
            <a:schemeClr val="lt1"/>
          </a:fontRef>
        </dgm:style>
      </dgm:prSet>
      <dgm:spPr/>
      <dgm:t>
        <a:bodyPr/>
        <a:lstStyle/>
        <a:p>
          <a:pPr rtl="0"/>
          <a:r>
            <a:rPr lang="es-EC" sz="1800" b="1" u="none" dirty="0" smtClean="0">
              <a:solidFill>
                <a:schemeClr val="bg1"/>
              </a:solidFill>
            </a:rPr>
            <a:t>1: El Problema de Investigación</a:t>
          </a:r>
          <a:endParaRPr lang="es-EC" sz="1800" b="1" u="none" dirty="0">
            <a:solidFill>
              <a:schemeClr val="bg1"/>
            </a:solidFill>
          </a:endParaRPr>
        </a:p>
      </dgm:t>
      <dgm:extLst>
        <a:ext uri="{E40237B7-FDA0-4F09-8148-C483321AD2D9}">
          <dgm14:cNvPr xmlns:dgm14="http://schemas.microsoft.com/office/drawing/2010/diagram" id="0" name="">
            <a:hlinkClick xmlns:r="http://schemas.openxmlformats.org/officeDocument/2006/relationships" r:id="rId4" action="ppaction://hlinksldjump"/>
          </dgm14:cNvPr>
        </a:ext>
      </dgm:extLst>
    </dgm:pt>
    <dgm:pt modelId="{530607B4-DE81-4E71-8C20-F22C23229EE3}" type="parTrans" cxnId="{DC866B00-7BA3-41A4-856E-1D62F79000D3}">
      <dgm:prSet/>
      <dgm:spPr/>
      <dgm:t>
        <a:bodyPr/>
        <a:lstStyle/>
        <a:p>
          <a:endParaRPr lang="es-EC"/>
        </a:p>
      </dgm:t>
    </dgm:pt>
    <dgm:pt modelId="{F2933601-DDDA-4099-A743-0BDF20F0E4BD}" type="sibTrans" cxnId="{DC866B00-7BA3-41A4-856E-1D62F79000D3}">
      <dgm:prSet/>
      <dgm:spPr/>
      <dgm:t>
        <a:bodyPr/>
        <a:lstStyle/>
        <a:p>
          <a:endParaRPr lang="es-EC"/>
        </a:p>
      </dgm:t>
    </dgm:pt>
    <dgm:pt modelId="{7150286A-6B99-4BF9-8D64-2372AEB3EEB8}">
      <dgm:prSet custT="1">
        <dgm:style>
          <a:lnRef idx="0">
            <a:schemeClr val="accent3"/>
          </a:lnRef>
          <a:fillRef idx="3">
            <a:schemeClr val="accent3"/>
          </a:fillRef>
          <a:effectRef idx="3">
            <a:schemeClr val="accent3"/>
          </a:effectRef>
          <a:fontRef idx="minor">
            <a:schemeClr val="lt1"/>
          </a:fontRef>
        </dgm:style>
      </dgm:prSet>
      <dgm:spPr>
        <a:solidFill>
          <a:srgbClr val="5AA461"/>
        </a:solidFill>
      </dgm:spPr>
      <dgm:t>
        <a:bodyPr/>
        <a:lstStyle/>
        <a:p>
          <a:pPr rtl="0"/>
          <a:r>
            <a:rPr lang="es-EC" sz="1800" b="1" u="none" dirty="0" smtClean="0"/>
            <a:t>5: Diseño del Manual de Gestión de TI para el CGREG </a:t>
          </a:r>
          <a:endParaRPr lang="es-EC" sz="1800" b="1" u="none" dirty="0"/>
        </a:p>
      </dgm:t>
      <dgm:extLst>
        <a:ext uri="{E40237B7-FDA0-4F09-8148-C483321AD2D9}">
          <dgm14:cNvPr xmlns:dgm14="http://schemas.microsoft.com/office/drawing/2010/diagram" id="0" name="">
            <a:hlinkClick xmlns:r="http://schemas.openxmlformats.org/officeDocument/2006/relationships" r:id="rId5" action="ppaction://hlinksldjump"/>
          </dgm14:cNvPr>
        </a:ext>
      </dgm:extLst>
    </dgm:pt>
    <dgm:pt modelId="{120D7CE2-B174-46CE-B60A-B63FD7FABC06}" type="parTrans" cxnId="{0888BE8A-3636-45DA-AAB6-D6E1B866002F}">
      <dgm:prSet/>
      <dgm:spPr/>
      <dgm:t>
        <a:bodyPr/>
        <a:lstStyle/>
        <a:p>
          <a:endParaRPr lang="es-EC"/>
        </a:p>
      </dgm:t>
    </dgm:pt>
    <dgm:pt modelId="{C76508FB-E35F-4089-B28E-331DF4F9A6D2}" type="sibTrans" cxnId="{0888BE8A-3636-45DA-AAB6-D6E1B866002F}">
      <dgm:prSet/>
      <dgm:spPr/>
      <dgm:t>
        <a:bodyPr/>
        <a:lstStyle/>
        <a:p>
          <a:endParaRPr lang="es-EC"/>
        </a:p>
      </dgm:t>
    </dgm:pt>
    <dgm:pt modelId="{238B3CE4-D837-4F2E-BE95-61FEEB7EAC7B}" type="pres">
      <dgm:prSet presAssocID="{626DC03C-CEB7-4D95-B698-6A7C15EE6170}" presName="linear" presStyleCnt="0">
        <dgm:presLayoutVars>
          <dgm:animLvl val="lvl"/>
          <dgm:resizeHandles val="exact"/>
        </dgm:presLayoutVars>
      </dgm:prSet>
      <dgm:spPr/>
      <dgm:t>
        <a:bodyPr/>
        <a:lstStyle/>
        <a:p>
          <a:endParaRPr lang="es-EC"/>
        </a:p>
      </dgm:t>
    </dgm:pt>
    <dgm:pt modelId="{E83CB359-BB50-4298-86D6-E587279E81D5}" type="pres">
      <dgm:prSet presAssocID="{34908012-DFB4-42C5-9715-8ECAF46EDE4C}" presName="parentText" presStyleLbl="node1" presStyleIdx="0" presStyleCnt="5">
        <dgm:presLayoutVars>
          <dgm:chMax val="0"/>
          <dgm:bulletEnabled val="1"/>
        </dgm:presLayoutVars>
      </dgm:prSet>
      <dgm:spPr/>
      <dgm:t>
        <a:bodyPr/>
        <a:lstStyle/>
        <a:p>
          <a:endParaRPr lang="es-EC"/>
        </a:p>
      </dgm:t>
    </dgm:pt>
    <dgm:pt modelId="{0BA99AA9-DAEE-46BF-BE8F-81A1D5CF9F22}" type="pres">
      <dgm:prSet presAssocID="{F2933601-DDDA-4099-A743-0BDF20F0E4BD}" presName="spacer" presStyleCnt="0"/>
      <dgm:spPr/>
    </dgm:pt>
    <dgm:pt modelId="{65B4D501-DE19-414F-B826-138021172ACC}" type="pres">
      <dgm:prSet presAssocID="{774DB4B0-7901-4B09-93C0-FF18F6336F5A}" presName="parentText" presStyleLbl="node1" presStyleIdx="1" presStyleCnt="5">
        <dgm:presLayoutVars>
          <dgm:chMax val="0"/>
          <dgm:bulletEnabled val="1"/>
        </dgm:presLayoutVars>
      </dgm:prSet>
      <dgm:spPr/>
      <dgm:t>
        <a:bodyPr/>
        <a:lstStyle/>
        <a:p>
          <a:endParaRPr lang="es-EC"/>
        </a:p>
      </dgm:t>
    </dgm:pt>
    <dgm:pt modelId="{B6AF1779-5366-4ABB-927E-6104E1C9E78E}" type="pres">
      <dgm:prSet presAssocID="{9A08233A-1C0F-4A3A-B41F-BF77868FE887}" presName="spacer" presStyleCnt="0"/>
      <dgm:spPr/>
    </dgm:pt>
    <dgm:pt modelId="{A3357430-3DC1-4DC6-B95F-BDE90E09C6C3}" type="pres">
      <dgm:prSet presAssocID="{D3106DE1-53A9-49A2-938F-A5981727C743}" presName="parentText" presStyleLbl="node1" presStyleIdx="2" presStyleCnt="5">
        <dgm:presLayoutVars>
          <dgm:chMax val="0"/>
          <dgm:bulletEnabled val="1"/>
        </dgm:presLayoutVars>
      </dgm:prSet>
      <dgm:spPr/>
      <dgm:t>
        <a:bodyPr/>
        <a:lstStyle/>
        <a:p>
          <a:endParaRPr lang="es-EC"/>
        </a:p>
      </dgm:t>
    </dgm:pt>
    <dgm:pt modelId="{6E674ACA-45FF-494A-84C6-6AC92A3BAF62}" type="pres">
      <dgm:prSet presAssocID="{45DC2DCC-1FEA-4355-BD51-C8F4E2107C2D}" presName="spacer" presStyleCnt="0"/>
      <dgm:spPr/>
    </dgm:pt>
    <dgm:pt modelId="{BAACD192-FA8D-4349-8EB2-31BAABEB6BC3}" type="pres">
      <dgm:prSet presAssocID="{08EF140A-F387-4D4B-99FE-63CC50708EAA}" presName="parentText" presStyleLbl="node1" presStyleIdx="3" presStyleCnt="5">
        <dgm:presLayoutVars>
          <dgm:chMax val="0"/>
          <dgm:bulletEnabled val="1"/>
        </dgm:presLayoutVars>
      </dgm:prSet>
      <dgm:spPr/>
      <dgm:t>
        <a:bodyPr/>
        <a:lstStyle/>
        <a:p>
          <a:endParaRPr lang="es-EC"/>
        </a:p>
      </dgm:t>
    </dgm:pt>
    <dgm:pt modelId="{36186387-F84F-4031-B152-C91318B70488}" type="pres">
      <dgm:prSet presAssocID="{A3250C5D-D4E3-4802-81E4-0A45F49750FA}" presName="spacer" presStyleCnt="0"/>
      <dgm:spPr/>
    </dgm:pt>
    <dgm:pt modelId="{D2804D1F-DFA1-4D19-8A10-BC4741763D35}" type="pres">
      <dgm:prSet presAssocID="{7150286A-6B99-4BF9-8D64-2372AEB3EEB8}" presName="parentText" presStyleLbl="node1" presStyleIdx="4" presStyleCnt="5">
        <dgm:presLayoutVars>
          <dgm:chMax val="0"/>
          <dgm:bulletEnabled val="1"/>
        </dgm:presLayoutVars>
      </dgm:prSet>
      <dgm:spPr/>
      <dgm:t>
        <a:bodyPr/>
        <a:lstStyle/>
        <a:p>
          <a:endParaRPr lang="es-EC"/>
        </a:p>
      </dgm:t>
    </dgm:pt>
  </dgm:ptLst>
  <dgm:cxnLst>
    <dgm:cxn modelId="{7E0F7642-CAB0-48E8-B467-07806B190D6D}" type="presOf" srcId="{626DC03C-CEB7-4D95-B698-6A7C15EE6170}" destId="{238B3CE4-D837-4F2E-BE95-61FEEB7EAC7B}" srcOrd="0" destOrd="0" presId="urn:microsoft.com/office/officeart/2005/8/layout/vList2"/>
    <dgm:cxn modelId="{46616A01-CDF8-48AD-B8BC-4A6D9B8FA751}" type="presOf" srcId="{08EF140A-F387-4D4B-99FE-63CC50708EAA}" destId="{BAACD192-FA8D-4349-8EB2-31BAABEB6BC3}" srcOrd="0" destOrd="0" presId="urn:microsoft.com/office/officeart/2005/8/layout/vList2"/>
    <dgm:cxn modelId="{8172742B-5043-4A3D-9510-AB63EF9C9DB2}" srcId="{626DC03C-CEB7-4D95-B698-6A7C15EE6170}" destId="{D3106DE1-53A9-49A2-938F-A5981727C743}" srcOrd="2" destOrd="0" parTransId="{B4EA6306-A32A-42DB-95B7-2BF6164DA419}" sibTransId="{45DC2DCC-1FEA-4355-BD51-C8F4E2107C2D}"/>
    <dgm:cxn modelId="{9AD39087-6031-455E-AF1E-4408186E4D7D}" type="presOf" srcId="{774DB4B0-7901-4B09-93C0-FF18F6336F5A}" destId="{65B4D501-DE19-414F-B826-138021172ACC}" srcOrd="0" destOrd="0" presId="urn:microsoft.com/office/officeart/2005/8/layout/vList2"/>
    <dgm:cxn modelId="{A9E69DF9-C08F-40F3-AE84-B106A58700D8}" type="presOf" srcId="{34908012-DFB4-42C5-9715-8ECAF46EDE4C}" destId="{E83CB359-BB50-4298-86D6-E587279E81D5}" srcOrd="0" destOrd="0" presId="urn:microsoft.com/office/officeart/2005/8/layout/vList2"/>
    <dgm:cxn modelId="{EE5D8639-F68B-4AC2-A063-392BF60B6F64}" type="presOf" srcId="{7150286A-6B99-4BF9-8D64-2372AEB3EEB8}" destId="{D2804D1F-DFA1-4D19-8A10-BC4741763D35}" srcOrd="0" destOrd="0" presId="urn:microsoft.com/office/officeart/2005/8/layout/vList2"/>
    <dgm:cxn modelId="{0888BE8A-3636-45DA-AAB6-D6E1B866002F}" srcId="{626DC03C-CEB7-4D95-B698-6A7C15EE6170}" destId="{7150286A-6B99-4BF9-8D64-2372AEB3EEB8}" srcOrd="4" destOrd="0" parTransId="{120D7CE2-B174-46CE-B60A-B63FD7FABC06}" sibTransId="{C76508FB-E35F-4089-B28E-331DF4F9A6D2}"/>
    <dgm:cxn modelId="{DC866B00-7BA3-41A4-856E-1D62F79000D3}" srcId="{626DC03C-CEB7-4D95-B698-6A7C15EE6170}" destId="{34908012-DFB4-42C5-9715-8ECAF46EDE4C}" srcOrd="0" destOrd="0" parTransId="{530607B4-DE81-4E71-8C20-F22C23229EE3}" sibTransId="{F2933601-DDDA-4099-A743-0BDF20F0E4BD}"/>
    <dgm:cxn modelId="{84082E70-1C38-492A-9EF1-D8C35B3C556E}" srcId="{626DC03C-CEB7-4D95-B698-6A7C15EE6170}" destId="{774DB4B0-7901-4B09-93C0-FF18F6336F5A}" srcOrd="1" destOrd="0" parTransId="{F4169611-AB0E-4D58-9069-0A022DBE323A}" sibTransId="{9A08233A-1C0F-4A3A-B41F-BF77868FE887}"/>
    <dgm:cxn modelId="{ABF64B8A-50BA-4F11-9E3B-B673FF3C9161}" srcId="{626DC03C-CEB7-4D95-B698-6A7C15EE6170}" destId="{08EF140A-F387-4D4B-99FE-63CC50708EAA}" srcOrd="3" destOrd="0" parTransId="{2D9F7BFA-A7E0-481A-9D54-3290C43BE775}" sibTransId="{A3250C5D-D4E3-4802-81E4-0A45F49750FA}"/>
    <dgm:cxn modelId="{D21CAD90-278B-4D39-A022-E79E81D3914A}" type="presOf" srcId="{D3106DE1-53A9-49A2-938F-A5981727C743}" destId="{A3357430-3DC1-4DC6-B95F-BDE90E09C6C3}" srcOrd="0" destOrd="0" presId="urn:microsoft.com/office/officeart/2005/8/layout/vList2"/>
    <dgm:cxn modelId="{1E4C2F88-BDBB-4417-AC33-4F7B587A20A1}" type="presParOf" srcId="{238B3CE4-D837-4F2E-BE95-61FEEB7EAC7B}" destId="{E83CB359-BB50-4298-86D6-E587279E81D5}" srcOrd="0" destOrd="0" presId="urn:microsoft.com/office/officeart/2005/8/layout/vList2"/>
    <dgm:cxn modelId="{63ABB184-7DFA-4EE3-BF8A-F1937B093905}" type="presParOf" srcId="{238B3CE4-D837-4F2E-BE95-61FEEB7EAC7B}" destId="{0BA99AA9-DAEE-46BF-BE8F-81A1D5CF9F22}" srcOrd="1" destOrd="0" presId="urn:microsoft.com/office/officeart/2005/8/layout/vList2"/>
    <dgm:cxn modelId="{198BD5AF-5EB6-461B-9A6B-F3B2ADAB9712}" type="presParOf" srcId="{238B3CE4-D837-4F2E-BE95-61FEEB7EAC7B}" destId="{65B4D501-DE19-414F-B826-138021172ACC}" srcOrd="2" destOrd="0" presId="urn:microsoft.com/office/officeart/2005/8/layout/vList2"/>
    <dgm:cxn modelId="{F70BA61E-7113-4EC0-8164-BFC4D2DE8612}" type="presParOf" srcId="{238B3CE4-D837-4F2E-BE95-61FEEB7EAC7B}" destId="{B6AF1779-5366-4ABB-927E-6104E1C9E78E}" srcOrd="3" destOrd="0" presId="urn:microsoft.com/office/officeart/2005/8/layout/vList2"/>
    <dgm:cxn modelId="{4D981CFA-8EFB-45FA-90A7-44702F9B222D}" type="presParOf" srcId="{238B3CE4-D837-4F2E-BE95-61FEEB7EAC7B}" destId="{A3357430-3DC1-4DC6-B95F-BDE90E09C6C3}" srcOrd="4" destOrd="0" presId="urn:microsoft.com/office/officeart/2005/8/layout/vList2"/>
    <dgm:cxn modelId="{125D7C04-92D3-4D0B-83C1-2084DAE361F1}" type="presParOf" srcId="{238B3CE4-D837-4F2E-BE95-61FEEB7EAC7B}" destId="{6E674ACA-45FF-494A-84C6-6AC92A3BAF62}" srcOrd="5" destOrd="0" presId="urn:microsoft.com/office/officeart/2005/8/layout/vList2"/>
    <dgm:cxn modelId="{86D90560-F987-4730-BC83-FC59B5665E82}" type="presParOf" srcId="{238B3CE4-D837-4F2E-BE95-61FEEB7EAC7B}" destId="{BAACD192-FA8D-4349-8EB2-31BAABEB6BC3}" srcOrd="6" destOrd="0" presId="urn:microsoft.com/office/officeart/2005/8/layout/vList2"/>
    <dgm:cxn modelId="{4D1FC50B-13AC-4BD9-9247-376AF6B1237B}" type="presParOf" srcId="{238B3CE4-D837-4F2E-BE95-61FEEB7EAC7B}" destId="{36186387-F84F-4031-B152-C91318B70488}" srcOrd="7" destOrd="0" presId="urn:microsoft.com/office/officeart/2005/8/layout/vList2"/>
    <dgm:cxn modelId="{6BA8A451-0C96-4798-B17B-5A18AAE90F5D}" type="presParOf" srcId="{238B3CE4-D837-4F2E-BE95-61FEEB7EAC7B}" destId="{D2804D1F-DFA1-4D19-8A10-BC4741763D35}" srcOrd="8"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pPr/>
      <dgm:t>
        <a:bodyPr/>
        <a:lstStyle/>
        <a:p>
          <a:pPr rtl="0"/>
          <a:endParaRPr lang="es-EC" sz="3000" dirty="0"/>
        </a:p>
      </dgm:t>
    </dgm:pt>
    <dgm:pt modelId="{77CB4B28-2C0C-4417-AE91-81E10F008C4E}" type="sibTrans" cxnId="{F108F7E6-48F0-4DA1-B5AC-71CDDFEB24AF}">
      <dgm:prSet/>
      <dgm:spPr/>
      <dgm:t>
        <a:bodyPr/>
        <a:lstStyle/>
        <a:p>
          <a:endParaRPr lang="es-EC"/>
        </a:p>
      </dgm:t>
    </dgm:pt>
    <dgm:pt modelId="{8A8FDD3C-E3FD-44A8-AAF8-716E4BE336D8}" type="par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70A2B19-6DE4-473E-8DB3-6D1F9C611811}" type="presOf" srcId="{238CC9A4-0EAE-4AC6-8A4B-689493D375E4}" destId="{FC7C4530-963F-4D81-8C96-75FADF586974}" srcOrd="0" destOrd="0" presId="urn:microsoft.com/office/officeart/2005/8/layout/vList2"/>
    <dgm:cxn modelId="{D7392858-7D40-43EF-A19F-6E9BA9ED0A4A}"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42F24940-E5BC-4159-B333-13A36B6C7356}"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8327C01E-1775-46F6-A809-63B342757882}" type="doc">
      <dgm:prSet loTypeId="urn:microsoft.com/office/officeart/2005/8/layout/hProcess4" loCatId="process" qsTypeId="urn:microsoft.com/office/officeart/2005/8/quickstyle/simple5" qsCatId="simple" csTypeId="urn:microsoft.com/office/officeart/2005/8/colors/colorful5" csCatId="colorful" phldr="1"/>
      <dgm:spPr/>
      <dgm:t>
        <a:bodyPr/>
        <a:lstStyle/>
        <a:p>
          <a:endParaRPr lang="es-EC"/>
        </a:p>
      </dgm:t>
    </dgm:pt>
    <dgm:pt modelId="{2E29C732-F95E-4F28-86AD-A499F9B83F38}">
      <dgm:prSet phldrT="[Texto]"/>
      <dgm:spPr/>
      <dgm:t>
        <a:bodyPr/>
        <a:lstStyle/>
        <a:p>
          <a:pPr algn="ctr"/>
          <a:r>
            <a:rPr lang="es-EC" dirty="0" smtClean="0"/>
            <a:t>1. Código de Proceso</a:t>
          </a:r>
          <a:endParaRPr lang="es-EC" dirty="0"/>
        </a:p>
      </dgm:t>
    </dgm:pt>
    <dgm:pt modelId="{D5E57481-5017-4257-8FB5-EBB36FEA5D7D}" type="parTrans" cxnId="{EE79FFEA-7CAF-4BA8-89E7-61497A04AE53}">
      <dgm:prSet/>
      <dgm:spPr/>
      <dgm:t>
        <a:bodyPr/>
        <a:lstStyle/>
        <a:p>
          <a:pPr algn="ctr"/>
          <a:endParaRPr lang="es-EC"/>
        </a:p>
      </dgm:t>
    </dgm:pt>
    <dgm:pt modelId="{DBF45B9F-0E17-4A9F-8F69-D0E05302B1A6}" type="sibTrans" cxnId="{EE79FFEA-7CAF-4BA8-89E7-61497A04AE53}">
      <dgm:prSet/>
      <dgm:spPr/>
      <dgm:t>
        <a:bodyPr/>
        <a:lstStyle/>
        <a:p>
          <a:pPr algn="ctr"/>
          <a:endParaRPr lang="es-EC"/>
        </a:p>
      </dgm:t>
    </dgm:pt>
    <dgm:pt modelId="{37E86A12-854C-4535-BB6A-B648918ECB9B}">
      <dgm:prSet phldrT="[Texto]"/>
      <dgm:spPr/>
      <dgm:t>
        <a:bodyPr/>
        <a:lstStyle/>
        <a:p>
          <a:pPr algn="ctr"/>
          <a:r>
            <a:rPr lang="es-EC" dirty="0"/>
            <a:t>2. </a:t>
          </a:r>
          <a:r>
            <a:rPr lang="es-EC" dirty="0" smtClean="0"/>
            <a:t>Nombre del proceso</a:t>
          </a:r>
          <a:endParaRPr lang="es-EC" dirty="0"/>
        </a:p>
      </dgm:t>
    </dgm:pt>
    <dgm:pt modelId="{4801A350-1D91-4098-8146-DA98FA8DA65A}" type="parTrans" cxnId="{276CBBB8-DDE5-4B63-9931-3ABC90C5ACE1}">
      <dgm:prSet/>
      <dgm:spPr/>
      <dgm:t>
        <a:bodyPr/>
        <a:lstStyle/>
        <a:p>
          <a:pPr algn="ctr"/>
          <a:endParaRPr lang="es-EC"/>
        </a:p>
      </dgm:t>
    </dgm:pt>
    <dgm:pt modelId="{77189421-5298-48E9-8053-BC39CA3698ED}" type="sibTrans" cxnId="{276CBBB8-DDE5-4B63-9931-3ABC90C5ACE1}">
      <dgm:prSet/>
      <dgm:spPr/>
      <dgm:t>
        <a:bodyPr/>
        <a:lstStyle/>
        <a:p>
          <a:pPr algn="ctr"/>
          <a:endParaRPr lang="es-EC"/>
        </a:p>
      </dgm:t>
    </dgm:pt>
    <dgm:pt modelId="{D0AB0D0A-44EE-4DB6-A85E-6DCF44D77488}">
      <dgm:prSet phldrT="[Texto]"/>
      <dgm:spPr/>
      <dgm:t>
        <a:bodyPr/>
        <a:lstStyle/>
        <a:p>
          <a:pPr algn="ctr"/>
          <a:r>
            <a:rPr lang="es-EC" dirty="0" smtClean="0"/>
            <a:t>3. Dominio</a:t>
          </a:r>
          <a:endParaRPr lang="es-EC" dirty="0"/>
        </a:p>
      </dgm:t>
    </dgm:pt>
    <dgm:pt modelId="{94792626-D342-4C71-99BA-A90EE3359182}" type="parTrans" cxnId="{DEBE6BD5-FF08-4B32-B5B6-0600451AEB70}">
      <dgm:prSet/>
      <dgm:spPr/>
      <dgm:t>
        <a:bodyPr/>
        <a:lstStyle/>
        <a:p>
          <a:pPr algn="ctr"/>
          <a:endParaRPr lang="es-EC"/>
        </a:p>
      </dgm:t>
    </dgm:pt>
    <dgm:pt modelId="{95EEDA3E-B620-478F-A48D-32AEF0112E15}" type="sibTrans" cxnId="{DEBE6BD5-FF08-4B32-B5B6-0600451AEB70}">
      <dgm:prSet/>
      <dgm:spPr/>
      <dgm:t>
        <a:bodyPr/>
        <a:lstStyle/>
        <a:p>
          <a:pPr algn="ctr"/>
          <a:endParaRPr lang="es-EC"/>
        </a:p>
      </dgm:t>
    </dgm:pt>
    <dgm:pt modelId="{B8700A8C-5A6A-4139-827F-3F862AE55B03}">
      <dgm:prSet phldrT="[Texto]" custT="1"/>
      <dgm:spPr/>
      <dgm:t>
        <a:bodyPr/>
        <a:lstStyle/>
        <a:p>
          <a:pPr algn="ctr"/>
          <a:r>
            <a:rPr lang="es-EC" sz="1400" dirty="0" smtClean="0"/>
            <a:t>Formado por un prefijo de dos caracteres que identifica al dominio. Ej. AI</a:t>
          </a:r>
          <a:endParaRPr lang="es-EC" sz="1400" dirty="0"/>
        </a:p>
      </dgm:t>
    </dgm:pt>
    <dgm:pt modelId="{B5502953-B4B9-4602-8597-877DD06BC47A}" type="parTrans" cxnId="{6AB87B1C-EF07-4A41-880D-B77A9E12FCDC}">
      <dgm:prSet/>
      <dgm:spPr/>
      <dgm:t>
        <a:bodyPr/>
        <a:lstStyle/>
        <a:p>
          <a:pPr algn="ctr"/>
          <a:endParaRPr lang="es-EC"/>
        </a:p>
      </dgm:t>
    </dgm:pt>
    <dgm:pt modelId="{D09B41E2-F5C6-4773-B0A6-6CE9E81D0E98}" type="sibTrans" cxnId="{6AB87B1C-EF07-4A41-880D-B77A9E12FCDC}">
      <dgm:prSet/>
      <dgm:spPr/>
      <dgm:t>
        <a:bodyPr/>
        <a:lstStyle/>
        <a:p>
          <a:pPr algn="ctr"/>
          <a:endParaRPr lang="es-EC"/>
        </a:p>
      </dgm:t>
    </dgm:pt>
    <dgm:pt modelId="{BE604840-60CC-4328-A966-3109DE57F6CF}">
      <dgm:prSet phldrT="[Texto]" custT="1"/>
      <dgm:spPr/>
      <dgm:t>
        <a:bodyPr/>
        <a:lstStyle/>
        <a:p>
          <a:pPr algn="ctr"/>
          <a:r>
            <a:rPr lang="es-EC" sz="1400" dirty="0" smtClean="0"/>
            <a:t>Nombre del Objetivo de Control de acuerdo al marco de referencia.</a:t>
          </a:r>
          <a:endParaRPr lang="es-EC" sz="1400" dirty="0"/>
        </a:p>
      </dgm:t>
    </dgm:pt>
    <dgm:pt modelId="{2C7D9AB8-53AF-42D2-B220-809C0D431C32}" type="parTrans" cxnId="{FF014610-D80E-48C3-83DD-7E1F8855E41C}">
      <dgm:prSet/>
      <dgm:spPr/>
      <dgm:t>
        <a:bodyPr/>
        <a:lstStyle/>
        <a:p>
          <a:endParaRPr lang="es-EC"/>
        </a:p>
      </dgm:t>
    </dgm:pt>
    <dgm:pt modelId="{2C82BC1E-B40B-4BA2-8768-0D4EC86CD1C0}" type="sibTrans" cxnId="{FF014610-D80E-48C3-83DD-7E1F8855E41C}">
      <dgm:prSet/>
      <dgm:spPr/>
      <dgm:t>
        <a:bodyPr/>
        <a:lstStyle/>
        <a:p>
          <a:endParaRPr lang="es-EC"/>
        </a:p>
      </dgm:t>
    </dgm:pt>
    <dgm:pt modelId="{EA05BFB5-94ED-4548-A5FA-7C65C56305A2}">
      <dgm:prSet custT="1"/>
      <dgm:spPr/>
      <dgm:t>
        <a:bodyPr/>
        <a:lstStyle/>
        <a:p>
          <a:r>
            <a:rPr lang="es-EC" sz="1400" dirty="0" smtClean="0"/>
            <a:t>Agrupación natural y lógica de procesos. PO, AI, DS, ME.</a:t>
          </a:r>
          <a:endParaRPr lang="es-EC" sz="1400" dirty="0"/>
        </a:p>
      </dgm:t>
    </dgm:pt>
    <dgm:pt modelId="{B864C33D-3FF7-4A26-9ACF-24985088B097}" type="sibTrans" cxnId="{6BF9ACA4-A333-4B72-9DE0-2FFBB984D906}">
      <dgm:prSet/>
      <dgm:spPr/>
      <dgm:t>
        <a:bodyPr/>
        <a:lstStyle/>
        <a:p>
          <a:endParaRPr lang="es-EC"/>
        </a:p>
      </dgm:t>
    </dgm:pt>
    <dgm:pt modelId="{0819DBA1-1C2D-4453-97F8-E33119F1FD34}" type="parTrans" cxnId="{6BF9ACA4-A333-4B72-9DE0-2FFBB984D906}">
      <dgm:prSet/>
      <dgm:spPr/>
      <dgm:t>
        <a:bodyPr/>
        <a:lstStyle/>
        <a:p>
          <a:endParaRPr lang="es-EC"/>
        </a:p>
      </dgm:t>
    </dgm:pt>
    <dgm:pt modelId="{FF9049B9-D2BD-4A94-959D-3494C4C4498E}" type="pres">
      <dgm:prSet presAssocID="{8327C01E-1775-46F6-A809-63B342757882}" presName="Name0" presStyleCnt="0">
        <dgm:presLayoutVars>
          <dgm:dir/>
          <dgm:animLvl val="lvl"/>
          <dgm:resizeHandles val="exact"/>
        </dgm:presLayoutVars>
      </dgm:prSet>
      <dgm:spPr/>
      <dgm:t>
        <a:bodyPr/>
        <a:lstStyle/>
        <a:p>
          <a:endParaRPr lang="es-EC"/>
        </a:p>
      </dgm:t>
    </dgm:pt>
    <dgm:pt modelId="{68DFDE21-5628-43D6-A89E-4E8E678AB9B9}" type="pres">
      <dgm:prSet presAssocID="{8327C01E-1775-46F6-A809-63B342757882}" presName="tSp" presStyleCnt="0"/>
      <dgm:spPr/>
    </dgm:pt>
    <dgm:pt modelId="{55D389AD-1165-4BCE-9BAC-7832EC2FC7CC}" type="pres">
      <dgm:prSet presAssocID="{8327C01E-1775-46F6-A809-63B342757882}" presName="bSp" presStyleCnt="0"/>
      <dgm:spPr/>
    </dgm:pt>
    <dgm:pt modelId="{615E928F-8279-42AA-9B3A-189D83EADBE7}" type="pres">
      <dgm:prSet presAssocID="{8327C01E-1775-46F6-A809-63B342757882}" presName="process" presStyleCnt="0"/>
      <dgm:spPr/>
    </dgm:pt>
    <dgm:pt modelId="{B9AFCB3C-4DB4-4908-ADF9-87EA38B9D754}" type="pres">
      <dgm:prSet presAssocID="{2E29C732-F95E-4F28-86AD-A499F9B83F38}" presName="composite1" presStyleCnt="0"/>
      <dgm:spPr/>
    </dgm:pt>
    <dgm:pt modelId="{8601150D-C1A2-4567-A014-F3E7329389A4}" type="pres">
      <dgm:prSet presAssocID="{2E29C732-F95E-4F28-86AD-A499F9B83F38}" presName="dummyNode1" presStyleLbl="node1" presStyleIdx="0" presStyleCnt="3"/>
      <dgm:spPr/>
    </dgm:pt>
    <dgm:pt modelId="{91345CFB-5C93-4EBE-8443-A44818404910}" type="pres">
      <dgm:prSet presAssocID="{2E29C732-F95E-4F28-86AD-A499F9B83F38}" presName="childNode1" presStyleLbl="bgAcc1" presStyleIdx="0" presStyleCnt="3">
        <dgm:presLayoutVars>
          <dgm:bulletEnabled val="1"/>
        </dgm:presLayoutVars>
      </dgm:prSet>
      <dgm:spPr/>
      <dgm:t>
        <a:bodyPr/>
        <a:lstStyle/>
        <a:p>
          <a:endParaRPr lang="es-EC"/>
        </a:p>
      </dgm:t>
    </dgm:pt>
    <dgm:pt modelId="{634FC6AF-AEC5-4383-890D-0CE9B78EA37E}" type="pres">
      <dgm:prSet presAssocID="{2E29C732-F95E-4F28-86AD-A499F9B83F38}" presName="childNode1tx" presStyleLbl="bgAcc1" presStyleIdx="0" presStyleCnt="3">
        <dgm:presLayoutVars>
          <dgm:bulletEnabled val="1"/>
        </dgm:presLayoutVars>
      </dgm:prSet>
      <dgm:spPr/>
      <dgm:t>
        <a:bodyPr/>
        <a:lstStyle/>
        <a:p>
          <a:endParaRPr lang="es-EC"/>
        </a:p>
      </dgm:t>
    </dgm:pt>
    <dgm:pt modelId="{C464B5FB-E9FB-409B-8785-20B86CC36532}" type="pres">
      <dgm:prSet presAssocID="{2E29C732-F95E-4F28-86AD-A499F9B83F38}" presName="parentNode1" presStyleLbl="node1" presStyleIdx="0" presStyleCnt="3">
        <dgm:presLayoutVars>
          <dgm:chMax val="1"/>
          <dgm:bulletEnabled val="1"/>
        </dgm:presLayoutVars>
      </dgm:prSet>
      <dgm:spPr/>
      <dgm:t>
        <a:bodyPr/>
        <a:lstStyle/>
        <a:p>
          <a:endParaRPr lang="es-EC"/>
        </a:p>
      </dgm:t>
    </dgm:pt>
    <dgm:pt modelId="{69C1AF2C-815E-4C6D-9621-39A67870350E}" type="pres">
      <dgm:prSet presAssocID="{2E29C732-F95E-4F28-86AD-A499F9B83F38}" presName="connSite1" presStyleCnt="0"/>
      <dgm:spPr/>
    </dgm:pt>
    <dgm:pt modelId="{814E446D-EA10-4500-B66D-E5B61D0D6899}" type="pres">
      <dgm:prSet presAssocID="{DBF45B9F-0E17-4A9F-8F69-D0E05302B1A6}" presName="Name9" presStyleLbl="sibTrans2D1" presStyleIdx="0" presStyleCnt="2"/>
      <dgm:spPr/>
      <dgm:t>
        <a:bodyPr/>
        <a:lstStyle/>
        <a:p>
          <a:endParaRPr lang="es-EC"/>
        </a:p>
      </dgm:t>
    </dgm:pt>
    <dgm:pt modelId="{2D879DEF-BDCD-463B-BF2B-1A2D69914658}" type="pres">
      <dgm:prSet presAssocID="{37E86A12-854C-4535-BB6A-B648918ECB9B}" presName="composite2" presStyleCnt="0"/>
      <dgm:spPr/>
    </dgm:pt>
    <dgm:pt modelId="{E4557EFF-CD26-4B8C-9EDF-70AF2E40266A}" type="pres">
      <dgm:prSet presAssocID="{37E86A12-854C-4535-BB6A-B648918ECB9B}" presName="dummyNode2" presStyleLbl="node1" presStyleIdx="0" presStyleCnt="3"/>
      <dgm:spPr/>
    </dgm:pt>
    <dgm:pt modelId="{13D5A349-017D-4C4B-8977-72A754974CB2}" type="pres">
      <dgm:prSet presAssocID="{37E86A12-854C-4535-BB6A-B648918ECB9B}" presName="childNode2" presStyleLbl="bgAcc1" presStyleIdx="1" presStyleCnt="3">
        <dgm:presLayoutVars>
          <dgm:bulletEnabled val="1"/>
        </dgm:presLayoutVars>
      </dgm:prSet>
      <dgm:spPr/>
      <dgm:t>
        <a:bodyPr/>
        <a:lstStyle/>
        <a:p>
          <a:endParaRPr lang="es-EC"/>
        </a:p>
      </dgm:t>
    </dgm:pt>
    <dgm:pt modelId="{7E282F1F-4E41-4376-99B1-7CDEA9A3DDE5}" type="pres">
      <dgm:prSet presAssocID="{37E86A12-854C-4535-BB6A-B648918ECB9B}" presName="childNode2tx" presStyleLbl="bgAcc1" presStyleIdx="1" presStyleCnt="3">
        <dgm:presLayoutVars>
          <dgm:bulletEnabled val="1"/>
        </dgm:presLayoutVars>
      </dgm:prSet>
      <dgm:spPr/>
      <dgm:t>
        <a:bodyPr/>
        <a:lstStyle/>
        <a:p>
          <a:endParaRPr lang="es-EC"/>
        </a:p>
      </dgm:t>
    </dgm:pt>
    <dgm:pt modelId="{7CDE10E2-412A-487A-A973-B17C1ADB33FA}" type="pres">
      <dgm:prSet presAssocID="{37E86A12-854C-4535-BB6A-B648918ECB9B}" presName="parentNode2" presStyleLbl="node1" presStyleIdx="1" presStyleCnt="3">
        <dgm:presLayoutVars>
          <dgm:chMax val="0"/>
          <dgm:bulletEnabled val="1"/>
        </dgm:presLayoutVars>
      </dgm:prSet>
      <dgm:spPr/>
      <dgm:t>
        <a:bodyPr/>
        <a:lstStyle/>
        <a:p>
          <a:endParaRPr lang="es-EC"/>
        </a:p>
      </dgm:t>
    </dgm:pt>
    <dgm:pt modelId="{7F446C6C-DA00-4893-AC3E-03444D8BC5FF}" type="pres">
      <dgm:prSet presAssocID="{37E86A12-854C-4535-BB6A-B648918ECB9B}" presName="connSite2" presStyleCnt="0"/>
      <dgm:spPr/>
    </dgm:pt>
    <dgm:pt modelId="{23FA2D41-30DD-4591-98CD-67AA555004B3}" type="pres">
      <dgm:prSet presAssocID="{77189421-5298-48E9-8053-BC39CA3698ED}" presName="Name18" presStyleLbl="sibTrans2D1" presStyleIdx="1" presStyleCnt="2"/>
      <dgm:spPr/>
      <dgm:t>
        <a:bodyPr/>
        <a:lstStyle/>
        <a:p>
          <a:endParaRPr lang="es-EC"/>
        </a:p>
      </dgm:t>
    </dgm:pt>
    <dgm:pt modelId="{1740E603-9AE1-4CDA-92E2-8F2840906FA7}" type="pres">
      <dgm:prSet presAssocID="{D0AB0D0A-44EE-4DB6-A85E-6DCF44D77488}" presName="composite1" presStyleCnt="0"/>
      <dgm:spPr/>
    </dgm:pt>
    <dgm:pt modelId="{1A10B59B-055D-44D4-AD6C-66513EFDF55D}" type="pres">
      <dgm:prSet presAssocID="{D0AB0D0A-44EE-4DB6-A85E-6DCF44D77488}" presName="dummyNode1" presStyleLbl="node1" presStyleIdx="1" presStyleCnt="3"/>
      <dgm:spPr/>
    </dgm:pt>
    <dgm:pt modelId="{A0767DD3-BF57-411B-B8A6-BCAEDA81D3BF}" type="pres">
      <dgm:prSet presAssocID="{D0AB0D0A-44EE-4DB6-A85E-6DCF44D77488}" presName="childNode1" presStyleLbl="bgAcc1" presStyleIdx="2" presStyleCnt="3">
        <dgm:presLayoutVars>
          <dgm:bulletEnabled val="1"/>
        </dgm:presLayoutVars>
      </dgm:prSet>
      <dgm:spPr/>
      <dgm:t>
        <a:bodyPr/>
        <a:lstStyle/>
        <a:p>
          <a:endParaRPr lang="es-EC"/>
        </a:p>
      </dgm:t>
    </dgm:pt>
    <dgm:pt modelId="{BE4EE1ED-B32C-4D3A-A0C4-0FE4030A18EA}" type="pres">
      <dgm:prSet presAssocID="{D0AB0D0A-44EE-4DB6-A85E-6DCF44D77488}" presName="childNode1tx" presStyleLbl="bgAcc1" presStyleIdx="2" presStyleCnt="3">
        <dgm:presLayoutVars>
          <dgm:bulletEnabled val="1"/>
        </dgm:presLayoutVars>
      </dgm:prSet>
      <dgm:spPr/>
      <dgm:t>
        <a:bodyPr/>
        <a:lstStyle/>
        <a:p>
          <a:endParaRPr lang="es-EC"/>
        </a:p>
      </dgm:t>
    </dgm:pt>
    <dgm:pt modelId="{853295BF-A48D-4B6C-9EFE-B1129BA1ACE1}" type="pres">
      <dgm:prSet presAssocID="{D0AB0D0A-44EE-4DB6-A85E-6DCF44D77488}" presName="parentNode1" presStyleLbl="node1" presStyleIdx="2" presStyleCnt="3">
        <dgm:presLayoutVars>
          <dgm:chMax val="1"/>
          <dgm:bulletEnabled val="1"/>
        </dgm:presLayoutVars>
      </dgm:prSet>
      <dgm:spPr/>
      <dgm:t>
        <a:bodyPr/>
        <a:lstStyle/>
        <a:p>
          <a:endParaRPr lang="es-EC"/>
        </a:p>
      </dgm:t>
    </dgm:pt>
    <dgm:pt modelId="{4FF0633C-A384-4ABF-97B0-F0A8C23FFF5E}" type="pres">
      <dgm:prSet presAssocID="{D0AB0D0A-44EE-4DB6-A85E-6DCF44D77488}" presName="connSite1" presStyleCnt="0"/>
      <dgm:spPr/>
    </dgm:pt>
  </dgm:ptLst>
  <dgm:cxnLst>
    <dgm:cxn modelId="{503B948F-CDC4-4009-8219-99D1AF6F5E4C}" type="presOf" srcId="{B8700A8C-5A6A-4139-827F-3F862AE55B03}" destId="{91345CFB-5C93-4EBE-8443-A44818404910}" srcOrd="0" destOrd="0" presId="urn:microsoft.com/office/officeart/2005/8/layout/hProcess4"/>
    <dgm:cxn modelId="{6BF9ACA4-A333-4B72-9DE0-2FFBB984D906}" srcId="{D0AB0D0A-44EE-4DB6-A85E-6DCF44D77488}" destId="{EA05BFB5-94ED-4548-A5FA-7C65C56305A2}" srcOrd="0" destOrd="0" parTransId="{0819DBA1-1C2D-4453-97F8-E33119F1FD34}" sibTransId="{B864C33D-3FF7-4A26-9ACF-24985088B097}"/>
    <dgm:cxn modelId="{C489F058-8562-47E3-80B5-9D235593CD52}" type="presOf" srcId="{77189421-5298-48E9-8053-BC39CA3698ED}" destId="{23FA2D41-30DD-4591-98CD-67AA555004B3}" srcOrd="0" destOrd="0" presId="urn:microsoft.com/office/officeart/2005/8/layout/hProcess4"/>
    <dgm:cxn modelId="{05DE357F-7534-489B-AEDC-36D9A60D2F78}" type="presOf" srcId="{BE604840-60CC-4328-A966-3109DE57F6CF}" destId="{13D5A349-017D-4C4B-8977-72A754974CB2}" srcOrd="0" destOrd="0" presId="urn:microsoft.com/office/officeart/2005/8/layout/hProcess4"/>
    <dgm:cxn modelId="{6DF7BA34-1FD8-4C17-9CC6-576FF6EADBD6}" type="presOf" srcId="{EA05BFB5-94ED-4548-A5FA-7C65C56305A2}" destId="{A0767DD3-BF57-411B-B8A6-BCAEDA81D3BF}" srcOrd="0" destOrd="0" presId="urn:microsoft.com/office/officeart/2005/8/layout/hProcess4"/>
    <dgm:cxn modelId="{6AB87B1C-EF07-4A41-880D-B77A9E12FCDC}" srcId="{2E29C732-F95E-4F28-86AD-A499F9B83F38}" destId="{B8700A8C-5A6A-4139-827F-3F862AE55B03}" srcOrd="0" destOrd="0" parTransId="{B5502953-B4B9-4602-8597-877DD06BC47A}" sibTransId="{D09B41E2-F5C6-4773-B0A6-6CE9E81D0E98}"/>
    <dgm:cxn modelId="{DEBE6BD5-FF08-4B32-B5B6-0600451AEB70}" srcId="{8327C01E-1775-46F6-A809-63B342757882}" destId="{D0AB0D0A-44EE-4DB6-A85E-6DCF44D77488}" srcOrd="2" destOrd="0" parTransId="{94792626-D342-4C71-99BA-A90EE3359182}" sibTransId="{95EEDA3E-B620-478F-A48D-32AEF0112E15}"/>
    <dgm:cxn modelId="{276CBBB8-DDE5-4B63-9931-3ABC90C5ACE1}" srcId="{8327C01E-1775-46F6-A809-63B342757882}" destId="{37E86A12-854C-4535-BB6A-B648918ECB9B}" srcOrd="1" destOrd="0" parTransId="{4801A350-1D91-4098-8146-DA98FA8DA65A}" sibTransId="{77189421-5298-48E9-8053-BC39CA3698ED}"/>
    <dgm:cxn modelId="{E63EA2AA-8848-42EB-8C9D-801B3C336841}" type="presOf" srcId="{37E86A12-854C-4535-BB6A-B648918ECB9B}" destId="{7CDE10E2-412A-487A-A973-B17C1ADB33FA}" srcOrd="0" destOrd="0" presId="urn:microsoft.com/office/officeart/2005/8/layout/hProcess4"/>
    <dgm:cxn modelId="{4309C58B-28BB-45FE-9509-306B3C6E91E5}" type="presOf" srcId="{2E29C732-F95E-4F28-86AD-A499F9B83F38}" destId="{C464B5FB-E9FB-409B-8785-20B86CC36532}" srcOrd="0" destOrd="0" presId="urn:microsoft.com/office/officeart/2005/8/layout/hProcess4"/>
    <dgm:cxn modelId="{0850A7BC-9925-427C-BFE0-31A32BA5A488}" type="presOf" srcId="{8327C01E-1775-46F6-A809-63B342757882}" destId="{FF9049B9-D2BD-4A94-959D-3494C4C4498E}" srcOrd="0" destOrd="0" presId="urn:microsoft.com/office/officeart/2005/8/layout/hProcess4"/>
    <dgm:cxn modelId="{EE79FFEA-7CAF-4BA8-89E7-61497A04AE53}" srcId="{8327C01E-1775-46F6-A809-63B342757882}" destId="{2E29C732-F95E-4F28-86AD-A499F9B83F38}" srcOrd="0" destOrd="0" parTransId="{D5E57481-5017-4257-8FB5-EBB36FEA5D7D}" sibTransId="{DBF45B9F-0E17-4A9F-8F69-D0E05302B1A6}"/>
    <dgm:cxn modelId="{1D3436F3-E048-434A-BFFC-6A17BC8D9672}" type="presOf" srcId="{B8700A8C-5A6A-4139-827F-3F862AE55B03}" destId="{634FC6AF-AEC5-4383-890D-0CE9B78EA37E}" srcOrd="1" destOrd="0" presId="urn:microsoft.com/office/officeart/2005/8/layout/hProcess4"/>
    <dgm:cxn modelId="{93AD1173-16F0-47DA-B2B1-F15B337B0CAA}" type="presOf" srcId="{DBF45B9F-0E17-4A9F-8F69-D0E05302B1A6}" destId="{814E446D-EA10-4500-B66D-E5B61D0D6899}" srcOrd="0" destOrd="0" presId="urn:microsoft.com/office/officeart/2005/8/layout/hProcess4"/>
    <dgm:cxn modelId="{FE395470-D3F1-4B87-BFAF-38B59EBFB788}" type="presOf" srcId="{EA05BFB5-94ED-4548-A5FA-7C65C56305A2}" destId="{BE4EE1ED-B32C-4D3A-A0C4-0FE4030A18EA}" srcOrd="1" destOrd="0" presId="urn:microsoft.com/office/officeart/2005/8/layout/hProcess4"/>
    <dgm:cxn modelId="{FF014610-D80E-48C3-83DD-7E1F8855E41C}" srcId="{37E86A12-854C-4535-BB6A-B648918ECB9B}" destId="{BE604840-60CC-4328-A966-3109DE57F6CF}" srcOrd="0" destOrd="0" parTransId="{2C7D9AB8-53AF-42D2-B220-809C0D431C32}" sibTransId="{2C82BC1E-B40B-4BA2-8768-0D4EC86CD1C0}"/>
    <dgm:cxn modelId="{6D4A0E7E-4F6B-42AD-9B37-C4AD9AAB96A2}" type="presOf" srcId="{D0AB0D0A-44EE-4DB6-A85E-6DCF44D77488}" destId="{853295BF-A48D-4B6C-9EFE-B1129BA1ACE1}" srcOrd="0" destOrd="0" presId="urn:microsoft.com/office/officeart/2005/8/layout/hProcess4"/>
    <dgm:cxn modelId="{CF573F8C-B888-4916-9034-8AFB50EA9748}" type="presOf" srcId="{BE604840-60CC-4328-A966-3109DE57F6CF}" destId="{7E282F1F-4E41-4376-99B1-7CDEA9A3DDE5}" srcOrd="1" destOrd="0" presId="urn:microsoft.com/office/officeart/2005/8/layout/hProcess4"/>
    <dgm:cxn modelId="{BF021D6D-3D00-4556-9F1B-2DE581177989}" type="presParOf" srcId="{FF9049B9-D2BD-4A94-959D-3494C4C4498E}" destId="{68DFDE21-5628-43D6-A89E-4E8E678AB9B9}" srcOrd="0" destOrd="0" presId="urn:microsoft.com/office/officeart/2005/8/layout/hProcess4"/>
    <dgm:cxn modelId="{F24DC1A2-F17E-430F-BB48-89975F4A33BA}" type="presParOf" srcId="{FF9049B9-D2BD-4A94-959D-3494C4C4498E}" destId="{55D389AD-1165-4BCE-9BAC-7832EC2FC7CC}" srcOrd="1" destOrd="0" presId="urn:microsoft.com/office/officeart/2005/8/layout/hProcess4"/>
    <dgm:cxn modelId="{B39C89AB-51A8-4FD2-B57D-EA8ABDEAD8C1}" type="presParOf" srcId="{FF9049B9-D2BD-4A94-959D-3494C4C4498E}" destId="{615E928F-8279-42AA-9B3A-189D83EADBE7}" srcOrd="2" destOrd="0" presId="urn:microsoft.com/office/officeart/2005/8/layout/hProcess4"/>
    <dgm:cxn modelId="{79C9E06A-540F-4358-8D57-C1147B42795F}" type="presParOf" srcId="{615E928F-8279-42AA-9B3A-189D83EADBE7}" destId="{B9AFCB3C-4DB4-4908-ADF9-87EA38B9D754}" srcOrd="0" destOrd="0" presId="urn:microsoft.com/office/officeart/2005/8/layout/hProcess4"/>
    <dgm:cxn modelId="{6AF43C2D-AE3D-4D7D-A5FB-C233ABBA3E5B}" type="presParOf" srcId="{B9AFCB3C-4DB4-4908-ADF9-87EA38B9D754}" destId="{8601150D-C1A2-4567-A014-F3E7329389A4}" srcOrd="0" destOrd="0" presId="urn:microsoft.com/office/officeart/2005/8/layout/hProcess4"/>
    <dgm:cxn modelId="{D4FD1D32-9B5E-4E04-848B-E0E749AF7239}" type="presParOf" srcId="{B9AFCB3C-4DB4-4908-ADF9-87EA38B9D754}" destId="{91345CFB-5C93-4EBE-8443-A44818404910}" srcOrd="1" destOrd="0" presId="urn:microsoft.com/office/officeart/2005/8/layout/hProcess4"/>
    <dgm:cxn modelId="{54D792FD-EBEC-4C39-89E8-D29F44C1E30F}" type="presParOf" srcId="{B9AFCB3C-4DB4-4908-ADF9-87EA38B9D754}" destId="{634FC6AF-AEC5-4383-890D-0CE9B78EA37E}" srcOrd="2" destOrd="0" presId="urn:microsoft.com/office/officeart/2005/8/layout/hProcess4"/>
    <dgm:cxn modelId="{15FF7AC9-881B-4FAC-BF52-CD90C18394FF}" type="presParOf" srcId="{B9AFCB3C-4DB4-4908-ADF9-87EA38B9D754}" destId="{C464B5FB-E9FB-409B-8785-20B86CC36532}" srcOrd="3" destOrd="0" presId="urn:microsoft.com/office/officeart/2005/8/layout/hProcess4"/>
    <dgm:cxn modelId="{19130B2B-91CB-4D1D-AF29-1F11D17515B7}" type="presParOf" srcId="{B9AFCB3C-4DB4-4908-ADF9-87EA38B9D754}" destId="{69C1AF2C-815E-4C6D-9621-39A67870350E}" srcOrd="4" destOrd="0" presId="urn:microsoft.com/office/officeart/2005/8/layout/hProcess4"/>
    <dgm:cxn modelId="{0BAC8267-5CC3-45C5-AF19-D809DA381F21}" type="presParOf" srcId="{615E928F-8279-42AA-9B3A-189D83EADBE7}" destId="{814E446D-EA10-4500-B66D-E5B61D0D6899}" srcOrd="1" destOrd="0" presId="urn:microsoft.com/office/officeart/2005/8/layout/hProcess4"/>
    <dgm:cxn modelId="{367E9F74-CDF3-4962-A872-A4ABA36EAC24}" type="presParOf" srcId="{615E928F-8279-42AA-9B3A-189D83EADBE7}" destId="{2D879DEF-BDCD-463B-BF2B-1A2D69914658}" srcOrd="2" destOrd="0" presId="urn:microsoft.com/office/officeart/2005/8/layout/hProcess4"/>
    <dgm:cxn modelId="{4ECE7448-D669-4A76-B251-3F4B4B5DDCB6}" type="presParOf" srcId="{2D879DEF-BDCD-463B-BF2B-1A2D69914658}" destId="{E4557EFF-CD26-4B8C-9EDF-70AF2E40266A}" srcOrd="0" destOrd="0" presId="urn:microsoft.com/office/officeart/2005/8/layout/hProcess4"/>
    <dgm:cxn modelId="{06890D6C-EEAD-4F31-A3D5-BA37FF949017}" type="presParOf" srcId="{2D879DEF-BDCD-463B-BF2B-1A2D69914658}" destId="{13D5A349-017D-4C4B-8977-72A754974CB2}" srcOrd="1" destOrd="0" presId="urn:microsoft.com/office/officeart/2005/8/layout/hProcess4"/>
    <dgm:cxn modelId="{DA1B7964-9CAD-474A-B8CB-FD90B3001A42}" type="presParOf" srcId="{2D879DEF-BDCD-463B-BF2B-1A2D69914658}" destId="{7E282F1F-4E41-4376-99B1-7CDEA9A3DDE5}" srcOrd="2" destOrd="0" presId="urn:microsoft.com/office/officeart/2005/8/layout/hProcess4"/>
    <dgm:cxn modelId="{A442ADC8-08B1-471A-8A07-459D5424906B}" type="presParOf" srcId="{2D879DEF-BDCD-463B-BF2B-1A2D69914658}" destId="{7CDE10E2-412A-487A-A973-B17C1ADB33FA}" srcOrd="3" destOrd="0" presId="urn:microsoft.com/office/officeart/2005/8/layout/hProcess4"/>
    <dgm:cxn modelId="{2D6CCCCC-C113-4FD9-A7BE-E841E1B65593}" type="presParOf" srcId="{2D879DEF-BDCD-463B-BF2B-1A2D69914658}" destId="{7F446C6C-DA00-4893-AC3E-03444D8BC5FF}" srcOrd="4" destOrd="0" presId="urn:microsoft.com/office/officeart/2005/8/layout/hProcess4"/>
    <dgm:cxn modelId="{237B0AC5-8EEC-44EC-A582-FCA192D274B6}" type="presParOf" srcId="{615E928F-8279-42AA-9B3A-189D83EADBE7}" destId="{23FA2D41-30DD-4591-98CD-67AA555004B3}" srcOrd="3" destOrd="0" presId="urn:microsoft.com/office/officeart/2005/8/layout/hProcess4"/>
    <dgm:cxn modelId="{ADBEF792-0ABA-4804-B8E0-510445DD35EF}" type="presParOf" srcId="{615E928F-8279-42AA-9B3A-189D83EADBE7}" destId="{1740E603-9AE1-4CDA-92E2-8F2840906FA7}" srcOrd="4" destOrd="0" presId="urn:microsoft.com/office/officeart/2005/8/layout/hProcess4"/>
    <dgm:cxn modelId="{6BD4F406-06A8-49E0-B6B4-901E6873B2A0}" type="presParOf" srcId="{1740E603-9AE1-4CDA-92E2-8F2840906FA7}" destId="{1A10B59B-055D-44D4-AD6C-66513EFDF55D}" srcOrd="0" destOrd="0" presId="urn:microsoft.com/office/officeart/2005/8/layout/hProcess4"/>
    <dgm:cxn modelId="{51FD5156-A987-454B-A62C-D747E959C0D6}" type="presParOf" srcId="{1740E603-9AE1-4CDA-92E2-8F2840906FA7}" destId="{A0767DD3-BF57-411B-B8A6-BCAEDA81D3BF}" srcOrd="1" destOrd="0" presId="urn:microsoft.com/office/officeart/2005/8/layout/hProcess4"/>
    <dgm:cxn modelId="{1C17ADE0-CDD9-44B3-9119-DCFFD07DE6EF}" type="presParOf" srcId="{1740E603-9AE1-4CDA-92E2-8F2840906FA7}" destId="{BE4EE1ED-B32C-4D3A-A0C4-0FE4030A18EA}" srcOrd="2" destOrd="0" presId="urn:microsoft.com/office/officeart/2005/8/layout/hProcess4"/>
    <dgm:cxn modelId="{F73C4D2A-4AED-4F58-9FDF-8F9505B405D5}" type="presParOf" srcId="{1740E603-9AE1-4CDA-92E2-8F2840906FA7}" destId="{853295BF-A48D-4B6C-9EFE-B1129BA1ACE1}" srcOrd="3" destOrd="0" presId="urn:microsoft.com/office/officeart/2005/8/layout/hProcess4"/>
    <dgm:cxn modelId="{5002939D-706E-4F7D-81CE-A9BFCE91E918}" type="presParOf" srcId="{1740E603-9AE1-4CDA-92E2-8F2840906FA7}" destId="{4FF0633C-A384-4ABF-97B0-F0A8C23FFF5E}" srcOrd="4" destOrd="0" presId="urn:microsoft.com/office/officeart/2005/8/layout/hProcess4"/>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8BA75CBC-F7C1-4F2F-A88D-229AC25FA6EE}">
      <dgm:prSet phldrT="[Texto]" custT="1">
        <dgm:style>
          <a:lnRef idx="0">
            <a:schemeClr val="accent4"/>
          </a:lnRef>
          <a:fillRef idx="3">
            <a:schemeClr val="accent4"/>
          </a:fillRef>
          <a:effectRef idx="3">
            <a:schemeClr val="accent4"/>
          </a:effectRef>
          <a:fontRef idx="minor">
            <a:schemeClr val="lt1"/>
          </a:fontRef>
        </dgm:style>
      </dgm:prSet>
      <dgm:spPr/>
      <dgm:t>
        <a:bodyPr/>
        <a:lstStyle/>
        <a:p>
          <a:r>
            <a:rPr lang="es-EC" sz="1600" dirty="0" smtClean="0"/>
            <a:t>La fase de definición comprende identificar y documentar el proceso en su conjunto y los elementos que lo conforman</a:t>
          </a:r>
          <a:r>
            <a:rPr lang="es-EC" sz="1800" b="1" i="1" dirty="0" smtClean="0"/>
            <a:t>. </a:t>
          </a:r>
          <a:endParaRPr lang="es-EC" sz="1800" b="1" i="1"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CB13EEC3-42EC-4E4C-A2E5-B30C1D1E3FA3}" type="pres">
      <dgm:prSet presAssocID="{8BA75CBC-F7C1-4F2F-A88D-229AC25FA6EE}" presName="linNode" presStyleCnt="0"/>
      <dgm:spPr/>
    </dgm:pt>
    <dgm:pt modelId="{10042282-D22C-4FBE-94C3-35339FF5E73F}" type="pres">
      <dgm:prSet presAssocID="{8BA75CBC-F7C1-4F2F-A88D-229AC25FA6EE}" presName="parentText" presStyleLbl="node1" presStyleIdx="0" presStyleCnt="1" custScaleX="277778" custScaleY="60000" custLinFactNeighborX="546" custLinFactNeighborY="-13649">
        <dgm:presLayoutVars>
          <dgm:chMax val="1"/>
          <dgm:bulletEnabled val="1"/>
        </dgm:presLayoutVars>
      </dgm:prSet>
      <dgm:spPr/>
      <dgm:t>
        <a:bodyPr/>
        <a:lstStyle/>
        <a:p>
          <a:endParaRPr lang="es-EC"/>
        </a:p>
      </dgm:t>
    </dgm:pt>
  </dgm:ptLst>
  <dgm:cxnLst>
    <dgm:cxn modelId="{AAE602FC-8E19-455D-8362-A9C7502F596F}" srcId="{6E12C7D7-F586-418F-B08F-564058E052C3}" destId="{8BA75CBC-F7C1-4F2F-A88D-229AC25FA6EE}" srcOrd="0" destOrd="0" parTransId="{2815BD86-7FA4-4D49-90B7-A0AF194EE304}" sibTransId="{F5CD6E56-61D4-4B1B-8481-CEDC62A4590C}"/>
    <dgm:cxn modelId="{47697F03-1B4A-4919-A3C7-0AD2997D9967}" type="presOf" srcId="{6E12C7D7-F586-418F-B08F-564058E052C3}" destId="{17368821-4A77-49F0-B835-DE2788552788}" srcOrd="0" destOrd="0" presId="urn:microsoft.com/office/officeart/2005/8/layout/vList5"/>
    <dgm:cxn modelId="{F1AD3174-8AED-42DD-B7AF-C2EA2D89ACBF}" type="presOf" srcId="{8BA75CBC-F7C1-4F2F-A88D-229AC25FA6EE}" destId="{10042282-D22C-4FBE-94C3-35339FF5E73F}" srcOrd="0" destOrd="0" presId="urn:microsoft.com/office/officeart/2005/8/layout/vList5"/>
    <dgm:cxn modelId="{4283B2C8-5058-47B9-BFBA-5D31D652DD59}" type="presParOf" srcId="{17368821-4A77-49F0-B835-DE2788552788}" destId="{CB13EEC3-42EC-4E4C-A2E5-B30C1D1E3FA3}" srcOrd="0" destOrd="0" presId="urn:microsoft.com/office/officeart/2005/8/layout/vList5"/>
    <dgm:cxn modelId="{1B1BADF2-D15C-425C-95CB-49DDEB4DDE56}" type="presParOf" srcId="{CB13EEC3-42EC-4E4C-A2E5-B30C1D1E3FA3}" destId="{10042282-D22C-4FBE-94C3-35339FF5E73F}" srcOrd="0" destOrd="0" presId="urn:microsoft.com/office/officeart/2005/8/layout/vList5"/>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2.1.5 Estructura. Fase 1: Definición del proceso. Objetivo (III)</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7E1E7B78-370B-400A-9349-DBABA356C11E}" type="presOf" srcId="{09FEC86F-E036-4932-A1F3-29C792D7DC38}" destId="{ED61DF64-18D5-4490-B573-C36FB134BE14}" srcOrd="0" destOrd="0" presId="urn:microsoft.com/office/officeart/2005/8/layout/vList2"/>
    <dgm:cxn modelId="{541A2AC8-0DA5-4A80-9D58-4BEBB89AB594}"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8FB84D8-D754-45F3-AEA6-CD4A716A1D0E}"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EC" sz="3000" b="1" u="none" dirty="0" smtClean="0">
              <a:solidFill>
                <a:schemeClr val="bg1"/>
              </a:solidFill>
            </a:rPr>
            <a:t>1. Requerimientos de optimización de Procesos de TI</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E34778A6-449A-470E-8299-11F138D3CA21}"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6EFAB8C-1DA9-4EA5-9A1D-20C9756CBC9C}" type="presOf" srcId="{09FEC86F-E036-4932-A1F3-29C792D7DC38}" destId="{ED61DF64-18D5-4490-B573-C36FB134BE14}" srcOrd="0" destOrd="0" presId="urn:microsoft.com/office/officeart/2005/8/layout/vList2"/>
    <dgm:cxn modelId="{EFF16039-42F4-4C8A-B071-2A04343BBFE2}"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8327C01E-1775-46F6-A809-63B342757882}" type="doc">
      <dgm:prSet loTypeId="urn:microsoft.com/office/officeart/2005/8/layout/process3" loCatId="process" qsTypeId="urn:microsoft.com/office/officeart/2005/8/quickstyle/simple5" qsCatId="simple" csTypeId="urn:microsoft.com/office/officeart/2005/8/colors/colorful5" csCatId="colorful" phldr="1"/>
      <dgm:spPr/>
      <dgm:t>
        <a:bodyPr/>
        <a:lstStyle/>
        <a:p>
          <a:endParaRPr lang="es-EC"/>
        </a:p>
      </dgm:t>
    </dgm:pt>
    <dgm:pt modelId="{2E29C732-F95E-4F28-86AD-A499F9B83F38}">
      <dgm:prSet phldrT="[Texto]"/>
      <dgm:spPr/>
      <dgm:t>
        <a:bodyPr/>
        <a:lstStyle/>
        <a:p>
          <a:pPr algn="ctr"/>
          <a:r>
            <a:rPr lang="es-EC" dirty="0" smtClean="0"/>
            <a:t>1. Criterios de Información</a:t>
          </a:r>
          <a:endParaRPr lang="es-EC" dirty="0"/>
        </a:p>
      </dgm:t>
    </dgm:pt>
    <dgm:pt modelId="{D5E57481-5017-4257-8FB5-EBB36FEA5D7D}" type="parTrans" cxnId="{EE79FFEA-7CAF-4BA8-89E7-61497A04AE53}">
      <dgm:prSet/>
      <dgm:spPr/>
      <dgm:t>
        <a:bodyPr/>
        <a:lstStyle/>
        <a:p>
          <a:pPr algn="ctr"/>
          <a:endParaRPr lang="es-EC"/>
        </a:p>
      </dgm:t>
    </dgm:pt>
    <dgm:pt modelId="{DBF45B9F-0E17-4A9F-8F69-D0E05302B1A6}" type="sibTrans" cxnId="{EE79FFEA-7CAF-4BA8-89E7-61497A04AE53}">
      <dgm:prSet/>
      <dgm:spPr/>
      <dgm:t>
        <a:bodyPr/>
        <a:lstStyle/>
        <a:p>
          <a:pPr algn="ctr"/>
          <a:endParaRPr lang="es-EC"/>
        </a:p>
      </dgm:t>
    </dgm:pt>
    <dgm:pt modelId="{37E86A12-854C-4535-BB6A-B648918ECB9B}">
      <dgm:prSet phldrT="[Texto]"/>
      <dgm:spPr/>
      <dgm:t>
        <a:bodyPr/>
        <a:lstStyle/>
        <a:p>
          <a:pPr algn="ctr"/>
          <a:r>
            <a:rPr lang="es-EC" dirty="0"/>
            <a:t>2. </a:t>
          </a:r>
          <a:r>
            <a:rPr lang="es-EC" dirty="0" smtClean="0"/>
            <a:t>Requerimientos de Negocio</a:t>
          </a:r>
          <a:endParaRPr lang="es-EC" dirty="0"/>
        </a:p>
      </dgm:t>
    </dgm:pt>
    <dgm:pt modelId="{4801A350-1D91-4098-8146-DA98FA8DA65A}" type="parTrans" cxnId="{276CBBB8-DDE5-4B63-9931-3ABC90C5ACE1}">
      <dgm:prSet/>
      <dgm:spPr/>
      <dgm:t>
        <a:bodyPr/>
        <a:lstStyle/>
        <a:p>
          <a:pPr algn="ctr"/>
          <a:endParaRPr lang="es-EC"/>
        </a:p>
      </dgm:t>
    </dgm:pt>
    <dgm:pt modelId="{77189421-5298-48E9-8053-BC39CA3698ED}" type="sibTrans" cxnId="{276CBBB8-DDE5-4B63-9931-3ABC90C5ACE1}">
      <dgm:prSet/>
      <dgm:spPr/>
      <dgm:t>
        <a:bodyPr/>
        <a:lstStyle/>
        <a:p>
          <a:pPr algn="ctr"/>
          <a:endParaRPr lang="es-EC"/>
        </a:p>
      </dgm:t>
    </dgm:pt>
    <dgm:pt modelId="{B8700A8C-5A6A-4139-827F-3F862AE55B03}">
      <dgm:prSet phldrT="[Texto]" custT="1"/>
      <dgm:spPr/>
      <dgm:t>
        <a:bodyPr/>
        <a:lstStyle/>
        <a:p>
          <a:pPr algn="ctr"/>
          <a:r>
            <a:rPr lang="es-EC" sz="1400" dirty="0" smtClean="0"/>
            <a:t>Se deberá marcar los criterios que impactan de manera directa o indirecta en un proceso de TI: efectividad, eficiencia, confidencialidad, integridad, disponibilidad, cumplimiento y confiabilidad</a:t>
          </a:r>
          <a:endParaRPr lang="es-EC" sz="1400" dirty="0"/>
        </a:p>
      </dgm:t>
    </dgm:pt>
    <dgm:pt modelId="{B5502953-B4B9-4602-8597-877DD06BC47A}" type="parTrans" cxnId="{6AB87B1C-EF07-4A41-880D-B77A9E12FCDC}">
      <dgm:prSet/>
      <dgm:spPr/>
      <dgm:t>
        <a:bodyPr/>
        <a:lstStyle/>
        <a:p>
          <a:pPr algn="ctr"/>
          <a:endParaRPr lang="es-EC"/>
        </a:p>
      </dgm:t>
    </dgm:pt>
    <dgm:pt modelId="{D09B41E2-F5C6-4773-B0A6-6CE9E81D0E98}" type="sibTrans" cxnId="{6AB87B1C-EF07-4A41-880D-B77A9E12FCDC}">
      <dgm:prSet/>
      <dgm:spPr/>
      <dgm:t>
        <a:bodyPr/>
        <a:lstStyle/>
        <a:p>
          <a:pPr algn="ctr"/>
          <a:endParaRPr lang="es-EC"/>
        </a:p>
      </dgm:t>
    </dgm:pt>
    <dgm:pt modelId="{BE604840-60CC-4328-A966-3109DE57F6CF}">
      <dgm:prSet phldrT="[Texto]" custT="1"/>
      <dgm:spPr/>
      <dgm:t>
        <a:bodyPr/>
        <a:lstStyle/>
        <a:p>
          <a:pPr algn="ctr"/>
          <a:r>
            <a:rPr lang="es-EC" sz="1400" dirty="0" smtClean="0"/>
            <a:t>El listado de requerimientos de negocio a satisfacer serán los contenidos en el modelo COBIT.</a:t>
          </a:r>
          <a:endParaRPr lang="es-EC" sz="1400" dirty="0"/>
        </a:p>
      </dgm:t>
    </dgm:pt>
    <dgm:pt modelId="{2C7D9AB8-53AF-42D2-B220-809C0D431C32}" type="parTrans" cxnId="{FF014610-D80E-48C3-83DD-7E1F8855E41C}">
      <dgm:prSet/>
      <dgm:spPr/>
      <dgm:t>
        <a:bodyPr/>
        <a:lstStyle/>
        <a:p>
          <a:endParaRPr lang="es-EC"/>
        </a:p>
      </dgm:t>
    </dgm:pt>
    <dgm:pt modelId="{2C82BC1E-B40B-4BA2-8768-0D4EC86CD1C0}" type="sibTrans" cxnId="{FF014610-D80E-48C3-83DD-7E1F8855E41C}">
      <dgm:prSet/>
      <dgm:spPr/>
      <dgm:t>
        <a:bodyPr/>
        <a:lstStyle/>
        <a:p>
          <a:endParaRPr lang="es-EC"/>
        </a:p>
      </dgm:t>
    </dgm:pt>
    <dgm:pt modelId="{7FBD6569-CBAC-403A-96C1-957890B5E8AA}" type="pres">
      <dgm:prSet presAssocID="{8327C01E-1775-46F6-A809-63B342757882}" presName="linearFlow" presStyleCnt="0">
        <dgm:presLayoutVars>
          <dgm:dir/>
          <dgm:animLvl val="lvl"/>
          <dgm:resizeHandles val="exact"/>
        </dgm:presLayoutVars>
      </dgm:prSet>
      <dgm:spPr/>
      <dgm:t>
        <a:bodyPr/>
        <a:lstStyle/>
        <a:p>
          <a:endParaRPr lang="es-EC"/>
        </a:p>
      </dgm:t>
    </dgm:pt>
    <dgm:pt modelId="{4E294883-F95E-42E6-B0E1-F20B317B016C}" type="pres">
      <dgm:prSet presAssocID="{2E29C732-F95E-4F28-86AD-A499F9B83F38}" presName="composite" presStyleCnt="0"/>
      <dgm:spPr/>
      <dgm:t>
        <a:bodyPr/>
        <a:lstStyle/>
        <a:p>
          <a:endParaRPr lang="es-EC"/>
        </a:p>
      </dgm:t>
    </dgm:pt>
    <dgm:pt modelId="{09428C98-7D1E-4627-932E-A98469BE50E8}" type="pres">
      <dgm:prSet presAssocID="{2E29C732-F95E-4F28-86AD-A499F9B83F38}" presName="parTx" presStyleLbl="node1" presStyleIdx="0" presStyleCnt="2">
        <dgm:presLayoutVars>
          <dgm:chMax val="0"/>
          <dgm:chPref val="0"/>
          <dgm:bulletEnabled val="1"/>
        </dgm:presLayoutVars>
      </dgm:prSet>
      <dgm:spPr/>
      <dgm:t>
        <a:bodyPr/>
        <a:lstStyle/>
        <a:p>
          <a:endParaRPr lang="es-EC"/>
        </a:p>
      </dgm:t>
    </dgm:pt>
    <dgm:pt modelId="{1D39670E-D32D-4FBE-B827-28E25357D843}" type="pres">
      <dgm:prSet presAssocID="{2E29C732-F95E-4F28-86AD-A499F9B83F38}" presName="parSh" presStyleLbl="node1" presStyleIdx="0" presStyleCnt="2"/>
      <dgm:spPr/>
      <dgm:t>
        <a:bodyPr/>
        <a:lstStyle/>
        <a:p>
          <a:endParaRPr lang="es-EC"/>
        </a:p>
      </dgm:t>
    </dgm:pt>
    <dgm:pt modelId="{F45F6851-3C06-4B84-8372-9B0FC9D389C8}" type="pres">
      <dgm:prSet presAssocID="{2E29C732-F95E-4F28-86AD-A499F9B83F38}" presName="desTx" presStyleLbl="fgAcc1" presStyleIdx="0" presStyleCnt="2">
        <dgm:presLayoutVars>
          <dgm:bulletEnabled val="1"/>
        </dgm:presLayoutVars>
      </dgm:prSet>
      <dgm:spPr/>
      <dgm:t>
        <a:bodyPr/>
        <a:lstStyle/>
        <a:p>
          <a:endParaRPr lang="es-EC"/>
        </a:p>
      </dgm:t>
    </dgm:pt>
    <dgm:pt modelId="{C31D1E2B-01D9-4F05-A10C-B51A227E923D}" type="pres">
      <dgm:prSet presAssocID="{DBF45B9F-0E17-4A9F-8F69-D0E05302B1A6}" presName="sibTrans" presStyleLbl="sibTrans2D1" presStyleIdx="0" presStyleCnt="1"/>
      <dgm:spPr/>
      <dgm:t>
        <a:bodyPr/>
        <a:lstStyle/>
        <a:p>
          <a:endParaRPr lang="es-EC"/>
        </a:p>
      </dgm:t>
    </dgm:pt>
    <dgm:pt modelId="{5BD744BC-4F3C-481E-8253-67E341F581F7}" type="pres">
      <dgm:prSet presAssocID="{DBF45B9F-0E17-4A9F-8F69-D0E05302B1A6}" presName="connTx" presStyleLbl="sibTrans2D1" presStyleIdx="0" presStyleCnt="1"/>
      <dgm:spPr/>
      <dgm:t>
        <a:bodyPr/>
        <a:lstStyle/>
        <a:p>
          <a:endParaRPr lang="es-EC"/>
        </a:p>
      </dgm:t>
    </dgm:pt>
    <dgm:pt modelId="{D628AA0F-D1C0-44A9-9BC8-A12239910B9B}" type="pres">
      <dgm:prSet presAssocID="{37E86A12-854C-4535-BB6A-B648918ECB9B}" presName="composite" presStyleCnt="0"/>
      <dgm:spPr/>
      <dgm:t>
        <a:bodyPr/>
        <a:lstStyle/>
        <a:p>
          <a:endParaRPr lang="es-EC"/>
        </a:p>
      </dgm:t>
    </dgm:pt>
    <dgm:pt modelId="{CE7987C8-778E-4697-936A-816F63482E29}" type="pres">
      <dgm:prSet presAssocID="{37E86A12-854C-4535-BB6A-B648918ECB9B}" presName="parTx" presStyleLbl="node1" presStyleIdx="0" presStyleCnt="2">
        <dgm:presLayoutVars>
          <dgm:chMax val="0"/>
          <dgm:chPref val="0"/>
          <dgm:bulletEnabled val="1"/>
        </dgm:presLayoutVars>
      </dgm:prSet>
      <dgm:spPr/>
      <dgm:t>
        <a:bodyPr/>
        <a:lstStyle/>
        <a:p>
          <a:endParaRPr lang="es-EC"/>
        </a:p>
      </dgm:t>
    </dgm:pt>
    <dgm:pt modelId="{8EB2BD52-5854-4D2F-A1F2-E2FE97C259B9}" type="pres">
      <dgm:prSet presAssocID="{37E86A12-854C-4535-BB6A-B648918ECB9B}" presName="parSh" presStyleLbl="node1" presStyleIdx="1" presStyleCnt="2"/>
      <dgm:spPr/>
      <dgm:t>
        <a:bodyPr/>
        <a:lstStyle/>
        <a:p>
          <a:endParaRPr lang="es-EC"/>
        </a:p>
      </dgm:t>
    </dgm:pt>
    <dgm:pt modelId="{523E1EAD-60E9-41A9-A582-2BAB020DA84D}" type="pres">
      <dgm:prSet presAssocID="{37E86A12-854C-4535-BB6A-B648918ECB9B}" presName="desTx" presStyleLbl="fgAcc1" presStyleIdx="1" presStyleCnt="2">
        <dgm:presLayoutVars>
          <dgm:bulletEnabled val="1"/>
        </dgm:presLayoutVars>
      </dgm:prSet>
      <dgm:spPr/>
      <dgm:t>
        <a:bodyPr/>
        <a:lstStyle/>
        <a:p>
          <a:endParaRPr lang="es-EC"/>
        </a:p>
      </dgm:t>
    </dgm:pt>
  </dgm:ptLst>
  <dgm:cxnLst>
    <dgm:cxn modelId="{68AB31A0-04AB-4659-BFAC-2179BF582354}" type="presOf" srcId="{37E86A12-854C-4535-BB6A-B648918ECB9B}" destId="{CE7987C8-778E-4697-936A-816F63482E29}" srcOrd="0" destOrd="0" presId="urn:microsoft.com/office/officeart/2005/8/layout/process3"/>
    <dgm:cxn modelId="{6AB87B1C-EF07-4A41-880D-B77A9E12FCDC}" srcId="{2E29C732-F95E-4F28-86AD-A499F9B83F38}" destId="{B8700A8C-5A6A-4139-827F-3F862AE55B03}" srcOrd="0" destOrd="0" parTransId="{B5502953-B4B9-4602-8597-877DD06BC47A}" sibTransId="{D09B41E2-F5C6-4773-B0A6-6CE9E81D0E98}"/>
    <dgm:cxn modelId="{276CBBB8-DDE5-4B63-9931-3ABC90C5ACE1}" srcId="{8327C01E-1775-46F6-A809-63B342757882}" destId="{37E86A12-854C-4535-BB6A-B648918ECB9B}" srcOrd="1" destOrd="0" parTransId="{4801A350-1D91-4098-8146-DA98FA8DA65A}" sibTransId="{77189421-5298-48E9-8053-BC39CA3698ED}"/>
    <dgm:cxn modelId="{A5D88E48-ECD2-4528-93EB-9F89C3D29E2C}" type="presOf" srcId="{DBF45B9F-0E17-4A9F-8F69-D0E05302B1A6}" destId="{5BD744BC-4F3C-481E-8253-67E341F581F7}" srcOrd="1" destOrd="0" presId="urn:microsoft.com/office/officeart/2005/8/layout/process3"/>
    <dgm:cxn modelId="{A39DB64A-C714-4B0A-B3B1-E1AC2A5EA85A}" type="presOf" srcId="{37E86A12-854C-4535-BB6A-B648918ECB9B}" destId="{8EB2BD52-5854-4D2F-A1F2-E2FE97C259B9}" srcOrd="1" destOrd="0" presId="urn:microsoft.com/office/officeart/2005/8/layout/process3"/>
    <dgm:cxn modelId="{EE79FFEA-7CAF-4BA8-89E7-61497A04AE53}" srcId="{8327C01E-1775-46F6-A809-63B342757882}" destId="{2E29C732-F95E-4F28-86AD-A499F9B83F38}" srcOrd="0" destOrd="0" parTransId="{D5E57481-5017-4257-8FB5-EBB36FEA5D7D}" sibTransId="{DBF45B9F-0E17-4A9F-8F69-D0E05302B1A6}"/>
    <dgm:cxn modelId="{456C61A7-1B5F-4EC0-8A9C-2C9EC2730E57}" type="presOf" srcId="{DBF45B9F-0E17-4A9F-8F69-D0E05302B1A6}" destId="{C31D1E2B-01D9-4F05-A10C-B51A227E923D}" srcOrd="0" destOrd="0" presId="urn:microsoft.com/office/officeart/2005/8/layout/process3"/>
    <dgm:cxn modelId="{E558F210-7412-42DB-9652-F97B4A69C555}" type="presOf" srcId="{BE604840-60CC-4328-A966-3109DE57F6CF}" destId="{523E1EAD-60E9-41A9-A582-2BAB020DA84D}" srcOrd="0" destOrd="0" presId="urn:microsoft.com/office/officeart/2005/8/layout/process3"/>
    <dgm:cxn modelId="{FF014610-D80E-48C3-83DD-7E1F8855E41C}" srcId="{37E86A12-854C-4535-BB6A-B648918ECB9B}" destId="{BE604840-60CC-4328-A966-3109DE57F6CF}" srcOrd="0" destOrd="0" parTransId="{2C7D9AB8-53AF-42D2-B220-809C0D431C32}" sibTransId="{2C82BC1E-B40B-4BA2-8768-0D4EC86CD1C0}"/>
    <dgm:cxn modelId="{C8125C46-1084-4E1E-8D5E-A3B056CA0EC3}" type="presOf" srcId="{2E29C732-F95E-4F28-86AD-A499F9B83F38}" destId="{1D39670E-D32D-4FBE-B827-28E25357D843}" srcOrd="1" destOrd="0" presId="urn:microsoft.com/office/officeart/2005/8/layout/process3"/>
    <dgm:cxn modelId="{DF0BE95C-0879-4FAE-ACE1-6D945FE214F3}" type="presOf" srcId="{B8700A8C-5A6A-4139-827F-3F862AE55B03}" destId="{F45F6851-3C06-4B84-8372-9B0FC9D389C8}" srcOrd="0" destOrd="0" presId="urn:microsoft.com/office/officeart/2005/8/layout/process3"/>
    <dgm:cxn modelId="{2FB650BE-4217-4554-9332-B8FF8E395805}" type="presOf" srcId="{2E29C732-F95E-4F28-86AD-A499F9B83F38}" destId="{09428C98-7D1E-4627-932E-A98469BE50E8}" srcOrd="0" destOrd="0" presId="urn:microsoft.com/office/officeart/2005/8/layout/process3"/>
    <dgm:cxn modelId="{FFA63E4E-640C-493E-819B-4CA15EBD38D9}" type="presOf" srcId="{8327C01E-1775-46F6-A809-63B342757882}" destId="{7FBD6569-CBAC-403A-96C1-957890B5E8AA}" srcOrd="0" destOrd="0" presId="urn:microsoft.com/office/officeart/2005/8/layout/process3"/>
    <dgm:cxn modelId="{3F79D784-9C7E-4621-8325-6F85B21F600C}" type="presParOf" srcId="{7FBD6569-CBAC-403A-96C1-957890B5E8AA}" destId="{4E294883-F95E-42E6-B0E1-F20B317B016C}" srcOrd="0" destOrd="0" presId="urn:microsoft.com/office/officeart/2005/8/layout/process3"/>
    <dgm:cxn modelId="{D93A1C5F-43A3-437F-B7E6-F1F2A4C7C10C}" type="presParOf" srcId="{4E294883-F95E-42E6-B0E1-F20B317B016C}" destId="{09428C98-7D1E-4627-932E-A98469BE50E8}" srcOrd="0" destOrd="0" presId="urn:microsoft.com/office/officeart/2005/8/layout/process3"/>
    <dgm:cxn modelId="{E080DB0D-6EA0-428A-8890-14FE53D69C78}" type="presParOf" srcId="{4E294883-F95E-42E6-B0E1-F20B317B016C}" destId="{1D39670E-D32D-4FBE-B827-28E25357D843}" srcOrd="1" destOrd="0" presId="urn:microsoft.com/office/officeart/2005/8/layout/process3"/>
    <dgm:cxn modelId="{39B5B30A-D35B-452C-B773-70A22F03AF83}" type="presParOf" srcId="{4E294883-F95E-42E6-B0E1-F20B317B016C}" destId="{F45F6851-3C06-4B84-8372-9B0FC9D389C8}" srcOrd="2" destOrd="0" presId="urn:microsoft.com/office/officeart/2005/8/layout/process3"/>
    <dgm:cxn modelId="{F02300EF-D4BC-4591-87D0-2BC056612E43}" type="presParOf" srcId="{7FBD6569-CBAC-403A-96C1-957890B5E8AA}" destId="{C31D1E2B-01D9-4F05-A10C-B51A227E923D}" srcOrd="1" destOrd="0" presId="urn:microsoft.com/office/officeart/2005/8/layout/process3"/>
    <dgm:cxn modelId="{C67DB885-B5CC-4A95-A0A0-1DB362B6D53B}" type="presParOf" srcId="{C31D1E2B-01D9-4F05-A10C-B51A227E923D}" destId="{5BD744BC-4F3C-481E-8253-67E341F581F7}" srcOrd="0" destOrd="0" presId="urn:microsoft.com/office/officeart/2005/8/layout/process3"/>
    <dgm:cxn modelId="{7A97F5D8-032D-4364-977D-27476C862B7F}" type="presParOf" srcId="{7FBD6569-CBAC-403A-96C1-957890B5E8AA}" destId="{D628AA0F-D1C0-44A9-9BC8-A12239910B9B}" srcOrd="2" destOrd="0" presId="urn:microsoft.com/office/officeart/2005/8/layout/process3"/>
    <dgm:cxn modelId="{7A97E43C-7B42-436D-A9DF-EC0B669E6DA7}" type="presParOf" srcId="{D628AA0F-D1C0-44A9-9BC8-A12239910B9B}" destId="{CE7987C8-778E-4697-936A-816F63482E29}" srcOrd="0" destOrd="0" presId="urn:microsoft.com/office/officeart/2005/8/layout/process3"/>
    <dgm:cxn modelId="{5CC0DC37-0EC0-4033-BFF0-D1D932CE6AE6}" type="presParOf" srcId="{D628AA0F-D1C0-44A9-9BC8-A12239910B9B}" destId="{8EB2BD52-5854-4D2F-A1F2-E2FE97C259B9}" srcOrd="1" destOrd="0" presId="urn:microsoft.com/office/officeart/2005/8/layout/process3"/>
    <dgm:cxn modelId="{7807CDA4-7F3A-4EC1-AD0E-1EE9543AF410}" type="presParOf" srcId="{D628AA0F-D1C0-44A9-9BC8-A12239910B9B}" destId="{523E1EAD-60E9-41A9-A582-2BAB020DA84D}" srcOrd="2" destOrd="0" presId="urn:microsoft.com/office/officeart/2005/8/layout/process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3000" b="1" u="none" dirty="0" smtClean="0">
              <a:solidFill>
                <a:schemeClr val="bg1"/>
              </a:solidFill>
            </a:rPr>
            <a:t>2.1.6 Estructura. Fase 1: Definición del proceso. Roles (IV)</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ED98B7E-7C28-490E-9E74-F1C0E897BF41}" type="presOf" srcId="{09FEC86F-E036-4932-A1F3-29C792D7DC38}" destId="{ED61DF64-18D5-4490-B573-C36FB134BE14}" srcOrd="0" destOrd="0" presId="urn:microsoft.com/office/officeart/2005/8/layout/vList2"/>
    <dgm:cxn modelId="{B005DAD4-9653-4AE6-8EB9-03C9BC34526C}"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CD18C30-2EE3-48ED-A748-FA299DD8269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8BA75CBC-F7C1-4F2F-A88D-229AC25FA6EE}">
      <dgm:prSet phldrT="[Texto]" custT="1">
        <dgm:style>
          <a:lnRef idx="0">
            <a:schemeClr val="accent4"/>
          </a:lnRef>
          <a:fillRef idx="3">
            <a:schemeClr val="accent4"/>
          </a:fillRef>
          <a:effectRef idx="3">
            <a:schemeClr val="accent4"/>
          </a:effectRef>
          <a:fontRef idx="minor">
            <a:schemeClr val="lt1"/>
          </a:fontRef>
        </dgm:style>
      </dgm:prSet>
      <dgm:spPr/>
      <dgm:t>
        <a:bodyPr/>
        <a:lstStyle/>
        <a:p>
          <a:r>
            <a:rPr lang="es-EC" sz="1600" dirty="0" smtClean="0"/>
            <a:t>Comprende los individuos involucrados en el proceso, aquellos que realizan la ejecución, los que mandan entradas y recogen salidas</a:t>
          </a:r>
          <a:r>
            <a:rPr lang="es-EC" sz="1800" b="1" i="1" dirty="0" smtClean="0"/>
            <a:t>. </a:t>
          </a:r>
          <a:endParaRPr lang="es-EC" sz="1800" b="1" i="1"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CB13EEC3-42EC-4E4C-A2E5-B30C1D1E3FA3}" type="pres">
      <dgm:prSet presAssocID="{8BA75CBC-F7C1-4F2F-A88D-229AC25FA6EE}" presName="linNode" presStyleCnt="0"/>
      <dgm:spPr/>
    </dgm:pt>
    <dgm:pt modelId="{10042282-D22C-4FBE-94C3-35339FF5E73F}" type="pres">
      <dgm:prSet presAssocID="{8BA75CBC-F7C1-4F2F-A88D-229AC25FA6EE}" presName="parentText" presStyleLbl="node1" presStyleIdx="0" presStyleCnt="1" custScaleX="277778" custScaleY="60000" custLinFactNeighborX="136" custLinFactNeighborY="-26667">
        <dgm:presLayoutVars>
          <dgm:chMax val="1"/>
          <dgm:bulletEnabled val="1"/>
        </dgm:presLayoutVars>
      </dgm:prSet>
      <dgm:spPr/>
      <dgm:t>
        <a:bodyPr/>
        <a:lstStyle/>
        <a:p>
          <a:endParaRPr lang="es-EC"/>
        </a:p>
      </dgm:t>
    </dgm:pt>
  </dgm:ptLst>
  <dgm:cxnLst>
    <dgm:cxn modelId="{AAE602FC-8E19-455D-8362-A9C7502F596F}" srcId="{6E12C7D7-F586-418F-B08F-564058E052C3}" destId="{8BA75CBC-F7C1-4F2F-A88D-229AC25FA6EE}" srcOrd="0" destOrd="0" parTransId="{2815BD86-7FA4-4D49-90B7-A0AF194EE304}" sibTransId="{F5CD6E56-61D4-4B1B-8481-CEDC62A4590C}"/>
    <dgm:cxn modelId="{F5318FBA-7A7D-42AB-A9B9-AFA722A80AF3}" type="presOf" srcId="{6E12C7D7-F586-418F-B08F-564058E052C3}" destId="{17368821-4A77-49F0-B835-DE2788552788}" srcOrd="0" destOrd="0" presId="urn:microsoft.com/office/officeart/2005/8/layout/vList5"/>
    <dgm:cxn modelId="{9AF21E57-2F51-4B6D-9499-64DB43A18599}" type="presOf" srcId="{8BA75CBC-F7C1-4F2F-A88D-229AC25FA6EE}" destId="{10042282-D22C-4FBE-94C3-35339FF5E73F}" srcOrd="0" destOrd="0" presId="urn:microsoft.com/office/officeart/2005/8/layout/vList5"/>
    <dgm:cxn modelId="{2FC58EBB-E0C3-4DC5-9C3B-3DFEFB7A0ED6}" type="presParOf" srcId="{17368821-4A77-49F0-B835-DE2788552788}" destId="{CB13EEC3-42EC-4E4C-A2E5-B30C1D1E3FA3}" srcOrd="0" destOrd="0" presId="urn:microsoft.com/office/officeart/2005/8/layout/vList5"/>
    <dgm:cxn modelId="{9058E9D5-8A18-4554-A851-C49D94576C09}" type="presParOf" srcId="{CB13EEC3-42EC-4E4C-A2E5-B30C1D1E3FA3}" destId="{10042282-D22C-4FBE-94C3-35339FF5E73F}" srcOrd="0" destOrd="0" presId="urn:microsoft.com/office/officeart/2005/8/layout/vList5"/>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46925EE2-94CF-4091-BC0A-E779584BE119}" type="doc">
      <dgm:prSet loTypeId="urn:microsoft.com/office/officeart/2005/8/layout/bList2" loCatId="picture" qsTypeId="urn:microsoft.com/office/officeart/2005/8/quickstyle/simple1" qsCatId="simple" csTypeId="urn:microsoft.com/office/officeart/2005/8/colors/colorful5" csCatId="colorful" phldr="1"/>
      <dgm:spPr/>
    </dgm:pt>
    <dgm:pt modelId="{91C1C782-F5AC-48D9-BB1B-2A44AD506E9F}">
      <dgm:prSet phldrT="[Texto]" custT="1"/>
      <dgm:spPr/>
      <dgm:t>
        <a:bodyPr/>
        <a:lstStyle/>
        <a:p>
          <a:r>
            <a:rPr lang="es-EC" sz="1600" b="1" dirty="0" smtClean="0"/>
            <a:t>Dueño del Proceso</a:t>
          </a:r>
          <a:endParaRPr lang="es-EC" sz="1600" b="1" dirty="0"/>
        </a:p>
      </dgm:t>
    </dgm:pt>
    <dgm:pt modelId="{46AED84C-7DDE-4448-9049-21A997A9B4D8}" type="parTrans" cxnId="{C7963F7F-ADA1-47D4-8803-DBE24AE5D68C}">
      <dgm:prSet/>
      <dgm:spPr/>
      <dgm:t>
        <a:bodyPr/>
        <a:lstStyle/>
        <a:p>
          <a:endParaRPr lang="es-EC"/>
        </a:p>
      </dgm:t>
    </dgm:pt>
    <dgm:pt modelId="{2DB9CA66-73A3-4575-A8BA-315F16A8A1AE}" type="sibTrans" cxnId="{C7963F7F-ADA1-47D4-8803-DBE24AE5D68C}">
      <dgm:prSet/>
      <dgm:spPr/>
      <dgm:t>
        <a:bodyPr/>
        <a:lstStyle/>
        <a:p>
          <a:endParaRPr lang="es-EC"/>
        </a:p>
      </dgm:t>
    </dgm:pt>
    <dgm:pt modelId="{B6B45337-7706-4FAC-BDD3-725E3088C65E}">
      <dgm:prSet phldrT="[Texto]" custT="1"/>
      <dgm:spPr/>
      <dgm:t>
        <a:bodyPr/>
        <a:lstStyle/>
        <a:p>
          <a:r>
            <a:rPr lang="es-ES" sz="1600" b="1" dirty="0" smtClean="0"/>
            <a:t>Responsable</a:t>
          </a:r>
          <a:endParaRPr lang="es-EC" sz="1600" dirty="0"/>
        </a:p>
      </dgm:t>
    </dgm:pt>
    <dgm:pt modelId="{9C4D842C-0DF8-4120-9CC8-472E54F39C55}" type="parTrans" cxnId="{C6B365E6-643C-46B0-937F-BA1866145316}">
      <dgm:prSet/>
      <dgm:spPr/>
      <dgm:t>
        <a:bodyPr/>
        <a:lstStyle/>
        <a:p>
          <a:endParaRPr lang="es-EC"/>
        </a:p>
      </dgm:t>
    </dgm:pt>
    <dgm:pt modelId="{D2C0B7C4-CFF8-4CBC-A170-4BEB22C25449}" type="sibTrans" cxnId="{C6B365E6-643C-46B0-937F-BA1866145316}">
      <dgm:prSet/>
      <dgm:spPr/>
      <dgm:t>
        <a:bodyPr/>
        <a:lstStyle/>
        <a:p>
          <a:endParaRPr lang="es-EC"/>
        </a:p>
      </dgm:t>
    </dgm:pt>
    <dgm:pt modelId="{3C5D990C-1DA3-40D0-B349-C718153D9269}">
      <dgm:prSet custT="1"/>
      <dgm:spPr/>
      <dgm:t>
        <a:bodyPr/>
        <a:lstStyle/>
        <a:p>
          <a:r>
            <a:rPr lang="es-ES" sz="1600" dirty="0" smtClean="0"/>
            <a:t>Encargado de la ejecución del proceso.</a:t>
          </a:r>
          <a:endParaRPr lang="es-EC" sz="1600" dirty="0"/>
        </a:p>
      </dgm:t>
    </dgm:pt>
    <dgm:pt modelId="{7EABA7E7-F4E9-491F-89E4-63BEBD963BDE}" type="parTrans" cxnId="{35FFAB5E-3DCF-4BD2-931C-27EDCDEC8A0C}">
      <dgm:prSet/>
      <dgm:spPr/>
      <dgm:t>
        <a:bodyPr/>
        <a:lstStyle/>
        <a:p>
          <a:endParaRPr lang="es-EC"/>
        </a:p>
      </dgm:t>
    </dgm:pt>
    <dgm:pt modelId="{3ED6FB76-85EB-4378-9E1A-B8DD8162446D}" type="sibTrans" cxnId="{35FFAB5E-3DCF-4BD2-931C-27EDCDEC8A0C}">
      <dgm:prSet/>
      <dgm:spPr/>
      <dgm:t>
        <a:bodyPr/>
        <a:lstStyle/>
        <a:p>
          <a:endParaRPr lang="es-EC"/>
        </a:p>
      </dgm:t>
    </dgm:pt>
    <dgm:pt modelId="{9B04A672-6B94-465D-833E-DBE37DD7F9C8}">
      <dgm:prSet custT="1"/>
      <dgm:spPr/>
      <dgm:t>
        <a:bodyPr/>
        <a:lstStyle/>
        <a:p>
          <a:r>
            <a:rPr lang="es-ES" sz="1600" dirty="0" smtClean="0"/>
            <a:t> supervisa y vigila el cumplimiento del proceso.</a:t>
          </a:r>
          <a:endParaRPr lang="es-EC" sz="1600" dirty="0"/>
        </a:p>
      </dgm:t>
    </dgm:pt>
    <dgm:pt modelId="{7821A98E-6D69-4275-94B6-681FE08E840F}" type="parTrans" cxnId="{2257CD90-4664-4E1F-B86D-23703D3C7BE6}">
      <dgm:prSet/>
      <dgm:spPr/>
      <dgm:t>
        <a:bodyPr/>
        <a:lstStyle/>
        <a:p>
          <a:endParaRPr lang="es-EC"/>
        </a:p>
      </dgm:t>
    </dgm:pt>
    <dgm:pt modelId="{B1F2E030-8288-4A42-A2B5-D260B5BF3283}" type="sibTrans" cxnId="{2257CD90-4664-4E1F-B86D-23703D3C7BE6}">
      <dgm:prSet/>
      <dgm:spPr/>
      <dgm:t>
        <a:bodyPr/>
        <a:lstStyle/>
        <a:p>
          <a:endParaRPr lang="es-EC"/>
        </a:p>
      </dgm:t>
    </dgm:pt>
    <dgm:pt modelId="{AFA909D9-128D-4333-9839-4CE0A3E99821}">
      <dgm:prSet custT="1"/>
      <dgm:spPr/>
      <dgm:t>
        <a:bodyPr/>
        <a:lstStyle/>
        <a:p>
          <a:r>
            <a:rPr lang="es-ES" sz="1600" dirty="0" smtClean="0"/>
            <a:t>Monitorea el proceso, evaluando que aporte a los criterios de información.</a:t>
          </a:r>
          <a:endParaRPr lang="es-EC" sz="1600" dirty="0"/>
        </a:p>
      </dgm:t>
    </dgm:pt>
    <dgm:pt modelId="{9176A302-8E3C-4504-90B8-ADECA6C12BBD}" type="parTrans" cxnId="{212E2263-95C1-41E9-B5F4-DA7AF31F155E}">
      <dgm:prSet/>
      <dgm:spPr/>
      <dgm:t>
        <a:bodyPr/>
        <a:lstStyle/>
        <a:p>
          <a:endParaRPr lang="es-EC"/>
        </a:p>
      </dgm:t>
    </dgm:pt>
    <dgm:pt modelId="{34F30964-CB08-4659-9D30-56FB60C3CB2C}" type="sibTrans" cxnId="{212E2263-95C1-41E9-B5F4-DA7AF31F155E}">
      <dgm:prSet/>
      <dgm:spPr/>
      <dgm:t>
        <a:bodyPr/>
        <a:lstStyle/>
        <a:p>
          <a:endParaRPr lang="es-EC"/>
        </a:p>
      </dgm:t>
    </dgm:pt>
    <dgm:pt modelId="{B26ADD55-2443-4D78-A8EE-CA409C2167E1}">
      <dgm:prSet custT="1"/>
      <dgm:spPr/>
      <dgm:t>
        <a:bodyPr/>
        <a:lstStyle/>
        <a:p>
          <a:r>
            <a:rPr lang="es-ES" sz="1600" dirty="0" smtClean="0"/>
            <a:t>Recogen un producto o servicio de un proceso.</a:t>
          </a:r>
          <a:endParaRPr lang="es-EC" sz="1600" dirty="0"/>
        </a:p>
      </dgm:t>
    </dgm:pt>
    <dgm:pt modelId="{58C8C043-2A2D-4061-8256-CAAD20ED4F25}" type="parTrans" cxnId="{093D7AC7-5FA3-4A12-B238-86D1B31CBF67}">
      <dgm:prSet/>
      <dgm:spPr/>
      <dgm:t>
        <a:bodyPr/>
        <a:lstStyle/>
        <a:p>
          <a:endParaRPr lang="es-EC"/>
        </a:p>
      </dgm:t>
    </dgm:pt>
    <dgm:pt modelId="{8C02840E-0AA7-4495-B655-1A5670B95524}" type="sibTrans" cxnId="{093D7AC7-5FA3-4A12-B238-86D1B31CBF67}">
      <dgm:prSet/>
      <dgm:spPr/>
      <dgm:t>
        <a:bodyPr/>
        <a:lstStyle/>
        <a:p>
          <a:endParaRPr lang="es-EC"/>
        </a:p>
      </dgm:t>
    </dgm:pt>
    <dgm:pt modelId="{E5E5E46A-265E-4F04-9C0C-4851D82DBCCE}">
      <dgm:prSet custT="1"/>
      <dgm:spPr/>
      <dgm:t>
        <a:bodyPr/>
        <a:lstStyle/>
        <a:p>
          <a:r>
            <a:rPr lang="es-EC" sz="1600" b="1" dirty="0" smtClean="0"/>
            <a:t>Proveedor</a:t>
          </a:r>
          <a:endParaRPr lang="es-EC" sz="1600" b="1" dirty="0"/>
        </a:p>
      </dgm:t>
    </dgm:pt>
    <dgm:pt modelId="{E9A8AF59-C7D7-4067-92A8-CE7599F11951}" type="parTrans" cxnId="{4B4CD036-1211-4A23-9A14-97A7C78FEC01}">
      <dgm:prSet/>
      <dgm:spPr/>
      <dgm:t>
        <a:bodyPr/>
        <a:lstStyle/>
        <a:p>
          <a:endParaRPr lang="es-EC"/>
        </a:p>
      </dgm:t>
    </dgm:pt>
    <dgm:pt modelId="{E82FEAA7-F7D6-4D56-9E42-8023FA60F4FD}" type="sibTrans" cxnId="{4B4CD036-1211-4A23-9A14-97A7C78FEC01}">
      <dgm:prSet/>
      <dgm:spPr/>
      <dgm:t>
        <a:bodyPr/>
        <a:lstStyle/>
        <a:p>
          <a:endParaRPr lang="es-EC"/>
        </a:p>
      </dgm:t>
    </dgm:pt>
    <dgm:pt modelId="{07F631ED-07D3-4D10-AACE-FD75C4212091}">
      <dgm:prSet custT="1"/>
      <dgm:spPr/>
      <dgm:t>
        <a:bodyPr/>
        <a:lstStyle/>
        <a:p>
          <a:r>
            <a:rPr lang="es-EC" sz="1600" dirty="0" smtClean="0"/>
            <a:t> Abastecen de insumos  al proceso.</a:t>
          </a:r>
          <a:endParaRPr lang="es-EC" sz="1600" dirty="0"/>
        </a:p>
      </dgm:t>
    </dgm:pt>
    <dgm:pt modelId="{72282CFB-7B2C-4206-A8B6-952428784AB4}" type="parTrans" cxnId="{E6700506-C0FD-49EA-B35B-D520D3F6098E}">
      <dgm:prSet/>
      <dgm:spPr/>
      <dgm:t>
        <a:bodyPr/>
        <a:lstStyle/>
        <a:p>
          <a:endParaRPr lang="es-EC"/>
        </a:p>
      </dgm:t>
    </dgm:pt>
    <dgm:pt modelId="{31EFE6A0-DE89-45AF-88BC-D7625238EE5A}" type="sibTrans" cxnId="{E6700506-C0FD-49EA-B35B-D520D3F6098E}">
      <dgm:prSet/>
      <dgm:spPr/>
      <dgm:t>
        <a:bodyPr/>
        <a:lstStyle/>
        <a:p>
          <a:endParaRPr lang="es-EC"/>
        </a:p>
      </dgm:t>
    </dgm:pt>
    <dgm:pt modelId="{59C89DF4-6B03-4200-905A-CC95184D415E}">
      <dgm:prSet phldrT="[Texto]" custT="1"/>
      <dgm:spPr/>
      <dgm:t>
        <a:bodyPr/>
        <a:lstStyle/>
        <a:p>
          <a:r>
            <a:rPr lang="es-EC" sz="1600" b="1" dirty="0" smtClean="0"/>
            <a:t>Controlador</a:t>
          </a:r>
          <a:endParaRPr lang="es-EC" sz="1600" b="1" dirty="0"/>
        </a:p>
      </dgm:t>
    </dgm:pt>
    <dgm:pt modelId="{168C8ED3-57FD-44CE-A81C-7C3371042905}" type="sibTrans" cxnId="{4BD21BB5-4B50-46F1-8555-7874C85CEF39}">
      <dgm:prSet/>
      <dgm:spPr/>
      <dgm:t>
        <a:bodyPr/>
        <a:lstStyle/>
        <a:p>
          <a:endParaRPr lang="es-EC"/>
        </a:p>
      </dgm:t>
    </dgm:pt>
    <dgm:pt modelId="{E41AE083-233A-4E95-BE5D-4D79B3DA15E5}" type="parTrans" cxnId="{4BD21BB5-4B50-46F1-8555-7874C85CEF39}">
      <dgm:prSet/>
      <dgm:spPr/>
      <dgm:t>
        <a:bodyPr/>
        <a:lstStyle/>
        <a:p>
          <a:endParaRPr lang="es-EC"/>
        </a:p>
      </dgm:t>
    </dgm:pt>
    <dgm:pt modelId="{02A4B54B-123C-43A3-A567-1AEF3C025B9F}">
      <dgm:prSet custT="1"/>
      <dgm:spPr/>
      <dgm:t>
        <a:bodyPr/>
        <a:lstStyle/>
        <a:p>
          <a:r>
            <a:rPr lang="es-ES" sz="1600" b="1" dirty="0" smtClean="0"/>
            <a:t>Cliente </a:t>
          </a:r>
          <a:endParaRPr lang="es-EC" sz="1600" dirty="0"/>
        </a:p>
      </dgm:t>
    </dgm:pt>
    <dgm:pt modelId="{5FA48956-6EF0-4DF4-89E9-15022F771A8E}" type="sibTrans" cxnId="{B7AF20F6-EFC0-482A-ADCB-C01C1C0D879A}">
      <dgm:prSet/>
      <dgm:spPr/>
      <dgm:t>
        <a:bodyPr/>
        <a:lstStyle/>
        <a:p>
          <a:endParaRPr lang="es-EC"/>
        </a:p>
      </dgm:t>
    </dgm:pt>
    <dgm:pt modelId="{019CCBEB-8B63-4F02-ADF9-27CEEEBD640D}" type="parTrans" cxnId="{B7AF20F6-EFC0-482A-ADCB-C01C1C0D879A}">
      <dgm:prSet/>
      <dgm:spPr/>
      <dgm:t>
        <a:bodyPr/>
        <a:lstStyle/>
        <a:p>
          <a:endParaRPr lang="es-EC"/>
        </a:p>
      </dgm:t>
    </dgm:pt>
    <dgm:pt modelId="{7E5D8A74-1D69-44F3-9F18-59EB9E81564C}" type="pres">
      <dgm:prSet presAssocID="{46925EE2-94CF-4091-BC0A-E779584BE119}" presName="diagram" presStyleCnt="0">
        <dgm:presLayoutVars>
          <dgm:dir/>
          <dgm:animLvl val="lvl"/>
          <dgm:resizeHandles val="exact"/>
        </dgm:presLayoutVars>
      </dgm:prSet>
      <dgm:spPr/>
    </dgm:pt>
    <dgm:pt modelId="{4E8F546A-BB2E-4F0D-AC3E-16EE1AC2D23C}" type="pres">
      <dgm:prSet presAssocID="{91C1C782-F5AC-48D9-BB1B-2A44AD506E9F}" presName="compNode" presStyleCnt="0"/>
      <dgm:spPr/>
    </dgm:pt>
    <dgm:pt modelId="{DD48908F-3E61-47B9-90B6-3B51B9EF9986}" type="pres">
      <dgm:prSet presAssocID="{91C1C782-F5AC-48D9-BB1B-2A44AD506E9F}" presName="childRect" presStyleLbl="bgAcc1" presStyleIdx="0" presStyleCnt="5">
        <dgm:presLayoutVars>
          <dgm:bulletEnabled val="1"/>
        </dgm:presLayoutVars>
      </dgm:prSet>
      <dgm:spPr/>
      <dgm:t>
        <a:bodyPr/>
        <a:lstStyle/>
        <a:p>
          <a:endParaRPr lang="es-EC"/>
        </a:p>
      </dgm:t>
    </dgm:pt>
    <dgm:pt modelId="{D027303A-7286-4B21-89DE-56CE8DEA96EB}" type="pres">
      <dgm:prSet presAssocID="{91C1C782-F5AC-48D9-BB1B-2A44AD506E9F}" presName="parentText" presStyleLbl="node1" presStyleIdx="0" presStyleCnt="0">
        <dgm:presLayoutVars>
          <dgm:chMax val="0"/>
          <dgm:bulletEnabled val="1"/>
        </dgm:presLayoutVars>
      </dgm:prSet>
      <dgm:spPr/>
      <dgm:t>
        <a:bodyPr/>
        <a:lstStyle/>
        <a:p>
          <a:endParaRPr lang="es-EC"/>
        </a:p>
      </dgm:t>
    </dgm:pt>
    <dgm:pt modelId="{C0E2718D-5F2B-4858-ADD2-B04F3357BBB6}" type="pres">
      <dgm:prSet presAssocID="{91C1C782-F5AC-48D9-BB1B-2A44AD506E9F}" presName="parentRect" presStyleLbl="alignNode1" presStyleIdx="0" presStyleCnt="5"/>
      <dgm:spPr/>
      <dgm:t>
        <a:bodyPr/>
        <a:lstStyle/>
        <a:p>
          <a:endParaRPr lang="es-EC"/>
        </a:p>
      </dgm:t>
    </dgm:pt>
    <dgm:pt modelId="{46E175E6-29C7-47FB-AA20-8E075ED9E690}" type="pres">
      <dgm:prSet presAssocID="{91C1C782-F5AC-48D9-BB1B-2A44AD506E9F}" presName="adorn" presStyleLbl="fgAccFollowNode1" presStyleIdx="0" presStyleCnt="5"/>
      <dgm:spPr/>
    </dgm:pt>
    <dgm:pt modelId="{08518EA0-293F-43BE-A157-C33CAAD0C332}" type="pres">
      <dgm:prSet presAssocID="{2DB9CA66-73A3-4575-A8BA-315F16A8A1AE}" presName="sibTrans" presStyleLbl="sibTrans2D1" presStyleIdx="0" presStyleCnt="0"/>
      <dgm:spPr/>
      <dgm:t>
        <a:bodyPr/>
        <a:lstStyle/>
        <a:p>
          <a:endParaRPr lang="es-EC"/>
        </a:p>
      </dgm:t>
    </dgm:pt>
    <dgm:pt modelId="{BDE0AC5E-1D94-49C2-B831-1C6704318040}" type="pres">
      <dgm:prSet presAssocID="{B6B45337-7706-4FAC-BDD3-725E3088C65E}" presName="compNode" presStyleCnt="0"/>
      <dgm:spPr/>
    </dgm:pt>
    <dgm:pt modelId="{9DA25253-D17B-4491-B62F-5C2D05B389B1}" type="pres">
      <dgm:prSet presAssocID="{B6B45337-7706-4FAC-BDD3-725E3088C65E}" presName="childRect" presStyleLbl="bgAcc1" presStyleIdx="1" presStyleCnt="5" custScaleX="112579">
        <dgm:presLayoutVars>
          <dgm:bulletEnabled val="1"/>
        </dgm:presLayoutVars>
      </dgm:prSet>
      <dgm:spPr/>
      <dgm:t>
        <a:bodyPr/>
        <a:lstStyle/>
        <a:p>
          <a:endParaRPr lang="es-EC"/>
        </a:p>
      </dgm:t>
    </dgm:pt>
    <dgm:pt modelId="{F41A7B47-ECA1-41A3-88E6-172FB7875B34}" type="pres">
      <dgm:prSet presAssocID="{B6B45337-7706-4FAC-BDD3-725E3088C65E}" presName="parentText" presStyleLbl="node1" presStyleIdx="0" presStyleCnt="0">
        <dgm:presLayoutVars>
          <dgm:chMax val="0"/>
          <dgm:bulletEnabled val="1"/>
        </dgm:presLayoutVars>
      </dgm:prSet>
      <dgm:spPr/>
      <dgm:t>
        <a:bodyPr/>
        <a:lstStyle/>
        <a:p>
          <a:endParaRPr lang="es-EC"/>
        </a:p>
      </dgm:t>
    </dgm:pt>
    <dgm:pt modelId="{26F76D41-E660-469E-AFE5-0EA72CB154FA}" type="pres">
      <dgm:prSet presAssocID="{B6B45337-7706-4FAC-BDD3-725E3088C65E}" presName="parentRect" presStyleLbl="alignNode1" presStyleIdx="1" presStyleCnt="5" custScaleX="110085"/>
      <dgm:spPr/>
      <dgm:t>
        <a:bodyPr/>
        <a:lstStyle/>
        <a:p>
          <a:endParaRPr lang="es-EC"/>
        </a:p>
      </dgm:t>
    </dgm:pt>
    <dgm:pt modelId="{3B1D8BC9-789C-475C-B75E-BC167EEBFC09}" type="pres">
      <dgm:prSet presAssocID="{B6B45337-7706-4FAC-BDD3-725E3088C65E}" presName="adorn" presStyleLbl="fgAccFollowNode1" presStyleIdx="1" presStyleCnt="5" custScaleX="114670"/>
      <dgm:spPr/>
    </dgm:pt>
    <dgm:pt modelId="{076E1160-BBC0-4A91-B500-43A1258AE8AD}" type="pres">
      <dgm:prSet presAssocID="{D2C0B7C4-CFF8-4CBC-A170-4BEB22C25449}" presName="sibTrans" presStyleLbl="sibTrans2D1" presStyleIdx="0" presStyleCnt="0"/>
      <dgm:spPr/>
      <dgm:t>
        <a:bodyPr/>
        <a:lstStyle/>
        <a:p>
          <a:endParaRPr lang="es-EC"/>
        </a:p>
      </dgm:t>
    </dgm:pt>
    <dgm:pt modelId="{E84E6380-B5F3-4CBE-89F7-310CB767E790}" type="pres">
      <dgm:prSet presAssocID="{59C89DF4-6B03-4200-905A-CC95184D415E}" presName="compNode" presStyleCnt="0"/>
      <dgm:spPr/>
    </dgm:pt>
    <dgm:pt modelId="{5F8D7471-BC49-49B6-893B-2C5B4540CDBC}" type="pres">
      <dgm:prSet presAssocID="{59C89DF4-6B03-4200-905A-CC95184D415E}" presName="childRect" presStyleLbl="bgAcc1" presStyleIdx="2" presStyleCnt="5" custScaleX="116953">
        <dgm:presLayoutVars>
          <dgm:bulletEnabled val="1"/>
        </dgm:presLayoutVars>
      </dgm:prSet>
      <dgm:spPr/>
      <dgm:t>
        <a:bodyPr/>
        <a:lstStyle/>
        <a:p>
          <a:endParaRPr lang="es-EC"/>
        </a:p>
      </dgm:t>
    </dgm:pt>
    <dgm:pt modelId="{6592605C-0865-475E-B2FA-39135D844E8C}" type="pres">
      <dgm:prSet presAssocID="{59C89DF4-6B03-4200-905A-CC95184D415E}" presName="parentText" presStyleLbl="node1" presStyleIdx="0" presStyleCnt="0">
        <dgm:presLayoutVars>
          <dgm:chMax val="0"/>
          <dgm:bulletEnabled val="1"/>
        </dgm:presLayoutVars>
      </dgm:prSet>
      <dgm:spPr/>
      <dgm:t>
        <a:bodyPr/>
        <a:lstStyle/>
        <a:p>
          <a:endParaRPr lang="es-EC"/>
        </a:p>
      </dgm:t>
    </dgm:pt>
    <dgm:pt modelId="{7CE91E78-6CBF-43FD-8E60-C07E57C99FE9}" type="pres">
      <dgm:prSet presAssocID="{59C89DF4-6B03-4200-905A-CC95184D415E}" presName="parentRect" presStyleLbl="alignNode1" presStyleIdx="2" presStyleCnt="5" custScaleX="115402"/>
      <dgm:spPr/>
      <dgm:t>
        <a:bodyPr/>
        <a:lstStyle/>
        <a:p>
          <a:endParaRPr lang="es-EC"/>
        </a:p>
      </dgm:t>
    </dgm:pt>
    <dgm:pt modelId="{F4CAB643-E80C-4FAB-9205-17AD67F2CDCB}" type="pres">
      <dgm:prSet presAssocID="{59C89DF4-6B03-4200-905A-CC95184D415E}" presName="adorn" presStyleLbl="fgAccFollowNode1" presStyleIdx="2" presStyleCnt="5"/>
      <dgm:spPr/>
    </dgm:pt>
    <dgm:pt modelId="{5CBDA66B-FBB2-4CC2-8099-4F9850F7B46F}" type="pres">
      <dgm:prSet presAssocID="{168C8ED3-57FD-44CE-A81C-7C3371042905}" presName="sibTrans" presStyleLbl="sibTrans2D1" presStyleIdx="0" presStyleCnt="0"/>
      <dgm:spPr/>
      <dgm:t>
        <a:bodyPr/>
        <a:lstStyle/>
        <a:p>
          <a:endParaRPr lang="es-EC"/>
        </a:p>
      </dgm:t>
    </dgm:pt>
    <dgm:pt modelId="{AAD3EED2-81F9-40C2-B24C-B27135AC9EB9}" type="pres">
      <dgm:prSet presAssocID="{02A4B54B-123C-43A3-A567-1AEF3C025B9F}" presName="compNode" presStyleCnt="0"/>
      <dgm:spPr/>
    </dgm:pt>
    <dgm:pt modelId="{9666EE2E-A910-468E-9A5C-92A364A5EE60}" type="pres">
      <dgm:prSet presAssocID="{02A4B54B-123C-43A3-A567-1AEF3C025B9F}" presName="childRect" presStyleLbl="bgAcc1" presStyleIdx="3" presStyleCnt="5">
        <dgm:presLayoutVars>
          <dgm:bulletEnabled val="1"/>
        </dgm:presLayoutVars>
      </dgm:prSet>
      <dgm:spPr/>
      <dgm:t>
        <a:bodyPr/>
        <a:lstStyle/>
        <a:p>
          <a:endParaRPr lang="es-EC"/>
        </a:p>
      </dgm:t>
    </dgm:pt>
    <dgm:pt modelId="{2E1EAAE6-6746-48DE-927A-D4BC566E2567}" type="pres">
      <dgm:prSet presAssocID="{02A4B54B-123C-43A3-A567-1AEF3C025B9F}" presName="parentText" presStyleLbl="node1" presStyleIdx="0" presStyleCnt="0">
        <dgm:presLayoutVars>
          <dgm:chMax val="0"/>
          <dgm:bulletEnabled val="1"/>
        </dgm:presLayoutVars>
      </dgm:prSet>
      <dgm:spPr/>
      <dgm:t>
        <a:bodyPr/>
        <a:lstStyle/>
        <a:p>
          <a:endParaRPr lang="es-EC"/>
        </a:p>
      </dgm:t>
    </dgm:pt>
    <dgm:pt modelId="{FD790B6D-D915-4BB2-8707-CA679B084A54}" type="pres">
      <dgm:prSet presAssocID="{02A4B54B-123C-43A3-A567-1AEF3C025B9F}" presName="parentRect" presStyleLbl="alignNode1" presStyleIdx="3" presStyleCnt="5"/>
      <dgm:spPr/>
      <dgm:t>
        <a:bodyPr/>
        <a:lstStyle/>
        <a:p>
          <a:endParaRPr lang="es-EC"/>
        </a:p>
      </dgm:t>
    </dgm:pt>
    <dgm:pt modelId="{90C7583B-D85B-4520-8E87-AF0833104D45}" type="pres">
      <dgm:prSet presAssocID="{02A4B54B-123C-43A3-A567-1AEF3C025B9F}" presName="adorn" presStyleLbl="fgAccFollowNode1" presStyleIdx="3" presStyleCnt="5"/>
      <dgm:spPr/>
    </dgm:pt>
    <dgm:pt modelId="{925F0F15-1BA7-4FF2-9623-CE2246E23B66}" type="pres">
      <dgm:prSet presAssocID="{5FA48956-6EF0-4DF4-89E9-15022F771A8E}" presName="sibTrans" presStyleLbl="sibTrans2D1" presStyleIdx="0" presStyleCnt="0"/>
      <dgm:spPr/>
      <dgm:t>
        <a:bodyPr/>
        <a:lstStyle/>
        <a:p>
          <a:endParaRPr lang="es-EC"/>
        </a:p>
      </dgm:t>
    </dgm:pt>
    <dgm:pt modelId="{F1122750-47D8-4ECD-A4EC-731F9E7656ED}" type="pres">
      <dgm:prSet presAssocID="{E5E5E46A-265E-4F04-9C0C-4851D82DBCCE}" presName="compNode" presStyleCnt="0"/>
      <dgm:spPr/>
    </dgm:pt>
    <dgm:pt modelId="{28E7EC7F-ACCD-4D31-B44C-34631C76E950}" type="pres">
      <dgm:prSet presAssocID="{E5E5E46A-265E-4F04-9C0C-4851D82DBCCE}" presName="childRect" presStyleLbl="bgAcc1" presStyleIdx="4" presStyleCnt="5" custScaleX="104852">
        <dgm:presLayoutVars>
          <dgm:bulletEnabled val="1"/>
        </dgm:presLayoutVars>
      </dgm:prSet>
      <dgm:spPr/>
      <dgm:t>
        <a:bodyPr/>
        <a:lstStyle/>
        <a:p>
          <a:endParaRPr lang="es-EC"/>
        </a:p>
      </dgm:t>
    </dgm:pt>
    <dgm:pt modelId="{E7F67597-E04E-4769-99F2-2B04FFC5B762}" type="pres">
      <dgm:prSet presAssocID="{E5E5E46A-265E-4F04-9C0C-4851D82DBCCE}" presName="parentText" presStyleLbl="node1" presStyleIdx="0" presStyleCnt="0">
        <dgm:presLayoutVars>
          <dgm:chMax val="0"/>
          <dgm:bulletEnabled val="1"/>
        </dgm:presLayoutVars>
      </dgm:prSet>
      <dgm:spPr/>
      <dgm:t>
        <a:bodyPr/>
        <a:lstStyle/>
        <a:p>
          <a:endParaRPr lang="es-EC"/>
        </a:p>
      </dgm:t>
    </dgm:pt>
    <dgm:pt modelId="{70E6244B-E8FF-439C-B426-CF95CF6DE903}" type="pres">
      <dgm:prSet presAssocID="{E5E5E46A-265E-4F04-9C0C-4851D82DBCCE}" presName="parentRect" presStyleLbl="alignNode1" presStyleIdx="4" presStyleCnt="5" custScaleX="106131" custLinFactNeighborX="-1852"/>
      <dgm:spPr/>
      <dgm:t>
        <a:bodyPr/>
        <a:lstStyle/>
        <a:p>
          <a:endParaRPr lang="es-EC"/>
        </a:p>
      </dgm:t>
    </dgm:pt>
    <dgm:pt modelId="{D7BC3F75-3E52-4E09-8351-034DF4E8EA3D}" type="pres">
      <dgm:prSet presAssocID="{E5E5E46A-265E-4F04-9C0C-4851D82DBCCE}" presName="adorn" presStyleLbl="fgAccFollowNode1" presStyleIdx="4" presStyleCnt="5"/>
      <dgm:spPr/>
    </dgm:pt>
  </dgm:ptLst>
  <dgm:cxnLst>
    <dgm:cxn modelId="{17E34CFF-6709-4DCA-9DE7-E1458862C779}" type="presOf" srcId="{9B04A672-6B94-465D-833E-DBE37DD7F9C8}" destId="{9DA25253-D17B-4491-B62F-5C2D05B389B1}" srcOrd="0" destOrd="0" presId="urn:microsoft.com/office/officeart/2005/8/layout/bList2"/>
    <dgm:cxn modelId="{4BD21BB5-4B50-46F1-8555-7874C85CEF39}" srcId="{46925EE2-94CF-4091-BC0A-E779584BE119}" destId="{59C89DF4-6B03-4200-905A-CC95184D415E}" srcOrd="2" destOrd="0" parTransId="{E41AE083-233A-4E95-BE5D-4D79B3DA15E5}" sibTransId="{168C8ED3-57FD-44CE-A81C-7C3371042905}"/>
    <dgm:cxn modelId="{8B761CFC-EBC1-46B0-9A9F-B2255B6DC3CC}" type="presOf" srcId="{B6B45337-7706-4FAC-BDD3-725E3088C65E}" destId="{26F76D41-E660-469E-AFE5-0EA72CB154FA}" srcOrd="1" destOrd="0" presId="urn:microsoft.com/office/officeart/2005/8/layout/bList2"/>
    <dgm:cxn modelId="{2CC3466A-15D5-4DAC-91C3-860F36C6170B}" type="presOf" srcId="{02A4B54B-123C-43A3-A567-1AEF3C025B9F}" destId="{2E1EAAE6-6746-48DE-927A-D4BC566E2567}" srcOrd="0" destOrd="0" presId="urn:microsoft.com/office/officeart/2005/8/layout/bList2"/>
    <dgm:cxn modelId="{5E410A6B-2FA3-406D-9C8D-5F327D6E9AE1}" type="presOf" srcId="{E5E5E46A-265E-4F04-9C0C-4851D82DBCCE}" destId="{70E6244B-E8FF-439C-B426-CF95CF6DE903}" srcOrd="1" destOrd="0" presId="urn:microsoft.com/office/officeart/2005/8/layout/bList2"/>
    <dgm:cxn modelId="{AFE67998-0D2F-4204-BBC8-8258764310FD}" type="presOf" srcId="{91C1C782-F5AC-48D9-BB1B-2A44AD506E9F}" destId="{D027303A-7286-4B21-89DE-56CE8DEA96EB}" srcOrd="0" destOrd="0" presId="urn:microsoft.com/office/officeart/2005/8/layout/bList2"/>
    <dgm:cxn modelId="{A35D57A9-70EB-4D63-97A0-00217891EE35}" type="presOf" srcId="{07F631ED-07D3-4D10-AACE-FD75C4212091}" destId="{28E7EC7F-ACCD-4D31-B44C-34631C76E950}" srcOrd="0" destOrd="0" presId="urn:microsoft.com/office/officeart/2005/8/layout/bList2"/>
    <dgm:cxn modelId="{53479741-ECCF-46C6-9479-7B2EC83B0EF5}" type="presOf" srcId="{59C89DF4-6B03-4200-905A-CC95184D415E}" destId="{7CE91E78-6CBF-43FD-8E60-C07E57C99FE9}" srcOrd="1" destOrd="0" presId="urn:microsoft.com/office/officeart/2005/8/layout/bList2"/>
    <dgm:cxn modelId="{47D72F2C-DF01-4FA8-89F9-7090A628355F}" type="presOf" srcId="{46925EE2-94CF-4091-BC0A-E779584BE119}" destId="{7E5D8A74-1D69-44F3-9F18-59EB9E81564C}" srcOrd="0" destOrd="0" presId="urn:microsoft.com/office/officeart/2005/8/layout/bList2"/>
    <dgm:cxn modelId="{4B4CD036-1211-4A23-9A14-97A7C78FEC01}" srcId="{46925EE2-94CF-4091-BC0A-E779584BE119}" destId="{E5E5E46A-265E-4F04-9C0C-4851D82DBCCE}" srcOrd="4" destOrd="0" parTransId="{E9A8AF59-C7D7-4067-92A8-CE7599F11951}" sibTransId="{E82FEAA7-F7D6-4D56-9E42-8023FA60F4FD}"/>
    <dgm:cxn modelId="{72015CAE-6EFD-42D0-9353-2208B783EFC2}" type="presOf" srcId="{2DB9CA66-73A3-4575-A8BA-315F16A8A1AE}" destId="{08518EA0-293F-43BE-A157-C33CAAD0C332}" srcOrd="0" destOrd="0" presId="urn:microsoft.com/office/officeart/2005/8/layout/bList2"/>
    <dgm:cxn modelId="{638D0384-DB4D-4FC3-B75C-B7F8A174BA80}" type="presOf" srcId="{E5E5E46A-265E-4F04-9C0C-4851D82DBCCE}" destId="{E7F67597-E04E-4769-99F2-2B04FFC5B762}" srcOrd="0" destOrd="0" presId="urn:microsoft.com/office/officeart/2005/8/layout/bList2"/>
    <dgm:cxn modelId="{54B08779-5A79-4E97-921E-D9FB9F02351C}" type="presOf" srcId="{5FA48956-6EF0-4DF4-89E9-15022F771A8E}" destId="{925F0F15-1BA7-4FF2-9623-CE2246E23B66}" srcOrd="0" destOrd="0" presId="urn:microsoft.com/office/officeart/2005/8/layout/bList2"/>
    <dgm:cxn modelId="{AE6CC189-31FB-4BEF-A540-B6423FA0BE96}" type="presOf" srcId="{02A4B54B-123C-43A3-A567-1AEF3C025B9F}" destId="{FD790B6D-D915-4BB2-8707-CA679B084A54}" srcOrd="1" destOrd="0" presId="urn:microsoft.com/office/officeart/2005/8/layout/bList2"/>
    <dgm:cxn modelId="{7C7209D5-6CD4-4D54-881E-FDA79190C886}" type="presOf" srcId="{B6B45337-7706-4FAC-BDD3-725E3088C65E}" destId="{F41A7B47-ECA1-41A3-88E6-172FB7875B34}" srcOrd="0" destOrd="0" presId="urn:microsoft.com/office/officeart/2005/8/layout/bList2"/>
    <dgm:cxn modelId="{45291344-AA67-4E1A-A0AE-2440517E4660}" type="presOf" srcId="{D2C0B7C4-CFF8-4CBC-A170-4BEB22C25449}" destId="{076E1160-BBC0-4A91-B500-43A1258AE8AD}" srcOrd="0" destOrd="0" presId="urn:microsoft.com/office/officeart/2005/8/layout/bList2"/>
    <dgm:cxn modelId="{27D3AC75-1280-4135-B25F-702F4FF2B494}" type="presOf" srcId="{AFA909D9-128D-4333-9839-4CE0A3E99821}" destId="{5F8D7471-BC49-49B6-893B-2C5B4540CDBC}" srcOrd="0" destOrd="0" presId="urn:microsoft.com/office/officeart/2005/8/layout/bList2"/>
    <dgm:cxn modelId="{5C391C94-0E4C-4650-BEAE-B1231CF03555}" type="presOf" srcId="{3C5D990C-1DA3-40D0-B349-C718153D9269}" destId="{DD48908F-3E61-47B9-90B6-3B51B9EF9986}" srcOrd="0" destOrd="0" presId="urn:microsoft.com/office/officeart/2005/8/layout/bList2"/>
    <dgm:cxn modelId="{093D7AC7-5FA3-4A12-B238-86D1B31CBF67}" srcId="{02A4B54B-123C-43A3-A567-1AEF3C025B9F}" destId="{B26ADD55-2443-4D78-A8EE-CA409C2167E1}" srcOrd="0" destOrd="0" parTransId="{58C8C043-2A2D-4061-8256-CAAD20ED4F25}" sibTransId="{8C02840E-0AA7-4495-B655-1A5670B95524}"/>
    <dgm:cxn modelId="{2257CD90-4664-4E1F-B86D-23703D3C7BE6}" srcId="{B6B45337-7706-4FAC-BDD3-725E3088C65E}" destId="{9B04A672-6B94-465D-833E-DBE37DD7F9C8}" srcOrd="0" destOrd="0" parTransId="{7821A98E-6D69-4275-94B6-681FE08E840F}" sibTransId="{B1F2E030-8288-4A42-A2B5-D260B5BF3283}"/>
    <dgm:cxn modelId="{C6B365E6-643C-46B0-937F-BA1866145316}" srcId="{46925EE2-94CF-4091-BC0A-E779584BE119}" destId="{B6B45337-7706-4FAC-BDD3-725E3088C65E}" srcOrd="1" destOrd="0" parTransId="{9C4D842C-0DF8-4120-9CC8-472E54F39C55}" sibTransId="{D2C0B7C4-CFF8-4CBC-A170-4BEB22C25449}"/>
    <dgm:cxn modelId="{B7AF20F6-EFC0-482A-ADCB-C01C1C0D879A}" srcId="{46925EE2-94CF-4091-BC0A-E779584BE119}" destId="{02A4B54B-123C-43A3-A567-1AEF3C025B9F}" srcOrd="3" destOrd="0" parTransId="{019CCBEB-8B63-4F02-ADF9-27CEEEBD640D}" sibTransId="{5FA48956-6EF0-4DF4-89E9-15022F771A8E}"/>
    <dgm:cxn modelId="{E6700506-C0FD-49EA-B35B-D520D3F6098E}" srcId="{E5E5E46A-265E-4F04-9C0C-4851D82DBCCE}" destId="{07F631ED-07D3-4D10-AACE-FD75C4212091}" srcOrd="0" destOrd="0" parTransId="{72282CFB-7B2C-4206-A8B6-952428784AB4}" sibTransId="{31EFE6A0-DE89-45AF-88BC-D7625238EE5A}"/>
    <dgm:cxn modelId="{C7963F7F-ADA1-47D4-8803-DBE24AE5D68C}" srcId="{46925EE2-94CF-4091-BC0A-E779584BE119}" destId="{91C1C782-F5AC-48D9-BB1B-2A44AD506E9F}" srcOrd="0" destOrd="0" parTransId="{46AED84C-7DDE-4448-9049-21A997A9B4D8}" sibTransId="{2DB9CA66-73A3-4575-A8BA-315F16A8A1AE}"/>
    <dgm:cxn modelId="{212E2263-95C1-41E9-B5F4-DA7AF31F155E}" srcId="{59C89DF4-6B03-4200-905A-CC95184D415E}" destId="{AFA909D9-128D-4333-9839-4CE0A3E99821}" srcOrd="0" destOrd="0" parTransId="{9176A302-8E3C-4504-90B8-ADECA6C12BBD}" sibTransId="{34F30964-CB08-4659-9D30-56FB60C3CB2C}"/>
    <dgm:cxn modelId="{3223C93D-0B54-499F-A86B-CC174D0C5485}" type="presOf" srcId="{91C1C782-F5AC-48D9-BB1B-2A44AD506E9F}" destId="{C0E2718D-5F2B-4858-ADD2-B04F3357BBB6}" srcOrd="1" destOrd="0" presId="urn:microsoft.com/office/officeart/2005/8/layout/bList2"/>
    <dgm:cxn modelId="{8DE1AD21-4932-4AFE-B5CB-2C7C84F12BE1}" type="presOf" srcId="{B26ADD55-2443-4D78-A8EE-CA409C2167E1}" destId="{9666EE2E-A910-468E-9A5C-92A364A5EE60}" srcOrd="0" destOrd="0" presId="urn:microsoft.com/office/officeart/2005/8/layout/bList2"/>
    <dgm:cxn modelId="{35FFAB5E-3DCF-4BD2-931C-27EDCDEC8A0C}" srcId="{91C1C782-F5AC-48D9-BB1B-2A44AD506E9F}" destId="{3C5D990C-1DA3-40D0-B349-C718153D9269}" srcOrd="0" destOrd="0" parTransId="{7EABA7E7-F4E9-491F-89E4-63BEBD963BDE}" sibTransId="{3ED6FB76-85EB-4378-9E1A-B8DD8162446D}"/>
    <dgm:cxn modelId="{E9E4A92E-B5C9-44EB-B1C4-81F3C4008DFB}" type="presOf" srcId="{59C89DF4-6B03-4200-905A-CC95184D415E}" destId="{6592605C-0865-475E-B2FA-39135D844E8C}" srcOrd="0" destOrd="0" presId="urn:microsoft.com/office/officeart/2005/8/layout/bList2"/>
    <dgm:cxn modelId="{29D3C2DB-96A8-48AC-884E-1DD9BCCA70E5}" type="presOf" srcId="{168C8ED3-57FD-44CE-A81C-7C3371042905}" destId="{5CBDA66B-FBB2-4CC2-8099-4F9850F7B46F}" srcOrd="0" destOrd="0" presId="urn:microsoft.com/office/officeart/2005/8/layout/bList2"/>
    <dgm:cxn modelId="{765209D4-FFAC-4BF7-A200-7BC5FCD43365}" type="presParOf" srcId="{7E5D8A74-1D69-44F3-9F18-59EB9E81564C}" destId="{4E8F546A-BB2E-4F0D-AC3E-16EE1AC2D23C}" srcOrd="0" destOrd="0" presId="urn:microsoft.com/office/officeart/2005/8/layout/bList2"/>
    <dgm:cxn modelId="{0AAB6284-FD45-4967-9611-4B8B9D15DCC4}" type="presParOf" srcId="{4E8F546A-BB2E-4F0D-AC3E-16EE1AC2D23C}" destId="{DD48908F-3E61-47B9-90B6-3B51B9EF9986}" srcOrd="0" destOrd="0" presId="urn:microsoft.com/office/officeart/2005/8/layout/bList2"/>
    <dgm:cxn modelId="{3C0F71BB-1098-4AD2-B044-E00192DACF9D}" type="presParOf" srcId="{4E8F546A-BB2E-4F0D-AC3E-16EE1AC2D23C}" destId="{D027303A-7286-4B21-89DE-56CE8DEA96EB}" srcOrd="1" destOrd="0" presId="urn:microsoft.com/office/officeart/2005/8/layout/bList2"/>
    <dgm:cxn modelId="{FB49317B-38DA-4AD7-AC3F-4FB7BAB3DC6B}" type="presParOf" srcId="{4E8F546A-BB2E-4F0D-AC3E-16EE1AC2D23C}" destId="{C0E2718D-5F2B-4858-ADD2-B04F3357BBB6}" srcOrd="2" destOrd="0" presId="urn:microsoft.com/office/officeart/2005/8/layout/bList2"/>
    <dgm:cxn modelId="{65E18D7D-E82F-4DC2-A434-CBCC8389B655}" type="presParOf" srcId="{4E8F546A-BB2E-4F0D-AC3E-16EE1AC2D23C}" destId="{46E175E6-29C7-47FB-AA20-8E075ED9E690}" srcOrd="3" destOrd="0" presId="urn:microsoft.com/office/officeart/2005/8/layout/bList2"/>
    <dgm:cxn modelId="{071A87E3-5155-4D13-9CF8-DA9B2757283D}" type="presParOf" srcId="{7E5D8A74-1D69-44F3-9F18-59EB9E81564C}" destId="{08518EA0-293F-43BE-A157-C33CAAD0C332}" srcOrd="1" destOrd="0" presId="urn:microsoft.com/office/officeart/2005/8/layout/bList2"/>
    <dgm:cxn modelId="{B864134A-B5E6-47A5-80FF-4B754EAE66AF}" type="presParOf" srcId="{7E5D8A74-1D69-44F3-9F18-59EB9E81564C}" destId="{BDE0AC5E-1D94-49C2-B831-1C6704318040}" srcOrd="2" destOrd="0" presId="urn:microsoft.com/office/officeart/2005/8/layout/bList2"/>
    <dgm:cxn modelId="{9523AB46-944F-4F7A-B6AD-247EE4A6F46A}" type="presParOf" srcId="{BDE0AC5E-1D94-49C2-B831-1C6704318040}" destId="{9DA25253-D17B-4491-B62F-5C2D05B389B1}" srcOrd="0" destOrd="0" presId="urn:microsoft.com/office/officeart/2005/8/layout/bList2"/>
    <dgm:cxn modelId="{724F39F5-24D9-450D-831F-2D52F5AAFB3C}" type="presParOf" srcId="{BDE0AC5E-1D94-49C2-B831-1C6704318040}" destId="{F41A7B47-ECA1-41A3-88E6-172FB7875B34}" srcOrd="1" destOrd="0" presId="urn:microsoft.com/office/officeart/2005/8/layout/bList2"/>
    <dgm:cxn modelId="{B261E39E-EE5B-4015-88D4-E22B2FC94ADF}" type="presParOf" srcId="{BDE0AC5E-1D94-49C2-B831-1C6704318040}" destId="{26F76D41-E660-469E-AFE5-0EA72CB154FA}" srcOrd="2" destOrd="0" presId="urn:microsoft.com/office/officeart/2005/8/layout/bList2"/>
    <dgm:cxn modelId="{BA711CC2-181E-47B3-BA9B-66C51327138E}" type="presParOf" srcId="{BDE0AC5E-1D94-49C2-B831-1C6704318040}" destId="{3B1D8BC9-789C-475C-B75E-BC167EEBFC09}" srcOrd="3" destOrd="0" presId="urn:microsoft.com/office/officeart/2005/8/layout/bList2"/>
    <dgm:cxn modelId="{ABD67C28-FD7C-4E00-B0D2-9A7590D04DFB}" type="presParOf" srcId="{7E5D8A74-1D69-44F3-9F18-59EB9E81564C}" destId="{076E1160-BBC0-4A91-B500-43A1258AE8AD}" srcOrd="3" destOrd="0" presId="urn:microsoft.com/office/officeart/2005/8/layout/bList2"/>
    <dgm:cxn modelId="{295E7225-40E7-4C17-B6DB-01ABA876D3BC}" type="presParOf" srcId="{7E5D8A74-1D69-44F3-9F18-59EB9E81564C}" destId="{E84E6380-B5F3-4CBE-89F7-310CB767E790}" srcOrd="4" destOrd="0" presId="urn:microsoft.com/office/officeart/2005/8/layout/bList2"/>
    <dgm:cxn modelId="{F03864F7-B44B-4811-91F2-E6EC6644E51E}" type="presParOf" srcId="{E84E6380-B5F3-4CBE-89F7-310CB767E790}" destId="{5F8D7471-BC49-49B6-893B-2C5B4540CDBC}" srcOrd="0" destOrd="0" presId="urn:microsoft.com/office/officeart/2005/8/layout/bList2"/>
    <dgm:cxn modelId="{EBF1B44B-9D18-49C7-8CF6-C79592F1CA2B}" type="presParOf" srcId="{E84E6380-B5F3-4CBE-89F7-310CB767E790}" destId="{6592605C-0865-475E-B2FA-39135D844E8C}" srcOrd="1" destOrd="0" presId="urn:microsoft.com/office/officeart/2005/8/layout/bList2"/>
    <dgm:cxn modelId="{6758EC4D-5ECD-45A0-BF4A-FA8D0E8CB38B}" type="presParOf" srcId="{E84E6380-B5F3-4CBE-89F7-310CB767E790}" destId="{7CE91E78-6CBF-43FD-8E60-C07E57C99FE9}" srcOrd="2" destOrd="0" presId="urn:microsoft.com/office/officeart/2005/8/layout/bList2"/>
    <dgm:cxn modelId="{7CA5A16B-DF72-441A-A9B9-8A68E3CC1FD1}" type="presParOf" srcId="{E84E6380-B5F3-4CBE-89F7-310CB767E790}" destId="{F4CAB643-E80C-4FAB-9205-17AD67F2CDCB}" srcOrd="3" destOrd="0" presId="urn:microsoft.com/office/officeart/2005/8/layout/bList2"/>
    <dgm:cxn modelId="{5F06A88F-2656-4D2C-BA4E-E4899B7AFB84}" type="presParOf" srcId="{7E5D8A74-1D69-44F3-9F18-59EB9E81564C}" destId="{5CBDA66B-FBB2-4CC2-8099-4F9850F7B46F}" srcOrd="5" destOrd="0" presId="urn:microsoft.com/office/officeart/2005/8/layout/bList2"/>
    <dgm:cxn modelId="{74BD6DFF-3CC2-4AD8-929A-5E45936DA5C0}" type="presParOf" srcId="{7E5D8A74-1D69-44F3-9F18-59EB9E81564C}" destId="{AAD3EED2-81F9-40C2-B24C-B27135AC9EB9}" srcOrd="6" destOrd="0" presId="urn:microsoft.com/office/officeart/2005/8/layout/bList2"/>
    <dgm:cxn modelId="{DBE080BE-809B-4E06-8850-2418B13F73B6}" type="presParOf" srcId="{AAD3EED2-81F9-40C2-B24C-B27135AC9EB9}" destId="{9666EE2E-A910-468E-9A5C-92A364A5EE60}" srcOrd="0" destOrd="0" presId="urn:microsoft.com/office/officeart/2005/8/layout/bList2"/>
    <dgm:cxn modelId="{6FDDE6A7-542D-46E6-A111-6397A365F01C}" type="presParOf" srcId="{AAD3EED2-81F9-40C2-B24C-B27135AC9EB9}" destId="{2E1EAAE6-6746-48DE-927A-D4BC566E2567}" srcOrd="1" destOrd="0" presId="urn:microsoft.com/office/officeart/2005/8/layout/bList2"/>
    <dgm:cxn modelId="{8C2849DC-D4E9-4BAD-B51A-5E5733449A90}" type="presParOf" srcId="{AAD3EED2-81F9-40C2-B24C-B27135AC9EB9}" destId="{FD790B6D-D915-4BB2-8707-CA679B084A54}" srcOrd="2" destOrd="0" presId="urn:microsoft.com/office/officeart/2005/8/layout/bList2"/>
    <dgm:cxn modelId="{1850DAD9-782C-4C45-BA2C-40E15536FA7F}" type="presParOf" srcId="{AAD3EED2-81F9-40C2-B24C-B27135AC9EB9}" destId="{90C7583B-D85B-4520-8E87-AF0833104D45}" srcOrd="3" destOrd="0" presId="urn:microsoft.com/office/officeart/2005/8/layout/bList2"/>
    <dgm:cxn modelId="{787762D0-CA86-4986-94CD-CB2825D49426}" type="presParOf" srcId="{7E5D8A74-1D69-44F3-9F18-59EB9E81564C}" destId="{925F0F15-1BA7-4FF2-9623-CE2246E23B66}" srcOrd="7" destOrd="0" presId="urn:microsoft.com/office/officeart/2005/8/layout/bList2"/>
    <dgm:cxn modelId="{5CB16699-8C52-4FF0-A878-091F8E89DD92}" type="presParOf" srcId="{7E5D8A74-1D69-44F3-9F18-59EB9E81564C}" destId="{F1122750-47D8-4ECD-A4EC-731F9E7656ED}" srcOrd="8" destOrd="0" presId="urn:microsoft.com/office/officeart/2005/8/layout/bList2"/>
    <dgm:cxn modelId="{76F1CC79-7E96-4108-9B8E-2DEF59CE36EF}" type="presParOf" srcId="{F1122750-47D8-4ECD-A4EC-731F9E7656ED}" destId="{28E7EC7F-ACCD-4D31-B44C-34631C76E950}" srcOrd="0" destOrd="0" presId="urn:microsoft.com/office/officeart/2005/8/layout/bList2"/>
    <dgm:cxn modelId="{F85EFF37-AB6E-491D-B9AA-A01602162713}" type="presParOf" srcId="{F1122750-47D8-4ECD-A4EC-731F9E7656ED}" destId="{E7F67597-E04E-4769-99F2-2B04FFC5B762}" srcOrd="1" destOrd="0" presId="urn:microsoft.com/office/officeart/2005/8/layout/bList2"/>
    <dgm:cxn modelId="{E35E19B0-1838-4D3E-8C88-3E7208429A79}" type="presParOf" srcId="{F1122750-47D8-4ECD-A4EC-731F9E7656ED}" destId="{70E6244B-E8FF-439C-B426-CF95CF6DE903}" srcOrd="2" destOrd="0" presId="urn:microsoft.com/office/officeart/2005/8/layout/bList2"/>
    <dgm:cxn modelId="{A7512DF7-9034-48A2-8856-A584A762B7FE}" type="presParOf" srcId="{F1122750-47D8-4ECD-A4EC-731F9E7656ED}" destId="{D7BC3F75-3E52-4E09-8351-034DF4E8EA3D}" srcOrd="3" destOrd="0" presId="urn:microsoft.com/office/officeart/2005/8/layout/bList2"/>
  </dgm:cxnLst>
  <dgm:bg/>
  <dgm:whole/>
  <dgm:extLst>
    <a:ext uri="http://schemas.microsoft.com/office/drawing/2008/diagram">
      <dsp:dataModelExt xmlns:dsp="http://schemas.microsoft.com/office/drawing/2008/diagram" relId="rId20"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3000" b="1" u="none" dirty="0" smtClean="0">
              <a:solidFill>
                <a:schemeClr val="bg1"/>
              </a:solidFill>
            </a:rPr>
            <a:t>2.1.7 Estructura. Fase 1: Definición del proceso. Ubicación, tiempo, actividades (V)</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CAF78AD-C7FE-4DE9-BEE0-D3958D1C68F7}" type="presOf" srcId="{09FEC86F-E036-4932-A1F3-29C792D7DC38}" destId="{ED61DF64-18D5-4490-B573-C36FB134BE14}" srcOrd="0" destOrd="0" presId="urn:microsoft.com/office/officeart/2005/8/layout/vList2"/>
    <dgm:cxn modelId="{18B10B6B-B161-4DD9-946E-615CDA19266E}"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2B9BCD1-4819-4AF7-8802-9898947BF664}"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F7A70469-8250-46F1-88AF-F04370023B31}" type="doc">
      <dgm:prSet loTypeId="urn:microsoft.com/office/officeart/2005/8/layout/hList2" loCatId="list" qsTypeId="urn:microsoft.com/office/officeart/2005/8/quickstyle/simple1" qsCatId="simple" csTypeId="urn:microsoft.com/office/officeart/2005/8/colors/colorful5" csCatId="colorful" phldr="1"/>
      <dgm:spPr/>
      <dgm:t>
        <a:bodyPr/>
        <a:lstStyle/>
        <a:p>
          <a:endParaRPr lang="es-EC"/>
        </a:p>
      </dgm:t>
    </dgm:pt>
    <dgm:pt modelId="{FF598712-C431-4C3D-A030-602C9E5D3437}">
      <dgm:prSet phldrT="[Texto]"/>
      <dgm:spPr/>
      <dgm:t>
        <a:bodyPr/>
        <a:lstStyle/>
        <a:p>
          <a:pPr algn="l"/>
          <a:r>
            <a:rPr lang="es-ES" b="1" i="0" dirty="0" smtClean="0"/>
            <a:t>Ubicación (Dónde)</a:t>
          </a:r>
          <a:endParaRPr lang="es-EC" dirty="0"/>
        </a:p>
      </dgm:t>
    </dgm:pt>
    <dgm:pt modelId="{C60FD8EA-4AF2-47F8-B566-8A58869A3DB2}" type="parTrans" cxnId="{C4B36794-8105-4C24-A7D6-B99D3FCF7443}">
      <dgm:prSet/>
      <dgm:spPr/>
      <dgm:t>
        <a:bodyPr/>
        <a:lstStyle/>
        <a:p>
          <a:endParaRPr lang="es-EC"/>
        </a:p>
      </dgm:t>
    </dgm:pt>
    <dgm:pt modelId="{508109CD-5B5C-491C-AF8E-8C91EEA4BB0E}" type="sibTrans" cxnId="{C4B36794-8105-4C24-A7D6-B99D3FCF7443}">
      <dgm:prSet/>
      <dgm:spPr/>
      <dgm:t>
        <a:bodyPr/>
        <a:lstStyle/>
        <a:p>
          <a:endParaRPr lang="es-EC"/>
        </a:p>
      </dgm:t>
    </dgm:pt>
    <dgm:pt modelId="{0B19D0D2-4784-48BA-95FD-73D567FC1F3D}">
      <dgm:prSet phldrT="[Texto]" custT="1"/>
      <dgm:spPr/>
      <dgm:t>
        <a:bodyPr/>
        <a:lstStyle/>
        <a:p>
          <a:r>
            <a:rPr lang="es-ES" sz="1400" dirty="0" smtClean="0"/>
            <a:t>Describe a la locación física de dónde se encuentra y desarrolla el proceso.</a:t>
          </a:r>
          <a:endParaRPr lang="es-EC" sz="1400" dirty="0"/>
        </a:p>
      </dgm:t>
    </dgm:pt>
    <dgm:pt modelId="{B8DC7C50-C88C-4592-8BA3-4C05465F234A}" type="parTrans" cxnId="{7D32BE48-653D-4535-A8D7-9D04AAEA37AD}">
      <dgm:prSet/>
      <dgm:spPr/>
      <dgm:t>
        <a:bodyPr/>
        <a:lstStyle/>
        <a:p>
          <a:endParaRPr lang="es-EC"/>
        </a:p>
      </dgm:t>
    </dgm:pt>
    <dgm:pt modelId="{4E35B1AA-F0FD-4CD9-8763-CB2F201CCE83}" type="sibTrans" cxnId="{7D32BE48-653D-4535-A8D7-9D04AAEA37AD}">
      <dgm:prSet/>
      <dgm:spPr/>
      <dgm:t>
        <a:bodyPr/>
        <a:lstStyle/>
        <a:p>
          <a:endParaRPr lang="es-EC"/>
        </a:p>
      </dgm:t>
    </dgm:pt>
    <dgm:pt modelId="{C0471C2E-0640-4EE1-9A3B-4D530E3E9F71}">
      <dgm:prSet phldrT="[Texto]"/>
      <dgm:spPr/>
      <dgm:t>
        <a:bodyPr/>
        <a:lstStyle/>
        <a:p>
          <a:pPr algn="l"/>
          <a:r>
            <a:rPr lang="es-EC" dirty="0" smtClean="0"/>
            <a:t>Tiempo (Cuándo)</a:t>
          </a:r>
          <a:endParaRPr lang="es-EC" dirty="0"/>
        </a:p>
      </dgm:t>
    </dgm:pt>
    <dgm:pt modelId="{B4D0DA94-5BA5-4EF2-96D3-43F534E73CFF}" type="parTrans" cxnId="{976D47DB-0F28-4F77-A274-224F666F4979}">
      <dgm:prSet/>
      <dgm:spPr/>
      <dgm:t>
        <a:bodyPr/>
        <a:lstStyle/>
        <a:p>
          <a:endParaRPr lang="es-EC"/>
        </a:p>
      </dgm:t>
    </dgm:pt>
    <dgm:pt modelId="{69C7F858-A2BE-4AFB-B3B1-809A08F6461B}" type="sibTrans" cxnId="{976D47DB-0F28-4F77-A274-224F666F4979}">
      <dgm:prSet/>
      <dgm:spPr/>
      <dgm:t>
        <a:bodyPr/>
        <a:lstStyle/>
        <a:p>
          <a:endParaRPr lang="es-EC"/>
        </a:p>
      </dgm:t>
    </dgm:pt>
    <dgm:pt modelId="{E17D2949-752F-4E55-927B-0867C2DBD6CB}">
      <dgm:prSet phldrT="[Texto]" custT="1"/>
      <dgm:spPr/>
      <dgm:t>
        <a:bodyPr/>
        <a:lstStyle/>
        <a:p>
          <a:r>
            <a:rPr lang="es-ES" sz="1400" dirty="0" smtClean="0"/>
            <a:t>Define el instante en que un proceso es activado; puede ser periódica o bajo petición del cliente del proceso. </a:t>
          </a:r>
          <a:endParaRPr lang="es-EC" sz="1400" dirty="0"/>
        </a:p>
      </dgm:t>
    </dgm:pt>
    <dgm:pt modelId="{9AAB1C53-AA27-4396-9FE6-37146205B8DC}" type="parTrans" cxnId="{FA28CD85-9706-4DC0-AF01-9B8FF6E6C9F5}">
      <dgm:prSet/>
      <dgm:spPr/>
      <dgm:t>
        <a:bodyPr/>
        <a:lstStyle/>
        <a:p>
          <a:endParaRPr lang="es-EC"/>
        </a:p>
      </dgm:t>
    </dgm:pt>
    <dgm:pt modelId="{19E7CF5A-3E3C-432C-97E0-34F4C719981A}" type="sibTrans" cxnId="{FA28CD85-9706-4DC0-AF01-9B8FF6E6C9F5}">
      <dgm:prSet/>
      <dgm:spPr/>
      <dgm:t>
        <a:bodyPr/>
        <a:lstStyle/>
        <a:p>
          <a:endParaRPr lang="es-EC"/>
        </a:p>
      </dgm:t>
    </dgm:pt>
    <dgm:pt modelId="{7AB44549-05D7-4991-8D34-D70CD249082C}">
      <dgm:prSet phldrT="[Texto]"/>
      <dgm:spPr/>
      <dgm:t>
        <a:bodyPr/>
        <a:lstStyle/>
        <a:p>
          <a:pPr algn="l"/>
          <a:r>
            <a:rPr lang="es-EC" dirty="0" smtClean="0"/>
            <a:t>Actividades (Cómo)</a:t>
          </a:r>
          <a:endParaRPr lang="es-EC" dirty="0"/>
        </a:p>
      </dgm:t>
    </dgm:pt>
    <dgm:pt modelId="{98D4FCEF-AEAA-4493-BFB0-8508E3FF2F13}" type="parTrans" cxnId="{F8129849-6B27-4574-A3D8-A2EB022809EE}">
      <dgm:prSet/>
      <dgm:spPr/>
      <dgm:t>
        <a:bodyPr/>
        <a:lstStyle/>
        <a:p>
          <a:endParaRPr lang="es-EC"/>
        </a:p>
      </dgm:t>
    </dgm:pt>
    <dgm:pt modelId="{4CC3899D-2B7F-4530-8166-3B2C3236A16E}" type="sibTrans" cxnId="{F8129849-6B27-4574-A3D8-A2EB022809EE}">
      <dgm:prSet/>
      <dgm:spPr/>
      <dgm:t>
        <a:bodyPr/>
        <a:lstStyle/>
        <a:p>
          <a:endParaRPr lang="es-EC"/>
        </a:p>
      </dgm:t>
    </dgm:pt>
    <dgm:pt modelId="{B70E8DE5-90CD-44AE-BC8F-558971D57067}">
      <dgm:prSet custT="1"/>
      <dgm:spPr/>
      <dgm:t>
        <a:bodyPr/>
        <a:lstStyle/>
        <a:p>
          <a:r>
            <a:rPr lang="es-EC" sz="1400" dirty="0" smtClean="0"/>
            <a:t>Establece el orden de las tareas que comprenden las fases a seguir para que un proceso cumpla con su objetivo. </a:t>
          </a:r>
          <a:endParaRPr lang="es-EC" sz="1400" dirty="0"/>
        </a:p>
      </dgm:t>
    </dgm:pt>
    <dgm:pt modelId="{B93C89FA-C7C8-4F99-9362-D25446DA2110}" type="parTrans" cxnId="{31E652B5-19DA-4C3D-84A9-C3E7C014EAD1}">
      <dgm:prSet/>
      <dgm:spPr/>
      <dgm:t>
        <a:bodyPr/>
        <a:lstStyle/>
        <a:p>
          <a:endParaRPr lang="es-EC"/>
        </a:p>
      </dgm:t>
    </dgm:pt>
    <dgm:pt modelId="{B7F9A8AC-7E0E-4E6F-A182-D0CD38B86B01}" type="sibTrans" cxnId="{31E652B5-19DA-4C3D-84A9-C3E7C014EAD1}">
      <dgm:prSet/>
      <dgm:spPr/>
      <dgm:t>
        <a:bodyPr/>
        <a:lstStyle/>
        <a:p>
          <a:endParaRPr lang="es-EC"/>
        </a:p>
      </dgm:t>
    </dgm:pt>
    <dgm:pt modelId="{FB7622DB-90E2-4EF5-9C0E-794BF19BD22A}">
      <dgm:prSet custT="1"/>
      <dgm:spPr/>
      <dgm:t>
        <a:bodyPr/>
        <a:lstStyle/>
        <a:p>
          <a:r>
            <a:rPr lang="es-EC" sz="1400" dirty="0" smtClean="0"/>
            <a:t>Las actividades de un proceso son implementadas a través de los Objetivos de Control </a:t>
          </a:r>
          <a:endParaRPr lang="es-EC" sz="1400" dirty="0"/>
        </a:p>
      </dgm:t>
    </dgm:pt>
    <dgm:pt modelId="{B8A9E533-AC3F-4172-8730-9FF622768C8E}" type="parTrans" cxnId="{A30E3D96-50B3-4E62-B442-4A73C11DD8B4}">
      <dgm:prSet/>
      <dgm:spPr/>
      <dgm:t>
        <a:bodyPr/>
        <a:lstStyle/>
        <a:p>
          <a:endParaRPr lang="es-EC"/>
        </a:p>
      </dgm:t>
    </dgm:pt>
    <dgm:pt modelId="{7B4D992C-75FB-4408-9D90-13DBE3BE08CD}" type="sibTrans" cxnId="{A30E3D96-50B3-4E62-B442-4A73C11DD8B4}">
      <dgm:prSet/>
      <dgm:spPr/>
      <dgm:t>
        <a:bodyPr/>
        <a:lstStyle/>
        <a:p>
          <a:endParaRPr lang="es-EC"/>
        </a:p>
      </dgm:t>
    </dgm:pt>
    <dgm:pt modelId="{E38D39EB-B3CC-4628-82DA-A54E22A4CD5D}">
      <dgm:prSet custT="1"/>
      <dgm:spPr/>
      <dgm:t>
        <a:bodyPr/>
        <a:lstStyle/>
        <a:p>
          <a:endParaRPr lang="es-EC" sz="1400" dirty="0"/>
        </a:p>
      </dgm:t>
    </dgm:pt>
    <dgm:pt modelId="{5910D00F-2F2A-49D0-8FA8-8C2505646C40}" type="parTrans" cxnId="{79F84BEF-1208-4FAA-AC1F-BFFC8309DF5B}">
      <dgm:prSet/>
      <dgm:spPr/>
      <dgm:t>
        <a:bodyPr/>
        <a:lstStyle/>
        <a:p>
          <a:endParaRPr lang="es-EC"/>
        </a:p>
      </dgm:t>
    </dgm:pt>
    <dgm:pt modelId="{A6AF119F-33B0-401D-8C21-9513DEA30014}" type="sibTrans" cxnId="{79F84BEF-1208-4FAA-AC1F-BFFC8309DF5B}">
      <dgm:prSet/>
      <dgm:spPr/>
      <dgm:t>
        <a:bodyPr/>
        <a:lstStyle/>
        <a:p>
          <a:endParaRPr lang="es-EC"/>
        </a:p>
      </dgm:t>
    </dgm:pt>
    <dgm:pt modelId="{74A175BB-9848-40E6-B0B9-96D990CBCDBD}">
      <dgm:prSet phldrT="[Texto]" custT="1"/>
      <dgm:spPr/>
      <dgm:t>
        <a:bodyPr/>
        <a:lstStyle/>
        <a:p>
          <a:r>
            <a:rPr lang="es-EC" sz="1400" dirty="0" smtClean="0"/>
            <a:t>Elementos a documentar: </a:t>
          </a:r>
          <a:endParaRPr lang="es-EC" sz="1400" dirty="0"/>
        </a:p>
      </dgm:t>
    </dgm:pt>
    <dgm:pt modelId="{75BC4569-329D-4EF0-9AC6-46A05870FDC8}" type="parTrans" cxnId="{1BBED1B5-DC61-4225-8067-3E4C3404641E}">
      <dgm:prSet/>
      <dgm:spPr/>
      <dgm:t>
        <a:bodyPr/>
        <a:lstStyle/>
        <a:p>
          <a:endParaRPr lang="es-EC"/>
        </a:p>
      </dgm:t>
    </dgm:pt>
    <dgm:pt modelId="{C8691847-7E25-4801-A625-AC9DCDE5905C}" type="sibTrans" cxnId="{1BBED1B5-DC61-4225-8067-3E4C3404641E}">
      <dgm:prSet/>
      <dgm:spPr/>
      <dgm:t>
        <a:bodyPr/>
        <a:lstStyle/>
        <a:p>
          <a:endParaRPr lang="es-EC"/>
        </a:p>
      </dgm:t>
    </dgm:pt>
    <dgm:pt modelId="{B71EB136-68C6-4AF6-8FB7-554C74291D58}">
      <dgm:prSet phldrT="[Texto]" custT="1"/>
      <dgm:spPr/>
      <dgm:t>
        <a:bodyPr/>
        <a:lstStyle/>
        <a:p>
          <a:endParaRPr lang="es-EC" sz="1400" dirty="0"/>
        </a:p>
      </dgm:t>
    </dgm:pt>
    <dgm:pt modelId="{E9CB8365-6E61-4C9A-A98A-A8B4E34E77F5}" type="parTrans" cxnId="{6EBF2027-F354-441D-9B82-F4AD2558A0CC}">
      <dgm:prSet/>
      <dgm:spPr/>
      <dgm:t>
        <a:bodyPr/>
        <a:lstStyle/>
        <a:p>
          <a:endParaRPr lang="es-EC"/>
        </a:p>
      </dgm:t>
    </dgm:pt>
    <dgm:pt modelId="{55693EE5-8FC8-428C-A76A-0D822D533ABF}" type="sibTrans" cxnId="{6EBF2027-F354-441D-9B82-F4AD2558A0CC}">
      <dgm:prSet/>
      <dgm:spPr/>
      <dgm:t>
        <a:bodyPr/>
        <a:lstStyle/>
        <a:p>
          <a:endParaRPr lang="es-EC"/>
        </a:p>
      </dgm:t>
    </dgm:pt>
    <dgm:pt modelId="{862168CC-81CD-47F2-90EE-F637298794EC}">
      <dgm:prSet phldrT="[Texto]" custT="1"/>
      <dgm:spPr/>
      <dgm:t>
        <a:bodyPr/>
        <a:lstStyle/>
        <a:p>
          <a:r>
            <a:rPr lang="es-EC" sz="1400" dirty="0" smtClean="0"/>
            <a:t>Ejecución: periódico / bajo petición.</a:t>
          </a:r>
          <a:endParaRPr lang="es-EC" sz="1400" dirty="0"/>
        </a:p>
      </dgm:t>
    </dgm:pt>
    <dgm:pt modelId="{DC926E73-1A28-4300-ACA3-94DAB1DE21E9}" type="parTrans" cxnId="{4D287958-0B15-46B9-AF29-99CBB1F6DB65}">
      <dgm:prSet/>
      <dgm:spPr/>
      <dgm:t>
        <a:bodyPr/>
        <a:lstStyle/>
        <a:p>
          <a:endParaRPr lang="es-EC"/>
        </a:p>
      </dgm:t>
    </dgm:pt>
    <dgm:pt modelId="{AA687A16-7D11-4AEC-93B6-DB61B05035D4}" type="sibTrans" cxnId="{4D287958-0B15-46B9-AF29-99CBB1F6DB65}">
      <dgm:prSet/>
      <dgm:spPr/>
      <dgm:t>
        <a:bodyPr/>
        <a:lstStyle/>
        <a:p>
          <a:endParaRPr lang="es-EC"/>
        </a:p>
      </dgm:t>
    </dgm:pt>
    <dgm:pt modelId="{9AC5A7C6-AE17-4826-B54A-E299874A839E}">
      <dgm:prSet phldrT="[Texto]" custT="1"/>
      <dgm:spPr/>
      <dgm:t>
        <a:bodyPr/>
        <a:lstStyle/>
        <a:p>
          <a:r>
            <a:rPr lang="es-EC" sz="1400" dirty="0" smtClean="0"/>
            <a:t>Frecuencia: aplica cuando el proceso es periódico</a:t>
          </a:r>
          <a:endParaRPr lang="es-EC" sz="1400" dirty="0"/>
        </a:p>
      </dgm:t>
    </dgm:pt>
    <dgm:pt modelId="{DBCDB795-C851-4573-BD16-126EB5941DB4}" type="parTrans" cxnId="{4A39AD36-FB6C-482F-8128-CEE5B71D865D}">
      <dgm:prSet/>
      <dgm:spPr/>
      <dgm:t>
        <a:bodyPr/>
        <a:lstStyle/>
        <a:p>
          <a:endParaRPr lang="es-EC"/>
        </a:p>
      </dgm:t>
    </dgm:pt>
    <dgm:pt modelId="{162C6534-E37C-47C4-BEC7-8458472105CB}" type="sibTrans" cxnId="{4A39AD36-FB6C-482F-8128-CEE5B71D865D}">
      <dgm:prSet/>
      <dgm:spPr/>
      <dgm:t>
        <a:bodyPr/>
        <a:lstStyle/>
        <a:p>
          <a:endParaRPr lang="es-EC"/>
        </a:p>
      </dgm:t>
    </dgm:pt>
    <dgm:pt modelId="{EA366502-5DEF-4B02-91A8-A73D1CFC1F96}">
      <dgm:prSet phldrT="[Texto]" custT="1"/>
      <dgm:spPr/>
      <dgm:t>
        <a:bodyPr/>
        <a:lstStyle/>
        <a:p>
          <a:endParaRPr lang="es-EC" sz="1400" dirty="0"/>
        </a:p>
      </dgm:t>
    </dgm:pt>
    <dgm:pt modelId="{A7075F15-0356-437F-B72F-8D603F4145CD}" type="parTrans" cxnId="{C504096A-ACCB-4AB7-B0B5-4BB91AB2CAAB}">
      <dgm:prSet/>
      <dgm:spPr/>
      <dgm:t>
        <a:bodyPr/>
        <a:lstStyle/>
        <a:p>
          <a:endParaRPr lang="es-EC"/>
        </a:p>
      </dgm:t>
    </dgm:pt>
    <dgm:pt modelId="{80AB27A6-AD80-4C65-A404-63B34CCD8B16}" type="sibTrans" cxnId="{C504096A-ACCB-4AB7-B0B5-4BB91AB2CAAB}">
      <dgm:prSet/>
      <dgm:spPr/>
      <dgm:t>
        <a:bodyPr/>
        <a:lstStyle/>
        <a:p>
          <a:endParaRPr lang="es-EC"/>
        </a:p>
      </dgm:t>
    </dgm:pt>
    <dgm:pt modelId="{27FC9EFC-37E2-4099-8586-A6C4B069BEA5}" type="pres">
      <dgm:prSet presAssocID="{F7A70469-8250-46F1-88AF-F04370023B31}" presName="linearFlow" presStyleCnt="0">
        <dgm:presLayoutVars>
          <dgm:dir/>
          <dgm:animLvl val="lvl"/>
          <dgm:resizeHandles/>
        </dgm:presLayoutVars>
      </dgm:prSet>
      <dgm:spPr/>
      <dgm:t>
        <a:bodyPr/>
        <a:lstStyle/>
        <a:p>
          <a:endParaRPr lang="es-EC"/>
        </a:p>
      </dgm:t>
    </dgm:pt>
    <dgm:pt modelId="{04DFE854-88F5-4CF0-BDDD-3FF170D1F7FD}" type="pres">
      <dgm:prSet presAssocID="{FF598712-C431-4C3D-A030-602C9E5D3437}" presName="compositeNode" presStyleCnt="0">
        <dgm:presLayoutVars>
          <dgm:bulletEnabled val="1"/>
        </dgm:presLayoutVars>
      </dgm:prSet>
      <dgm:spPr/>
    </dgm:pt>
    <dgm:pt modelId="{DB24629C-BB01-4CBC-B539-A4571693915B}" type="pres">
      <dgm:prSet presAssocID="{FF598712-C431-4C3D-A030-602C9E5D3437}" presName="image" presStyleLbl="fgImgPlace1" presStyleIdx="0" presStyleCnt="3"/>
      <dgm:spPr/>
    </dgm:pt>
    <dgm:pt modelId="{B2F07B1F-B68E-42D5-ADD2-3258968814C2}" type="pres">
      <dgm:prSet presAssocID="{FF598712-C431-4C3D-A030-602C9E5D3437}" presName="childNode" presStyleLbl="node1" presStyleIdx="0" presStyleCnt="3" custScaleX="112168">
        <dgm:presLayoutVars>
          <dgm:bulletEnabled val="1"/>
        </dgm:presLayoutVars>
      </dgm:prSet>
      <dgm:spPr/>
      <dgm:t>
        <a:bodyPr/>
        <a:lstStyle/>
        <a:p>
          <a:endParaRPr lang="es-EC"/>
        </a:p>
      </dgm:t>
    </dgm:pt>
    <dgm:pt modelId="{63364625-47BC-4A8C-8E20-FFF75EB6B5DD}" type="pres">
      <dgm:prSet presAssocID="{FF598712-C431-4C3D-A030-602C9E5D3437}" presName="parentNode" presStyleLbl="revTx" presStyleIdx="0" presStyleCnt="3" custLinFactNeighborX="-36581">
        <dgm:presLayoutVars>
          <dgm:chMax val="0"/>
          <dgm:bulletEnabled val="1"/>
        </dgm:presLayoutVars>
      </dgm:prSet>
      <dgm:spPr/>
      <dgm:t>
        <a:bodyPr/>
        <a:lstStyle/>
        <a:p>
          <a:endParaRPr lang="es-EC"/>
        </a:p>
      </dgm:t>
    </dgm:pt>
    <dgm:pt modelId="{B0B44B94-A082-4BCF-9C60-91AD39D8560E}" type="pres">
      <dgm:prSet presAssocID="{508109CD-5B5C-491C-AF8E-8C91EEA4BB0E}" presName="sibTrans" presStyleCnt="0"/>
      <dgm:spPr/>
    </dgm:pt>
    <dgm:pt modelId="{BDDA922A-B5FC-4108-8B4C-0CF578CC28F1}" type="pres">
      <dgm:prSet presAssocID="{C0471C2E-0640-4EE1-9A3B-4D530E3E9F71}" presName="compositeNode" presStyleCnt="0">
        <dgm:presLayoutVars>
          <dgm:bulletEnabled val="1"/>
        </dgm:presLayoutVars>
      </dgm:prSet>
      <dgm:spPr/>
    </dgm:pt>
    <dgm:pt modelId="{EE4BC06B-1589-4B42-9220-3AF15359F4F8}" type="pres">
      <dgm:prSet presAssocID="{C0471C2E-0640-4EE1-9A3B-4D530E3E9F71}" presName="image" presStyleLbl="fgImgPlace1" presStyleIdx="1" presStyleCnt="3"/>
      <dgm:spPr/>
    </dgm:pt>
    <dgm:pt modelId="{F392AC91-FD2F-4C6C-9242-E5FDC5F36F39}" type="pres">
      <dgm:prSet presAssocID="{C0471C2E-0640-4EE1-9A3B-4D530E3E9F71}" presName="childNode" presStyleLbl="node1" presStyleIdx="1" presStyleCnt="3" custScaleX="117541">
        <dgm:presLayoutVars>
          <dgm:bulletEnabled val="1"/>
        </dgm:presLayoutVars>
      </dgm:prSet>
      <dgm:spPr/>
      <dgm:t>
        <a:bodyPr/>
        <a:lstStyle/>
        <a:p>
          <a:endParaRPr lang="es-EC"/>
        </a:p>
      </dgm:t>
    </dgm:pt>
    <dgm:pt modelId="{B9D35DC6-B491-4F29-B0B5-D2DBDCE0E7A8}" type="pres">
      <dgm:prSet presAssocID="{C0471C2E-0640-4EE1-9A3B-4D530E3E9F71}" presName="parentNode" presStyleLbl="revTx" presStyleIdx="1" presStyleCnt="3" custLinFactNeighborX="-74086">
        <dgm:presLayoutVars>
          <dgm:chMax val="0"/>
          <dgm:bulletEnabled val="1"/>
        </dgm:presLayoutVars>
      </dgm:prSet>
      <dgm:spPr/>
      <dgm:t>
        <a:bodyPr/>
        <a:lstStyle/>
        <a:p>
          <a:endParaRPr lang="es-EC"/>
        </a:p>
      </dgm:t>
    </dgm:pt>
    <dgm:pt modelId="{7AAA217B-370C-4404-9706-78CE8BD4F969}" type="pres">
      <dgm:prSet presAssocID="{69C7F858-A2BE-4AFB-B3B1-809A08F6461B}" presName="sibTrans" presStyleCnt="0"/>
      <dgm:spPr/>
    </dgm:pt>
    <dgm:pt modelId="{21692EB2-F880-4AAA-8B63-451D0C5A471C}" type="pres">
      <dgm:prSet presAssocID="{7AB44549-05D7-4991-8D34-D70CD249082C}" presName="compositeNode" presStyleCnt="0">
        <dgm:presLayoutVars>
          <dgm:bulletEnabled val="1"/>
        </dgm:presLayoutVars>
      </dgm:prSet>
      <dgm:spPr/>
    </dgm:pt>
    <dgm:pt modelId="{E4A3E9D5-712D-4E89-AEF4-942F552E25BC}" type="pres">
      <dgm:prSet presAssocID="{7AB44549-05D7-4991-8D34-D70CD249082C}" presName="image" presStyleLbl="fgImgPlace1" presStyleIdx="2" presStyleCnt="3"/>
      <dgm:spPr/>
    </dgm:pt>
    <dgm:pt modelId="{6BE37A47-7213-4308-B6FC-41290ED00827}" type="pres">
      <dgm:prSet presAssocID="{7AB44549-05D7-4991-8D34-D70CD249082C}" presName="childNode" presStyleLbl="node1" presStyleIdx="2" presStyleCnt="3" custScaleX="126593">
        <dgm:presLayoutVars>
          <dgm:bulletEnabled val="1"/>
        </dgm:presLayoutVars>
      </dgm:prSet>
      <dgm:spPr/>
      <dgm:t>
        <a:bodyPr/>
        <a:lstStyle/>
        <a:p>
          <a:endParaRPr lang="es-EC"/>
        </a:p>
      </dgm:t>
    </dgm:pt>
    <dgm:pt modelId="{11127C7A-82C9-4D73-A3B1-C9790BDCC613}" type="pres">
      <dgm:prSet presAssocID="{7AB44549-05D7-4991-8D34-D70CD249082C}" presName="parentNode" presStyleLbl="revTx" presStyleIdx="2" presStyleCnt="3" custLinFactNeighborX="-62220" custLinFactNeighborY="-1644">
        <dgm:presLayoutVars>
          <dgm:chMax val="0"/>
          <dgm:bulletEnabled val="1"/>
        </dgm:presLayoutVars>
      </dgm:prSet>
      <dgm:spPr/>
      <dgm:t>
        <a:bodyPr/>
        <a:lstStyle/>
        <a:p>
          <a:endParaRPr lang="es-EC"/>
        </a:p>
      </dgm:t>
    </dgm:pt>
  </dgm:ptLst>
  <dgm:cxnLst>
    <dgm:cxn modelId="{D379E9FB-B2D3-4C1A-A2A2-47CEC688D3EA}" type="presOf" srcId="{7AB44549-05D7-4991-8D34-D70CD249082C}" destId="{11127C7A-82C9-4D73-A3B1-C9790BDCC613}" srcOrd="0" destOrd="0" presId="urn:microsoft.com/office/officeart/2005/8/layout/hList2"/>
    <dgm:cxn modelId="{2C587C7D-3A8D-4B4A-BAC7-2A57BB11FFBA}" type="presOf" srcId="{9AC5A7C6-AE17-4826-B54A-E299874A839E}" destId="{F392AC91-FD2F-4C6C-9242-E5FDC5F36F39}" srcOrd="0" destOrd="5" presId="urn:microsoft.com/office/officeart/2005/8/layout/hList2"/>
    <dgm:cxn modelId="{1BBED1B5-DC61-4225-8067-3E4C3404641E}" srcId="{C0471C2E-0640-4EE1-9A3B-4D530E3E9F71}" destId="{74A175BB-9848-40E6-B0B9-96D990CBCDBD}" srcOrd="2" destOrd="0" parTransId="{75BC4569-329D-4EF0-9AC6-46A05870FDC8}" sibTransId="{C8691847-7E25-4801-A625-AC9DCDE5905C}"/>
    <dgm:cxn modelId="{F8129849-6B27-4574-A3D8-A2EB022809EE}" srcId="{F7A70469-8250-46F1-88AF-F04370023B31}" destId="{7AB44549-05D7-4991-8D34-D70CD249082C}" srcOrd="2" destOrd="0" parTransId="{98D4FCEF-AEAA-4493-BFB0-8508E3FF2F13}" sibTransId="{4CC3899D-2B7F-4530-8166-3B2C3236A16E}"/>
    <dgm:cxn modelId="{7D32BE48-653D-4535-A8D7-9D04AAEA37AD}" srcId="{FF598712-C431-4C3D-A030-602C9E5D3437}" destId="{0B19D0D2-4784-48BA-95FD-73D567FC1F3D}" srcOrd="0" destOrd="0" parTransId="{B8DC7C50-C88C-4592-8BA3-4C05465F234A}" sibTransId="{4E35B1AA-F0FD-4CD9-8763-CB2F201CCE83}"/>
    <dgm:cxn modelId="{4E994F34-4E90-4E39-B655-C6C364F48B50}" type="presOf" srcId="{0B19D0D2-4784-48BA-95FD-73D567FC1F3D}" destId="{B2F07B1F-B68E-42D5-ADD2-3258968814C2}" srcOrd="0" destOrd="0" presId="urn:microsoft.com/office/officeart/2005/8/layout/hList2"/>
    <dgm:cxn modelId="{02FF9A04-A80B-4EC7-894A-ED7414A75E0C}" type="presOf" srcId="{C0471C2E-0640-4EE1-9A3B-4D530E3E9F71}" destId="{B9D35DC6-B491-4F29-B0B5-D2DBDCE0E7A8}" srcOrd="0" destOrd="0" presId="urn:microsoft.com/office/officeart/2005/8/layout/hList2"/>
    <dgm:cxn modelId="{3175C824-CBC5-4706-9CA9-80003A79FB8B}" type="presOf" srcId="{74A175BB-9848-40E6-B0B9-96D990CBCDBD}" destId="{F392AC91-FD2F-4C6C-9242-E5FDC5F36F39}" srcOrd="0" destOrd="2" presId="urn:microsoft.com/office/officeart/2005/8/layout/hList2"/>
    <dgm:cxn modelId="{04B250E3-9B1C-45AC-A8DC-3D39C275C093}" type="presOf" srcId="{B71EB136-68C6-4AF6-8FB7-554C74291D58}" destId="{F392AC91-FD2F-4C6C-9242-E5FDC5F36F39}" srcOrd="0" destOrd="1" presId="urn:microsoft.com/office/officeart/2005/8/layout/hList2"/>
    <dgm:cxn modelId="{C8EDE0AC-5143-4940-83B3-7805410065FD}" type="presOf" srcId="{862168CC-81CD-47F2-90EE-F637298794EC}" destId="{F392AC91-FD2F-4C6C-9242-E5FDC5F36F39}" srcOrd="0" destOrd="3" presId="urn:microsoft.com/office/officeart/2005/8/layout/hList2"/>
    <dgm:cxn modelId="{4197AD42-CA26-4605-AD42-1C866B672CF5}" type="presOf" srcId="{FB7622DB-90E2-4EF5-9C0E-794BF19BD22A}" destId="{6BE37A47-7213-4308-B6FC-41290ED00827}" srcOrd="0" destOrd="2" presId="urn:microsoft.com/office/officeart/2005/8/layout/hList2"/>
    <dgm:cxn modelId="{4DBCAB11-1BF2-47FB-9DD3-8BC92B1E3D2E}" type="presOf" srcId="{B70E8DE5-90CD-44AE-BC8F-558971D57067}" destId="{6BE37A47-7213-4308-B6FC-41290ED00827}" srcOrd="0" destOrd="0" presId="urn:microsoft.com/office/officeart/2005/8/layout/hList2"/>
    <dgm:cxn modelId="{FF4C534F-9A39-4196-A6CE-9B0A1BBE0248}" type="presOf" srcId="{F7A70469-8250-46F1-88AF-F04370023B31}" destId="{27FC9EFC-37E2-4099-8586-A6C4B069BEA5}" srcOrd="0" destOrd="0" presId="urn:microsoft.com/office/officeart/2005/8/layout/hList2"/>
    <dgm:cxn modelId="{3D666282-BD4B-4FA5-AEA9-45A026E96E97}" type="presOf" srcId="{E17D2949-752F-4E55-927B-0867C2DBD6CB}" destId="{F392AC91-FD2F-4C6C-9242-E5FDC5F36F39}" srcOrd="0" destOrd="0" presId="urn:microsoft.com/office/officeart/2005/8/layout/hList2"/>
    <dgm:cxn modelId="{A30E3D96-50B3-4E62-B442-4A73C11DD8B4}" srcId="{7AB44549-05D7-4991-8D34-D70CD249082C}" destId="{FB7622DB-90E2-4EF5-9C0E-794BF19BD22A}" srcOrd="2" destOrd="0" parTransId="{B8A9E533-AC3F-4172-8730-9FF622768C8E}" sibTransId="{7B4D992C-75FB-4408-9D90-13DBE3BE08CD}"/>
    <dgm:cxn modelId="{79F84BEF-1208-4FAA-AC1F-BFFC8309DF5B}" srcId="{7AB44549-05D7-4991-8D34-D70CD249082C}" destId="{E38D39EB-B3CC-4628-82DA-A54E22A4CD5D}" srcOrd="1" destOrd="0" parTransId="{5910D00F-2F2A-49D0-8FA8-8C2505646C40}" sibTransId="{A6AF119F-33B0-401D-8C21-9513DEA30014}"/>
    <dgm:cxn modelId="{31E652B5-19DA-4C3D-84A9-C3E7C014EAD1}" srcId="{7AB44549-05D7-4991-8D34-D70CD249082C}" destId="{B70E8DE5-90CD-44AE-BC8F-558971D57067}" srcOrd="0" destOrd="0" parTransId="{B93C89FA-C7C8-4F99-9362-D25446DA2110}" sibTransId="{B7F9A8AC-7E0E-4E6F-A182-D0CD38B86B01}"/>
    <dgm:cxn modelId="{E646412B-4332-4210-A4A1-EBB2576473E7}" type="presOf" srcId="{EA366502-5DEF-4B02-91A8-A73D1CFC1F96}" destId="{F392AC91-FD2F-4C6C-9242-E5FDC5F36F39}" srcOrd="0" destOrd="4" presId="urn:microsoft.com/office/officeart/2005/8/layout/hList2"/>
    <dgm:cxn modelId="{6EBF2027-F354-441D-9B82-F4AD2558A0CC}" srcId="{C0471C2E-0640-4EE1-9A3B-4D530E3E9F71}" destId="{B71EB136-68C6-4AF6-8FB7-554C74291D58}" srcOrd="1" destOrd="0" parTransId="{E9CB8365-6E61-4C9A-A98A-A8B4E34E77F5}" sibTransId="{55693EE5-8FC8-428C-A76A-0D822D533ABF}"/>
    <dgm:cxn modelId="{4A39AD36-FB6C-482F-8128-CEE5B71D865D}" srcId="{74A175BB-9848-40E6-B0B9-96D990CBCDBD}" destId="{9AC5A7C6-AE17-4826-B54A-E299874A839E}" srcOrd="2" destOrd="0" parTransId="{DBCDB795-C851-4573-BD16-126EB5941DB4}" sibTransId="{162C6534-E37C-47C4-BEC7-8458472105CB}"/>
    <dgm:cxn modelId="{FA28CD85-9706-4DC0-AF01-9B8FF6E6C9F5}" srcId="{C0471C2E-0640-4EE1-9A3B-4D530E3E9F71}" destId="{E17D2949-752F-4E55-927B-0867C2DBD6CB}" srcOrd="0" destOrd="0" parTransId="{9AAB1C53-AA27-4396-9FE6-37146205B8DC}" sibTransId="{19E7CF5A-3E3C-432C-97E0-34F4C719981A}"/>
    <dgm:cxn modelId="{C504096A-ACCB-4AB7-B0B5-4BB91AB2CAAB}" srcId="{74A175BB-9848-40E6-B0B9-96D990CBCDBD}" destId="{EA366502-5DEF-4B02-91A8-A73D1CFC1F96}" srcOrd="1" destOrd="0" parTransId="{A7075F15-0356-437F-B72F-8D603F4145CD}" sibTransId="{80AB27A6-AD80-4C65-A404-63B34CCD8B16}"/>
    <dgm:cxn modelId="{4D287958-0B15-46B9-AF29-99CBB1F6DB65}" srcId="{74A175BB-9848-40E6-B0B9-96D990CBCDBD}" destId="{862168CC-81CD-47F2-90EE-F637298794EC}" srcOrd="0" destOrd="0" parTransId="{DC926E73-1A28-4300-ACA3-94DAB1DE21E9}" sibTransId="{AA687A16-7D11-4AEC-93B6-DB61B05035D4}"/>
    <dgm:cxn modelId="{976D47DB-0F28-4F77-A274-224F666F4979}" srcId="{F7A70469-8250-46F1-88AF-F04370023B31}" destId="{C0471C2E-0640-4EE1-9A3B-4D530E3E9F71}" srcOrd="1" destOrd="0" parTransId="{B4D0DA94-5BA5-4EF2-96D3-43F534E73CFF}" sibTransId="{69C7F858-A2BE-4AFB-B3B1-809A08F6461B}"/>
    <dgm:cxn modelId="{C4B36794-8105-4C24-A7D6-B99D3FCF7443}" srcId="{F7A70469-8250-46F1-88AF-F04370023B31}" destId="{FF598712-C431-4C3D-A030-602C9E5D3437}" srcOrd="0" destOrd="0" parTransId="{C60FD8EA-4AF2-47F8-B566-8A58869A3DB2}" sibTransId="{508109CD-5B5C-491C-AF8E-8C91EEA4BB0E}"/>
    <dgm:cxn modelId="{F4394890-7516-4E26-9635-59EB5ACBE1AC}" type="presOf" srcId="{E38D39EB-B3CC-4628-82DA-A54E22A4CD5D}" destId="{6BE37A47-7213-4308-B6FC-41290ED00827}" srcOrd="0" destOrd="1" presId="urn:microsoft.com/office/officeart/2005/8/layout/hList2"/>
    <dgm:cxn modelId="{0A7A7F3C-96F6-4F27-9ABD-9B3C930A8268}" type="presOf" srcId="{FF598712-C431-4C3D-A030-602C9E5D3437}" destId="{63364625-47BC-4A8C-8E20-FFF75EB6B5DD}" srcOrd="0" destOrd="0" presId="urn:microsoft.com/office/officeart/2005/8/layout/hList2"/>
    <dgm:cxn modelId="{ECE40B58-8440-42CA-965C-E065581E08D9}" type="presParOf" srcId="{27FC9EFC-37E2-4099-8586-A6C4B069BEA5}" destId="{04DFE854-88F5-4CF0-BDDD-3FF170D1F7FD}" srcOrd="0" destOrd="0" presId="urn:microsoft.com/office/officeart/2005/8/layout/hList2"/>
    <dgm:cxn modelId="{72219904-6FF4-4457-9911-5E68B44A4CE4}" type="presParOf" srcId="{04DFE854-88F5-4CF0-BDDD-3FF170D1F7FD}" destId="{DB24629C-BB01-4CBC-B539-A4571693915B}" srcOrd="0" destOrd="0" presId="urn:microsoft.com/office/officeart/2005/8/layout/hList2"/>
    <dgm:cxn modelId="{B85BF664-E141-44D3-86B3-0E7DC99194B4}" type="presParOf" srcId="{04DFE854-88F5-4CF0-BDDD-3FF170D1F7FD}" destId="{B2F07B1F-B68E-42D5-ADD2-3258968814C2}" srcOrd="1" destOrd="0" presId="urn:microsoft.com/office/officeart/2005/8/layout/hList2"/>
    <dgm:cxn modelId="{7F2BF3AC-BB29-46B6-AB9E-830B105E2FD8}" type="presParOf" srcId="{04DFE854-88F5-4CF0-BDDD-3FF170D1F7FD}" destId="{63364625-47BC-4A8C-8E20-FFF75EB6B5DD}" srcOrd="2" destOrd="0" presId="urn:microsoft.com/office/officeart/2005/8/layout/hList2"/>
    <dgm:cxn modelId="{7F1D77C3-D9FE-4017-A687-9D28F577FDC6}" type="presParOf" srcId="{27FC9EFC-37E2-4099-8586-A6C4B069BEA5}" destId="{B0B44B94-A082-4BCF-9C60-91AD39D8560E}" srcOrd="1" destOrd="0" presId="urn:microsoft.com/office/officeart/2005/8/layout/hList2"/>
    <dgm:cxn modelId="{1EA1F9AA-AC0A-4220-B14D-DFDF2C064A05}" type="presParOf" srcId="{27FC9EFC-37E2-4099-8586-A6C4B069BEA5}" destId="{BDDA922A-B5FC-4108-8B4C-0CF578CC28F1}" srcOrd="2" destOrd="0" presId="urn:microsoft.com/office/officeart/2005/8/layout/hList2"/>
    <dgm:cxn modelId="{4013A80F-1644-4567-836C-FDA55DA8BC4A}" type="presParOf" srcId="{BDDA922A-B5FC-4108-8B4C-0CF578CC28F1}" destId="{EE4BC06B-1589-4B42-9220-3AF15359F4F8}" srcOrd="0" destOrd="0" presId="urn:microsoft.com/office/officeart/2005/8/layout/hList2"/>
    <dgm:cxn modelId="{E99A5A59-89B5-413A-A1A6-9C9785F742A6}" type="presParOf" srcId="{BDDA922A-B5FC-4108-8B4C-0CF578CC28F1}" destId="{F392AC91-FD2F-4C6C-9242-E5FDC5F36F39}" srcOrd="1" destOrd="0" presId="urn:microsoft.com/office/officeart/2005/8/layout/hList2"/>
    <dgm:cxn modelId="{5CB79A46-C56C-4067-831B-CB2109949476}" type="presParOf" srcId="{BDDA922A-B5FC-4108-8B4C-0CF578CC28F1}" destId="{B9D35DC6-B491-4F29-B0B5-D2DBDCE0E7A8}" srcOrd="2" destOrd="0" presId="urn:microsoft.com/office/officeart/2005/8/layout/hList2"/>
    <dgm:cxn modelId="{01ACF5B1-0B67-4832-B7B3-49AF2449E67E}" type="presParOf" srcId="{27FC9EFC-37E2-4099-8586-A6C4B069BEA5}" destId="{7AAA217B-370C-4404-9706-78CE8BD4F969}" srcOrd="3" destOrd="0" presId="urn:microsoft.com/office/officeart/2005/8/layout/hList2"/>
    <dgm:cxn modelId="{5E2A1103-54C9-4514-9C18-14EC9E221FCA}" type="presParOf" srcId="{27FC9EFC-37E2-4099-8586-A6C4B069BEA5}" destId="{21692EB2-F880-4AAA-8B63-451D0C5A471C}" srcOrd="4" destOrd="0" presId="urn:microsoft.com/office/officeart/2005/8/layout/hList2"/>
    <dgm:cxn modelId="{B2C63BF6-ABA8-4C93-B949-B6A7AE7F9ECD}" type="presParOf" srcId="{21692EB2-F880-4AAA-8B63-451D0C5A471C}" destId="{E4A3E9D5-712D-4E89-AEF4-942F552E25BC}" srcOrd="0" destOrd="0" presId="urn:microsoft.com/office/officeart/2005/8/layout/hList2"/>
    <dgm:cxn modelId="{8FA10732-2A98-4475-AC89-D088602D8804}" type="presParOf" srcId="{21692EB2-F880-4AAA-8B63-451D0C5A471C}" destId="{6BE37A47-7213-4308-B6FC-41290ED00827}" srcOrd="1" destOrd="0" presId="urn:microsoft.com/office/officeart/2005/8/layout/hList2"/>
    <dgm:cxn modelId="{6EEBCFE7-24A8-4083-A8B1-26BA9B59C449}" type="presParOf" srcId="{21692EB2-F880-4AAA-8B63-451D0C5A471C}" destId="{11127C7A-82C9-4D73-A3B1-C9790BDCC613}" srcOrd="2" destOrd="0" presId="urn:microsoft.com/office/officeart/2005/8/layout/hList2"/>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2.1.8 Estructura. Fase 1: Formulario de Definición del proceso (VI)</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B7CD2143-B6E3-461B-B547-41F95C310714}" type="presOf" srcId="{238CC9A4-0EAE-4AC6-8A4B-689493D375E4}" destId="{FC7C4530-963F-4D81-8C96-75FADF586974}" srcOrd="0" destOrd="0" presId="urn:microsoft.com/office/officeart/2005/8/layout/vList2"/>
    <dgm:cxn modelId="{68D600F7-9DC1-43BD-8D99-BDE4E94F7630}"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DA13C64-1AD4-47A4-B4C6-058B66AADB6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2.1.9 Estructura. Fase 1: Diagrama de Flujo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D899CA38-0E42-4422-A5E7-5EB4D71AA757}" type="presOf" srcId="{09FEC86F-E036-4932-A1F3-29C792D7DC38}" destId="{ED61DF64-18D5-4490-B573-C36FB134BE14}" srcOrd="0" destOrd="0" presId="urn:microsoft.com/office/officeart/2005/8/layout/vList2"/>
    <dgm:cxn modelId="{0A85CCFE-112D-4063-95C3-54D759DFB565}"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05F3380-3FC7-48BF-9439-70673112F25F}"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2.1.10 Estructura. Fase 1: Catálogo de Actividades</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54399FE-3473-4483-AA71-A4D1D0D0567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0A25781-3B84-464B-8431-E71ACA7AB52E}" type="presOf" srcId="{238CC9A4-0EAE-4AC6-8A4B-689493D375E4}" destId="{FC7C4530-963F-4D81-8C96-75FADF586974}" srcOrd="0" destOrd="0" presId="urn:microsoft.com/office/officeart/2005/8/layout/vList2"/>
    <dgm:cxn modelId="{7B8C130F-F6B4-4794-98D3-BA2AB6B5C05B}"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2AC4CB47-79A0-4F1E-AD02-8F76D31850B7}" type="doc">
      <dgm:prSet loTypeId="urn:microsoft.com/office/officeart/2005/8/layout/vList5" loCatId="list" qsTypeId="urn:microsoft.com/office/officeart/2005/8/quickstyle/simple5" qsCatId="simple" csTypeId="urn:microsoft.com/office/officeart/2005/8/colors/colorful5" csCatId="colorful" phldr="1"/>
      <dgm:spPr/>
      <dgm:t>
        <a:bodyPr/>
        <a:lstStyle/>
        <a:p>
          <a:endParaRPr lang="es-EC"/>
        </a:p>
      </dgm:t>
    </dgm:pt>
    <dgm:pt modelId="{8066571E-4945-4231-860E-2EDBC503E604}">
      <dgm:prSet phldrT="[Texto]"/>
      <dgm:spPr/>
      <dgm:t>
        <a:bodyPr/>
        <a:lstStyle/>
        <a:p>
          <a:r>
            <a:rPr lang="es-EC" dirty="0" smtClean="0"/>
            <a:t>Código de Actividad</a:t>
          </a:r>
          <a:endParaRPr lang="es-EC" dirty="0"/>
        </a:p>
      </dgm:t>
    </dgm:pt>
    <dgm:pt modelId="{B62AE5BD-7E20-42EF-8600-7E7380875BE5}" type="parTrans" cxnId="{BD4278F3-D7F2-462E-843E-7366690CA799}">
      <dgm:prSet/>
      <dgm:spPr/>
      <dgm:t>
        <a:bodyPr/>
        <a:lstStyle/>
        <a:p>
          <a:endParaRPr lang="es-EC"/>
        </a:p>
      </dgm:t>
    </dgm:pt>
    <dgm:pt modelId="{B5552F46-8938-4C61-88DC-AB9CE387BBDF}" type="sibTrans" cxnId="{BD4278F3-D7F2-462E-843E-7366690CA799}">
      <dgm:prSet/>
      <dgm:spPr/>
      <dgm:t>
        <a:bodyPr/>
        <a:lstStyle/>
        <a:p>
          <a:endParaRPr lang="es-EC"/>
        </a:p>
      </dgm:t>
    </dgm:pt>
    <dgm:pt modelId="{7ED21711-C6DE-4B82-B308-7186735E7BC0}">
      <dgm:prSet phldrT="[Texto]"/>
      <dgm:spPr/>
      <dgm:t>
        <a:bodyPr/>
        <a:lstStyle/>
        <a:p>
          <a:r>
            <a:rPr lang="es-EC" dirty="0" smtClean="0"/>
            <a:t>Prefijo que representa al proceso seguido por un secuencial que identificará el número de actividad.</a:t>
          </a:r>
          <a:endParaRPr lang="es-EC" dirty="0"/>
        </a:p>
      </dgm:t>
    </dgm:pt>
    <dgm:pt modelId="{26F9E152-6BEB-4ED7-AC7C-CFCCE9B8329F}" type="parTrans" cxnId="{F0E2358D-F9E6-42E7-9D47-F418E0122A3B}">
      <dgm:prSet/>
      <dgm:spPr/>
      <dgm:t>
        <a:bodyPr/>
        <a:lstStyle/>
        <a:p>
          <a:endParaRPr lang="es-EC"/>
        </a:p>
      </dgm:t>
    </dgm:pt>
    <dgm:pt modelId="{BF8DC4C7-9A07-475D-8CA2-E84C8BFD4D1A}" type="sibTrans" cxnId="{F0E2358D-F9E6-42E7-9D47-F418E0122A3B}">
      <dgm:prSet/>
      <dgm:spPr/>
      <dgm:t>
        <a:bodyPr/>
        <a:lstStyle/>
        <a:p>
          <a:endParaRPr lang="es-EC"/>
        </a:p>
      </dgm:t>
    </dgm:pt>
    <dgm:pt modelId="{68AF0895-E52F-4055-8FC0-7267FC2BEE0A}">
      <dgm:prSet phldrT="[Texto]"/>
      <dgm:spPr/>
      <dgm:t>
        <a:bodyPr/>
        <a:lstStyle/>
        <a:p>
          <a:r>
            <a:rPr lang="es-EC" dirty="0" smtClean="0"/>
            <a:t>Nombre</a:t>
          </a:r>
          <a:endParaRPr lang="es-EC" dirty="0"/>
        </a:p>
      </dgm:t>
    </dgm:pt>
    <dgm:pt modelId="{AFFD70F0-397F-4FE1-A024-F855AC9A4380}" type="parTrans" cxnId="{3D46EAE8-CCEB-49AE-8B7C-CFC44A3C4BCC}">
      <dgm:prSet/>
      <dgm:spPr/>
      <dgm:t>
        <a:bodyPr/>
        <a:lstStyle/>
        <a:p>
          <a:endParaRPr lang="es-EC"/>
        </a:p>
      </dgm:t>
    </dgm:pt>
    <dgm:pt modelId="{744923E9-9279-4CDE-82D9-29C9BA70A8C0}" type="sibTrans" cxnId="{3D46EAE8-CCEB-49AE-8B7C-CFC44A3C4BCC}">
      <dgm:prSet/>
      <dgm:spPr/>
      <dgm:t>
        <a:bodyPr/>
        <a:lstStyle/>
        <a:p>
          <a:endParaRPr lang="es-EC"/>
        </a:p>
      </dgm:t>
    </dgm:pt>
    <dgm:pt modelId="{7416D92E-AB67-40BC-8A3D-45F4B8966C5D}">
      <dgm:prSet phldrT="[Texto]"/>
      <dgm:spPr/>
      <dgm:t>
        <a:bodyPr/>
        <a:lstStyle/>
        <a:p>
          <a:r>
            <a:rPr lang="es-EC" dirty="0" smtClean="0"/>
            <a:t>Descripción del Objetivo de Control de bajo nivel.</a:t>
          </a:r>
          <a:endParaRPr lang="es-EC" dirty="0"/>
        </a:p>
      </dgm:t>
    </dgm:pt>
    <dgm:pt modelId="{92949D5A-A4F5-4FCC-B81A-C02FE39D0B0C}" type="parTrans" cxnId="{7A0DE3BB-3749-4D4D-A01D-395DC8162E5C}">
      <dgm:prSet/>
      <dgm:spPr/>
      <dgm:t>
        <a:bodyPr/>
        <a:lstStyle/>
        <a:p>
          <a:endParaRPr lang="es-EC"/>
        </a:p>
      </dgm:t>
    </dgm:pt>
    <dgm:pt modelId="{4E1ED6DF-491F-4F0F-9158-9EBE06AEA625}" type="sibTrans" cxnId="{7A0DE3BB-3749-4D4D-A01D-395DC8162E5C}">
      <dgm:prSet/>
      <dgm:spPr/>
      <dgm:t>
        <a:bodyPr/>
        <a:lstStyle/>
        <a:p>
          <a:endParaRPr lang="es-EC"/>
        </a:p>
      </dgm:t>
    </dgm:pt>
    <dgm:pt modelId="{1AE277A9-623D-42FF-BE5C-0378C9039F14}">
      <dgm:prSet phldrT="[Texto]"/>
      <dgm:spPr/>
      <dgm:t>
        <a:bodyPr/>
        <a:lstStyle/>
        <a:p>
          <a:r>
            <a:rPr lang="es-EC" dirty="0" smtClean="0"/>
            <a:t>Responsable</a:t>
          </a:r>
          <a:endParaRPr lang="es-EC" dirty="0"/>
        </a:p>
      </dgm:t>
    </dgm:pt>
    <dgm:pt modelId="{AB97A8B2-4671-4A7A-B0F2-BCC2D775D21A}" type="parTrans" cxnId="{9182DFAF-83D3-4BDE-A6C5-826A27493331}">
      <dgm:prSet/>
      <dgm:spPr/>
      <dgm:t>
        <a:bodyPr/>
        <a:lstStyle/>
        <a:p>
          <a:endParaRPr lang="es-EC"/>
        </a:p>
      </dgm:t>
    </dgm:pt>
    <dgm:pt modelId="{565ADB3B-1E0B-41F4-AD2E-D726518E9754}" type="sibTrans" cxnId="{9182DFAF-83D3-4BDE-A6C5-826A27493331}">
      <dgm:prSet/>
      <dgm:spPr/>
      <dgm:t>
        <a:bodyPr/>
        <a:lstStyle/>
        <a:p>
          <a:endParaRPr lang="es-EC"/>
        </a:p>
      </dgm:t>
    </dgm:pt>
    <dgm:pt modelId="{47FA0737-70B7-4D44-8C5C-2B351C7DF5D7}">
      <dgm:prSet phldrT="[Texto]"/>
      <dgm:spPr/>
      <dgm:t>
        <a:bodyPr/>
        <a:lstStyle/>
        <a:p>
          <a:r>
            <a:rPr lang="es-EC" dirty="0" smtClean="0"/>
            <a:t>Es el encargado de ejecutar la actividad.</a:t>
          </a:r>
          <a:endParaRPr lang="es-EC" dirty="0"/>
        </a:p>
      </dgm:t>
    </dgm:pt>
    <dgm:pt modelId="{30B0E92A-0EFB-4C35-95F1-1F9B81928822}" type="parTrans" cxnId="{E6238352-8A4D-4581-A70F-FC49B85AF855}">
      <dgm:prSet/>
      <dgm:spPr/>
      <dgm:t>
        <a:bodyPr/>
        <a:lstStyle/>
        <a:p>
          <a:endParaRPr lang="es-EC"/>
        </a:p>
      </dgm:t>
    </dgm:pt>
    <dgm:pt modelId="{FD24E347-16A8-47C5-9D53-1D89745DA6D1}" type="sibTrans" cxnId="{E6238352-8A4D-4581-A70F-FC49B85AF855}">
      <dgm:prSet/>
      <dgm:spPr/>
      <dgm:t>
        <a:bodyPr/>
        <a:lstStyle/>
        <a:p>
          <a:endParaRPr lang="es-EC"/>
        </a:p>
      </dgm:t>
    </dgm:pt>
    <dgm:pt modelId="{63B670DC-AB90-4DFA-940B-E8A918EF1B51}">
      <dgm:prSet phldrT="[Texto]"/>
      <dgm:spPr/>
      <dgm:t>
        <a:bodyPr/>
        <a:lstStyle/>
        <a:p>
          <a:r>
            <a:rPr lang="es-EC" dirty="0" smtClean="0"/>
            <a:t>Entradas</a:t>
          </a:r>
          <a:endParaRPr lang="es-EC" dirty="0"/>
        </a:p>
      </dgm:t>
    </dgm:pt>
    <dgm:pt modelId="{12698DC9-19F5-4907-894E-4F15C047DAF6}" type="parTrans" cxnId="{23B3CD84-D0CD-469F-B570-482E90B4E5B9}">
      <dgm:prSet/>
      <dgm:spPr/>
      <dgm:t>
        <a:bodyPr/>
        <a:lstStyle/>
        <a:p>
          <a:endParaRPr lang="es-EC"/>
        </a:p>
      </dgm:t>
    </dgm:pt>
    <dgm:pt modelId="{2EF9B2ED-4E08-441E-BECE-CEB3DB359AE0}" type="sibTrans" cxnId="{23B3CD84-D0CD-469F-B570-482E90B4E5B9}">
      <dgm:prSet/>
      <dgm:spPr/>
      <dgm:t>
        <a:bodyPr/>
        <a:lstStyle/>
        <a:p>
          <a:endParaRPr lang="es-EC"/>
        </a:p>
      </dgm:t>
    </dgm:pt>
    <dgm:pt modelId="{9DF01BAB-B1F3-49A2-9EDC-A2D3F3BE7194}">
      <dgm:prSet phldrT="[Texto]"/>
      <dgm:spPr/>
      <dgm:t>
        <a:bodyPr/>
        <a:lstStyle/>
        <a:p>
          <a:r>
            <a:rPr lang="es-EC" dirty="0" smtClean="0"/>
            <a:t>Salidas</a:t>
          </a:r>
          <a:endParaRPr lang="es-EC" dirty="0"/>
        </a:p>
      </dgm:t>
    </dgm:pt>
    <dgm:pt modelId="{9DB684A2-AEDC-4764-9F6A-371A4210A26F}" type="parTrans" cxnId="{3035FAC0-B92D-498F-9BCE-DCE93DE8EF22}">
      <dgm:prSet/>
      <dgm:spPr/>
      <dgm:t>
        <a:bodyPr/>
        <a:lstStyle/>
        <a:p>
          <a:endParaRPr lang="es-EC"/>
        </a:p>
      </dgm:t>
    </dgm:pt>
    <dgm:pt modelId="{AA71A1B0-4B13-4E78-BD85-2EAEDE10FBA3}" type="sibTrans" cxnId="{3035FAC0-B92D-498F-9BCE-DCE93DE8EF22}">
      <dgm:prSet/>
      <dgm:spPr/>
      <dgm:t>
        <a:bodyPr/>
        <a:lstStyle/>
        <a:p>
          <a:endParaRPr lang="es-EC"/>
        </a:p>
      </dgm:t>
    </dgm:pt>
    <dgm:pt modelId="{9850E802-5C5B-4E10-B8C5-0A813FCD2AB9}">
      <dgm:prSet phldrT="[Texto]"/>
      <dgm:spPr/>
      <dgm:t>
        <a:bodyPr/>
        <a:lstStyle/>
        <a:p>
          <a:r>
            <a:rPr lang="es-EC" smtClean="0"/>
            <a:t>son los productos o servicios que recepta la actividad. </a:t>
          </a:r>
          <a:endParaRPr lang="es-EC" dirty="0"/>
        </a:p>
      </dgm:t>
    </dgm:pt>
    <dgm:pt modelId="{7E633FE0-66BD-479E-9CCC-33FDF57727CE}" type="parTrans" cxnId="{C800A2ED-49E9-4A44-A8B2-6F9C416220CA}">
      <dgm:prSet/>
      <dgm:spPr/>
      <dgm:t>
        <a:bodyPr/>
        <a:lstStyle/>
        <a:p>
          <a:endParaRPr lang="es-EC"/>
        </a:p>
      </dgm:t>
    </dgm:pt>
    <dgm:pt modelId="{9928BB6B-967E-4322-B61F-97A07E50FA16}" type="sibTrans" cxnId="{C800A2ED-49E9-4A44-A8B2-6F9C416220CA}">
      <dgm:prSet/>
      <dgm:spPr/>
      <dgm:t>
        <a:bodyPr/>
        <a:lstStyle/>
        <a:p>
          <a:endParaRPr lang="es-EC"/>
        </a:p>
      </dgm:t>
    </dgm:pt>
    <dgm:pt modelId="{77187FFD-A511-48C4-BC95-023A7B59A6F7}">
      <dgm:prSet phldrT="[Texto]"/>
      <dgm:spPr/>
      <dgm:t>
        <a:bodyPr/>
        <a:lstStyle/>
        <a:p>
          <a:r>
            <a:rPr lang="es-EC" smtClean="0"/>
            <a:t>son los productos o servicios que genera la actividad. </a:t>
          </a:r>
          <a:endParaRPr lang="es-EC" dirty="0"/>
        </a:p>
      </dgm:t>
    </dgm:pt>
    <dgm:pt modelId="{B79443B5-FC95-4EC7-A8C1-6C95525FAEBE}" type="parTrans" cxnId="{818C9BE2-8921-4CA1-B3AC-A427ADA2ED04}">
      <dgm:prSet/>
      <dgm:spPr/>
      <dgm:t>
        <a:bodyPr/>
        <a:lstStyle/>
        <a:p>
          <a:endParaRPr lang="es-EC"/>
        </a:p>
      </dgm:t>
    </dgm:pt>
    <dgm:pt modelId="{D66C48D3-1288-4B6C-A5F9-905473141220}" type="sibTrans" cxnId="{818C9BE2-8921-4CA1-B3AC-A427ADA2ED04}">
      <dgm:prSet/>
      <dgm:spPr/>
      <dgm:t>
        <a:bodyPr/>
        <a:lstStyle/>
        <a:p>
          <a:endParaRPr lang="es-EC"/>
        </a:p>
      </dgm:t>
    </dgm:pt>
    <dgm:pt modelId="{F9C43C1A-7DD2-4838-AC8A-01267720324D}" type="pres">
      <dgm:prSet presAssocID="{2AC4CB47-79A0-4F1E-AD02-8F76D31850B7}" presName="Name0" presStyleCnt="0">
        <dgm:presLayoutVars>
          <dgm:dir/>
          <dgm:animLvl val="lvl"/>
          <dgm:resizeHandles val="exact"/>
        </dgm:presLayoutVars>
      </dgm:prSet>
      <dgm:spPr/>
      <dgm:t>
        <a:bodyPr/>
        <a:lstStyle/>
        <a:p>
          <a:endParaRPr lang="es-EC"/>
        </a:p>
      </dgm:t>
    </dgm:pt>
    <dgm:pt modelId="{73FE7347-0273-4A40-B29E-BE0728AF3B9E}" type="pres">
      <dgm:prSet presAssocID="{8066571E-4945-4231-860E-2EDBC503E604}" presName="linNode" presStyleCnt="0"/>
      <dgm:spPr/>
    </dgm:pt>
    <dgm:pt modelId="{1DBBCA8D-469B-443F-8AFF-990AC7611364}" type="pres">
      <dgm:prSet presAssocID="{8066571E-4945-4231-860E-2EDBC503E604}" presName="parentText" presStyleLbl="node1" presStyleIdx="0" presStyleCnt="5">
        <dgm:presLayoutVars>
          <dgm:chMax val="1"/>
          <dgm:bulletEnabled val="1"/>
        </dgm:presLayoutVars>
      </dgm:prSet>
      <dgm:spPr/>
      <dgm:t>
        <a:bodyPr/>
        <a:lstStyle/>
        <a:p>
          <a:endParaRPr lang="es-EC"/>
        </a:p>
      </dgm:t>
    </dgm:pt>
    <dgm:pt modelId="{82954D4C-5BD9-41DC-AD1A-549EF44A765C}" type="pres">
      <dgm:prSet presAssocID="{8066571E-4945-4231-860E-2EDBC503E604}" presName="descendantText" presStyleLbl="alignAccFollowNode1" presStyleIdx="0" presStyleCnt="5">
        <dgm:presLayoutVars>
          <dgm:bulletEnabled val="1"/>
        </dgm:presLayoutVars>
      </dgm:prSet>
      <dgm:spPr/>
      <dgm:t>
        <a:bodyPr/>
        <a:lstStyle/>
        <a:p>
          <a:endParaRPr lang="es-EC"/>
        </a:p>
      </dgm:t>
    </dgm:pt>
    <dgm:pt modelId="{D541A6BF-9C0A-449B-B19A-C1851EB6207E}" type="pres">
      <dgm:prSet presAssocID="{B5552F46-8938-4C61-88DC-AB9CE387BBDF}" presName="sp" presStyleCnt="0"/>
      <dgm:spPr/>
    </dgm:pt>
    <dgm:pt modelId="{9BEA3ED0-A858-4D62-A253-425D35108FD2}" type="pres">
      <dgm:prSet presAssocID="{68AF0895-E52F-4055-8FC0-7267FC2BEE0A}" presName="linNode" presStyleCnt="0"/>
      <dgm:spPr/>
    </dgm:pt>
    <dgm:pt modelId="{8F2E0490-C7C2-4AA4-B996-BDADC0CD1F4B}" type="pres">
      <dgm:prSet presAssocID="{68AF0895-E52F-4055-8FC0-7267FC2BEE0A}" presName="parentText" presStyleLbl="node1" presStyleIdx="1" presStyleCnt="5">
        <dgm:presLayoutVars>
          <dgm:chMax val="1"/>
          <dgm:bulletEnabled val="1"/>
        </dgm:presLayoutVars>
      </dgm:prSet>
      <dgm:spPr/>
      <dgm:t>
        <a:bodyPr/>
        <a:lstStyle/>
        <a:p>
          <a:endParaRPr lang="es-EC"/>
        </a:p>
      </dgm:t>
    </dgm:pt>
    <dgm:pt modelId="{69173A85-1EA2-438E-A61A-1C9927B919A6}" type="pres">
      <dgm:prSet presAssocID="{68AF0895-E52F-4055-8FC0-7267FC2BEE0A}" presName="descendantText" presStyleLbl="alignAccFollowNode1" presStyleIdx="1" presStyleCnt="5">
        <dgm:presLayoutVars>
          <dgm:bulletEnabled val="1"/>
        </dgm:presLayoutVars>
      </dgm:prSet>
      <dgm:spPr/>
      <dgm:t>
        <a:bodyPr/>
        <a:lstStyle/>
        <a:p>
          <a:endParaRPr lang="es-EC"/>
        </a:p>
      </dgm:t>
    </dgm:pt>
    <dgm:pt modelId="{56C0D05F-4234-483A-97F3-6756F124E865}" type="pres">
      <dgm:prSet presAssocID="{744923E9-9279-4CDE-82D9-29C9BA70A8C0}" presName="sp" presStyleCnt="0"/>
      <dgm:spPr/>
    </dgm:pt>
    <dgm:pt modelId="{52EB2162-83AF-4373-9C0E-782A3CE1BF81}" type="pres">
      <dgm:prSet presAssocID="{1AE277A9-623D-42FF-BE5C-0378C9039F14}" presName="linNode" presStyleCnt="0"/>
      <dgm:spPr/>
    </dgm:pt>
    <dgm:pt modelId="{27FA9E54-5781-4D79-B088-A558ECA9F757}" type="pres">
      <dgm:prSet presAssocID="{1AE277A9-623D-42FF-BE5C-0378C9039F14}" presName="parentText" presStyleLbl="node1" presStyleIdx="2" presStyleCnt="5">
        <dgm:presLayoutVars>
          <dgm:chMax val="1"/>
          <dgm:bulletEnabled val="1"/>
        </dgm:presLayoutVars>
      </dgm:prSet>
      <dgm:spPr/>
      <dgm:t>
        <a:bodyPr/>
        <a:lstStyle/>
        <a:p>
          <a:endParaRPr lang="es-EC"/>
        </a:p>
      </dgm:t>
    </dgm:pt>
    <dgm:pt modelId="{4AF7AE48-1E0C-4AAC-B2A5-B6E832BC4ACB}" type="pres">
      <dgm:prSet presAssocID="{1AE277A9-623D-42FF-BE5C-0378C9039F14}" presName="descendantText" presStyleLbl="alignAccFollowNode1" presStyleIdx="2" presStyleCnt="5">
        <dgm:presLayoutVars>
          <dgm:bulletEnabled val="1"/>
        </dgm:presLayoutVars>
      </dgm:prSet>
      <dgm:spPr/>
      <dgm:t>
        <a:bodyPr/>
        <a:lstStyle/>
        <a:p>
          <a:endParaRPr lang="es-EC"/>
        </a:p>
      </dgm:t>
    </dgm:pt>
    <dgm:pt modelId="{B9D28639-68B1-4A7A-913D-5EE39D93EDF4}" type="pres">
      <dgm:prSet presAssocID="{565ADB3B-1E0B-41F4-AD2E-D726518E9754}" presName="sp" presStyleCnt="0"/>
      <dgm:spPr/>
    </dgm:pt>
    <dgm:pt modelId="{14E4A588-D93B-4561-A6AD-4BB4EAF6E60E}" type="pres">
      <dgm:prSet presAssocID="{63B670DC-AB90-4DFA-940B-E8A918EF1B51}" presName="linNode" presStyleCnt="0"/>
      <dgm:spPr/>
    </dgm:pt>
    <dgm:pt modelId="{7018FA8B-B8C7-47C7-B4B0-350029604982}" type="pres">
      <dgm:prSet presAssocID="{63B670DC-AB90-4DFA-940B-E8A918EF1B51}" presName="parentText" presStyleLbl="node1" presStyleIdx="3" presStyleCnt="5">
        <dgm:presLayoutVars>
          <dgm:chMax val="1"/>
          <dgm:bulletEnabled val="1"/>
        </dgm:presLayoutVars>
      </dgm:prSet>
      <dgm:spPr/>
      <dgm:t>
        <a:bodyPr/>
        <a:lstStyle/>
        <a:p>
          <a:endParaRPr lang="es-EC"/>
        </a:p>
      </dgm:t>
    </dgm:pt>
    <dgm:pt modelId="{632225CA-4A05-4608-8BE4-253D65570F4F}" type="pres">
      <dgm:prSet presAssocID="{63B670DC-AB90-4DFA-940B-E8A918EF1B51}" presName="descendantText" presStyleLbl="alignAccFollowNode1" presStyleIdx="3" presStyleCnt="5">
        <dgm:presLayoutVars>
          <dgm:bulletEnabled val="1"/>
        </dgm:presLayoutVars>
      </dgm:prSet>
      <dgm:spPr/>
      <dgm:t>
        <a:bodyPr/>
        <a:lstStyle/>
        <a:p>
          <a:endParaRPr lang="es-EC"/>
        </a:p>
      </dgm:t>
    </dgm:pt>
    <dgm:pt modelId="{03F9C5AD-9AE5-431C-BFAC-2F288F086C34}" type="pres">
      <dgm:prSet presAssocID="{2EF9B2ED-4E08-441E-BECE-CEB3DB359AE0}" presName="sp" presStyleCnt="0"/>
      <dgm:spPr/>
    </dgm:pt>
    <dgm:pt modelId="{569DA057-B656-4133-84F0-574137B17D96}" type="pres">
      <dgm:prSet presAssocID="{9DF01BAB-B1F3-49A2-9EDC-A2D3F3BE7194}" presName="linNode" presStyleCnt="0"/>
      <dgm:spPr/>
    </dgm:pt>
    <dgm:pt modelId="{F4013A15-60BB-44E0-A52C-E50F66FEDBFD}" type="pres">
      <dgm:prSet presAssocID="{9DF01BAB-B1F3-49A2-9EDC-A2D3F3BE7194}" presName="parentText" presStyleLbl="node1" presStyleIdx="4" presStyleCnt="5">
        <dgm:presLayoutVars>
          <dgm:chMax val="1"/>
          <dgm:bulletEnabled val="1"/>
        </dgm:presLayoutVars>
      </dgm:prSet>
      <dgm:spPr/>
      <dgm:t>
        <a:bodyPr/>
        <a:lstStyle/>
        <a:p>
          <a:endParaRPr lang="es-EC"/>
        </a:p>
      </dgm:t>
    </dgm:pt>
    <dgm:pt modelId="{F4B06740-7104-4D4E-BF69-A4BE81B34814}" type="pres">
      <dgm:prSet presAssocID="{9DF01BAB-B1F3-49A2-9EDC-A2D3F3BE7194}" presName="descendantText" presStyleLbl="alignAccFollowNode1" presStyleIdx="4" presStyleCnt="5">
        <dgm:presLayoutVars>
          <dgm:bulletEnabled val="1"/>
        </dgm:presLayoutVars>
      </dgm:prSet>
      <dgm:spPr/>
      <dgm:t>
        <a:bodyPr/>
        <a:lstStyle/>
        <a:p>
          <a:endParaRPr lang="es-EC"/>
        </a:p>
      </dgm:t>
    </dgm:pt>
  </dgm:ptLst>
  <dgm:cxnLst>
    <dgm:cxn modelId="{BD4278F3-D7F2-462E-843E-7366690CA799}" srcId="{2AC4CB47-79A0-4F1E-AD02-8F76D31850B7}" destId="{8066571E-4945-4231-860E-2EDBC503E604}" srcOrd="0" destOrd="0" parTransId="{B62AE5BD-7E20-42EF-8600-7E7380875BE5}" sibTransId="{B5552F46-8938-4C61-88DC-AB9CE387BBDF}"/>
    <dgm:cxn modelId="{5556AE80-BBBB-4ACE-9A08-5129A49B5DCA}" type="presOf" srcId="{63B670DC-AB90-4DFA-940B-E8A918EF1B51}" destId="{7018FA8B-B8C7-47C7-B4B0-350029604982}" srcOrd="0" destOrd="0" presId="urn:microsoft.com/office/officeart/2005/8/layout/vList5"/>
    <dgm:cxn modelId="{818C9BE2-8921-4CA1-B3AC-A427ADA2ED04}" srcId="{9DF01BAB-B1F3-49A2-9EDC-A2D3F3BE7194}" destId="{77187FFD-A511-48C4-BC95-023A7B59A6F7}" srcOrd="0" destOrd="0" parTransId="{B79443B5-FC95-4EC7-A8C1-6C95525FAEBE}" sibTransId="{D66C48D3-1288-4B6C-A5F9-905473141220}"/>
    <dgm:cxn modelId="{C7B4688C-634B-44DB-A42C-4C14D8F28E36}" type="presOf" srcId="{2AC4CB47-79A0-4F1E-AD02-8F76D31850B7}" destId="{F9C43C1A-7DD2-4838-AC8A-01267720324D}" srcOrd="0" destOrd="0" presId="urn:microsoft.com/office/officeart/2005/8/layout/vList5"/>
    <dgm:cxn modelId="{759F4B9C-7694-4C2A-8DCB-90F7A35D5E2A}" type="presOf" srcId="{68AF0895-E52F-4055-8FC0-7267FC2BEE0A}" destId="{8F2E0490-C7C2-4AA4-B996-BDADC0CD1F4B}" srcOrd="0" destOrd="0" presId="urn:microsoft.com/office/officeart/2005/8/layout/vList5"/>
    <dgm:cxn modelId="{F0E2358D-F9E6-42E7-9D47-F418E0122A3B}" srcId="{8066571E-4945-4231-860E-2EDBC503E604}" destId="{7ED21711-C6DE-4B82-B308-7186735E7BC0}" srcOrd="0" destOrd="0" parTransId="{26F9E152-6BEB-4ED7-AC7C-CFCCE9B8329F}" sibTransId="{BF8DC4C7-9A07-475D-8CA2-E84C8BFD4D1A}"/>
    <dgm:cxn modelId="{69DAB1F4-EF88-42AA-855F-9AABBE10E357}" type="presOf" srcId="{47FA0737-70B7-4D44-8C5C-2B351C7DF5D7}" destId="{4AF7AE48-1E0C-4AAC-B2A5-B6E832BC4ACB}" srcOrd="0" destOrd="0" presId="urn:microsoft.com/office/officeart/2005/8/layout/vList5"/>
    <dgm:cxn modelId="{E6238352-8A4D-4581-A70F-FC49B85AF855}" srcId="{1AE277A9-623D-42FF-BE5C-0378C9039F14}" destId="{47FA0737-70B7-4D44-8C5C-2B351C7DF5D7}" srcOrd="0" destOrd="0" parTransId="{30B0E92A-0EFB-4C35-95F1-1F9B81928822}" sibTransId="{FD24E347-16A8-47C5-9D53-1D89745DA6D1}"/>
    <dgm:cxn modelId="{7A0DE3BB-3749-4D4D-A01D-395DC8162E5C}" srcId="{68AF0895-E52F-4055-8FC0-7267FC2BEE0A}" destId="{7416D92E-AB67-40BC-8A3D-45F4B8966C5D}" srcOrd="0" destOrd="0" parTransId="{92949D5A-A4F5-4FCC-B81A-C02FE39D0B0C}" sibTransId="{4E1ED6DF-491F-4F0F-9158-9EBE06AEA625}"/>
    <dgm:cxn modelId="{3EB30ED6-132C-4195-87D0-A0AD38CAB386}" type="presOf" srcId="{77187FFD-A511-48C4-BC95-023A7B59A6F7}" destId="{F4B06740-7104-4D4E-BF69-A4BE81B34814}" srcOrd="0" destOrd="0" presId="urn:microsoft.com/office/officeart/2005/8/layout/vList5"/>
    <dgm:cxn modelId="{332ECE61-1103-4AC5-B448-7EB51FB57106}" type="presOf" srcId="{7ED21711-C6DE-4B82-B308-7186735E7BC0}" destId="{82954D4C-5BD9-41DC-AD1A-549EF44A765C}" srcOrd="0" destOrd="0" presId="urn:microsoft.com/office/officeart/2005/8/layout/vList5"/>
    <dgm:cxn modelId="{F5168768-9A8F-4508-9863-AC588D69A71A}" type="presOf" srcId="{8066571E-4945-4231-860E-2EDBC503E604}" destId="{1DBBCA8D-469B-443F-8AFF-990AC7611364}" srcOrd="0" destOrd="0" presId="urn:microsoft.com/office/officeart/2005/8/layout/vList5"/>
    <dgm:cxn modelId="{3D46EAE8-CCEB-49AE-8B7C-CFC44A3C4BCC}" srcId="{2AC4CB47-79A0-4F1E-AD02-8F76D31850B7}" destId="{68AF0895-E52F-4055-8FC0-7267FC2BEE0A}" srcOrd="1" destOrd="0" parTransId="{AFFD70F0-397F-4FE1-A024-F855AC9A4380}" sibTransId="{744923E9-9279-4CDE-82D9-29C9BA70A8C0}"/>
    <dgm:cxn modelId="{FD05AA5E-53AA-46BD-BD0D-C89A62471681}" type="presOf" srcId="{7416D92E-AB67-40BC-8A3D-45F4B8966C5D}" destId="{69173A85-1EA2-438E-A61A-1C9927B919A6}" srcOrd="0" destOrd="0" presId="urn:microsoft.com/office/officeart/2005/8/layout/vList5"/>
    <dgm:cxn modelId="{23B3CD84-D0CD-469F-B570-482E90B4E5B9}" srcId="{2AC4CB47-79A0-4F1E-AD02-8F76D31850B7}" destId="{63B670DC-AB90-4DFA-940B-E8A918EF1B51}" srcOrd="3" destOrd="0" parTransId="{12698DC9-19F5-4907-894E-4F15C047DAF6}" sibTransId="{2EF9B2ED-4E08-441E-BECE-CEB3DB359AE0}"/>
    <dgm:cxn modelId="{D5CFAEB3-6E44-48E8-B4BB-8ABA15A4DF48}" type="presOf" srcId="{1AE277A9-623D-42FF-BE5C-0378C9039F14}" destId="{27FA9E54-5781-4D79-B088-A558ECA9F757}" srcOrd="0" destOrd="0" presId="urn:microsoft.com/office/officeart/2005/8/layout/vList5"/>
    <dgm:cxn modelId="{C800A2ED-49E9-4A44-A8B2-6F9C416220CA}" srcId="{63B670DC-AB90-4DFA-940B-E8A918EF1B51}" destId="{9850E802-5C5B-4E10-B8C5-0A813FCD2AB9}" srcOrd="0" destOrd="0" parTransId="{7E633FE0-66BD-479E-9CCC-33FDF57727CE}" sibTransId="{9928BB6B-967E-4322-B61F-97A07E50FA16}"/>
    <dgm:cxn modelId="{BE07ED15-D51E-4847-A2DE-4A2A5745BB0B}" type="presOf" srcId="{9DF01BAB-B1F3-49A2-9EDC-A2D3F3BE7194}" destId="{F4013A15-60BB-44E0-A52C-E50F66FEDBFD}" srcOrd="0" destOrd="0" presId="urn:microsoft.com/office/officeart/2005/8/layout/vList5"/>
    <dgm:cxn modelId="{9182DFAF-83D3-4BDE-A6C5-826A27493331}" srcId="{2AC4CB47-79A0-4F1E-AD02-8F76D31850B7}" destId="{1AE277A9-623D-42FF-BE5C-0378C9039F14}" srcOrd="2" destOrd="0" parTransId="{AB97A8B2-4671-4A7A-B0F2-BCC2D775D21A}" sibTransId="{565ADB3B-1E0B-41F4-AD2E-D726518E9754}"/>
    <dgm:cxn modelId="{3035FAC0-B92D-498F-9BCE-DCE93DE8EF22}" srcId="{2AC4CB47-79A0-4F1E-AD02-8F76D31850B7}" destId="{9DF01BAB-B1F3-49A2-9EDC-A2D3F3BE7194}" srcOrd="4" destOrd="0" parTransId="{9DB684A2-AEDC-4764-9F6A-371A4210A26F}" sibTransId="{AA71A1B0-4B13-4E78-BD85-2EAEDE10FBA3}"/>
    <dgm:cxn modelId="{CD2AA54C-01EC-4F29-968E-84ECA190963F}" type="presOf" srcId="{9850E802-5C5B-4E10-B8C5-0A813FCD2AB9}" destId="{632225CA-4A05-4608-8BE4-253D65570F4F}" srcOrd="0" destOrd="0" presId="urn:microsoft.com/office/officeart/2005/8/layout/vList5"/>
    <dgm:cxn modelId="{B43183B9-5A0B-4663-A65E-BC76EDD22FF9}" type="presParOf" srcId="{F9C43C1A-7DD2-4838-AC8A-01267720324D}" destId="{73FE7347-0273-4A40-B29E-BE0728AF3B9E}" srcOrd="0" destOrd="0" presId="urn:microsoft.com/office/officeart/2005/8/layout/vList5"/>
    <dgm:cxn modelId="{1348BEF9-37E8-4A56-8E35-AACC08557CD6}" type="presParOf" srcId="{73FE7347-0273-4A40-B29E-BE0728AF3B9E}" destId="{1DBBCA8D-469B-443F-8AFF-990AC7611364}" srcOrd="0" destOrd="0" presId="urn:microsoft.com/office/officeart/2005/8/layout/vList5"/>
    <dgm:cxn modelId="{7E58D4DC-A155-4DB4-9367-6102966489C8}" type="presParOf" srcId="{73FE7347-0273-4A40-B29E-BE0728AF3B9E}" destId="{82954D4C-5BD9-41DC-AD1A-549EF44A765C}" srcOrd="1" destOrd="0" presId="urn:microsoft.com/office/officeart/2005/8/layout/vList5"/>
    <dgm:cxn modelId="{FF0B64B2-5F93-4135-8DCE-DF4FC93A133E}" type="presParOf" srcId="{F9C43C1A-7DD2-4838-AC8A-01267720324D}" destId="{D541A6BF-9C0A-449B-B19A-C1851EB6207E}" srcOrd="1" destOrd="0" presId="urn:microsoft.com/office/officeart/2005/8/layout/vList5"/>
    <dgm:cxn modelId="{C7023F46-F6F6-4609-B334-D066EFDE2C86}" type="presParOf" srcId="{F9C43C1A-7DD2-4838-AC8A-01267720324D}" destId="{9BEA3ED0-A858-4D62-A253-425D35108FD2}" srcOrd="2" destOrd="0" presId="urn:microsoft.com/office/officeart/2005/8/layout/vList5"/>
    <dgm:cxn modelId="{58D1ECF5-F3FA-46E3-A512-24141111D8FC}" type="presParOf" srcId="{9BEA3ED0-A858-4D62-A253-425D35108FD2}" destId="{8F2E0490-C7C2-4AA4-B996-BDADC0CD1F4B}" srcOrd="0" destOrd="0" presId="urn:microsoft.com/office/officeart/2005/8/layout/vList5"/>
    <dgm:cxn modelId="{35B582E3-900C-49AA-B5CA-BC2656961BDC}" type="presParOf" srcId="{9BEA3ED0-A858-4D62-A253-425D35108FD2}" destId="{69173A85-1EA2-438E-A61A-1C9927B919A6}" srcOrd="1" destOrd="0" presId="urn:microsoft.com/office/officeart/2005/8/layout/vList5"/>
    <dgm:cxn modelId="{FC33EA3B-3976-42D0-886E-02DA57C415FB}" type="presParOf" srcId="{F9C43C1A-7DD2-4838-AC8A-01267720324D}" destId="{56C0D05F-4234-483A-97F3-6756F124E865}" srcOrd="3" destOrd="0" presId="urn:microsoft.com/office/officeart/2005/8/layout/vList5"/>
    <dgm:cxn modelId="{8990D0BE-85F4-4ECB-8895-12FB53B6728D}" type="presParOf" srcId="{F9C43C1A-7DD2-4838-AC8A-01267720324D}" destId="{52EB2162-83AF-4373-9C0E-782A3CE1BF81}" srcOrd="4" destOrd="0" presId="urn:microsoft.com/office/officeart/2005/8/layout/vList5"/>
    <dgm:cxn modelId="{594FF7B4-E26B-4AAC-A9EC-616C09E43D11}" type="presParOf" srcId="{52EB2162-83AF-4373-9C0E-782A3CE1BF81}" destId="{27FA9E54-5781-4D79-B088-A558ECA9F757}" srcOrd="0" destOrd="0" presId="urn:microsoft.com/office/officeart/2005/8/layout/vList5"/>
    <dgm:cxn modelId="{5DCA56B6-D3CE-4974-B679-2A20ECCEE1C2}" type="presParOf" srcId="{52EB2162-83AF-4373-9C0E-782A3CE1BF81}" destId="{4AF7AE48-1E0C-4AAC-B2A5-B6E832BC4ACB}" srcOrd="1" destOrd="0" presId="urn:microsoft.com/office/officeart/2005/8/layout/vList5"/>
    <dgm:cxn modelId="{015E084F-1076-4C41-A769-53276255D458}" type="presParOf" srcId="{F9C43C1A-7DD2-4838-AC8A-01267720324D}" destId="{B9D28639-68B1-4A7A-913D-5EE39D93EDF4}" srcOrd="5" destOrd="0" presId="urn:microsoft.com/office/officeart/2005/8/layout/vList5"/>
    <dgm:cxn modelId="{B23C7F84-CA62-4B27-963F-4FF58FF170BF}" type="presParOf" srcId="{F9C43C1A-7DD2-4838-AC8A-01267720324D}" destId="{14E4A588-D93B-4561-A6AD-4BB4EAF6E60E}" srcOrd="6" destOrd="0" presId="urn:microsoft.com/office/officeart/2005/8/layout/vList5"/>
    <dgm:cxn modelId="{73FA137C-0BAB-4C84-B9FC-E180835C083B}" type="presParOf" srcId="{14E4A588-D93B-4561-A6AD-4BB4EAF6E60E}" destId="{7018FA8B-B8C7-47C7-B4B0-350029604982}" srcOrd="0" destOrd="0" presId="urn:microsoft.com/office/officeart/2005/8/layout/vList5"/>
    <dgm:cxn modelId="{C1CC9B22-2B45-49D6-954F-E060BF70C37A}" type="presParOf" srcId="{14E4A588-D93B-4561-A6AD-4BB4EAF6E60E}" destId="{632225CA-4A05-4608-8BE4-253D65570F4F}" srcOrd="1" destOrd="0" presId="urn:microsoft.com/office/officeart/2005/8/layout/vList5"/>
    <dgm:cxn modelId="{ABC1AB66-BB68-499D-BDCD-555915916C3F}" type="presParOf" srcId="{F9C43C1A-7DD2-4838-AC8A-01267720324D}" destId="{03F9C5AD-9AE5-431C-BFAC-2F288F086C34}" srcOrd="7" destOrd="0" presId="urn:microsoft.com/office/officeart/2005/8/layout/vList5"/>
    <dgm:cxn modelId="{598A0C4D-010B-48CF-8477-D87A6D94314C}" type="presParOf" srcId="{F9C43C1A-7DD2-4838-AC8A-01267720324D}" destId="{569DA057-B656-4133-84F0-574137B17D96}" srcOrd="8" destOrd="0" presId="urn:microsoft.com/office/officeart/2005/8/layout/vList5"/>
    <dgm:cxn modelId="{35D4AE42-EA80-49DD-9036-13A88AF76667}" type="presParOf" srcId="{569DA057-B656-4133-84F0-574137B17D96}" destId="{F4013A15-60BB-44E0-A52C-E50F66FEDBFD}" srcOrd="0" destOrd="0" presId="urn:microsoft.com/office/officeart/2005/8/layout/vList5"/>
    <dgm:cxn modelId="{257996C7-713B-4950-A61B-878A827FB834}" type="presParOf" srcId="{569DA057-B656-4133-84F0-574137B17D96}" destId="{F4B06740-7104-4D4E-BF69-A4BE81B34814}"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FD39B5C-5EBC-4322-A273-66DD46C882AD}"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75F16A40-3931-4BC3-8C0A-9D2E9B778EAE}">
      <dgm:prSet phldrT="[Texto]" custT="1"/>
      <dgm:spPr/>
      <dgm:t>
        <a:bodyPr/>
        <a:lstStyle/>
        <a:p>
          <a:pPr algn="just"/>
          <a:endParaRPr lang="es-EC" sz="1600" dirty="0"/>
        </a:p>
      </dgm:t>
    </dgm:pt>
    <dgm:pt modelId="{A8F68EB6-5F1D-4A02-97D0-18B8A3159F73}" type="parTrans" cxnId="{6E6867A4-CFB4-4D9D-A0BE-51A1617BD12E}">
      <dgm:prSet/>
      <dgm:spPr/>
      <dgm:t>
        <a:bodyPr/>
        <a:lstStyle/>
        <a:p>
          <a:endParaRPr lang="es-EC"/>
        </a:p>
      </dgm:t>
    </dgm:pt>
    <dgm:pt modelId="{3F54E1FD-0E1C-4974-A71F-1F9B75594A2C}" type="sibTrans" cxnId="{6E6867A4-CFB4-4D9D-A0BE-51A1617BD12E}">
      <dgm:prSet/>
      <dgm:spPr/>
      <dgm:t>
        <a:bodyPr/>
        <a:lstStyle/>
        <a:p>
          <a:endParaRPr lang="es-EC"/>
        </a:p>
      </dgm:t>
    </dgm:pt>
    <dgm:pt modelId="{F86CE5BE-4017-4992-BD07-3A19EE05A27E}">
      <dgm:prSet phldrT="[Texto]" custT="1"/>
      <dgm:spPr/>
      <dgm:t>
        <a:bodyPr/>
        <a:lstStyle/>
        <a:p>
          <a:pPr algn="just"/>
          <a:r>
            <a:rPr lang="es-EC" sz="1600" dirty="0" smtClean="0"/>
            <a:t>Mientras mas elevados sean los grados de madurez, más altos serán los criterios de información que satisfacen los requerimientos del negocio.</a:t>
          </a:r>
          <a:endParaRPr lang="es-EC" sz="1600" dirty="0"/>
        </a:p>
      </dgm:t>
    </dgm:pt>
    <dgm:pt modelId="{C2A824E3-6B0B-474F-A9D9-40051C1C4DFA}" type="parTrans" cxnId="{CE8B14A1-C3E2-4FB8-A968-B261DD9B69A6}">
      <dgm:prSet/>
      <dgm:spPr/>
      <dgm:t>
        <a:bodyPr/>
        <a:lstStyle/>
        <a:p>
          <a:endParaRPr lang="es-EC"/>
        </a:p>
      </dgm:t>
    </dgm:pt>
    <dgm:pt modelId="{A49072A4-A7FC-4F4F-ADB4-77E0CB159001}" type="sibTrans" cxnId="{CE8B14A1-C3E2-4FB8-A968-B261DD9B69A6}">
      <dgm:prSet/>
      <dgm:spPr/>
      <dgm:t>
        <a:bodyPr/>
        <a:lstStyle/>
        <a:p>
          <a:endParaRPr lang="es-EC"/>
        </a:p>
      </dgm:t>
    </dgm:pt>
    <dgm:pt modelId="{8840DEA8-4E79-4704-9BBA-A20613F1FE2B}">
      <dgm:prSet/>
      <dgm:spPr/>
      <dgm:t>
        <a:bodyPr/>
        <a:lstStyle/>
        <a:p>
          <a:endParaRPr lang="es-EC" dirty="0"/>
        </a:p>
      </dgm:t>
    </dgm:pt>
    <dgm:pt modelId="{DF108A06-F416-4B27-BCE9-A0FF4C4CF3A1}" type="parTrans" cxnId="{DAED9A23-EEC7-40A2-BA6A-24EA2A2EDD76}">
      <dgm:prSet/>
      <dgm:spPr/>
      <dgm:t>
        <a:bodyPr/>
        <a:lstStyle/>
        <a:p>
          <a:endParaRPr lang="es-EC"/>
        </a:p>
      </dgm:t>
    </dgm:pt>
    <dgm:pt modelId="{235DD6E3-D5EF-4638-A867-335F631CD9E8}" type="sibTrans" cxnId="{DAED9A23-EEC7-40A2-BA6A-24EA2A2EDD76}">
      <dgm:prSet/>
      <dgm:spPr/>
      <dgm:t>
        <a:bodyPr/>
        <a:lstStyle/>
        <a:p>
          <a:endParaRPr lang="es-EC"/>
        </a:p>
      </dgm:t>
    </dgm:pt>
    <dgm:pt modelId="{E582E139-2B09-479E-ABAB-2B98CEFF67F5}">
      <dgm:prSet custT="1"/>
      <dgm:spPr/>
      <dgm:t>
        <a:bodyPr/>
        <a:lstStyle/>
        <a:p>
          <a:r>
            <a:rPr lang="es-EC" sz="1600" dirty="0" smtClean="0"/>
            <a:t>Meta: incrementar el grado de madurez de los procesos de TI mediante la aplicación de guías que definan el Manual de Gestión de TI. </a:t>
          </a:r>
          <a:endParaRPr lang="es-EC" sz="1600" dirty="0"/>
        </a:p>
      </dgm:t>
    </dgm:pt>
    <dgm:pt modelId="{A01BA22E-9E6C-467D-A6DB-9C2FE2C253C2}" type="parTrans" cxnId="{1E064C11-A7A7-4048-ADCC-9470A7A54F83}">
      <dgm:prSet/>
      <dgm:spPr/>
      <dgm:t>
        <a:bodyPr/>
        <a:lstStyle/>
        <a:p>
          <a:endParaRPr lang="es-EC"/>
        </a:p>
      </dgm:t>
    </dgm:pt>
    <dgm:pt modelId="{109AE578-DC45-4361-B77F-99C9131DC508}" type="sibTrans" cxnId="{1E064C11-A7A7-4048-ADCC-9470A7A54F83}">
      <dgm:prSet/>
      <dgm:spPr/>
      <dgm:t>
        <a:bodyPr/>
        <a:lstStyle/>
        <a:p>
          <a:endParaRPr lang="es-EC"/>
        </a:p>
      </dgm:t>
    </dgm:pt>
    <dgm:pt modelId="{1556F7D6-7E04-43FE-9BC3-32E589713E95}">
      <dgm:prSet/>
      <dgm:spPr/>
      <dgm:t>
        <a:bodyPr/>
        <a:lstStyle/>
        <a:p>
          <a:endParaRPr lang="es-EC" dirty="0"/>
        </a:p>
      </dgm:t>
    </dgm:pt>
    <dgm:pt modelId="{CED1C51C-C45C-4F33-B709-3A10C4EE0A33}" type="parTrans" cxnId="{AAE15D80-32BD-4A7D-9A66-2F3E0D026346}">
      <dgm:prSet/>
      <dgm:spPr/>
    </dgm:pt>
    <dgm:pt modelId="{4626D393-EDEF-4E29-ACC8-A44BD4E80811}" type="sibTrans" cxnId="{AAE15D80-32BD-4A7D-9A66-2F3E0D026346}">
      <dgm:prSet/>
      <dgm:spPr/>
    </dgm:pt>
    <dgm:pt modelId="{EBF3E496-60E0-4C9D-B796-1FE8F3CBD5A2}">
      <dgm:prSet custT="1"/>
      <dgm:spPr/>
      <dgm:t>
        <a:bodyPr/>
        <a:lstStyle/>
        <a:p>
          <a:r>
            <a:rPr lang="es-EC" sz="1600" dirty="0" smtClean="0"/>
            <a:t>Para optimizar un proceso de TI este debe ser plenamente definido y adecuadamente administrado. </a:t>
          </a:r>
          <a:endParaRPr lang="es-EC" sz="1600" dirty="0"/>
        </a:p>
      </dgm:t>
    </dgm:pt>
    <dgm:pt modelId="{073870F2-6F56-4EF0-B9D3-597940D44194}" type="parTrans" cxnId="{275C901C-D80A-4799-8A82-33E4CE3F0B4A}">
      <dgm:prSet/>
      <dgm:spPr/>
    </dgm:pt>
    <dgm:pt modelId="{D6B40EB9-3767-4005-B1D6-6363EED0424C}" type="sibTrans" cxnId="{275C901C-D80A-4799-8A82-33E4CE3F0B4A}">
      <dgm:prSet/>
      <dgm:spPr/>
    </dgm:pt>
    <dgm:pt modelId="{A5D2347A-235D-488B-A5ED-B8F7986F1A46}">
      <dgm:prSet custT="1"/>
      <dgm:spPr/>
      <dgm:t>
        <a:bodyPr/>
        <a:lstStyle/>
        <a:p>
          <a:r>
            <a:rPr lang="es-EC" sz="1600" dirty="0" smtClean="0"/>
            <a:t>Las Guías de Administración muestra que el grado de madurez definido: identifica y documenta el proceso, mientras que el grado administrado: evalúa y verifica el cumplimiento de las metas del proceso. </a:t>
          </a:r>
          <a:endParaRPr lang="es-EC" sz="1600" dirty="0"/>
        </a:p>
      </dgm:t>
    </dgm:pt>
    <dgm:pt modelId="{7C660D2D-3B2F-48E1-A427-758106C2AE68}" type="parTrans" cxnId="{411F2383-3C1F-414A-801E-48E15C62BEB0}">
      <dgm:prSet/>
      <dgm:spPr/>
    </dgm:pt>
    <dgm:pt modelId="{D7069DEE-D6EA-4782-8AC5-982B90D5F0E9}" type="sibTrans" cxnId="{411F2383-3C1F-414A-801E-48E15C62BEB0}">
      <dgm:prSet/>
      <dgm:spPr/>
    </dgm:pt>
    <dgm:pt modelId="{E164BE47-C79D-4D2C-97AA-4A021B4F8DD1}">
      <dgm:prSet custT="1"/>
      <dgm:spPr/>
      <dgm:t>
        <a:bodyPr/>
        <a:lstStyle/>
        <a:p>
          <a:endParaRPr lang="es-EC" sz="1600" dirty="0"/>
        </a:p>
      </dgm:t>
    </dgm:pt>
    <dgm:pt modelId="{D6C81A30-5E0B-4D7B-A91E-98F0C5144257}" type="parTrans" cxnId="{3E9B5C27-CE6E-4FF4-B2AB-B5582D02ABC3}">
      <dgm:prSet/>
      <dgm:spPr/>
    </dgm:pt>
    <dgm:pt modelId="{FCA4C908-7B95-42F7-A80C-373B0122C51C}" type="sibTrans" cxnId="{3E9B5C27-CE6E-4FF4-B2AB-B5582D02ABC3}">
      <dgm:prSet/>
      <dgm:spPr/>
    </dgm:pt>
    <dgm:pt modelId="{F670E795-D056-4019-BDE4-9B2D3D93BDCB}" type="pres">
      <dgm:prSet presAssocID="{3FD39B5C-5EBC-4322-A273-66DD46C882AD}" presName="linearFlow" presStyleCnt="0">
        <dgm:presLayoutVars>
          <dgm:dir/>
          <dgm:animLvl val="lvl"/>
          <dgm:resizeHandles val="exact"/>
        </dgm:presLayoutVars>
      </dgm:prSet>
      <dgm:spPr/>
      <dgm:t>
        <a:bodyPr/>
        <a:lstStyle/>
        <a:p>
          <a:endParaRPr lang="es-EC"/>
        </a:p>
      </dgm:t>
    </dgm:pt>
    <dgm:pt modelId="{60B28FA1-1268-4386-8ACF-A60BD0EDBD5F}" type="pres">
      <dgm:prSet presAssocID="{75F16A40-3931-4BC3-8C0A-9D2E9B778EAE}" presName="composite" presStyleCnt="0"/>
      <dgm:spPr/>
    </dgm:pt>
    <dgm:pt modelId="{22B547EB-3399-4136-9A9B-BCFE79733D0D}" type="pres">
      <dgm:prSet presAssocID="{75F16A40-3931-4BC3-8C0A-9D2E9B778EAE}" presName="parentText" presStyleLbl="alignNode1" presStyleIdx="0" presStyleCnt="4">
        <dgm:presLayoutVars>
          <dgm:chMax val="1"/>
          <dgm:bulletEnabled val="1"/>
        </dgm:presLayoutVars>
      </dgm:prSet>
      <dgm:spPr/>
      <dgm:t>
        <a:bodyPr/>
        <a:lstStyle/>
        <a:p>
          <a:endParaRPr lang="es-EC"/>
        </a:p>
      </dgm:t>
    </dgm:pt>
    <dgm:pt modelId="{9E4737F2-F711-4574-AC1B-3094E48F9DC2}" type="pres">
      <dgm:prSet presAssocID="{75F16A40-3931-4BC3-8C0A-9D2E9B778EAE}" presName="descendantText" presStyleLbl="alignAcc1" presStyleIdx="0" presStyleCnt="4">
        <dgm:presLayoutVars>
          <dgm:bulletEnabled val="1"/>
        </dgm:presLayoutVars>
      </dgm:prSet>
      <dgm:spPr/>
      <dgm:t>
        <a:bodyPr/>
        <a:lstStyle/>
        <a:p>
          <a:endParaRPr lang="es-EC"/>
        </a:p>
      </dgm:t>
    </dgm:pt>
    <dgm:pt modelId="{13C69683-9EC3-42CD-85E0-61AC71B29523}" type="pres">
      <dgm:prSet presAssocID="{3F54E1FD-0E1C-4974-A71F-1F9B75594A2C}" presName="sp" presStyleCnt="0"/>
      <dgm:spPr/>
    </dgm:pt>
    <dgm:pt modelId="{D58821DB-0FD1-4838-89A5-7E9B3A4B63C1}" type="pres">
      <dgm:prSet presAssocID="{1556F7D6-7E04-43FE-9BC3-32E589713E95}" presName="composite" presStyleCnt="0"/>
      <dgm:spPr/>
    </dgm:pt>
    <dgm:pt modelId="{DA2E7FF1-8304-47ED-BA98-87A0FD3E65CA}" type="pres">
      <dgm:prSet presAssocID="{1556F7D6-7E04-43FE-9BC3-32E589713E95}" presName="parentText" presStyleLbl="alignNode1" presStyleIdx="1" presStyleCnt="4">
        <dgm:presLayoutVars>
          <dgm:chMax val="1"/>
          <dgm:bulletEnabled val="1"/>
        </dgm:presLayoutVars>
      </dgm:prSet>
      <dgm:spPr/>
      <dgm:t>
        <a:bodyPr/>
        <a:lstStyle/>
        <a:p>
          <a:endParaRPr lang="es-EC"/>
        </a:p>
      </dgm:t>
    </dgm:pt>
    <dgm:pt modelId="{797036CE-84AF-4055-84F9-369C03F1829D}" type="pres">
      <dgm:prSet presAssocID="{1556F7D6-7E04-43FE-9BC3-32E589713E95}" presName="descendantText" presStyleLbl="alignAcc1" presStyleIdx="1" presStyleCnt="4">
        <dgm:presLayoutVars>
          <dgm:bulletEnabled val="1"/>
        </dgm:presLayoutVars>
      </dgm:prSet>
      <dgm:spPr/>
      <dgm:t>
        <a:bodyPr/>
        <a:lstStyle/>
        <a:p>
          <a:endParaRPr lang="es-EC"/>
        </a:p>
      </dgm:t>
    </dgm:pt>
    <dgm:pt modelId="{9866C178-F7E2-4327-9031-2DD0273ACA72}" type="pres">
      <dgm:prSet presAssocID="{4626D393-EDEF-4E29-ACC8-A44BD4E80811}" presName="sp" presStyleCnt="0"/>
      <dgm:spPr/>
    </dgm:pt>
    <dgm:pt modelId="{C6D8A828-EDA0-4957-A5B8-CB126684A53A}" type="pres">
      <dgm:prSet presAssocID="{E164BE47-C79D-4D2C-97AA-4A021B4F8DD1}" presName="composite" presStyleCnt="0"/>
      <dgm:spPr/>
    </dgm:pt>
    <dgm:pt modelId="{488741C0-B3F9-4760-99A5-3A62962FF6A7}" type="pres">
      <dgm:prSet presAssocID="{E164BE47-C79D-4D2C-97AA-4A021B4F8DD1}" presName="parentText" presStyleLbl="alignNode1" presStyleIdx="2" presStyleCnt="4">
        <dgm:presLayoutVars>
          <dgm:chMax val="1"/>
          <dgm:bulletEnabled val="1"/>
        </dgm:presLayoutVars>
      </dgm:prSet>
      <dgm:spPr/>
      <dgm:t>
        <a:bodyPr/>
        <a:lstStyle/>
        <a:p>
          <a:endParaRPr lang="es-EC"/>
        </a:p>
      </dgm:t>
    </dgm:pt>
    <dgm:pt modelId="{BDE6AC54-57D5-4723-97BF-467ECBAD56FB}" type="pres">
      <dgm:prSet presAssocID="{E164BE47-C79D-4D2C-97AA-4A021B4F8DD1}" presName="descendantText" presStyleLbl="alignAcc1" presStyleIdx="2" presStyleCnt="4">
        <dgm:presLayoutVars>
          <dgm:bulletEnabled val="1"/>
        </dgm:presLayoutVars>
      </dgm:prSet>
      <dgm:spPr/>
      <dgm:t>
        <a:bodyPr/>
        <a:lstStyle/>
        <a:p>
          <a:endParaRPr lang="es-EC"/>
        </a:p>
      </dgm:t>
    </dgm:pt>
    <dgm:pt modelId="{D2FA0162-5F54-4DDD-BBA4-0DE660DF3051}" type="pres">
      <dgm:prSet presAssocID="{FCA4C908-7B95-42F7-A80C-373B0122C51C}" presName="sp" presStyleCnt="0"/>
      <dgm:spPr/>
    </dgm:pt>
    <dgm:pt modelId="{5A52E2EC-F808-4D5F-B4F8-5D08E59CDD61}" type="pres">
      <dgm:prSet presAssocID="{8840DEA8-4E79-4704-9BBA-A20613F1FE2B}" presName="composite" presStyleCnt="0"/>
      <dgm:spPr/>
    </dgm:pt>
    <dgm:pt modelId="{BC6152AD-8C65-4C33-A96F-EC20209D2E80}" type="pres">
      <dgm:prSet presAssocID="{8840DEA8-4E79-4704-9BBA-A20613F1FE2B}" presName="parentText" presStyleLbl="alignNode1" presStyleIdx="3" presStyleCnt="4">
        <dgm:presLayoutVars>
          <dgm:chMax val="1"/>
          <dgm:bulletEnabled val="1"/>
        </dgm:presLayoutVars>
      </dgm:prSet>
      <dgm:spPr/>
      <dgm:t>
        <a:bodyPr/>
        <a:lstStyle/>
        <a:p>
          <a:endParaRPr lang="es-EC"/>
        </a:p>
      </dgm:t>
    </dgm:pt>
    <dgm:pt modelId="{F4A99C4D-0D98-4CFC-AD03-7421D8603E2B}" type="pres">
      <dgm:prSet presAssocID="{8840DEA8-4E79-4704-9BBA-A20613F1FE2B}" presName="descendantText" presStyleLbl="alignAcc1" presStyleIdx="3" presStyleCnt="4">
        <dgm:presLayoutVars>
          <dgm:bulletEnabled val="1"/>
        </dgm:presLayoutVars>
      </dgm:prSet>
      <dgm:spPr/>
      <dgm:t>
        <a:bodyPr/>
        <a:lstStyle/>
        <a:p>
          <a:endParaRPr lang="es-EC"/>
        </a:p>
      </dgm:t>
    </dgm:pt>
  </dgm:ptLst>
  <dgm:cxnLst>
    <dgm:cxn modelId="{5D70A289-ECD6-4915-A84F-A16D17BDC5A1}" type="presOf" srcId="{1556F7D6-7E04-43FE-9BC3-32E589713E95}" destId="{DA2E7FF1-8304-47ED-BA98-87A0FD3E65CA}" srcOrd="0" destOrd="0" presId="urn:microsoft.com/office/officeart/2005/8/layout/chevron2"/>
    <dgm:cxn modelId="{7BA32960-901A-467F-880D-6BF9ACBCDBB0}" type="presOf" srcId="{3FD39B5C-5EBC-4322-A273-66DD46C882AD}" destId="{F670E795-D056-4019-BDE4-9B2D3D93BDCB}" srcOrd="0" destOrd="0" presId="urn:microsoft.com/office/officeart/2005/8/layout/chevron2"/>
    <dgm:cxn modelId="{DAED9A23-EEC7-40A2-BA6A-24EA2A2EDD76}" srcId="{3FD39B5C-5EBC-4322-A273-66DD46C882AD}" destId="{8840DEA8-4E79-4704-9BBA-A20613F1FE2B}" srcOrd="3" destOrd="0" parTransId="{DF108A06-F416-4B27-BCE9-A0FF4C4CF3A1}" sibTransId="{235DD6E3-D5EF-4638-A867-335F631CD9E8}"/>
    <dgm:cxn modelId="{AAE15D80-32BD-4A7D-9A66-2F3E0D026346}" srcId="{3FD39B5C-5EBC-4322-A273-66DD46C882AD}" destId="{1556F7D6-7E04-43FE-9BC3-32E589713E95}" srcOrd="1" destOrd="0" parTransId="{CED1C51C-C45C-4F33-B709-3A10C4EE0A33}" sibTransId="{4626D393-EDEF-4E29-ACC8-A44BD4E80811}"/>
    <dgm:cxn modelId="{3E9B5C27-CE6E-4FF4-B2AB-B5582D02ABC3}" srcId="{3FD39B5C-5EBC-4322-A273-66DD46C882AD}" destId="{E164BE47-C79D-4D2C-97AA-4A021B4F8DD1}" srcOrd="2" destOrd="0" parTransId="{D6C81A30-5E0B-4D7B-A91E-98F0C5144257}" sibTransId="{FCA4C908-7B95-42F7-A80C-373B0122C51C}"/>
    <dgm:cxn modelId="{FC012824-08D8-4B21-8281-27ED6DD12CF4}" type="presOf" srcId="{8840DEA8-4E79-4704-9BBA-A20613F1FE2B}" destId="{BC6152AD-8C65-4C33-A96F-EC20209D2E80}" srcOrd="0" destOrd="0" presId="urn:microsoft.com/office/officeart/2005/8/layout/chevron2"/>
    <dgm:cxn modelId="{275C901C-D80A-4799-8A82-33E4CE3F0B4A}" srcId="{1556F7D6-7E04-43FE-9BC3-32E589713E95}" destId="{EBF3E496-60E0-4C9D-B796-1FE8F3CBD5A2}" srcOrd="0" destOrd="0" parTransId="{073870F2-6F56-4EF0-B9D3-597940D44194}" sibTransId="{D6B40EB9-3767-4005-B1D6-6363EED0424C}"/>
    <dgm:cxn modelId="{679D6DBD-35BF-4BDB-8F68-E9E1465806C6}" type="presOf" srcId="{EBF3E496-60E0-4C9D-B796-1FE8F3CBD5A2}" destId="{797036CE-84AF-4055-84F9-369C03F1829D}" srcOrd="0" destOrd="0" presId="urn:microsoft.com/office/officeart/2005/8/layout/chevron2"/>
    <dgm:cxn modelId="{5C902605-3569-4CDD-841D-C9C94D92C372}" type="presOf" srcId="{E164BE47-C79D-4D2C-97AA-4A021B4F8DD1}" destId="{488741C0-B3F9-4760-99A5-3A62962FF6A7}" srcOrd="0" destOrd="0" presId="urn:microsoft.com/office/officeart/2005/8/layout/chevron2"/>
    <dgm:cxn modelId="{6E6867A4-CFB4-4D9D-A0BE-51A1617BD12E}" srcId="{3FD39B5C-5EBC-4322-A273-66DD46C882AD}" destId="{75F16A40-3931-4BC3-8C0A-9D2E9B778EAE}" srcOrd="0" destOrd="0" parTransId="{A8F68EB6-5F1D-4A02-97D0-18B8A3159F73}" sibTransId="{3F54E1FD-0E1C-4974-A71F-1F9B75594A2C}"/>
    <dgm:cxn modelId="{CE8B14A1-C3E2-4FB8-A968-B261DD9B69A6}" srcId="{75F16A40-3931-4BC3-8C0A-9D2E9B778EAE}" destId="{F86CE5BE-4017-4992-BD07-3A19EE05A27E}" srcOrd="0" destOrd="0" parTransId="{C2A824E3-6B0B-474F-A9D9-40051C1C4DFA}" sibTransId="{A49072A4-A7FC-4F4F-ADB4-77E0CB159001}"/>
    <dgm:cxn modelId="{1C4DBCA2-2E79-421D-9E09-FE2CD9264E39}" type="presOf" srcId="{E582E139-2B09-479E-ABAB-2B98CEFF67F5}" destId="{F4A99C4D-0D98-4CFC-AD03-7421D8603E2B}" srcOrd="0" destOrd="0" presId="urn:microsoft.com/office/officeart/2005/8/layout/chevron2"/>
    <dgm:cxn modelId="{5B38C759-D94C-480E-BB74-5785AC92051B}" type="presOf" srcId="{A5D2347A-235D-488B-A5ED-B8F7986F1A46}" destId="{BDE6AC54-57D5-4723-97BF-467ECBAD56FB}" srcOrd="0" destOrd="0" presId="urn:microsoft.com/office/officeart/2005/8/layout/chevron2"/>
    <dgm:cxn modelId="{411F2383-3C1F-414A-801E-48E15C62BEB0}" srcId="{E164BE47-C79D-4D2C-97AA-4A021B4F8DD1}" destId="{A5D2347A-235D-488B-A5ED-B8F7986F1A46}" srcOrd="0" destOrd="0" parTransId="{7C660D2D-3B2F-48E1-A427-758106C2AE68}" sibTransId="{D7069DEE-D6EA-4782-8AC5-982B90D5F0E9}"/>
    <dgm:cxn modelId="{0B297F71-89E1-4E7E-B6B3-E0811AAA7F29}" type="presOf" srcId="{F86CE5BE-4017-4992-BD07-3A19EE05A27E}" destId="{9E4737F2-F711-4574-AC1B-3094E48F9DC2}" srcOrd="0" destOrd="0" presId="urn:microsoft.com/office/officeart/2005/8/layout/chevron2"/>
    <dgm:cxn modelId="{1E064C11-A7A7-4048-ADCC-9470A7A54F83}" srcId="{8840DEA8-4E79-4704-9BBA-A20613F1FE2B}" destId="{E582E139-2B09-479E-ABAB-2B98CEFF67F5}" srcOrd="0" destOrd="0" parTransId="{A01BA22E-9E6C-467D-A6DB-9C2FE2C253C2}" sibTransId="{109AE578-DC45-4361-B77F-99C9131DC508}"/>
    <dgm:cxn modelId="{38E18605-B918-446B-B98B-F764631686D9}" type="presOf" srcId="{75F16A40-3931-4BC3-8C0A-9D2E9B778EAE}" destId="{22B547EB-3399-4136-9A9B-BCFE79733D0D}" srcOrd="0" destOrd="0" presId="urn:microsoft.com/office/officeart/2005/8/layout/chevron2"/>
    <dgm:cxn modelId="{E2E8CC56-A7FC-4493-9D32-394726252469}" type="presParOf" srcId="{F670E795-D056-4019-BDE4-9B2D3D93BDCB}" destId="{60B28FA1-1268-4386-8ACF-A60BD0EDBD5F}" srcOrd="0" destOrd="0" presId="urn:microsoft.com/office/officeart/2005/8/layout/chevron2"/>
    <dgm:cxn modelId="{4FF54387-B0B5-4031-A567-F3923196789F}" type="presParOf" srcId="{60B28FA1-1268-4386-8ACF-A60BD0EDBD5F}" destId="{22B547EB-3399-4136-9A9B-BCFE79733D0D}" srcOrd="0" destOrd="0" presId="urn:microsoft.com/office/officeart/2005/8/layout/chevron2"/>
    <dgm:cxn modelId="{083DB1B2-584E-40C1-AE1E-DDE9D41A1B9F}" type="presParOf" srcId="{60B28FA1-1268-4386-8ACF-A60BD0EDBD5F}" destId="{9E4737F2-F711-4574-AC1B-3094E48F9DC2}" srcOrd="1" destOrd="0" presId="urn:microsoft.com/office/officeart/2005/8/layout/chevron2"/>
    <dgm:cxn modelId="{F42F0C18-F191-489B-BE9D-C1ADF6B5A9EC}" type="presParOf" srcId="{F670E795-D056-4019-BDE4-9B2D3D93BDCB}" destId="{13C69683-9EC3-42CD-85E0-61AC71B29523}" srcOrd="1" destOrd="0" presId="urn:microsoft.com/office/officeart/2005/8/layout/chevron2"/>
    <dgm:cxn modelId="{CEF3FB00-0856-450E-B50E-65118A3626F6}" type="presParOf" srcId="{F670E795-D056-4019-BDE4-9B2D3D93BDCB}" destId="{D58821DB-0FD1-4838-89A5-7E9B3A4B63C1}" srcOrd="2" destOrd="0" presId="urn:microsoft.com/office/officeart/2005/8/layout/chevron2"/>
    <dgm:cxn modelId="{9CD33AB5-B042-47AB-80A4-B9A2FFAA1681}" type="presParOf" srcId="{D58821DB-0FD1-4838-89A5-7E9B3A4B63C1}" destId="{DA2E7FF1-8304-47ED-BA98-87A0FD3E65CA}" srcOrd="0" destOrd="0" presId="urn:microsoft.com/office/officeart/2005/8/layout/chevron2"/>
    <dgm:cxn modelId="{4E142879-017C-42BA-80AB-CD07A8254B6A}" type="presParOf" srcId="{D58821DB-0FD1-4838-89A5-7E9B3A4B63C1}" destId="{797036CE-84AF-4055-84F9-369C03F1829D}" srcOrd="1" destOrd="0" presId="urn:microsoft.com/office/officeart/2005/8/layout/chevron2"/>
    <dgm:cxn modelId="{A6B52C32-31C5-42F5-95E2-D0C443421736}" type="presParOf" srcId="{F670E795-D056-4019-BDE4-9B2D3D93BDCB}" destId="{9866C178-F7E2-4327-9031-2DD0273ACA72}" srcOrd="3" destOrd="0" presId="urn:microsoft.com/office/officeart/2005/8/layout/chevron2"/>
    <dgm:cxn modelId="{2FF56AA0-3C47-400F-879C-6B7743F34223}" type="presParOf" srcId="{F670E795-D056-4019-BDE4-9B2D3D93BDCB}" destId="{C6D8A828-EDA0-4957-A5B8-CB126684A53A}" srcOrd="4" destOrd="0" presId="urn:microsoft.com/office/officeart/2005/8/layout/chevron2"/>
    <dgm:cxn modelId="{953BB4E5-2E1C-40FA-8B06-8270871ECD5D}" type="presParOf" srcId="{C6D8A828-EDA0-4957-A5B8-CB126684A53A}" destId="{488741C0-B3F9-4760-99A5-3A62962FF6A7}" srcOrd="0" destOrd="0" presId="urn:microsoft.com/office/officeart/2005/8/layout/chevron2"/>
    <dgm:cxn modelId="{DFC0D5B2-704E-4304-AD34-74DC30BF24D3}" type="presParOf" srcId="{C6D8A828-EDA0-4957-A5B8-CB126684A53A}" destId="{BDE6AC54-57D5-4723-97BF-467ECBAD56FB}" srcOrd="1" destOrd="0" presId="urn:microsoft.com/office/officeart/2005/8/layout/chevron2"/>
    <dgm:cxn modelId="{9E222257-AA48-4462-A30E-C9B11E9F038B}" type="presParOf" srcId="{F670E795-D056-4019-BDE4-9B2D3D93BDCB}" destId="{D2FA0162-5F54-4DDD-BBA4-0DE660DF3051}" srcOrd="5" destOrd="0" presId="urn:microsoft.com/office/officeart/2005/8/layout/chevron2"/>
    <dgm:cxn modelId="{B09D4210-32E5-443D-9A1B-234F576F910C}" type="presParOf" srcId="{F670E795-D056-4019-BDE4-9B2D3D93BDCB}" destId="{5A52E2EC-F808-4D5F-B4F8-5D08E59CDD61}" srcOrd="6" destOrd="0" presId="urn:microsoft.com/office/officeart/2005/8/layout/chevron2"/>
    <dgm:cxn modelId="{B44C4C45-7FD4-48AF-B7EA-A96EEF73D9DE}" type="presParOf" srcId="{5A52E2EC-F808-4D5F-B4F8-5D08E59CDD61}" destId="{BC6152AD-8C65-4C33-A96F-EC20209D2E80}" srcOrd="0" destOrd="0" presId="urn:microsoft.com/office/officeart/2005/8/layout/chevron2"/>
    <dgm:cxn modelId="{877FE747-8A24-45A8-B8CB-7C4A5F26E98F}" type="presParOf" srcId="{5A52E2EC-F808-4D5F-B4F8-5D08E59CDD61}" destId="{F4A99C4D-0D98-4CFC-AD03-7421D8603E2B}" srcOrd="1" destOrd="0" presId="urn:microsoft.com/office/officeart/2005/8/layout/chevron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2.1.11 Estructura. Fase 1: Formulario de Catálogo de Actividades</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B3589CE1-8783-4CF4-B048-B4D88836F5E0}"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A301ACD-2CE7-43CA-8FDD-976D31FDD06D}" type="presOf" srcId="{238CC9A4-0EAE-4AC6-8A4B-689493D375E4}" destId="{FC7C4530-963F-4D81-8C96-75FADF586974}" srcOrd="0" destOrd="0" presId="urn:microsoft.com/office/officeart/2005/8/layout/vList2"/>
    <dgm:cxn modelId="{F91B1FB2-9C22-4A4E-8244-C079D8D94E93}"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2.2.1 Estructura. Fase 2: Evaluación del proceso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50F7AEF6-E620-4DDB-B308-948C10A2D76C}" type="presOf" srcId="{09FEC86F-E036-4932-A1F3-29C792D7DC38}" destId="{ED61DF64-18D5-4490-B573-C36FB134BE14}" srcOrd="0" destOrd="0" presId="urn:microsoft.com/office/officeart/2005/8/layout/vList2"/>
    <dgm:cxn modelId="{41C46742-D1C4-40E4-A3FD-0E237BF3DC31}"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0053AA2-76DE-4AD3-8A93-C0914302F065}"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7ABA7924-FCB9-48CE-A13D-CB4C413AA572}"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8558821E-B5BB-42BC-B24C-35B68A83C96B}">
      <dgm:prSet phldrT="[Texto]"/>
      <dgm:spPr/>
      <dgm:t>
        <a:bodyPr/>
        <a:lstStyle/>
        <a:p>
          <a:r>
            <a:rPr lang="es-EC" dirty="0" smtClean="0"/>
            <a:t>Efectividad</a:t>
          </a:r>
          <a:endParaRPr lang="es-EC" dirty="0"/>
        </a:p>
      </dgm:t>
    </dgm:pt>
    <dgm:pt modelId="{7BB94741-FF2C-4F1B-9626-FD16AC3D0003}" type="parTrans" cxnId="{A0A2B1F1-C529-4E34-8679-001860644AF5}">
      <dgm:prSet/>
      <dgm:spPr/>
      <dgm:t>
        <a:bodyPr/>
        <a:lstStyle/>
        <a:p>
          <a:endParaRPr lang="es-EC"/>
        </a:p>
      </dgm:t>
    </dgm:pt>
    <dgm:pt modelId="{4F08CA6D-6407-4B18-B9CE-A678888F38AE}" type="sibTrans" cxnId="{A0A2B1F1-C529-4E34-8679-001860644AF5}">
      <dgm:prSet/>
      <dgm:spPr/>
      <dgm:t>
        <a:bodyPr/>
        <a:lstStyle/>
        <a:p>
          <a:endParaRPr lang="es-EC"/>
        </a:p>
      </dgm:t>
    </dgm:pt>
    <dgm:pt modelId="{13A9ECF2-73A4-4346-A953-443989E20019}">
      <dgm:prSet phldrT="[Texto]" custT="1"/>
      <dgm:spPr/>
      <dgm:t>
        <a:bodyPr/>
        <a:lstStyle/>
        <a:p>
          <a:r>
            <a:rPr lang="es-EC" sz="1800" dirty="0" smtClean="0"/>
            <a:t>Relacionada a que un proceso alcance su objetivo. Los indicadores claves de resultado (KGI) son los encargados de asegurar el cumplimiento de la efectividad.</a:t>
          </a:r>
          <a:endParaRPr lang="es-EC" sz="1800" dirty="0"/>
        </a:p>
      </dgm:t>
    </dgm:pt>
    <dgm:pt modelId="{D7D9E16F-7A3C-4F6F-A3EF-EFB8082E6A95}" type="parTrans" cxnId="{2194DDFD-002E-4D2C-A66E-39408028664D}">
      <dgm:prSet/>
      <dgm:spPr/>
      <dgm:t>
        <a:bodyPr/>
        <a:lstStyle/>
        <a:p>
          <a:endParaRPr lang="es-EC"/>
        </a:p>
      </dgm:t>
    </dgm:pt>
    <dgm:pt modelId="{A8F51FDD-0E01-42AE-B383-7201411896FB}" type="sibTrans" cxnId="{2194DDFD-002E-4D2C-A66E-39408028664D}">
      <dgm:prSet/>
      <dgm:spPr/>
      <dgm:t>
        <a:bodyPr/>
        <a:lstStyle/>
        <a:p>
          <a:endParaRPr lang="es-EC"/>
        </a:p>
      </dgm:t>
    </dgm:pt>
    <dgm:pt modelId="{F537F172-B0BE-47BD-8FC7-408FEA3C1062}">
      <dgm:prSet phldrT="[Texto]"/>
      <dgm:spPr/>
      <dgm:t>
        <a:bodyPr/>
        <a:lstStyle/>
        <a:p>
          <a:r>
            <a:rPr lang="es-EC" dirty="0" smtClean="0"/>
            <a:t>Eficiencia</a:t>
          </a:r>
          <a:endParaRPr lang="es-EC" dirty="0"/>
        </a:p>
      </dgm:t>
    </dgm:pt>
    <dgm:pt modelId="{1C8FCB43-01AE-4CA8-BDFC-EE5B7CCC0280}" type="parTrans" cxnId="{A1AD6C3F-148B-4485-AA4F-AEBB9AE5BF2A}">
      <dgm:prSet/>
      <dgm:spPr/>
      <dgm:t>
        <a:bodyPr/>
        <a:lstStyle/>
        <a:p>
          <a:endParaRPr lang="es-EC"/>
        </a:p>
      </dgm:t>
    </dgm:pt>
    <dgm:pt modelId="{C82A5A7A-5EDC-418F-B6A3-D7D466864362}" type="sibTrans" cxnId="{A1AD6C3F-148B-4485-AA4F-AEBB9AE5BF2A}">
      <dgm:prSet/>
      <dgm:spPr/>
      <dgm:t>
        <a:bodyPr/>
        <a:lstStyle/>
        <a:p>
          <a:endParaRPr lang="es-EC"/>
        </a:p>
      </dgm:t>
    </dgm:pt>
    <dgm:pt modelId="{2B74310B-9A04-4254-8592-D47C662D0C8C}">
      <dgm:prSet phldrT="[Texto]" custT="1"/>
      <dgm:spPr/>
      <dgm:t>
        <a:bodyPr/>
        <a:lstStyle/>
        <a:p>
          <a:r>
            <a:rPr lang="es-EC" sz="1800" dirty="0" smtClean="0"/>
            <a:t>Que concierne a que tan bien se está ejecutando un proceso. Los indicadores claves de desempeño  (KPI)  son empleados para determinar la eficiencia.</a:t>
          </a:r>
          <a:endParaRPr lang="es-EC" sz="1800" dirty="0"/>
        </a:p>
      </dgm:t>
    </dgm:pt>
    <dgm:pt modelId="{C6097F6A-C8CD-42FB-8F33-77FD2B208D1F}" type="parTrans" cxnId="{73BBD283-410D-4A2C-929F-C661D800BC1E}">
      <dgm:prSet/>
      <dgm:spPr/>
      <dgm:t>
        <a:bodyPr/>
        <a:lstStyle/>
        <a:p>
          <a:endParaRPr lang="es-EC"/>
        </a:p>
      </dgm:t>
    </dgm:pt>
    <dgm:pt modelId="{A4D1084C-0F6D-40BA-8AD8-7CD06422C28D}" type="sibTrans" cxnId="{73BBD283-410D-4A2C-929F-C661D800BC1E}">
      <dgm:prSet/>
      <dgm:spPr/>
      <dgm:t>
        <a:bodyPr/>
        <a:lstStyle/>
        <a:p>
          <a:endParaRPr lang="es-EC"/>
        </a:p>
      </dgm:t>
    </dgm:pt>
    <dgm:pt modelId="{9882FA3E-838B-4763-A7BC-DF58172C7ED7}" type="pres">
      <dgm:prSet presAssocID="{7ABA7924-FCB9-48CE-A13D-CB4C413AA572}" presName="linearFlow" presStyleCnt="0">
        <dgm:presLayoutVars>
          <dgm:dir/>
          <dgm:animLvl val="lvl"/>
          <dgm:resizeHandles val="exact"/>
        </dgm:presLayoutVars>
      </dgm:prSet>
      <dgm:spPr/>
      <dgm:t>
        <a:bodyPr/>
        <a:lstStyle/>
        <a:p>
          <a:endParaRPr lang="es-EC"/>
        </a:p>
      </dgm:t>
    </dgm:pt>
    <dgm:pt modelId="{0357F176-89DF-44B1-BED3-570E3927B186}" type="pres">
      <dgm:prSet presAssocID="{8558821E-B5BB-42BC-B24C-35B68A83C96B}" presName="composite" presStyleCnt="0"/>
      <dgm:spPr/>
    </dgm:pt>
    <dgm:pt modelId="{028FA19E-C41E-4051-BCFC-9CB0BA635BA1}" type="pres">
      <dgm:prSet presAssocID="{8558821E-B5BB-42BC-B24C-35B68A83C96B}" presName="parentText" presStyleLbl="alignNode1" presStyleIdx="0" presStyleCnt="2">
        <dgm:presLayoutVars>
          <dgm:chMax val="1"/>
          <dgm:bulletEnabled val="1"/>
        </dgm:presLayoutVars>
      </dgm:prSet>
      <dgm:spPr/>
      <dgm:t>
        <a:bodyPr/>
        <a:lstStyle/>
        <a:p>
          <a:endParaRPr lang="es-EC"/>
        </a:p>
      </dgm:t>
    </dgm:pt>
    <dgm:pt modelId="{B478BBD4-1937-4C1C-B8D1-0AF12AF537ED}" type="pres">
      <dgm:prSet presAssocID="{8558821E-B5BB-42BC-B24C-35B68A83C96B}" presName="descendantText" presStyleLbl="alignAcc1" presStyleIdx="0" presStyleCnt="2">
        <dgm:presLayoutVars>
          <dgm:bulletEnabled val="1"/>
        </dgm:presLayoutVars>
      </dgm:prSet>
      <dgm:spPr/>
      <dgm:t>
        <a:bodyPr/>
        <a:lstStyle/>
        <a:p>
          <a:endParaRPr lang="es-EC"/>
        </a:p>
      </dgm:t>
    </dgm:pt>
    <dgm:pt modelId="{9798664B-F054-4843-8D8C-60C7E4FE8329}" type="pres">
      <dgm:prSet presAssocID="{4F08CA6D-6407-4B18-B9CE-A678888F38AE}" presName="sp" presStyleCnt="0"/>
      <dgm:spPr/>
    </dgm:pt>
    <dgm:pt modelId="{B6A49264-5214-4A1D-A5BA-6E996AE5C36D}" type="pres">
      <dgm:prSet presAssocID="{F537F172-B0BE-47BD-8FC7-408FEA3C1062}" presName="composite" presStyleCnt="0"/>
      <dgm:spPr/>
    </dgm:pt>
    <dgm:pt modelId="{A827DA6C-5546-4CB8-9821-0B65F8BA8240}" type="pres">
      <dgm:prSet presAssocID="{F537F172-B0BE-47BD-8FC7-408FEA3C1062}" presName="parentText" presStyleLbl="alignNode1" presStyleIdx="1" presStyleCnt="2">
        <dgm:presLayoutVars>
          <dgm:chMax val="1"/>
          <dgm:bulletEnabled val="1"/>
        </dgm:presLayoutVars>
      </dgm:prSet>
      <dgm:spPr/>
      <dgm:t>
        <a:bodyPr/>
        <a:lstStyle/>
        <a:p>
          <a:endParaRPr lang="es-EC"/>
        </a:p>
      </dgm:t>
    </dgm:pt>
    <dgm:pt modelId="{824C593B-B00B-48BE-A694-89F563D0CA85}" type="pres">
      <dgm:prSet presAssocID="{F537F172-B0BE-47BD-8FC7-408FEA3C1062}" presName="descendantText" presStyleLbl="alignAcc1" presStyleIdx="1" presStyleCnt="2">
        <dgm:presLayoutVars>
          <dgm:bulletEnabled val="1"/>
        </dgm:presLayoutVars>
      </dgm:prSet>
      <dgm:spPr/>
      <dgm:t>
        <a:bodyPr/>
        <a:lstStyle/>
        <a:p>
          <a:endParaRPr lang="es-EC"/>
        </a:p>
      </dgm:t>
    </dgm:pt>
  </dgm:ptLst>
  <dgm:cxnLst>
    <dgm:cxn modelId="{AE4173A6-4738-49B3-B38D-E3C671AB2DC3}" type="presOf" srcId="{13A9ECF2-73A4-4346-A953-443989E20019}" destId="{B478BBD4-1937-4C1C-B8D1-0AF12AF537ED}" srcOrd="0" destOrd="0" presId="urn:microsoft.com/office/officeart/2005/8/layout/chevron2"/>
    <dgm:cxn modelId="{212EF00A-3E86-4E4B-81A4-46CAB43FA107}" type="presOf" srcId="{7ABA7924-FCB9-48CE-A13D-CB4C413AA572}" destId="{9882FA3E-838B-4763-A7BC-DF58172C7ED7}" srcOrd="0" destOrd="0" presId="urn:microsoft.com/office/officeart/2005/8/layout/chevron2"/>
    <dgm:cxn modelId="{2194DDFD-002E-4D2C-A66E-39408028664D}" srcId="{8558821E-B5BB-42BC-B24C-35B68A83C96B}" destId="{13A9ECF2-73A4-4346-A953-443989E20019}" srcOrd="0" destOrd="0" parTransId="{D7D9E16F-7A3C-4F6F-A3EF-EFB8082E6A95}" sibTransId="{A8F51FDD-0E01-42AE-B383-7201411896FB}"/>
    <dgm:cxn modelId="{73BBD283-410D-4A2C-929F-C661D800BC1E}" srcId="{F537F172-B0BE-47BD-8FC7-408FEA3C1062}" destId="{2B74310B-9A04-4254-8592-D47C662D0C8C}" srcOrd="0" destOrd="0" parTransId="{C6097F6A-C8CD-42FB-8F33-77FD2B208D1F}" sibTransId="{A4D1084C-0F6D-40BA-8AD8-7CD06422C28D}"/>
    <dgm:cxn modelId="{925FA30A-3366-4C15-B668-36581806F09D}" type="presOf" srcId="{8558821E-B5BB-42BC-B24C-35B68A83C96B}" destId="{028FA19E-C41E-4051-BCFC-9CB0BA635BA1}" srcOrd="0" destOrd="0" presId="urn:microsoft.com/office/officeart/2005/8/layout/chevron2"/>
    <dgm:cxn modelId="{D87A706E-61A8-4E88-872C-1A82A2A2DB7D}" type="presOf" srcId="{2B74310B-9A04-4254-8592-D47C662D0C8C}" destId="{824C593B-B00B-48BE-A694-89F563D0CA85}" srcOrd="0" destOrd="0" presId="urn:microsoft.com/office/officeart/2005/8/layout/chevron2"/>
    <dgm:cxn modelId="{A1AD6C3F-148B-4485-AA4F-AEBB9AE5BF2A}" srcId="{7ABA7924-FCB9-48CE-A13D-CB4C413AA572}" destId="{F537F172-B0BE-47BD-8FC7-408FEA3C1062}" srcOrd="1" destOrd="0" parTransId="{1C8FCB43-01AE-4CA8-BDFC-EE5B7CCC0280}" sibTransId="{C82A5A7A-5EDC-418F-B6A3-D7D466864362}"/>
    <dgm:cxn modelId="{A0A2B1F1-C529-4E34-8679-001860644AF5}" srcId="{7ABA7924-FCB9-48CE-A13D-CB4C413AA572}" destId="{8558821E-B5BB-42BC-B24C-35B68A83C96B}" srcOrd="0" destOrd="0" parTransId="{7BB94741-FF2C-4F1B-9626-FD16AC3D0003}" sibTransId="{4F08CA6D-6407-4B18-B9CE-A678888F38AE}"/>
    <dgm:cxn modelId="{67D3F5F2-2CA5-4B0D-93A7-6843FE480281}" type="presOf" srcId="{F537F172-B0BE-47BD-8FC7-408FEA3C1062}" destId="{A827DA6C-5546-4CB8-9821-0B65F8BA8240}" srcOrd="0" destOrd="0" presId="urn:microsoft.com/office/officeart/2005/8/layout/chevron2"/>
    <dgm:cxn modelId="{127881FF-2BBC-44D1-BEC7-B2DED1B01C36}" type="presParOf" srcId="{9882FA3E-838B-4763-A7BC-DF58172C7ED7}" destId="{0357F176-89DF-44B1-BED3-570E3927B186}" srcOrd="0" destOrd="0" presId="urn:microsoft.com/office/officeart/2005/8/layout/chevron2"/>
    <dgm:cxn modelId="{72E61217-C0E2-46E5-8331-12A8BD99989E}" type="presParOf" srcId="{0357F176-89DF-44B1-BED3-570E3927B186}" destId="{028FA19E-C41E-4051-BCFC-9CB0BA635BA1}" srcOrd="0" destOrd="0" presId="urn:microsoft.com/office/officeart/2005/8/layout/chevron2"/>
    <dgm:cxn modelId="{A893AE18-DDCC-49C3-A3DC-4F1B9CF5D7D2}" type="presParOf" srcId="{0357F176-89DF-44B1-BED3-570E3927B186}" destId="{B478BBD4-1937-4C1C-B8D1-0AF12AF537ED}" srcOrd="1" destOrd="0" presId="urn:microsoft.com/office/officeart/2005/8/layout/chevron2"/>
    <dgm:cxn modelId="{DEB4729A-6ED8-4DF0-A3C6-A08009C498A1}" type="presParOf" srcId="{9882FA3E-838B-4763-A7BC-DF58172C7ED7}" destId="{9798664B-F054-4843-8D8C-60C7E4FE8329}" srcOrd="1" destOrd="0" presId="urn:microsoft.com/office/officeart/2005/8/layout/chevron2"/>
    <dgm:cxn modelId="{0C1CCE37-6CBC-4E6D-830B-BA2579BBE5C0}" type="presParOf" srcId="{9882FA3E-838B-4763-A7BC-DF58172C7ED7}" destId="{B6A49264-5214-4A1D-A5BA-6E996AE5C36D}" srcOrd="2" destOrd="0" presId="urn:microsoft.com/office/officeart/2005/8/layout/chevron2"/>
    <dgm:cxn modelId="{D2E52B74-C565-4238-86D4-494F2BCE8757}" type="presParOf" srcId="{B6A49264-5214-4A1D-A5BA-6E996AE5C36D}" destId="{A827DA6C-5546-4CB8-9821-0B65F8BA8240}" srcOrd="0" destOrd="0" presId="urn:microsoft.com/office/officeart/2005/8/layout/chevron2"/>
    <dgm:cxn modelId="{B29C76C9-BE3F-4C23-B443-26403EDBC46A}" type="presParOf" srcId="{B6A49264-5214-4A1D-A5BA-6E996AE5C36D}" destId="{824C593B-B00B-48BE-A694-89F563D0CA85}" srcOrd="1" destOrd="0" presId="urn:microsoft.com/office/officeart/2005/8/layout/chevron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2.2.2 Estructura. Fase 2: Evaluación del proceso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424FD21-AC26-43D2-A343-46792595E11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D7538FE-08EA-4F7B-BAEF-69A885A07BAD}" type="presOf" srcId="{238CC9A4-0EAE-4AC6-8A4B-689493D375E4}" destId="{FC7C4530-963F-4D81-8C96-75FADF586974}" srcOrd="0" destOrd="0" presId="urn:microsoft.com/office/officeart/2005/8/layout/vList2"/>
    <dgm:cxn modelId="{DAB0DB4D-EC5E-46C7-897B-CDB5E9F65C0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8327C01E-1775-46F6-A809-63B342757882}" type="doc">
      <dgm:prSet loTypeId="urn:microsoft.com/office/officeart/2005/8/layout/process4" loCatId="process" qsTypeId="urn:microsoft.com/office/officeart/2005/8/quickstyle/simple5" qsCatId="simple" csTypeId="urn:microsoft.com/office/officeart/2005/8/colors/colorful5" csCatId="colorful" phldr="1"/>
      <dgm:spPr/>
      <dgm:t>
        <a:bodyPr/>
        <a:lstStyle/>
        <a:p>
          <a:endParaRPr lang="es-EC"/>
        </a:p>
      </dgm:t>
    </dgm:pt>
    <dgm:pt modelId="{2E29C732-F95E-4F28-86AD-A499F9B83F38}">
      <dgm:prSet phldrT="[Texto]"/>
      <dgm:spPr/>
      <dgm:t>
        <a:bodyPr/>
        <a:lstStyle/>
        <a:p>
          <a:pPr algn="ctr"/>
          <a:r>
            <a:rPr lang="es-EC" dirty="0" smtClean="0"/>
            <a:t>1. Aseguramiento de la Efectividad </a:t>
          </a:r>
          <a:endParaRPr lang="es-EC" dirty="0"/>
        </a:p>
      </dgm:t>
    </dgm:pt>
    <dgm:pt modelId="{D5E57481-5017-4257-8FB5-EBB36FEA5D7D}" type="parTrans" cxnId="{EE79FFEA-7CAF-4BA8-89E7-61497A04AE53}">
      <dgm:prSet/>
      <dgm:spPr/>
      <dgm:t>
        <a:bodyPr/>
        <a:lstStyle/>
        <a:p>
          <a:pPr algn="ctr"/>
          <a:endParaRPr lang="es-EC"/>
        </a:p>
      </dgm:t>
    </dgm:pt>
    <dgm:pt modelId="{DBF45B9F-0E17-4A9F-8F69-D0E05302B1A6}" type="sibTrans" cxnId="{EE79FFEA-7CAF-4BA8-89E7-61497A04AE53}">
      <dgm:prSet/>
      <dgm:spPr/>
      <dgm:t>
        <a:bodyPr/>
        <a:lstStyle/>
        <a:p>
          <a:pPr algn="ctr"/>
          <a:endParaRPr lang="es-EC"/>
        </a:p>
      </dgm:t>
    </dgm:pt>
    <dgm:pt modelId="{37E86A12-854C-4535-BB6A-B648918ECB9B}">
      <dgm:prSet phldrT="[Texto]"/>
      <dgm:spPr/>
      <dgm:t>
        <a:bodyPr/>
        <a:lstStyle/>
        <a:p>
          <a:pPr algn="ctr"/>
          <a:r>
            <a:rPr lang="es-EC" dirty="0"/>
            <a:t>2. </a:t>
          </a:r>
          <a:r>
            <a:rPr lang="es-EC" dirty="0" smtClean="0"/>
            <a:t>Aseguramiento de la Eficiencia</a:t>
          </a:r>
          <a:endParaRPr lang="es-EC" dirty="0"/>
        </a:p>
      </dgm:t>
    </dgm:pt>
    <dgm:pt modelId="{4801A350-1D91-4098-8146-DA98FA8DA65A}" type="parTrans" cxnId="{276CBBB8-DDE5-4B63-9931-3ABC90C5ACE1}">
      <dgm:prSet/>
      <dgm:spPr/>
      <dgm:t>
        <a:bodyPr/>
        <a:lstStyle/>
        <a:p>
          <a:pPr algn="ctr"/>
          <a:endParaRPr lang="es-EC"/>
        </a:p>
      </dgm:t>
    </dgm:pt>
    <dgm:pt modelId="{77189421-5298-48E9-8053-BC39CA3698ED}" type="sibTrans" cxnId="{276CBBB8-DDE5-4B63-9931-3ABC90C5ACE1}">
      <dgm:prSet/>
      <dgm:spPr/>
      <dgm:t>
        <a:bodyPr/>
        <a:lstStyle/>
        <a:p>
          <a:pPr algn="ctr"/>
          <a:endParaRPr lang="es-EC"/>
        </a:p>
      </dgm:t>
    </dgm:pt>
    <dgm:pt modelId="{B8700A8C-5A6A-4139-827F-3F862AE55B03}">
      <dgm:prSet phldrT="[Texto]"/>
      <dgm:spPr/>
      <dgm:t>
        <a:bodyPr/>
        <a:lstStyle/>
        <a:p>
          <a:pPr algn="ctr"/>
          <a:r>
            <a:rPr lang="es-EC" dirty="0" smtClean="0"/>
            <a:t>Aseguramiento  de la efectividad de servicio o tarea</a:t>
          </a:r>
          <a:endParaRPr lang="es-EC" dirty="0"/>
        </a:p>
      </dgm:t>
    </dgm:pt>
    <dgm:pt modelId="{B5502953-B4B9-4602-8597-877DD06BC47A}" type="parTrans" cxnId="{6AB87B1C-EF07-4A41-880D-B77A9E12FCDC}">
      <dgm:prSet/>
      <dgm:spPr/>
      <dgm:t>
        <a:bodyPr/>
        <a:lstStyle/>
        <a:p>
          <a:pPr algn="ctr"/>
          <a:endParaRPr lang="es-EC"/>
        </a:p>
      </dgm:t>
    </dgm:pt>
    <dgm:pt modelId="{D09B41E2-F5C6-4773-B0A6-6CE9E81D0E98}" type="sibTrans" cxnId="{6AB87B1C-EF07-4A41-880D-B77A9E12FCDC}">
      <dgm:prSet/>
      <dgm:spPr/>
      <dgm:t>
        <a:bodyPr/>
        <a:lstStyle/>
        <a:p>
          <a:pPr algn="ctr"/>
          <a:endParaRPr lang="es-EC"/>
        </a:p>
      </dgm:t>
    </dgm:pt>
    <dgm:pt modelId="{0DC8498B-5273-4C72-828E-9C7160642315}">
      <dgm:prSet phldrT="[Texto]"/>
      <dgm:spPr/>
      <dgm:t>
        <a:bodyPr/>
        <a:lstStyle/>
        <a:p>
          <a:pPr algn="ctr"/>
          <a:r>
            <a:rPr lang="es-EC" dirty="0" smtClean="0"/>
            <a:t>Aseguramiento  de la eficiencia de servicio o tarea</a:t>
          </a:r>
          <a:endParaRPr lang="es-EC" dirty="0"/>
        </a:p>
      </dgm:t>
    </dgm:pt>
    <dgm:pt modelId="{8690C2F2-A687-4639-BD81-0000CF6BC933}" type="parTrans" cxnId="{4EE23271-456D-47AE-AD56-89B068CAC363}">
      <dgm:prSet/>
      <dgm:spPr/>
      <dgm:t>
        <a:bodyPr/>
        <a:lstStyle/>
        <a:p>
          <a:endParaRPr lang="es-EC"/>
        </a:p>
      </dgm:t>
    </dgm:pt>
    <dgm:pt modelId="{398FB784-593B-403A-AC78-5EC30E19AC73}" type="sibTrans" cxnId="{4EE23271-456D-47AE-AD56-89B068CAC363}">
      <dgm:prSet/>
      <dgm:spPr/>
      <dgm:t>
        <a:bodyPr/>
        <a:lstStyle/>
        <a:p>
          <a:endParaRPr lang="es-EC"/>
        </a:p>
      </dgm:t>
    </dgm:pt>
    <dgm:pt modelId="{CE3991F9-1837-4EAC-B69B-D255FCE2A6B0}">
      <dgm:prSet phldrT="[Texto]"/>
      <dgm:spPr/>
      <dgm:t>
        <a:bodyPr/>
        <a:lstStyle/>
        <a:p>
          <a:pPr algn="ctr"/>
          <a:r>
            <a:rPr lang="es-EC" dirty="0" smtClean="0"/>
            <a:t>Aseguramiento de efectividad integral del proceso</a:t>
          </a:r>
          <a:endParaRPr lang="es-EC" dirty="0"/>
        </a:p>
      </dgm:t>
    </dgm:pt>
    <dgm:pt modelId="{28467C0D-0515-4217-8AED-125714F84CD4}" type="sibTrans" cxnId="{E05F0390-A697-497F-8C53-0348E5743DD2}">
      <dgm:prSet/>
      <dgm:spPr/>
      <dgm:t>
        <a:bodyPr/>
        <a:lstStyle/>
        <a:p>
          <a:endParaRPr lang="es-EC"/>
        </a:p>
      </dgm:t>
    </dgm:pt>
    <dgm:pt modelId="{31953A96-5150-4194-8729-A64C42EAD0B1}" type="parTrans" cxnId="{E05F0390-A697-497F-8C53-0348E5743DD2}">
      <dgm:prSet/>
      <dgm:spPr/>
      <dgm:t>
        <a:bodyPr/>
        <a:lstStyle/>
        <a:p>
          <a:endParaRPr lang="es-EC"/>
        </a:p>
      </dgm:t>
    </dgm:pt>
    <dgm:pt modelId="{763A95A2-F496-4E77-87BF-461C468C3B0C}">
      <dgm:prSet phldrT="[Texto]"/>
      <dgm:spPr/>
      <dgm:t>
        <a:bodyPr/>
        <a:lstStyle/>
        <a:p>
          <a:pPr algn="ctr"/>
          <a:r>
            <a:rPr lang="es-EC" dirty="0" smtClean="0"/>
            <a:t>Aseguramiento de eficiencia integral del proceso</a:t>
          </a:r>
          <a:endParaRPr lang="es-EC" dirty="0"/>
        </a:p>
      </dgm:t>
    </dgm:pt>
    <dgm:pt modelId="{4D32F265-722D-412E-98E1-B8CC02A5BD07}" type="parTrans" cxnId="{21DF8E68-42BB-4A33-B1BC-256A6482C635}">
      <dgm:prSet/>
      <dgm:spPr/>
      <dgm:t>
        <a:bodyPr/>
        <a:lstStyle/>
        <a:p>
          <a:endParaRPr lang="es-EC"/>
        </a:p>
      </dgm:t>
    </dgm:pt>
    <dgm:pt modelId="{AB02B145-37E7-4C9F-B2C6-6950402A8D04}" type="sibTrans" cxnId="{21DF8E68-42BB-4A33-B1BC-256A6482C635}">
      <dgm:prSet/>
      <dgm:spPr/>
      <dgm:t>
        <a:bodyPr/>
        <a:lstStyle/>
        <a:p>
          <a:endParaRPr lang="es-EC"/>
        </a:p>
      </dgm:t>
    </dgm:pt>
    <dgm:pt modelId="{A6CDCD7B-5EEB-492E-800B-C53C11090049}" type="pres">
      <dgm:prSet presAssocID="{8327C01E-1775-46F6-A809-63B342757882}" presName="Name0" presStyleCnt="0">
        <dgm:presLayoutVars>
          <dgm:dir/>
          <dgm:animLvl val="lvl"/>
          <dgm:resizeHandles val="exact"/>
        </dgm:presLayoutVars>
      </dgm:prSet>
      <dgm:spPr/>
      <dgm:t>
        <a:bodyPr/>
        <a:lstStyle/>
        <a:p>
          <a:endParaRPr lang="es-EC"/>
        </a:p>
      </dgm:t>
    </dgm:pt>
    <dgm:pt modelId="{1013AA00-26D6-4E3A-8C98-701D56D99772}" type="pres">
      <dgm:prSet presAssocID="{37E86A12-854C-4535-BB6A-B648918ECB9B}" presName="boxAndChildren" presStyleCnt="0"/>
      <dgm:spPr/>
    </dgm:pt>
    <dgm:pt modelId="{BC907EA9-18FF-4CDE-9822-F57602250244}" type="pres">
      <dgm:prSet presAssocID="{37E86A12-854C-4535-BB6A-B648918ECB9B}" presName="parentTextBox" presStyleLbl="node1" presStyleIdx="0" presStyleCnt="2"/>
      <dgm:spPr/>
      <dgm:t>
        <a:bodyPr/>
        <a:lstStyle/>
        <a:p>
          <a:endParaRPr lang="es-EC"/>
        </a:p>
      </dgm:t>
    </dgm:pt>
    <dgm:pt modelId="{45146B5B-08E1-4E96-AD16-98BB710EB796}" type="pres">
      <dgm:prSet presAssocID="{37E86A12-854C-4535-BB6A-B648918ECB9B}" presName="entireBox" presStyleLbl="node1" presStyleIdx="0" presStyleCnt="2"/>
      <dgm:spPr/>
      <dgm:t>
        <a:bodyPr/>
        <a:lstStyle/>
        <a:p>
          <a:endParaRPr lang="es-EC"/>
        </a:p>
      </dgm:t>
    </dgm:pt>
    <dgm:pt modelId="{3DD99C4C-03B0-4A76-86F7-E7BF09390C30}" type="pres">
      <dgm:prSet presAssocID="{37E86A12-854C-4535-BB6A-B648918ECB9B}" presName="descendantBox" presStyleCnt="0"/>
      <dgm:spPr/>
    </dgm:pt>
    <dgm:pt modelId="{D36D1839-CA21-4D85-8303-8A0981CCDC31}" type="pres">
      <dgm:prSet presAssocID="{0DC8498B-5273-4C72-828E-9C7160642315}" presName="childTextBox" presStyleLbl="fgAccFollowNode1" presStyleIdx="0" presStyleCnt="4">
        <dgm:presLayoutVars>
          <dgm:bulletEnabled val="1"/>
        </dgm:presLayoutVars>
      </dgm:prSet>
      <dgm:spPr/>
      <dgm:t>
        <a:bodyPr/>
        <a:lstStyle/>
        <a:p>
          <a:endParaRPr lang="es-EC"/>
        </a:p>
      </dgm:t>
    </dgm:pt>
    <dgm:pt modelId="{EEE973C1-1211-421E-A752-0EADDEBC7825}" type="pres">
      <dgm:prSet presAssocID="{763A95A2-F496-4E77-87BF-461C468C3B0C}" presName="childTextBox" presStyleLbl="fgAccFollowNode1" presStyleIdx="1" presStyleCnt="4">
        <dgm:presLayoutVars>
          <dgm:bulletEnabled val="1"/>
        </dgm:presLayoutVars>
      </dgm:prSet>
      <dgm:spPr/>
      <dgm:t>
        <a:bodyPr/>
        <a:lstStyle/>
        <a:p>
          <a:endParaRPr lang="es-EC"/>
        </a:p>
      </dgm:t>
    </dgm:pt>
    <dgm:pt modelId="{CE924C42-BFC1-4C4B-BD09-FA21ABF0D71B}" type="pres">
      <dgm:prSet presAssocID="{DBF45B9F-0E17-4A9F-8F69-D0E05302B1A6}" presName="sp" presStyleCnt="0"/>
      <dgm:spPr/>
      <dgm:t>
        <a:bodyPr/>
        <a:lstStyle/>
        <a:p>
          <a:endParaRPr lang="es-EC"/>
        </a:p>
      </dgm:t>
    </dgm:pt>
    <dgm:pt modelId="{776B159B-4983-4FB0-A767-BE40DCF97411}" type="pres">
      <dgm:prSet presAssocID="{2E29C732-F95E-4F28-86AD-A499F9B83F38}" presName="arrowAndChildren" presStyleCnt="0"/>
      <dgm:spPr/>
      <dgm:t>
        <a:bodyPr/>
        <a:lstStyle/>
        <a:p>
          <a:endParaRPr lang="es-EC"/>
        </a:p>
      </dgm:t>
    </dgm:pt>
    <dgm:pt modelId="{88166EDC-C730-4CB6-AA31-6BDABB593F93}" type="pres">
      <dgm:prSet presAssocID="{2E29C732-F95E-4F28-86AD-A499F9B83F38}" presName="parentTextArrow" presStyleLbl="node1" presStyleIdx="0" presStyleCnt="2"/>
      <dgm:spPr/>
      <dgm:t>
        <a:bodyPr/>
        <a:lstStyle/>
        <a:p>
          <a:endParaRPr lang="es-EC"/>
        </a:p>
      </dgm:t>
    </dgm:pt>
    <dgm:pt modelId="{01ABCEEB-E196-4EA3-BA8C-C3F0944DFCF7}" type="pres">
      <dgm:prSet presAssocID="{2E29C732-F95E-4F28-86AD-A499F9B83F38}" presName="arrow" presStyleLbl="node1" presStyleIdx="1" presStyleCnt="2"/>
      <dgm:spPr/>
      <dgm:t>
        <a:bodyPr/>
        <a:lstStyle/>
        <a:p>
          <a:endParaRPr lang="es-EC"/>
        </a:p>
      </dgm:t>
    </dgm:pt>
    <dgm:pt modelId="{5B25BCF1-3043-4420-B2B5-C1B2EF2616A7}" type="pres">
      <dgm:prSet presAssocID="{2E29C732-F95E-4F28-86AD-A499F9B83F38}" presName="descendantArrow" presStyleCnt="0"/>
      <dgm:spPr/>
      <dgm:t>
        <a:bodyPr/>
        <a:lstStyle/>
        <a:p>
          <a:endParaRPr lang="es-EC"/>
        </a:p>
      </dgm:t>
    </dgm:pt>
    <dgm:pt modelId="{3F0F9226-BA16-45B7-8D23-C454761AAA1A}" type="pres">
      <dgm:prSet presAssocID="{B8700A8C-5A6A-4139-827F-3F862AE55B03}" presName="childTextArrow" presStyleLbl="fgAccFollowNode1" presStyleIdx="2" presStyleCnt="4">
        <dgm:presLayoutVars>
          <dgm:bulletEnabled val="1"/>
        </dgm:presLayoutVars>
      </dgm:prSet>
      <dgm:spPr/>
      <dgm:t>
        <a:bodyPr/>
        <a:lstStyle/>
        <a:p>
          <a:endParaRPr lang="es-EC"/>
        </a:p>
      </dgm:t>
    </dgm:pt>
    <dgm:pt modelId="{BA44DDC2-73DC-42B8-8996-0CB555D6D412}" type="pres">
      <dgm:prSet presAssocID="{CE3991F9-1837-4EAC-B69B-D255FCE2A6B0}" presName="childTextArrow" presStyleLbl="fgAccFollowNode1" presStyleIdx="3" presStyleCnt="4">
        <dgm:presLayoutVars>
          <dgm:bulletEnabled val="1"/>
        </dgm:presLayoutVars>
      </dgm:prSet>
      <dgm:spPr/>
      <dgm:t>
        <a:bodyPr/>
        <a:lstStyle/>
        <a:p>
          <a:endParaRPr lang="es-EC"/>
        </a:p>
      </dgm:t>
    </dgm:pt>
  </dgm:ptLst>
  <dgm:cxnLst>
    <dgm:cxn modelId="{D2C67CBF-9090-436E-9AB0-357D8BCD098F}" type="presOf" srcId="{0DC8498B-5273-4C72-828E-9C7160642315}" destId="{D36D1839-CA21-4D85-8303-8A0981CCDC31}" srcOrd="0" destOrd="0" presId="urn:microsoft.com/office/officeart/2005/8/layout/process4"/>
    <dgm:cxn modelId="{7B1A258F-6E30-4FF5-A72D-E9E59B12B65E}" type="presOf" srcId="{CE3991F9-1837-4EAC-B69B-D255FCE2A6B0}" destId="{BA44DDC2-73DC-42B8-8996-0CB555D6D412}" srcOrd="0" destOrd="0" presId="urn:microsoft.com/office/officeart/2005/8/layout/process4"/>
    <dgm:cxn modelId="{2E29F4E3-3F7A-4FD3-B6F1-2F353E41BA39}" type="presOf" srcId="{B8700A8C-5A6A-4139-827F-3F862AE55B03}" destId="{3F0F9226-BA16-45B7-8D23-C454761AAA1A}" srcOrd="0" destOrd="0" presId="urn:microsoft.com/office/officeart/2005/8/layout/process4"/>
    <dgm:cxn modelId="{D245D31C-4940-4577-A4B4-990049036AD8}" type="presOf" srcId="{763A95A2-F496-4E77-87BF-461C468C3B0C}" destId="{EEE973C1-1211-421E-A752-0EADDEBC7825}" srcOrd="0" destOrd="0" presId="urn:microsoft.com/office/officeart/2005/8/layout/process4"/>
    <dgm:cxn modelId="{C3853DAD-3733-41D6-8735-6873EA3ACC84}" type="presOf" srcId="{2E29C732-F95E-4F28-86AD-A499F9B83F38}" destId="{01ABCEEB-E196-4EA3-BA8C-C3F0944DFCF7}" srcOrd="1" destOrd="0" presId="urn:microsoft.com/office/officeart/2005/8/layout/process4"/>
    <dgm:cxn modelId="{6AB87B1C-EF07-4A41-880D-B77A9E12FCDC}" srcId="{2E29C732-F95E-4F28-86AD-A499F9B83F38}" destId="{B8700A8C-5A6A-4139-827F-3F862AE55B03}" srcOrd="0" destOrd="0" parTransId="{B5502953-B4B9-4602-8597-877DD06BC47A}" sibTransId="{D09B41E2-F5C6-4773-B0A6-6CE9E81D0E98}"/>
    <dgm:cxn modelId="{276CBBB8-DDE5-4B63-9931-3ABC90C5ACE1}" srcId="{8327C01E-1775-46F6-A809-63B342757882}" destId="{37E86A12-854C-4535-BB6A-B648918ECB9B}" srcOrd="1" destOrd="0" parTransId="{4801A350-1D91-4098-8146-DA98FA8DA65A}" sibTransId="{77189421-5298-48E9-8053-BC39CA3698ED}"/>
    <dgm:cxn modelId="{E05F0390-A697-497F-8C53-0348E5743DD2}" srcId="{2E29C732-F95E-4F28-86AD-A499F9B83F38}" destId="{CE3991F9-1837-4EAC-B69B-D255FCE2A6B0}" srcOrd="1" destOrd="0" parTransId="{31953A96-5150-4194-8729-A64C42EAD0B1}" sibTransId="{28467C0D-0515-4217-8AED-125714F84CD4}"/>
    <dgm:cxn modelId="{21DF8E68-42BB-4A33-B1BC-256A6482C635}" srcId="{37E86A12-854C-4535-BB6A-B648918ECB9B}" destId="{763A95A2-F496-4E77-87BF-461C468C3B0C}" srcOrd="1" destOrd="0" parTransId="{4D32F265-722D-412E-98E1-B8CC02A5BD07}" sibTransId="{AB02B145-37E7-4C9F-B2C6-6950402A8D04}"/>
    <dgm:cxn modelId="{EE79FFEA-7CAF-4BA8-89E7-61497A04AE53}" srcId="{8327C01E-1775-46F6-A809-63B342757882}" destId="{2E29C732-F95E-4F28-86AD-A499F9B83F38}" srcOrd="0" destOrd="0" parTransId="{D5E57481-5017-4257-8FB5-EBB36FEA5D7D}" sibTransId="{DBF45B9F-0E17-4A9F-8F69-D0E05302B1A6}"/>
    <dgm:cxn modelId="{F8279A35-D7C5-4652-A004-9EFE6544653B}" type="presOf" srcId="{37E86A12-854C-4535-BB6A-B648918ECB9B}" destId="{45146B5B-08E1-4E96-AD16-98BB710EB796}" srcOrd="1" destOrd="0" presId="urn:microsoft.com/office/officeart/2005/8/layout/process4"/>
    <dgm:cxn modelId="{243152A0-19CC-4983-B4F6-3592983F6868}" type="presOf" srcId="{2E29C732-F95E-4F28-86AD-A499F9B83F38}" destId="{88166EDC-C730-4CB6-AA31-6BDABB593F93}" srcOrd="0" destOrd="0" presId="urn:microsoft.com/office/officeart/2005/8/layout/process4"/>
    <dgm:cxn modelId="{4EE23271-456D-47AE-AD56-89B068CAC363}" srcId="{37E86A12-854C-4535-BB6A-B648918ECB9B}" destId="{0DC8498B-5273-4C72-828E-9C7160642315}" srcOrd="0" destOrd="0" parTransId="{8690C2F2-A687-4639-BD81-0000CF6BC933}" sibTransId="{398FB784-593B-403A-AC78-5EC30E19AC73}"/>
    <dgm:cxn modelId="{6B56C885-CC5B-4E89-95E8-820A86C6C398}" type="presOf" srcId="{8327C01E-1775-46F6-A809-63B342757882}" destId="{A6CDCD7B-5EEB-492E-800B-C53C11090049}" srcOrd="0" destOrd="0" presId="urn:microsoft.com/office/officeart/2005/8/layout/process4"/>
    <dgm:cxn modelId="{C6E61E4E-7447-4BD7-A77D-CE3A76F717B8}" type="presOf" srcId="{37E86A12-854C-4535-BB6A-B648918ECB9B}" destId="{BC907EA9-18FF-4CDE-9822-F57602250244}" srcOrd="0" destOrd="0" presId="urn:microsoft.com/office/officeart/2005/8/layout/process4"/>
    <dgm:cxn modelId="{51E60F4F-F74D-4ABD-966B-46A6A0F4C841}" type="presParOf" srcId="{A6CDCD7B-5EEB-492E-800B-C53C11090049}" destId="{1013AA00-26D6-4E3A-8C98-701D56D99772}" srcOrd="0" destOrd="0" presId="urn:microsoft.com/office/officeart/2005/8/layout/process4"/>
    <dgm:cxn modelId="{30E3B7AA-73B4-4DA8-AC4D-35CDA0E59F68}" type="presParOf" srcId="{1013AA00-26D6-4E3A-8C98-701D56D99772}" destId="{BC907EA9-18FF-4CDE-9822-F57602250244}" srcOrd="0" destOrd="0" presId="urn:microsoft.com/office/officeart/2005/8/layout/process4"/>
    <dgm:cxn modelId="{DF93C4DB-56E5-4252-9EB8-DE54D849D6D0}" type="presParOf" srcId="{1013AA00-26D6-4E3A-8C98-701D56D99772}" destId="{45146B5B-08E1-4E96-AD16-98BB710EB796}" srcOrd="1" destOrd="0" presId="urn:microsoft.com/office/officeart/2005/8/layout/process4"/>
    <dgm:cxn modelId="{2D237B68-3A16-4E24-B220-508E73757C1A}" type="presParOf" srcId="{1013AA00-26D6-4E3A-8C98-701D56D99772}" destId="{3DD99C4C-03B0-4A76-86F7-E7BF09390C30}" srcOrd="2" destOrd="0" presId="urn:microsoft.com/office/officeart/2005/8/layout/process4"/>
    <dgm:cxn modelId="{4FE37427-86E8-49F9-911C-65B63164254A}" type="presParOf" srcId="{3DD99C4C-03B0-4A76-86F7-E7BF09390C30}" destId="{D36D1839-CA21-4D85-8303-8A0981CCDC31}" srcOrd="0" destOrd="0" presId="urn:microsoft.com/office/officeart/2005/8/layout/process4"/>
    <dgm:cxn modelId="{1C0FEDED-DB21-4129-B917-C07CE7E21F80}" type="presParOf" srcId="{3DD99C4C-03B0-4A76-86F7-E7BF09390C30}" destId="{EEE973C1-1211-421E-A752-0EADDEBC7825}" srcOrd="1" destOrd="0" presId="urn:microsoft.com/office/officeart/2005/8/layout/process4"/>
    <dgm:cxn modelId="{7E50FA22-B80C-4432-8284-EC235BDD0A3B}" type="presParOf" srcId="{A6CDCD7B-5EEB-492E-800B-C53C11090049}" destId="{CE924C42-BFC1-4C4B-BD09-FA21ABF0D71B}" srcOrd="1" destOrd="0" presId="urn:microsoft.com/office/officeart/2005/8/layout/process4"/>
    <dgm:cxn modelId="{42C4E7E5-04F2-410D-AE5F-7C5BE32D5924}" type="presParOf" srcId="{A6CDCD7B-5EEB-492E-800B-C53C11090049}" destId="{776B159B-4983-4FB0-A767-BE40DCF97411}" srcOrd="2" destOrd="0" presId="urn:microsoft.com/office/officeart/2005/8/layout/process4"/>
    <dgm:cxn modelId="{79379A2D-EA67-4D92-9CAB-6BBC48757D8E}" type="presParOf" srcId="{776B159B-4983-4FB0-A767-BE40DCF97411}" destId="{88166EDC-C730-4CB6-AA31-6BDABB593F93}" srcOrd="0" destOrd="0" presId="urn:microsoft.com/office/officeart/2005/8/layout/process4"/>
    <dgm:cxn modelId="{68048D7B-16AA-46FF-9F93-216D95798CCB}" type="presParOf" srcId="{776B159B-4983-4FB0-A767-BE40DCF97411}" destId="{01ABCEEB-E196-4EA3-BA8C-C3F0944DFCF7}" srcOrd="1" destOrd="0" presId="urn:microsoft.com/office/officeart/2005/8/layout/process4"/>
    <dgm:cxn modelId="{CDCD6092-5A9C-4E77-A479-5E79EB8B0C67}" type="presParOf" srcId="{776B159B-4983-4FB0-A767-BE40DCF97411}" destId="{5B25BCF1-3043-4420-B2B5-C1B2EF2616A7}" srcOrd="2" destOrd="0" presId="urn:microsoft.com/office/officeart/2005/8/layout/process4"/>
    <dgm:cxn modelId="{17E4ACCA-DE65-4A45-A8A4-722CFC890290}" type="presParOf" srcId="{5B25BCF1-3043-4420-B2B5-C1B2EF2616A7}" destId="{3F0F9226-BA16-45B7-8D23-C454761AAA1A}" srcOrd="0" destOrd="0" presId="urn:microsoft.com/office/officeart/2005/8/layout/process4"/>
    <dgm:cxn modelId="{6941CA79-46AD-4A53-B635-541073533016}" type="presParOf" srcId="{5B25BCF1-3043-4420-B2B5-C1B2EF2616A7}" destId="{BA44DDC2-73DC-42B8-8996-0CB555D6D412}" srcOrd="1" destOrd="0" presId="urn:microsoft.com/office/officeart/2005/8/layout/process4"/>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2.2.3 Estructura. Fase 2: Evaluación del proceso. Aseguramiento de la Efectividad de un Servicio o Tarea (I)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E3F7DC5-C942-480B-A981-8B2C79E16E37}"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0020381-917A-4C4D-BFAA-984FAEF77F2D}" type="presOf" srcId="{09FEC86F-E036-4932-A1F3-29C792D7DC38}" destId="{ED61DF64-18D5-4490-B573-C36FB134BE14}" srcOrd="0" destOrd="0" presId="urn:microsoft.com/office/officeart/2005/8/layout/vList2"/>
    <dgm:cxn modelId="{980DF645-10CA-4D13-AE14-7854F73466CA}"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5C3522D2-27AB-4E31-8956-FBAD1E38A767}"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57FCD498-5B62-4489-88D3-0C4FAE4E9CCB}">
      <dgm:prSet phldrT="[Texto]" custT="1"/>
      <dgm:spPr/>
      <dgm:t>
        <a:bodyPr/>
        <a:lstStyle/>
        <a:p>
          <a:r>
            <a:rPr lang="es-EC" sz="1600" dirty="0" smtClean="0"/>
            <a:t>Valor esperado</a:t>
          </a:r>
          <a:endParaRPr lang="es-EC" sz="1600" dirty="0"/>
        </a:p>
      </dgm:t>
    </dgm:pt>
    <dgm:pt modelId="{C1B8328B-6788-4235-8D2B-DEDC82D69CC2}" type="parTrans" cxnId="{7FAAF573-694D-4683-9278-092C1B17FCD4}">
      <dgm:prSet/>
      <dgm:spPr/>
      <dgm:t>
        <a:bodyPr/>
        <a:lstStyle/>
        <a:p>
          <a:endParaRPr lang="es-EC"/>
        </a:p>
      </dgm:t>
    </dgm:pt>
    <dgm:pt modelId="{DE0446F9-5202-454F-B553-1B97210C06F3}" type="sibTrans" cxnId="{7FAAF573-694D-4683-9278-092C1B17FCD4}">
      <dgm:prSet/>
      <dgm:spPr/>
      <dgm:t>
        <a:bodyPr/>
        <a:lstStyle/>
        <a:p>
          <a:endParaRPr lang="es-EC"/>
        </a:p>
      </dgm:t>
    </dgm:pt>
    <dgm:pt modelId="{02A11DFA-597C-490F-81B4-5B06B07D7593}">
      <dgm:prSet phldrT="[Texto]" custT="1"/>
      <dgm:spPr/>
      <dgm:t>
        <a:bodyPr/>
        <a:lstStyle/>
        <a:p>
          <a:r>
            <a:rPr lang="es-MX" sz="1600" dirty="0" smtClean="0"/>
            <a:t>Es el valor que se espera obtener del servicio</a:t>
          </a:r>
          <a:endParaRPr lang="es-EC" sz="1600" dirty="0"/>
        </a:p>
      </dgm:t>
    </dgm:pt>
    <dgm:pt modelId="{C42AD807-F8CB-4957-BFA1-E0EDD7134148}" type="parTrans" cxnId="{C34BD3F2-6ED7-4CA1-A981-C2901A5D4225}">
      <dgm:prSet/>
      <dgm:spPr/>
      <dgm:t>
        <a:bodyPr/>
        <a:lstStyle/>
        <a:p>
          <a:endParaRPr lang="es-EC"/>
        </a:p>
      </dgm:t>
    </dgm:pt>
    <dgm:pt modelId="{B93AA2EF-454B-4C4B-A6B0-746FB3D5C828}" type="sibTrans" cxnId="{C34BD3F2-6ED7-4CA1-A981-C2901A5D4225}">
      <dgm:prSet/>
      <dgm:spPr/>
      <dgm:t>
        <a:bodyPr/>
        <a:lstStyle/>
        <a:p>
          <a:endParaRPr lang="es-EC"/>
        </a:p>
      </dgm:t>
    </dgm:pt>
    <dgm:pt modelId="{C7C6EC05-8EB5-47C2-A224-02B513A36D70}">
      <dgm:prSet phldrT="[Texto]" custT="1"/>
      <dgm:spPr/>
      <dgm:t>
        <a:bodyPr/>
        <a:lstStyle/>
        <a:p>
          <a:r>
            <a:rPr lang="es-EC" sz="1600" dirty="0" smtClean="0"/>
            <a:t>Valor real </a:t>
          </a:r>
          <a:endParaRPr lang="es-EC" sz="1600" dirty="0"/>
        </a:p>
      </dgm:t>
    </dgm:pt>
    <dgm:pt modelId="{6C4F7CAE-F189-4AA5-BA87-4BC75EAA9617}" type="parTrans" cxnId="{5476E54F-75EE-41DE-8656-DCE845F19621}">
      <dgm:prSet/>
      <dgm:spPr/>
      <dgm:t>
        <a:bodyPr/>
        <a:lstStyle/>
        <a:p>
          <a:endParaRPr lang="es-EC"/>
        </a:p>
      </dgm:t>
    </dgm:pt>
    <dgm:pt modelId="{C9019E69-15E4-4302-B49D-4D17F78FB5BB}" type="sibTrans" cxnId="{5476E54F-75EE-41DE-8656-DCE845F19621}">
      <dgm:prSet/>
      <dgm:spPr/>
      <dgm:t>
        <a:bodyPr/>
        <a:lstStyle/>
        <a:p>
          <a:endParaRPr lang="es-EC"/>
        </a:p>
      </dgm:t>
    </dgm:pt>
    <dgm:pt modelId="{01F077C4-70B0-4B76-B051-8EAF3E8A4C05}">
      <dgm:prSet phldrT="[Texto]" custT="1"/>
      <dgm:spPr/>
      <dgm:t>
        <a:bodyPr/>
        <a:lstStyle/>
        <a:p>
          <a:r>
            <a:rPr lang="es-MX" sz="1600" dirty="0" smtClean="0"/>
            <a:t>Valor que en realidad se obtuvo del servicio.</a:t>
          </a:r>
          <a:endParaRPr lang="es-EC" sz="1600" dirty="0"/>
        </a:p>
      </dgm:t>
    </dgm:pt>
    <dgm:pt modelId="{D1E48803-EF1F-4F25-BE07-9BA9A056939B}" type="parTrans" cxnId="{F761D4CB-F662-4D00-A2FE-6AE8F5273EF2}">
      <dgm:prSet/>
      <dgm:spPr/>
      <dgm:t>
        <a:bodyPr/>
        <a:lstStyle/>
        <a:p>
          <a:endParaRPr lang="es-EC"/>
        </a:p>
      </dgm:t>
    </dgm:pt>
    <dgm:pt modelId="{50C456C7-DB83-4D24-BBEA-3B9B34B6C8C5}" type="sibTrans" cxnId="{F761D4CB-F662-4D00-A2FE-6AE8F5273EF2}">
      <dgm:prSet/>
      <dgm:spPr/>
      <dgm:t>
        <a:bodyPr/>
        <a:lstStyle/>
        <a:p>
          <a:endParaRPr lang="es-EC"/>
        </a:p>
      </dgm:t>
    </dgm:pt>
    <dgm:pt modelId="{1A91BA46-8E0F-4381-AB27-6DDA002DD6F4}">
      <dgm:prSet phldrT="[Texto]" custT="1"/>
      <dgm:spPr/>
      <dgm:t>
        <a:bodyPr/>
        <a:lstStyle/>
        <a:p>
          <a:r>
            <a:rPr lang="es-EC" sz="1600" dirty="0" smtClean="0"/>
            <a:t>Tasa aceptable de efectividad</a:t>
          </a:r>
          <a:endParaRPr lang="es-EC" sz="1600" dirty="0"/>
        </a:p>
      </dgm:t>
    </dgm:pt>
    <dgm:pt modelId="{F1C571D3-C0FC-43AE-B92C-6E0D24F0C864}" type="parTrans" cxnId="{A0DE1323-1482-433E-BC8F-78F876E040BD}">
      <dgm:prSet/>
      <dgm:spPr/>
      <dgm:t>
        <a:bodyPr/>
        <a:lstStyle/>
        <a:p>
          <a:endParaRPr lang="es-EC"/>
        </a:p>
      </dgm:t>
    </dgm:pt>
    <dgm:pt modelId="{E08CED58-28CB-4AB6-A747-2B178EE84C2A}" type="sibTrans" cxnId="{A0DE1323-1482-433E-BC8F-78F876E040BD}">
      <dgm:prSet/>
      <dgm:spPr/>
      <dgm:t>
        <a:bodyPr/>
        <a:lstStyle/>
        <a:p>
          <a:endParaRPr lang="es-EC"/>
        </a:p>
      </dgm:t>
    </dgm:pt>
    <dgm:pt modelId="{EAA825B9-6E46-4F5D-8516-152701A0B639}">
      <dgm:prSet phldrT="[Texto]" custT="1"/>
      <dgm:spPr/>
      <dgm:t>
        <a:bodyPr/>
        <a:lstStyle/>
        <a:p>
          <a:r>
            <a:rPr lang="es-MX" sz="1600" dirty="0" smtClean="0"/>
            <a:t>Relación permisible entre el valor esperado y el valor real que se espera del servicio.</a:t>
          </a:r>
          <a:endParaRPr lang="es-EC" sz="1600" dirty="0"/>
        </a:p>
      </dgm:t>
    </dgm:pt>
    <dgm:pt modelId="{354DE97B-C3BC-40D1-85F6-696AA1A1B490}" type="parTrans" cxnId="{18445415-41CC-4CBF-9352-C1C88622678A}">
      <dgm:prSet/>
      <dgm:spPr/>
      <dgm:t>
        <a:bodyPr/>
        <a:lstStyle/>
        <a:p>
          <a:endParaRPr lang="es-EC"/>
        </a:p>
      </dgm:t>
    </dgm:pt>
    <dgm:pt modelId="{B99B7602-338C-4FB0-B410-078612A5E2E5}" type="sibTrans" cxnId="{18445415-41CC-4CBF-9352-C1C88622678A}">
      <dgm:prSet/>
      <dgm:spPr/>
      <dgm:t>
        <a:bodyPr/>
        <a:lstStyle/>
        <a:p>
          <a:endParaRPr lang="es-EC"/>
        </a:p>
      </dgm:t>
    </dgm:pt>
    <dgm:pt modelId="{B1E98416-E799-4E06-B655-9E338D8B253A}">
      <dgm:prSet phldrT="[Texto]" custT="1"/>
      <dgm:spPr/>
      <dgm:t>
        <a:bodyPr/>
        <a:lstStyle/>
        <a:p>
          <a:r>
            <a:rPr lang="es-EC" sz="1600" dirty="0" smtClean="0"/>
            <a:t>Tasa de efectividad obtenida</a:t>
          </a:r>
          <a:endParaRPr lang="es-EC" sz="1600" dirty="0"/>
        </a:p>
      </dgm:t>
    </dgm:pt>
    <dgm:pt modelId="{0B2DDBB2-D87A-4EC4-8CBC-2A2A12551244}" type="parTrans" cxnId="{6B1B2941-4BAA-4CB1-A902-699876AFA071}">
      <dgm:prSet/>
      <dgm:spPr/>
      <dgm:t>
        <a:bodyPr/>
        <a:lstStyle/>
        <a:p>
          <a:endParaRPr lang="es-EC"/>
        </a:p>
      </dgm:t>
    </dgm:pt>
    <dgm:pt modelId="{902C3F21-2AFC-4329-A796-5E4EACE03B9B}" type="sibTrans" cxnId="{6B1B2941-4BAA-4CB1-A902-699876AFA071}">
      <dgm:prSet/>
      <dgm:spPr/>
      <dgm:t>
        <a:bodyPr/>
        <a:lstStyle/>
        <a:p>
          <a:endParaRPr lang="es-EC"/>
        </a:p>
      </dgm:t>
    </dgm:pt>
    <dgm:pt modelId="{4C82CCBF-74AC-4FB1-9C70-203E591871CE}">
      <dgm:prSet phldrT="[Texto]" custT="1"/>
      <dgm:spPr/>
      <dgm:t>
        <a:bodyPr/>
        <a:lstStyle/>
        <a:p>
          <a:r>
            <a:rPr lang="es-MX" sz="1600" dirty="0" smtClean="0"/>
            <a:t>Es la división entre el valor esperado y el valor real.</a:t>
          </a:r>
          <a:endParaRPr lang="es-EC" sz="1600" dirty="0"/>
        </a:p>
      </dgm:t>
    </dgm:pt>
    <dgm:pt modelId="{2035FE8D-651D-4F5D-9283-35359996FFA6}" type="parTrans" cxnId="{946B1ECB-FC7C-45A2-ACD1-9861E5F43B48}">
      <dgm:prSet/>
      <dgm:spPr/>
      <dgm:t>
        <a:bodyPr/>
        <a:lstStyle/>
        <a:p>
          <a:endParaRPr lang="es-EC"/>
        </a:p>
      </dgm:t>
    </dgm:pt>
    <dgm:pt modelId="{D1B040A4-F1F5-45D4-8121-DC35BFAD7A60}" type="sibTrans" cxnId="{946B1ECB-FC7C-45A2-ACD1-9861E5F43B48}">
      <dgm:prSet/>
      <dgm:spPr/>
      <dgm:t>
        <a:bodyPr/>
        <a:lstStyle/>
        <a:p>
          <a:endParaRPr lang="es-EC"/>
        </a:p>
      </dgm:t>
    </dgm:pt>
    <dgm:pt modelId="{CFD8A4F8-B65B-4D4D-A789-7D93D0BB2306}">
      <dgm:prSet phldrT="[Texto]" custT="1"/>
      <dgm:spPr/>
      <dgm:t>
        <a:bodyPr/>
        <a:lstStyle/>
        <a:p>
          <a:r>
            <a:rPr lang="es-EC" sz="1600" dirty="0" smtClean="0"/>
            <a:t>Indicador de Efectividad</a:t>
          </a:r>
          <a:endParaRPr lang="es-EC" sz="1600" dirty="0"/>
        </a:p>
      </dgm:t>
    </dgm:pt>
    <dgm:pt modelId="{E419376F-B923-4483-9CA0-FDCE3D5BC179}" type="parTrans" cxnId="{14895135-FFF2-4C9E-BF53-CFA23C9A7BE7}">
      <dgm:prSet/>
      <dgm:spPr/>
      <dgm:t>
        <a:bodyPr/>
        <a:lstStyle/>
        <a:p>
          <a:endParaRPr lang="es-EC"/>
        </a:p>
      </dgm:t>
    </dgm:pt>
    <dgm:pt modelId="{67270873-3EAC-4FD5-99FD-57F5B1B48CD9}" type="sibTrans" cxnId="{14895135-FFF2-4C9E-BF53-CFA23C9A7BE7}">
      <dgm:prSet/>
      <dgm:spPr/>
      <dgm:t>
        <a:bodyPr/>
        <a:lstStyle/>
        <a:p>
          <a:endParaRPr lang="es-EC"/>
        </a:p>
      </dgm:t>
    </dgm:pt>
    <dgm:pt modelId="{D0F6CFFA-3CFB-4AF4-8919-67D45B47CB71}">
      <dgm:prSet phldrT="[Texto]" custT="1"/>
      <dgm:spPr/>
      <dgm:t>
        <a:bodyPr/>
        <a:lstStyle/>
        <a:p>
          <a:r>
            <a:rPr lang="es-MX" sz="1600" dirty="0" smtClean="0"/>
            <a:t>Si la tasa de efectividad  es mayor a la tasa aceptable se señalará que el servicio cumple con la meta del proceso</a:t>
          </a:r>
          <a:endParaRPr lang="es-EC" sz="1600" dirty="0"/>
        </a:p>
      </dgm:t>
    </dgm:pt>
    <dgm:pt modelId="{B4B89342-7702-47E5-82EF-0F0A7C98D268}" type="parTrans" cxnId="{5B464FE3-411A-452E-9F1E-6D9B86F5A8CD}">
      <dgm:prSet/>
      <dgm:spPr/>
      <dgm:t>
        <a:bodyPr/>
        <a:lstStyle/>
        <a:p>
          <a:endParaRPr lang="es-EC"/>
        </a:p>
      </dgm:t>
    </dgm:pt>
    <dgm:pt modelId="{AB04F41C-F60E-4A06-810D-E98E797EFD6A}" type="sibTrans" cxnId="{5B464FE3-411A-452E-9F1E-6D9B86F5A8CD}">
      <dgm:prSet/>
      <dgm:spPr/>
      <dgm:t>
        <a:bodyPr/>
        <a:lstStyle/>
        <a:p>
          <a:endParaRPr lang="es-EC"/>
        </a:p>
      </dgm:t>
    </dgm:pt>
    <dgm:pt modelId="{4F79E9EA-750B-40E5-8CDB-5F782EF044B2}" type="pres">
      <dgm:prSet presAssocID="{5C3522D2-27AB-4E31-8956-FBAD1E38A767}" presName="theList" presStyleCnt="0">
        <dgm:presLayoutVars>
          <dgm:dir/>
          <dgm:animLvl val="lvl"/>
          <dgm:resizeHandles val="exact"/>
        </dgm:presLayoutVars>
      </dgm:prSet>
      <dgm:spPr/>
      <dgm:t>
        <a:bodyPr/>
        <a:lstStyle/>
        <a:p>
          <a:endParaRPr lang="es-EC"/>
        </a:p>
      </dgm:t>
    </dgm:pt>
    <dgm:pt modelId="{BD59C681-BF07-4BC4-95DC-07461FFC0727}" type="pres">
      <dgm:prSet presAssocID="{57FCD498-5B62-4489-88D3-0C4FAE4E9CCB}" presName="compNode" presStyleCnt="0"/>
      <dgm:spPr/>
    </dgm:pt>
    <dgm:pt modelId="{7FBA1D54-DC63-45F5-A395-600C27115D70}" type="pres">
      <dgm:prSet presAssocID="{57FCD498-5B62-4489-88D3-0C4FAE4E9CCB}" presName="aNode" presStyleLbl="bgShp" presStyleIdx="0" presStyleCnt="5"/>
      <dgm:spPr/>
      <dgm:t>
        <a:bodyPr/>
        <a:lstStyle/>
        <a:p>
          <a:endParaRPr lang="es-EC"/>
        </a:p>
      </dgm:t>
    </dgm:pt>
    <dgm:pt modelId="{A4D330FC-0F26-41CF-B3EA-163C2D3150F2}" type="pres">
      <dgm:prSet presAssocID="{57FCD498-5B62-4489-88D3-0C4FAE4E9CCB}" presName="textNode" presStyleLbl="bgShp" presStyleIdx="0" presStyleCnt="5"/>
      <dgm:spPr/>
      <dgm:t>
        <a:bodyPr/>
        <a:lstStyle/>
        <a:p>
          <a:endParaRPr lang="es-EC"/>
        </a:p>
      </dgm:t>
    </dgm:pt>
    <dgm:pt modelId="{C0717897-B6EF-4454-885F-8B7C1FD36BC0}" type="pres">
      <dgm:prSet presAssocID="{57FCD498-5B62-4489-88D3-0C4FAE4E9CCB}" presName="compChildNode" presStyleCnt="0"/>
      <dgm:spPr/>
    </dgm:pt>
    <dgm:pt modelId="{CD5B4A04-AED7-432D-A9D9-7BDE63EF2BFB}" type="pres">
      <dgm:prSet presAssocID="{57FCD498-5B62-4489-88D3-0C4FAE4E9CCB}" presName="theInnerList" presStyleCnt="0"/>
      <dgm:spPr/>
    </dgm:pt>
    <dgm:pt modelId="{85155761-55DE-4DE7-B149-6BE6211D5175}" type="pres">
      <dgm:prSet presAssocID="{02A11DFA-597C-490F-81B4-5B06B07D7593}" presName="childNode" presStyleLbl="node1" presStyleIdx="0" presStyleCnt="5">
        <dgm:presLayoutVars>
          <dgm:bulletEnabled val="1"/>
        </dgm:presLayoutVars>
      </dgm:prSet>
      <dgm:spPr/>
      <dgm:t>
        <a:bodyPr/>
        <a:lstStyle/>
        <a:p>
          <a:endParaRPr lang="es-EC"/>
        </a:p>
      </dgm:t>
    </dgm:pt>
    <dgm:pt modelId="{3FAC0ED0-2FC7-4BA4-B01B-4A4D9712039E}" type="pres">
      <dgm:prSet presAssocID="{57FCD498-5B62-4489-88D3-0C4FAE4E9CCB}" presName="aSpace" presStyleCnt="0"/>
      <dgm:spPr/>
    </dgm:pt>
    <dgm:pt modelId="{4CC5EA90-0D55-4E3E-89CB-38E4FA8F51C6}" type="pres">
      <dgm:prSet presAssocID="{C7C6EC05-8EB5-47C2-A224-02B513A36D70}" presName="compNode" presStyleCnt="0"/>
      <dgm:spPr/>
    </dgm:pt>
    <dgm:pt modelId="{DB7BB181-EF77-4081-8B1D-6733B8968F1C}" type="pres">
      <dgm:prSet presAssocID="{C7C6EC05-8EB5-47C2-A224-02B513A36D70}" presName="aNode" presStyleLbl="bgShp" presStyleIdx="1" presStyleCnt="5"/>
      <dgm:spPr/>
      <dgm:t>
        <a:bodyPr/>
        <a:lstStyle/>
        <a:p>
          <a:endParaRPr lang="es-EC"/>
        </a:p>
      </dgm:t>
    </dgm:pt>
    <dgm:pt modelId="{0B066876-0710-4AA7-A921-DDAEB37C716C}" type="pres">
      <dgm:prSet presAssocID="{C7C6EC05-8EB5-47C2-A224-02B513A36D70}" presName="textNode" presStyleLbl="bgShp" presStyleIdx="1" presStyleCnt="5"/>
      <dgm:spPr/>
      <dgm:t>
        <a:bodyPr/>
        <a:lstStyle/>
        <a:p>
          <a:endParaRPr lang="es-EC"/>
        </a:p>
      </dgm:t>
    </dgm:pt>
    <dgm:pt modelId="{160146A3-F9EC-4307-A543-E48FD1A937D4}" type="pres">
      <dgm:prSet presAssocID="{C7C6EC05-8EB5-47C2-A224-02B513A36D70}" presName="compChildNode" presStyleCnt="0"/>
      <dgm:spPr/>
    </dgm:pt>
    <dgm:pt modelId="{4D0DFECB-FC69-439C-85DC-CE219CDF2D2D}" type="pres">
      <dgm:prSet presAssocID="{C7C6EC05-8EB5-47C2-A224-02B513A36D70}" presName="theInnerList" presStyleCnt="0"/>
      <dgm:spPr/>
    </dgm:pt>
    <dgm:pt modelId="{3DE1F6B6-9CC3-4F18-B4AE-ACB1A937FFAE}" type="pres">
      <dgm:prSet presAssocID="{01F077C4-70B0-4B76-B051-8EAF3E8A4C05}" presName="childNode" presStyleLbl="node1" presStyleIdx="1" presStyleCnt="5">
        <dgm:presLayoutVars>
          <dgm:bulletEnabled val="1"/>
        </dgm:presLayoutVars>
      </dgm:prSet>
      <dgm:spPr/>
      <dgm:t>
        <a:bodyPr/>
        <a:lstStyle/>
        <a:p>
          <a:endParaRPr lang="es-EC"/>
        </a:p>
      </dgm:t>
    </dgm:pt>
    <dgm:pt modelId="{A742C051-727B-472D-9DF7-6B96ACCE8CA0}" type="pres">
      <dgm:prSet presAssocID="{C7C6EC05-8EB5-47C2-A224-02B513A36D70}" presName="aSpace" presStyleCnt="0"/>
      <dgm:spPr/>
    </dgm:pt>
    <dgm:pt modelId="{2902C64E-3C58-4E60-9C8A-A1690084D413}" type="pres">
      <dgm:prSet presAssocID="{1A91BA46-8E0F-4381-AB27-6DDA002DD6F4}" presName="compNode" presStyleCnt="0"/>
      <dgm:spPr/>
    </dgm:pt>
    <dgm:pt modelId="{2BD4AB29-1C1F-4621-BAFC-8B34568605D0}" type="pres">
      <dgm:prSet presAssocID="{1A91BA46-8E0F-4381-AB27-6DDA002DD6F4}" presName="aNode" presStyleLbl="bgShp" presStyleIdx="2" presStyleCnt="5"/>
      <dgm:spPr/>
      <dgm:t>
        <a:bodyPr/>
        <a:lstStyle/>
        <a:p>
          <a:endParaRPr lang="es-EC"/>
        </a:p>
      </dgm:t>
    </dgm:pt>
    <dgm:pt modelId="{3E8F46EA-3AA3-47CB-9530-B7B41C3A82E3}" type="pres">
      <dgm:prSet presAssocID="{1A91BA46-8E0F-4381-AB27-6DDA002DD6F4}" presName="textNode" presStyleLbl="bgShp" presStyleIdx="2" presStyleCnt="5"/>
      <dgm:spPr/>
      <dgm:t>
        <a:bodyPr/>
        <a:lstStyle/>
        <a:p>
          <a:endParaRPr lang="es-EC"/>
        </a:p>
      </dgm:t>
    </dgm:pt>
    <dgm:pt modelId="{BD8F5660-3C88-4B86-A18D-CC3BA8766869}" type="pres">
      <dgm:prSet presAssocID="{1A91BA46-8E0F-4381-AB27-6DDA002DD6F4}" presName="compChildNode" presStyleCnt="0"/>
      <dgm:spPr/>
    </dgm:pt>
    <dgm:pt modelId="{D8C38ED7-7D9B-4B38-9A2B-7B44E6FF8ACD}" type="pres">
      <dgm:prSet presAssocID="{1A91BA46-8E0F-4381-AB27-6DDA002DD6F4}" presName="theInnerList" presStyleCnt="0"/>
      <dgm:spPr/>
    </dgm:pt>
    <dgm:pt modelId="{E3CFF998-4876-4023-9C90-DC7251947D65}" type="pres">
      <dgm:prSet presAssocID="{EAA825B9-6E46-4F5D-8516-152701A0B639}" presName="childNode" presStyleLbl="node1" presStyleIdx="2" presStyleCnt="5">
        <dgm:presLayoutVars>
          <dgm:bulletEnabled val="1"/>
        </dgm:presLayoutVars>
      </dgm:prSet>
      <dgm:spPr/>
      <dgm:t>
        <a:bodyPr/>
        <a:lstStyle/>
        <a:p>
          <a:endParaRPr lang="es-EC"/>
        </a:p>
      </dgm:t>
    </dgm:pt>
    <dgm:pt modelId="{32449D71-B57D-4459-9825-8446D86A4F41}" type="pres">
      <dgm:prSet presAssocID="{1A91BA46-8E0F-4381-AB27-6DDA002DD6F4}" presName="aSpace" presStyleCnt="0"/>
      <dgm:spPr/>
    </dgm:pt>
    <dgm:pt modelId="{401D6F9E-A624-4DD1-9E28-2F85098F9906}" type="pres">
      <dgm:prSet presAssocID="{B1E98416-E799-4E06-B655-9E338D8B253A}" presName="compNode" presStyleCnt="0"/>
      <dgm:spPr/>
    </dgm:pt>
    <dgm:pt modelId="{B828FFE9-1168-444F-B730-6B3BB467EBF6}" type="pres">
      <dgm:prSet presAssocID="{B1E98416-E799-4E06-B655-9E338D8B253A}" presName="aNode" presStyleLbl="bgShp" presStyleIdx="3" presStyleCnt="5"/>
      <dgm:spPr/>
      <dgm:t>
        <a:bodyPr/>
        <a:lstStyle/>
        <a:p>
          <a:endParaRPr lang="es-EC"/>
        </a:p>
      </dgm:t>
    </dgm:pt>
    <dgm:pt modelId="{ABF723FE-0E65-453B-9DA6-B6DCC3D5EC47}" type="pres">
      <dgm:prSet presAssocID="{B1E98416-E799-4E06-B655-9E338D8B253A}" presName="textNode" presStyleLbl="bgShp" presStyleIdx="3" presStyleCnt="5"/>
      <dgm:spPr/>
      <dgm:t>
        <a:bodyPr/>
        <a:lstStyle/>
        <a:p>
          <a:endParaRPr lang="es-EC"/>
        </a:p>
      </dgm:t>
    </dgm:pt>
    <dgm:pt modelId="{A3984604-8F37-4187-82BF-1F5B81D5B05E}" type="pres">
      <dgm:prSet presAssocID="{B1E98416-E799-4E06-B655-9E338D8B253A}" presName="compChildNode" presStyleCnt="0"/>
      <dgm:spPr/>
    </dgm:pt>
    <dgm:pt modelId="{B9567372-B9DD-445D-A5DE-9D90298F8FF4}" type="pres">
      <dgm:prSet presAssocID="{B1E98416-E799-4E06-B655-9E338D8B253A}" presName="theInnerList" presStyleCnt="0"/>
      <dgm:spPr/>
    </dgm:pt>
    <dgm:pt modelId="{0B5A6F8A-E05F-42B6-8A8A-E194B27D6EB3}" type="pres">
      <dgm:prSet presAssocID="{4C82CCBF-74AC-4FB1-9C70-203E591871CE}" presName="childNode" presStyleLbl="node1" presStyleIdx="3" presStyleCnt="5">
        <dgm:presLayoutVars>
          <dgm:bulletEnabled val="1"/>
        </dgm:presLayoutVars>
      </dgm:prSet>
      <dgm:spPr/>
      <dgm:t>
        <a:bodyPr/>
        <a:lstStyle/>
        <a:p>
          <a:endParaRPr lang="es-EC"/>
        </a:p>
      </dgm:t>
    </dgm:pt>
    <dgm:pt modelId="{B0A30C28-7F2F-47F8-8337-7021DE93DDB8}" type="pres">
      <dgm:prSet presAssocID="{B1E98416-E799-4E06-B655-9E338D8B253A}" presName="aSpace" presStyleCnt="0"/>
      <dgm:spPr/>
    </dgm:pt>
    <dgm:pt modelId="{F69E0E30-B792-4BCB-AC7F-2FE8161CC01C}" type="pres">
      <dgm:prSet presAssocID="{CFD8A4F8-B65B-4D4D-A789-7D93D0BB2306}" presName="compNode" presStyleCnt="0"/>
      <dgm:spPr/>
    </dgm:pt>
    <dgm:pt modelId="{50D7E02E-4131-4C92-BF99-AF0C4CB3B025}" type="pres">
      <dgm:prSet presAssocID="{CFD8A4F8-B65B-4D4D-A789-7D93D0BB2306}" presName="aNode" presStyleLbl="bgShp" presStyleIdx="4" presStyleCnt="5"/>
      <dgm:spPr/>
      <dgm:t>
        <a:bodyPr/>
        <a:lstStyle/>
        <a:p>
          <a:endParaRPr lang="es-EC"/>
        </a:p>
      </dgm:t>
    </dgm:pt>
    <dgm:pt modelId="{5EB9AA2D-E899-4A88-B59E-DEF4EBE83CDE}" type="pres">
      <dgm:prSet presAssocID="{CFD8A4F8-B65B-4D4D-A789-7D93D0BB2306}" presName="textNode" presStyleLbl="bgShp" presStyleIdx="4" presStyleCnt="5"/>
      <dgm:spPr/>
      <dgm:t>
        <a:bodyPr/>
        <a:lstStyle/>
        <a:p>
          <a:endParaRPr lang="es-EC"/>
        </a:p>
      </dgm:t>
    </dgm:pt>
    <dgm:pt modelId="{9F8FD546-3DCE-43B3-A7FC-DC442F2CF4DA}" type="pres">
      <dgm:prSet presAssocID="{CFD8A4F8-B65B-4D4D-A789-7D93D0BB2306}" presName="compChildNode" presStyleCnt="0"/>
      <dgm:spPr/>
    </dgm:pt>
    <dgm:pt modelId="{55229736-11EF-4D40-8B6D-9FE09E7780B8}" type="pres">
      <dgm:prSet presAssocID="{CFD8A4F8-B65B-4D4D-A789-7D93D0BB2306}" presName="theInnerList" presStyleCnt="0"/>
      <dgm:spPr/>
    </dgm:pt>
    <dgm:pt modelId="{A0D1D01D-9B9A-4D7A-BF01-388146F3753D}" type="pres">
      <dgm:prSet presAssocID="{D0F6CFFA-3CFB-4AF4-8919-67D45B47CB71}" presName="childNode" presStyleLbl="node1" presStyleIdx="4" presStyleCnt="5">
        <dgm:presLayoutVars>
          <dgm:bulletEnabled val="1"/>
        </dgm:presLayoutVars>
      </dgm:prSet>
      <dgm:spPr/>
      <dgm:t>
        <a:bodyPr/>
        <a:lstStyle/>
        <a:p>
          <a:endParaRPr lang="es-EC"/>
        </a:p>
      </dgm:t>
    </dgm:pt>
  </dgm:ptLst>
  <dgm:cxnLst>
    <dgm:cxn modelId="{8C04CA09-6BFF-4013-A651-B54D7AF6D3FE}" type="presOf" srcId="{01F077C4-70B0-4B76-B051-8EAF3E8A4C05}" destId="{3DE1F6B6-9CC3-4F18-B4AE-ACB1A937FFAE}" srcOrd="0" destOrd="0" presId="urn:microsoft.com/office/officeart/2005/8/layout/lProcess2"/>
    <dgm:cxn modelId="{E8E6652B-4880-4402-9CB6-8A8D3EF5E4F7}" type="presOf" srcId="{CFD8A4F8-B65B-4D4D-A789-7D93D0BB2306}" destId="{5EB9AA2D-E899-4A88-B59E-DEF4EBE83CDE}" srcOrd="1" destOrd="0" presId="urn:microsoft.com/office/officeart/2005/8/layout/lProcess2"/>
    <dgm:cxn modelId="{A0DE1323-1482-433E-BC8F-78F876E040BD}" srcId="{5C3522D2-27AB-4E31-8956-FBAD1E38A767}" destId="{1A91BA46-8E0F-4381-AB27-6DDA002DD6F4}" srcOrd="2" destOrd="0" parTransId="{F1C571D3-C0FC-43AE-B92C-6E0D24F0C864}" sibTransId="{E08CED58-28CB-4AB6-A747-2B178EE84C2A}"/>
    <dgm:cxn modelId="{F761D4CB-F662-4D00-A2FE-6AE8F5273EF2}" srcId="{C7C6EC05-8EB5-47C2-A224-02B513A36D70}" destId="{01F077C4-70B0-4B76-B051-8EAF3E8A4C05}" srcOrd="0" destOrd="0" parTransId="{D1E48803-EF1F-4F25-BE07-9BA9A056939B}" sibTransId="{50C456C7-DB83-4D24-BBEA-3B9B34B6C8C5}"/>
    <dgm:cxn modelId="{D32525C8-9A77-4E27-A55A-F8533058D5DB}" type="presOf" srcId="{EAA825B9-6E46-4F5D-8516-152701A0B639}" destId="{E3CFF998-4876-4023-9C90-DC7251947D65}" srcOrd="0" destOrd="0" presId="urn:microsoft.com/office/officeart/2005/8/layout/lProcess2"/>
    <dgm:cxn modelId="{68130ED7-5FA4-4E56-BC20-7A0FB45033AE}" type="presOf" srcId="{57FCD498-5B62-4489-88D3-0C4FAE4E9CCB}" destId="{7FBA1D54-DC63-45F5-A395-600C27115D70}" srcOrd="0" destOrd="0" presId="urn:microsoft.com/office/officeart/2005/8/layout/lProcess2"/>
    <dgm:cxn modelId="{6B1B2941-4BAA-4CB1-A902-699876AFA071}" srcId="{5C3522D2-27AB-4E31-8956-FBAD1E38A767}" destId="{B1E98416-E799-4E06-B655-9E338D8B253A}" srcOrd="3" destOrd="0" parTransId="{0B2DDBB2-D87A-4EC4-8CBC-2A2A12551244}" sibTransId="{902C3F21-2AFC-4329-A796-5E4EACE03B9B}"/>
    <dgm:cxn modelId="{8158413B-B245-40DC-A437-1239A332C973}" type="presOf" srcId="{57FCD498-5B62-4489-88D3-0C4FAE4E9CCB}" destId="{A4D330FC-0F26-41CF-B3EA-163C2D3150F2}" srcOrd="1" destOrd="0" presId="urn:microsoft.com/office/officeart/2005/8/layout/lProcess2"/>
    <dgm:cxn modelId="{5B464FE3-411A-452E-9F1E-6D9B86F5A8CD}" srcId="{CFD8A4F8-B65B-4D4D-A789-7D93D0BB2306}" destId="{D0F6CFFA-3CFB-4AF4-8919-67D45B47CB71}" srcOrd="0" destOrd="0" parTransId="{B4B89342-7702-47E5-82EF-0F0A7C98D268}" sibTransId="{AB04F41C-F60E-4A06-810D-E98E797EFD6A}"/>
    <dgm:cxn modelId="{5476E54F-75EE-41DE-8656-DCE845F19621}" srcId="{5C3522D2-27AB-4E31-8956-FBAD1E38A767}" destId="{C7C6EC05-8EB5-47C2-A224-02B513A36D70}" srcOrd="1" destOrd="0" parTransId="{6C4F7CAE-F189-4AA5-BA87-4BC75EAA9617}" sibTransId="{C9019E69-15E4-4302-B49D-4D17F78FB5BB}"/>
    <dgm:cxn modelId="{BD5F94F0-950F-40FE-862C-E39FDDA20679}" type="presOf" srcId="{02A11DFA-597C-490F-81B4-5B06B07D7593}" destId="{85155761-55DE-4DE7-B149-6BE6211D5175}" srcOrd="0" destOrd="0" presId="urn:microsoft.com/office/officeart/2005/8/layout/lProcess2"/>
    <dgm:cxn modelId="{AF5559D4-86BC-46D3-AEEB-738FA8FF5D88}" type="presOf" srcId="{1A91BA46-8E0F-4381-AB27-6DDA002DD6F4}" destId="{2BD4AB29-1C1F-4621-BAFC-8B34568605D0}" srcOrd="0" destOrd="0" presId="urn:microsoft.com/office/officeart/2005/8/layout/lProcess2"/>
    <dgm:cxn modelId="{946B1ECB-FC7C-45A2-ACD1-9861E5F43B48}" srcId="{B1E98416-E799-4E06-B655-9E338D8B253A}" destId="{4C82CCBF-74AC-4FB1-9C70-203E591871CE}" srcOrd="0" destOrd="0" parTransId="{2035FE8D-651D-4F5D-9283-35359996FFA6}" sibTransId="{D1B040A4-F1F5-45D4-8121-DC35BFAD7A60}"/>
    <dgm:cxn modelId="{2B21E7DC-E5AF-4BB1-94A1-96FCFA24AD01}" type="presOf" srcId="{C7C6EC05-8EB5-47C2-A224-02B513A36D70}" destId="{DB7BB181-EF77-4081-8B1D-6733B8968F1C}" srcOrd="0" destOrd="0" presId="urn:microsoft.com/office/officeart/2005/8/layout/lProcess2"/>
    <dgm:cxn modelId="{0EE2993E-DAC8-44EF-B2DD-B0354032135D}" type="presOf" srcId="{C7C6EC05-8EB5-47C2-A224-02B513A36D70}" destId="{0B066876-0710-4AA7-A921-DDAEB37C716C}" srcOrd="1" destOrd="0" presId="urn:microsoft.com/office/officeart/2005/8/layout/lProcess2"/>
    <dgm:cxn modelId="{1E03B5EC-7769-46BB-ABC7-4DB1AE5F0D91}" type="presOf" srcId="{5C3522D2-27AB-4E31-8956-FBAD1E38A767}" destId="{4F79E9EA-750B-40E5-8CDB-5F782EF044B2}" srcOrd="0" destOrd="0" presId="urn:microsoft.com/office/officeart/2005/8/layout/lProcess2"/>
    <dgm:cxn modelId="{003A1186-E410-4B3B-AC44-7B1E327EE538}" type="presOf" srcId="{CFD8A4F8-B65B-4D4D-A789-7D93D0BB2306}" destId="{50D7E02E-4131-4C92-BF99-AF0C4CB3B025}" srcOrd="0" destOrd="0" presId="urn:microsoft.com/office/officeart/2005/8/layout/lProcess2"/>
    <dgm:cxn modelId="{18445415-41CC-4CBF-9352-C1C88622678A}" srcId="{1A91BA46-8E0F-4381-AB27-6DDA002DD6F4}" destId="{EAA825B9-6E46-4F5D-8516-152701A0B639}" srcOrd="0" destOrd="0" parTransId="{354DE97B-C3BC-40D1-85F6-696AA1A1B490}" sibTransId="{B99B7602-338C-4FB0-B410-078612A5E2E5}"/>
    <dgm:cxn modelId="{C34BD3F2-6ED7-4CA1-A981-C2901A5D4225}" srcId="{57FCD498-5B62-4489-88D3-0C4FAE4E9CCB}" destId="{02A11DFA-597C-490F-81B4-5B06B07D7593}" srcOrd="0" destOrd="0" parTransId="{C42AD807-F8CB-4957-BFA1-E0EDD7134148}" sibTransId="{B93AA2EF-454B-4C4B-A6B0-746FB3D5C828}"/>
    <dgm:cxn modelId="{24E3224C-07AD-4642-AAE9-C55E267A0546}" type="presOf" srcId="{B1E98416-E799-4E06-B655-9E338D8B253A}" destId="{ABF723FE-0E65-453B-9DA6-B6DCC3D5EC47}" srcOrd="1" destOrd="0" presId="urn:microsoft.com/office/officeart/2005/8/layout/lProcess2"/>
    <dgm:cxn modelId="{55BE0ECA-44D8-46BF-9999-53BF7DC68BDF}" type="presOf" srcId="{D0F6CFFA-3CFB-4AF4-8919-67D45B47CB71}" destId="{A0D1D01D-9B9A-4D7A-BF01-388146F3753D}" srcOrd="0" destOrd="0" presId="urn:microsoft.com/office/officeart/2005/8/layout/lProcess2"/>
    <dgm:cxn modelId="{F2EFEC4D-36AD-41A9-9C4F-24CFD544F52D}" type="presOf" srcId="{B1E98416-E799-4E06-B655-9E338D8B253A}" destId="{B828FFE9-1168-444F-B730-6B3BB467EBF6}" srcOrd="0" destOrd="0" presId="urn:microsoft.com/office/officeart/2005/8/layout/lProcess2"/>
    <dgm:cxn modelId="{98BA0581-7937-41C5-B42B-F462FCEB5E3A}" type="presOf" srcId="{1A91BA46-8E0F-4381-AB27-6DDA002DD6F4}" destId="{3E8F46EA-3AA3-47CB-9530-B7B41C3A82E3}" srcOrd="1" destOrd="0" presId="urn:microsoft.com/office/officeart/2005/8/layout/lProcess2"/>
    <dgm:cxn modelId="{7FAAF573-694D-4683-9278-092C1B17FCD4}" srcId="{5C3522D2-27AB-4E31-8956-FBAD1E38A767}" destId="{57FCD498-5B62-4489-88D3-0C4FAE4E9CCB}" srcOrd="0" destOrd="0" parTransId="{C1B8328B-6788-4235-8D2B-DEDC82D69CC2}" sibTransId="{DE0446F9-5202-454F-B553-1B97210C06F3}"/>
    <dgm:cxn modelId="{14895135-FFF2-4C9E-BF53-CFA23C9A7BE7}" srcId="{5C3522D2-27AB-4E31-8956-FBAD1E38A767}" destId="{CFD8A4F8-B65B-4D4D-A789-7D93D0BB2306}" srcOrd="4" destOrd="0" parTransId="{E419376F-B923-4483-9CA0-FDCE3D5BC179}" sibTransId="{67270873-3EAC-4FD5-99FD-57F5B1B48CD9}"/>
    <dgm:cxn modelId="{0F769AF5-5880-44C4-9168-FFEBD7FB78A8}" type="presOf" srcId="{4C82CCBF-74AC-4FB1-9C70-203E591871CE}" destId="{0B5A6F8A-E05F-42B6-8A8A-E194B27D6EB3}" srcOrd="0" destOrd="0" presId="urn:microsoft.com/office/officeart/2005/8/layout/lProcess2"/>
    <dgm:cxn modelId="{8B6F03D1-842E-4A72-9A93-B0F446A5CD3F}" type="presParOf" srcId="{4F79E9EA-750B-40E5-8CDB-5F782EF044B2}" destId="{BD59C681-BF07-4BC4-95DC-07461FFC0727}" srcOrd="0" destOrd="0" presId="urn:microsoft.com/office/officeart/2005/8/layout/lProcess2"/>
    <dgm:cxn modelId="{3886705B-389B-417B-92BA-0C492A2FF318}" type="presParOf" srcId="{BD59C681-BF07-4BC4-95DC-07461FFC0727}" destId="{7FBA1D54-DC63-45F5-A395-600C27115D70}" srcOrd="0" destOrd="0" presId="urn:microsoft.com/office/officeart/2005/8/layout/lProcess2"/>
    <dgm:cxn modelId="{F038F638-A6F9-4B21-9A6C-3D59941AF95D}" type="presParOf" srcId="{BD59C681-BF07-4BC4-95DC-07461FFC0727}" destId="{A4D330FC-0F26-41CF-B3EA-163C2D3150F2}" srcOrd="1" destOrd="0" presId="urn:microsoft.com/office/officeart/2005/8/layout/lProcess2"/>
    <dgm:cxn modelId="{8B622749-ABCF-4DDC-8124-5D41C0983BB9}" type="presParOf" srcId="{BD59C681-BF07-4BC4-95DC-07461FFC0727}" destId="{C0717897-B6EF-4454-885F-8B7C1FD36BC0}" srcOrd="2" destOrd="0" presId="urn:microsoft.com/office/officeart/2005/8/layout/lProcess2"/>
    <dgm:cxn modelId="{1ACD9DF2-9B57-4829-9B33-441F297A11B4}" type="presParOf" srcId="{C0717897-B6EF-4454-885F-8B7C1FD36BC0}" destId="{CD5B4A04-AED7-432D-A9D9-7BDE63EF2BFB}" srcOrd="0" destOrd="0" presId="urn:microsoft.com/office/officeart/2005/8/layout/lProcess2"/>
    <dgm:cxn modelId="{BD23D674-DC33-49C0-A0B0-6F6E00373CF0}" type="presParOf" srcId="{CD5B4A04-AED7-432D-A9D9-7BDE63EF2BFB}" destId="{85155761-55DE-4DE7-B149-6BE6211D5175}" srcOrd="0" destOrd="0" presId="urn:microsoft.com/office/officeart/2005/8/layout/lProcess2"/>
    <dgm:cxn modelId="{8DA65C08-7515-4691-8000-CA02D6ACD2FD}" type="presParOf" srcId="{4F79E9EA-750B-40E5-8CDB-5F782EF044B2}" destId="{3FAC0ED0-2FC7-4BA4-B01B-4A4D9712039E}" srcOrd="1" destOrd="0" presId="urn:microsoft.com/office/officeart/2005/8/layout/lProcess2"/>
    <dgm:cxn modelId="{CCA88697-AB27-4BEA-B2B6-B8F7D4A96E50}" type="presParOf" srcId="{4F79E9EA-750B-40E5-8CDB-5F782EF044B2}" destId="{4CC5EA90-0D55-4E3E-89CB-38E4FA8F51C6}" srcOrd="2" destOrd="0" presId="urn:microsoft.com/office/officeart/2005/8/layout/lProcess2"/>
    <dgm:cxn modelId="{BEF764F0-DBBE-433A-B96D-23A4BBDB76A9}" type="presParOf" srcId="{4CC5EA90-0D55-4E3E-89CB-38E4FA8F51C6}" destId="{DB7BB181-EF77-4081-8B1D-6733B8968F1C}" srcOrd="0" destOrd="0" presId="urn:microsoft.com/office/officeart/2005/8/layout/lProcess2"/>
    <dgm:cxn modelId="{A779FA63-8696-4346-955E-A1D7A504FCE7}" type="presParOf" srcId="{4CC5EA90-0D55-4E3E-89CB-38E4FA8F51C6}" destId="{0B066876-0710-4AA7-A921-DDAEB37C716C}" srcOrd="1" destOrd="0" presId="urn:microsoft.com/office/officeart/2005/8/layout/lProcess2"/>
    <dgm:cxn modelId="{02C8718B-7685-497E-A339-3EC7C44266EC}" type="presParOf" srcId="{4CC5EA90-0D55-4E3E-89CB-38E4FA8F51C6}" destId="{160146A3-F9EC-4307-A543-E48FD1A937D4}" srcOrd="2" destOrd="0" presId="urn:microsoft.com/office/officeart/2005/8/layout/lProcess2"/>
    <dgm:cxn modelId="{513ED741-EE62-4556-B50C-1FA29FA753ED}" type="presParOf" srcId="{160146A3-F9EC-4307-A543-E48FD1A937D4}" destId="{4D0DFECB-FC69-439C-85DC-CE219CDF2D2D}" srcOrd="0" destOrd="0" presId="urn:microsoft.com/office/officeart/2005/8/layout/lProcess2"/>
    <dgm:cxn modelId="{325AC119-7F58-4365-8C52-643B9495D96C}" type="presParOf" srcId="{4D0DFECB-FC69-439C-85DC-CE219CDF2D2D}" destId="{3DE1F6B6-9CC3-4F18-B4AE-ACB1A937FFAE}" srcOrd="0" destOrd="0" presId="urn:microsoft.com/office/officeart/2005/8/layout/lProcess2"/>
    <dgm:cxn modelId="{BF80CE76-C597-45A8-AA46-DF5E01BBFE8D}" type="presParOf" srcId="{4F79E9EA-750B-40E5-8CDB-5F782EF044B2}" destId="{A742C051-727B-472D-9DF7-6B96ACCE8CA0}" srcOrd="3" destOrd="0" presId="urn:microsoft.com/office/officeart/2005/8/layout/lProcess2"/>
    <dgm:cxn modelId="{FA103084-4D80-49E4-B6FE-E9B4B551ABD4}" type="presParOf" srcId="{4F79E9EA-750B-40E5-8CDB-5F782EF044B2}" destId="{2902C64E-3C58-4E60-9C8A-A1690084D413}" srcOrd="4" destOrd="0" presId="urn:microsoft.com/office/officeart/2005/8/layout/lProcess2"/>
    <dgm:cxn modelId="{D34ADA57-AEEB-4878-9158-9BFBD4669219}" type="presParOf" srcId="{2902C64E-3C58-4E60-9C8A-A1690084D413}" destId="{2BD4AB29-1C1F-4621-BAFC-8B34568605D0}" srcOrd="0" destOrd="0" presId="urn:microsoft.com/office/officeart/2005/8/layout/lProcess2"/>
    <dgm:cxn modelId="{445EEA80-9EC1-40C4-8AA1-6EC5482DD95A}" type="presParOf" srcId="{2902C64E-3C58-4E60-9C8A-A1690084D413}" destId="{3E8F46EA-3AA3-47CB-9530-B7B41C3A82E3}" srcOrd="1" destOrd="0" presId="urn:microsoft.com/office/officeart/2005/8/layout/lProcess2"/>
    <dgm:cxn modelId="{119DC871-AE6A-404A-8036-D94B58317236}" type="presParOf" srcId="{2902C64E-3C58-4E60-9C8A-A1690084D413}" destId="{BD8F5660-3C88-4B86-A18D-CC3BA8766869}" srcOrd="2" destOrd="0" presId="urn:microsoft.com/office/officeart/2005/8/layout/lProcess2"/>
    <dgm:cxn modelId="{861402FB-4640-45A9-8B0C-5EABFF4DB1A0}" type="presParOf" srcId="{BD8F5660-3C88-4B86-A18D-CC3BA8766869}" destId="{D8C38ED7-7D9B-4B38-9A2B-7B44E6FF8ACD}" srcOrd="0" destOrd="0" presId="urn:microsoft.com/office/officeart/2005/8/layout/lProcess2"/>
    <dgm:cxn modelId="{538F871F-F1EA-40F4-A923-620EB9B8CDB4}" type="presParOf" srcId="{D8C38ED7-7D9B-4B38-9A2B-7B44E6FF8ACD}" destId="{E3CFF998-4876-4023-9C90-DC7251947D65}" srcOrd="0" destOrd="0" presId="urn:microsoft.com/office/officeart/2005/8/layout/lProcess2"/>
    <dgm:cxn modelId="{97600795-675B-4FD7-8FFD-C4E856C933A8}" type="presParOf" srcId="{4F79E9EA-750B-40E5-8CDB-5F782EF044B2}" destId="{32449D71-B57D-4459-9825-8446D86A4F41}" srcOrd="5" destOrd="0" presId="urn:microsoft.com/office/officeart/2005/8/layout/lProcess2"/>
    <dgm:cxn modelId="{5D8C96B6-2BA3-4F3E-B7F8-FE4310070F8E}" type="presParOf" srcId="{4F79E9EA-750B-40E5-8CDB-5F782EF044B2}" destId="{401D6F9E-A624-4DD1-9E28-2F85098F9906}" srcOrd="6" destOrd="0" presId="urn:microsoft.com/office/officeart/2005/8/layout/lProcess2"/>
    <dgm:cxn modelId="{9CF13483-2610-4E00-BA42-AD218A062A82}" type="presParOf" srcId="{401D6F9E-A624-4DD1-9E28-2F85098F9906}" destId="{B828FFE9-1168-444F-B730-6B3BB467EBF6}" srcOrd="0" destOrd="0" presId="urn:microsoft.com/office/officeart/2005/8/layout/lProcess2"/>
    <dgm:cxn modelId="{03EA2DD4-2085-495A-B70D-CAA65B0E9088}" type="presParOf" srcId="{401D6F9E-A624-4DD1-9E28-2F85098F9906}" destId="{ABF723FE-0E65-453B-9DA6-B6DCC3D5EC47}" srcOrd="1" destOrd="0" presId="urn:microsoft.com/office/officeart/2005/8/layout/lProcess2"/>
    <dgm:cxn modelId="{DFC0E15F-B553-4A1B-AC65-AAAB95E7C0F9}" type="presParOf" srcId="{401D6F9E-A624-4DD1-9E28-2F85098F9906}" destId="{A3984604-8F37-4187-82BF-1F5B81D5B05E}" srcOrd="2" destOrd="0" presId="urn:microsoft.com/office/officeart/2005/8/layout/lProcess2"/>
    <dgm:cxn modelId="{AEE8F98A-029D-4243-912E-EF3FF6BF46FD}" type="presParOf" srcId="{A3984604-8F37-4187-82BF-1F5B81D5B05E}" destId="{B9567372-B9DD-445D-A5DE-9D90298F8FF4}" srcOrd="0" destOrd="0" presId="urn:microsoft.com/office/officeart/2005/8/layout/lProcess2"/>
    <dgm:cxn modelId="{D28AA373-67BA-4F70-9B34-2730509B1700}" type="presParOf" srcId="{B9567372-B9DD-445D-A5DE-9D90298F8FF4}" destId="{0B5A6F8A-E05F-42B6-8A8A-E194B27D6EB3}" srcOrd="0" destOrd="0" presId="urn:microsoft.com/office/officeart/2005/8/layout/lProcess2"/>
    <dgm:cxn modelId="{A9C28953-F9CE-4989-9E6F-6F25E5283F92}" type="presParOf" srcId="{4F79E9EA-750B-40E5-8CDB-5F782EF044B2}" destId="{B0A30C28-7F2F-47F8-8337-7021DE93DDB8}" srcOrd="7" destOrd="0" presId="urn:microsoft.com/office/officeart/2005/8/layout/lProcess2"/>
    <dgm:cxn modelId="{CA826CD9-D70A-47B5-B21E-2F03B709402E}" type="presParOf" srcId="{4F79E9EA-750B-40E5-8CDB-5F782EF044B2}" destId="{F69E0E30-B792-4BCB-AC7F-2FE8161CC01C}" srcOrd="8" destOrd="0" presId="urn:microsoft.com/office/officeart/2005/8/layout/lProcess2"/>
    <dgm:cxn modelId="{F86B324E-446C-4345-BFD8-B0CABC8D17B6}" type="presParOf" srcId="{F69E0E30-B792-4BCB-AC7F-2FE8161CC01C}" destId="{50D7E02E-4131-4C92-BF99-AF0C4CB3B025}" srcOrd="0" destOrd="0" presId="urn:microsoft.com/office/officeart/2005/8/layout/lProcess2"/>
    <dgm:cxn modelId="{FD4B6657-C74F-43CF-BDB2-00B97EE64CBC}" type="presParOf" srcId="{F69E0E30-B792-4BCB-AC7F-2FE8161CC01C}" destId="{5EB9AA2D-E899-4A88-B59E-DEF4EBE83CDE}" srcOrd="1" destOrd="0" presId="urn:microsoft.com/office/officeart/2005/8/layout/lProcess2"/>
    <dgm:cxn modelId="{2940894E-4789-4781-BF4E-4FE618B3A045}" type="presParOf" srcId="{F69E0E30-B792-4BCB-AC7F-2FE8161CC01C}" destId="{9F8FD546-3DCE-43B3-A7FC-DC442F2CF4DA}" srcOrd="2" destOrd="0" presId="urn:microsoft.com/office/officeart/2005/8/layout/lProcess2"/>
    <dgm:cxn modelId="{63EDD869-BA3A-4CBB-B00B-F745D0637E0C}" type="presParOf" srcId="{9F8FD546-3DCE-43B3-A7FC-DC442F2CF4DA}" destId="{55229736-11EF-4D40-8B6D-9FE09E7780B8}" srcOrd="0" destOrd="0" presId="urn:microsoft.com/office/officeart/2005/8/layout/lProcess2"/>
    <dgm:cxn modelId="{CE41C921-1D08-45F6-9495-0AFBD1E615A1}" type="presParOf" srcId="{55229736-11EF-4D40-8B6D-9FE09E7780B8}" destId="{A0D1D01D-9B9A-4D7A-BF01-388146F3753D}" srcOrd="0"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2.2.4 Estructura. Fase 2: Evaluación del proceso. Aseguramiento de la Efectividad de un Servicio o Tarea (II)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571E94D5-3684-430B-AFD9-FA8B66BEB05D}" type="presOf" srcId="{238CC9A4-0EAE-4AC6-8A4B-689493D375E4}" destId="{FC7C4530-963F-4D81-8C96-75FADF586974}" srcOrd="0" destOrd="0" presId="urn:microsoft.com/office/officeart/2005/8/layout/vList2"/>
    <dgm:cxn modelId="{498E835F-4435-433E-A9C9-4892AFFA3480}"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7A20B42-E0C5-4284-9098-E4BA9775DB6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2AC4CB47-79A0-4F1E-AD02-8F76D31850B7}" type="doc">
      <dgm:prSet loTypeId="urn:microsoft.com/office/officeart/2005/8/layout/vList5" loCatId="list" qsTypeId="urn:microsoft.com/office/officeart/2005/8/quickstyle/simple5" qsCatId="simple" csTypeId="urn:microsoft.com/office/officeart/2005/8/colors/colorful5" csCatId="colorful" phldr="1"/>
      <dgm:spPr/>
      <dgm:t>
        <a:bodyPr/>
        <a:lstStyle/>
        <a:p>
          <a:endParaRPr lang="es-EC"/>
        </a:p>
      </dgm:t>
    </dgm:pt>
    <dgm:pt modelId="{8066571E-4945-4231-860E-2EDBC503E604}">
      <dgm:prSet phldrT="[Texto]"/>
      <dgm:spPr/>
      <dgm:t>
        <a:bodyPr/>
        <a:lstStyle/>
        <a:p>
          <a:r>
            <a:rPr lang="es-EC" dirty="0" smtClean="0"/>
            <a:t>Servicios recurrentes</a:t>
          </a:r>
          <a:endParaRPr lang="es-EC" dirty="0"/>
        </a:p>
      </dgm:t>
    </dgm:pt>
    <dgm:pt modelId="{B62AE5BD-7E20-42EF-8600-7E7380875BE5}" type="parTrans" cxnId="{BD4278F3-D7F2-462E-843E-7366690CA799}">
      <dgm:prSet/>
      <dgm:spPr/>
      <dgm:t>
        <a:bodyPr/>
        <a:lstStyle/>
        <a:p>
          <a:endParaRPr lang="es-EC"/>
        </a:p>
      </dgm:t>
    </dgm:pt>
    <dgm:pt modelId="{B5552F46-8938-4C61-88DC-AB9CE387BBDF}" type="sibTrans" cxnId="{BD4278F3-D7F2-462E-843E-7366690CA799}">
      <dgm:prSet/>
      <dgm:spPr/>
      <dgm:t>
        <a:bodyPr/>
        <a:lstStyle/>
        <a:p>
          <a:endParaRPr lang="es-EC"/>
        </a:p>
      </dgm:t>
    </dgm:pt>
    <dgm:pt modelId="{7ED21711-C6DE-4B82-B308-7186735E7BC0}">
      <dgm:prSet phldrT="[Texto]"/>
      <dgm:spPr/>
      <dgm:t>
        <a:bodyPr/>
        <a:lstStyle/>
        <a:p>
          <a:r>
            <a:rPr lang="es-MX" dirty="0" smtClean="0"/>
            <a:t>Las variables se modificarán mensualmente</a:t>
          </a:r>
          <a:endParaRPr lang="es-EC" dirty="0"/>
        </a:p>
      </dgm:t>
    </dgm:pt>
    <dgm:pt modelId="{26F9E152-6BEB-4ED7-AC7C-CFCCE9B8329F}" type="parTrans" cxnId="{F0E2358D-F9E6-42E7-9D47-F418E0122A3B}">
      <dgm:prSet/>
      <dgm:spPr/>
      <dgm:t>
        <a:bodyPr/>
        <a:lstStyle/>
        <a:p>
          <a:endParaRPr lang="es-EC"/>
        </a:p>
      </dgm:t>
    </dgm:pt>
    <dgm:pt modelId="{BF8DC4C7-9A07-475D-8CA2-E84C8BFD4D1A}" type="sibTrans" cxnId="{F0E2358D-F9E6-42E7-9D47-F418E0122A3B}">
      <dgm:prSet/>
      <dgm:spPr/>
      <dgm:t>
        <a:bodyPr/>
        <a:lstStyle/>
        <a:p>
          <a:endParaRPr lang="es-EC"/>
        </a:p>
      </dgm:t>
    </dgm:pt>
    <dgm:pt modelId="{68AF0895-E52F-4055-8FC0-7267FC2BEE0A}">
      <dgm:prSet phldrT="[Texto]"/>
      <dgm:spPr/>
      <dgm:t>
        <a:bodyPr/>
        <a:lstStyle/>
        <a:p>
          <a:r>
            <a:rPr lang="es-EC" dirty="0" smtClean="0"/>
            <a:t>Servicios bajo demanda</a:t>
          </a:r>
          <a:endParaRPr lang="es-EC" dirty="0"/>
        </a:p>
      </dgm:t>
    </dgm:pt>
    <dgm:pt modelId="{AFFD70F0-397F-4FE1-A024-F855AC9A4380}" type="parTrans" cxnId="{3D46EAE8-CCEB-49AE-8B7C-CFC44A3C4BCC}">
      <dgm:prSet/>
      <dgm:spPr/>
      <dgm:t>
        <a:bodyPr/>
        <a:lstStyle/>
        <a:p>
          <a:endParaRPr lang="es-EC"/>
        </a:p>
      </dgm:t>
    </dgm:pt>
    <dgm:pt modelId="{744923E9-9279-4CDE-82D9-29C9BA70A8C0}" type="sibTrans" cxnId="{3D46EAE8-CCEB-49AE-8B7C-CFC44A3C4BCC}">
      <dgm:prSet/>
      <dgm:spPr/>
      <dgm:t>
        <a:bodyPr/>
        <a:lstStyle/>
        <a:p>
          <a:endParaRPr lang="es-EC"/>
        </a:p>
      </dgm:t>
    </dgm:pt>
    <dgm:pt modelId="{7416D92E-AB67-40BC-8A3D-45F4B8966C5D}">
      <dgm:prSet phldrT="[Texto]"/>
      <dgm:spPr/>
      <dgm:t>
        <a:bodyPr/>
        <a:lstStyle/>
        <a:p>
          <a:r>
            <a:rPr lang="es-MX" dirty="0" smtClean="0"/>
            <a:t>Se actualizarán al inicio y al final de la realización del servicio.</a:t>
          </a:r>
          <a:endParaRPr lang="es-EC" dirty="0"/>
        </a:p>
      </dgm:t>
    </dgm:pt>
    <dgm:pt modelId="{92949D5A-A4F5-4FCC-B81A-C02FE39D0B0C}" type="parTrans" cxnId="{7A0DE3BB-3749-4D4D-A01D-395DC8162E5C}">
      <dgm:prSet/>
      <dgm:spPr/>
      <dgm:t>
        <a:bodyPr/>
        <a:lstStyle/>
        <a:p>
          <a:endParaRPr lang="es-EC"/>
        </a:p>
      </dgm:t>
    </dgm:pt>
    <dgm:pt modelId="{4E1ED6DF-491F-4F0F-9158-9EBE06AEA625}" type="sibTrans" cxnId="{7A0DE3BB-3749-4D4D-A01D-395DC8162E5C}">
      <dgm:prSet/>
      <dgm:spPr/>
      <dgm:t>
        <a:bodyPr/>
        <a:lstStyle/>
        <a:p>
          <a:endParaRPr lang="es-EC"/>
        </a:p>
      </dgm:t>
    </dgm:pt>
    <dgm:pt modelId="{F9C43C1A-7DD2-4838-AC8A-01267720324D}" type="pres">
      <dgm:prSet presAssocID="{2AC4CB47-79A0-4F1E-AD02-8F76D31850B7}" presName="Name0" presStyleCnt="0">
        <dgm:presLayoutVars>
          <dgm:dir/>
          <dgm:animLvl val="lvl"/>
          <dgm:resizeHandles val="exact"/>
        </dgm:presLayoutVars>
      </dgm:prSet>
      <dgm:spPr/>
      <dgm:t>
        <a:bodyPr/>
        <a:lstStyle/>
        <a:p>
          <a:endParaRPr lang="es-EC"/>
        </a:p>
      </dgm:t>
    </dgm:pt>
    <dgm:pt modelId="{73FE7347-0273-4A40-B29E-BE0728AF3B9E}" type="pres">
      <dgm:prSet presAssocID="{8066571E-4945-4231-860E-2EDBC503E604}" presName="linNode" presStyleCnt="0"/>
      <dgm:spPr/>
    </dgm:pt>
    <dgm:pt modelId="{1DBBCA8D-469B-443F-8AFF-990AC7611364}" type="pres">
      <dgm:prSet presAssocID="{8066571E-4945-4231-860E-2EDBC503E604}" presName="parentText" presStyleLbl="node1" presStyleIdx="0" presStyleCnt="2">
        <dgm:presLayoutVars>
          <dgm:chMax val="1"/>
          <dgm:bulletEnabled val="1"/>
        </dgm:presLayoutVars>
      </dgm:prSet>
      <dgm:spPr/>
      <dgm:t>
        <a:bodyPr/>
        <a:lstStyle/>
        <a:p>
          <a:endParaRPr lang="es-EC"/>
        </a:p>
      </dgm:t>
    </dgm:pt>
    <dgm:pt modelId="{82954D4C-5BD9-41DC-AD1A-549EF44A765C}" type="pres">
      <dgm:prSet presAssocID="{8066571E-4945-4231-860E-2EDBC503E604}" presName="descendantText" presStyleLbl="alignAccFollowNode1" presStyleIdx="0" presStyleCnt="2">
        <dgm:presLayoutVars>
          <dgm:bulletEnabled val="1"/>
        </dgm:presLayoutVars>
      </dgm:prSet>
      <dgm:spPr/>
      <dgm:t>
        <a:bodyPr/>
        <a:lstStyle/>
        <a:p>
          <a:endParaRPr lang="es-EC"/>
        </a:p>
      </dgm:t>
    </dgm:pt>
    <dgm:pt modelId="{D541A6BF-9C0A-449B-B19A-C1851EB6207E}" type="pres">
      <dgm:prSet presAssocID="{B5552F46-8938-4C61-88DC-AB9CE387BBDF}" presName="sp" presStyleCnt="0"/>
      <dgm:spPr/>
    </dgm:pt>
    <dgm:pt modelId="{9BEA3ED0-A858-4D62-A253-425D35108FD2}" type="pres">
      <dgm:prSet presAssocID="{68AF0895-E52F-4055-8FC0-7267FC2BEE0A}" presName="linNode" presStyleCnt="0"/>
      <dgm:spPr/>
    </dgm:pt>
    <dgm:pt modelId="{8F2E0490-C7C2-4AA4-B996-BDADC0CD1F4B}" type="pres">
      <dgm:prSet presAssocID="{68AF0895-E52F-4055-8FC0-7267FC2BEE0A}" presName="parentText" presStyleLbl="node1" presStyleIdx="1" presStyleCnt="2">
        <dgm:presLayoutVars>
          <dgm:chMax val="1"/>
          <dgm:bulletEnabled val="1"/>
        </dgm:presLayoutVars>
      </dgm:prSet>
      <dgm:spPr/>
      <dgm:t>
        <a:bodyPr/>
        <a:lstStyle/>
        <a:p>
          <a:endParaRPr lang="es-EC"/>
        </a:p>
      </dgm:t>
    </dgm:pt>
    <dgm:pt modelId="{69173A85-1EA2-438E-A61A-1C9927B919A6}" type="pres">
      <dgm:prSet presAssocID="{68AF0895-E52F-4055-8FC0-7267FC2BEE0A}" presName="descendantText" presStyleLbl="alignAccFollowNode1" presStyleIdx="1" presStyleCnt="2">
        <dgm:presLayoutVars>
          <dgm:bulletEnabled val="1"/>
        </dgm:presLayoutVars>
      </dgm:prSet>
      <dgm:spPr/>
      <dgm:t>
        <a:bodyPr/>
        <a:lstStyle/>
        <a:p>
          <a:endParaRPr lang="es-EC"/>
        </a:p>
      </dgm:t>
    </dgm:pt>
  </dgm:ptLst>
  <dgm:cxnLst>
    <dgm:cxn modelId="{F0E2358D-F9E6-42E7-9D47-F418E0122A3B}" srcId="{8066571E-4945-4231-860E-2EDBC503E604}" destId="{7ED21711-C6DE-4B82-B308-7186735E7BC0}" srcOrd="0" destOrd="0" parTransId="{26F9E152-6BEB-4ED7-AC7C-CFCCE9B8329F}" sibTransId="{BF8DC4C7-9A07-475D-8CA2-E84C8BFD4D1A}"/>
    <dgm:cxn modelId="{3D46EAE8-CCEB-49AE-8B7C-CFC44A3C4BCC}" srcId="{2AC4CB47-79A0-4F1E-AD02-8F76D31850B7}" destId="{68AF0895-E52F-4055-8FC0-7267FC2BEE0A}" srcOrd="1" destOrd="0" parTransId="{AFFD70F0-397F-4FE1-A024-F855AC9A4380}" sibTransId="{744923E9-9279-4CDE-82D9-29C9BA70A8C0}"/>
    <dgm:cxn modelId="{319097F9-E565-47A5-A266-10351FAE62DC}" type="presOf" srcId="{2AC4CB47-79A0-4F1E-AD02-8F76D31850B7}" destId="{F9C43C1A-7DD2-4838-AC8A-01267720324D}" srcOrd="0" destOrd="0" presId="urn:microsoft.com/office/officeart/2005/8/layout/vList5"/>
    <dgm:cxn modelId="{7A0DE3BB-3749-4D4D-A01D-395DC8162E5C}" srcId="{68AF0895-E52F-4055-8FC0-7267FC2BEE0A}" destId="{7416D92E-AB67-40BC-8A3D-45F4B8966C5D}" srcOrd="0" destOrd="0" parTransId="{92949D5A-A4F5-4FCC-B81A-C02FE39D0B0C}" sibTransId="{4E1ED6DF-491F-4F0F-9158-9EBE06AEA625}"/>
    <dgm:cxn modelId="{AEE87B71-5341-4C82-81A5-22EC6B0ABF43}" type="presOf" srcId="{7ED21711-C6DE-4B82-B308-7186735E7BC0}" destId="{82954D4C-5BD9-41DC-AD1A-549EF44A765C}" srcOrd="0" destOrd="0" presId="urn:microsoft.com/office/officeart/2005/8/layout/vList5"/>
    <dgm:cxn modelId="{59ECC5E4-6B56-474A-9907-8B8285FAFCAD}" type="presOf" srcId="{7416D92E-AB67-40BC-8A3D-45F4B8966C5D}" destId="{69173A85-1EA2-438E-A61A-1C9927B919A6}" srcOrd="0" destOrd="0" presId="urn:microsoft.com/office/officeart/2005/8/layout/vList5"/>
    <dgm:cxn modelId="{F2F99D5E-A7FD-4539-96A0-7D5E92195F39}" type="presOf" srcId="{68AF0895-E52F-4055-8FC0-7267FC2BEE0A}" destId="{8F2E0490-C7C2-4AA4-B996-BDADC0CD1F4B}" srcOrd="0" destOrd="0" presId="urn:microsoft.com/office/officeart/2005/8/layout/vList5"/>
    <dgm:cxn modelId="{306F93F5-F006-499A-9388-80C8B7254E21}" type="presOf" srcId="{8066571E-4945-4231-860E-2EDBC503E604}" destId="{1DBBCA8D-469B-443F-8AFF-990AC7611364}" srcOrd="0" destOrd="0" presId="urn:microsoft.com/office/officeart/2005/8/layout/vList5"/>
    <dgm:cxn modelId="{BD4278F3-D7F2-462E-843E-7366690CA799}" srcId="{2AC4CB47-79A0-4F1E-AD02-8F76D31850B7}" destId="{8066571E-4945-4231-860E-2EDBC503E604}" srcOrd="0" destOrd="0" parTransId="{B62AE5BD-7E20-42EF-8600-7E7380875BE5}" sibTransId="{B5552F46-8938-4C61-88DC-AB9CE387BBDF}"/>
    <dgm:cxn modelId="{5689DD73-AEBB-44F0-BF67-2B4D50256027}" type="presParOf" srcId="{F9C43C1A-7DD2-4838-AC8A-01267720324D}" destId="{73FE7347-0273-4A40-B29E-BE0728AF3B9E}" srcOrd="0" destOrd="0" presId="urn:microsoft.com/office/officeart/2005/8/layout/vList5"/>
    <dgm:cxn modelId="{D38FE714-190D-4F56-A792-4B79744314B7}" type="presParOf" srcId="{73FE7347-0273-4A40-B29E-BE0728AF3B9E}" destId="{1DBBCA8D-469B-443F-8AFF-990AC7611364}" srcOrd="0" destOrd="0" presId="urn:microsoft.com/office/officeart/2005/8/layout/vList5"/>
    <dgm:cxn modelId="{5BA85969-75E1-4EAC-B94F-B3C8A16D9203}" type="presParOf" srcId="{73FE7347-0273-4A40-B29E-BE0728AF3B9E}" destId="{82954D4C-5BD9-41DC-AD1A-549EF44A765C}" srcOrd="1" destOrd="0" presId="urn:microsoft.com/office/officeart/2005/8/layout/vList5"/>
    <dgm:cxn modelId="{1E76ABDF-7713-4537-8D23-D1F39619CB37}" type="presParOf" srcId="{F9C43C1A-7DD2-4838-AC8A-01267720324D}" destId="{D541A6BF-9C0A-449B-B19A-C1851EB6207E}" srcOrd="1" destOrd="0" presId="urn:microsoft.com/office/officeart/2005/8/layout/vList5"/>
    <dgm:cxn modelId="{966BB329-E0BD-48AF-B1A6-740F1E6E0FAD}" type="presParOf" srcId="{F9C43C1A-7DD2-4838-AC8A-01267720324D}" destId="{9BEA3ED0-A858-4D62-A253-425D35108FD2}" srcOrd="2" destOrd="0" presId="urn:microsoft.com/office/officeart/2005/8/layout/vList5"/>
    <dgm:cxn modelId="{EA06CA4D-C361-4537-B8A5-324BC9161101}" type="presParOf" srcId="{9BEA3ED0-A858-4D62-A253-425D35108FD2}" destId="{8F2E0490-C7C2-4AA4-B996-BDADC0CD1F4B}" srcOrd="0" destOrd="0" presId="urn:microsoft.com/office/officeart/2005/8/layout/vList5"/>
    <dgm:cxn modelId="{86E7F458-DD55-42F8-B0C7-71B0B838F589}" type="presParOf" srcId="{9BEA3ED0-A858-4D62-A253-425D35108FD2}" destId="{69173A85-1EA2-438E-A61A-1C9927B919A6}"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02229C8B-413A-40E9-9468-1F9DA872A28E}" type="doc">
      <dgm:prSet loTypeId="urn:microsoft.com/office/officeart/2005/8/layout/bList2" loCatId="list" qsTypeId="urn:microsoft.com/office/officeart/2005/8/quickstyle/simple1" qsCatId="simple" csTypeId="urn:microsoft.com/office/officeart/2005/8/colors/colorful5" csCatId="colorful" phldr="1"/>
      <dgm:spPr/>
    </dgm:pt>
    <dgm:pt modelId="{449121C7-9DA7-4255-9782-79BE4F5C056D}">
      <dgm:prSet phldrT="[Texto]"/>
      <dgm:spPr/>
      <dgm:t>
        <a:bodyPr/>
        <a:lstStyle/>
        <a:p>
          <a:r>
            <a:rPr lang="es-EC" dirty="0" smtClean="0"/>
            <a:t>Dueño del proceso</a:t>
          </a:r>
          <a:endParaRPr lang="es-EC" dirty="0"/>
        </a:p>
      </dgm:t>
    </dgm:pt>
    <dgm:pt modelId="{06634560-5FE1-496A-AA5F-9282272B95B5}" type="parTrans" cxnId="{20EF807A-29D6-4C80-972A-A51C5E1648D7}">
      <dgm:prSet/>
      <dgm:spPr/>
      <dgm:t>
        <a:bodyPr/>
        <a:lstStyle/>
        <a:p>
          <a:endParaRPr lang="es-EC"/>
        </a:p>
      </dgm:t>
    </dgm:pt>
    <dgm:pt modelId="{50E1C3D1-68E7-432E-94BF-A685BE35D076}" type="sibTrans" cxnId="{20EF807A-29D6-4C80-972A-A51C5E1648D7}">
      <dgm:prSet/>
      <dgm:spPr/>
      <dgm:t>
        <a:bodyPr/>
        <a:lstStyle/>
        <a:p>
          <a:endParaRPr lang="es-EC"/>
        </a:p>
      </dgm:t>
    </dgm:pt>
    <dgm:pt modelId="{CE1FDEC0-DA45-4036-8AC7-AA29A2884ECF}">
      <dgm:prSet phldrT="[Texto]"/>
      <dgm:spPr/>
      <dgm:t>
        <a:bodyPr/>
        <a:lstStyle/>
        <a:p>
          <a:r>
            <a:rPr lang="es-EC" dirty="0" smtClean="0"/>
            <a:t>Responsable del proceso</a:t>
          </a:r>
          <a:endParaRPr lang="es-EC" dirty="0"/>
        </a:p>
      </dgm:t>
    </dgm:pt>
    <dgm:pt modelId="{E28831B2-6731-4BC3-8E5D-B5E718333693}" type="parTrans" cxnId="{1A96BDD5-F533-458D-872F-720ADC6B33E8}">
      <dgm:prSet/>
      <dgm:spPr/>
      <dgm:t>
        <a:bodyPr/>
        <a:lstStyle/>
        <a:p>
          <a:endParaRPr lang="es-EC"/>
        </a:p>
      </dgm:t>
    </dgm:pt>
    <dgm:pt modelId="{EB0B647E-7B7F-406D-A8E0-399EF55576F0}" type="sibTrans" cxnId="{1A96BDD5-F533-458D-872F-720ADC6B33E8}">
      <dgm:prSet/>
      <dgm:spPr/>
      <dgm:t>
        <a:bodyPr/>
        <a:lstStyle/>
        <a:p>
          <a:endParaRPr lang="es-EC"/>
        </a:p>
      </dgm:t>
    </dgm:pt>
    <dgm:pt modelId="{7833C66D-14E5-4E91-8CCF-48B8F86EB0F2}">
      <dgm:prSet/>
      <dgm:spPr/>
      <dgm:t>
        <a:bodyPr/>
        <a:lstStyle/>
        <a:p>
          <a:r>
            <a:rPr lang="es-MX" dirty="0" smtClean="0"/>
            <a:t>Encargado de completar la información de los formularios, pueden ser uno o más dependiendo si se trata de un servicio o tarea compartida. </a:t>
          </a:r>
          <a:endParaRPr lang="es-EC" dirty="0"/>
        </a:p>
      </dgm:t>
    </dgm:pt>
    <dgm:pt modelId="{75D64C6A-5565-4518-8C5B-63695A113A65}" type="parTrans" cxnId="{D3C31A59-94D4-400A-AA5F-1078463BC954}">
      <dgm:prSet/>
      <dgm:spPr/>
      <dgm:t>
        <a:bodyPr/>
        <a:lstStyle/>
        <a:p>
          <a:endParaRPr lang="es-EC"/>
        </a:p>
      </dgm:t>
    </dgm:pt>
    <dgm:pt modelId="{DFE912CD-067F-4B56-A613-A91105396B2B}" type="sibTrans" cxnId="{D3C31A59-94D4-400A-AA5F-1078463BC954}">
      <dgm:prSet/>
      <dgm:spPr/>
      <dgm:t>
        <a:bodyPr/>
        <a:lstStyle/>
        <a:p>
          <a:endParaRPr lang="es-EC"/>
        </a:p>
      </dgm:t>
    </dgm:pt>
    <dgm:pt modelId="{BB9239B0-7C72-457A-9300-F76E73E21D9C}">
      <dgm:prSet/>
      <dgm:spPr/>
      <dgm:t>
        <a:bodyPr/>
        <a:lstStyle/>
        <a:p>
          <a:r>
            <a:rPr lang="es-MX" dirty="0" smtClean="0"/>
            <a:t>Revisa la documentación y aprueba la información ingresada por el dueño del proceso.</a:t>
          </a:r>
          <a:endParaRPr lang="es-EC" dirty="0"/>
        </a:p>
      </dgm:t>
    </dgm:pt>
    <dgm:pt modelId="{946F2055-B46E-40E1-BDC3-2A864A863829}" type="parTrans" cxnId="{C2463B4A-4B9E-4F4C-AEF4-F48525A2506B}">
      <dgm:prSet/>
      <dgm:spPr/>
      <dgm:t>
        <a:bodyPr/>
        <a:lstStyle/>
        <a:p>
          <a:endParaRPr lang="es-EC"/>
        </a:p>
      </dgm:t>
    </dgm:pt>
    <dgm:pt modelId="{8B25C491-8429-45B3-8BBD-6235635FDF6B}" type="sibTrans" cxnId="{C2463B4A-4B9E-4F4C-AEF4-F48525A2506B}">
      <dgm:prSet/>
      <dgm:spPr/>
      <dgm:t>
        <a:bodyPr/>
        <a:lstStyle/>
        <a:p>
          <a:endParaRPr lang="es-EC"/>
        </a:p>
      </dgm:t>
    </dgm:pt>
    <dgm:pt modelId="{02E79189-3C7E-4EFA-AEF5-F7305AEDCA2D}" type="pres">
      <dgm:prSet presAssocID="{02229C8B-413A-40E9-9468-1F9DA872A28E}" presName="diagram" presStyleCnt="0">
        <dgm:presLayoutVars>
          <dgm:dir/>
          <dgm:animLvl val="lvl"/>
          <dgm:resizeHandles val="exact"/>
        </dgm:presLayoutVars>
      </dgm:prSet>
      <dgm:spPr/>
    </dgm:pt>
    <dgm:pt modelId="{6638ED20-5D38-4188-9CFB-4FCD67680284}" type="pres">
      <dgm:prSet presAssocID="{449121C7-9DA7-4255-9782-79BE4F5C056D}" presName="compNode" presStyleCnt="0"/>
      <dgm:spPr/>
    </dgm:pt>
    <dgm:pt modelId="{63922780-BD72-409D-A3B0-A24597726738}" type="pres">
      <dgm:prSet presAssocID="{449121C7-9DA7-4255-9782-79BE4F5C056D}" presName="childRect" presStyleLbl="bgAcc1" presStyleIdx="0" presStyleCnt="2">
        <dgm:presLayoutVars>
          <dgm:bulletEnabled val="1"/>
        </dgm:presLayoutVars>
      </dgm:prSet>
      <dgm:spPr/>
      <dgm:t>
        <a:bodyPr/>
        <a:lstStyle/>
        <a:p>
          <a:endParaRPr lang="es-EC"/>
        </a:p>
      </dgm:t>
    </dgm:pt>
    <dgm:pt modelId="{6FAF514E-C50E-4F65-A38D-D47C9A1D51CF}" type="pres">
      <dgm:prSet presAssocID="{449121C7-9DA7-4255-9782-79BE4F5C056D}" presName="parentText" presStyleLbl="node1" presStyleIdx="0" presStyleCnt="0">
        <dgm:presLayoutVars>
          <dgm:chMax val="0"/>
          <dgm:bulletEnabled val="1"/>
        </dgm:presLayoutVars>
      </dgm:prSet>
      <dgm:spPr/>
      <dgm:t>
        <a:bodyPr/>
        <a:lstStyle/>
        <a:p>
          <a:endParaRPr lang="es-EC"/>
        </a:p>
      </dgm:t>
    </dgm:pt>
    <dgm:pt modelId="{B74536C3-F253-44D4-ACBC-7CC934BBA136}" type="pres">
      <dgm:prSet presAssocID="{449121C7-9DA7-4255-9782-79BE4F5C056D}" presName="parentRect" presStyleLbl="alignNode1" presStyleIdx="0" presStyleCnt="2"/>
      <dgm:spPr/>
      <dgm:t>
        <a:bodyPr/>
        <a:lstStyle/>
        <a:p>
          <a:endParaRPr lang="es-EC"/>
        </a:p>
      </dgm:t>
    </dgm:pt>
    <dgm:pt modelId="{6FAF839D-8E40-44BC-A6CE-29B9D20F0F28}" type="pres">
      <dgm:prSet presAssocID="{449121C7-9DA7-4255-9782-79BE4F5C056D}" presName="adorn" presStyleLbl="fgAccFollowNode1" presStyleIdx="0" presStyleCnt="2"/>
      <dgm:spPr/>
    </dgm:pt>
    <dgm:pt modelId="{3CCE208D-880C-4C5F-B14F-D2F2A6B7CF4F}" type="pres">
      <dgm:prSet presAssocID="{50E1C3D1-68E7-432E-94BF-A685BE35D076}" presName="sibTrans" presStyleLbl="sibTrans2D1" presStyleIdx="0" presStyleCnt="0"/>
      <dgm:spPr/>
      <dgm:t>
        <a:bodyPr/>
        <a:lstStyle/>
        <a:p>
          <a:endParaRPr lang="es-EC"/>
        </a:p>
      </dgm:t>
    </dgm:pt>
    <dgm:pt modelId="{EDEB3A77-0908-44B6-9A5F-673DD98F15EE}" type="pres">
      <dgm:prSet presAssocID="{CE1FDEC0-DA45-4036-8AC7-AA29A2884ECF}" presName="compNode" presStyleCnt="0"/>
      <dgm:spPr/>
    </dgm:pt>
    <dgm:pt modelId="{F45BE54D-FAF5-40CA-865F-944E1C3D052A}" type="pres">
      <dgm:prSet presAssocID="{CE1FDEC0-DA45-4036-8AC7-AA29A2884ECF}" presName="childRect" presStyleLbl="bgAcc1" presStyleIdx="1" presStyleCnt="2">
        <dgm:presLayoutVars>
          <dgm:bulletEnabled val="1"/>
        </dgm:presLayoutVars>
      </dgm:prSet>
      <dgm:spPr/>
      <dgm:t>
        <a:bodyPr/>
        <a:lstStyle/>
        <a:p>
          <a:endParaRPr lang="es-EC"/>
        </a:p>
      </dgm:t>
    </dgm:pt>
    <dgm:pt modelId="{24955EE0-CA6B-4A68-9914-6D89AB242684}" type="pres">
      <dgm:prSet presAssocID="{CE1FDEC0-DA45-4036-8AC7-AA29A2884ECF}" presName="parentText" presStyleLbl="node1" presStyleIdx="0" presStyleCnt="0">
        <dgm:presLayoutVars>
          <dgm:chMax val="0"/>
          <dgm:bulletEnabled val="1"/>
        </dgm:presLayoutVars>
      </dgm:prSet>
      <dgm:spPr/>
      <dgm:t>
        <a:bodyPr/>
        <a:lstStyle/>
        <a:p>
          <a:endParaRPr lang="es-EC"/>
        </a:p>
      </dgm:t>
    </dgm:pt>
    <dgm:pt modelId="{4D1C834B-AABE-4B4E-A0D2-AF656B6843B7}" type="pres">
      <dgm:prSet presAssocID="{CE1FDEC0-DA45-4036-8AC7-AA29A2884ECF}" presName="parentRect" presStyleLbl="alignNode1" presStyleIdx="1" presStyleCnt="2"/>
      <dgm:spPr/>
      <dgm:t>
        <a:bodyPr/>
        <a:lstStyle/>
        <a:p>
          <a:endParaRPr lang="es-EC"/>
        </a:p>
      </dgm:t>
    </dgm:pt>
    <dgm:pt modelId="{6EEC0A8F-4C45-4C0A-86D0-81D473C42874}" type="pres">
      <dgm:prSet presAssocID="{CE1FDEC0-DA45-4036-8AC7-AA29A2884ECF}" presName="adorn" presStyleLbl="fgAccFollowNode1" presStyleIdx="1" presStyleCnt="2"/>
      <dgm:spPr/>
    </dgm:pt>
  </dgm:ptLst>
  <dgm:cxnLst>
    <dgm:cxn modelId="{D3C31A59-94D4-400A-AA5F-1078463BC954}" srcId="{449121C7-9DA7-4255-9782-79BE4F5C056D}" destId="{7833C66D-14E5-4E91-8CCF-48B8F86EB0F2}" srcOrd="0" destOrd="0" parTransId="{75D64C6A-5565-4518-8C5B-63695A113A65}" sibTransId="{DFE912CD-067F-4B56-A613-A91105396B2B}"/>
    <dgm:cxn modelId="{C6F51F7C-D5D6-4CBE-959F-DB3318A7A801}" type="presOf" srcId="{CE1FDEC0-DA45-4036-8AC7-AA29A2884ECF}" destId="{4D1C834B-AABE-4B4E-A0D2-AF656B6843B7}" srcOrd="1" destOrd="0" presId="urn:microsoft.com/office/officeart/2005/8/layout/bList2"/>
    <dgm:cxn modelId="{D8BE7453-E678-4EB9-9460-021AF2E88837}" type="presOf" srcId="{BB9239B0-7C72-457A-9300-F76E73E21D9C}" destId="{F45BE54D-FAF5-40CA-865F-944E1C3D052A}" srcOrd="0" destOrd="0" presId="urn:microsoft.com/office/officeart/2005/8/layout/bList2"/>
    <dgm:cxn modelId="{171B34DF-2DE8-401C-AE4F-BB0715A0EFE7}" type="presOf" srcId="{449121C7-9DA7-4255-9782-79BE4F5C056D}" destId="{B74536C3-F253-44D4-ACBC-7CC934BBA136}" srcOrd="1" destOrd="0" presId="urn:microsoft.com/office/officeart/2005/8/layout/bList2"/>
    <dgm:cxn modelId="{8ADEB676-C070-40A2-BC68-0CA71F943175}" type="presOf" srcId="{449121C7-9DA7-4255-9782-79BE4F5C056D}" destId="{6FAF514E-C50E-4F65-A38D-D47C9A1D51CF}" srcOrd="0" destOrd="0" presId="urn:microsoft.com/office/officeart/2005/8/layout/bList2"/>
    <dgm:cxn modelId="{1A96BDD5-F533-458D-872F-720ADC6B33E8}" srcId="{02229C8B-413A-40E9-9468-1F9DA872A28E}" destId="{CE1FDEC0-DA45-4036-8AC7-AA29A2884ECF}" srcOrd="1" destOrd="0" parTransId="{E28831B2-6731-4BC3-8E5D-B5E718333693}" sibTransId="{EB0B647E-7B7F-406D-A8E0-399EF55576F0}"/>
    <dgm:cxn modelId="{9380EE4A-72FB-4A43-964D-E097C52E37A0}" type="presOf" srcId="{CE1FDEC0-DA45-4036-8AC7-AA29A2884ECF}" destId="{24955EE0-CA6B-4A68-9914-6D89AB242684}" srcOrd="0" destOrd="0" presId="urn:microsoft.com/office/officeart/2005/8/layout/bList2"/>
    <dgm:cxn modelId="{20EF807A-29D6-4C80-972A-A51C5E1648D7}" srcId="{02229C8B-413A-40E9-9468-1F9DA872A28E}" destId="{449121C7-9DA7-4255-9782-79BE4F5C056D}" srcOrd="0" destOrd="0" parTransId="{06634560-5FE1-496A-AA5F-9282272B95B5}" sibTransId="{50E1C3D1-68E7-432E-94BF-A685BE35D076}"/>
    <dgm:cxn modelId="{F33BB6D0-7FA3-488B-B903-8B3D92D542AB}" type="presOf" srcId="{7833C66D-14E5-4E91-8CCF-48B8F86EB0F2}" destId="{63922780-BD72-409D-A3B0-A24597726738}" srcOrd="0" destOrd="0" presId="urn:microsoft.com/office/officeart/2005/8/layout/bList2"/>
    <dgm:cxn modelId="{4515DDE4-C66B-4DEF-8106-8E3FCFC88AA2}" type="presOf" srcId="{02229C8B-413A-40E9-9468-1F9DA872A28E}" destId="{02E79189-3C7E-4EFA-AEF5-F7305AEDCA2D}" srcOrd="0" destOrd="0" presId="urn:microsoft.com/office/officeart/2005/8/layout/bList2"/>
    <dgm:cxn modelId="{D51D9A82-6B32-4C47-AF27-B05638CA6FE1}" type="presOf" srcId="{50E1C3D1-68E7-432E-94BF-A685BE35D076}" destId="{3CCE208D-880C-4C5F-B14F-D2F2A6B7CF4F}" srcOrd="0" destOrd="0" presId="urn:microsoft.com/office/officeart/2005/8/layout/bList2"/>
    <dgm:cxn modelId="{C2463B4A-4B9E-4F4C-AEF4-F48525A2506B}" srcId="{CE1FDEC0-DA45-4036-8AC7-AA29A2884ECF}" destId="{BB9239B0-7C72-457A-9300-F76E73E21D9C}" srcOrd="0" destOrd="0" parTransId="{946F2055-B46E-40E1-BDC3-2A864A863829}" sibTransId="{8B25C491-8429-45B3-8BBD-6235635FDF6B}"/>
    <dgm:cxn modelId="{5B9A3A72-CD56-405A-8ABE-931E9A06D10B}" type="presParOf" srcId="{02E79189-3C7E-4EFA-AEF5-F7305AEDCA2D}" destId="{6638ED20-5D38-4188-9CFB-4FCD67680284}" srcOrd="0" destOrd="0" presId="urn:microsoft.com/office/officeart/2005/8/layout/bList2"/>
    <dgm:cxn modelId="{6B637FD8-4B96-494E-95A7-7FF479466270}" type="presParOf" srcId="{6638ED20-5D38-4188-9CFB-4FCD67680284}" destId="{63922780-BD72-409D-A3B0-A24597726738}" srcOrd="0" destOrd="0" presId="urn:microsoft.com/office/officeart/2005/8/layout/bList2"/>
    <dgm:cxn modelId="{23E45B50-17A8-466C-A54F-B6A094285C87}" type="presParOf" srcId="{6638ED20-5D38-4188-9CFB-4FCD67680284}" destId="{6FAF514E-C50E-4F65-A38D-D47C9A1D51CF}" srcOrd="1" destOrd="0" presId="urn:microsoft.com/office/officeart/2005/8/layout/bList2"/>
    <dgm:cxn modelId="{9D372BB4-2F63-4900-821D-21E8CB7C5C5A}" type="presParOf" srcId="{6638ED20-5D38-4188-9CFB-4FCD67680284}" destId="{B74536C3-F253-44D4-ACBC-7CC934BBA136}" srcOrd="2" destOrd="0" presId="urn:microsoft.com/office/officeart/2005/8/layout/bList2"/>
    <dgm:cxn modelId="{1BF125F2-6F3F-439D-9EB5-3BA0F1561BEB}" type="presParOf" srcId="{6638ED20-5D38-4188-9CFB-4FCD67680284}" destId="{6FAF839D-8E40-44BC-A6CE-29B9D20F0F28}" srcOrd="3" destOrd="0" presId="urn:microsoft.com/office/officeart/2005/8/layout/bList2"/>
    <dgm:cxn modelId="{D5F71B78-8246-44C7-A316-D953FDC6B1C1}" type="presParOf" srcId="{02E79189-3C7E-4EFA-AEF5-F7305AEDCA2D}" destId="{3CCE208D-880C-4C5F-B14F-D2F2A6B7CF4F}" srcOrd="1" destOrd="0" presId="urn:microsoft.com/office/officeart/2005/8/layout/bList2"/>
    <dgm:cxn modelId="{85587704-C201-4876-8E96-F1D14E667998}" type="presParOf" srcId="{02E79189-3C7E-4EFA-AEF5-F7305AEDCA2D}" destId="{EDEB3A77-0908-44B6-9A5F-673DD98F15EE}" srcOrd="2" destOrd="0" presId="urn:microsoft.com/office/officeart/2005/8/layout/bList2"/>
    <dgm:cxn modelId="{7BFE7291-B82F-4478-AC36-8F2DC72DFF55}" type="presParOf" srcId="{EDEB3A77-0908-44B6-9A5F-673DD98F15EE}" destId="{F45BE54D-FAF5-40CA-865F-944E1C3D052A}" srcOrd="0" destOrd="0" presId="urn:microsoft.com/office/officeart/2005/8/layout/bList2"/>
    <dgm:cxn modelId="{16C9BBF9-40F8-4A9C-94AF-579C6F1E4549}" type="presParOf" srcId="{EDEB3A77-0908-44B6-9A5F-673DD98F15EE}" destId="{24955EE0-CA6B-4A68-9914-6D89AB242684}" srcOrd="1" destOrd="0" presId="urn:microsoft.com/office/officeart/2005/8/layout/bList2"/>
    <dgm:cxn modelId="{02582F82-08D5-4FED-93DF-4D6165C9B4BF}" type="presParOf" srcId="{EDEB3A77-0908-44B6-9A5F-673DD98F15EE}" destId="{4D1C834B-AABE-4B4E-A0D2-AF656B6843B7}" srcOrd="2" destOrd="0" presId="urn:microsoft.com/office/officeart/2005/8/layout/bList2"/>
    <dgm:cxn modelId="{5FC286EC-EE07-462F-B31A-6F39BE308B00}" type="presParOf" srcId="{EDEB3A77-0908-44B6-9A5F-673DD98F15EE}" destId="{6EEC0A8F-4C45-4C0A-86D0-81D473C42874}" srcOrd="3" destOrd="0" presId="urn:microsoft.com/office/officeart/2005/8/layout/bList2"/>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EC" sz="3000" b="1" u="none" dirty="0" smtClean="0">
              <a:solidFill>
                <a:schemeClr val="bg1"/>
              </a:solidFill>
            </a:rPr>
            <a:t>1.1 Requerimiento: Identificación y Documentación</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F12359B-D68D-4149-A6EA-0DE03A8CEE2D}"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40E1A15-2BCC-45E6-8309-5A6F5788FF66}" type="presOf" srcId="{238CC9A4-0EAE-4AC6-8A4B-689493D375E4}" destId="{FC7C4530-963F-4D81-8C96-75FADF586974}" srcOrd="0" destOrd="0" presId="urn:microsoft.com/office/officeart/2005/8/layout/vList2"/>
    <dgm:cxn modelId="{077BCCA7-1381-4FF8-8F7A-2E813EC9F2C1}"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2.2.5 Estructura. Fase 2: Evaluación del proceso.  </a:t>
          </a:r>
          <a:r>
            <a:rPr lang="es-MX" sz="2400" b="1" u="none" dirty="0" err="1" smtClean="0">
              <a:solidFill>
                <a:schemeClr val="bg1"/>
              </a:solidFill>
            </a:rPr>
            <a:t>Form</a:t>
          </a:r>
          <a:r>
            <a:rPr lang="es-MX" sz="2400" b="1" u="none" dirty="0" smtClean="0">
              <a:solidFill>
                <a:schemeClr val="bg1"/>
              </a:solidFill>
            </a:rPr>
            <a:t>. Aseguramiento de la Efectividad de un Servicio o Tarea (III)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D9C4E37-9015-42E3-ADEA-64798F6F26BF}"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1E283100-B2FC-4752-93DC-784EE5B07A01}" type="presOf" srcId="{09FEC86F-E036-4932-A1F3-29C792D7DC38}" destId="{ED61DF64-18D5-4490-B573-C36FB134BE14}" srcOrd="0" destOrd="0" presId="urn:microsoft.com/office/officeart/2005/8/layout/vList2"/>
    <dgm:cxn modelId="{C1368141-B21A-4188-8F12-BB0AD08C9AFE}"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2.2.6 Estructura. Fase 2: Evaluación del proceso. Aseguramiento de la Efectividad Integral de un proceso (I)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2D9531D-9B50-45C7-9E1C-4D9570767E31}" type="presOf" srcId="{238CC9A4-0EAE-4AC6-8A4B-689493D375E4}" destId="{FC7C4530-963F-4D81-8C96-75FADF586974}" srcOrd="0" destOrd="0" presId="urn:microsoft.com/office/officeart/2005/8/layout/vList2"/>
    <dgm:cxn modelId="{12B74888-9A98-4451-BCC3-356D2A62B63D}"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B4DE9902-6A5C-40E8-A908-69EF2C1C00DA}"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1B09762D-425B-42A3-B4E8-B3033BCDF69C}"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693AAEED-70AC-4677-8561-B0B03CC519FF}">
      <dgm:prSet phldrT="[Texto]" phldr="1" custT="1"/>
      <dgm:spPr/>
      <dgm:t>
        <a:bodyPr/>
        <a:lstStyle/>
        <a:p>
          <a:endParaRPr lang="es-EC" sz="2400" dirty="0"/>
        </a:p>
      </dgm:t>
    </dgm:pt>
    <dgm:pt modelId="{04D3DCBF-D42F-4F70-AF31-6949AD53CD43}" type="parTrans" cxnId="{2D3D2F8A-2D84-472C-821A-79B3B1F52DB7}">
      <dgm:prSet/>
      <dgm:spPr/>
      <dgm:t>
        <a:bodyPr/>
        <a:lstStyle/>
        <a:p>
          <a:endParaRPr lang="es-EC"/>
        </a:p>
      </dgm:t>
    </dgm:pt>
    <dgm:pt modelId="{AEC32479-7F71-4CD5-B205-B5929F0B95A9}" type="sibTrans" cxnId="{2D3D2F8A-2D84-472C-821A-79B3B1F52DB7}">
      <dgm:prSet/>
      <dgm:spPr/>
      <dgm:t>
        <a:bodyPr/>
        <a:lstStyle/>
        <a:p>
          <a:endParaRPr lang="es-EC"/>
        </a:p>
      </dgm:t>
    </dgm:pt>
    <dgm:pt modelId="{209BCE5D-1DEB-46C6-9CB1-298E1DCB0449}">
      <dgm:prSet phldrT="[Texto]" custT="1"/>
      <dgm:spPr/>
      <dgm:t>
        <a:bodyPr/>
        <a:lstStyle/>
        <a:p>
          <a:r>
            <a:rPr lang="es-MX" sz="1600" dirty="0" smtClean="0"/>
            <a:t>Número de servicios ofrecidos o tareas realizadas.</a:t>
          </a:r>
          <a:endParaRPr lang="es-EC" sz="1600" dirty="0"/>
        </a:p>
      </dgm:t>
    </dgm:pt>
    <dgm:pt modelId="{462B91FA-776B-4E0A-99E4-510F8F21DD24}" type="parTrans" cxnId="{BB03690F-D411-4426-B720-5C89FBB3FCAB}">
      <dgm:prSet/>
      <dgm:spPr/>
      <dgm:t>
        <a:bodyPr/>
        <a:lstStyle/>
        <a:p>
          <a:endParaRPr lang="es-EC"/>
        </a:p>
      </dgm:t>
    </dgm:pt>
    <dgm:pt modelId="{A6F96176-E250-42CF-BB58-E894B6BBD7F3}" type="sibTrans" cxnId="{BB03690F-D411-4426-B720-5C89FBB3FCAB}">
      <dgm:prSet/>
      <dgm:spPr/>
      <dgm:t>
        <a:bodyPr/>
        <a:lstStyle/>
        <a:p>
          <a:endParaRPr lang="es-EC"/>
        </a:p>
      </dgm:t>
    </dgm:pt>
    <dgm:pt modelId="{04A3CDFC-AE94-4C4B-9915-3800A98E72EC}">
      <dgm:prSet phldrT="[Texto]" custT="1"/>
      <dgm:spPr/>
      <dgm:t>
        <a:bodyPr/>
        <a:lstStyle/>
        <a:p>
          <a:endParaRPr lang="es-EC" sz="2400" dirty="0"/>
        </a:p>
      </dgm:t>
    </dgm:pt>
    <dgm:pt modelId="{ACF9EB83-EA3D-4CDC-83EE-28817E7FFB06}" type="parTrans" cxnId="{144F4D89-2FA3-4608-BF66-D5C42C177BA6}">
      <dgm:prSet/>
      <dgm:spPr/>
      <dgm:t>
        <a:bodyPr/>
        <a:lstStyle/>
        <a:p>
          <a:endParaRPr lang="es-EC"/>
        </a:p>
      </dgm:t>
    </dgm:pt>
    <dgm:pt modelId="{A880861F-3ECA-4E5D-B04A-0166F5E4F46D}" type="sibTrans" cxnId="{144F4D89-2FA3-4608-BF66-D5C42C177BA6}">
      <dgm:prSet/>
      <dgm:spPr/>
      <dgm:t>
        <a:bodyPr/>
        <a:lstStyle/>
        <a:p>
          <a:endParaRPr lang="es-EC"/>
        </a:p>
      </dgm:t>
    </dgm:pt>
    <dgm:pt modelId="{FE207B49-E919-4BF5-98BA-F1987B8D3044}">
      <dgm:prSet phldrT="[Texto]" custT="1"/>
      <dgm:spPr/>
      <dgm:t>
        <a:bodyPr/>
        <a:lstStyle/>
        <a:p>
          <a:endParaRPr lang="es-EC" sz="2400" dirty="0"/>
        </a:p>
      </dgm:t>
    </dgm:pt>
    <dgm:pt modelId="{8E901D3F-C85A-4CAB-923C-D2BD5D07A371}" type="parTrans" cxnId="{BC9C6F97-3F26-4CD6-B933-45E0056DB88C}">
      <dgm:prSet/>
      <dgm:spPr/>
      <dgm:t>
        <a:bodyPr/>
        <a:lstStyle/>
        <a:p>
          <a:endParaRPr lang="es-EC"/>
        </a:p>
      </dgm:t>
    </dgm:pt>
    <dgm:pt modelId="{47BB40D8-E861-4C2A-8D6B-CC43F977578E}" type="sibTrans" cxnId="{BC9C6F97-3F26-4CD6-B933-45E0056DB88C}">
      <dgm:prSet/>
      <dgm:spPr/>
      <dgm:t>
        <a:bodyPr/>
        <a:lstStyle/>
        <a:p>
          <a:endParaRPr lang="es-EC"/>
        </a:p>
      </dgm:t>
    </dgm:pt>
    <dgm:pt modelId="{E55B280E-94F9-4893-A54B-7BA6DE4C7FAB}">
      <dgm:prSet phldrT="[Texto]" custT="1"/>
      <dgm:spPr/>
      <dgm:t>
        <a:bodyPr/>
        <a:lstStyle/>
        <a:p>
          <a:r>
            <a:rPr lang="es-MX" sz="1600" dirty="0" smtClean="0"/>
            <a:t>Tasa de tolerancia: es la relación permisible entre el número de servicios efectivos con respecto al número de servicios o tareas realizadas.</a:t>
          </a:r>
          <a:endParaRPr lang="es-EC" sz="1600" dirty="0"/>
        </a:p>
      </dgm:t>
    </dgm:pt>
    <dgm:pt modelId="{FE786BAD-A982-4940-B464-EB4632DB1A0A}" type="parTrans" cxnId="{4176C068-FE40-44B3-9B2E-E7820E3BEC12}">
      <dgm:prSet/>
      <dgm:spPr/>
      <dgm:t>
        <a:bodyPr/>
        <a:lstStyle/>
        <a:p>
          <a:endParaRPr lang="es-EC"/>
        </a:p>
      </dgm:t>
    </dgm:pt>
    <dgm:pt modelId="{CB387336-5CDB-42C0-9DC2-5EC969CD24A0}" type="sibTrans" cxnId="{4176C068-FE40-44B3-9B2E-E7820E3BEC12}">
      <dgm:prSet/>
      <dgm:spPr/>
      <dgm:t>
        <a:bodyPr/>
        <a:lstStyle/>
        <a:p>
          <a:endParaRPr lang="es-EC"/>
        </a:p>
      </dgm:t>
    </dgm:pt>
    <dgm:pt modelId="{F560DB0C-888F-4E78-965A-5842CDE91E6F}">
      <dgm:prSet phldrT="[Texto]" custT="1"/>
      <dgm:spPr/>
      <dgm:t>
        <a:bodyPr/>
        <a:lstStyle/>
        <a:p>
          <a:r>
            <a:rPr lang="es-MX" sz="1600" dirty="0" smtClean="0"/>
            <a:t>Tasa de efectividad: es el cálculo real entre el número de servicios efectivos con respecto al número total de servicios. </a:t>
          </a:r>
          <a:endParaRPr lang="es-EC" sz="1600" dirty="0"/>
        </a:p>
      </dgm:t>
    </dgm:pt>
    <dgm:pt modelId="{42473416-7560-49D3-AFB9-39557955784D}" type="parTrans" cxnId="{FBCEFBE7-86A4-4529-A713-349F65FAEEA9}">
      <dgm:prSet/>
      <dgm:spPr/>
      <dgm:t>
        <a:bodyPr/>
        <a:lstStyle/>
        <a:p>
          <a:endParaRPr lang="es-EC"/>
        </a:p>
      </dgm:t>
    </dgm:pt>
    <dgm:pt modelId="{5AA7242B-B1EE-4C1E-ADCB-9029ABBEB65C}" type="sibTrans" cxnId="{FBCEFBE7-86A4-4529-A713-349F65FAEEA9}">
      <dgm:prSet/>
      <dgm:spPr/>
      <dgm:t>
        <a:bodyPr/>
        <a:lstStyle/>
        <a:p>
          <a:endParaRPr lang="es-EC"/>
        </a:p>
      </dgm:t>
    </dgm:pt>
    <dgm:pt modelId="{80FA4A93-1B5B-4007-813B-B75256C45131}">
      <dgm:prSet custT="1"/>
      <dgm:spPr/>
      <dgm:t>
        <a:bodyPr/>
        <a:lstStyle/>
        <a:p>
          <a:r>
            <a:rPr lang="es-MX" sz="1600" dirty="0" smtClean="0"/>
            <a:t>Número de servicios o tareas efectivas.</a:t>
          </a:r>
          <a:endParaRPr lang="es-EC" sz="1600" dirty="0"/>
        </a:p>
      </dgm:t>
    </dgm:pt>
    <dgm:pt modelId="{7902B774-53C2-4555-81A7-C9433F56897C}" type="parTrans" cxnId="{D3EB65CD-4455-4778-A56F-09F638C3F8AC}">
      <dgm:prSet/>
      <dgm:spPr/>
      <dgm:t>
        <a:bodyPr/>
        <a:lstStyle/>
        <a:p>
          <a:endParaRPr lang="es-EC"/>
        </a:p>
      </dgm:t>
    </dgm:pt>
    <dgm:pt modelId="{9BB0BA55-68D6-46CE-8B0B-8D73740FD3E3}" type="sibTrans" cxnId="{D3EB65CD-4455-4778-A56F-09F638C3F8AC}">
      <dgm:prSet/>
      <dgm:spPr/>
      <dgm:t>
        <a:bodyPr/>
        <a:lstStyle/>
        <a:p>
          <a:endParaRPr lang="es-EC"/>
        </a:p>
      </dgm:t>
    </dgm:pt>
    <dgm:pt modelId="{5322E2C8-7D9A-4300-9D03-A6392CE319BE}">
      <dgm:prSet phldrT="[Texto]" phldr="1" custT="1"/>
      <dgm:spPr/>
      <dgm:t>
        <a:bodyPr/>
        <a:lstStyle/>
        <a:p>
          <a:endParaRPr lang="es-EC" sz="2400" dirty="0"/>
        </a:p>
      </dgm:t>
    </dgm:pt>
    <dgm:pt modelId="{B2A52F2E-6397-4B8E-881C-5AE69AC26FFD}" type="sibTrans" cxnId="{BFECDAB0-50D1-454A-AE48-7293560F62EE}">
      <dgm:prSet/>
      <dgm:spPr/>
      <dgm:t>
        <a:bodyPr/>
        <a:lstStyle/>
        <a:p>
          <a:endParaRPr lang="es-EC"/>
        </a:p>
      </dgm:t>
    </dgm:pt>
    <dgm:pt modelId="{BA242E79-82C4-4034-A963-64F6A956C950}" type="parTrans" cxnId="{BFECDAB0-50D1-454A-AE48-7293560F62EE}">
      <dgm:prSet/>
      <dgm:spPr/>
      <dgm:t>
        <a:bodyPr/>
        <a:lstStyle/>
        <a:p>
          <a:endParaRPr lang="es-EC"/>
        </a:p>
      </dgm:t>
    </dgm:pt>
    <dgm:pt modelId="{E94E913C-C1FD-4A26-BD3E-399E130ED740}" type="pres">
      <dgm:prSet presAssocID="{1B09762D-425B-42A3-B4E8-B3033BCDF69C}" presName="linearFlow" presStyleCnt="0">
        <dgm:presLayoutVars>
          <dgm:dir/>
          <dgm:animLvl val="lvl"/>
          <dgm:resizeHandles val="exact"/>
        </dgm:presLayoutVars>
      </dgm:prSet>
      <dgm:spPr/>
      <dgm:t>
        <a:bodyPr/>
        <a:lstStyle/>
        <a:p>
          <a:endParaRPr lang="es-EC"/>
        </a:p>
      </dgm:t>
    </dgm:pt>
    <dgm:pt modelId="{01AC9B3E-B258-4B25-923A-F67BB5A48378}" type="pres">
      <dgm:prSet presAssocID="{693AAEED-70AC-4677-8561-B0B03CC519FF}" presName="composite" presStyleCnt="0"/>
      <dgm:spPr/>
    </dgm:pt>
    <dgm:pt modelId="{A13EE386-07E7-40B8-9580-7F99792F5AC1}" type="pres">
      <dgm:prSet presAssocID="{693AAEED-70AC-4677-8561-B0B03CC519FF}" presName="parentText" presStyleLbl="alignNode1" presStyleIdx="0" presStyleCnt="4">
        <dgm:presLayoutVars>
          <dgm:chMax val="1"/>
          <dgm:bulletEnabled val="1"/>
        </dgm:presLayoutVars>
      </dgm:prSet>
      <dgm:spPr/>
      <dgm:t>
        <a:bodyPr/>
        <a:lstStyle/>
        <a:p>
          <a:endParaRPr lang="es-EC"/>
        </a:p>
      </dgm:t>
    </dgm:pt>
    <dgm:pt modelId="{90E0FCF5-63E8-4624-9AF0-EE330A3B4E00}" type="pres">
      <dgm:prSet presAssocID="{693AAEED-70AC-4677-8561-B0B03CC519FF}" presName="descendantText" presStyleLbl="alignAcc1" presStyleIdx="0" presStyleCnt="4">
        <dgm:presLayoutVars>
          <dgm:bulletEnabled val="1"/>
        </dgm:presLayoutVars>
      </dgm:prSet>
      <dgm:spPr/>
      <dgm:t>
        <a:bodyPr/>
        <a:lstStyle/>
        <a:p>
          <a:endParaRPr lang="es-EC"/>
        </a:p>
      </dgm:t>
    </dgm:pt>
    <dgm:pt modelId="{29294FF1-39F9-4840-A83D-169DA8608159}" type="pres">
      <dgm:prSet presAssocID="{AEC32479-7F71-4CD5-B205-B5929F0B95A9}" presName="sp" presStyleCnt="0"/>
      <dgm:spPr/>
    </dgm:pt>
    <dgm:pt modelId="{BF21EB74-0249-4F99-88C8-5FA3E0532791}" type="pres">
      <dgm:prSet presAssocID="{04A3CDFC-AE94-4C4B-9915-3800A98E72EC}" presName="composite" presStyleCnt="0"/>
      <dgm:spPr/>
    </dgm:pt>
    <dgm:pt modelId="{52B899F7-2B1A-4B29-83F2-5607744281BF}" type="pres">
      <dgm:prSet presAssocID="{04A3CDFC-AE94-4C4B-9915-3800A98E72EC}" presName="parentText" presStyleLbl="alignNode1" presStyleIdx="1" presStyleCnt="4">
        <dgm:presLayoutVars>
          <dgm:chMax val="1"/>
          <dgm:bulletEnabled val="1"/>
        </dgm:presLayoutVars>
      </dgm:prSet>
      <dgm:spPr/>
      <dgm:t>
        <a:bodyPr/>
        <a:lstStyle/>
        <a:p>
          <a:endParaRPr lang="es-EC"/>
        </a:p>
      </dgm:t>
    </dgm:pt>
    <dgm:pt modelId="{293FBC27-A931-4793-BB76-C703C4DD48CE}" type="pres">
      <dgm:prSet presAssocID="{04A3CDFC-AE94-4C4B-9915-3800A98E72EC}" presName="descendantText" presStyleLbl="alignAcc1" presStyleIdx="1" presStyleCnt="4">
        <dgm:presLayoutVars>
          <dgm:bulletEnabled val="1"/>
        </dgm:presLayoutVars>
      </dgm:prSet>
      <dgm:spPr/>
      <dgm:t>
        <a:bodyPr/>
        <a:lstStyle/>
        <a:p>
          <a:endParaRPr lang="es-EC"/>
        </a:p>
      </dgm:t>
    </dgm:pt>
    <dgm:pt modelId="{80B723D8-1B88-4739-8F4B-00EDAE0B8E90}" type="pres">
      <dgm:prSet presAssocID="{A880861F-3ECA-4E5D-B04A-0166F5E4F46D}" presName="sp" presStyleCnt="0"/>
      <dgm:spPr/>
    </dgm:pt>
    <dgm:pt modelId="{9B3873B7-C252-4486-BFDB-7D0BD0327EA2}" type="pres">
      <dgm:prSet presAssocID="{FE207B49-E919-4BF5-98BA-F1987B8D3044}" presName="composite" presStyleCnt="0"/>
      <dgm:spPr/>
    </dgm:pt>
    <dgm:pt modelId="{0D46BCB1-F5D8-48A5-BF90-10B8B4F6F538}" type="pres">
      <dgm:prSet presAssocID="{FE207B49-E919-4BF5-98BA-F1987B8D3044}" presName="parentText" presStyleLbl="alignNode1" presStyleIdx="2" presStyleCnt="4">
        <dgm:presLayoutVars>
          <dgm:chMax val="1"/>
          <dgm:bulletEnabled val="1"/>
        </dgm:presLayoutVars>
      </dgm:prSet>
      <dgm:spPr/>
      <dgm:t>
        <a:bodyPr/>
        <a:lstStyle/>
        <a:p>
          <a:endParaRPr lang="es-EC"/>
        </a:p>
      </dgm:t>
    </dgm:pt>
    <dgm:pt modelId="{56A73BF9-617E-4C88-B797-3A909108146A}" type="pres">
      <dgm:prSet presAssocID="{FE207B49-E919-4BF5-98BA-F1987B8D3044}" presName="descendantText" presStyleLbl="alignAcc1" presStyleIdx="2" presStyleCnt="4">
        <dgm:presLayoutVars>
          <dgm:bulletEnabled val="1"/>
        </dgm:presLayoutVars>
      </dgm:prSet>
      <dgm:spPr/>
      <dgm:t>
        <a:bodyPr/>
        <a:lstStyle/>
        <a:p>
          <a:endParaRPr lang="es-EC"/>
        </a:p>
      </dgm:t>
    </dgm:pt>
    <dgm:pt modelId="{0CBAE7D3-3937-4E7D-8716-C61C39E4E06F}" type="pres">
      <dgm:prSet presAssocID="{47BB40D8-E861-4C2A-8D6B-CC43F977578E}" presName="sp" presStyleCnt="0"/>
      <dgm:spPr/>
    </dgm:pt>
    <dgm:pt modelId="{E31640AE-0458-4CD2-AB0C-4D8DAC4F009C}" type="pres">
      <dgm:prSet presAssocID="{5322E2C8-7D9A-4300-9D03-A6392CE319BE}" presName="composite" presStyleCnt="0"/>
      <dgm:spPr/>
    </dgm:pt>
    <dgm:pt modelId="{97C36749-9002-4A0C-A33F-F47541A00665}" type="pres">
      <dgm:prSet presAssocID="{5322E2C8-7D9A-4300-9D03-A6392CE319BE}" presName="parentText" presStyleLbl="alignNode1" presStyleIdx="3" presStyleCnt="4">
        <dgm:presLayoutVars>
          <dgm:chMax val="1"/>
          <dgm:bulletEnabled val="1"/>
        </dgm:presLayoutVars>
      </dgm:prSet>
      <dgm:spPr/>
      <dgm:t>
        <a:bodyPr/>
        <a:lstStyle/>
        <a:p>
          <a:endParaRPr lang="es-EC"/>
        </a:p>
      </dgm:t>
    </dgm:pt>
    <dgm:pt modelId="{C1F38A8F-22FE-4898-A206-FF2A422DCDE4}" type="pres">
      <dgm:prSet presAssocID="{5322E2C8-7D9A-4300-9D03-A6392CE319BE}" presName="descendantText" presStyleLbl="alignAcc1" presStyleIdx="3" presStyleCnt="4">
        <dgm:presLayoutVars>
          <dgm:bulletEnabled val="1"/>
        </dgm:presLayoutVars>
      </dgm:prSet>
      <dgm:spPr/>
      <dgm:t>
        <a:bodyPr/>
        <a:lstStyle/>
        <a:p>
          <a:endParaRPr lang="es-EC"/>
        </a:p>
      </dgm:t>
    </dgm:pt>
  </dgm:ptLst>
  <dgm:cxnLst>
    <dgm:cxn modelId="{676915E7-7970-453C-AFC7-85BC9D0939B0}" type="presOf" srcId="{209BCE5D-1DEB-46C6-9CB1-298E1DCB0449}" destId="{90E0FCF5-63E8-4624-9AF0-EE330A3B4E00}" srcOrd="0" destOrd="0" presId="urn:microsoft.com/office/officeart/2005/8/layout/chevron2"/>
    <dgm:cxn modelId="{675D6663-58A5-4358-B987-DFCCC8AF738A}" type="presOf" srcId="{1B09762D-425B-42A3-B4E8-B3033BCDF69C}" destId="{E94E913C-C1FD-4A26-BD3E-399E130ED740}" srcOrd="0" destOrd="0" presId="urn:microsoft.com/office/officeart/2005/8/layout/chevron2"/>
    <dgm:cxn modelId="{9EF32E2A-A5E9-4D87-BA43-648711FCF513}" type="presOf" srcId="{FE207B49-E919-4BF5-98BA-F1987B8D3044}" destId="{0D46BCB1-F5D8-48A5-BF90-10B8B4F6F538}" srcOrd="0" destOrd="0" presId="urn:microsoft.com/office/officeart/2005/8/layout/chevron2"/>
    <dgm:cxn modelId="{97895B1C-8AD1-4D52-8E3B-8A85F37E3CB8}" type="presOf" srcId="{F560DB0C-888F-4E78-965A-5842CDE91E6F}" destId="{C1F38A8F-22FE-4898-A206-FF2A422DCDE4}" srcOrd="0" destOrd="0" presId="urn:microsoft.com/office/officeart/2005/8/layout/chevron2"/>
    <dgm:cxn modelId="{F4282DD1-D994-4268-8705-6773FEFB6508}" type="presOf" srcId="{80FA4A93-1B5B-4007-813B-B75256C45131}" destId="{293FBC27-A931-4793-BB76-C703C4DD48CE}" srcOrd="0" destOrd="0" presId="urn:microsoft.com/office/officeart/2005/8/layout/chevron2"/>
    <dgm:cxn modelId="{FBCEFBE7-86A4-4529-A713-349F65FAEEA9}" srcId="{5322E2C8-7D9A-4300-9D03-A6392CE319BE}" destId="{F560DB0C-888F-4E78-965A-5842CDE91E6F}" srcOrd="0" destOrd="0" parTransId="{42473416-7560-49D3-AFB9-39557955784D}" sibTransId="{5AA7242B-B1EE-4C1E-ADCB-9029ABBEB65C}"/>
    <dgm:cxn modelId="{16606860-DEF5-44C0-BCCD-FB94A6AFA7DF}" type="presOf" srcId="{E55B280E-94F9-4893-A54B-7BA6DE4C7FAB}" destId="{56A73BF9-617E-4C88-B797-3A909108146A}" srcOrd="0" destOrd="0" presId="urn:microsoft.com/office/officeart/2005/8/layout/chevron2"/>
    <dgm:cxn modelId="{144F4D89-2FA3-4608-BF66-D5C42C177BA6}" srcId="{1B09762D-425B-42A3-B4E8-B3033BCDF69C}" destId="{04A3CDFC-AE94-4C4B-9915-3800A98E72EC}" srcOrd="1" destOrd="0" parTransId="{ACF9EB83-EA3D-4CDC-83EE-28817E7FFB06}" sibTransId="{A880861F-3ECA-4E5D-B04A-0166F5E4F46D}"/>
    <dgm:cxn modelId="{2D3D2F8A-2D84-472C-821A-79B3B1F52DB7}" srcId="{1B09762D-425B-42A3-B4E8-B3033BCDF69C}" destId="{693AAEED-70AC-4677-8561-B0B03CC519FF}" srcOrd="0" destOrd="0" parTransId="{04D3DCBF-D42F-4F70-AF31-6949AD53CD43}" sibTransId="{AEC32479-7F71-4CD5-B205-B5929F0B95A9}"/>
    <dgm:cxn modelId="{4176C068-FE40-44B3-9B2E-E7820E3BEC12}" srcId="{FE207B49-E919-4BF5-98BA-F1987B8D3044}" destId="{E55B280E-94F9-4893-A54B-7BA6DE4C7FAB}" srcOrd="0" destOrd="0" parTransId="{FE786BAD-A982-4940-B464-EB4632DB1A0A}" sibTransId="{CB387336-5CDB-42C0-9DC2-5EC969CD24A0}"/>
    <dgm:cxn modelId="{BFECDAB0-50D1-454A-AE48-7293560F62EE}" srcId="{1B09762D-425B-42A3-B4E8-B3033BCDF69C}" destId="{5322E2C8-7D9A-4300-9D03-A6392CE319BE}" srcOrd="3" destOrd="0" parTransId="{BA242E79-82C4-4034-A963-64F6A956C950}" sibTransId="{B2A52F2E-6397-4B8E-881C-5AE69AC26FFD}"/>
    <dgm:cxn modelId="{2BDEFD96-95AA-4D38-81D6-3B27C9118304}" type="presOf" srcId="{04A3CDFC-AE94-4C4B-9915-3800A98E72EC}" destId="{52B899F7-2B1A-4B29-83F2-5607744281BF}" srcOrd="0" destOrd="0" presId="urn:microsoft.com/office/officeart/2005/8/layout/chevron2"/>
    <dgm:cxn modelId="{4276EBC8-9D03-48BE-854A-2B59181017FC}" type="presOf" srcId="{693AAEED-70AC-4677-8561-B0B03CC519FF}" destId="{A13EE386-07E7-40B8-9580-7F99792F5AC1}" srcOrd="0" destOrd="0" presId="urn:microsoft.com/office/officeart/2005/8/layout/chevron2"/>
    <dgm:cxn modelId="{D3EB65CD-4455-4778-A56F-09F638C3F8AC}" srcId="{04A3CDFC-AE94-4C4B-9915-3800A98E72EC}" destId="{80FA4A93-1B5B-4007-813B-B75256C45131}" srcOrd="0" destOrd="0" parTransId="{7902B774-53C2-4555-81A7-C9433F56897C}" sibTransId="{9BB0BA55-68D6-46CE-8B0B-8D73740FD3E3}"/>
    <dgm:cxn modelId="{C4EC489D-632B-4D0A-9B59-953D538EA320}" type="presOf" srcId="{5322E2C8-7D9A-4300-9D03-A6392CE319BE}" destId="{97C36749-9002-4A0C-A33F-F47541A00665}" srcOrd="0" destOrd="0" presId="urn:microsoft.com/office/officeart/2005/8/layout/chevron2"/>
    <dgm:cxn modelId="{BC9C6F97-3F26-4CD6-B933-45E0056DB88C}" srcId="{1B09762D-425B-42A3-B4E8-B3033BCDF69C}" destId="{FE207B49-E919-4BF5-98BA-F1987B8D3044}" srcOrd="2" destOrd="0" parTransId="{8E901D3F-C85A-4CAB-923C-D2BD5D07A371}" sibTransId="{47BB40D8-E861-4C2A-8D6B-CC43F977578E}"/>
    <dgm:cxn modelId="{BB03690F-D411-4426-B720-5C89FBB3FCAB}" srcId="{693AAEED-70AC-4677-8561-B0B03CC519FF}" destId="{209BCE5D-1DEB-46C6-9CB1-298E1DCB0449}" srcOrd="0" destOrd="0" parTransId="{462B91FA-776B-4E0A-99E4-510F8F21DD24}" sibTransId="{A6F96176-E250-42CF-BB58-E894B6BBD7F3}"/>
    <dgm:cxn modelId="{035B8D81-6BA1-4963-8429-011A7CFDF9E9}" type="presParOf" srcId="{E94E913C-C1FD-4A26-BD3E-399E130ED740}" destId="{01AC9B3E-B258-4B25-923A-F67BB5A48378}" srcOrd="0" destOrd="0" presId="urn:microsoft.com/office/officeart/2005/8/layout/chevron2"/>
    <dgm:cxn modelId="{30647468-DFEA-4BD4-AE20-B8476B27A9A4}" type="presParOf" srcId="{01AC9B3E-B258-4B25-923A-F67BB5A48378}" destId="{A13EE386-07E7-40B8-9580-7F99792F5AC1}" srcOrd="0" destOrd="0" presId="urn:microsoft.com/office/officeart/2005/8/layout/chevron2"/>
    <dgm:cxn modelId="{E9ED2EB4-8765-48B5-972E-E0B0A338958B}" type="presParOf" srcId="{01AC9B3E-B258-4B25-923A-F67BB5A48378}" destId="{90E0FCF5-63E8-4624-9AF0-EE330A3B4E00}" srcOrd="1" destOrd="0" presId="urn:microsoft.com/office/officeart/2005/8/layout/chevron2"/>
    <dgm:cxn modelId="{48C269D2-0D66-4AF7-9243-EA92CCC91801}" type="presParOf" srcId="{E94E913C-C1FD-4A26-BD3E-399E130ED740}" destId="{29294FF1-39F9-4840-A83D-169DA8608159}" srcOrd="1" destOrd="0" presId="urn:microsoft.com/office/officeart/2005/8/layout/chevron2"/>
    <dgm:cxn modelId="{2F1C9627-5061-4DB2-9918-4C23D9E15AC1}" type="presParOf" srcId="{E94E913C-C1FD-4A26-BD3E-399E130ED740}" destId="{BF21EB74-0249-4F99-88C8-5FA3E0532791}" srcOrd="2" destOrd="0" presId="urn:microsoft.com/office/officeart/2005/8/layout/chevron2"/>
    <dgm:cxn modelId="{A021535A-1CB6-41CA-B45F-0FC1466CE38E}" type="presParOf" srcId="{BF21EB74-0249-4F99-88C8-5FA3E0532791}" destId="{52B899F7-2B1A-4B29-83F2-5607744281BF}" srcOrd="0" destOrd="0" presId="urn:microsoft.com/office/officeart/2005/8/layout/chevron2"/>
    <dgm:cxn modelId="{A245B2DF-15DE-4E60-974C-CBFE394A91BA}" type="presParOf" srcId="{BF21EB74-0249-4F99-88C8-5FA3E0532791}" destId="{293FBC27-A931-4793-BB76-C703C4DD48CE}" srcOrd="1" destOrd="0" presId="urn:microsoft.com/office/officeart/2005/8/layout/chevron2"/>
    <dgm:cxn modelId="{1F3BC85C-034F-4FA4-AE64-DACCED362FDF}" type="presParOf" srcId="{E94E913C-C1FD-4A26-BD3E-399E130ED740}" destId="{80B723D8-1B88-4739-8F4B-00EDAE0B8E90}" srcOrd="3" destOrd="0" presId="urn:microsoft.com/office/officeart/2005/8/layout/chevron2"/>
    <dgm:cxn modelId="{34851B27-3453-43FF-BD77-8753091DB69B}" type="presParOf" srcId="{E94E913C-C1FD-4A26-BD3E-399E130ED740}" destId="{9B3873B7-C252-4486-BFDB-7D0BD0327EA2}" srcOrd="4" destOrd="0" presId="urn:microsoft.com/office/officeart/2005/8/layout/chevron2"/>
    <dgm:cxn modelId="{1A663FC0-42B2-4300-A763-5094437B542E}" type="presParOf" srcId="{9B3873B7-C252-4486-BFDB-7D0BD0327EA2}" destId="{0D46BCB1-F5D8-48A5-BF90-10B8B4F6F538}" srcOrd="0" destOrd="0" presId="urn:microsoft.com/office/officeart/2005/8/layout/chevron2"/>
    <dgm:cxn modelId="{BD9950A1-2F9B-4B1F-A21E-3C9C40AC4E46}" type="presParOf" srcId="{9B3873B7-C252-4486-BFDB-7D0BD0327EA2}" destId="{56A73BF9-617E-4C88-B797-3A909108146A}" srcOrd="1" destOrd="0" presId="urn:microsoft.com/office/officeart/2005/8/layout/chevron2"/>
    <dgm:cxn modelId="{AECB9120-5F83-4096-8D42-5B0C6E69ED1F}" type="presParOf" srcId="{E94E913C-C1FD-4A26-BD3E-399E130ED740}" destId="{0CBAE7D3-3937-4E7D-8716-C61C39E4E06F}" srcOrd="5" destOrd="0" presId="urn:microsoft.com/office/officeart/2005/8/layout/chevron2"/>
    <dgm:cxn modelId="{D6F33E80-A30B-4CA4-9189-16DE390E6787}" type="presParOf" srcId="{E94E913C-C1FD-4A26-BD3E-399E130ED740}" destId="{E31640AE-0458-4CD2-AB0C-4D8DAC4F009C}" srcOrd="6" destOrd="0" presId="urn:microsoft.com/office/officeart/2005/8/layout/chevron2"/>
    <dgm:cxn modelId="{812E7E51-05D1-4782-A197-ABCF199EE757}" type="presParOf" srcId="{E31640AE-0458-4CD2-AB0C-4D8DAC4F009C}" destId="{97C36749-9002-4A0C-A33F-F47541A00665}" srcOrd="0" destOrd="0" presId="urn:microsoft.com/office/officeart/2005/8/layout/chevron2"/>
    <dgm:cxn modelId="{FB77F707-8F28-473D-9363-16FFB02D3649}" type="presParOf" srcId="{E31640AE-0458-4CD2-AB0C-4D8DAC4F009C}" destId="{C1F38A8F-22FE-4898-A206-FF2A422DCDE4}" srcOrd="1" destOrd="0" presId="urn:microsoft.com/office/officeart/2005/8/layout/chevron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2.2.7 Estructura. Fase 2: Evaluación del proceso. Aseguramiento de la Efectividad Integral de un proceso (II)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37EDCD5C-349A-4396-B52C-3D83F84BC755}" type="presOf" srcId="{238CC9A4-0EAE-4AC6-8A4B-689493D375E4}" destId="{FC7C4530-963F-4D81-8C96-75FADF586974}" srcOrd="0" destOrd="0" presId="urn:microsoft.com/office/officeart/2005/8/layout/vList2"/>
    <dgm:cxn modelId="{76B239AC-88C5-4960-91A2-7F5F64E2C1A1}" type="presOf" srcId="{09FEC86F-E036-4932-A1F3-29C792D7DC38}" destId="{ED61DF64-18D5-4490-B573-C36FB134BE14}" srcOrd="0" destOrd="0" presId="urn:microsoft.com/office/officeart/2005/8/layout/vList2"/>
    <dgm:cxn modelId="{D76674C9-DEC8-4E7D-A939-8DFBB1AD3D22}"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2AC4CB47-79A0-4F1E-AD02-8F76D31850B7}" type="doc">
      <dgm:prSet loTypeId="urn:microsoft.com/office/officeart/2005/8/layout/hierarchy4" loCatId="list" qsTypeId="urn:microsoft.com/office/officeart/2005/8/quickstyle/simple5" qsCatId="simple" csTypeId="urn:microsoft.com/office/officeart/2005/8/colors/colorful5" csCatId="colorful" phldr="1"/>
      <dgm:spPr/>
      <dgm:t>
        <a:bodyPr/>
        <a:lstStyle/>
        <a:p>
          <a:endParaRPr lang="es-EC"/>
        </a:p>
      </dgm:t>
    </dgm:pt>
    <dgm:pt modelId="{8066571E-4945-4231-860E-2EDBC503E604}">
      <dgm:prSet phldrT="[Texto]"/>
      <dgm:spPr/>
      <dgm:t>
        <a:bodyPr/>
        <a:lstStyle/>
        <a:p>
          <a:r>
            <a:rPr lang="es-EC" dirty="0" smtClean="0"/>
            <a:t>Servicios recurrentes</a:t>
          </a:r>
          <a:endParaRPr lang="es-EC" dirty="0"/>
        </a:p>
      </dgm:t>
    </dgm:pt>
    <dgm:pt modelId="{B62AE5BD-7E20-42EF-8600-7E7380875BE5}" type="parTrans" cxnId="{BD4278F3-D7F2-462E-843E-7366690CA799}">
      <dgm:prSet/>
      <dgm:spPr/>
      <dgm:t>
        <a:bodyPr/>
        <a:lstStyle/>
        <a:p>
          <a:endParaRPr lang="es-EC"/>
        </a:p>
      </dgm:t>
    </dgm:pt>
    <dgm:pt modelId="{B5552F46-8938-4C61-88DC-AB9CE387BBDF}" type="sibTrans" cxnId="{BD4278F3-D7F2-462E-843E-7366690CA799}">
      <dgm:prSet/>
      <dgm:spPr/>
      <dgm:t>
        <a:bodyPr/>
        <a:lstStyle/>
        <a:p>
          <a:endParaRPr lang="es-EC"/>
        </a:p>
      </dgm:t>
    </dgm:pt>
    <dgm:pt modelId="{7ED21711-C6DE-4B82-B308-7186735E7BC0}">
      <dgm:prSet phldrT="[Texto]"/>
      <dgm:spPr/>
      <dgm:t>
        <a:bodyPr/>
        <a:lstStyle/>
        <a:p>
          <a:r>
            <a:rPr lang="es-MX" dirty="0" smtClean="0"/>
            <a:t>Las variables se modificarán mensualmente</a:t>
          </a:r>
          <a:endParaRPr lang="es-EC" dirty="0"/>
        </a:p>
      </dgm:t>
    </dgm:pt>
    <dgm:pt modelId="{26F9E152-6BEB-4ED7-AC7C-CFCCE9B8329F}" type="parTrans" cxnId="{F0E2358D-F9E6-42E7-9D47-F418E0122A3B}">
      <dgm:prSet/>
      <dgm:spPr/>
      <dgm:t>
        <a:bodyPr/>
        <a:lstStyle/>
        <a:p>
          <a:endParaRPr lang="es-EC"/>
        </a:p>
      </dgm:t>
    </dgm:pt>
    <dgm:pt modelId="{BF8DC4C7-9A07-475D-8CA2-E84C8BFD4D1A}" type="sibTrans" cxnId="{F0E2358D-F9E6-42E7-9D47-F418E0122A3B}">
      <dgm:prSet/>
      <dgm:spPr/>
      <dgm:t>
        <a:bodyPr/>
        <a:lstStyle/>
        <a:p>
          <a:endParaRPr lang="es-EC"/>
        </a:p>
      </dgm:t>
    </dgm:pt>
    <dgm:pt modelId="{68AF0895-E52F-4055-8FC0-7267FC2BEE0A}">
      <dgm:prSet phldrT="[Texto]"/>
      <dgm:spPr/>
      <dgm:t>
        <a:bodyPr/>
        <a:lstStyle/>
        <a:p>
          <a:r>
            <a:rPr lang="es-EC" dirty="0" smtClean="0"/>
            <a:t>Servicios bajo demanda</a:t>
          </a:r>
          <a:endParaRPr lang="es-EC" dirty="0"/>
        </a:p>
      </dgm:t>
    </dgm:pt>
    <dgm:pt modelId="{AFFD70F0-397F-4FE1-A024-F855AC9A4380}" type="parTrans" cxnId="{3D46EAE8-CCEB-49AE-8B7C-CFC44A3C4BCC}">
      <dgm:prSet/>
      <dgm:spPr/>
      <dgm:t>
        <a:bodyPr/>
        <a:lstStyle/>
        <a:p>
          <a:endParaRPr lang="es-EC"/>
        </a:p>
      </dgm:t>
    </dgm:pt>
    <dgm:pt modelId="{744923E9-9279-4CDE-82D9-29C9BA70A8C0}" type="sibTrans" cxnId="{3D46EAE8-CCEB-49AE-8B7C-CFC44A3C4BCC}">
      <dgm:prSet/>
      <dgm:spPr/>
      <dgm:t>
        <a:bodyPr/>
        <a:lstStyle/>
        <a:p>
          <a:endParaRPr lang="es-EC"/>
        </a:p>
      </dgm:t>
    </dgm:pt>
    <dgm:pt modelId="{7416D92E-AB67-40BC-8A3D-45F4B8966C5D}">
      <dgm:prSet phldrT="[Texto]"/>
      <dgm:spPr/>
      <dgm:t>
        <a:bodyPr/>
        <a:lstStyle/>
        <a:p>
          <a:r>
            <a:rPr lang="es-MX" dirty="0" smtClean="0"/>
            <a:t>Se actualizarán al inicio y al final de la realización del servicio.</a:t>
          </a:r>
          <a:endParaRPr lang="es-EC" dirty="0"/>
        </a:p>
      </dgm:t>
    </dgm:pt>
    <dgm:pt modelId="{92949D5A-A4F5-4FCC-B81A-C02FE39D0B0C}" type="parTrans" cxnId="{7A0DE3BB-3749-4D4D-A01D-395DC8162E5C}">
      <dgm:prSet/>
      <dgm:spPr/>
      <dgm:t>
        <a:bodyPr/>
        <a:lstStyle/>
        <a:p>
          <a:endParaRPr lang="es-EC"/>
        </a:p>
      </dgm:t>
    </dgm:pt>
    <dgm:pt modelId="{4E1ED6DF-491F-4F0F-9158-9EBE06AEA625}" type="sibTrans" cxnId="{7A0DE3BB-3749-4D4D-A01D-395DC8162E5C}">
      <dgm:prSet/>
      <dgm:spPr/>
      <dgm:t>
        <a:bodyPr/>
        <a:lstStyle/>
        <a:p>
          <a:endParaRPr lang="es-EC"/>
        </a:p>
      </dgm:t>
    </dgm:pt>
    <dgm:pt modelId="{825BD5CA-F4A2-48B7-BF98-D070760D4116}" type="pres">
      <dgm:prSet presAssocID="{2AC4CB47-79A0-4F1E-AD02-8F76D31850B7}" presName="Name0" presStyleCnt="0">
        <dgm:presLayoutVars>
          <dgm:chPref val="1"/>
          <dgm:dir/>
          <dgm:animOne val="branch"/>
          <dgm:animLvl val="lvl"/>
          <dgm:resizeHandles/>
        </dgm:presLayoutVars>
      </dgm:prSet>
      <dgm:spPr/>
      <dgm:t>
        <a:bodyPr/>
        <a:lstStyle/>
        <a:p>
          <a:endParaRPr lang="es-EC"/>
        </a:p>
      </dgm:t>
    </dgm:pt>
    <dgm:pt modelId="{8369F312-BFBA-4E8B-B6EF-B0D1F61ACF6D}" type="pres">
      <dgm:prSet presAssocID="{8066571E-4945-4231-860E-2EDBC503E604}" presName="vertOne" presStyleCnt="0"/>
      <dgm:spPr/>
    </dgm:pt>
    <dgm:pt modelId="{B20F02DA-61CC-4CF8-9757-E417D8C9ECAC}" type="pres">
      <dgm:prSet presAssocID="{8066571E-4945-4231-860E-2EDBC503E604}" presName="txOne" presStyleLbl="node0" presStyleIdx="0" presStyleCnt="2">
        <dgm:presLayoutVars>
          <dgm:chPref val="3"/>
        </dgm:presLayoutVars>
      </dgm:prSet>
      <dgm:spPr/>
      <dgm:t>
        <a:bodyPr/>
        <a:lstStyle/>
        <a:p>
          <a:endParaRPr lang="es-EC"/>
        </a:p>
      </dgm:t>
    </dgm:pt>
    <dgm:pt modelId="{07991C70-37F5-400F-B2D8-794DA77FFE43}" type="pres">
      <dgm:prSet presAssocID="{8066571E-4945-4231-860E-2EDBC503E604}" presName="parTransOne" presStyleCnt="0"/>
      <dgm:spPr/>
    </dgm:pt>
    <dgm:pt modelId="{4B8D0918-D6EB-425F-9BB0-3C34558030CD}" type="pres">
      <dgm:prSet presAssocID="{8066571E-4945-4231-860E-2EDBC503E604}" presName="horzOne" presStyleCnt="0"/>
      <dgm:spPr/>
    </dgm:pt>
    <dgm:pt modelId="{2D563A01-1D4A-479D-93CA-1AAC2AD7F4F3}" type="pres">
      <dgm:prSet presAssocID="{7ED21711-C6DE-4B82-B308-7186735E7BC0}" presName="vertTwo" presStyleCnt="0"/>
      <dgm:spPr/>
    </dgm:pt>
    <dgm:pt modelId="{BAAF3B5E-79AD-4A1D-BFF5-7AF63DE33A86}" type="pres">
      <dgm:prSet presAssocID="{7ED21711-C6DE-4B82-B308-7186735E7BC0}" presName="txTwo" presStyleLbl="node2" presStyleIdx="0" presStyleCnt="2">
        <dgm:presLayoutVars>
          <dgm:chPref val="3"/>
        </dgm:presLayoutVars>
      </dgm:prSet>
      <dgm:spPr/>
      <dgm:t>
        <a:bodyPr/>
        <a:lstStyle/>
        <a:p>
          <a:endParaRPr lang="es-EC"/>
        </a:p>
      </dgm:t>
    </dgm:pt>
    <dgm:pt modelId="{F2D27F52-1F64-467F-B840-69E27C48695C}" type="pres">
      <dgm:prSet presAssocID="{7ED21711-C6DE-4B82-B308-7186735E7BC0}" presName="horzTwo" presStyleCnt="0"/>
      <dgm:spPr/>
    </dgm:pt>
    <dgm:pt modelId="{800F78F8-808A-4F1B-B756-70594BE56962}" type="pres">
      <dgm:prSet presAssocID="{B5552F46-8938-4C61-88DC-AB9CE387BBDF}" presName="sibSpaceOne" presStyleCnt="0"/>
      <dgm:spPr/>
    </dgm:pt>
    <dgm:pt modelId="{988AC1C9-FE17-4AF9-ADCB-857429C5AEF1}" type="pres">
      <dgm:prSet presAssocID="{68AF0895-E52F-4055-8FC0-7267FC2BEE0A}" presName="vertOne" presStyleCnt="0"/>
      <dgm:spPr/>
    </dgm:pt>
    <dgm:pt modelId="{EE2937EC-55C8-47D3-AC66-D3B074B090E4}" type="pres">
      <dgm:prSet presAssocID="{68AF0895-E52F-4055-8FC0-7267FC2BEE0A}" presName="txOne" presStyleLbl="node0" presStyleIdx="1" presStyleCnt="2">
        <dgm:presLayoutVars>
          <dgm:chPref val="3"/>
        </dgm:presLayoutVars>
      </dgm:prSet>
      <dgm:spPr/>
      <dgm:t>
        <a:bodyPr/>
        <a:lstStyle/>
        <a:p>
          <a:endParaRPr lang="es-EC"/>
        </a:p>
      </dgm:t>
    </dgm:pt>
    <dgm:pt modelId="{352946B3-B1D5-46E2-A4A6-C04BADEEB310}" type="pres">
      <dgm:prSet presAssocID="{68AF0895-E52F-4055-8FC0-7267FC2BEE0A}" presName="parTransOne" presStyleCnt="0"/>
      <dgm:spPr/>
    </dgm:pt>
    <dgm:pt modelId="{A59D03A8-4BE9-47AE-9D5C-8F810BB29950}" type="pres">
      <dgm:prSet presAssocID="{68AF0895-E52F-4055-8FC0-7267FC2BEE0A}" presName="horzOne" presStyleCnt="0"/>
      <dgm:spPr/>
    </dgm:pt>
    <dgm:pt modelId="{B5D02CE5-B58C-4CE2-9EF7-5A6CAAE62084}" type="pres">
      <dgm:prSet presAssocID="{7416D92E-AB67-40BC-8A3D-45F4B8966C5D}" presName="vertTwo" presStyleCnt="0"/>
      <dgm:spPr/>
    </dgm:pt>
    <dgm:pt modelId="{E16BB43F-79A6-450B-AC37-1F68C6685793}" type="pres">
      <dgm:prSet presAssocID="{7416D92E-AB67-40BC-8A3D-45F4B8966C5D}" presName="txTwo" presStyleLbl="node2" presStyleIdx="1" presStyleCnt="2">
        <dgm:presLayoutVars>
          <dgm:chPref val="3"/>
        </dgm:presLayoutVars>
      </dgm:prSet>
      <dgm:spPr/>
      <dgm:t>
        <a:bodyPr/>
        <a:lstStyle/>
        <a:p>
          <a:endParaRPr lang="es-EC"/>
        </a:p>
      </dgm:t>
    </dgm:pt>
    <dgm:pt modelId="{DE16828D-35C0-4841-9D9D-830D284412DD}" type="pres">
      <dgm:prSet presAssocID="{7416D92E-AB67-40BC-8A3D-45F4B8966C5D}" presName="horzTwo" presStyleCnt="0"/>
      <dgm:spPr/>
    </dgm:pt>
  </dgm:ptLst>
  <dgm:cxnLst>
    <dgm:cxn modelId="{BD4278F3-D7F2-462E-843E-7366690CA799}" srcId="{2AC4CB47-79A0-4F1E-AD02-8F76D31850B7}" destId="{8066571E-4945-4231-860E-2EDBC503E604}" srcOrd="0" destOrd="0" parTransId="{B62AE5BD-7E20-42EF-8600-7E7380875BE5}" sibTransId="{B5552F46-8938-4C61-88DC-AB9CE387BBDF}"/>
    <dgm:cxn modelId="{791318D6-0835-4322-B931-873F5C7F6A13}" type="presOf" srcId="{7416D92E-AB67-40BC-8A3D-45F4B8966C5D}" destId="{E16BB43F-79A6-450B-AC37-1F68C6685793}" srcOrd="0" destOrd="0" presId="urn:microsoft.com/office/officeart/2005/8/layout/hierarchy4"/>
    <dgm:cxn modelId="{F6B51732-033C-4E3E-97A2-3B6F7F111712}" type="presOf" srcId="{8066571E-4945-4231-860E-2EDBC503E604}" destId="{B20F02DA-61CC-4CF8-9757-E417D8C9ECAC}" srcOrd="0" destOrd="0" presId="urn:microsoft.com/office/officeart/2005/8/layout/hierarchy4"/>
    <dgm:cxn modelId="{F0E2358D-F9E6-42E7-9D47-F418E0122A3B}" srcId="{8066571E-4945-4231-860E-2EDBC503E604}" destId="{7ED21711-C6DE-4B82-B308-7186735E7BC0}" srcOrd="0" destOrd="0" parTransId="{26F9E152-6BEB-4ED7-AC7C-CFCCE9B8329F}" sibTransId="{BF8DC4C7-9A07-475D-8CA2-E84C8BFD4D1A}"/>
    <dgm:cxn modelId="{7A0DE3BB-3749-4D4D-A01D-395DC8162E5C}" srcId="{68AF0895-E52F-4055-8FC0-7267FC2BEE0A}" destId="{7416D92E-AB67-40BC-8A3D-45F4B8966C5D}" srcOrd="0" destOrd="0" parTransId="{92949D5A-A4F5-4FCC-B81A-C02FE39D0B0C}" sibTransId="{4E1ED6DF-491F-4F0F-9158-9EBE06AEA625}"/>
    <dgm:cxn modelId="{B28C60D6-3DCB-43A9-BF2B-828A9819BF20}" type="presOf" srcId="{2AC4CB47-79A0-4F1E-AD02-8F76D31850B7}" destId="{825BD5CA-F4A2-48B7-BF98-D070760D4116}" srcOrd="0" destOrd="0" presId="urn:microsoft.com/office/officeart/2005/8/layout/hierarchy4"/>
    <dgm:cxn modelId="{0039DF70-107A-42D4-8D5A-828621BD7217}" type="presOf" srcId="{68AF0895-E52F-4055-8FC0-7267FC2BEE0A}" destId="{EE2937EC-55C8-47D3-AC66-D3B074B090E4}" srcOrd="0" destOrd="0" presId="urn:microsoft.com/office/officeart/2005/8/layout/hierarchy4"/>
    <dgm:cxn modelId="{3D46EAE8-CCEB-49AE-8B7C-CFC44A3C4BCC}" srcId="{2AC4CB47-79A0-4F1E-AD02-8F76D31850B7}" destId="{68AF0895-E52F-4055-8FC0-7267FC2BEE0A}" srcOrd="1" destOrd="0" parTransId="{AFFD70F0-397F-4FE1-A024-F855AC9A4380}" sibTransId="{744923E9-9279-4CDE-82D9-29C9BA70A8C0}"/>
    <dgm:cxn modelId="{0ED88ACE-B0D6-48C4-91D2-3A837B2BE5AC}" type="presOf" srcId="{7ED21711-C6DE-4B82-B308-7186735E7BC0}" destId="{BAAF3B5E-79AD-4A1D-BFF5-7AF63DE33A86}" srcOrd="0" destOrd="0" presId="urn:microsoft.com/office/officeart/2005/8/layout/hierarchy4"/>
    <dgm:cxn modelId="{D1873F92-118E-4228-9A98-7E2620D0B64C}" type="presParOf" srcId="{825BD5CA-F4A2-48B7-BF98-D070760D4116}" destId="{8369F312-BFBA-4E8B-B6EF-B0D1F61ACF6D}" srcOrd="0" destOrd="0" presId="urn:microsoft.com/office/officeart/2005/8/layout/hierarchy4"/>
    <dgm:cxn modelId="{D8E79EC7-DB94-4826-AB1A-4BFF3353B35C}" type="presParOf" srcId="{8369F312-BFBA-4E8B-B6EF-B0D1F61ACF6D}" destId="{B20F02DA-61CC-4CF8-9757-E417D8C9ECAC}" srcOrd="0" destOrd="0" presId="urn:microsoft.com/office/officeart/2005/8/layout/hierarchy4"/>
    <dgm:cxn modelId="{6BB7CF5F-8E67-4A68-8B19-D05A6378C3B8}" type="presParOf" srcId="{8369F312-BFBA-4E8B-B6EF-B0D1F61ACF6D}" destId="{07991C70-37F5-400F-B2D8-794DA77FFE43}" srcOrd="1" destOrd="0" presId="urn:microsoft.com/office/officeart/2005/8/layout/hierarchy4"/>
    <dgm:cxn modelId="{3390598B-E5C0-4324-8D5F-4488EC0935EE}" type="presParOf" srcId="{8369F312-BFBA-4E8B-B6EF-B0D1F61ACF6D}" destId="{4B8D0918-D6EB-425F-9BB0-3C34558030CD}" srcOrd="2" destOrd="0" presId="urn:microsoft.com/office/officeart/2005/8/layout/hierarchy4"/>
    <dgm:cxn modelId="{2A7DD286-E4A7-47CB-A6DD-58002C07BE6B}" type="presParOf" srcId="{4B8D0918-D6EB-425F-9BB0-3C34558030CD}" destId="{2D563A01-1D4A-479D-93CA-1AAC2AD7F4F3}" srcOrd="0" destOrd="0" presId="urn:microsoft.com/office/officeart/2005/8/layout/hierarchy4"/>
    <dgm:cxn modelId="{B2C5C322-56E3-4B29-A208-4A55D1EAC316}" type="presParOf" srcId="{2D563A01-1D4A-479D-93CA-1AAC2AD7F4F3}" destId="{BAAF3B5E-79AD-4A1D-BFF5-7AF63DE33A86}" srcOrd="0" destOrd="0" presId="urn:microsoft.com/office/officeart/2005/8/layout/hierarchy4"/>
    <dgm:cxn modelId="{A86F7050-93E6-4FF8-A37A-37A78A857CBE}" type="presParOf" srcId="{2D563A01-1D4A-479D-93CA-1AAC2AD7F4F3}" destId="{F2D27F52-1F64-467F-B840-69E27C48695C}" srcOrd="1" destOrd="0" presId="urn:microsoft.com/office/officeart/2005/8/layout/hierarchy4"/>
    <dgm:cxn modelId="{75F28999-9A0D-4BA3-8D30-F76A314DF297}" type="presParOf" srcId="{825BD5CA-F4A2-48B7-BF98-D070760D4116}" destId="{800F78F8-808A-4F1B-B756-70594BE56962}" srcOrd="1" destOrd="0" presId="urn:microsoft.com/office/officeart/2005/8/layout/hierarchy4"/>
    <dgm:cxn modelId="{17E6291E-C307-44CD-B175-1767FE847A7B}" type="presParOf" srcId="{825BD5CA-F4A2-48B7-BF98-D070760D4116}" destId="{988AC1C9-FE17-4AF9-ADCB-857429C5AEF1}" srcOrd="2" destOrd="0" presId="urn:microsoft.com/office/officeart/2005/8/layout/hierarchy4"/>
    <dgm:cxn modelId="{C3333AE9-812A-4D07-A5DA-E78353E515EB}" type="presParOf" srcId="{988AC1C9-FE17-4AF9-ADCB-857429C5AEF1}" destId="{EE2937EC-55C8-47D3-AC66-D3B074B090E4}" srcOrd="0" destOrd="0" presId="urn:microsoft.com/office/officeart/2005/8/layout/hierarchy4"/>
    <dgm:cxn modelId="{49ADD0E3-160D-4A44-A2E6-817DCC8C2F8A}" type="presParOf" srcId="{988AC1C9-FE17-4AF9-ADCB-857429C5AEF1}" destId="{352946B3-B1D5-46E2-A4A6-C04BADEEB310}" srcOrd="1" destOrd="0" presId="urn:microsoft.com/office/officeart/2005/8/layout/hierarchy4"/>
    <dgm:cxn modelId="{C598E175-1F5A-4AAB-9D29-83623DF91926}" type="presParOf" srcId="{988AC1C9-FE17-4AF9-ADCB-857429C5AEF1}" destId="{A59D03A8-4BE9-47AE-9D5C-8F810BB29950}" srcOrd="2" destOrd="0" presId="urn:microsoft.com/office/officeart/2005/8/layout/hierarchy4"/>
    <dgm:cxn modelId="{9F062195-D847-464E-9969-6C6BB884281D}" type="presParOf" srcId="{A59D03A8-4BE9-47AE-9D5C-8F810BB29950}" destId="{B5D02CE5-B58C-4CE2-9EF7-5A6CAAE62084}" srcOrd="0" destOrd="0" presId="urn:microsoft.com/office/officeart/2005/8/layout/hierarchy4"/>
    <dgm:cxn modelId="{40FC8A19-0442-4D22-9669-B06F82CAC57A}" type="presParOf" srcId="{B5D02CE5-B58C-4CE2-9EF7-5A6CAAE62084}" destId="{E16BB43F-79A6-450B-AC37-1F68C6685793}" srcOrd="0" destOrd="0" presId="urn:microsoft.com/office/officeart/2005/8/layout/hierarchy4"/>
    <dgm:cxn modelId="{C80C0BCF-FF7B-44AD-9F23-22293731C1A8}" type="presParOf" srcId="{B5D02CE5-B58C-4CE2-9EF7-5A6CAAE62084}" destId="{DE16828D-35C0-4841-9D9D-830D284412DD}" srcOrd="1" destOrd="0" presId="urn:microsoft.com/office/officeart/2005/8/layout/hierarchy4"/>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02229C8B-413A-40E9-9468-1F9DA872A28E}" type="doc">
      <dgm:prSet loTypeId="urn:microsoft.com/office/officeart/2005/8/layout/hList9" loCatId="list" qsTypeId="urn:microsoft.com/office/officeart/2005/8/quickstyle/simple1" qsCatId="simple" csTypeId="urn:microsoft.com/office/officeart/2005/8/colors/colorful5" csCatId="colorful" phldr="1"/>
      <dgm:spPr/>
    </dgm:pt>
    <dgm:pt modelId="{449121C7-9DA7-4255-9782-79BE4F5C056D}">
      <dgm:prSet phldrT="[Texto]" custT="1"/>
      <dgm:spPr/>
      <dgm:t>
        <a:bodyPr/>
        <a:lstStyle/>
        <a:p>
          <a:r>
            <a:rPr lang="es-EC" sz="1400" dirty="0" smtClean="0"/>
            <a:t>Responsable  del proceso</a:t>
          </a:r>
          <a:endParaRPr lang="es-EC" sz="1400" dirty="0"/>
        </a:p>
      </dgm:t>
    </dgm:pt>
    <dgm:pt modelId="{06634560-5FE1-496A-AA5F-9282272B95B5}" type="parTrans" cxnId="{20EF807A-29D6-4C80-972A-A51C5E1648D7}">
      <dgm:prSet/>
      <dgm:spPr/>
      <dgm:t>
        <a:bodyPr/>
        <a:lstStyle/>
        <a:p>
          <a:endParaRPr lang="es-EC"/>
        </a:p>
      </dgm:t>
    </dgm:pt>
    <dgm:pt modelId="{50E1C3D1-68E7-432E-94BF-A685BE35D076}" type="sibTrans" cxnId="{20EF807A-29D6-4C80-972A-A51C5E1648D7}">
      <dgm:prSet/>
      <dgm:spPr/>
      <dgm:t>
        <a:bodyPr/>
        <a:lstStyle/>
        <a:p>
          <a:endParaRPr lang="es-EC"/>
        </a:p>
      </dgm:t>
    </dgm:pt>
    <dgm:pt modelId="{CE1FDEC0-DA45-4036-8AC7-AA29A2884ECF}">
      <dgm:prSet phldrT="[Texto]" custT="1"/>
      <dgm:spPr/>
      <dgm:t>
        <a:bodyPr/>
        <a:lstStyle/>
        <a:p>
          <a:r>
            <a:rPr lang="es-EC" sz="1400" dirty="0" smtClean="0"/>
            <a:t>Controlador del proceso</a:t>
          </a:r>
          <a:endParaRPr lang="es-EC" sz="1400" dirty="0"/>
        </a:p>
      </dgm:t>
    </dgm:pt>
    <dgm:pt modelId="{E28831B2-6731-4BC3-8E5D-B5E718333693}" type="parTrans" cxnId="{1A96BDD5-F533-458D-872F-720ADC6B33E8}">
      <dgm:prSet/>
      <dgm:spPr/>
      <dgm:t>
        <a:bodyPr/>
        <a:lstStyle/>
        <a:p>
          <a:endParaRPr lang="es-EC"/>
        </a:p>
      </dgm:t>
    </dgm:pt>
    <dgm:pt modelId="{EB0B647E-7B7F-406D-A8E0-399EF55576F0}" type="sibTrans" cxnId="{1A96BDD5-F533-458D-872F-720ADC6B33E8}">
      <dgm:prSet/>
      <dgm:spPr/>
      <dgm:t>
        <a:bodyPr/>
        <a:lstStyle/>
        <a:p>
          <a:endParaRPr lang="es-EC"/>
        </a:p>
      </dgm:t>
    </dgm:pt>
    <dgm:pt modelId="{7833C66D-14E5-4E91-8CCF-48B8F86EB0F2}">
      <dgm:prSet custT="1"/>
      <dgm:spPr/>
      <dgm:t>
        <a:bodyPr/>
        <a:lstStyle/>
        <a:p>
          <a:r>
            <a:rPr lang="es-MX" sz="1400" dirty="0" smtClean="0"/>
            <a:t>Completa la información en base a los formularios generados de los servicios o tareas.</a:t>
          </a:r>
          <a:endParaRPr lang="es-EC" sz="1400" dirty="0"/>
        </a:p>
      </dgm:t>
    </dgm:pt>
    <dgm:pt modelId="{75D64C6A-5565-4518-8C5B-63695A113A65}" type="parTrans" cxnId="{D3C31A59-94D4-400A-AA5F-1078463BC954}">
      <dgm:prSet/>
      <dgm:spPr/>
      <dgm:t>
        <a:bodyPr/>
        <a:lstStyle/>
        <a:p>
          <a:endParaRPr lang="es-EC"/>
        </a:p>
      </dgm:t>
    </dgm:pt>
    <dgm:pt modelId="{DFE912CD-067F-4B56-A613-A91105396B2B}" type="sibTrans" cxnId="{D3C31A59-94D4-400A-AA5F-1078463BC954}">
      <dgm:prSet/>
      <dgm:spPr/>
      <dgm:t>
        <a:bodyPr/>
        <a:lstStyle/>
        <a:p>
          <a:endParaRPr lang="es-EC"/>
        </a:p>
      </dgm:t>
    </dgm:pt>
    <dgm:pt modelId="{BB9239B0-7C72-457A-9300-F76E73E21D9C}">
      <dgm:prSet custT="1"/>
      <dgm:spPr/>
      <dgm:t>
        <a:bodyPr/>
        <a:lstStyle/>
        <a:p>
          <a:r>
            <a:rPr lang="es-MX" sz="1400" dirty="0" smtClean="0"/>
            <a:t>Revisa y aprueba el documento, realiza cualquier observación pertinente para la toma de decisiones relacionados al proceso. </a:t>
          </a:r>
          <a:endParaRPr lang="es-EC" sz="1400" dirty="0"/>
        </a:p>
      </dgm:t>
    </dgm:pt>
    <dgm:pt modelId="{946F2055-B46E-40E1-BDC3-2A864A863829}" type="parTrans" cxnId="{C2463B4A-4B9E-4F4C-AEF4-F48525A2506B}">
      <dgm:prSet/>
      <dgm:spPr/>
      <dgm:t>
        <a:bodyPr/>
        <a:lstStyle/>
        <a:p>
          <a:endParaRPr lang="es-EC"/>
        </a:p>
      </dgm:t>
    </dgm:pt>
    <dgm:pt modelId="{8B25C491-8429-45B3-8BBD-6235635FDF6B}" type="sibTrans" cxnId="{C2463B4A-4B9E-4F4C-AEF4-F48525A2506B}">
      <dgm:prSet/>
      <dgm:spPr/>
      <dgm:t>
        <a:bodyPr/>
        <a:lstStyle/>
        <a:p>
          <a:endParaRPr lang="es-EC"/>
        </a:p>
      </dgm:t>
    </dgm:pt>
    <dgm:pt modelId="{CD581050-791A-447C-9015-29DA3D0A0780}" type="pres">
      <dgm:prSet presAssocID="{02229C8B-413A-40E9-9468-1F9DA872A28E}" presName="list" presStyleCnt="0">
        <dgm:presLayoutVars>
          <dgm:dir/>
          <dgm:animLvl val="lvl"/>
        </dgm:presLayoutVars>
      </dgm:prSet>
      <dgm:spPr/>
    </dgm:pt>
    <dgm:pt modelId="{C03CE010-3FC1-4F9C-A1E1-D881735CCBF2}" type="pres">
      <dgm:prSet presAssocID="{449121C7-9DA7-4255-9782-79BE4F5C056D}" presName="posSpace" presStyleCnt="0"/>
      <dgm:spPr/>
    </dgm:pt>
    <dgm:pt modelId="{0D103575-2DB7-4F90-A9BE-8C28B25078ED}" type="pres">
      <dgm:prSet presAssocID="{449121C7-9DA7-4255-9782-79BE4F5C056D}" presName="vertFlow" presStyleCnt="0"/>
      <dgm:spPr/>
    </dgm:pt>
    <dgm:pt modelId="{CE1E7D6C-A903-4A33-9689-D641FE8D3CD7}" type="pres">
      <dgm:prSet presAssocID="{449121C7-9DA7-4255-9782-79BE4F5C056D}" presName="topSpace" presStyleCnt="0"/>
      <dgm:spPr/>
    </dgm:pt>
    <dgm:pt modelId="{0D435F37-4844-45C5-B033-9065AA0073AD}" type="pres">
      <dgm:prSet presAssocID="{449121C7-9DA7-4255-9782-79BE4F5C056D}" presName="firstComp" presStyleCnt="0"/>
      <dgm:spPr/>
    </dgm:pt>
    <dgm:pt modelId="{03FED841-DE75-4146-BF80-2364EFD85FC4}" type="pres">
      <dgm:prSet presAssocID="{449121C7-9DA7-4255-9782-79BE4F5C056D}" presName="firstChild" presStyleLbl="bgAccFollowNode1" presStyleIdx="0" presStyleCnt="2"/>
      <dgm:spPr/>
      <dgm:t>
        <a:bodyPr/>
        <a:lstStyle/>
        <a:p>
          <a:endParaRPr lang="es-EC"/>
        </a:p>
      </dgm:t>
    </dgm:pt>
    <dgm:pt modelId="{4072A10E-AED5-48C5-8D2E-85575AD3AA4B}" type="pres">
      <dgm:prSet presAssocID="{449121C7-9DA7-4255-9782-79BE4F5C056D}" presName="firstChildTx" presStyleLbl="bgAccFollowNode1" presStyleIdx="0" presStyleCnt="2">
        <dgm:presLayoutVars>
          <dgm:bulletEnabled val="1"/>
        </dgm:presLayoutVars>
      </dgm:prSet>
      <dgm:spPr/>
      <dgm:t>
        <a:bodyPr/>
        <a:lstStyle/>
        <a:p>
          <a:endParaRPr lang="es-EC"/>
        </a:p>
      </dgm:t>
    </dgm:pt>
    <dgm:pt modelId="{F253D8F4-D07F-47D0-A2D7-E453D6ADAFFA}" type="pres">
      <dgm:prSet presAssocID="{449121C7-9DA7-4255-9782-79BE4F5C056D}" presName="negSpace" presStyleCnt="0"/>
      <dgm:spPr/>
    </dgm:pt>
    <dgm:pt modelId="{598CB2A8-D1B9-4687-B171-4461075B2EEC}" type="pres">
      <dgm:prSet presAssocID="{449121C7-9DA7-4255-9782-79BE4F5C056D}" presName="circle" presStyleLbl="node1" presStyleIdx="0" presStyleCnt="2"/>
      <dgm:spPr/>
      <dgm:t>
        <a:bodyPr/>
        <a:lstStyle/>
        <a:p>
          <a:endParaRPr lang="es-EC"/>
        </a:p>
      </dgm:t>
    </dgm:pt>
    <dgm:pt modelId="{71F958D0-F1ED-406C-AF9A-15DFDD43CCF2}" type="pres">
      <dgm:prSet presAssocID="{50E1C3D1-68E7-432E-94BF-A685BE35D076}" presName="transSpace" presStyleCnt="0"/>
      <dgm:spPr/>
    </dgm:pt>
    <dgm:pt modelId="{58D06475-3F05-4E0E-B54B-4F2FC21E788C}" type="pres">
      <dgm:prSet presAssocID="{CE1FDEC0-DA45-4036-8AC7-AA29A2884ECF}" presName="posSpace" presStyleCnt="0"/>
      <dgm:spPr/>
    </dgm:pt>
    <dgm:pt modelId="{C73E75B6-8208-42E0-984D-105A36CEE238}" type="pres">
      <dgm:prSet presAssocID="{CE1FDEC0-DA45-4036-8AC7-AA29A2884ECF}" presName="vertFlow" presStyleCnt="0"/>
      <dgm:spPr/>
    </dgm:pt>
    <dgm:pt modelId="{E16F7D76-51AB-4C36-B2E5-26BCA93952B8}" type="pres">
      <dgm:prSet presAssocID="{CE1FDEC0-DA45-4036-8AC7-AA29A2884ECF}" presName="topSpace" presStyleCnt="0"/>
      <dgm:spPr/>
    </dgm:pt>
    <dgm:pt modelId="{D4B1EC78-B04E-4789-8FB2-D8A086286609}" type="pres">
      <dgm:prSet presAssocID="{CE1FDEC0-DA45-4036-8AC7-AA29A2884ECF}" presName="firstComp" presStyleCnt="0"/>
      <dgm:spPr/>
    </dgm:pt>
    <dgm:pt modelId="{9477A649-55EA-454D-822D-895B0B96B3A9}" type="pres">
      <dgm:prSet presAssocID="{CE1FDEC0-DA45-4036-8AC7-AA29A2884ECF}" presName="firstChild" presStyleLbl="bgAccFollowNode1" presStyleIdx="1" presStyleCnt="2"/>
      <dgm:spPr/>
      <dgm:t>
        <a:bodyPr/>
        <a:lstStyle/>
        <a:p>
          <a:endParaRPr lang="es-EC"/>
        </a:p>
      </dgm:t>
    </dgm:pt>
    <dgm:pt modelId="{4D8C26B2-78C7-48C0-BC95-07AC9AC81A08}" type="pres">
      <dgm:prSet presAssocID="{CE1FDEC0-DA45-4036-8AC7-AA29A2884ECF}" presName="firstChildTx" presStyleLbl="bgAccFollowNode1" presStyleIdx="1" presStyleCnt="2">
        <dgm:presLayoutVars>
          <dgm:bulletEnabled val="1"/>
        </dgm:presLayoutVars>
      </dgm:prSet>
      <dgm:spPr/>
      <dgm:t>
        <a:bodyPr/>
        <a:lstStyle/>
        <a:p>
          <a:endParaRPr lang="es-EC"/>
        </a:p>
      </dgm:t>
    </dgm:pt>
    <dgm:pt modelId="{1EAB81C7-D0C2-4B7F-B808-EFD9FBFAAAEA}" type="pres">
      <dgm:prSet presAssocID="{CE1FDEC0-DA45-4036-8AC7-AA29A2884ECF}" presName="negSpace" presStyleCnt="0"/>
      <dgm:spPr/>
    </dgm:pt>
    <dgm:pt modelId="{2F5DCA10-9313-413A-83CA-33BEBF9B5BFE}" type="pres">
      <dgm:prSet presAssocID="{CE1FDEC0-DA45-4036-8AC7-AA29A2884ECF}" presName="circle" presStyleLbl="node1" presStyleIdx="1" presStyleCnt="2"/>
      <dgm:spPr/>
      <dgm:t>
        <a:bodyPr/>
        <a:lstStyle/>
        <a:p>
          <a:endParaRPr lang="es-EC"/>
        </a:p>
      </dgm:t>
    </dgm:pt>
  </dgm:ptLst>
  <dgm:cxnLst>
    <dgm:cxn modelId="{20EF807A-29D6-4C80-972A-A51C5E1648D7}" srcId="{02229C8B-413A-40E9-9468-1F9DA872A28E}" destId="{449121C7-9DA7-4255-9782-79BE4F5C056D}" srcOrd="0" destOrd="0" parTransId="{06634560-5FE1-496A-AA5F-9282272B95B5}" sibTransId="{50E1C3D1-68E7-432E-94BF-A685BE35D076}"/>
    <dgm:cxn modelId="{5C4A3882-359B-414A-851C-BA26EDC3E599}" type="presOf" srcId="{449121C7-9DA7-4255-9782-79BE4F5C056D}" destId="{598CB2A8-D1B9-4687-B171-4461075B2EEC}" srcOrd="0" destOrd="0" presId="urn:microsoft.com/office/officeart/2005/8/layout/hList9"/>
    <dgm:cxn modelId="{7F4BFEF6-2A1E-4943-BB76-8A394A18DD94}" type="presOf" srcId="{CE1FDEC0-DA45-4036-8AC7-AA29A2884ECF}" destId="{2F5DCA10-9313-413A-83CA-33BEBF9B5BFE}" srcOrd="0" destOrd="0" presId="urn:microsoft.com/office/officeart/2005/8/layout/hList9"/>
    <dgm:cxn modelId="{1A96BDD5-F533-458D-872F-720ADC6B33E8}" srcId="{02229C8B-413A-40E9-9468-1F9DA872A28E}" destId="{CE1FDEC0-DA45-4036-8AC7-AA29A2884ECF}" srcOrd="1" destOrd="0" parTransId="{E28831B2-6731-4BC3-8E5D-B5E718333693}" sibTransId="{EB0B647E-7B7F-406D-A8E0-399EF55576F0}"/>
    <dgm:cxn modelId="{ABABCDF6-BA6E-480F-A670-9EFCB03BF9C2}" type="presOf" srcId="{02229C8B-413A-40E9-9468-1F9DA872A28E}" destId="{CD581050-791A-447C-9015-29DA3D0A0780}" srcOrd="0" destOrd="0" presId="urn:microsoft.com/office/officeart/2005/8/layout/hList9"/>
    <dgm:cxn modelId="{CD143659-A1FE-4EDC-B9BA-B60C147534D8}" type="presOf" srcId="{7833C66D-14E5-4E91-8CCF-48B8F86EB0F2}" destId="{03FED841-DE75-4146-BF80-2364EFD85FC4}" srcOrd="0" destOrd="0" presId="urn:microsoft.com/office/officeart/2005/8/layout/hList9"/>
    <dgm:cxn modelId="{441025E0-C87C-4958-A36A-1EC92E6B5A26}" type="presOf" srcId="{7833C66D-14E5-4E91-8CCF-48B8F86EB0F2}" destId="{4072A10E-AED5-48C5-8D2E-85575AD3AA4B}" srcOrd="1" destOrd="0" presId="urn:microsoft.com/office/officeart/2005/8/layout/hList9"/>
    <dgm:cxn modelId="{C2463B4A-4B9E-4F4C-AEF4-F48525A2506B}" srcId="{CE1FDEC0-DA45-4036-8AC7-AA29A2884ECF}" destId="{BB9239B0-7C72-457A-9300-F76E73E21D9C}" srcOrd="0" destOrd="0" parTransId="{946F2055-B46E-40E1-BDC3-2A864A863829}" sibTransId="{8B25C491-8429-45B3-8BBD-6235635FDF6B}"/>
    <dgm:cxn modelId="{D3C31A59-94D4-400A-AA5F-1078463BC954}" srcId="{449121C7-9DA7-4255-9782-79BE4F5C056D}" destId="{7833C66D-14E5-4E91-8CCF-48B8F86EB0F2}" srcOrd="0" destOrd="0" parTransId="{75D64C6A-5565-4518-8C5B-63695A113A65}" sibTransId="{DFE912CD-067F-4B56-A613-A91105396B2B}"/>
    <dgm:cxn modelId="{E5CFBC54-0677-4A52-9639-B2CC168F8BC2}" type="presOf" srcId="{BB9239B0-7C72-457A-9300-F76E73E21D9C}" destId="{4D8C26B2-78C7-48C0-BC95-07AC9AC81A08}" srcOrd="1" destOrd="0" presId="urn:microsoft.com/office/officeart/2005/8/layout/hList9"/>
    <dgm:cxn modelId="{F8A0DF6C-49D9-4126-8E49-792E150F2A9B}" type="presOf" srcId="{BB9239B0-7C72-457A-9300-F76E73E21D9C}" destId="{9477A649-55EA-454D-822D-895B0B96B3A9}" srcOrd="0" destOrd="0" presId="urn:microsoft.com/office/officeart/2005/8/layout/hList9"/>
    <dgm:cxn modelId="{E8815D6D-2F9F-4D4B-9668-7C930B6E1C16}" type="presParOf" srcId="{CD581050-791A-447C-9015-29DA3D0A0780}" destId="{C03CE010-3FC1-4F9C-A1E1-D881735CCBF2}" srcOrd="0" destOrd="0" presId="urn:microsoft.com/office/officeart/2005/8/layout/hList9"/>
    <dgm:cxn modelId="{6D37665F-2024-4931-A580-77FBBD1AC8DC}" type="presParOf" srcId="{CD581050-791A-447C-9015-29DA3D0A0780}" destId="{0D103575-2DB7-4F90-A9BE-8C28B25078ED}" srcOrd="1" destOrd="0" presId="urn:microsoft.com/office/officeart/2005/8/layout/hList9"/>
    <dgm:cxn modelId="{03C30862-BEAD-4A99-A794-2456F92A3560}" type="presParOf" srcId="{0D103575-2DB7-4F90-A9BE-8C28B25078ED}" destId="{CE1E7D6C-A903-4A33-9689-D641FE8D3CD7}" srcOrd="0" destOrd="0" presId="urn:microsoft.com/office/officeart/2005/8/layout/hList9"/>
    <dgm:cxn modelId="{545CB70C-292F-40D8-8BB7-4ED3B044AB27}" type="presParOf" srcId="{0D103575-2DB7-4F90-A9BE-8C28B25078ED}" destId="{0D435F37-4844-45C5-B033-9065AA0073AD}" srcOrd="1" destOrd="0" presId="urn:microsoft.com/office/officeart/2005/8/layout/hList9"/>
    <dgm:cxn modelId="{D8ED29CC-E2D3-40BE-95E2-9B7BEAEF6481}" type="presParOf" srcId="{0D435F37-4844-45C5-B033-9065AA0073AD}" destId="{03FED841-DE75-4146-BF80-2364EFD85FC4}" srcOrd="0" destOrd="0" presId="urn:microsoft.com/office/officeart/2005/8/layout/hList9"/>
    <dgm:cxn modelId="{C22D608F-F0C1-47D5-A73D-83167D1E9907}" type="presParOf" srcId="{0D435F37-4844-45C5-B033-9065AA0073AD}" destId="{4072A10E-AED5-48C5-8D2E-85575AD3AA4B}" srcOrd="1" destOrd="0" presId="urn:microsoft.com/office/officeart/2005/8/layout/hList9"/>
    <dgm:cxn modelId="{8CBB377C-9E4B-49C5-882A-316E895489AD}" type="presParOf" srcId="{CD581050-791A-447C-9015-29DA3D0A0780}" destId="{F253D8F4-D07F-47D0-A2D7-E453D6ADAFFA}" srcOrd="2" destOrd="0" presId="urn:microsoft.com/office/officeart/2005/8/layout/hList9"/>
    <dgm:cxn modelId="{D49369D7-7CC2-4EAD-8383-4AAA240E3160}" type="presParOf" srcId="{CD581050-791A-447C-9015-29DA3D0A0780}" destId="{598CB2A8-D1B9-4687-B171-4461075B2EEC}" srcOrd="3" destOrd="0" presId="urn:microsoft.com/office/officeart/2005/8/layout/hList9"/>
    <dgm:cxn modelId="{AD806BA3-F379-4082-B895-3E077CA051B0}" type="presParOf" srcId="{CD581050-791A-447C-9015-29DA3D0A0780}" destId="{71F958D0-F1ED-406C-AF9A-15DFDD43CCF2}" srcOrd="4" destOrd="0" presId="urn:microsoft.com/office/officeart/2005/8/layout/hList9"/>
    <dgm:cxn modelId="{A2BBDDD0-17CC-4BE1-9E23-06FB6465BBED}" type="presParOf" srcId="{CD581050-791A-447C-9015-29DA3D0A0780}" destId="{58D06475-3F05-4E0E-B54B-4F2FC21E788C}" srcOrd="5" destOrd="0" presId="urn:microsoft.com/office/officeart/2005/8/layout/hList9"/>
    <dgm:cxn modelId="{9E8A69CD-A3E4-4CCB-BF3A-54E607803C2F}" type="presParOf" srcId="{CD581050-791A-447C-9015-29DA3D0A0780}" destId="{C73E75B6-8208-42E0-984D-105A36CEE238}" srcOrd="6" destOrd="0" presId="urn:microsoft.com/office/officeart/2005/8/layout/hList9"/>
    <dgm:cxn modelId="{F160DC51-C580-4BD0-B583-8EE4C82D8502}" type="presParOf" srcId="{C73E75B6-8208-42E0-984D-105A36CEE238}" destId="{E16F7D76-51AB-4C36-B2E5-26BCA93952B8}" srcOrd="0" destOrd="0" presId="urn:microsoft.com/office/officeart/2005/8/layout/hList9"/>
    <dgm:cxn modelId="{4E598913-4FAF-411B-B5AF-F6CE0FC6B405}" type="presParOf" srcId="{C73E75B6-8208-42E0-984D-105A36CEE238}" destId="{D4B1EC78-B04E-4789-8FB2-D8A086286609}" srcOrd="1" destOrd="0" presId="urn:microsoft.com/office/officeart/2005/8/layout/hList9"/>
    <dgm:cxn modelId="{0491CCD3-3D0B-496E-9F92-F7FB34C96330}" type="presParOf" srcId="{D4B1EC78-B04E-4789-8FB2-D8A086286609}" destId="{9477A649-55EA-454D-822D-895B0B96B3A9}" srcOrd="0" destOrd="0" presId="urn:microsoft.com/office/officeart/2005/8/layout/hList9"/>
    <dgm:cxn modelId="{27B239DF-D6FA-4E47-9B48-7440FE51DD9F}" type="presParOf" srcId="{D4B1EC78-B04E-4789-8FB2-D8A086286609}" destId="{4D8C26B2-78C7-48C0-BC95-07AC9AC81A08}" srcOrd="1" destOrd="0" presId="urn:microsoft.com/office/officeart/2005/8/layout/hList9"/>
    <dgm:cxn modelId="{2DA4F145-4C28-4640-9BE8-723CEF58DEAC}" type="presParOf" srcId="{CD581050-791A-447C-9015-29DA3D0A0780}" destId="{1EAB81C7-D0C2-4B7F-B808-EFD9FBFAAAEA}" srcOrd="7" destOrd="0" presId="urn:microsoft.com/office/officeart/2005/8/layout/hList9"/>
    <dgm:cxn modelId="{3D39F779-924B-4988-AA40-9880433879C2}" type="presParOf" srcId="{CD581050-791A-447C-9015-29DA3D0A0780}" destId="{2F5DCA10-9313-413A-83CA-33BEBF9B5BFE}" srcOrd="8" destOrd="0" presId="urn:microsoft.com/office/officeart/2005/8/layout/hList9"/>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2.2.8 Estructura. Fase 2: Evaluación del proceso. </a:t>
          </a:r>
          <a:r>
            <a:rPr lang="es-MX" sz="2400" b="1" u="none" dirty="0" err="1" smtClean="0">
              <a:solidFill>
                <a:schemeClr val="bg1"/>
              </a:solidFill>
            </a:rPr>
            <a:t>Form</a:t>
          </a:r>
          <a:r>
            <a:rPr lang="es-MX" sz="2400" b="1" u="none" dirty="0" smtClean="0">
              <a:solidFill>
                <a:schemeClr val="bg1"/>
              </a:solidFill>
            </a:rPr>
            <a:t>. Aseguramiento de la Efectividad Integral de un proceso (III)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30DB424A-EE65-49EA-899B-CB4C5CB71D44}" type="presOf" srcId="{09FEC86F-E036-4932-A1F3-29C792D7DC38}" destId="{ED61DF64-18D5-4490-B573-C36FB134BE14}" srcOrd="0" destOrd="0" presId="urn:microsoft.com/office/officeart/2005/8/layout/vList2"/>
    <dgm:cxn modelId="{28D12B76-E164-4819-8870-AF474873DF3D}" type="presOf" srcId="{238CC9A4-0EAE-4AC6-8A4B-689493D375E4}" destId="{FC7C4530-963F-4D81-8C96-75FADF586974}" srcOrd="0" destOrd="0" presId="urn:microsoft.com/office/officeart/2005/8/layout/vList2"/>
    <dgm:cxn modelId="{97A2CA65-CA10-48E8-AB45-727DD7D5DB9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2.2.9 Estructura. Fase 2: Evaluación del proceso. Aseguramiento de la Eficiencia de un Servicio o Tarea (I)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3D95855-2B44-4A17-A042-0356F3440706}"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791486F-EE5F-40FD-AB91-A57225DC206B}" type="presOf" srcId="{238CC9A4-0EAE-4AC6-8A4B-689493D375E4}" destId="{FC7C4530-963F-4D81-8C96-75FADF586974}" srcOrd="0" destOrd="0" presId="urn:microsoft.com/office/officeart/2005/8/layout/vList2"/>
    <dgm:cxn modelId="{9B5D041C-48DF-4F7A-9754-FB5B0DAAA576}"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5C3522D2-27AB-4E31-8956-FBAD1E38A767}" type="doc">
      <dgm:prSet loTypeId="urn:microsoft.com/office/officeart/2005/8/layout/lProcess2" loCatId="list" qsTypeId="urn:microsoft.com/office/officeart/2005/8/quickstyle/simple5" qsCatId="simple" csTypeId="urn:microsoft.com/office/officeart/2005/8/colors/colorful5" csCatId="colorful" phldr="1"/>
      <dgm:spPr/>
      <dgm:t>
        <a:bodyPr/>
        <a:lstStyle/>
        <a:p>
          <a:endParaRPr lang="es-EC"/>
        </a:p>
      </dgm:t>
    </dgm:pt>
    <dgm:pt modelId="{57FCD498-5B62-4489-88D3-0C4FAE4E9CCB}">
      <dgm:prSet phldrT="[Texto]" custT="1"/>
      <dgm:spPr/>
      <dgm:t>
        <a:bodyPr/>
        <a:lstStyle/>
        <a:p>
          <a:r>
            <a:rPr lang="es-EC" sz="1600" dirty="0" smtClean="0"/>
            <a:t>Valor esperado</a:t>
          </a:r>
          <a:endParaRPr lang="es-EC" sz="1600" dirty="0"/>
        </a:p>
      </dgm:t>
    </dgm:pt>
    <dgm:pt modelId="{C1B8328B-6788-4235-8D2B-DEDC82D69CC2}" type="parTrans" cxnId="{7FAAF573-694D-4683-9278-092C1B17FCD4}">
      <dgm:prSet/>
      <dgm:spPr/>
      <dgm:t>
        <a:bodyPr/>
        <a:lstStyle/>
        <a:p>
          <a:endParaRPr lang="es-EC"/>
        </a:p>
      </dgm:t>
    </dgm:pt>
    <dgm:pt modelId="{DE0446F9-5202-454F-B553-1B97210C06F3}" type="sibTrans" cxnId="{7FAAF573-694D-4683-9278-092C1B17FCD4}">
      <dgm:prSet/>
      <dgm:spPr/>
      <dgm:t>
        <a:bodyPr/>
        <a:lstStyle/>
        <a:p>
          <a:endParaRPr lang="es-EC"/>
        </a:p>
      </dgm:t>
    </dgm:pt>
    <dgm:pt modelId="{02A11DFA-597C-490F-81B4-5B06B07D7593}">
      <dgm:prSet phldrT="[Texto]" custT="1"/>
      <dgm:spPr/>
      <dgm:t>
        <a:bodyPr/>
        <a:lstStyle/>
        <a:p>
          <a:r>
            <a:rPr lang="es-MX" sz="1600" dirty="0" smtClean="0"/>
            <a:t>Es el valor que se espera obtener del servicio</a:t>
          </a:r>
          <a:endParaRPr lang="es-EC" sz="1600" dirty="0"/>
        </a:p>
      </dgm:t>
    </dgm:pt>
    <dgm:pt modelId="{C42AD807-F8CB-4957-BFA1-E0EDD7134148}" type="parTrans" cxnId="{C34BD3F2-6ED7-4CA1-A981-C2901A5D4225}">
      <dgm:prSet/>
      <dgm:spPr/>
      <dgm:t>
        <a:bodyPr/>
        <a:lstStyle/>
        <a:p>
          <a:endParaRPr lang="es-EC"/>
        </a:p>
      </dgm:t>
    </dgm:pt>
    <dgm:pt modelId="{B93AA2EF-454B-4C4B-A6B0-746FB3D5C828}" type="sibTrans" cxnId="{C34BD3F2-6ED7-4CA1-A981-C2901A5D4225}">
      <dgm:prSet/>
      <dgm:spPr/>
      <dgm:t>
        <a:bodyPr/>
        <a:lstStyle/>
        <a:p>
          <a:endParaRPr lang="es-EC"/>
        </a:p>
      </dgm:t>
    </dgm:pt>
    <dgm:pt modelId="{C7C6EC05-8EB5-47C2-A224-02B513A36D70}">
      <dgm:prSet phldrT="[Texto]" custT="1"/>
      <dgm:spPr/>
      <dgm:t>
        <a:bodyPr/>
        <a:lstStyle/>
        <a:p>
          <a:r>
            <a:rPr lang="es-EC" sz="1600" dirty="0" smtClean="0"/>
            <a:t>Valor real </a:t>
          </a:r>
          <a:endParaRPr lang="es-EC" sz="1600" dirty="0"/>
        </a:p>
      </dgm:t>
    </dgm:pt>
    <dgm:pt modelId="{6C4F7CAE-F189-4AA5-BA87-4BC75EAA9617}" type="parTrans" cxnId="{5476E54F-75EE-41DE-8656-DCE845F19621}">
      <dgm:prSet/>
      <dgm:spPr/>
      <dgm:t>
        <a:bodyPr/>
        <a:lstStyle/>
        <a:p>
          <a:endParaRPr lang="es-EC"/>
        </a:p>
      </dgm:t>
    </dgm:pt>
    <dgm:pt modelId="{C9019E69-15E4-4302-B49D-4D17F78FB5BB}" type="sibTrans" cxnId="{5476E54F-75EE-41DE-8656-DCE845F19621}">
      <dgm:prSet/>
      <dgm:spPr/>
      <dgm:t>
        <a:bodyPr/>
        <a:lstStyle/>
        <a:p>
          <a:endParaRPr lang="es-EC"/>
        </a:p>
      </dgm:t>
    </dgm:pt>
    <dgm:pt modelId="{01F077C4-70B0-4B76-B051-8EAF3E8A4C05}">
      <dgm:prSet phldrT="[Texto]" custT="1"/>
      <dgm:spPr/>
      <dgm:t>
        <a:bodyPr/>
        <a:lstStyle/>
        <a:p>
          <a:r>
            <a:rPr lang="es-MX" sz="1600" dirty="0" smtClean="0"/>
            <a:t>Valor que en realidad se obtuvo del servicio.</a:t>
          </a:r>
          <a:endParaRPr lang="es-EC" sz="1600" dirty="0"/>
        </a:p>
      </dgm:t>
    </dgm:pt>
    <dgm:pt modelId="{D1E48803-EF1F-4F25-BE07-9BA9A056939B}" type="parTrans" cxnId="{F761D4CB-F662-4D00-A2FE-6AE8F5273EF2}">
      <dgm:prSet/>
      <dgm:spPr/>
      <dgm:t>
        <a:bodyPr/>
        <a:lstStyle/>
        <a:p>
          <a:endParaRPr lang="es-EC"/>
        </a:p>
      </dgm:t>
    </dgm:pt>
    <dgm:pt modelId="{50C456C7-DB83-4D24-BBEA-3B9B34B6C8C5}" type="sibTrans" cxnId="{F761D4CB-F662-4D00-A2FE-6AE8F5273EF2}">
      <dgm:prSet/>
      <dgm:spPr/>
      <dgm:t>
        <a:bodyPr/>
        <a:lstStyle/>
        <a:p>
          <a:endParaRPr lang="es-EC"/>
        </a:p>
      </dgm:t>
    </dgm:pt>
    <dgm:pt modelId="{1A91BA46-8E0F-4381-AB27-6DDA002DD6F4}">
      <dgm:prSet phldrT="[Texto]" custT="1"/>
      <dgm:spPr/>
      <dgm:t>
        <a:bodyPr/>
        <a:lstStyle/>
        <a:p>
          <a:r>
            <a:rPr lang="es-EC" sz="1600" dirty="0" smtClean="0"/>
            <a:t>Tasa aceptable de desempeño</a:t>
          </a:r>
          <a:endParaRPr lang="es-EC" sz="1600" dirty="0"/>
        </a:p>
      </dgm:t>
    </dgm:pt>
    <dgm:pt modelId="{F1C571D3-C0FC-43AE-B92C-6E0D24F0C864}" type="parTrans" cxnId="{A0DE1323-1482-433E-BC8F-78F876E040BD}">
      <dgm:prSet/>
      <dgm:spPr/>
      <dgm:t>
        <a:bodyPr/>
        <a:lstStyle/>
        <a:p>
          <a:endParaRPr lang="es-EC"/>
        </a:p>
      </dgm:t>
    </dgm:pt>
    <dgm:pt modelId="{E08CED58-28CB-4AB6-A747-2B178EE84C2A}" type="sibTrans" cxnId="{A0DE1323-1482-433E-BC8F-78F876E040BD}">
      <dgm:prSet/>
      <dgm:spPr/>
      <dgm:t>
        <a:bodyPr/>
        <a:lstStyle/>
        <a:p>
          <a:endParaRPr lang="es-EC"/>
        </a:p>
      </dgm:t>
    </dgm:pt>
    <dgm:pt modelId="{EAA825B9-6E46-4F5D-8516-152701A0B639}">
      <dgm:prSet phldrT="[Texto]" custT="1"/>
      <dgm:spPr/>
      <dgm:t>
        <a:bodyPr/>
        <a:lstStyle/>
        <a:p>
          <a:r>
            <a:rPr lang="es-MX" sz="1600" dirty="0" smtClean="0"/>
            <a:t>Relación permisible entre el valor esperado y el valor real</a:t>
          </a:r>
          <a:endParaRPr lang="es-EC" sz="1600" dirty="0"/>
        </a:p>
      </dgm:t>
    </dgm:pt>
    <dgm:pt modelId="{354DE97B-C3BC-40D1-85F6-696AA1A1B490}" type="parTrans" cxnId="{18445415-41CC-4CBF-9352-C1C88622678A}">
      <dgm:prSet/>
      <dgm:spPr/>
      <dgm:t>
        <a:bodyPr/>
        <a:lstStyle/>
        <a:p>
          <a:endParaRPr lang="es-EC"/>
        </a:p>
      </dgm:t>
    </dgm:pt>
    <dgm:pt modelId="{B99B7602-338C-4FB0-B410-078612A5E2E5}" type="sibTrans" cxnId="{18445415-41CC-4CBF-9352-C1C88622678A}">
      <dgm:prSet/>
      <dgm:spPr/>
      <dgm:t>
        <a:bodyPr/>
        <a:lstStyle/>
        <a:p>
          <a:endParaRPr lang="es-EC"/>
        </a:p>
      </dgm:t>
    </dgm:pt>
    <dgm:pt modelId="{B1E98416-E799-4E06-B655-9E338D8B253A}">
      <dgm:prSet phldrT="[Texto]" custT="1"/>
      <dgm:spPr/>
      <dgm:t>
        <a:bodyPr/>
        <a:lstStyle/>
        <a:p>
          <a:r>
            <a:rPr lang="es-EC" sz="1600" dirty="0" smtClean="0"/>
            <a:t>Tasa de desempeño obtenida</a:t>
          </a:r>
          <a:endParaRPr lang="es-EC" sz="1600" dirty="0"/>
        </a:p>
      </dgm:t>
    </dgm:pt>
    <dgm:pt modelId="{0B2DDBB2-D87A-4EC4-8CBC-2A2A12551244}" type="parTrans" cxnId="{6B1B2941-4BAA-4CB1-A902-699876AFA071}">
      <dgm:prSet/>
      <dgm:spPr/>
      <dgm:t>
        <a:bodyPr/>
        <a:lstStyle/>
        <a:p>
          <a:endParaRPr lang="es-EC"/>
        </a:p>
      </dgm:t>
    </dgm:pt>
    <dgm:pt modelId="{902C3F21-2AFC-4329-A796-5E4EACE03B9B}" type="sibTrans" cxnId="{6B1B2941-4BAA-4CB1-A902-699876AFA071}">
      <dgm:prSet/>
      <dgm:spPr/>
      <dgm:t>
        <a:bodyPr/>
        <a:lstStyle/>
        <a:p>
          <a:endParaRPr lang="es-EC"/>
        </a:p>
      </dgm:t>
    </dgm:pt>
    <dgm:pt modelId="{4C82CCBF-74AC-4FB1-9C70-203E591871CE}">
      <dgm:prSet phldrT="[Texto]" custT="1"/>
      <dgm:spPr/>
      <dgm:t>
        <a:bodyPr/>
        <a:lstStyle/>
        <a:p>
          <a:r>
            <a:rPr lang="es-MX" sz="1600" dirty="0" smtClean="0"/>
            <a:t>Es la división entre el valor esperado y el valor real.</a:t>
          </a:r>
          <a:endParaRPr lang="es-EC" sz="1600" dirty="0"/>
        </a:p>
      </dgm:t>
    </dgm:pt>
    <dgm:pt modelId="{2035FE8D-651D-4F5D-9283-35359996FFA6}" type="parTrans" cxnId="{946B1ECB-FC7C-45A2-ACD1-9861E5F43B48}">
      <dgm:prSet/>
      <dgm:spPr/>
      <dgm:t>
        <a:bodyPr/>
        <a:lstStyle/>
        <a:p>
          <a:endParaRPr lang="es-EC"/>
        </a:p>
      </dgm:t>
    </dgm:pt>
    <dgm:pt modelId="{D1B040A4-F1F5-45D4-8121-DC35BFAD7A60}" type="sibTrans" cxnId="{946B1ECB-FC7C-45A2-ACD1-9861E5F43B48}">
      <dgm:prSet/>
      <dgm:spPr/>
      <dgm:t>
        <a:bodyPr/>
        <a:lstStyle/>
        <a:p>
          <a:endParaRPr lang="es-EC"/>
        </a:p>
      </dgm:t>
    </dgm:pt>
    <dgm:pt modelId="{CFD8A4F8-B65B-4D4D-A789-7D93D0BB2306}">
      <dgm:prSet phldrT="[Texto]" custT="1"/>
      <dgm:spPr/>
      <dgm:t>
        <a:bodyPr/>
        <a:lstStyle/>
        <a:p>
          <a:r>
            <a:rPr lang="es-EC" sz="1600" dirty="0" smtClean="0"/>
            <a:t>Indicador de Eficiencia</a:t>
          </a:r>
          <a:endParaRPr lang="es-EC" sz="1600" dirty="0"/>
        </a:p>
      </dgm:t>
    </dgm:pt>
    <dgm:pt modelId="{E419376F-B923-4483-9CA0-FDCE3D5BC179}" type="parTrans" cxnId="{14895135-FFF2-4C9E-BF53-CFA23C9A7BE7}">
      <dgm:prSet/>
      <dgm:spPr/>
      <dgm:t>
        <a:bodyPr/>
        <a:lstStyle/>
        <a:p>
          <a:endParaRPr lang="es-EC"/>
        </a:p>
      </dgm:t>
    </dgm:pt>
    <dgm:pt modelId="{67270873-3EAC-4FD5-99FD-57F5B1B48CD9}" type="sibTrans" cxnId="{14895135-FFF2-4C9E-BF53-CFA23C9A7BE7}">
      <dgm:prSet/>
      <dgm:spPr/>
      <dgm:t>
        <a:bodyPr/>
        <a:lstStyle/>
        <a:p>
          <a:endParaRPr lang="es-EC"/>
        </a:p>
      </dgm:t>
    </dgm:pt>
    <dgm:pt modelId="{D0F6CFFA-3CFB-4AF4-8919-67D45B47CB71}">
      <dgm:prSet phldrT="[Texto]" custT="1"/>
      <dgm:spPr/>
      <dgm:t>
        <a:bodyPr/>
        <a:lstStyle/>
        <a:p>
          <a:r>
            <a:rPr lang="es-MX" sz="1600" dirty="0" smtClean="0"/>
            <a:t>Si la tasa de desempeño  es mayor a la tasa aceptable, entonces el proceso es eficiente</a:t>
          </a:r>
          <a:endParaRPr lang="es-EC" sz="1600" dirty="0"/>
        </a:p>
      </dgm:t>
    </dgm:pt>
    <dgm:pt modelId="{B4B89342-7702-47E5-82EF-0F0A7C98D268}" type="parTrans" cxnId="{5B464FE3-411A-452E-9F1E-6D9B86F5A8CD}">
      <dgm:prSet/>
      <dgm:spPr/>
      <dgm:t>
        <a:bodyPr/>
        <a:lstStyle/>
        <a:p>
          <a:endParaRPr lang="es-EC"/>
        </a:p>
      </dgm:t>
    </dgm:pt>
    <dgm:pt modelId="{AB04F41C-F60E-4A06-810D-E98E797EFD6A}" type="sibTrans" cxnId="{5B464FE3-411A-452E-9F1E-6D9B86F5A8CD}">
      <dgm:prSet/>
      <dgm:spPr/>
      <dgm:t>
        <a:bodyPr/>
        <a:lstStyle/>
        <a:p>
          <a:endParaRPr lang="es-EC"/>
        </a:p>
      </dgm:t>
    </dgm:pt>
    <dgm:pt modelId="{4F79E9EA-750B-40E5-8CDB-5F782EF044B2}" type="pres">
      <dgm:prSet presAssocID="{5C3522D2-27AB-4E31-8956-FBAD1E38A767}" presName="theList" presStyleCnt="0">
        <dgm:presLayoutVars>
          <dgm:dir/>
          <dgm:animLvl val="lvl"/>
          <dgm:resizeHandles val="exact"/>
        </dgm:presLayoutVars>
      </dgm:prSet>
      <dgm:spPr/>
      <dgm:t>
        <a:bodyPr/>
        <a:lstStyle/>
        <a:p>
          <a:endParaRPr lang="es-EC"/>
        </a:p>
      </dgm:t>
    </dgm:pt>
    <dgm:pt modelId="{BD59C681-BF07-4BC4-95DC-07461FFC0727}" type="pres">
      <dgm:prSet presAssocID="{57FCD498-5B62-4489-88D3-0C4FAE4E9CCB}" presName="compNode" presStyleCnt="0"/>
      <dgm:spPr/>
    </dgm:pt>
    <dgm:pt modelId="{7FBA1D54-DC63-45F5-A395-600C27115D70}" type="pres">
      <dgm:prSet presAssocID="{57FCD498-5B62-4489-88D3-0C4FAE4E9CCB}" presName="aNode" presStyleLbl="bgShp" presStyleIdx="0" presStyleCnt="5"/>
      <dgm:spPr/>
      <dgm:t>
        <a:bodyPr/>
        <a:lstStyle/>
        <a:p>
          <a:endParaRPr lang="es-EC"/>
        </a:p>
      </dgm:t>
    </dgm:pt>
    <dgm:pt modelId="{A4D330FC-0F26-41CF-B3EA-163C2D3150F2}" type="pres">
      <dgm:prSet presAssocID="{57FCD498-5B62-4489-88D3-0C4FAE4E9CCB}" presName="textNode" presStyleLbl="bgShp" presStyleIdx="0" presStyleCnt="5"/>
      <dgm:spPr/>
      <dgm:t>
        <a:bodyPr/>
        <a:lstStyle/>
        <a:p>
          <a:endParaRPr lang="es-EC"/>
        </a:p>
      </dgm:t>
    </dgm:pt>
    <dgm:pt modelId="{C0717897-B6EF-4454-885F-8B7C1FD36BC0}" type="pres">
      <dgm:prSet presAssocID="{57FCD498-5B62-4489-88D3-0C4FAE4E9CCB}" presName="compChildNode" presStyleCnt="0"/>
      <dgm:spPr/>
    </dgm:pt>
    <dgm:pt modelId="{CD5B4A04-AED7-432D-A9D9-7BDE63EF2BFB}" type="pres">
      <dgm:prSet presAssocID="{57FCD498-5B62-4489-88D3-0C4FAE4E9CCB}" presName="theInnerList" presStyleCnt="0"/>
      <dgm:spPr/>
    </dgm:pt>
    <dgm:pt modelId="{85155761-55DE-4DE7-B149-6BE6211D5175}" type="pres">
      <dgm:prSet presAssocID="{02A11DFA-597C-490F-81B4-5B06B07D7593}" presName="childNode" presStyleLbl="node1" presStyleIdx="0" presStyleCnt="5">
        <dgm:presLayoutVars>
          <dgm:bulletEnabled val="1"/>
        </dgm:presLayoutVars>
      </dgm:prSet>
      <dgm:spPr/>
      <dgm:t>
        <a:bodyPr/>
        <a:lstStyle/>
        <a:p>
          <a:endParaRPr lang="es-EC"/>
        </a:p>
      </dgm:t>
    </dgm:pt>
    <dgm:pt modelId="{3FAC0ED0-2FC7-4BA4-B01B-4A4D9712039E}" type="pres">
      <dgm:prSet presAssocID="{57FCD498-5B62-4489-88D3-0C4FAE4E9CCB}" presName="aSpace" presStyleCnt="0"/>
      <dgm:spPr/>
    </dgm:pt>
    <dgm:pt modelId="{4CC5EA90-0D55-4E3E-89CB-38E4FA8F51C6}" type="pres">
      <dgm:prSet presAssocID="{C7C6EC05-8EB5-47C2-A224-02B513A36D70}" presName="compNode" presStyleCnt="0"/>
      <dgm:spPr/>
    </dgm:pt>
    <dgm:pt modelId="{DB7BB181-EF77-4081-8B1D-6733B8968F1C}" type="pres">
      <dgm:prSet presAssocID="{C7C6EC05-8EB5-47C2-A224-02B513A36D70}" presName="aNode" presStyleLbl="bgShp" presStyleIdx="1" presStyleCnt="5"/>
      <dgm:spPr/>
      <dgm:t>
        <a:bodyPr/>
        <a:lstStyle/>
        <a:p>
          <a:endParaRPr lang="es-EC"/>
        </a:p>
      </dgm:t>
    </dgm:pt>
    <dgm:pt modelId="{0B066876-0710-4AA7-A921-DDAEB37C716C}" type="pres">
      <dgm:prSet presAssocID="{C7C6EC05-8EB5-47C2-A224-02B513A36D70}" presName="textNode" presStyleLbl="bgShp" presStyleIdx="1" presStyleCnt="5"/>
      <dgm:spPr/>
      <dgm:t>
        <a:bodyPr/>
        <a:lstStyle/>
        <a:p>
          <a:endParaRPr lang="es-EC"/>
        </a:p>
      </dgm:t>
    </dgm:pt>
    <dgm:pt modelId="{160146A3-F9EC-4307-A543-E48FD1A937D4}" type="pres">
      <dgm:prSet presAssocID="{C7C6EC05-8EB5-47C2-A224-02B513A36D70}" presName="compChildNode" presStyleCnt="0"/>
      <dgm:spPr/>
    </dgm:pt>
    <dgm:pt modelId="{4D0DFECB-FC69-439C-85DC-CE219CDF2D2D}" type="pres">
      <dgm:prSet presAssocID="{C7C6EC05-8EB5-47C2-A224-02B513A36D70}" presName="theInnerList" presStyleCnt="0"/>
      <dgm:spPr/>
    </dgm:pt>
    <dgm:pt modelId="{3DE1F6B6-9CC3-4F18-B4AE-ACB1A937FFAE}" type="pres">
      <dgm:prSet presAssocID="{01F077C4-70B0-4B76-B051-8EAF3E8A4C05}" presName="childNode" presStyleLbl="node1" presStyleIdx="1" presStyleCnt="5">
        <dgm:presLayoutVars>
          <dgm:bulletEnabled val="1"/>
        </dgm:presLayoutVars>
      </dgm:prSet>
      <dgm:spPr/>
      <dgm:t>
        <a:bodyPr/>
        <a:lstStyle/>
        <a:p>
          <a:endParaRPr lang="es-EC"/>
        </a:p>
      </dgm:t>
    </dgm:pt>
    <dgm:pt modelId="{A742C051-727B-472D-9DF7-6B96ACCE8CA0}" type="pres">
      <dgm:prSet presAssocID="{C7C6EC05-8EB5-47C2-A224-02B513A36D70}" presName="aSpace" presStyleCnt="0"/>
      <dgm:spPr/>
    </dgm:pt>
    <dgm:pt modelId="{2902C64E-3C58-4E60-9C8A-A1690084D413}" type="pres">
      <dgm:prSet presAssocID="{1A91BA46-8E0F-4381-AB27-6DDA002DD6F4}" presName="compNode" presStyleCnt="0"/>
      <dgm:spPr/>
    </dgm:pt>
    <dgm:pt modelId="{2BD4AB29-1C1F-4621-BAFC-8B34568605D0}" type="pres">
      <dgm:prSet presAssocID="{1A91BA46-8E0F-4381-AB27-6DDA002DD6F4}" presName="aNode" presStyleLbl="bgShp" presStyleIdx="2" presStyleCnt="5"/>
      <dgm:spPr/>
      <dgm:t>
        <a:bodyPr/>
        <a:lstStyle/>
        <a:p>
          <a:endParaRPr lang="es-EC"/>
        </a:p>
      </dgm:t>
    </dgm:pt>
    <dgm:pt modelId="{3E8F46EA-3AA3-47CB-9530-B7B41C3A82E3}" type="pres">
      <dgm:prSet presAssocID="{1A91BA46-8E0F-4381-AB27-6DDA002DD6F4}" presName="textNode" presStyleLbl="bgShp" presStyleIdx="2" presStyleCnt="5"/>
      <dgm:spPr/>
      <dgm:t>
        <a:bodyPr/>
        <a:lstStyle/>
        <a:p>
          <a:endParaRPr lang="es-EC"/>
        </a:p>
      </dgm:t>
    </dgm:pt>
    <dgm:pt modelId="{BD8F5660-3C88-4B86-A18D-CC3BA8766869}" type="pres">
      <dgm:prSet presAssocID="{1A91BA46-8E0F-4381-AB27-6DDA002DD6F4}" presName="compChildNode" presStyleCnt="0"/>
      <dgm:spPr/>
    </dgm:pt>
    <dgm:pt modelId="{D8C38ED7-7D9B-4B38-9A2B-7B44E6FF8ACD}" type="pres">
      <dgm:prSet presAssocID="{1A91BA46-8E0F-4381-AB27-6DDA002DD6F4}" presName="theInnerList" presStyleCnt="0"/>
      <dgm:spPr/>
    </dgm:pt>
    <dgm:pt modelId="{E3CFF998-4876-4023-9C90-DC7251947D65}" type="pres">
      <dgm:prSet presAssocID="{EAA825B9-6E46-4F5D-8516-152701A0B639}" presName="childNode" presStyleLbl="node1" presStyleIdx="2" presStyleCnt="5">
        <dgm:presLayoutVars>
          <dgm:bulletEnabled val="1"/>
        </dgm:presLayoutVars>
      </dgm:prSet>
      <dgm:spPr/>
      <dgm:t>
        <a:bodyPr/>
        <a:lstStyle/>
        <a:p>
          <a:endParaRPr lang="es-EC"/>
        </a:p>
      </dgm:t>
    </dgm:pt>
    <dgm:pt modelId="{32449D71-B57D-4459-9825-8446D86A4F41}" type="pres">
      <dgm:prSet presAssocID="{1A91BA46-8E0F-4381-AB27-6DDA002DD6F4}" presName="aSpace" presStyleCnt="0"/>
      <dgm:spPr/>
    </dgm:pt>
    <dgm:pt modelId="{401D6F9E-A624-4DD1-9E28-2F85098F9906}" type="pres">
      <dgm:prSet presAssocID="{B1E98416-E799-4E06-B655-9E338D8B253A}" presName="compNode" presStyleCnt="0"/>
      <dgm:spPr/>
    </dgm:pt>
    <dgm:pt modelId="{B828FFE9-1168-444F-B730-6B3BB467EBF6}" type="pres">
      <dgm:prSet presAssocID="{B1E98416-E799-4E06-B655-9E338D8B253A}" presName="aNode" presStyleLbl="bgShp" presStyleIdx="3" presStyleCnt="5"/>
      <dgm:spPr/>
      <dgm:t>
        <a:bodyPr/>
        <a:lstStyle/>
        <a:p>
          <a:endParaRPr lang="es-EC"/>
        </a:p>
      </dgm:t>
    </dgm:pt>
    <dgm:pt modelId="{ABF723FE-0E65-453B-9DA6-B6DCC3D5EC47}" type="pres">
      <dgm:prSet presAssocID="{B1E98416-E799-4E06-B655-9E338D8B253A}" presName="textNode" presStyleLbl="bgShp" presStyleIdx="3" presStyleCnt="5"/>
      <dgm:spPr/>
      <dgm:t>
        <a:bodyPr/>
        <a:lstStyle/>
        <a:p>
          <a:endParaRPr lang="es-EC"/>
        </a:p>
      </dgm:t>
    </dgm:pt>
    <dgm:pt modelId="{A3984604-8F37-4187-82BF-1F5B81D5B05E}" type="pres">
      <dgm:prSet presAssocID="{B1E98416-E799-4E06-B655-9E338D8B253A}" presName="compChildNode" presStyleCnt="0"/>
      <dgm:spPr/>
    </dgm:pt>
    <dgm:pt modelId="{B9567372-B9DD-445D-A5DE-9D90298F8FF4}" type="pres">
      <dgm:prSet presAssocID="{B1E98416-E799-4E06-B655-9E338D8B253A}" presName="theInnerList" presStyleCnt="0"/>
      <dgm:spPr/>
    </dgm:pt>
    <dgm:pt modelId="{0B5A6F8A-E05F-42B6-8A8A-E194B27D6EB3}" type="pres">
      <dgm:prSet presAssocID="{4C82CCBF-74AC-4FB1-9C70-203E591871CE}" presName="childNode" presStyleLbl="node1" presStyleIdx="3" presStyleCnt="5">
        <dgm:presLayoutVars>
          <dgm:bulletEnabled val="1"/>
        </dgm:presLayoutVars>
      </dgm:prSet>
      <dgm:spPr/>
      <dgm:t>
        <a:bodyPr/>
        <a:lstStyle/>
        <a:p>
          <a:endParaRPr lang="es-EC"/>
        </a:p>
      </dgm:t>
    </dgm:pt>
    <dgm:pt modelId="{B0A30C28-7F2F-47F8-8337-7021DE93DDB8}" type="pres">
      <dgm:prSet presAssocID="{B1E98416-E799-4E06-B655-9E338D8B253A}" presName="aSpace" presStyleCnt="0"/>
      <dgm:spPr/>
    </dgm:pt>
    <dgm:pt modelId="{F69E0E30-B792-4BCB-AC7F-2FE8161CC01C}" type="pres">
      <dgm:prSet presAssocID="{CFD8A4F8-B65B-4D4D-A789-7D93D0BB2306}" presName="compNode" presStyleCnt="0"/>
      <dgm:spPr/>
    </dgm:pt>
    <dgm:pt modelId="{50D7E02E-4131-4C92-BF99-AF0C4CB3B025}" type="pres">
      <dgm:prSet presAssocID="{CFD8A4F8-B65B-4D4D-A789-7D93D0BB2306}" presName="aNode" presStyleLbl="bgShp" presStyleIdx="4" presStyleCnt="5"/>
      <dgm:spPr/>
      <dgm:t>
        <a:bodyPr/>
        <a:lstStyle/>
        <a:p>
          <a:endParaRPr lang="es-EC"/>
        </a:p>
      </dgm:t>
    </dgm:pt>
    <dgm:pt modelId="{5EB9AA2D-E899-4A88-B59E-DEF4EBE83CDE}" type="pres">
      <dgm:prSet presAssocID="{CFD8A4F8-B65B-4D4D-A789-7D93D0BB2306}" presName="textNode" presStyleLbl="bgShp" presStyleIdx="4" presStyleCnt="5"/>
      <dgm:spPr/>
      <dgm:t>
        <a:bodyPr/>
        <a:lstStyle/>
        <a:p>
          <a:endParaRPr lang="es-EC"/>
        </a:p>
      </dgm:t>
    </dgm:pt>
    <dgm:pt modelId="{9F8FD546-3DCE-43B3-A7FC-DC442F2CF4DA}" type="pres">
      <dgm:prSet presAssocID="{CFD8A4F8-B65B-4D4D-A789-7D93D0BB2306}" presName="compChildNode" presStyleCnt="0"/>
      <dgm:spPr/>
    </dgm:pt>
    <dgm:pt modelId="{55229736-11EF-4D40-8B6D-9FE09E7780B8}" type="pres">
      <dgm:prSet presAssocID="{CFD8A4F8-B65B-4D4D-A789-7D93D0BB2306}" presName="theInnerList" presStyleCnt="0"/>
      <dgm:spPr/>
    </dgm:pt>
    <dgm:pt modelId="{A0D1D01D-9B9A-4D7A-BF01-388146F3753D}" type="pres">
      <dgm:prSet presAssocID="{D0F6CFFA-3CFB-4AF4-8919-67D45B47CB71}" presName="childNode" presStyleLbl="node1" presStyleIdx="4" presStyleCnt="5">
        <dgm:presLayoutVars>
          <dgm:bulletEnabled val="1"/>
        </dgm:presLayoutVars>
      </dgm:prSet>
      <dgm:spPr/>
      <dgm:t>
        <a:bodyPr/>
        <a:lstStyle/>
        <a:p>
          <a:endParaRPr lang="es-EC"/>
        </a:p>
      </dgm:t>
    </dgm:pt>
  </dgm:ptLst>
  <dgm:cxnLst>
    <dgm:cxn modelId="{8D4E3EC1-857C-4311-875F-08E2129801B5}" type="presOf" srcId="{B1E98416-E799-4E06-B655-9E338D8B253A}" destId="{ABF723FE-0E65-453B-9DA6-B6DCC3D5EC47}" srcOrd="1" destOrd="0" presId="urn:microsoft.com/office/officeart/2005/8/layout/lProcess2"/>
    <dgm:cxn modelId="{18445415-41CC-4CBF-9352-C1C88622678A}" srcId="{1A91BA46-8E0F-4381-AB27-6DDA002DD6F4}" destId="{EAA825B9-6E46-4F5D-8516-152701A0B639}" srcOrd="0" destOrd="0" parTransId="{354DE97B-C3BC-40D1-85F6-696AA1A1B490}" sibTransId="{B99B7602-338C-4FB0-B410-078612A5E2E5}"/>
    <dgm:cxn modelId="{7FAAF573-694D-4683-9278-092C1B17FCD4}" srcId="{5C3522D2-27AB-4E31-8956-FBAD1E38A767}" destId="{57FCD498-5B62-4489-88D3-0C4FAE4E9CCB}" srcOrd="0" destOrd="0" parTransId="{C1B8328B-6788-4235-8D2B-DEDC82D69CC2}" sibTransId="{DE0446F9-5202-454F-B553-1B97210C06F3}"/>
    <dgm:cxn modelId="{CB17ED97-C308-4BC6-A72F-43D7E702A342}" type="presOf" srcId="{D0F6CFFA-3CFB-4AF4-8919-67D45B47CB71}" destId="{A0D1D01D-9B9A-4D7A-BF01-388146F3753D}" srcOrd="0" destOrd="0" presId="urn:microsoft.com/office/officeart/2005/8/layout/lProcess2"/>
    <dgm:cxn modelId="{14895135-FFF2-4C9E-BF53-CFA23C9A7BE7}" srcId="{5C3522D2-27AB-4E31-8956-FBAD1E38A767}" destId="{CFD8A4F8-B65B-4D4D-A789-7D93D0BB2306}" srcOrd="4" destOrd="0" parTransId="{E419376F-B923-4483-9CA0-FDCE3D5BC179}" sibTransId="{67270873-3EAC-4FD5-99FD-57F5B1B48CD9}"/>
    <dgm:cxn modelId="{9F2B23E2-8DC5-4E6C-A770-D72B31030005}" type="presOf" srcId="{B1E98416-E799-4E06-B655-9E338D8B253A}" destId="{B828FFE9-1168-444F-B730-6B3BB467EBF6}" srcOrd="0" destOrd="0" presId="urn:microsoft.com/office/officeart/2005/8/layout/lProcess2"/>
    <dgm:cxn modelId="{CC087E70-0E07-4BD9-94AE-CD4D567B3677}" type="presOf" srcId="{C7C6EC05-8EB5-47C2-A224-02B513A36D70}" destId="{DB7BB181-EF77-4081-8B1D-6733B8968F1C}" srcOrd="0" destOrd="0" presId="urn:microsoft.com/office/officeart/2005/8/layout/lProcess2"/>
    <dgm:cxn modelId="{904B2C28-300E-4ADF-8F97-698BB3D292D2}" type="presOf" srcId="{5C3522D2-27AB-4E31-8956-FBAD1E38A767}" destId="{4F79E9EA-750B-40E5-8CDB-5F782EF044B2}" srcOrd="0" destOrd="0" presId="urn:microsoft.com/office/officeart/2005/8/layout/lProcess2"/>
    <dgm:cxn modelId="{3EE143F5-8894-45C9-8C83-6228651C9166}" type="presOf" srcId="{4C82CCBF-74AC-4FB1-9C70-203E591871CE}" destId="{0B5A6F8A-E05F-42B6-8A8A-E194B27D6EB3}" srcOrd="0" destOrd="0" presId="urn:microsoft.com/office/officeart/2005/8/layout/lProcess2"/>
    <dgm:cxn modelId="{01B63B97-2209-401D-A817-8EA5098CCD02}" type="presOf" srcId="{1A91BA46-8E0F-4381-AB27-6DDA002DD6F4}" destId="{3E8F46EA-3AA3-47CB-9530-B7B41C3A82E3}" srcOrd="1" destOrd="0" presId="urn:microsoft.com/office/officeart/2005/8/layout/lProcess2"/>
    <dgm:cxn modelId="{8DE99AC0-AC6F-45D5-8351-E4F2BBB21458}" type="presOf" srcId="{EAA825B9-6E46-4F5D-8516-152701A0B639}" destId="{E3CFF998-4876-4023-9C90-DC7251947D65}" srcOrd="0" destOrd="0" presId="urn:microsoft.com/office/officeart/2005/8/layout/lProcess2"/>
    <dgm:cxn modelId="{A0DE1323-1482-433E-BC8F-78F876E040BD}" srcId="{5C3522D2-27AB-4E31-8956-FBAD1E38A767}" destId="{1A91BA46-8E0F-4381-AB27-6DDA002DD6F4}" srcOrd="2" destOrd="0" parTransId="{F1C571D3-C0FC-43AE-B92C-6E0D24F0C864}" sibTransId="{E08CED58-28CB-4AB6-A747-2B178EE84C2A}"/>
    <dgm:cxn modelId="{5476E54F-75EE-41DE-8656-DCE845F19621}" srcId="{5C3522D2-27AB-4E31-8956-FBAD1E38A767}" destId="{C7C6EC05-8EB5-47C2-A224-02B513A36D70}" srcOrd="1" destOrd="0" parTransId="{6C4F7CAE-F189-4AA5-BA87-4BC75EAA9617}" sibTransId="{C9019E69-15E4-4302-B49D-4D17F78FB5BB}"/>
    <dgm:cxn modelId="{946B1ECB-FC7C-45A2-ACD1-9861E5F43B48}" srcId="{B1E98416-E799-4E06-B655-9E338D8B253A}" destId="{4C82CCBF-74AC-4FB1-9C70-203E591871CE}" srcOrd="0" destOrd="0" parTransId="{2035FE8D-651D-4F5D-9283-35359996FFA6}" sibTransId="{D1B040A4-F1F5-45D4-8121-DC35BFAD7A60}"/>
    <dgm:cxn modelId="{5B464FE3-411A-452E-9F1E-6D9B86F5A8CD}" srcId="{CFD8A4F8-B65B-4D4D-A789-7D93D0BB2306}" destId="{D0F6CFFA-3CFB-4AF4-8919-67D45B47CB71}" srcOrd="0" destOrd="0" parTransId="{B4B89342-7702-47E5-82EF-0F0A7C98D268}" sibTransId="{AB04F41C-F60E-4A06-810D-E98E797EFD6A}"/>
    <dgm:cxn modelId="{C34BD3F2-6ED7-4CA1-A981-C2901A5D4225}" srcId="{57FCD498-5B62-4489-88D3-0C4FAE4E9CCB}" destId="{02A11DFA-597C-490F-81B4-5B06B07D7593}" srcOrd="0" destOrd="0" parTransId="{C42AD807-F8CB-4957-BFA1-E0EDD7134148}" sibTransId="{B93AA2EF-454B-4C4B-A6B0-746FB3D5C828}"/>
    <dgm:cxn modelId="{AFD6DF1A-F670-407F-8351-AF480C171EDA}" type="presOf" srcId="{1A91BA46-8E0F-4381-AB27-6DDA002DD6F4}" destId="{2BD4AB29-1C1F-4621-BAFC-8B34568605D0}" srcOrd="0" destOrd="0" presId="urn:microsoft.com/office/officeart/2005/8/layout/lProcess2"/>
    <dgm:cxn modelId="{A96E5381-E2D8-45DF-8355-EEA053B1615C}" type="presOf" srcId="{CFD8A4F8-B65B-4D4D-A789-7D93D0BB2306}" destId="{50D7E02E-4131-4C92-BF99-AF0C4CB3B025}" srcOrd="0" destOrd="0" presId="urn:microsoft.com/office/officeart/2005/8/layout/lProcess2"/>
    <dgm:cxn modelId="{DE4D764F-7DF0-4C66-A835-7803A4B5FF12}" type="presOf" srcId="{CFD8A4F8-B65B-4D4D-A789-7D93D0BB2306}" destId="{5EB9AA2D-E899-4A88-B59E-DEF4EBE83CDE}" srcOrd="1" destOrd="0" presId="urn:microsoft.com/office/officeart/2005/8/layout/lProcess2"/>
    <dgm:cxn modelId="{F761D4CB-F662-4D00-A2FE-6AE8F5273EF2}" srcId="{C7C6EC05-8EB5-47C2-A224-02B513A36D70}" destId="{01F077C4-70B0-4B76-B051-8EAF3E8A4C05}" srcOrd="0" destOrd="0" parTransId="{D1E48803-EF1F-4F25-BE07-9BA9A056939B}" sibTransId="{50C456C7-DB83-4D24-BBEA-3B9B34B6C8C5}"/>
    <dgm:cxn modelId="{6B1B2941-4BAA-4CB1-A902-699876AFA071}" srcId="{5C3522D2-27AB-4E31-8956-FBAD1E38A767}" destId="{B1E98416-E799-4E06-B655-9E338D8B253A}" srcOrd="3" destOrd="0" parTransId="{0B2DDBB2-D87A-4EC4-8CBC-2A2A12551244}" sibTransId="{902C3F21-2AFC-4329-A796-5E4EACE03B9B}"/>
    <dgm:cxn modelId="{77232D17-C4CE-4427-8163-672098082BFF}" type="presOf" srcId="{57FCD498-5B62-4489-88D3-0C4FAE4E9CCB}" destId="{A4D330FC-0F26-41CF-B3EA-163C2D3150F2}" srcOrd="1" destOrd="0" presId="urn:microsoft.com/office/officeart/2005/8/layout/lProcess2"/>
    <dgm:cxn modelId="{BCCD2527-5D32-46CF-9350-D44D76EF1A20}" type="presOf" srcId="{01F077C4-70B0-4B76-B051-8EAF3E8A4C05}" destId="{3DE1F6B6-9CC3-4F18-B4AE-ACB1A937FFAE}" srcOrd="0" destOrd="0" presId="urn:microsoft.com/office/officeart/2005/8/layout/lProcess2"/>
    <dgm:cxn modelId="{2A30D0AB-7320-42D2-99CE-BDE02D5F5978}" type="presOf" srcId="{C7C6EC05-8EB5-47C2-A224-02B513A36D70}" destId="{0B066876-0710-4AA7-A921-DDAEB37C716C}" srcOrd="1" destOrd="0" presId="urn:microsoft.com/office/officeart/2005/8/layout/lProcess2"/>
    <dgm:cxn modelId="{86402A1C-6C1C-4D5E-8455-45B8903C371E}" type="presOf" srcId="{57FCD498-5B62-4489-88D3-0C4FAE4E9CCB}" destId="{7FBA1D54-DC63-45F5-A395-600C27115D70}" srcOrd="0" destOrd="0" presId="urn:microsoft.com/office/officeart/2005/8/layout/lProcess2"/>
    <dgm:cxn modelId="{F5093507-9C62-4D05-A3DC-8D310849FE4C}" type="presOf" srcId="{02A11DFA-597C-490F-81B4-5B06B07D7593}" destId="{85155761-55DE-4DE7-B149-6BE6211D5175}" srcOrd="0" destOrd="0" presId="urn:microsoft.com/office/officeart/2005/8/layout/lProcess2"/>
    <dgm:cxn modelId="{38B389B4-1E3D-4081-8962-86FA2256FE71}" type="presParOf" srcId="{4F79E9EA-750B-40E5-8CDB-5F782EF044B2}" destId="{BD59C681-BF07-4BC4-95DC-07461FFC0727}" srcOrd="0" destOrd="0" presId="urn:microsoft.com/office/officeart/2005/8/layout/lProcess2"/>
    <dgm:cxn modelId="{3539E199-97EA-4F4E-BE01-F7B625B578C6}" type="presParOf" srcId="{BD59C681-BF07-4BC4-95DC-07461FFC0727}" destId="{7FBA1D54-DC63-45F5-A395-600C27115D70}" srcOrd="0" destOrd="0" presId="urn:microsoft.com/office/officeart/2005/8/layout/lProcess2"/>
    <dgm:cxn modelId="{F7E84DD4-C994-4691-A2D2-16C4A6B1497A}" type="presParOf" srcId="{BD59C681-BF07-4BC4-95DC-07461FFC0727}" destId="{A4D330FC-0F26-41CF-B3EA-163C2D3150F2}" srcOrd="1" destOrd="0" presId="urn:microsoft.com/office/officeart/2005/8/layout/lProcess2"/>
    <dgm:cxn modelId="{A288B3B8-2B35-452C-B7DB-59CB9C90260A}" type="presParOf" srcId="{BD59C681-BF07-4BC4-95DC-07461FFC0727}" destId="{C0717897-B6EF-4454-885F-8B7C1FD36BC0}" srcOrd="2" destOrd="0" presId="urn:microsoft.com/office/officeart/2005/8/layout/lProcess2"/>
    <dgm:cxn modelId="{3D312710-64F6-4C7B-94CB-497A7AFC56CA}" type="presParOf" srcId="{C0717897-B6EF-4454-885F-8B7C1FD36BC0}" destId="{CD5B4A04-AED7-432D-A9D9-7BDE63EF2BFB}" srcOrd="0" destOrd="0" presId="urn:microsoft.com/office/officeart/2005/8/layout/lProcess2"/>
    <dgm:cxn modelId="{D1805096-5D41-4D25-BAB1-46E4F35019FD}" type="presParOf" srcId="{CD5B4A04-AED7-432D-A9D9-7BDE63EF2BFB}" destId="{85155761-55DE-4DE7-B149-6BE6211D5175}" srcOrd="0" destOrd="0" presId="urn:microsoft.com/office/officeart/2005/8/layout/lProcess2"/>
    <dgm:cxn modelId="{FB9DFD8F-0AFB-4534-A88B-8A55FAD79C91}" type="presParOf" srcId="{4F79E9EA-750B-40E5-8CDB-5F782EF044B2}" destId="{3FAC0ED0-2FC7-4BA4-B01B-4A4D9712039E}" srcOrd="1" destOrd="0" presId="urn:microsoft.com/office/officeart/2005/8/layout/lProcess2"/>
    <dgm:cxn modelId="{A473D348-5088-4AC1-AA4C-4073E10056AB}" type="presParOf" srcId="{4F79E9EA-750B-40E5-8CDB-5F782EF044B2}" destId="{4CC5EA90-0D55-4E3E-89CB-38E4FA8F51C6}" srcOrd="2" destOrd="0" presId="urn:microsoft.com/office/officeart/2005/8/layout/lProcess2"/>
    <dgm:cxn modelId="{7B80D232-99DA-4284-B800-E93C82C014CE}" type="presParOf" srcId="{4CC5EA90-0D55-4E3E-89CB-38E4FA8F51C6}" destId="{DB7BB181-EF77-4081-8B1D-6733B8968F1C}" srcOrd="0" destOrd="0" presId="urn:microsoft.com/office/officeart/2005/8/layout/lProcess2"/>
    <dgm:cxn modelId="{38CA91F9-D9C3-459B-AD4B-1FD00D84A0F8}" type="presParOf" srcId="{4CC5EA90-0D55-4E3E-89CB-38E4FA8F51C6}" destId="{0B066876-0710-4AA7-A921-DDAEB37C716C}" srcOrd="1" destOrd="0" presId="urn:microsoft.com/office/officeart/2005/8/layout/lProcess2"/>
    <dgm:cxn modelId="{A81CF717-809B-40F5-82AA-B718290C672A}" type="presParOf" srcId="{4CC5EA90-0D55-4E3E-89CB-38E4FA8F51C6}" destId="{160146A3-F9EC-4307-A543-E48FD1A937D4}" srcOrd="2" destOrd="0" presId="urn:microsoft.com/office/officeart/2005/8/layout/lProcess2"/>
    <dgm:cxn modelId="{E867984F-1AAB-44CB-9F6B-DCC46C1FE4AF}" type="presParOf" srcId="{160146A3-F9EC-4307-A543-E48FD1A937D4}" destId="{4D0DFECB-FC69-439C-85DC-CE219CDF2D2D}" srcOrd="0" destOrd="0" presId="urn:microsoft.com/office/officeart/2005/8/layout/lProcess2"/>
    <dgm:cxn modelId="{8A426709-FC04-4814-A37E-2E8669E8610B}" type="presParOf" srcId="{4D0DFECB-FC69-439C-85DC-CE219CDF2D2D}" destId="{3DE1F6B6-9CC3-4F18-B4AE-ACB1A937FFAE}" srcOrd="0" destOrd="0" presId="urn:microsoft.com/office/officeart/2005/8/layout/lProcess2"/>
    <dgm:cxn modelId="{9D2CF5E9-7451-459F-848E-773443C0159C}" type="presParOf" srcId="{4F79E9EA-750B-40E5-8CDB-5F782EF044B2}" destId="{A742C051-727B-472D-9DF7-6B96ACCE8CA0}" srcOrd="3" destOrd="0" presId="urn:microsoft.com/office/officeart/2005/8/layout/lProcess2"/>
    <dgm:cxn modelId="{3FA9B68F-3619-4093-9155-00C996EA97C8}" type="presParOf" srcId="{4F79E9EA-750B-40E5-8CDB-5F782EF044B2}" destId="{2902C64E-3C58-4E60-9C8A-A1690084D413}" srcOrd="4" destOrd="0" presId="urn:microsoft.com/office/officeart/2005/8/layout/lProcess2"/>
    <dgm:cxn modelId="{D085083B-836A-4637-9C69-2A48FA700A01}" type="presParOf" srcId="{2902C64E-3C58-4E60-9C8A-A1690084D413}" destId="{2BD4AB29-1C1F-4621-BAFC-8B34568605D0}" srcOrd="0" destOrd="0" presId="urn:microsoft.com/office/officeart/2005/8/layout/lProcess2"/>
    <dgm:cxn modelId="{52731595-97C4-46A8-8B61-0BFE95163B47}" type="presParOf" srcId="{2902C64E-3C58-4E60-9C8A-A1690084D413}" destId="{3E8F46EA-3AA3-47CB-9530-B7B41C3A82E3}" srcOrd="1" destOrd="0" presId="urn:microsoft.com/office/officeart/2005/8/layout/lProcess2"/>
    <dgm:cxn modelId="{B117C1E8-7A06-4CEF-A61C-8620980531AF}" type="presParOf" srcId="{2902C64E-3C58-4E60-9C8A-A1690084D413}" destId="{BD8F5660-3C88-4B86-A18D-CC3BA8766869}" srcOrd="2" destOrd="0" presId="urn:microsoft.com/office/officeart/2005/8/layout/lProcess2"/>
    <dgm:cxn modelId="{A9A91A91-FCA1-4DF6-82ED-51820C35BCBB}" type="presParOf" srcId="{BD8F5660-3C88-4B86-A18D-CC3BA8766869}" destId="{D8C38ED7-7D9B-4B38-9A2B-7B44E6FF8ACD}" srcOrd="0" destOrd="0" presId="urn:microsoft.com/office/officeart/2005/8/layout/lProcess2"/>
    <dgm:cxn modelId="{98B677E5-167C-40C1-8974-77690978D58C}" type="presParOf" srcId="{D8C38ED7-7D9B-4B38-9A2B-7B44E6FF8ACD}" destId="{E3CFF998-4876-4023-9C90-DC7251947D65}" srcOrd="0" destOrd="0" presId="urn:microsoft.com/office/officeart/2005/8/layout/lProcess2"/>
    <dgm:cxn modelId="{A3F3CED5-1DA6-4D0F-83DF-C067E588629C}" type="presParOf" srcId="{4F79E9EA-750B-40E5-8CDB-5F782EF044B2}" destId="{32449D71-B57D-4459-9825-8446D86A4F41}" srcOrd="5" destOrd="0" presId="urn:microsoft.com/office/officeart/2005/8/layout/lProcess2"/>
    <dgm:cxn modelId="{E2845B59-00C2-42B1-BB86-569CBDBC84BC}" type="presParOf" srcId="{4F79E9EA-750B-40E5-8CDB-5F782EF044B2}" destId="{401D6F9E-A624-4DD1-9E28-2F85098F9906}" srcOrd="6" destOrd="0" presId="urn:microsoft.com/office/officeart/2005/8/layout/lProcess2"/>
    <dgm:cxn modelId="{1EB1DD17-5B96-4E9B-A402-246A685AF11B}" type="presParOf" srcId="{401D6F9E-A624-4DD1-9E28-2F85098F9906}" destId="{B828FFE9-1168-444F-B730-6B3BB467EBF6}" srcOrd="0" destOrd="0" presId="urn:microsoft.com/office/officeart/2005/8/layout/lProcess2"/>
    <dgm:cxn modelId="{D0BAE82E-98F7-45DD-ACB6-1635CAA4B0FD}" type="presParOf" srcId="{401D6F9E-A624-4DD1-9E28-2F85098F9906}" destId="{ABF723FE-0E65-453B-9DA6-B6DCC3D5EC47}" srcOrd="1" destOrd="0" presId="urn:microsoft.com/office/officeart/2005/8/layout/lProcess2"/>
    <dgm:cxn modelId="{EB2708AF-66C7-47D8-9C98-FAEFCC37C932}" type="presParOf" srcId="{401D6F9E-A624-4DD1-9E28-2F85098F9906}" destId="{A3984604-8F37-4187-82BF-1F5B81D5B05E}" srcOrd="2" destOrd="0" presId="urn:microsoft.com/office/officeart/2005/8/layout/lProcess2"/>
    <dgm:cxn modelId="{23CD1B53-EBA6-4EFB-AD9D-27AB5E318EA2}" type="presParOf" srcId="{A3984604-8F37-4187-82BF-1F5B81D5B05E}" destId="{B9567372-B9DD-445D-A5DE-9D90298F8FF4}" srcOrd="0" destOrd="0" presId="urn:microsoft.com/office/officeart/2005/8/layout/lProcess2"/>
    <dgm:cxn modelId="{70ADB6DC-44BA-4C9F-B646-464FF0B20447}" type="presParOf" srcId="{B9567372-B9DD-445D-A5DE-9D90298F8FF4}" destId="{0B5A6F8A-E05F-42B6-8A8A-E194B27D6EB3}" srcOrd="0" destOrd="0" presId="urn:microsoft.com/office/officeart/2005/8/layout/lProcess2"/>
    <dgm:cxn modelId="{33437FC7-3A16-46F2-8B77-F42CA6DC2859}" type="presParOf" srcId="{4F79E9EA-750B-40E5-8CDB-5F782EF044B2}" destId="{B0A30C28-7F2F-47F8-8337-7021DE93DDB8}" srcOrd="7" destOrd="0" presId="urn:microsoft.com/office/officeart/2005/8/layout/lProcess2"/>
    <dgm:cxn modelId="{886D45EC-049A-4074-9732-2A733FC153F9}" type="presParOf" srcId="{4F79E9EA-750B-40E5-8CDB-5F782EF044B2}" destId="{F69E0E30-B792-4BCB-AC7F-2FE8161CC01C}" srcOrd="8" destOrd="0" presId="urn:microsoft.com/office/officeart/2005/8/layout/lProcess2"/>
    <dgm:cxn modelId="{623C7001-1C84-4380-830D-BD5B59CF5285}" type="presParOf" srcId="{F69E0E30-B792-4BCB-AC7F-2FE8161CC01C}" destId="{50D7E02E-4131-4C92-BF99-AF0C4CB3B025}" srcOrd="0" destOrd="0" presId="urn:microsoft.com/office/officeart/2005/8/layout/lProcess2"/>
    <dgm:cxn modelId="{A5AE57DF-C5AE-40FE-B427-FAC8EF702672}" type="presParOf" srcId="{F69E0E30-B792-4BCB-AC7F-2FE8161CC01C}" destId="{5EB9AA2D-E899-4A88-B59E-DEF4EBE83CDE}" srcOrd="1" destOrd="0" presId="urn:microsoft.com/office/officeart/2005/8/layout/lProcess2"/>
    <dgm:cxn modelId="{86E9CA0F-4F40-4A89-9370-976F785BD286}" type="presParOf" srcId="{F69E0E30-B792-4BCB-AC7F-2FE8161CC01C}" destId="{9F8FD546-3DCE-43B3-A7FC-DC442F2CF4DA}" srcOrd="2" destOrd="0" presId="urn:microsoft.com/office/officeart/2005/8/layout/lProcess2"/>
    <dgm:cxn modelId="{D3617DB5-68BE-47C5-868B-9388B9978BD0}" type="presParOf" srcId="{9F8FD546-3DCE-43B3-A7FC-DC442F2CF4DA}" destId="{55229736-11EF-4D40-8B6D-9FE09E7780B8}" srcOrd="0" destOrd="0" presId="urn:microsoft.com/office/officeart/2005/8/layout/lProcess2"/>
    <dgm:cxn modelId="{804C0011-2800-4E4D-91A0-03D89559A778}" type="presParOf" srcId="{55229736-11EF-4D40-8B6D-9FE09E7780B8}" destId="{A0D1D01D-9B9A-4D7A-BF01-388146F3753D}" srcOrd="0" destOrd="0" presId="urn:microsoft.com/office/officeart/2005/8/layout/lProcess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2.2.10 Estructura. Fase 2: Evaluación del proceso. Aseguramiento de la Eficiencia de un Servicio o Tarea (II)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448A5CF-5ED4-47C1-8253-DFB7EBC16E19}"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2333DFBC-C1CE-472B-AAC6-A87D04D0DE18}" type="presOf" srcId="{09FEC86F-E036-4932-A1F3-29C792D7DC38}" destId="{ED61DF64-18D5-4490-B573-C36FB134BE14}" srcOrd="0" destOrd="0" presId="urn:microsoft.com/office/officeart/2005/8/layout/vList2"/>
    <dgm:cxn modelId="{006BC779-E6B5-484E-843F-E68C377571C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CD7D8B7C-602B-43E1-874B-18F9A464E11A}">
      <dgm:prSet phldrT="[Texto]" custT="1"/>
      <dgm:spPr/>
      <dgm:t>
        <a:bodyPr/>
        <a:lstStyle/>
        <a:p>
          <a:r>
            <a:rPr lang="es-EC" sz="1600" dirty="0" smtClean="0"/>
            <a:t>Identificación y </a:t>
          </a:r>
        </a:p>
        <a:p>
          <a:r>
            <a:rPr lang="es-EC" sz="1600" dirty="0" smtClean="0"/>
            <a:t>documentación</a:t>
          </a:r>
          <a:endParaRPr lang="es-EC" sz="1600" dirty="0"/>
        </a:p>
      </dgm:t>
    </dgm:pt>
    <dgm:pt modelId="{906F833E-6653-41AE-A9B5-B904F9705BE1}" type="parTrans" cxnId="{B911B436-C3C0-48F5-840A-0405E0D03420}">
      <dgm:prSet/>
      <dgm:spPr/>
      <dgm:t>
        <a:bodyPr/>
        <a:lstStyle/>
        <a:p>
          <a:endParaRPr lang="es-EC"/>
        </a:p>
      </dgm:t>
    </dgm:pt>
    <dgm:pt modelId="{B5B03305-69BF-465F-A9A7-895305B4E9D7}" type="sibTrans" cxnId="{B911B436-C3C0-48F5-840A-0405E0D03420}">
      <dgm:prSet/>
      <dgm:spPr/>
      <dgm:t>
        <a:bodyPr/>
        <a:lstStyle/>
        <a:p>
          <a:endParaRPr lang="es-EC"/>
        </a:p>
      </dgm:t>
    </dgm:pt>
    <dgm:pt modelId="{8BA75CBC-F7C1-4F2F-A88D-229AC25FA6EE}">
      <dgm:prSet phldrT="[Texto]" custT="1"/>
      <dgm:spPr/>
      <dgm:t>
        <a:bodyPr/>
        <a:lstStyle/>
        <a:p>
          <a:pPr algn="just"/>
          <a:r>
            <a:rPr lang="es-EC" sz="1600" dirty="0" smtClean="0"/>
            <a:t>Se fundamenta en comprender el proceso y formalizarlo mediante documentación escrita que defina políticas, y que garantice que el proceso cumple con su objetivo.</a:t>
          </a:r>
          <a:endParaRPr lang="es-EC" sz="1600"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665FB71A-A30F-44C5-8799-02356A27C8EC}" type="pres">
      <dgm:prSet presAssocID="{CD7D8B7C-602B-43E1-874B-18F9A464E11A}" presName="linNode" presStyleCnt="0"/>
      <dgm:spPr/>
    </dgm:pt>
    <dgm:pt modelId="{9D11012B-3134-43C9-9E35-7D84BAFD566C}" type="pres">
      <dgm:prSet presAssocID="{CD7D8B7C-602B-43E1-874B-18F9A464E11A}" presName="parentText" presStyleLbl="node1" presStyleIdx="0" presStyleCnt="1" custScaleX="54943" custScaleY="69231">
        <dgm:presLayoutVars>
          <dgm:chMax val="1"/>
          <dgm:bulletEnabled val="1"/>
        </dgm:presLayoutVars>
      </dgm:prSet>
      <dgm:spPr/>
      <dgm:t>
        <a:bodyPr/>
        <a:lstStyle/>
        <a:p>
          <a:endParaRPr lang="es-EC"/>
        </a:p>
      </dgm:t>
    </dgm:pt>
    <dgm:pt modelId="{4BEB31A4-478C-47C0-921D-C5FA8C4FDD47}" type="pres">
      <dgm:prSet presAssocID="{CD7D8B7C-602B-43E1-874B-18F9A464E11A}" presName="descendantText" presStyleLbl="alignAccFollowNode1" presStyleIdx="0" presStyleCnt="1" custScaleX="124336" custScaleY="125122" custLinFactNeighborX="1032" custLinFactNeighborY="-8342">
        <dgm:presLayoutVars>
          <dgm:bulletEnabled val="1"/>
        </dgm:presLayoutVars>
      </dgm:prSet>
      <dgm:spPr/>
      <dgm:t>
        <a:bodyPr/>
        <a:lstStyle/>
        <a:p>
          <a:endParaRPr lang="es-EC"/>
        </a:p>
      </dgm:t>
    </dgm:pt>
  </dgm:ptLst>
  <dgm:cxnLst>
    <dgm:cxn modelId="{AAE602FC-8E19-455D-8362-A9C7502F596F}" srcId="{CD7D8B7C-602B-43E1-874B-18F9A464E11A}" destId="{8BA75CBC-F7C1-4F2F-A88D-229AC25FA6EE}" srcOrd="0" destOrd="0" parTransId="{2815BD86-7FA4-4D49-90B7-A0AF194EE304}" sibTransId="{F5CD6E56-61D4-4B1B-8481-CEDC62A4590C}"/>
    <dgm:cxn modelId="{82E41CBC-FE22-444D-96AB-7B71CE38F290}" type="presOf" srcId="{8BA75CBC-F7C1-4F2F-A88D-229AC25FA6EE}" destId="{4BEB31A4-478C-47C0-921D-C5FA8C4FDD47}" srcOrd="0" destOrd="0" presId="urn:microsoft.com/office/officeart/2005/8/layout/vList5"/>
    <dgm:cxn modelId="{1A98908E-C946-44F9-83F0-85F850A54984}" type="presOf" srcId="{CD7D8B7C-602B-43E1-874B-18F9A464E11A}" destId="{9D11012B-3134-43C9-9E35-7D84BAFD566C}" srcOrd="0" destOrd="0" presId="urn:microsoft.com/office/officeart/2005/8/layout/vList5"/>
    <dgm:cxn modelId="{B911B436-C3C0-48F5-840A-0405E0D03420}" srcId="{6E12C7D7-F586-418F-B08F-564058E052C3}" destId="{CD7D8B7C-602B-43E1-874B-18F9A464E11A}" srcOrd="0" destOrd="0" parTransId="{906F833E-6653-41AE-A9B5-B904F9705BE1}" sibTransId="{B5B03305-69BF-465F-A9A7-895305B4E9D7}"/>
    <dgm:cxn modelId="{24BCD2C4-719F-4A51-B12B-7F6416FBD3C2}" type="presOf" srcId="{6E12C7D7-F586-418F-B08F-564058E052C3}" destId="{17368821-4A77-49F0-B835-DE2788552788}" srcOrd="0" destOrd="0" presId="urn:microsoft.com/office/officeart/2005/8/layout/vList5"/>
    <dgm:cxn modelId="{1598217A-0B97-4653-A18D-83B5CF245816}" type="presParOf" srcId="{17368821-4A77-49F0-B835-DE2788552788}" destId="{665FB71A-A30F-44C5-8799-02356A27C8EC}" srcOrd="0" destOrd="0" presId="urn:microsoft.com/office/officeart/2005/8/layout/vList5"/>
    <dgm:cxn modelId="{9070DA80-E5DE-4A1F-8AC7-2666B6F26AC5}" type="presParOf" srcId="{665FB71A-A30F-44C5-8799-02356A27C8EC}" destId="{9D11012B-3134-43C9-9E35-7D84BAFD566C}" srcOrd="0" destOrd="0" presId="urn:microsoft.com/office/officeart/2005/8/layout/vList5"/>
    <dgm:cxn modelId="{D8F6EEBF-15BD-4A84-9C8F-227995885A0E}" type="presParOf" srcId="{665FB71A-A30F-44C5-8799-02356A27C8EC}" destId="{4BEB31A4-478C-47C0-921D-C5FA8C4FDD47}"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2AC4CB47-79A0-4F1E-AD02-8F76D31850B7}" type="doc">
      <dgm:prSet loTypeId="urn:microsoft.com/office/officeart/2005/8/layout/architecture+Icon" loCatId="list" qsTypeId="urn:microsoft.com/office/officeart/2005/8/quickstyle/simple5" qsCatId="simple" csTypeId="urn:microsoft.com/office/officeart/2005/8/colors/colorful5" csCatId="colorful" phldr="1"/>
      <dgm:spPr/>
      <dgm:t>
        <a:bodyPr/>
        <a:lstStyle/>
        <a:p>
          <a:endParaRPr lang="es-EC"/>
        </a:p>
      </dgm:t>
    </dgm:pt>
    <dgm:pt modelId="{8066571E-4945-4231-860E-2EDBC503E604}">
      <dgm:prSet phldrT="[Texto]"/>
      <dgm:spPr/>
      <dgm:t>
        <a:bodyPr/>
        <a:lstStyle/>
        <a:p>
          <a:r>
            <a:rPr lang="es-EC" dirty="0" smtClean="0"/>
            <a:t>Servicios recurrentes</a:t>
          </a:r>
          <a:endParaRPr lang="es-EC" dirty="0"/>
        </a:p>
      </dgm:t>
    </dgm:pt>
    <dgm:pt modelId="{B62AE5BD-7E20-42EF-8600-7E7380875BE5}" type="parTrans" cxnId="{BD4278F3-D7F2-462E-843E-7366690CA799}">
      <dgm:prSet/>
      <dgm:spPr/>
      <dgm:t>
        <a:bodyPr/>
        <a:lstStyle/>
        <a:p>
          <a:endParaRPr lang="es-EC"/>
        </a:p>
      </dgm:t>
    </dgm:pt>
    <dgm:pt modelId="{B5552F46-8938-4C61-88DC-AB9CE387BBDF}" type="sibTrans" cxnId="{BD4278F3-D7F2-462E-843E-7366690CA799}">
      <dgm:prSet/>
      <dgm:spPr/>
      <dgm:t>
        <a:bodyPr/>
        <a:lstStyle/>
        <a:p>
          <a:endParaRPr lang="es-EC"/>
        </a:p>
      </dgm:t>
    </dgm:pt>
    <dgm:pt modelId="{7ED21711-C6DE-4B82-B308-7186735E7BC0}">
      <dgm:prSet phldrT="[Texto]"/>
      <dgm:spPr/>
      <dgm:t>
        <a:bodyPr/>
        <a:lstStyle/>
        <a:p>
          <a:r>
            <a:rPr lang="es-MX" dirty="0" smtClean="0"/>
            <a:t>Las variables se modificarán mensualmente</a:t>
          </a:r>
          <a:endParaRPr lang="es-EC" dirty="0"/>
        </a:p>
      </dgm:t>
    </dgm:pt>
    <dgm:pt modelId="{26F9E152-6BEB-4ED7-AC7C-CFCCE9B8329F}" type="parTrans" cxnId="{F0E2358D-F9E6-42E7-9D47-F418E0122A3B}">
      <dgm:prSet/>
      <dgm:spPr/>
      <dgm:t>
        <a:bodyPr/>
        <a:lstStyle/>
        <a:p>
          <a:endParaRPr lang="es-EC"/>
        </a:p>
      </dgm:t>
    </dgm:pt>
    <dgm:pt modelId="{BF8DC4C7-9A07-475D-8CA2-E84C8BFD4D1A}" type="sibTrans" cxnId="{F0E2358D-F9E6-42E7-9D47-F418E0122A3B}">
      <dgm:prSet/>
      <dgm:spPr/>
      <dgm:t>
        <a:bodyPr/>
        <a:lstStyle/>
        <a:p>
          <a:endParaRPr lang="es-EC"/>
        </a:p>
      </dgm:t>
    </dgm:pt>
    <dgm:pt modelId="{68AF0895-E52F-4055-8FC0-7267FC2BEE0A}">
      <dgm:prSet phldrT="[Texto]"/>
      <dgm:spPr/>
      <dgm:t>
        <a:bodyPr/>
        <a:lstStyle/>
        <a:p>
          <a:r>
            <a:rPr lang="es-EC" dirty="0" smtClean="0"/>
            <a:t>Servicios bajo demanda</a:t>
          </a:r>
          <a:endParaRPr lang="es-EC" dirty="0"/>
        </a:p>
      </dgm:t>
    </dgm:pt>
    <dgm:pt modelId="{AFFD70F0-397F-4FE1-A024-F855AC9A4380}" type="parTrans" cxnId="{3D46EAE8-CCEB-49AE-8B7C-CFC44A3C4BCC}">
      <dgm:prSet/>
      <dgm:spPr/>
      <dgm:t>
        <a:bodyPr/>
        <a:lstStyle/>
        <a:p>
          <a:endParaRPr lang="es-EC"/>
        </a:p>
      </dgm:t>
    </dgm:pt>
    <dgm:pt modelId="{744923E9-9279-4CDE-82D9-29C9BA70A8C0}" type="sibTrans" cxnId="{3D46EAE8-CCEB-49AE-8B7C-CFC44A3C4BCC}">
      <dgm:prSet/>
      <dgm:spPr/>
      <dgm:t>
        <a:bodyPr/>
        <a:lstStyle/>
        <a:p>
          <a:endParaRPr lang="es-EC"/>
        </a:p>
      </dgm:t>
    </dgm:pt>
    <dgm:pt modelId="{7416D92E-AB67-40BC-8A3D-45F4B8966C5D}">
      <dgm:prSet phldrT="[Texto]"/>
      <dgm:spPr/>
      <dgm:t>
        <a:bodyPr/>
        <a:lstStyle/>
        <a:p>
          <a:r>
            <a:rPr lang="es-MX" dirty="0" smtClean="0"/>
            <a:t>Se actualizarán al inicio y al final de la realización del servicio.</a:t>
          </a:r>
          <a:endParaRPr lang="es-EC" dirty="0"/>
        </a:p>
      </dgm:t>
    </dgm:pt>
    <dgm:pt modelId="{92949D5A-A4F5-4FCC-B81A-C02FE39D0B0C}" type="parTrans" cxnId="{7A0DE3BB-3749-4D4D-A01D-395DC8162E5C}">
      <dgm:prSet/>
      <dgm:spPr/>
      <dgm:t>
        <a:bodyPr/>
        <a:lstStyle/>
        <a:p>
          <a:endParaRPr lang="es-EC"/>
        </a:p>
      </dgm:t>
    </dgm:pt>
    <dgm:pt modelId="{4E1ED6DF-491F-4F0F-9158-9EBE06AEA625}" type="sibTrans" cxnId="{7A0DE3BB-3749-4D4D-A01D-395DC8162E5C}">
      <dgm:prSet/>
      <dgm:spPr/>
      <dgm:t>
        <a:bodyPr/>
        <a:lstStyle/>
        <a:p>
          <a:endParaRPr lang="es-EC"/>
        </a:p>
      </dgm:t>
    </dgm:pt>
    <dgm:pt modelId="{18233DA9-D8B6-48F8-B436-A1CC3CFDC05A}" type="pres">
      <dgm:prSet presAssocID="{2AC4CB47-79A0-4F1E-AD02-8F76D31850B7}" presName="Name0" presStyleCnt="0">
        <dgm:presLayoutVars>
          <dgm:chPref val="1"/>
          <dgm:dir/>
          <dgm:animOne val="branch"/>
          <dgm:animLvl val="lvl"/>
          <dgm:resizeHandles/>
        </dgm:presLayoutVars>
      </dgm:prSet>
      <dgm:spPr/>
      <dgm:t>
        <a:bodyPr/>
        <a:lstStyle/>
        <a:p>
          <a:endParaRPr lang="es-EC"/>
        </a:p>
      </dgm:t>
    </dgm:pt>
    <dgm:pt modelId="{0A3F0F2B-C007-4663-8D9C-B0C2CE4CCC36}" type="pres">
      <dgm:prSet presAssocID="{8066571E-4945-4231-860E-2EDBC503E604}" presName="vertOne" presStyleCnt="0"/>
      <dgm:spPr/>
    </dgm:pt>
    <dgm:pt modelId="{3C9DF5CA-F79C-4C15-B144-0483035311BE}" type="pres">
      <dgm:prSet presAssocID="{8066571E-4945-4231-860E-2EDBC503E604}" presName="txOne" presStyleLbl="node0" presStyleIdx="0" presStyleCnt="2">
        <dgm:presLayoutVars>
          <dgm:chPref val="3"/>
        </dgm:presLayoutVars>
      </dgm:prSet>
      <dgm:spPr/>
      <dgm:t>
        <a:bodyPr/>
        <a:lstStyle/>
        <a:p>
          <a:endParaRPr lang="es-EC"/>
        </a:p>
      </dgm:t>
    </dgm:pt>
    <dgm:pt modelId="{6E96D86E-9199-41D7-8AEC-45B461B82D9E}" type="pres">
      <dgm:prSet presAssocID="{8066571E-4945-4231-860E-2EDBC503E604}" presName="parTransOne" presStyleCnt="0"/>
      <dgm:spPr/>
    </dgm:pt>
    <dgm:pt modelId="{45B8B284-6B18-47DD-B20E-C5EC15F2ECB0}" type="pres">
      <dgm:prSet presAssocID="{8066571E-4945-4231-860E-2EDBC503E604}" presName="horzOne" presStyleCnt="0"/>
      <dgm:spPr/>
    </dgm:pt>
    <dgm:pt modelId="{9919D0C9-1038-4CFD-BC7C-A1BCEED89519}" type="pres">
      <dgm:prSet presAssocID="{7ED21711-C6DE-4B82-B308-7186735E7BC0}" presName="vertTwo" presStyleCnt="0"/>
      <dgm:spPr/>
    </dgm:pt>
    <dgm:pt modelId="{9A4066AF-368F-47D6-BF84-6DE3242AAF98}" type="pres">
      <dgm:prSet presAssocID="{7ED21711-C6DE-4B82-B308-7186735E7BC0}" presName="txTwo" presStyleLbl="node2" presStyleIdx="0" presStyleCnt="2">
        <dgm:presLayoutVars>
          <dgm:chPref val="3"/>
        </dgm:presLayoutVars>
      </dgm:prSet>
      <dgm:spPr/>
      <dgm:t>
        <a:bodyPr/>
        <a:lstStyle/>
        <a:p>
          <a:endParaRPr lang="es-EC"/>
        </a:p>
      </dgm:t>
    </dgm:pt>
    <dgm:pt modelId="{CB3AB741-0388-4FED-A7E2-94B7E0C93773}" type="pres">
      <dgm:prSet presAssocID="{7ED21711-C6DE-4B82-B308-7186735E7BC0}" presName="horzTwo" presStyleCnt="0"/>
      <dgm:spPr/>
    </dgm:pt>
    <dgm:pt modelId="{235F43C9-B597-4947-9276-2C8BB7C3DBDF}" type="pres">
      <dgm:prSet presAssocID="{B5552F46-8938-4C61-88DC-AB9CE387BBDF}" presName="sibSpaceOne" presStyleCnt="0"/>
      <dgm:spPr/>
    </dgm:pt>
    <dgm:pt modelId="{A07BBB44-C732-40D3-A5E4-DFA6853CF04B}" type="pres">
      <dgm:prSet presAssocID="{68AF0895-E52F-4055-8FC0-7267FC2BEE0A}" presName="vertOne" presStyleCnt="0"/>
      <dgm:spPr/>
    </dgm:pt>
    <dgm:pt modelId="{26C3DB44-7630-4A85-9B6D-1C1ED9F69ABF}" type="pres">
      <dgm:prSet presAssocID="{68AF0895-E52F-4055-8FC0-7267FC2BEE0A}" presName="txOne" presStyleLbl="node0" presStyleIdx="1" presStyleCnt="2">
        <dgm:presLayoutVars>
          <dgm:chPref val="3"/>
        </dgm:presLayoutVars>
      </dgm:prSet>
      <dgm:spPr/>
      <dgm:t>
        <a:bodyPr/>
        <a:lstStyle/>
        <a:p>
          <a:endParaRPr lang="es-EC"/>
        </a:p>
      </dgm:t>
    </dgm:pt>
    <dgm:pt modelId="{64D89642-C006-468E-8AF2-8EA686F7C194}" type="pres">
      <dgm:prSet presAssocID="{68AF0895-E52F-4055-8FC0-7267FC2BEE0A}" presName="parTransOne" presStyleCnt="0"/>
      <dgm:spPr/>
    </dgm:pt>
    <dgm:pt modelId="{3B03789A-F426-4DAC-97D1-12069BCDC88F}" type="pres">
      <dgm:prSet presAssocID="{68AF0895-E52F-4055-8FC0-7267FC2BEE0A}" presName="horzOne" presStyleCnt="0"/>
      <dgm:spPr/>
    </dgm:pt>
    <dgm:pt modelId="{8018FBAC-FFFA-40E5-92E0-87DCFBC0E66A}" type="pres">
      <dgm:prSet presAssocID="{7416D92E-AB67-40BC-8A3D-45F4B8966C5D}" presName="vertTwo" presStyleCnt="0"/>
      <dgm:spPr/>
    </dgm:pt>
    <dgm:pt modelId="{BA1BC5F0-693B-422C-A9E8-15144861D757}" type="pres">
      <dgm:prSet presAssocID="{7416D92E-AB67-40BC-8A3D-45F4B8966C5D}" presName="txTwo" presStyleLbl="node2" presStyleIdx="1" presStyleCnt="2">
        <dgm:presLayoutVars>
          <dgm:chPref val="3"/>
        </dgm:presLayoutVars>
      </dgm:prSet>
      <dgm:spPr/>
      <dgm:t>
        <a:bodyPr/>
        <a:lstStyle/>
        <a:p>
          <a:endParaRPr lang="es-EC"/>
        </a:p>
      </dgm:t>
    </dgm:pt>
    <dgm:pt modelId="{25F9FCBD-6326-4284-8ED5-1B3ACB1EA3B1}" type="pres">
      <dgm:prSet presAssocID="{7416D92E-AB67-40BC-8A3D-45F4B8966C5D}" presName="horzTwo" presStyleCnt="0"/>
      <dgm:spPr/>
    </dgm:pt>
  </dgm:ptLst>
  <dgm:cxnLst>
    <dgm:cxn modelId="{9F88BD8E-AAF8-4D19-96A4-6E3AF605092D}" type="presOf" srcId="{68AF0895-E52F-4055-8FC0-7267FC2BEE0A}" destId="{26C3DB44-7630-4A85-9B6D-1C1ED9F69ABF}" srcOrd="0" destOrd="0" presId="urn:microsoft.com/office/officeart/2005/8/layout/architecture+Icon"/>
    <dgm:cxn modelId="{BD4278F3-D7F2-462E-843E-7366690CA799}" srcId="{2AC4CB47-79A0-4F1E-AD02-8F76D31850B7}" destId="{8066571E-4945-4231-860E-2EDBC503E604}" srcOrd="0" destOrd="0" parTransId="{B62AE5BD-7E20-42EF-8600-7E7380875BE5}" sibTransId="{B5552F46-8938-4C61-88DC-AB9CE387BBDF}"/>
    <dgm:cxn modelId="{E9032E21-C5D3-4A08-B7BF-924D2D3C148E}" type="presOf" srcId="{2AC4CB47-79A0-4F1E-AD02-8F76D31850B7}" destId="{18233DA9-D8B6-48F8-B436-A1CC3CFDC05A}" srcOrd="0" destOrd="0" presId="urn:microsoft.com/office/officeart/2005/8/layout/architecture+Icon"/>
    <dgm:cxn modelId="{3D46EAE8-CCEB-49AE-8B7C-CFC44A3C4BCC}" srcId="{2AC4CB47-79A0-4F1E-AD02-8F76D31850B7}" destId="{68AF0895-E52F-4055-8FC0-7267FC2BEE0A}" srcOrd="1" destOrd="0" parTransId="{AFFD70F0-397F-4FE1-A024-F855AC9A4380}" sibTransId="{744923E9-9279-4CDE-82D9-29C9BA70A8C0}"/>
    <dgm:cxn modelId="{A035FD7B-7FB2-492F-9E60-F42D6DF18065}" type="presOf" srcId="{7416D92E-AB67-40BC-8A3D-45F4B8966C5D}" destId="{BA1BC5F0-693B-422C-A9E8-15144861D757}" srcOrd="0" destOrd="0" presId="urn:microsoft.com/office/officeart/2005/8/layout/architecture+Icon"/>
    <dgm:cxn modelId="{71D41EA2-5FB1-40B5-A010-B42198FF2150}" type="presOf" srcId="{7ED21711-C6DE-4B82-B308-7186735E7BC0}" destId="{9A4066AF-368F-47D6-BF84-6DE3242AAF98}" srcOrd="0" destOrd="0" presId="urn:microsoft.com/office/officeart/2005/8/layout/architecture+Icon"/>
    <dgm:cxn modelId="{7A0DE3BB-3749-4D4D-A01D-395DC8162E5C}" srcId="{68AF0895-E52F-4055-8FC0-7267FC2BEE0A}" destId="{7416D92E-AB67-40BC-8A3D-45F4B8966C5D}" srcOrd="0" destOrd="0" parTransId="{92949D5A-A4F5-4FCC-B81A-C02FE39D0B0C}" sibTransId="{4E1ED6DF-491F-4F0F-9158-9EBE06AEA625}"/>
    <dgm:cxn modelId="{F0E2358D-F9E6-42E7-9D47-F418E0122A3B}" srcId="{8066571E-4945-4231-860E-2EDBC503E604}" destId="{7ED21711-C6DE-4B82-B308-7186735E7BC0}" srcOrd="0" destOrd="0" parTransId="{26F9E152-6BEB-4ED7-AC7C-CFCCE9B8329F}" sibTransId="{BF8DC4C7-9A07-475D-8CA2-E84C8BFD4D1A}"/>
    <dgm:cxn modelId="{9BC457DD-CDFA-4527-BE7F-168B8D038132}" type="presOf" srcId="{8066571E-4945-4231-860E-2EDBC503E604}" destId="{3C9DF5CA-F79C-4C15-B144-0483035311BE}" srcOrd="0" destOrd="0" presId="urn:microsoft.com/office/officeart/2005/8/layout/architecture+Icon"/>
    <dgm:cxn modelId="{6FCECCEA-1775-40D4-B002-41799A2034A3}" type="presParOf" srcId="{18233DA9-D8B6-48F8-B436-A1CC3CFDC05A}" destId="{0A3F0F2B-C007-4663-8D9C-B0C2CE4CCC36}" srcOrd="0" destOrd="0" presId="urn:microsoft.com/office/officeart/2005/8/layout/architecture+Icon"/>
    <dgm:cxn modelId="{0034A8E3-79A8-457C-9D7A-1CB735DFF99D}" type="presParOf" srcId="{0A3F0F2B-C007-4663-8D9C-B0C2CE4CCC36}" destId="{3C9DF5CA-F79C-4C15-B144-0483035311BE}" srcOrd="0" destOrd="0" presId="urn:microsoft.com/office/officeart/2005/8/layout/architecture+Icon"/>
    <dgm:cxn modelId="{6978C2B5-E563-4E90-8961-F0704AF12C07}" type="presParOf" srcId="{0A3F0F2B-C007-4663-8D9C-B0C2CE4CCC36}" destId="{6E96D86E-9199-41D7-8AEC-45B461B82D9E}" srcOrd="1" destOrd="0" presId="urn:microsoft.com/office/officeart/2005/8/layout/architecture+Icon"/>
    <dgm:cxn modelId="{B98C5B68-4446-4AE3-9D66-C968671EFE11}" type="presParOf" srcId="{0A3F0F2B-C007-4663-8D9C-B0C2CE4CCC36}" destId="{45B8B284-6B18-47DD-B20E-C5EC15F2ECB0}" srcOrd="2" destOrd="0" presId="urn:microsoft.com/office/officeart/2005/8/layout/architecture+Icon"/>
    <dgm:cxn modelId="{5883DF55-8E7E-4ED6-94B5-0F0B979A91AF}" type="presParOf" srcId="{45B8B284-6B18-47DD-B20E-C5EC15F2ECB0}" destId="{9919D0C9-1038-4CFD-BC7C-A1BCEED89519}" srcOrd="0" destOrd="0" presId="urn:microsoft.com/office/officeart/2005/8/layout/architecture+Icon"/>
    <dgm:cxn modelId="{39349676-5345-49DF-8731-04A30EAE7D1B}" type="presParOf" srcId="{9919D0C9-1038-4CFD-BC7C-A1BCEED89519}" destId="{9A4066AF-368F-47D6-BF84-6DE3242AAF98}" srcOrd="0" destOrd="0" presId="urn:microsoft.com/office/officeart/2005/8/layout/architecture+Icon"/>
    <dgm:cxn modelId="{2F718ADB-0411-4A2E-9F9B-F3320299D3FE}" type="presParOf" srcId="{9919D0C9-1038-4CFD-BC7C-A1BCEED89519}" destId="{CB3AB741-0388-4FED-A7E2-94B7E0C93773}" srcOrd="1" destOrd="0" presId="urn:microsoft.com/office/officeart/2005/8/layout/architecture+Icon"/>
    <dgm:cxn modelId="{4110A753-60E0-4CD6-9F7E-8B10DF72942B}" type="presParOf" srcId="{18233DA9-D8B6-48F8-B436-A1CC3CFDC05A}" destId="{235F43C9-B597-4947-9276-2C8BB7C3DBDF}" srcOrd="1" destOrd="0" presId="urn:microsoft.com/office/officeart/2005/8/layout/architecture+Icon"/>
    <dgm:cxn modelId="{C05274E5-EBEB-404F-83FB-5FA20B1E8A47}" type="presParOf" srcId="{18233DA9-D8B6-48F8-B436-A1CC3CFDC05A}" destId="{A07BBB44-C732-40D3-A5E4-DFA6853CF04B}" srcOrd="2" destOrd="0" presId="urn:microsoft.com/office/officeart/2005/8/layout/architecture+Icon"/>
    <dgm:cxn modelId="{F1A89857-24FC-40AF-B579-75E50B581DD2}" type="presParOf" srcId="{A07BBB44-C732-40D3-A5E4-DFA6853CF04B}" destId="{26C3DB44-7630-4A85-9B6D-1C1ED9F69ABF}" srcOrd="0" destOrd="0" presId="urn:microsoft.com/office/officeart/2005/8/layout/architecture+Icon"/>
    <dgm:cxn modelId="{3D97DD58-BFB6-40C0-BCCB-5DE2C915A1D6}" type="presParOf" srcId="{A07BBB44-C732-40D3-A5E4-DFA6853CF04B}" destId="{64D89642-C006-468E-8AF2-8EA686F7C194}" srcOrd="1" destOrd="0" presId="urn:microsoft.com/office/officeart/2005/8/layout/architecture+Icon"/>
    <dgm:cxn modelId="{3EAA8FAF-988F-471A-848E-EF5B08894F22}" type="presParOf" srcId="{A07BBB44-C732-40D3-A5E4-DFA6853CF04B}" destId="{3B03789A-F426-4DAC-97D1-12069BCDC88F}" srcOrd="2" destOrd="0" presId="urn:microsoft.com/office/officeart/2005/8/layout/architecture+Icon"/>
    <dgm:cxn modelId="{1EA2FB49-664B-4F10-886F-6F12B920F184}" type="presParOf" srcId="{3B03789A-F426-4DAC-97D1-12069BCDC88F}" destId="{8018FBAC-FFFA-40E5-92E0-87DCFBC0E66A}" srcOrd="0" destOrd="0" presId="urn:microsoft.com/office/officeart/2005/8/layout/architecture+Icon"/>
    <dgm:cxn modelId="{0ECB03B7-86AB-4C23-9BB3-62C76C412179}" type="presParOf" srcId="{8018FBAC-FFFA-40E5-92E0-87DCFBC0E66A}" destId="{BA1BC5F0-693B-422C-A9E8-15144861D757}" srcOrd="0" destOrd="0" presId="urn:microsoft.com/office/officeart/2005/8/layout/architecture+Icon"/>
    <dgm:cxn modelId="{BEEF45DB-E617-414D-8798-BB18CA72ECC0}" type="presParOf" srcId="{8018FBAC-FFFA-40E5-92E0-87DCFBC0E66A}" destId="{25F9FCBD-6326-4284-8ED5-1B3ACB1EA3B1}" srcOrd="1" destOrd="0" presId="urn:microsoft.com/office/officeart/2005/8/layout/architecture+Icon"/>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02229C8B-413A-40E9-9468-1F9DA872A28E}" type="doc">
      <dgm:prSet loTypeId="urn:microsoft.com/office/officeart/2005/8/layout/bList2" loCatId="list" qsTypeId="urn:microsoft.com/office/officeart/2005/8/quickstyle/simple1" qsCatId="simple" csTypeId="urn:microsoft.com/office/officeart/2005/8/colors/colorful5" csCatId="colorful" phldr="1"/>
      <dgm:spPr/>
    </dgm:pt>
    <dgm:pt modelId="{449121C7-9DA7-4255-9782-79BE4F5C056D}">
      <dgm:prSet phldrT="[Texto]"/>
      <dgm:spPr/>
      <dgm:t>
        <a:bodyPr/>
        <a:lstStyle/>
        <a:p>
          <a:r>
            <a:rPr lang="es-EC" dirty="0" smtClean="0"/>
            <a:t>Dueño del proceso</a:t>
          </a:r>
          <a:endParaRPr lang="es-EC" dirty="0"/>
        </a:p>
      </dgm:t>
    </dgm:pt>
    <dgm:pt modelId="{06634560-5FE1-496A-AA5F-9282272B95B5}" type="parTrans" cxnId="{20EF807A-29D6-4C80-972A-A51C5E1648D7}">
      <dgm:prSet/>
      <dgm:spPr/>
      <dgm:t>
        <a:bodyPr/>
        <a:lstStyle/>
        <a:p>
          <a:endParaRPr lang="es-EC"/>
        </a:p>
      </dgm:t>
    </dgm:pt>
    <dgm:pt modelId="{50E1C3D1-68E7-432E-94BF-A685BE35D076}" type="sibTrans" cxnId="{20EF807A-29D6-4C80-972A-A51C5E1648D7}">
      <dgm:prSet/>
      <dgm:spPr/>
      <dgm:t>
        <a:bodyPr/>
        <a:lstStyle/>
        <a:p>
          <a:endParaRPr lang="es-EC"/>
        </a:p>
      </dgm:t>
    </dgm:pt>
    <dgm:pt modelId="{CE1FDEC0-DA45-4036-8AC7-AA29A2884ECF}">
      <dgm:prSet phldrT="[Texto]"/>
      <dgm:spPr/>
      <dgm:t>
        <a:bodyPr/>
        <a:lstStyle/>
        <a:p>
          <a:r>
            <a:rPr lang="es-EC" dirty="0" smtClean="0"/>
            <a:t>Responsable del proceso</a:t>
          </a:r>
          <a:endParaRPr lang="es-EC" dirty="0"/>
        </a:p>
      </dgm:t>
    </dgm:pt>
    <dgm:pt modelId="{E28831B2-6731-4BC3-8E5D-B5E718333693}" type="parTrans" cxnId="{1A96BDD5-F533-458D-872F-720ADC6B33E8}">
      <dgm:prSet/>
      <dgm:spPr/>
      <dgm:t>
        <a:bodyPr/>
        <a:lstStyle/>
        <a:p>
          <a:endParaRPr lang="es-EC"/>
        </a:p>
      </dgm:t>
    </dgm:pt>
    <dgm:pt modelId="{EB0B647E-7B7F-406D-A8E0-399EF55576F0}" type="sibTrans" cxnId="{1A96BDD5-F533-458D-872F-720ADC6B33E8}">
      <dgm:prSet/>
      <dgm:spPr/>
      <dgm:t>
        <a:bodyPr/>
        <a:lstStyle/>
        <a:p>
          <a:endParaRPr lang="es-EC"/>
        </a:p>
      </dgm:t>
    </dgm:pt>
    <dgm:pt modelId="{7833C66D-14E5-4E91-8CCF-48B8F86EB0F2}">
      <dgm:prSet/>
      <dgm:spPr/>
      <dgm:t>
        <a:bodyPr/>
        <a:lstStyle/>
        <a:p>
          <a:r>
            <a:rPr lang="es-MX" dirty="0" smtClean="0"/>
            <a:t>Encargado de completar la información de los formularios, pueden ser uno o más dependiendo si se trata de un servicio o tarea compartida. </a:t>
          </a:r>
          <a:endParaRPr lang="es-EC" dirty="0"/>
        </a:p>
      </dgm:t>
    </dgm:pt>
    <dgm:pt modelId="{75D64C6A-5565-4518-8C5B-63695A113A65}" type="parTrans" cxnId="{D3C31A59-94D4-400A-AA5F-1078463BC954}">
      <dgm:prSet/>
      <dgm:spPr/>
      <dgm:t>
        <a:bodyPr/>
        <a:lstStyle/>
        <a:p>
          <a:endParaRPr lang="es-EC"/>
        </a:p>
      </dgm:t>
    </dgm:pt>
    <dgm:pt modelId="{DFE912CD-067F-4B56-A613-A91105396B2B}" type="sibTrans" cxnId="{D3C31A59-94D4-400A-AA5F-1078463BC954}">
      <dgm:prSet/>
      <dgm:spPr/>
      <dgm:t>
        <a:bodyPr/>
        <a:lstStyle/>
        <a:p>
          <a:endParaRPr lang="es-EC"/>
        </a:p>
      </dgm:t>
    </dgm:pt>
    <dgm:pt modelId="{BB9239B0-7C72-457A-9300-F76E73E21D9C}">
      <dgm:prSet/>
      <dgm:spPr/>
      <dgm:t>
        <a:bodyPr/>
        <a:lstStyle/>
        <a:p>
          <a:r>
            <a:rPr lang="es-MX" dirty="0" smtClean="0"/>
            <a:t>Revisa la documentación y aprueba la información ingresada por el dueño del proceso.</a:t>
          </a:r>
          <a:endParaRPr lang="es-EC" dirty="0"/>
        </a:p>
      </dgm:t>
    </dgm:pt>
    <dgm:pt modelId="{946F2055-B46E-40E1-BDC3-2A864A863829}" type="parTrans" cxnId="{C2463B4A-4B9E-4F4C-AEF4-F48525A2506B}">
      <dgm:prSet/>
      <dgm:spPr/>
      <dgm:t>
        <a:bodyPr/>
        <a:lstStyle/>
        <a:p>
          <a:endParaRPr lang="es-EC"/>
        </a:p>
      </dgm:t>
    </dgm:pt>
    <dgm:pt modelId="{8B25C491-8429-45B3-8BBD-6235635FDF6B}" type="sibTrans" cxnId="{C2463B4A-4B9E-4F4C-AEF4-F48525A2506B}">
      <dgm:prSet/>
      <dgm:spPr/>
      <dgm:t>
        <a:bodyPr/>
        <a:lstStyle/>
        <a:p>
          <a:endParaRPr lang="es-EC"/>
        </a:p>
      </dgm:t>
    </dgm:pt>
    <dgm:pt modelId="{02E79189-3C7E-4EFA-AEF5-F7305AEDCA2D}" type="pres">
      <dgm:prSet presAssocID="{02229C8B-413A-40E9-9468-1F9DA872A28E}" presName="diagram" presStyleCnt="0">
        <dgm:presLayoutVars>
          <dgm:dir/>
          <dgm:animLvl val="lvl"/>
          <dgm:resizeHandles val="exact"/>
        </dgm:presLayoutVars>
      </dgm:prSet>
      <dgm:spPr/>
    </dgm:pt>
    <dgm:pt modelId="{6638ED20-5D38-4188-9CFB-4FCD67680284}" type="pres">
      <dgm:prSet presAssocID="{449121C7-9DA7-4255-9782-79BE4F5C056D}" presName="compNode" presStyleCnt="0"/>
      <dgm:spPr/>
    </dgm:pt>
    <dgm:pt modelId="{63922780-BD72-409D-A3B0-A24597726738}" type="pres">
      <dgm:prSet presAssocID="{449121C7-9DA7-4255-9782-79BE4F5C056D}" presName="childRect" presStyleLbl="bgAcc1" presStyleIdx="0" presStyleCnt="2">
        <dgm:presLayoutVars>
          <dgm:bulletEnabled val="1"/>
        </dgm:presLayoutVars>
      </dgm:prSet>
      <dgm:spPr/>
      <dgm:t>
        <a:bodyPr/>
        <a:lstStyle/>
        <a:p>
          <a:endParaRPr lang="es-EC"/>
        </a:p>
      </dgm:t>
    </dgm:pt>
    <dgm:pt modelId="{6FAF514E-C50E-4F65-A38D-D47C9A1D51CF}" type="pres">
      <dgm:prSet presAssocID="{449121C7-9DA7-4255-9782-79BE4F5C056D}" presName="parentText" presStyleLbl="node1" presStyleIdx="0" presStyleCnt="0">
        <dgm:presLayoutVars>
          <dgm:chMax val="0"/>
          <dgm:bulletEnabled val="1"/>
        </dgm:presLayoutVars>
      </dgm:prSet>
      <dgm:spPr/>
      <dgm:t>
        <a:bodyPr/>
        <a:lstStyle/>
        <a:p>
          <a:endParaRPr lang="es-EC"/>
        </a:p>
      </dgm:t>
    </dgm:pt>
    <dgm:pt modelId="{B74536C3-F253-44D4-ACBC-7CC934BBA136}" type="pres">
      <dgm:prSet presAssocID="{449121C7-9DA7-4255-9782-79BE4F5C056D}" presName="parentRect" presStyleLbl="alignNode1" presStyleIdx="0" presStyleCnt="2"/>
      <dgm:spPr/>
      <dgm:t>
        <a:bodyPr/>
        <a:lstStyle/>
        <a:p>
          <a:endParaRPr lang="es-EC"/>
        </a:p>
      </dgm:t>
    </dgm:pt>
    <dgm:pt modelId="{6FAF839D-8E40-44BC-A6CE-29B9D20F0F28}" type="pres">
      <dgm:prSet presAssocID="{449121C7-9DA7-4255-9782-79BE4F5C056D}" presName="adorn" presStyleLbl="fgAccFollowNode1" presStyleIdx="0" presStyleCnt="2"/>
      <dgm:spPr/>
    </dgm:pt>
    <dgm:pt modelId="{3CCE208D-880C-4C5F-B14F-D2F2A6B7CF4F}" type="pres">
      <dgm:prSet presAssocID="{50E1C3D1-68E7-432E-94BF-A685BE35D076}" presName="sibTrans" presStyleLbl="sibTrans2D1" presStyleIdx="0" presStyleCnt="0"/>
      <dgm:spPr/>
      <dgm:t>
        <a:bodyPr/>
        <a:lstStyle/>
        <a:p>
          <a:endParaRPr lang="es-EC"/>
        </a:p>
      </dgm:t>
    </dgm:pt>
    <dgm:pt modelId="{EDEB3A77-0908-44B6-9A5F-673DD98F15EE}" type="pres">
      <dgm:prSet presAssocID="{CE1FDEC0-DA45-4036-8AC7-AA29A2884ECF}" presName="compNode" presStyleCnt="0"/>
      <dgm:spPr/>
    </dgm:pt>
    <dgm:pt modelId="{F45BE54D-FAF5-40CA-865F-944E1C3D052A}" type="pres">
      <dgm:prSet presAssocID="{CE1FDEC0-DA45-4036-8AC7-AA29A2884ECF}" presName="childRect" presStyleLbl="bgAcc1" presStyleIdx="1" presStyleCnt="2">
        <dgm:presLayoutVars>
          <dgm:bulletEnabled val="1"/>
        </dgm:presLayoutVars>
      </dgm:prSet>
      <dgm:spPr/>
      <dgm:t>
        <a:bodyPr/>
        <a:lstStyle/>
        <a:p>
          <a:endParaRPr lang="es-EC"/>
        </a:p>
      </dgm:t>
    </dgm:pt>
    <dgm:pt modelId="{24955EE0-CA6B-4A68-9914-6D89AB242684}" type="pres">
      <dgm:prSet presAssocID="{CE1FDEC0-DA45-4036-8AC7-AA29A2884ECF}" presName="parentText" presStyleLbl="node1" presStyleIdx="0" presStyleCnt="0">
        <dgm:presLayoutVars>
          <dgm:chMax val="0"/>
          <dgm:bulletEnabled val="1"/>
        </dgm:presLayoutVars>
      </dgm:prSet>
      <dgm:spPr/>
      <dgm:t>
        <a:bodyPr/>
        <a:lstStyle/>
        <a:p>
          <a:endParaRPr lang="es-EC"/>
        </a:p>
      </dgm:t>
    </dgm:pt>
    <dgm:pt modelId="{4D1C834B-AABE-4B4E-A0D2-AF656B6843B7}" type="pres">
      <dgm:prSet presAssocID="{CE1FDEC0-DA45-4036-8AC7-AA29A2884ECF}" presName="parentRect" presStyleLbl="alignNode1" presStyleIdx="1" presStyleCnt="2"/>
      <dgm:spPr/>
      <dgm:t>
        <a:bodyPr/>
        <a:lstStyle/>
        <a:p>
          <a:endParaRPr lang="es-EC"/>
        </a:p>
      </dgm:t>
    </dgm:pt>
    <dgm:pt modelId="{6EEC0A8F-4C45-4C0A-86D0-81D473C42874}" type="pres">
      <dgm:prSet presAssocID="{CE1FDEC0-DA45-4036-8AC7-AA29A2884ECF}" presName="adorn" presStyleLbl="fgAccFollowNode1" presStyleIdx="1" presStyleCnt="2"/>
      <dgm:spPr/>
    </dgm:pt>
  </dgm:ptLst>
  <dgm:cxnLst>
    <dgm:cxn modelId="{D034088D-EDCA-4766-8A89-090BD3B69AC5}" type="presOf" srcId="{50E1C3D1-68E7-432E-94BF-A685BE35D076}" destId="{3CCE208D-880C-4C5F-B14F-D2F2A6B7CF4F}" srcOrd="0" destOrd="0" presId="urn:microsoft.com/office/officeart/2005/8/layout/bList2"/>
    <dgm:cxn modelId="{34D7D040-4C23-4321-B870-1D1028DD2338}" type="presOf" srcId="{CE1FDEC0-DA45-4036-8AC7-AA29A2884ECF}" destId="{4D1C834B-AABE-4B4E-A0D2-AF656B6843B7}" srcOrd="1" destOrd="0" presId="urn:microsoft.com/office/officeart/2005/8/layout/bList2"/>
    <dgm:cxn modelId="{20EF807A-29D6-4C80-972A-A51C5E1648D7}" srcId="{02229C8B-413A-40E9-9468-1F9DA872A28E}" destId="{449121C7-9DA7-4255-9782-79BE4F5C056D}" srcOrd="0" destOrd="0" parTransId="{06634560-5FE1-496A-AA5F-9282272B95B5}" sibTransId="{50E1C3D1-68E7-432E-94BF-A685BE35D076}"/>
    <dgm:cxn modelId="{1A96BDD5-F533-458D-872F-720ADC6B33E8}" srcId="{02229C8B-413A-40E9-9468-1F9DA872A28E}" destId="{CE1FDEC0-DA45-4036-8AC7-AA29A2884ECF}" srcOrd="1" destOrd="0" parTransId="{E28831B2-6731-4BC3-8E5D-B5E718333693}" sibTransId="{EB0B647E-7B7F-406D-A8E0-399EF55576F0}"/>
    <dgm:cxn modelId="{F57BC3EE-B2CE-403B-8A8F-EFB9A741DCE5}" type="presOf" srcId="{7833C66D-14E5-4E91-8CCF-48B8F86EB0F2}" destId="{63922780-BD72-409D-A3B0-A24597726738}" srcOrd="0" destOrd="0" presId="urn:microsoft.com/office/officeart/2005/8/layout/bList2"/>
    <dgm:cxn modelId="{C2463B4A-4B9E-4F4C-AEF4-F48525A2506B}" srcId="{CE1FDEC0-DA45-4036-8AC7-AA29A2884ECF}" destId="{BB9239B0-7C72-457A-9300-F76E73E21D9C}" srcOrd="0" destOrd="0" parTransId="{946F2055-B46E-40E1-BDC3-2A864A863829}" sibTransId="{8B25C491-8429-45B3-8BBD-6235635FDF6B}"/>
    <dgm:cxn modelId="{48A00AF0-7C6D-4088-BBF7-3E50F1F809B7}" type="presOf" srcId="{BB9239B0-7C72-457A-9300-F76E73E21D9C}" destId="{F45BE54D-FAF5-40CA-865F-944E1C3D052A}" srcOrd="0" destOrd="0" presId="urn:microsoft.com/office/officeart/2005/8/layout/bList2"/>
    <dgm:cxn modelId="{3772BB81-2113-4E1C-85E8-5D066A09D852}" type="presOf" srcId="{449121C7-9DA7-4255-9782-79BE4F5C056D}" destId="{6FAF514E-C50E-4F65-A38D-D47C9A1D51CF}" srcOrd="0" destOrd="0" presId="urn:microsoft.com/office/officeart/2005/8/layout/bList2"/>
    <dgm:cxn modelId="{D3C31A59-94D4-400A-AA5F-1078463BC954}" srcId="{449121C7-9DA7-4255-9782-79BE4F5C056D}" destId="{7833C66D-14E5-4E91-8CCF-48B8F86EB0F2}" srcOrd="0" destOrd="0" parTransId="{75D64C6A-5565-4518-8C5B-63695A113A65}" sibTransId="{DFE912CD-067F-4B56-A613-A91105396B2B}"/>
    <dgm:cxn modelId="{033D8BB3-F609-4411-83A4-F9FC7CC61DA2}" type="presOf" srcId="{CE1FDEC0-DA45-4036-8AC7-AA29A2884ECF}" destId="{24955EE0-CA6B-4A68-9914-6D89AB242684}" srcOrd="0" destOrd="0" presId="urn:microsoft.com/office/officeart/2005/8/layout/bList2"/>
    <dgm:cxn modelId="{8A994061-AE84-4816-99A2-87E25BD417F6}" type="presOf" srcId="{449121C7-9DA7-4255-9782-79BE4F5C056D}" destId="{B74536C3-F253-44D4-ACBC-7CC934BBA136}" srcOrd="1" destOrd="0" presId="urn:microsoft.com/office/officeart/2005/8/layout/bList2"/>
    <dgm:cxn modelId="{63D77DB4-436E-4491-9766-D066CA122395}" type="presOf" srcId="{02229C8B-413A-40E9-9468-1F9DA872A28E}" destId="{02E79189-3C7E-4EFA-AEF5-F7305AEDCA2D}" srcOrd="0" destOrd="0" presId="urn:microsoft.com/office/officeart/2005/8/layout/bList2"/>
    <dgm:cxn modelId="{01731309-FAD0-42E0-88FA-6DD430DF21F9}" type="presParOf" srcId="{02E79189-3C7E-4EFA-AEF5-F7305AEDCA2D}" destId="{6638ED20-5D38-4188-9CFB-4FCD67680284}" srcOrd="0" destOrd="0" presId="urn:microsoft.com/office/officeart/2005/8/layout/bList2"/>
    <dgm:cxn modelId="{617AF0FE-CA59-45D1-AA30-FC778DF398A8}" type="presParOf" srcId="{6638ED20-5D38-4188-9CFB-4FCD67680284}" destId="{63922780-BD72-409D-A3B0-A24597726738}" srcOrd="0" destOrd="0" presId="urn:microsoft.com/office/officeart/2005/8/layout/bList2"/>
    <dgm:cxn modelId="{8F0F6F5F-8499-4E0C-AA3F-63D646E1F0CC}" type="presParOf" srcId="{6638ED20-5D38-4188-9CFB-4FCD67680284}" destId="{6FAF514E-C50E-4F65-A38D-D47C9A1D51CF}" srcOrd="1" destOrd="0" presId="urn:microsoft.com/office/officeart/2005/8/layout/bList2"/>
    <dgm:cxn modelId="{E9012713-3F84-4A74-8249-2613101A4F7B}" type="presParOf" srcId="{6638ED20-5D38-4188-9CFB-4FCD67680284}" destId="{B74536C3-F253-44D4-ACBC-7CC934BBA136}" srcOrd="2" destOrd="0" presId="urn:microsoft.com/office/officeart/2005/8/layout/bList2"/>
    <dgm:cxn modelId="{D703BFA7-6935-422C-B49C-405907BB6D3E}" type="presParOf" srcId="{6638ED20-5D38-4188-9CFB-4FCD67680284}" destId="{6FAF839D-8E40-44BC-A6CE-29B9D20F0F28}" srcOrd="3" destOrd="0" presId="urn:microsoft.com/office/officeart/2005/8/layout/bList2"/>
    <dgm:cxn modelId="{08380B96-B41B-497A-BF3B-32FCE0E24FD7}" type="presParOf" srcId="{02E79189-3C7E-4EFA-AEF5-F7305AEDCA2D}" destId="{3CCE208D-880C-4C5F-B14F-D2F2A6B7CF4F}" srcOrd="1" destOrd="0" presId="urn:microsoft.com/office/officeart/2005/8/layout/bList2"/>
    <dgm:cxn modelId="{0B4DF1E4-294B-472E-8D93-A871C221854A}" type="presParOf" srcId="{02E79189-3C7E-4EFA-AEF5-F7305AEDCA2D}" destId="{EDEB3A77-0908-44B6-9A5F-673DD98F15EE}" srcOrd="2" destOrd="0" presId="urn:microsoft.com/office/officeart/2005/8/layout/bList2"/>
    <dgm:cxn modelId="{9B6DD3F4-EFA7-4E8F-9BE9-FD626AE04E64}" type="presParOf" srcId="{EDEB3A77-0908-44B6-9A5F-673DD98F15EE}" destId="{F45BE54D-FAF5-40CA-865F-944E1C3D052A}" srcOrd="0" destOrd="0" presId="urn:microsoft.com/office/officeart/2005/8/layout/bList2"/>
    <dgm:cxn modelId="{BE821F56-EE05-4A1E-A3C2-8416B1A3753E}" type="presParOf" srcId="{EDEB3A77-0908-44B6-9A5F-673DD98F15EE}" destId="{24955EE0-CA6B-4A68-9914-6D89AB242684}" srcOrd="1" destOrd="0" presId="urn:microsoft.com/office/officeart/2005/8/layout/bList2"/>
    <dgm:cxn modelId="{1BFDA9EF-D495-4283-B5CF-5588D43BB66C}" type="presParOf" srcId="{EDEB3A77-0908-44B6-9A5F-673DD98F15EE}" destId="{4D1C834B-AABE-4B4E-A0D2-AF656B6843B7}" srcOrd="2" destOrd="0" presId="urn:microsoft.com/office/officeart/2005/8/layout/bList2"/>
    <dgm:cxn modelId="{1B6606ED-3585-4F75-AB0E-73EA599C5D17}" type="presParOf" srcId="{EDEB3A77-0908-44B6-9A5F-673DD98F15EE}" destId="{6EEC0A8F-4C45-4C0A-86D0-81D473C42874}" srcOrd="3" destOrd="0" presId="urn:microsoft.com/office/officeart/2005/8/layout/bList2"/>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2.2.11 Estructura. Fase 2: Evaluación del proceso. </a:t>
          </a:r>
          <a:r>
            <a:rPr lang="es-MX" sz="2400" b="1" u="none" dirty="0" err="1" smtClean="0">
              <a:solidFill>
                <a:schemeClr val="bg1"/>
              </a:solidFill>
            </a:rPr>
            <a:t>Form</a:t>
          </a:r>
          <a:r>
            <a:rPr lang="es-MX" sz="2400" b="1" u="none" dirty="0" smtClean="0">
              <a:solidFill>
                <a:schemeClr val="bg1"/>
              </a:solidFill>
            </a:rPr>
            <a:t>. Aseguramiento de la Eficiencia de un Servicio o Tarea (III)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F999943-9FB8-446A-8AFE-6ACEC352A994}" type="presOf" srcId="{09FEC86F-E036-4932-A1F3-29C792D7DC38}" destId="{ED61DF64-18D5-4490-B573-C36FB134BE14}" srcOrd="0" destOrd="0" presId="urn:microsoft.com/office/officeart/2005/8/layout/vList2"/>
    <dgm:cxn modelId="{9706D6F5-78BE-4E01-9C8F-F205EB688AF3}"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1B98B57-5ADE-4EF9-94F6-299B03907022}"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2.2.12 Estructura. Fase 2: Evaluación del proceso. Aseguramiento de la Eficiencia Integral de un proceso (I)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05C469B-0C37-4FEC-BDA8-687F65C5137A}" type="presOf" srcId="{09FEC86F-E036-4932-A1F3-29C792D7DC38}" destId="{ED61DF64-18D5-4490-B573-C36FB134BE14}" srcOrd="0" destOrd="0" presId="urn:microsoft.com/office/officeart/2005/8/layout/vList2"/>
    <dgm:cxn modelId="{9B4E90C3-29DD-4DCC-B852-866A6C3421BB}"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78CD329-F364-42C0-BEFE-28F6007EB757}"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1B09762D-425B-42A3-B4E8-B3033BCDF69C}" type="doc">
      <dgm:prSet loTypeId="urn:microsoft.com/office/officeart/2005/8/layout/vList6" loCatId="list" qsTypeId="urn:microsoft.com/office/officeart/2005/8/quickstyle/simple5" qsCatId="simple" csTypeId="urn:microsoft.com/office/officeart/2005/8/colors/colorful5" csCatId="colorful" phldr="1"/>
      <dgm:spPr/>
      <dgm:t>
        <a:bodyPr/>
        <a:lstStyle/>
        <a:p>
          <a:endParaRPr lang="es-EC"/>
        </a:p>
      </dgm:t>
    </dgm:pt>
    <dgm:pt modelId="{693AAEED-70AC-4677-8561-B0B03CC519FF}">
      <dgm:prSet phldrT="[Texto]" phldr="1" custT="1"/>
      <dgm:spPr/>
      <dgm:t>
        <a:bodyPr/>
        <a:lstStyle/>
        <a:p>
          <a:endParaRPr lang="es-EC" sz="2400" dirty="0"/>
        </a:p>
      </dgm:t>
    </dgm:pt>
    <dgm:pt modelId="{04D3DCBF-D42F-4F70-AF31-6949AD53CD43}" type="parTrans" cxnId="{2D3D2F8A-2D84-472C-821A-79B3B1F52DB7}">
      <dgm:prSet/>
      <dgm:spPr/>
      <dgm:t>
        <a:bodyPr/>
        <a:lstStyle/>
        <a:p>
          <a:endParaRPr lang="es-EC"/>
        </a:p>
      </dgm:t>
    </dgm:pt>
    <dgm:pt modelId="{AEC32479-7F71-4CD5-B205-B5929F0B95A9}" type="sibTrans" cxnId="{2D3D2F8A-2D84-472C-821A-79B3B1F52DB7}">
      <dgm:prSet/>
      <dgm:spPr/>
      <dgm:t>
        <a:bodyPr/>
        <a:lstStyle/>
        <a:p>
          <a:endParaRPr lang="es-EC"/>
        </a:p>
      </dgm:t>
    </dgm:pt>
    <dgm:pt modelId="{209BCE5D-1DEB-46C6-9CB1-298E1DCB0449}">
      <dgm:prSet phldrT="[Texto]" custT="1"/>
      <dgm:spPr/>
      <dgm:t>
        <a:bodyPr/>
        <a:lstStyle/>
        <a:p>
          <a:r>
            <a:rPr lang="es-MX" sz="1600" dirty="0" smtClean="0"/>
            <a:t>Número de servicios ofrecidos o tareas realizadas.</a:t>
          </a:r>
          <a:endParaRPr lang="es-EC" sz="1600" dirty="0"/>
        </a:p>
      </dgm:t>
    </dgm:pt>
    <dgm:pt modelId="{462B91FA-776B-4E0A-99E4-510F8F21DD24}" type="parTrans" cxnId="{BB03690F-D411-4426-B720-5C89FBB3FCAB}">
      <dgm:prSet/>
      <dgm:spPr/>
      <dgm:t>
        <a:bodyPr/>
        <a:lstStyle/>
        <a:p>
          <a:endParaRPr lang="es-EC"/>
        </a:p>
      </dgm:t>
    </dgm:pt>
    <dgm:pt modelId="{A6F96176-E250-42CF-BB58-E894B6BBD7F3}" type="sibTrans" cxnId="{BB03690F-D411-4426-B720-5C89FBB3FCAB}">
      <dgm:prSet/>
      <dgm:spPr/>
      <dgm:t>
        <a:bodyPr/>
        <a:lstStyle/>
        <a:p>
          <a:endParaRPr lang="es-EC"/>
        </a:p>
      </dgm:t>
    </dgm:pt>
    <dgm:pt modelId="{04A3CDFC-AE94-4C4B-9915-3800A98E72EC}">
      <dgm:prSet phldrT="[Texto]" custT="1"/>
      <dgm:spPr/>
      <dgm:t>
        <a:bodyPr/>
        <a:lstStyle/>
        <a:p>
          <a:endParaRPr lang="es-EC" sz="2400" dirty="0"/>
        </a:p>
      </dgm:t>
    </dgm:pt>
    <dgm:pt modelId="{ACF9EB83-EA3D-4CDC-83EE-28817E7FFB06}" type="parTrans" cxnId="{144F4D89-2FA3-4608-BF66-D5C42C177BA6}">
      <dgm:prSet/>
      <dgm:spPr/>
      <dgm:t>
        <a:bodyPr/>
        <a:lstStyle/>
        <a:p>
          <a:endParaRPr lang="es-EC"/>
        </a:p>
      </dgm:t>
    </dgm:pt>
    <dgm:pt modelId="{A880861F-3ECA-4E5D-B04A-0166F5E4F46D}" type="sibTrans" cxnId="{144F4D89-2FA3-4608-BF66-D5C42C177BA6}">
      <dgm:prSet/>
      <dgm:spPr/>
      <dgm:t>
        <a:bodyPr/>
        <a:lstStyle/>
        <a:p>
          <a:endParaRPr lang="es-EC"/>
        </a:p>
      </dgm:t>
    </dgm:pt>
    <dgm:pt modelId="{FE207B49-E919-4BF5-98BA-F1987B8D3044}">
      <dgm:prSet phldrT="[Texto]" custT="1"/>
      <dgm:spPr/>
      <dgm:t>
        <a:bodyPr/>
        <a:lstStyle/>
        <a:p>
          <a:endParaRPr lang="es-EC" sz="2400" dirty="0"/>
        </a:p>
      </dgm:t>
    </dgm:pt>
    <dgm:pt modelId="{8E901D3F-C85A-4CAB-923C-D2BD5D07A371}" type="parTrans" cxnId="{BC9C6F97-3F26-4CD6-B933-45E0056DB88C}">
      <dgm:prSet/>
      <dgm:spPr/>
      <dgm:t>
        <a:bodyPr/>
        <a:lstStyle/>
        <a:p>
          <a:endParaRPr lang="es-EC"/>
        </a:p>
      </dgm:t>
    </dgm:pt>
    <dgm:pt modelId="{47BB40D8-E861-4C2A-8D6B-CC43F977578E}" type="sibTrans" cxnId="{BC9C6F97-3F26-4CD6-B933-45E0056DB88C}">
      <dgm:prSet/>
      <dgm:spPr/>
      <dgm:t>
        <a:bodyPr/>
        <a:lstStyle/>
        <a:p>
          <a:endParaRPr lang="es-EC"/>
        </a:p>
      </dgm:t>
    </dgm:pt>
    <dgm:pt modelId="{E55B280E-94F9-4893-A54B-7BA6DE4C7FAB}">
      <dgm:prSet phldrT="[Texto]" custT="1"/>
      <dgm:spPr/>
      <dgm:t>
        <a:bodyPr/>
        <a:lstStyle/>
        <a:p>
          <a:r>
            <a:rPr lang="es-MX" sz="1600" dirty="0" smtClean="0"/>
            <a:t>Tasa de tolerancia: es la relación permisible entre el número de servicios eficientes con respecto al número de servicios o tareas realizadas.</a:t>
          </a:r>
          <a:endParaRPr lang="es-EC" sz="1600" dirty="0"/>
        </a:p>
      </dgm:t>
    </dgm:pt>
    <dgm:pt modelId="{FE786BAD-A982-4940-B464-EB4632DB1A0A}" type="parTrans" cxnId="{4176C068-FE40-44B3-9B2E-E7820E3BEC12}">
      <dgm:prSet/>
      <dgm:spPr/>
      <dgm:t>
        <a:bodyPr/>
        <a:lstStyle/>
        <a:p>
          <a:endParaRPr lang="es-EC"/>
        </a:p>
      </dgm:t>
    </dgm:pt>
    <dgm:pt modelId="{CB387336-5CDB-42C0-9DC2-5EC969CD24A0}" type="sibTrans" cxnId="{4176C068-FE40-44B3-9B2E-E7820E3BEC12}">
      <dgm:prSet/>
      <dgm:spPr/>
      <dgm:t>
        <a:bodyPr/>
        <a:lstStyle/>
        <a:p>
          <a:endParaRPr lang="es-EC"/>
        </a:p>
      </dgm:t>
    </dgm:pt>
    <dgm:pt modelId="{F560DB0C-888F-4E78-965A-5842CDE91E6F}">
      <dgm:prSet phldrT="[Texto]" custT="1"/>
      <dgm:spPr/>
      <dgm:t>
        <a:bodyPr/>
        <a:lstStyle/>
        <a:p>
          <a:r>
            <a:rPr lang="es-MX" sz="1600" dirty="0" smtClean="0"/>
            <a:t>Tasa de desempeño, es el cálculo entre el número de servicios o tareas eficientes con relación al número total de servicios o tareas. . </a:t>
          </a:r>
          <a:endParaRPr lang="es-EC" sz="1600" dirty="0"/>
        </a:p>
      </dgm:t>
    </dgm:pt>
    <dgm:pt modelId="{42473416-7560-49D3-AFB9-39557955784D}" type="parTrans" cxnId="{FBCEFBE7-86A4-4529-A713-349F65FAEEA9}">
      <dgm:prSet/>
      <dgm:spPr/>
      <dgm:t>
        <a:bodyPr/>
        <a:lstStyle/>
        <a:p>
          <a:endParaRPr lang="es-EC"/>
        </a:p>
      </dgm:t>
    </dgm:pt>
    <dgm:pt modelId="{5AA7242B-B1EE-4C1E-ADCB-9029ABBEB65C}" type="sibTrans" cxnId="{FBCEFBE7-86A4-4529-A713-349F65FAEEA9}">
      <dgm:prSet/>
      <dgm:spPr/>
      <dgm:t>
        <a:bodyPr/>
        <a:lstStyle/>
        <a:p>
          <a:endParaRPr lang="es-EC"/>
        </a:p>
      </dgm:t>
    </dgm:pt>
    <dgm:pt modelId="{80FA4A93-1B5B-4007-813B-B75256C45131}">
      <dgm:prSet custT="1"/>
      <dgm:spPr/>
      <dgm:t>
        <a:bodyPr/>
        <a:lstStyle/>
        <a:p>
          <a:r>
            <a:rPr lang="es-MX" sz="1600" dirty="0" smtClean="0"/>
            <a:t>Número de servicios o tareas realizadas de manera eficiente.</a:t>
          </a:r>
          <a:endParaRPr lang="es-EC" sz="1600" dirty="0"/>
        </a:p>
      </dgm:t>
    </dgm:pt>
    <dgm:pt modelId="{7902B774-53C2-4555-81A7-C9433F56897C}" type="parTrans" cxnId="{D3EB65CD-4455-4778-A56F-09F638C3F8AC}">
      <dgm:prSet/>
      <dgm:spPr/>
      <dgm:t>
        <a:bodyPr/>
        <a:lstStyle/>
        <a:p>
          <a:endParaRPr lang="es-EC"/>
        </a:p>
      </dgm:t>
    </dgm:pt>
    <dgm:pt modelId="{9BB0BA55-68D6-46CE-8B0B-8D73740FD3E3}" type="sibTrans" cxnId="{D3EB65CD-4455-4778-A56F-09F638C3F8AC}">
      <dgm:prSet/>
      <dgm:spPr/>
      <dgm:t>
        <a:bodyPr/>
        <a:lstStyle/>
        <a:p>
          <a:endParaRPr lang="es-EC"/>
        </a:p>
      </dgm:t>
    </dgm:pt>
    <dgm:pt modelId="{5322E2C8-7D9A-4300-9D03-A6392CE319BE}">
      <dgm:prSet phldrT="[Texto]" phldr="1" custT="1"/>
      <dgm:spPr/>
      <dgm:t>
        <a:bodyPr/>
        <a:lstStyle/>
        <a:p>
          <a:endParaRPr lang="es-EC" sz="2400" dirty="0"/>
        </a:p>
      </dgm:t>
    </dgm:pt>
    <dgm:pt modelId="{B2A52F2E-6397-4B8E-881C-5AE69AC26FFD}" type="sibTrans" cxnId="{BFECDAB0-50D1-454A-AE48-7293560F62EE}">
      <dgm:prSet/>
      <dgm:spPr/>
      <dgm:t>
        <a:bodyPr/>
        <a:lstStyle/>
        <a:p>
          <a:endParaRPr lang="es-EC"/>
        </a:p>
      </dgm:t>
    </dgm:pt>
    <dgm:pt modelId="{BA242E79-82C4-4034-A963-64F6A956C950}" type="parTrans" cxnId="{BFECDAB0-50D1-454A-AE48-7293560F62EE}">
      <dgm:prSet/>
      <dgm:spPr/>
      <dgm:t>
        <a:bodyPr/>
        <a:lstStyle/>
        <a:p>
          <a:endParaRPr lang="es-EC"/>
        </a:p>
      </dgm:t>
    </dgm:pt>
    <dgm:pt modelId="{18013390-ED9E-4789-9CAC-2340AB7BEAC7}" type="pres">
      <dgm:prSet presAssocID="{1B09762D-425B-42A3-B4E8-B3033BCDF69C}" presName="Name0" presStyleCnt="0">
        <dgm:presLayoutVars>
          <dgm:dir/>
          <dgm:animLvl val="lvl"/>
          <dgm:resizeHandles/>
        </dgm:presLayoutVars>
      </dgm:prSet>
      <dgm:spPr/>
      <dgm:t>
        <a:bodyPr/>
        <a:lstStyle/>
        <a:p>
          <a:endParaRPr lang="es-EC"/>
        </a:p>
      </dgm:t>
    </dgm:pt>
    <dgm:pt modelId="{E859B72E-BB19-43E3-ABB8-1F6CCE9002FE}" type="pres">
      <dgm:prSet presAssocID="{693AAEED-70AC-4677-8561-B0B03CC519FF}" presName="linNode" presStyleCnt="0"/>
      <dgm:spPr/>
    </dgm:pt>
    <dgm:pt modelId="{5844C70B-8F5E-492A-8ABF-38FE371341B0}" type="pres">
      <dgm:prSet presAssocID="{693AAEED-70AC-4677-8561-B0B03CC519FF}" presName="parentShp" presStyleLbl="node1" presStyleIdx="0" presStyleCnt="4" custScaleX="49070">
        <dgm:presLayoutVars>
          <dgm:bulletEnabled val="1"/>
        </dgm:presLayoutVars>
      </dgm:prSet>
      <dgm:spPr/>
      <dgm:t>
        <a:bodyPr/>
        <a:lstStyle/>
        <a:p>
          <a:endParaRPr lang="es-EC"/>
        </a:p>
      </dgm:t>
    </dgm:pt>
    <dgm:pt modelId="{122B6B51-C721-4797-AC3C-38B5599CF6D1}" type="pres">
      <dgm:prSet presAssocID="{693AAEED-70AC-4677-8561-B0B03CC519FF}" presName="childShp" presStyleLbl="bgAccFollowNode1" presStyleIdx="0" presStyleCnt="4">
        <dgm:presLayoutVars>
          <dgm:bulletEnabled val="1"/>
        </dgm:presLayoutVars>
      </dgm:prSet>
      <dgm:spPr/>
      <dgm:t>
        <a:bodyPr/>
        <a:lstStyle/>
        <a:p>
          <a:endParaRPr lang="es-EC"/>
        </a:p>
      </dgm:t>
    </dgm:pt>
    <dgm:pt modelId="{D73E2C93-4583-46A5-9AB8-5F9092768E7B}" type="pres">
      <dgm:prSet presAssocID="{AEC32479-7F71-4CD5-B205-B5929F0B95A9}" presName="spacing" presStyleCnt="0"/>
      <dgm:spPr/>
    </dgm:pt>
    <dgm:pt modelId="{851C8508-C471-43E4-8027-936277360D3B}" type="pres">
      <dgm:prSet presAssocID="{04A3CDFC-AE94-4C4B-9915-3800A98E72EC}" presName="linNode" presStyleCnt="0"/>
      <dgm:spPr/>
    </dgm:pt>
    <dgm:pt modelId="{95041344-ACFE-4FA6-A706-34CD8FEC4CC3}" type="pres">
      <dgm:prSet presAssocID="{04A3CDFC-AE94-4C4B-9915-3800A98E72EC}" presName="parentShp" presStyleLbl="node1" presStyleIdx="1" presStyleCnt="4" custScaleX="49070">
        <dgm:presLayoutVars>
          <dgm:bulletEnabled val="1"/>
        </dgm:presLayoutVars>
      </dgm:prSet>
      <dgm:spPr/>
      <dgm:t>
        <a:bodyPr/>
        <a:lstStyle/>
        <a:p>
          <a:endParaRPr lang="es-EC"/>
        </a:p>
      </dgm:t>
    </dgm:pt>
    <dgm:pt modelId="{4E431228-292C-425E-B487-0ADB2CD27530}" type="pres">
      <dgm:prSet presAssocID="{04A3CDFC-AE94-4C4B-9915-3800A98E72EC}" presName="childShp" presStyleLbl="bgAccFollowNode1" presStyleIdx="1" presStyleCnt="4">
        <dgm:presLayoutVars>
          <dgm:bulletEnabled val="1"/>
        </dgm:presLayoutVars>
      </dgm:prSet>
      <dgm:spPr/>
      <dgm:t>
        <a:bodyPr/>
        <a:lstStyle/>
        <a:p>
          <a:endParaRPr lang="es-EC"/>
        </a:p>
      </dgm:t>
    </dgm:pt>
    <dgm:pt modelId="{A3C1926D-4516-4A61-A32D-78B63282A640}" type="pres">
      <dgm:prSet presAssocID="{A880861F-3ECA-4E5D-B04A-0166F5E4F46D}" presName="spacing" presStyleCnt="0"/>
      <dgm:spPr/>
    </dgm:pt>
    <dgm:pt modelId="{31492D60-DB04-4AB0-8545-F96820EFC6BB}" type="pres">
      <dgm:prSet presAssocID="{FE207B49-E919-4BF5-98BA-F1987B8D3044}" presName="linNode" presStyleCnt="0"/>
      <dgm:spPr/>
    </dgm:pt>
    <dgm:pt modelId="{8F9C3FC3-6FC8-48C4-A5AD-913F35D15F39}" type="pres">
      <dgm:prSet presAssocID="{FE207B49-E919-4BF5-98BA-F1987B8D3044}" presName="parentShp" presStyleLbl="node1" presStyleIdx="2" presStyleCnt="4" custScaleX="49070">
        <dgm:presLayoutVars>
          <dgm:bulletEnabled val="1"/>
        </dgm:presLayoutVars>
      </dgm:prSet>
      <dgm:spPr/>
      <dgm:t>
        <a:bodyPr/>
        <a:lstStyle/>
        <a:p>
          <a:endParaRPr lang="es-EC"/>
        </a:p>
      </dgm:t>
    </dgm:pt>
    <dgm:pt modelId="{5E3001AC-3C54-4D0F-A71E-56F4ABE2BF67}" type="pres">
      <dgm:prSet presAssocID="{FE207B49-E919-4BF5-98BA-F1987B8D3044}" presName="childShp" presStyleLbl="bgAccFollowNode1" presStyleIdx="2" presStyleCnt="4">
        <dgm:presLayoutVars>
          <dgm:bulletEnabled val="1"/>
        </dgm:presLayoutVars>
      </dgm:prSet>
      <dgm:spPr/>
      <dgm:t>
        <a:bodyPr/>
        <a:lstStyle/>
        <a:p>
          <a:endParaRPr lang="es-EC"/>
        </a:p>
      </dgm:t>
    </dgm:pt>
    <dgm:pt modelId="{D7957892-387A-4BBA-91CE-FD6C6E01A79A}" type="pres">
      <dgm:prSet presAssocID="{47BB40D8-E861-4C2A-8D6B-CC43F977578E}" presName="spacing" presStyleCnt="0"/>
      <dgm:spPr/>
    </dgm:pt>
    <dgm:pt modelId="{55022E5D-FB64-42EF-A12E-B9C6826300DE}" type="pres">
      <dgm:prSet presAssocID="{5322E2C8-7D9A-4300-9D03-A6392CE319BE}" presName="linNode" presStyleCnt="0"/>
      <dgm:spPr/>
    </dgm:pt>
    <dgm:pt modelId="{8E7B7181-063D-425E-9620-6E64D3C9D95F}" type="pres">
      <dgm:prSet presAssocID="{5322E2C8-7D9A-4300-9D03-A6392CE319BE}" presName="parentShp" presStyleLbl="node1" presStyleIdx="3" presStyleCnt="4" custScaleX="49070">
        <dgm:presLayoutVars>
          <dgm:bulletEnabled val="1"/>
        </dgm:presLayoutVars>
      </dgm:prSet>
      <dgm:spPr/>
      <dgm:t>
        <a:bodyPr/>
        <a:lstStyle/>
        <a:p>
          <a:endParaRPr lang="es-EC"/>
        </a:p>
      </dgm:t>
    </dgm:pt>
    <dgm:pt modelId="{B3C0950D-EEBC-4C0B-9484-A6720F3D2113}" type="pres">
      <dgm:prSet presAssocID="{5322E2C8-7D9A-4300-9D03-A6392CE319BE}" presName="childShp" presStyleLbl="bgAccFollowNode1" presStyleIdx="3" presStyleCnt="4">
        <dgm:presLayoutVars>
          <dgm:bulletEnabled val="1"/>
        </dgm:presLayoutVars>
      </dgm:prSet>
      <dgm:spPr/>
      <dgm:t>
        <a:bodyPr/>
        <a:lstStyle/>
        <a:p>
          <a:endParaRPr lang="es-EC"/>
        </a:p>
      </dgm:t>
    </dgm:pt>
  </dgm:ptLst>
  <dgm:cxnLst>
    <dgm:cxn modelId="{BDEC578D-4138-45DB-A712-53D0A21750C3}" type="presOf" srcId="{693AAEED-70AC-4677-8561-B0B03CC519FF}" destId="{5844C70B-8F5E-492A-8ABF-38FE371341B0}" srcOrd="0" destOrd="0" presId="urn:microsoft.com/office/officeart/2005/8/layout/vList6"/>
    <dgm:cxn modelId="{FBCEFBE7-86A4-4529-A713-349F65FAEEA9}" srcId="{5322E2C8-7D9A-4300-9D03-A6392CE319BE}" destId="{F560DB0C-888F-4E78-965A-5842CDE91E6F}" srcOrd="0" destOrd="0" parTransId="{42473416-7560-49D3-AFB9-39557955784D}" sibTransId="{5AA7242B-B1EE-4C1E-ADCB-9029ABBEB65C}"/>
    <dgm:cxn modelId="{ECD0BB93-FB15-4151-A478-1CCC7E20E40B}" type="presOf" srcId="{E55B280E-94F9-4893-A54B-7BA6DE4C7FAB}" destId="{5E3001AC-3C54-4D0F-A71E-56F4ABE2BF67}" srcOrd="0" destOrd="0" presId="urn:microsoft.com/office/officeart/2005/8/layout/vList6"/>
    <dgm:cxn modelId="{144F4D89-2FA3-4608-BF66-D5C42C177BA6}" srcId="{1B09762D-425B-42A3-B4E8-B3033BCDF69C}" destId="{04A3CDFC-AE94-4C4B-9915-3800A98E72EC}" srcOrd="1" destOrd="0" parTransId="{ACF9EB83-EA3D-4CDC-83EE-28817E7FFB06}" sibTransId="{A880861F-3ECA-4E5D-B04A-0166F5E4F46D}"/>
    <dgm:cxn modelId="{2D3D2F8A-2D84-472C-821A-79B3B1F52DB7}" srcId="{1B09762D-425B-42A3-B4E8-B3033BCDF69C}" destId="{693AAEED-70AC-4677-8561-B0B03CC519FF}" srcOrd="0" destOrd="0" parTransId="{04D3DCBF-D42F-4F70-AF31-6949AD53CD43}" sibTransId="{AEC32479-7F71-4CD5-B205-B5929F0B95A9}"/>
    <dgm:cxn modelId="{4176C068-FE40-44B3-9B2E-E7820E3BEC12}" srcId="{FE207B49-E919-4BF5-98BA-F1987B8D3044}" destId="{E55B280E-94F9-4893-A54B-7BA6DE4C7FAB}" srcOrd="0" destOrd="0" parTransId="{FE786BAD-A982-4940-B464-EB4632DB1A0A}" sibTransId="{CB387336-5CDB-42C0-9DC2-5EC969CD24A0}"/>
    <dgm:cxn modelId="{BFECDAB0-50D1-454A-AE48-7293560F62EE}" srcId="{1B09762D-425B-42A3-B4E8-B3033BCDF69C}" destId="{5322E2C8-7D9A-4300-9D03-A6392CE319BE}" srcOrd="3" destOrd="0" parTransId="{BA242E79-82C4-4034-A963-64F6A956C950}" sibTransId="{B2A52F2E-6397-4B8E-881C-5AE69AC26FFD}"/>
    <dgm:cxn modelId="{2F0DB942-B2DA-4E72-BD4F-ADD605C77730}" type="presOf" srcId="{209BCE5D-1DEB-46C6-9CB1-298E1DCB0449}" destId="{122B6B51-C721-4797-AC3C-38B5599CF6D1}" srcOrd="0" destOrd="0" presId="urn:microsoft.com/office/officeart/2005/8/layout/vList6"/>
    <dgm:cxn modelId="{81ECF44E-151F-4B2D-AB9F-05B073621A89}" type="presOf" srcId="{1B09762D-425B-42A3-B4E8-B3033BCDF69C}" destId="{18013390-ED9E-4789-9CAC-2340AB7BEAC7}" srcOrd="0" destOrd="0" presId="urn:microsoft.com/office/officeart/2005/8/layout/vList6"/>
    <dgm:cxn modelId="{BD56171C-86AA-42CA-9ED6-8CC650AB56AE}" type="presOf" srcId="{80FA4A93-1B5B-4007-813B-B75256C45131}" destId="{4E431228-292C-425E-B487-0ADB2CD27530}" srcOrd="0" destOrd="0" presId="urn:microsoft.com/office/officeart/2005/8/layout/vList6"/>
    <dgm:cxn modelId="{EE4A4484-F5E6-44B6-B32F-5CE12BC65C75}" type="presOf" srcId="{FE207B49-E919-4BF5-98BA-F1987B8D3044}" destId="{8F9C3FC3-6FC8-48C4-A5AD-913F35D15F39}" srcOrd="0" destOrd="0" presId="urn:microsoft.com/office/officeart/2005/8/layout/vList6"/>
    <dgm:cxn modelId="{55A970D4-957A-460F-B645-FE5B8C3F396E}" type="presOf" srcId="{04A3CDFC-AE94-4C4B-9915-3800A98E72EC}" destId="{95041344-ACFE-4FA6-A706-34CD8FEC4CC3}" srcOrd="0" destOrd="0" presId="urn:microsoft.com/office/officeart/2005/8/layout/vList6"/>
    <dgm:cxn modelId="{D3EB65CD-4455-4778-A56F-09F638C3F8AC}" srcId="{04A3CDFC-AE94-4C4B-9915-3800A98E72EC}" destId="{80FA4A93-1B5B-4007-813B-B75256C45131}" srcOrd="0" destOrd="0" parTransId="{7902B774-53C2-4555-81A7-C9433F56897C}" sibTransId="{9BB0BA55-68D6-46CE-8B0B-8D73740FD3E3}"/>
    <dgm:cxn modelId="{BC9C6F97-3F26-4CD6-B933-45E0056DB88C}" srcId="{1B09762D-425B-42A3-B4E8-B3033BCDF69C}" destId="{FE207B49-E919-4BF5-98BA-F1987B8D3044}" srcOrd="2" destOrd="0" parTransId="{8E901D3F-C85A-4CAB-923C-D2BD5D07A371}" sibTransId="{47BB40D8-E861-4C2A-8D6B-CC43F977578E}"/>
    <dgm:cxn modelId="{CD9F74F3-2B2D-45D0-817C-1C87D1392954}" type="presOf" srcId="{5322E2C8-7D9A-4300-9D03-A6392CE319BE}" destId="{8E7B7181-063D-425E-9620-6E64D3C9D95F}" srcOrd="0" destOrd="0" presId="urn:microsoft.com/office/officeart/2005/8/layout/vList6"/>
    <dgm:cxn modelId="{E94ABF0B-BB7D-4D2A-9A8E-D69795922AF5}" type="presOf" srcId="{F560DB0C-888F-4E78-965A-5842CDE91E6F}" destId="{B3C0950D-EEBC-4C0B-9484-A6720F3D2113}" srcOrd="0" destOrd="0" presId="urn:microsoft.com/office/officeart/2005/8/layout/vList6"/>
    <dgm:cxn modelId="{BB03690F-D411-4426-B720-5C89FBB3FCAB}" srcId="{693AAEED-70AC-4677-8561-B0B03CC519FF}" destId="{209BCE5D-1DEB-46C6-9CB1-298E1DCB0449}" srcOrd="0" destOrd="0" parTransId="{462B91FA-776B-4E0A-99E4-510F8F21DD24}" sibTransId="{A6F96176-E250-42CF-BB58-E894B6BBD7F3}"/>
    <dgm:cxn modelId="{1800DE6D-173D-4D69-84E8-D0D9FF685300}" type="presParOf" srcId="{18013390-ED9E-4789-9CAC-2340AB7BEAC7}" destId="{E859B72E-BB19-43E3-ABB8-1F6CCE9002FE}" srcOrd="0" destOrd="0" presId="urn:microsoft.com/office/officeart/2005/8/layout/vList6"/>
    <dgm:cxn modelId="{4BC2AFBF-2E5D-428E-8DAD-83CFAF9CEC15}" type="presParOf" srcId="{E859B72E-BB19-43E3-ABB8-1F6CCE9002FE}" destId="{5844C70B-8F5E-492A-8ABF-38FE371341B0}" srcOrd="0" destOrd="0" presId="urn:microsoft.com/office/officeart/2005/8/layout/vList6"/>
    <dgm:cxn modelId="{A3F3AA15-BEF9-4CB4-AAB3-8A3137E18BA2}" type="presParOf" srcId="{E859B72E-BB19-43E3-ABB8-1F6CCE9002FE}" destId="{122B6B51-C721-4797-AC3C-38B5599CF6D1}" srcOrd="1" destOrd="0" presId="urn:microsoft.com/office/officeart/2005/8/layout/vList6"/>
    <dgm:cxn modelId="{B2D16740-1059-4D33-A806-2D6B560D6CA7}" type="presParOf" srcId="{18013390-ED9E-4789-9CAC-2340AB7BEAC7}" destId="{D73E2C93-4583-46A5-9AB8-5F9092768E7B}" srcOrd="1" destOrd="0" presId="urn:microsoft.com/office/officeart/2005/8/layout/vList6"/>
    <dgm:cxn modelId="{E62FA6F0-3DE3-473C-9763-A27C80DBC2A4}" type="presParOf" srcId="{18013390-ED9E-4789-9CAC-2340AB7BEAC7}" destId="{851C8508-C471-43E4-8027-936277360D3B}" srcOrd="2" destOrd="0" presId="urn:microsoft.com/office/officeart/2005/8/layout/vList6"/>
    <dgm:cxn modelId="{E6B2CFFC-00CE-4D50-83A1-7DC46DEC964E}" type="presParOf" srcId="{851C8508-C471-43E4-8027-936277360D3B}" destId="{95041344-ACFE-4FA6-A706-34CD8FEC4CC3}" srcOrd="0" destOrd="0" presId="urn:microsoft.com/office/officeart/2005/8/layout/vList6"/>
    <dgm:cxn modelId="{233596FF-1D9B-4B0A-97E0-A0F076848111}" type="presParOf" srcId="{851C8508-C471-43E4-8027-936277360D3B}" destId="{4E431228-292C-425E-B487-0ADB2CD27530}" srcOrd="1" destOrd="0" presId="urn:microsoft.com/office/officeart/2005/8/layout/vList6"/>
    <dgm:cxn modelId="{85095BA4-4447-46CB-8E0E-AD2200CAEDDB}" type="presParOf" srcId="{18013390-ED9E-4789-9CAC-2340AB7BEAC7}" destId="{A3C1926D-4516-4A61-A32D-78B63282A640}" srcOrd="3" destOrd="0" presId="urn:microsoft.com/office/officeart/2005/8/layout/vList6"/>
    <dgm:cxn modelId="{85883C8E-C11E-4168-9731-8CF27838AF0E}" type="presParOf" srcId="{18013390-ED9E-4789-9CAC-2340AB7BEAC7}" destId="{31492D60-DB04-4AB0-8545-F96820EFC6BB}" srcOrd="4" destOrd="0" presId="urn:microsoft.com/office/officeart/2005/8/layout/vList6"/>
    <dgm:cxn modelId="{9697EB4E-44CF-482C-AB26-0BA7355038F3}" type="presParOf" srcId="{31492D60-DB04-4AB0-8545-F96820EFC6BB}" destId="{8F9C3FC3-6FC8-48C4-A5AD-913F35D15F39}" srcOrd="0" destOrd="0" presId="urn:microsoft.com/office/officeart/2005/8/layout/vList6"/>
    <dgm:cxn modelId="{0D5CA9D2-DA14-4102-BD43-2D19347A2DFC}" type="presParOf" srcId="{31492D60-DB04-4AB0-8545-F96820EFC6BB}" destId="{5E3001AC-3C54-4D0F-A71E-56F4ABE2BF67}" srcOrd="1" destOrd="0" presId="urn:microsoft.com/office/officeart/2005/8/layout/vList6"/>
    <dgm:cxn modelId="{A9FD9CBC-FE24-4E23-A495-90E446477932}" type="presParOf" srcId="{18013390-ED9E-4789-9CAC-2340AB7BEAC7}" destId="{D7957892-387A-4BBA-91CE-FD6C6E01A79A}" srcOrd="5" destOrd="0" presId="urn:microsoft.com/office/officeart/2005/8/layout/vList6"/>
    <dgm:cxn modelId="{8099B213-2846-4AFD-AA85-2500AE6D338A}" type="presParOf" srcId="{18013390-ED9E-4789-9CAC-2340AB7BEAC7}" destId="{55022E5D-FB64-42EF-A12E-B9C6826300DE}" srcOrd="6" destOrd="0" presId="urn:microsoft.com/office/officeart/2005/8/layout/vList6"/>
    <dgm:cxn modelId="{2E32EE87-8592-401E-831B-D1178483F497}" type="presParOf" srcId="{55022E5D-FB64-42EF-A12E-B9C6826300DE}" destId="{8E7B7181-063D-425E-9620-6E64D3C9D95F}" srcOrd="0" destOrd="0" presId="urn:microsoft.com/office/officeart/2005/8/layout/vList6"/>
    <dgm:cxn modelId="{F7A9B8C9-E718-4714-B76E-5F560B987A19}" type="presParOf" srcId="{55022E5D-FB64-42EF-A12E-B9C6826300DE}" destId="{B3C0950D-EEBC-4C0B-9484-A6720F3D2113}" srcOrd="1" destOrd="0" presId="urn:microsoft.com/office/officeart/2005/8/layout/vList6"/>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2.2.13 Estructura. Fase 2: Evaluación del proceso. Aseguramiento de la Eficiencia Integral de un proceso (II)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8533EE98-352B-446E-98B3-7820AB90BF5C}" type="presOf" srcId="{238CC9A4-0EAE-4AC6-8A4B-689493D375E4}" destId="{FC7C4530-963F-4D81-8C96-75FADF586974}" srcOrd="0" destOrd="0" presId="urn:microsoft.com/office/officeart/2005/8/layout/vList2"/>
    <dgm:cxn modelId="{A5FBCF7E-B904-4C80-A4AF-980D63CAA129}"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AF2A3CE-3290-423C-97FD-FF94E54C3F08}"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2AC4CB47-79A0-4F1E-AD02-8F76D31850B7}" type="doc">
      <dgm:prSet loTypeId="urn:microsoft.com/office/officeart/2005/8/layout/vList5" loCatId="list" qsTypeId="urn:microsoft.com/office/officeart/2005/8/quickstyle/simple5" qsCatId="simple" csTypeId="urn:microsoft.com/office/officeart/2005/8/colors/colorful5" csCatId="colorful" phldr="1"/>
      <dgm:spPr/>
      <dgm:t>
        <a:bodyPr/>
        <a:lstStyle/>
        <a:p>
          <a:endParaRPr lang="es-EC"/>
        </a:p>
      </dgm:t>
    </dgm:pt>
    <dgm:pt modelId="{8066571E-4945-4231-860E-2EDBC503E604}">
      <dgm:prSet phldrT="[Texto]"/>
      <dgm:spPr/>
      <dgm:t>
        <a:bodyPr/>
        <a:lstStyle/>
        <a:p>
          <a:r>
            <a:rPr lang="es-EC" dirty="0" smtClean="0"/>
            <a:t>Servicios recurrentes</a:t>
          </a:r>
          <a:endParaRPr lang="es-EC" dirty="0"/>
        </a:p>
      </dgm:t>
    </dgm:pt>
    <dgm:pt modelId="{B62AE5BD-7E20-42EF-8600-7E7380875BE5}" type="parTrans" cxnId="{BD4278F3-D7F2-462E-843E-7366690CA799}">
      <dgm:prSet/>
      <dgm:spPr/>
      <dgm:t>
        <a:bodyPr/>
        <a:lstStyle/>
        <a:p>
          <a:endParaRPr lang="es-EC"/>
        </a:p>
      </dgm:t>
    </dgm:pt>
    <dgm:pt modelId="{B5552F46-8938-4C61-88DC-AB9CE387BBDF}" type="sibTrans" cxnId="{BD4278F3-D7F2-462E-843E-7366690CA799}">
      <dgm:prSet/>
      <dgm:spPr/>
      <dgm:t>
        <a:bodyPr/>
        <a:lstStyle/>
        <a:p>
          <a:endParaRPr lang="es-EC"/>
        </a:p>
      </dgm:t>
    </dgm:pt>
    <dgm:pt modelId="{7ED21711-C6DE-4B82-B308-7186735E7BC0}">
      <dgm:prSet phldrT="[Texto]"/>
      <dgm:spPr/>
      <dgm:t>
        <a:bodyPr/>
        <a:lstStyle/>
        <a:p>
          <a:r>
            <a:rPr lang="es-MX" dirty="0" smtClean="0"/>
            <a:t>Las variables se modificarán mensualmente</a:t>
          </a:r>
          <a:endParaRPr lang="es-EC" dirty="0"/>
        </a:p>
      </dgm:t>
    </dgm:pt>
    <dgm:pt modelId="{26F9E152-6BEB-4ED7-AC7C-CFCCE9B8329F}" type="parTrans" cxnId="{F0E2358D-F9E6-42E7-9D47-F418E0122A3B}">
      <dgm:prSet/>
      <dgm:spPr/>
      <dgm:t>
        <a:bodyPr/>
        <a:lstStyle/>
        <a:p>
          <a:endParaRPr lang="es-EC"/>
        </a:p>
      </dgm:t>
    </dgm:pt>
    <dgm:pt modelId="{BF8DC4C7-9A07-475D-8CA2-E84C8BFD4D1A}" type="sibTrans" cxnId="{F0E2358D-F9E6-42E7-9D47-F418E0122A3B}">
      <dgm:prSet/>
      <dgm:spPr/>
      <dgm:t>
        <a:bodyPr/>
        <a:lstStyle/>
        <a:p>
          <a:endParaRPr lang="es-EC"/>
        </a:p>
      </dgm:t>
    </dgm:pt>
    <dgm:pt modelId="{68AF0895-E52F-4055-8FC0-7267FC2BEE0A}">
      <dgm:prSet phldrT="[Texto]"/>
      <dgm:spPr/>
      <dgm:t>
        <a:bodyPr/>
        <a:lstStyle/>
        <a:p>
          <a:r>
            <a:rPr lang="es-EC" dirty="0" smtClean="0"/>
            <a:t>Servicios bajo demanda</a:t>
          </a:r>
          <a:endParaRPr lang="es-EC" dirty="0"/>
        </a:p>
      </dgm:t>
    </dgm:pt>
    <dgm:pt modelId="{AFFD70F0-397F-4FE1-A024-F855AC9A4380}" type="parTrans" cxnId="{3D46EAE8-CCEB-49AE-8B7C-CFC44A3C4BCC}">
      <dgm:prSet/>
      <dgm:spPr/>
      <dgm:t>
        <a:bodyPr/>
        <a:lstStyle/>
        <a:p>
          <a:endParaRPr lang="es-EC"/>
        </a:p>
      </dgm:t>
    </dgm:pt>
    <dgm:pt modelId="{744923E9-9279-4CDE-82D9-29C9BA70A8C0}" type="sibTrans" cxnId="{3D46EAE8-CCEB-49AE-8B7C-CFC44A3C4BCC}">
      <dgm:prSet/>
      <dgm:spPr/>
      <dgm:t>
        <a:bodyPr/>
        <a:lstStyle/>
        <a:p>
          <a:endParaRPr lang="es-EC"/>
        </a:p>
      </dgm:t>
    </dgm:pt>
    <dgm:pt modelId="{7416D92E-AB67-40BC-8A3D-45F4B8966C5D}">
      <dgm:prSet phldrT="[Texto]"/>
      <dgm:spPr/>
      <dgm:t>
        <a:bodyPr/>
        <a:lstStyle/>
        <a:p>
          <a:r>
            <a:rPr lang="es-MX" dirty="0" smtClean="0"/>
            <a:t>Se actualizarán al inicio y al final de la realización del servicio.</a:t>
          </a:r>
          <a:endParaRPr lang="es-EC" dirty="0"/>
        </a:p>
      </dgm:t>
    </dgm:pt>
    <dgm:pt modelId="{92949D5A-A4F5-4FCC-B81A-C02FE39D0B0C}" type="parTrans" cxnId="{7A0DE3BB-3749-4D4D-A01D-395DC8162E5C}">
      <dgm:prSet/>
      <dgm:spPr/>
      <dgm:t>
        <a:bodyPr/>
        <a:lstStyle/>
        <a:p>
          <a:endParaRPr lang="es-EC"/>
        </a:p>
      </dgm:t>
    </dgm:pt>
    <dgm:pt modelId="{4E1ED6DF-491F-4F0F-9158-9EBE06AEA625}" type="sibTrans" cxnId="{7A0DE3BB-3749-4D4D-A01D-395DC8162E5C}">
      <dgm:prSet/>
      <dgm:spPr/>
      <dgm:t>
        <a:bodyPr/>
        <a:lstStyle/>
        <a:p>
          <a:endParaRPr lang="es-EC"/>
        </a:p>
      </dgm:t>
    </dgm:pt>
    <dgm:pt modelId="{F9C43C1A-7DD2-4838-AC8A-01267720324D}" type="pres">
      <dgm:prSet presAssocID="{2AC4CB47-79A0-4F1E-AD02-8F76D31850B7}" presName="Name0" presStyleCnt="0">
        <dgm:presLayoutVars>
          <dgm:dir/>
          <dgm:animLvl val="lvl"/>
          <dgm:resizeHandles val="exact"/>
        </dgm:presLayoutVars>
      </dgm:prSet>
      <dgm:spPr/>
      <dgm:t>
        <a:bodyPr/>
        <a:lstStyle/>
        <a:p>
          <a:endParaRPr lang="es-EC"/>
        </a:p>
      </dgm:t>
    </dgm:pt>
    <dgm:pt modelId="{73FE7347-0273-4A40-B29E-BE0728AF3B9E}" type="pres">
      <dgm:prSet presAssocID="{8066571E-4945-4231-860E-2EDBC503E604}" presName="linNode" presStyleCnt="0"/>
      <dgm:spPr/>
    </dgm:pt>
    <dgm:pt modelId="{1DBBCA8D-469B-443F-8AFF-990AC7611364}" type="pres">
      <dgm:prSet presAssocID="{8066571E-4945-4231-860E-2EDBC503E604}" presName="parentText" presStyleLbl="node1" presStyleIdx="0" presStyleCnt="2">
        <dgm:presLayoutVars>
          <dgm:chMax val="1"/>
          <dgm:bulletEnabled val="1"/>
        </dgm:presLayoutVars>
      </dgm:prSet>
      <dgm:spPr/>
      <dgm:t>
        <a:bodyPr/>
        <a:lstStyle/>
        <a:p>
          <a:endParaRPr lang="es-EC"/>
        </a:p>
      </dgm:t>
    </dgm:pt>
    <dgm:pt modelId="{82954D4C-5BD9-41DC-AD1A-549EF44A765C}" type="pres">
      <dgm:prSet presAssocID="{8066571E-4945-4231-860E-2EDBC503E604}" presName="descendantText" presStyleLbl="alignAccFollowNode1" presStyleIdx="0" presStyleCnt="2">
        <dgm:presLayoutVars>
          <dgm:bulletEnabled val="1"/>
        </dgm:presLayoutVars>
      </dgm:prSet>
      <dgm:spPr/>
      <dgm:t>
        <a:bodyPr/>
        <a:lstStyle/>
        <a:p>
          <a:endParaRPr lang="es-EC"/>
        </a:p>
      </dgm:t>
    </dgm:pt>
    <dgm:pt modelId="{D541A6BF-9C0A-449B-B19A-C1851EB6207E}" type="pres">
      <dgm:prSet presAssocID="{B5552F46-8938-4C61-88DC-AB9CE387BBDF}" presName="sp" presStyleCnt="0"/>
      <dgm:spPr/>
    </dgm:pt>
    <dgm:pt modelId="{9BEA3ED0-A858-4D62-A253-425D35108FD2}" type="pres">
      <dgm:prSet presAssocID="{68AF0895-E52F-4055-8FC0-7267FC2BEE0A}" presName="linNode" presStyleCnt="0"/>
      <dgm:spPr/>
    </dgm:pt>
    <dgm:pt modelId="{8F2E0490-C7C2-4AA4-B996-BDADC0CD1F4B}" type="pres">
      <dgm:prSet presAssocID="{68AF0895-E52F-4055-8FC0-7267FC2BEE0A}" presName="parentText" presStyleLbl="node1" presStyleIdx="1" presStyleCnt="2">
        <dgm:presLayoutVars>
          <dgm:chMax val="1"/>
          <dgm:bulletEnabled val="1"/>
        </dgm:presLayoutVars>
      </dgm:prSet>
      <dgm:spPr/>
      <dgm:t>
        <a:bodyPr/>
        <a:lstStyle/>
        <a:p>
          <a:endParaRPr lang="es-EC"/>
        </a:p>
      </dgm:t>
    </dgm:pt>
    <dgm:pt modelId="{69173A85-1EA2-438E-A61A-1C9927B919A6}" type="pres">
      <dgm:prSet presAssocID="{68AF0895-E52F-4055-8FC0-7267FC2BEE0A}" presName="descendantText" presStyleLbl="alignAccFollowNode1" presStyleIdx="1" presStyleCnt="2">
        <dgm:presLayoutVars>
          <dgm:bulletEnabled val="1"/>
        </dgm:presLayoutVars>
      </dgm:prSet>
      <dgm:spPr/>
      <dgm:t>
        <a:bodyPr/>
        <a:lstStyle/>
        <a:p>
          <a:endParaRPr lang="es-EC"/>
        </a:p>
      </dgm:t>
    </dgm:pt>
  </dgm:ptLst>
  <dgm:cxnLst>
    <dgm:cxn modelId="{BD4278F3-D7F2-462E-843E-7366690CA799}" srcId="{2AC4CB47-79A0-4F1E-AD02-8F76D31850B7}" destId="{8066571E-4945-4231-860E-2EDBC503E604}" srcOrd="0" destOrd="0" parTransId="{B62AE5BD-7E20-42EF-8600-7E7380875BE5}" sibTransId="{B5552F46-8938-4C61-88DC-AB9CE387BBDF}"/>
    <dgm:cxn modelId="{F0E2358D-F9E6-42E7-9D47-F418E0122A3B}" srcId="{8066571E-4945-4231-860E-2EDBC503E604}" destId="{7ED21711-C6DE-4B82-B308-7186735E7BC0}" srcOrd="0" destOrd="0" parTransId="{26F9E152-6BEB-4ED7-AC7C-CFCCE9B8329F}" sibTransId="{BF8DC4C7-9A07-475D-8CA2-E84C8BFD4D1A}"/>
    <dgm:cxn modelId="{C8865801-FD00-4937-8745-63723A0D3D14}" type="presOf" srcId="{8066571E-4945-4231-860E-2EDBC503E604}" destId="{1DBBCA8D-469B-443F-8AFF-990AC7611364}" srcOrd="0" destOrd="0" presId="urn:microsoft.com/office/officeart/2005/8/layout/vList5"/>
    <dgm:cxn modelId="{A15FEEBE-4579-4798-B7F7-19554A44FEB8}" type="presOf" srcId="{68AF0895-E52F-4055-8FC0-7267FC2BEE0A}" destId="{8F2E0490-C7C2-4AA4-B996-BDADC0CD1F4B}" srcOrd="0" destOrd="0" presId="urn:microsoft.com/office/officeart/2005/8/layout/vList5"/>
    <dgm:cxn modelId="{7A0DE3BB-3749-4D4D-A01D-395DC8162E5C}" srcId="{68AF0895-E52F-4055-8FC0-7267FC2BEE0A}" destId="{7416D92E-AB67-40BC-8A3D-45F4B8966C5D}" srcOrd="0" destOrd="0" parTransId="{92949D5A-A4F5-4FCC-B81A-C02FE39D0B0C}" sibTransId="{4E1ED6DF-491F-4F0F-9158-9EBE06AEA625}"/>
    <dgm:cxn modelId="{2981AB53-C18F-4BEA-8121-03BA5A4E87BB}" type="presOf" srcId="{7416D92E-AB67-40BC-8A3D-45F4B8966C5D}" destId="{69173A85-1EA2-438E-A61A-1C9927B919A6}" srcOrd="0" destOrd="0" presId="urn:microsoft.com/office/officeart/2005/8/layout/vList5"/>
    <dgm:cxn modelId="{E4ABB842-4252-4C18-9870-DF98CBF9AA81}" type="presOf" srcId="{2AC4CB47-79A0-4F1E-AD02-8F76D31850B7}" destId="{F9C43C1A-7DD2-4838-AC8A-01267720324D}" srcOrd="0" destOrd="0" presId="urn:microsoft.com/office/officeart/2005/8/layout/vList5"/>
    <dgm:cxn modelId="{3D46EAE8-CCEB-49AE-8B7C-CFC44A3C4BCC}" srcId="{2AC4CB47-79A0-4F1E-AD02-8F76D31850B7}" destId="{68AF0895-E52F-4055-8FC0-7267FC2BEE0A}" srcOrd="1" destOrd="0" parTransId="{AFFD70F0-397F-4FE1-A024-F855AC9A4380}" sibTransId="{744923E9-9279-4CDE-82D9-29C9BA70A8C0}"/>
    <dgm:cxn modelId="{E551E594-2C03-4A9A-9A75-57DE72E0CEAB}" type="presOf" srcId="{7ED21711-C6DE-4B82-B308-7186735E7BC0}" destId="{82954D4C-5BD9-41DC-AD1A-549EF44A765C}" srcOrd="0" destOrd="0" presId="urn:microsoft.com/office/officeart/2005/8/layout/vList5"/>
    <dgm:cxn modelId="{89456B02-5CB4-420E-831B-DE2F265D783D}" type="presParOf" srcId="{F9C43C1A-7DD2-4838-AC8A-01267720324D}" destId="{73FE7347-0273-4A40-B29E-BE0728AF3B9E}" srcOrd="0" destOrd="0" presId="urn:microsoft.com/office/officeart/2005/8/layout/vList5"/>
    <dgm:cxn modelId="{D740BF41-D9AE-4E64-9734-DDEE77BB6DB8}" type="presParOf" srcId="{73FE7347-0273-4A40-B29E-BE0728AF3B9E}" destId="{1DBBCA8D-469B-443F-8AFF-990AC7611364}" srcOrd="0" destOrd="0" presId="urn:microsoft.com/office/officeart/2005/8/layout/vList5"/>
    <dgm:cxn modelId="{CD517554-12A8-4149-B22F-B4FF46FA06C9}" type="presParOf" srcId="{73FE7347-0273-4A40-B29E-BE0728AF3B9E}" destId="{82954D4C-5BD9-41DC-AD1A-549EF44A765C}" srcOrd="1" destOrd="0" presId="urn:microsoft.com/office/officeart/2005/8/layout/vList5"/>
    <dgm:cxn modelId="{E06A515F-711F-4A82-9D4B-419B8880493F}" type="presParOf" srcId="{F9C43C1A-7DD2-4838-AC8A-01267720324D}" destId="{D541A6BF-9C0A-449B-B19A-C1851EB6207E}" srcOrd="1" destOrd="0" presId="urn:microsoft.com/office/officeart/2005/8/layout/vList5"/>
    <dgm:cxn modelId="{716EC94A-A5C7-4E85-A4A9-D2FFD044C3B1}" type="presParOf" srcId="{F9C43C1A-7DD2-4838-AC8A-01267720324D}" destId="{9BEA3ED0-A858-4D62-A253-425D35108FD2}" srcOrd="2" destOrd="0" presId="urn:microsoft.com/office/officeart/2005/8/layout/vList5"/>
    <dgm:cxn modelId="{A3B29D8D-9F7F-4E7E-8E33-1223B08D2E95}" type="presParOf" srcId="{9BEA3ED0-A858-4D62-A253-425D35108FD2}" destId="{8F2E0490-C7C2-4AA4-B996-BDADC0CD1F4B}" srcOrd="0" destOrd="0" presId="urn:microsoft.com/office/officeart/2005/8/layout/vList5"/>
    <dgm:cxn modelId="{7BD3BC92-A8B8-453C-95CA-18D85337A6BD}" type="presParOf" srcId="{9BEA3ED0-A858-4D62-A253-425D35108FD2}" destId="{69173A85-1EA2-438E-A61A-1C9927B919A6}"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02229C8B-413A-40E9-9468-1F9DA872A28E}" type="doc">
      <dgm:prSet loTypeId="urn:microsoft.com/office/officeart/2005/8/layout/bList2" loCatId="list" qsTypeId="urn:microsoft.com/office/officeart/2005/8/quickstyle/simple1" qsCatId="simple" csTypeId="urn:microsoft.com/office/officeart/2005/8/colors/colorful5" csCatId="colorful" phldr="1"/>
      <dgm:spPr/>
    </dgm:pt>
    <dgm:pt modelId="{449121C7-9DA7-4255-9782-79BE4F5C056D}">
      <dgm:prSet phldrT="[Texto]" custT="1"/>
      <dgm:spPr/>
      <dgm:t>
        <a:bodyPr/>
        <a:lstStyle/>
        <a:p>
          <a:r>
            <a:rPr lang="es-EC" sz="1600" dirty="0" smtClean="0"/>
            <a:t>Responsable  del proceso</a:t>
          </a:r>
          <a:endParaRPr lang="es-EC" sz="1600" dirty="0"/>
        </a:p>
      </dgm:t>
    </dgm:pt>
    <dgm:pt modelId="{06634560-5FE1-496A-AA5F-9282272B95B5}" type="parTrans" cxnId="{20EF807A-29D6-4C80-972A-A51C5E1648D7}">
      <dgm:prSet/>
      <dgm:spPr/>
      <dgm:t>
        <a:bodyPr/>
        <a:lstStyle/>
        <a:p>
          <a:endParaRPr lang="es-EC"/>
        </a:p>
      </dgm:t>
    </dgm:pt>
    <dgm:pt modelId="{50E1C3D1-68E7-432E-94BF-A685BE35D076}" type="sibTrans" cxnId="{20EF807A-29D6-4C80-972A-A51C5E1648D7}">
      <dgm:prSet/>
      <dgm:spPr/>
      <dgm:t>
        <a:bodyPr/>
        <a:lstStyle/>
        <a:p>
          <a:endParaRPr lang="es-EC"/>
        </a:p>
      </dgm:t>
    </dgm:pt>
    <dgm:pt modelId="{CE1FDEC0-DA45-4036-8AC7-AA29A2884ECF}">
      <dgm:prSet phldrT="[Texto]" custT="1"/>
      <dgm:spPr/>
      <dgm:t>
        <a:bodyPr/>
        <a:lstStyle/>
        <a:p>
          <a:r>
            <a:rPr lang="es-EC" sz="1600" dirty="0" smtClean="0"/>
            <a:t>Controlador del proceso</a:t>
          </a:r>
          <a:endParaRPr lang="es-EC" sz="1600" dirty="0"/>
        </a:p>
      </dgm:t>
    </dgm:pt>
    <dgm:pt modelId="{E28831B2-6731-4BC3-8E5D-B5E718333693}" type="parTrans" cxnId="{1A96BDD5-F533-458D-872F-720ADC6B33E8}">
      <dgm:prSet/>
      <dgm:spPr/>
      <dgm:t>
        <a:bodyPr/>
        <a:lstStyle/>
        <a:p>
          <a:endParaRPr lang="es-EC"/>
        </a:p>
      </dgm:t>
    </dgm:pt>
    <dgm:pt modelId="{EB0B647E-7B7F-406D-A8E0-399EF55576F0}" type="sibTrans" cxnId="{1A96BDD5-F533-458D-872F-720ADC6B33E8}">
      <dgm:prSet/>
      <dgm:spPr/>
      <dgm:t>
        <a:bodyPr/>
        <a:lstStyle/>
        <a:p>
          <a:endParaRPr lang="es-EC"/>
        </a:p>
      </dgm:t>
    </dgm:pt>
    <dgm:pt modelId="{7833C66D-14E5-4E91-8CCF-48B8F86EB0F2}">
      <dgm:prSet custT="1"/>
      <dgm:spPr/>
      <dgm:t>
        <a:bodyPr/>
        <a:lstStyle/>
        <a:p>
          <a:r>
            <a:rPr lang="es-MX" sz="1400" dirty="0" smtClean="0"/>
            <a:t>Completa la información en base a los formularios generados de los servicios o tareas, llenará el documento de aseguramiento integral.</a:t>
          </a:r>
          <a:endParaRPr lang="es-EC" sz="1400" dirty="0"/>
        </a:p>
      </dgm:t>
    </dgm:pt>
    <dgm:pt modelId="{75D64C6A-5565-4518-8C5B-63695A113A65}" type="parTrans" cxnId="{D3C31A59-94D4-400A-AA5F-1078463BC954}">
      <dgm:prSet/>
      <dgm:spPr/>
      <dgm:t>
        <a:bodyPr/>
        <a:lstStyle/>
        <a:p>
          <a:endParaRPr lang="es-EC"/>
        </a:p>
      </dgm:t>
    </dgm:pt>
    <dgm:pt modelId="{DFE912CD-067F-4B56-A613-A91105396B2B}" type="sibTrans" cxnId="{D3C31A59-94D4-400A-AA5F-1078463BC954}">
      <dgm:prSet/>
      <dgm:spPr/>
      <dgm:t>
        <a:bodyPr/>
        <a:lstStyle/>
        <a:p>
          <a:endParaRPr lang="es-EC"/>
        </a:p>
      </dgm:t>
    </dgm:pt>
    <dgm:pt modelId="{BB9239B0-7C72-457A-9300-F76E73E21D9C}">
      <dgm:prSet custT="1"/>
      <dgm:spPr/>
      <dgm:t>
        <a:bodyPr/>
        <a:lstStyle/>
        <a:p>
          <a:r>
            <a:rPr lang="es-MX" sz="1400" dirty="0" smtClean="0"/>
            <a:t>Revisa y aprueba el documento, realiza cualquier observación pertinente para la toma de decisiones relacionados al proceso. </a:t>
          </a:r>
          <a:endParaRPr lang="es-EC" sz="1400" dirty="0"/>
        </a:p>
      </dgm:t>
    </dgm:pt>
    <dgm:pt modelId="{946F2055-B46E-40E1-BDC3-2A864A863829}" type="parTrans" cxnId="{C2463B4A-4B9E-4F4C-AEF4-F48525A2506B}">
      <dgm:prSet/>
      <dgm:spPr/>
      <dgm:t>
        <a:bodyPr/>
        <a:lstStyle/>
        <a:p>
          <a:endParaRPr lang="es-EC"/>
        </a:p>
      </dgm:t>
    </dgm:pt>
    <dgm:pt modelId="{8B25C491-8429-45B3-8BBD-6235635FDF6B}" type="sibTrans" cxnId="{C2463B4A-4B9E-4F4C-AEF4-F48525A2506B}">
      <dgm:prSet/>
      <dgm:spPr/>
      <dgm:t>
        <a:bodyPr/>
        <a:lstStyle/>
        <a:p>
          <a:endParaRPr lang="es-EC"/>
        </a:p>
      </dgm:t>
    </dgm:pt>
    <dgm:pt modelId="{02E79189-3C7E-4EFA-AEF5-F7305AEDCA2D}" type="pres">
      <dgm:prSet presAssocID="{02229C8B-413A-40E9-9468-1F9DA872A28E}" presName="diagram" presStyleCnt="0">
        <dgm:presLayoutVars>
          <dgm:dir/>
          <dgm:animLvl val="lvl"/>
          <dgm:resizeHandles val="exact"/>
        </dgm:presLayoutVars>
      </dgm:prSet>
      <dgm:spPr/>
    </dgm:pt>
    <dgm:pt modelId="{6638ED20-5D38-4188-9CFB-4FCD67680284}" type="pres">
      <dgm:prSet presAssocID="{449121C7-9DA7-4255-9782-79BE4F5C056D}" presName="compNode" presStyleCnt="0"/>
      <dgm:spPr/>
    </dgm:pt>
    <dgm:pt modelId="{63922780-BD72-409D-A3B0-A24597726738}" type="pres">
      <dgm:prSet presAssocID="{449121C7-9DA7-4255-9782-79BE4F5C056D}" presName="childRect" presStyleLbl="bgAcc1" presStyleIdx="0" presStyleCnt="2">
        <dgm:presLayoutVars>
          <dgm:bulletEnabled val="1"/>
        </dgm:presLayoutVars>
      </dgm:prSet>
      <dgm:spPr/>
      <dgm:t>
        <a:bodyPr/>
        <a:lstStyle/>
        <a:p>
          <a:endParaRPr lang="es-EC"/>
        </a:p>
      </dgm:t>
    </dgm:pt>
    <dgm:pt modelId="{6FAF514E-C50E-4F65-A38D-D47C9A1D51CF}" type="pres">
      <dgm:prSet presAssocID="{449121C7-9DA7-4255-9782-79BE4F5C056D}" presName="parentText" presStyleLbl="node1" presStyleIdx="0" presStyleCnt="0">
        <dgm:presLayoutVars>
          <dgm:chMax val="0"/>
          <dgm:bulletEnabled val="1"/>
        </dgm:presLayoutVars>
      </dgm:prSet>
      <dgm:spPr/>
      <dgm:t>
        <a:bodyPr/>
        <a:lstStyle/>
        <a:p>
          <a:endParaRPr lang="es-EC"/>
        </a:p>
      </dgm:t>
    </dgm:pt>
    <dgm:pt modelId="{B74536C3-F253-44D4-ACBC-7CC934BBA136}" type="pres">
      <dgm:prSet presAssocID="{449121C7-9DA7-4255-9782-79BE4F5C056D}" presName="parentRect" presStyleLbl="alignNode1" presStyleIdx="0" presStyleCnt="2"/>
      <dgm:spPr/>
      <dgm:t>
        <a:bodyPr/>
        <a:lstStyle/>
        <a:p>
          <a:endParaRPr lang="es-EC"/>
        </a:p>
      </dgm:t>
    </dgm:pt>
    <dgm:pt modelId="{6FAF839D-8E40-44BC-A6CE-29B9D20F0F28}" type="pres">
      <dgm:prSet presAssocID="{449121C7-9DA7-4255-9782-79BE4F5C056D}" presName="adorn" presStyleLbl="fgAccFollowNode1" presStyleIdx="0" presStyleCnt="2"/>
      <dgm:spPr/>
    </dgm:pt>
    <dgm:pt modelId="{3CCE208D-880C-4C5F-B14F-D2F2A6B7CF4F}" type="pres">
      <dgm:prSet presAssocID="{50E1C3D1-68E7-432E-94BF-A685BE35D076}" presName="sibTrans" presStyleLbl="sibTrans2D1" presStyleIdx="0" presStyleCnt="0"/>
      <dgm:spPr/>
      <dgm:t>
        <a:bodyPr/>
        <a:lstStyle/>
        <a:p>
          <a:endParaRPr lang="es-EC"/>
        </a:p>
      </dgm:t>
    </dgm:pt>
    <dgm:pt modelId="{EDEB3A77-0908-44B6-9A5F-673DD98F15EE}" type="pres">
      <dgm:prSet presAssocID="{CE1FDEC0-DA45-4036-8AC7-AA29A2884ECF}" presName="compNode" presStyleCnt="0"/>
      <dgm:spPr/>
    </dgm:pt>
    <dgm:pt modelId="{F45BE54D-FAF5-40CA-865F-944E1C3D052A}" type="pres">
      <dgm:prSet presAssocID="{CE1FDEC0-DA45-4036-8AC7-AA29A2884ECF}" presName="childRect" presStyleLbl="bgAcc1" presStyleIdx="1" presStyleCnt="2">
        <dgm:presLayoutVars>
          <dgm:bulletEnabled val="1"/>
        </dgm:presLayoutVars>
      </dgm:prSet>
      <dgm:spPr/>
      <dgm:t>
        <a:bodyPr/>
        <a:lstStyle/>
        <a:p>
          <a:endParaRPr lang="es-EC"/>
        </a:p>
      </dgm:t>
    </dgm:pt>
    <dgm:pt modelId="{24955EE0-CA6B-4A68-9914-6D89AB242684}" type="pres">
      <dgm:prSet presAssocID="{CE1FDEC0-DA45-4036-8AC7-AA29A2884ECF}" presName="parentText" presStyleLbl="node1" presStyleIdx="0" presStyleCnt="0">
        <dgm:presLayoutVars>
          <dgm:chMax val="0"/>
          <dgm:bulletEnabled val="1"/>
        </dgm:presLayoutVars>
      </dgm:prSet>
      <dgm:spPr/>
      <dgm:t>
        <a:bodyPr/>
        <a:lstStyle/>
        <a:p>
          <a:endParaRPr lang="es-EC"/>
        </a:p>
      </dgm:t>
    </dgm:pt>
    <dgm:pt modelId="{4D1C834B-AABE-4B4E-A0D2-AF656B6843B7}" type="pres">
      <dgm:prSet presAssocID="{CE1FDEC0-DA45-4036-8AC7-AA29A2884ECF}" presName="parentRect" presStyleLbl="alignNode1" presStyleIdx="1" presStyleCnt="2"/>
      <dgm:spPr/>
      <dgm:t>
        <a:bodyPr/>
        <a:lstStyle/>
        <a:p>
          <a:endParaRPr lang="es-EC"/>
        </a:p>
      </dgm:t>
    </dgm:pt>
    <dgm:pt modelId="{6EEC0A8F-4C45-4C0A-86D0-81D473C42874}" type="pres">
      <dgm:prSet presAssocID="{CE1FDEC0-DA45-4036-8AC7-AA29A2884ECF}" presName="adorn" presStyleLbl="fgAccFollowNode1" presStyleIdx="1" presStyleCnt="2"/>
      <dgm:spPr/>
    </dgm:pt>
  </dgm:ptLst>
  <dgm:cxnLst>
    <dgm:cxn modelId="{83991D96-E564-40DB-AB2C-2E5C0F37ED8E}" type="presOf" srcId="{50E1C3D1-68E7-432E-94BF-A685BE35D076}" destId="{3CCE208D-880C-4C5F-B14F-D2F2A6B7CF4F}" srcOrd="0" destOrd="0" presId="urn:microsoft.com/office/officeart/2005/8/layout/bList2"/>
    <dgm:cxn modelId="{A6DE1F73-2627-4E01-A494-C2304B8444EE}" type="presOf" srcId="{7833C66D-14E5-4E91-8CCF-48B8F86EB0F2}" destId="{63922780-BD72-409D-A3B0-A24597726738}" srcOrd="0" destOrd="0" presId="urn:microsoft.com/office/officeart/2005/8/layout/bList2"/>
    <dgm:cxn modelId="{20EF807A-29D6-4C80-972A-A51C5E1648D7}" srcId="{02229C8B-413A-40E9-9468-1F9DA872A28E}" destId="{449121C7-9DA7-4255-9782-79BE4F5C056D}" srcOrd="0" destOrd="0" parTransId="{06634560-5FE1-496A-AA5F-9282272B95B5}" sibTransId="{50E1C3D1-68E7-432E-94BF-A685BE35D076}"/>
    <dgm:cxn modelId="{06211B15-E802-449D-8FCB-E000AD32E391}" type="presOf" srcId="{CE1FDEC0-DA45-4036-8AC7-AA29A2884ECF}" destId="{4D1C834B-AABE-4B4E-A0D2-AF656B6843B7}" srcOrd="1" destOrd="0" presId="urn:microsoft.com/office/officeart/2005/8/layout/bList2"/>
    <dgm:cxn modelId="{AA5AC068-E706-4D7A-B0BA-960AA6D564E6}" type="presOf" srcId="{449121C7-9DA7-4255-9782-79BE4F5C056D}" destId="{B74536C3-F253-44D4-ACBC-7CC934BBA136}" srcOrd="1" destOrd="0" presId="urn:microsoft.com/office/officeart/2005/8/layout/bList2"/>
    <dgm:cxn modelId="{1A96BDD5-F533-458D-872F-720ADC6B33E8}" srcId="{02229C8B-413A-40E9-9468-1F9DA872A28E}" destId="{CE1FDEC0-DA45-4036-8AC7-AA29A2884ECF}" srcOrd="1" destOrd="0" parTransId="{E28831B2-6731-4BC3-8E5D-B5E718333693}" sibTransId="{EB0B647E-7B7F-406D-A8E0-399EF55576F0}"/>
    <dgm:cxn modelId="{1BD8A802-EFB3-46AD-9D81-78D12B55E7AB}" type="presOf" srcId="{02229C8B-413A-40E9-9468-1F9DA872A28E}" destId="{02E79189-3C7E-4EFA-AEF5-F7305AEDCA2D}" srcOrd="0" destOrd="0" presId="urn:microsoft.com/office/officeart/2005/8/layout/bList2"/>
    <dgm:cxn modelId="{FDC8BEC7-9F14-4899-9087-A4F900045F1D}" type="presOf" srcId="{BB9239B0-7C72-457A-9300-F76E73E21D9C}" destId="{F45BE54D-FAF5-40CA-865F-944E1C3D052A}" srcOrd="0" destOrd="0" presId="urn:microsoft.com/office/officeart/2005/8/layout/bList2"/>
    <dgm:cxn modelId="{C2463B4A-4B9E-4F4C-AEF4-F48525A2506B}" srcId="{CE1FDEC0-DA45-4036-8AC7-AA29A2884ECF}" destId="{BB9239B0-7C72-457A-9300-F76E73E21D9C}" srcOrd="0" destOrd="0" parTransId="{946F2055-B46E-40E1-BDC3-2A864A863829}" sibTransId="{8B25C491-8429-45B3-8BBD-6235635FDF6B}"/>
    <dgm:cxn modelId="{2BF93779-FD9F-43E4-AD23-83BC3B711E77}" type="presOf" srcId="{449121C7-9DA7-4255-9782-79BE4F5C056D}" destId="{6FAF514E-C50E-4F65-A38D-D47C9A1D51CF}" srcOrd="0" destOrd="0" presId="urn:microsoft.com/office/officeart/2005/8/layout/bList2"/>
    <dgm:cxn modelId="{8901C358-E7B5-408D-B2D7-9C1E87A83E40}" type="presOf" srcId="{CE1FDEC0-DA45-4036-8AC7-AA29A2884ECF}" destId="{24955EE0-CA6B-4A68-9914-6D89AB242684}" srcOrd="0" destOrd="0" presId="urn:microsoft.com/office/officeart/2005/8/layout/bList2"/>
    <dgm:cxn modelId="{D3C31A59-94D4-400A-AA5F-1078463BC954}" srcId="{449121C7-9DA7-4255-9782-79BE4F5C056D}" destId="{7833C66D-14E5-4E91-8CCF-48B8F86EB0F2}" srcOrd="0" destOrd="0" parTransId="{75D64C6A-5565-4518-8C5B-63695A113A65}" sibTransId="{DFE912CD-067F-4B56-A613-A91105396B2B}"/>
    <dgm:cxn modelId="{BA343F4E-AE95-4E2C-BD1E-C21C32CD5420}" type="presParOf" srcId="{02E79189-3C7E-4EFA-AEF5-F7305AEDCA2D}" destId="{6638ED20-5D38-4188-9CFB-4FCD67680284}" srcOrd="0" destOrd="0" presId="urn:microsoft.com/office/officeart/2005/8/layout/bList2"/>
    <dgm:cxn modelId="{FE1E8A01-FAD7-4770-904A-58B39D51B0FE}" type="presParOf" srcId="{6638ED20-5D38-4188-9CFB-4FCD67680284}" destId="{63922780-BD72-409D-A3B0-A24597726738}" srcOrd="0" destOrd="0" presId="urn:microsoft.com/office/officeart/2005/8/layout/bList2"/>
    <dgm:cxn modelId="{2C0A088A-D987-49E1-BCE7-AADD7D21E0D1}" type="presParOf" srcId="{6638ED20-5D38-4188-9CFB-4FCD67680284}" destId="{6FAF514E-C50E-4F65-A38D-D47C9A1D51CF}" srcOrd="1" destOrd="0" presId="urn:microsoft.com/office/officeart/2005/8/layout/bList2"/>
    <dgm:cxn modelId="{8CB3956D-99BF-477F-A94D-08F0A946973A}" type="presParOf" srcId="{6638ED20-5D38-4188-9CFB-4FCD67680284}" destId="{B74536C3-F253-44D4-ACBC-7CC934BBA136}" srcOrd="2" destOrd="0" presId="urn:microsoft.com/office/officeart/2005/8/layout/bList2"/>
    <dgm:cxn modelId="{9E1A2FD9-121F-4BDC-BA61-4A81226980D3}" type="presParOf" srcId="{6638ED20-5D38-4188-9CFB-4FCD67680284}" destId="{6FAF839D-8E40-44BC-A6CE-29B9D20F0F28}" srcOrd="3" destOrd="0" presId="urn:microsoft.com/office/officeart/2005/8/layout/bList2"/>
    <dgm:cxn modelId="{88956935-5609-4DD2-BA99-059B16FAD09E}" type="presParOf" srcId="{02E79189-3C7E-4EFA-AEF5-F7305AEDCA2D}" destId="{3CCE208D-880C-4C5F-B14F-D2F2A6B7CF4F}" srcOrd="1" destOrd="0" presId="urn:microsoft.com/office/officeart/2005/8/layout/bList2"/>
    <dgm:cxn modelId="{B3EA5528-9C50-4152-88F8-CD84352CE7F5}" type="presParOf" srcId="{02E79189-3C7E-4EFA-AEF5-F7305AEDCA2D}" destId="{EDEB3A77-0908-44B6-9A5F-673DD98F15EE}" srcOrd="2" destOrd="0" presId="urn:microsoft.com/office/officeart/2005/8/layout/bList2"/>
    <dgm:cxn modelId="{FCDFEBC1-851D-4B8E-844E-FB7D06A4A37C}" type="presParOf" srcId="{EDEB3A77-0908-44B6-9A5F-673DD98F15EE}" destId="{F45BE54D-FAF5-40CA-865F-944E1C3D052A}" srcOrd="0" destOrd="0" presId="urn:microsoft.com/office/officeart/2005/8/layout/bList2"/>
    <dgm:cxn modelId="{85C5668E-DC24-4B26-889D-EFB73547C25E}" type="presParOf" srcId="{EDEB3A77-0908-44B6-9A5F-673DD98F15EE}" destId="{24955EE0-CA6B-4A68-9914-6D89AB242684}" srcOrd="1" destOrd="0" presId="urn:microsoft.com/office/officeart/2005/8/layout/bList2"/>
    <dgm:cxn modelId="{5A1F5BA7-D885-4040-9B98-C3FCEABE1F0E}" type="presParOf" srcId="{EDEB3A77-0908-44B6-9A5F-673DD98F15EE}" destId="{4D1C834B-AABE-4B4E-A0D2-AF656B6843B7}" srcOrd="2" destOrd="0" presId="urn:microsoft.com/office/officeart/2005/8/layout/bList2"/>
    <dgm:cxn modelId="{6E73CFAF-F14B-403C-8AF5-54FB9505B969}" type="presParOf" srcId="{EDEB3A77-0908-44B6-9A5F-673DD98F15EE}" destId="{6EEC0A8F-4C45-4C0A-86D0-81D473C42874}" srcOrd="3" destOrd="0" presId="urn:microsoft.com/office/officeart/2005/8/layout/bList2"/>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400" b="1" u="none" dirty="0" smtClean="0">
              <a:solidFill>
                <a:schemeClr val="bg1"/>
              </a:solidFill>
            </a:rPr>
            <a:t>2.2.14 Estructura. Fase 2: Evaluación del proceso. </a:t>
          </a:r>
          <a:r>
            <a:rPr lang="es-MX" sz="2400" b="1" u="none" dirty="0" err="1" smtClean="0">
              <a:solidFill>
                <a:schemeClr val="bg1"/>
              </a:solidFill>
            </a:rPr>
            <a:t>Form</a:t>
          </a:r>
          <a:r>
            <a:rPr lang="es-MX" sz="2400" b="1" u="none" dirty="0" smtClean="0">
              <a:solidFill>
                <a:schemeClr val="bg1"/>
              </a:solidFill>
            </a:rPr>
            <a:t>. Aseguramiento de la Eficiencia Integral de un proceso (III)</a:t>
          </a:r>
          <a:endParaRPr lang="es-EC" sz="24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8C8E669-01FC-4576-90A0-0A20B12DAC23}" type="presOf" srcId="{09FEC86F-E036-4932-A1F3-29C792D7DC38}" destId="{ED61DF64-18D5-4490-B573-C36FB134BE14}" srcOrd="0" destOrd="0" presId="urn:microsoft.com/office/officeart/2005/8/layout/vList2"/>
    <dgm:cxn modelId="{8394ACFE-6743-4854-A483-747536747DC1}"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7DEDCA0-6A0B-41A2-A3EC-3E78CDDB5F72}"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MX" sz="3000" b="1" u="none" dirty="0" smtClean="0">
              <a:solidFill>
                <a:schemeClr val="bg1"/>
              </a:solidFill>
            </a:rPr>
            <a:t>2.3 Estructura. Fase 3: Cumplimiento del proceso</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C526B1C8-1141-4580-840C-C91713374256}" type="presOf" srcId="{09FEC86F-E036-4932-A1F3-29C792D7DC38}" destId="{ED61DF64-18D5-4490-B573-C36FB134BE14}" srcOrd="0" destOrd="0" presId="urn:microsoft.com/office/officeart/2005/8/layout/vList2"/>
    <dgm:cxn modelId="{09EAD9A5-CEE9-49AD-AF30-F0FD45AD6CFC}" type="presOf" srcId="{238CC9A4-0EAE-4AC6-8A4B-689493D375E4}" destId="{FC7C4530-963F-4D81-8C96-75FADF586974}" srcOrd="0" destOrd="0" presId="urn:microsoft.com/office/officeart/2005/8/layout/vList2"/>
    <dgm:cxn modelId="{6B52532A-D9AB-4415-AC92-2618CCEBCE5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AD0C544-31CC-4BEA-B839-8738443A7327}" type="doc">
      <dgm:prSet loTypeId="urn:microsoft.com/office/officeart/2011/layout/InterconnectedBlockProcess" loCatId="process" qsTypeId="urn:microsoft.com/office/officeart/2005/8/quickstyle/simple1" qsCatId="simple" csTypeId="urn:microsoft.com/office/officeart/2005/8/colors/colorful5" csCatId="colorful" phldr="1"/>
      <dgm:spPr/>
      <dgm:t>
        <a:bodyPr/>
        <a:lstStyle/>
        <a:p>
          <a:endParaRPr lang="es-EC"/>
        </a:p>
      </dgm:t>
    </dgm:pt>
    <dgm:pt modelId="{41DB60F8-C69E-4206-9374-DACFDF31A16C}">
      <dgm:prSet phldrT="[Texto]"/>
      <dgm:spPr/>
      <dgm:t>
        <a:bodyPr/>
        <a:lstStyle/>
        <a:p>
          <a:r>
            <a:rPr lang="es-EC" dirty="0" smtClean="0"/>
            <a:t>QUÉ</a:t>
          </a:r>
          <a:endParaRPr lang="es-EC" dirty="0"/>
        </a:p>
      </dgm:t>
    </dgm:pt>
    <dgm:pt modelId="{D7729744-D5F7-489F-8AC7-ACE51553A225}" type="parTrans" cxnId="{4B828CC2-395A-490B-B520-C5BE82AA6D92}">
      <dgm:prSet/>
      <dgm:spPr/>
      <dgm:t>
        <a:bodyPr/>
        <a:lstStyle/>
        <a:p>
          <a:endParaRPr lang="es-EC"/>
        </a:p>
      </dgm:t>
    </dgm:pt>
    <dgm:pt modelId="{373AAD51-4ED1-4C9E-A893-3AFAED8197BF}" type="sibTrans" cxnId="{4B828CC2-395A-490B-B520-C5BE82AA6D92}">
      <dgm:prSet/>
      <dgm:spPr/>
      <dgm:t>
        <a:bodyPr/>
        <a:lstStyle/>
        <a:p>
          <a:endParaRPr lang="es-EC"/>
        </a:p>
      </dgm:t>
    </dgm:pt>
    <dgm:pt modelId="{2C4196B7-2909-4F5B-A1C2-10A5AB58F6D1}">
      <dgm:prSet phldrT="[Texto]" custT="1"/>
      <dgm:spPr/>
      <dgm:t>
        <a:bodyPr/>
        <a:lstStyle/>
        <a:p>
          <a:r>
            <a:rPr lang="es-EC" sz="1400" dirty="0" smtClean="0"/>
            <a:t>Define el objetivo principal del proceso</a:t>
          </a:r>
          <a:endParaRPr lang="es-EC" sz="1400" dirty="0"/>
        </a:p>
      </dgm:t>
    </dgm:pt>
    <dgm:pt modelId="{F663F411-A809-4C9D-8888-54CE317D6937}" type="parTrans" cxnId="{1B80F670-601A-4C0B-AE6A-045EC15833E8}">
      <dgm:prSet/>
      <dgm:spPr/>
      <dgm:t>
        <a:bodyPr/>
        <a:lstStyle/>
        <a:p>
          <a:endParaRPr lang="es-EC"/>
        </a:p>
      </dgm:t>
    </dgm:pt>
    <dgm:pt modelId="{860A9AD9-A81F-4DC5-A615-BA0AE3CBE3BF}" type="sibTrans" cxnId="{1B80F670-601A-4C0B-AE6A-045EC15833E8}">
      <dgm:prSet/>
      <dgm:spPr/>
      <dgm:t>
        <a:bodyPr/>
        <a:lstStyle/>
        <a:p>
          <a:endParaRPr lang="es-EC"/>
        </a:p>
      </dgm:t>
    </dgm:pt>
    <dgm:pt modelId="{1B580F12-AB0B-4100-A278-F6E1FA1655C6}">
      <dgm:prSet phldrT="[Texto]"/>
      <dgm:spPr/>
      <dgm:t>
        <a:bodyPr/>
        <a:lstStyle/>
        <a:p>
          <a:r>
            <a:rPr lang="es-EC" dirty="0" smtClean="0"/>
            <a:t>QUIÉN</a:t>
          </a:r>
          <a:endParaRPr lang="es-EC" dirty="0"/>
        </a:p>
      </dgm:t>
    </dgm:pt>
    <dgm:pt modelId="{808F8CA7-2263-4026-B591-564E092160F0}" type="parTrans" cxnId="{52AD8524-B450-47EF-B6B9-C843258717CE}">
      <dgm:prSet/>
      <dgm:spPr/>
      <dgm:t>
        <a:bodyPr/>
        <a:lstStyle/>
        <a:p>
          <a:endParaRPr lang="es-EC"/>
        </a:p>
      </dgm:t>
    </dgm:pt>
    <dgm:pt modelId="{5D9699D4-A13A-4CC2-AFA3-351AAA00F376}" type="sibTrans" cxnId="{52AD8524-B450-47EF-B6B9-C843258717CE}">
      <dgm:prSet/>
      <dgm:spPr/>
      <dgm:t>
        <a:bodyPr/>
        <a:lstStyle/>
        <a:p>
          <a:endParaRPr lang="es-EC"/>
        </a:p>
      </dgm:t>
    </dgm:pt>
    <dgm:pt modelId="{740A64DF-DD82-4A0B-8124-B0F537F076DE}">
      <dgm:prSet phldrT="[Texto]"/>
      <dgm:spPr/>
      <dgm:t>
        <a:bodyPr/>
        <a:lstStyle/>
        <a:p>
          <a:r>
            <a:rPr lang="es-EC" dirty="0" smtClean="0"/>
            <a:t>CUÁNDO</a:t>
          </a:r>
          <a:endParaRPr lang="es-EC" dirty="0"/>
        </a:p>
      </dgm:t>
    </dgm:pt>
    <dgm:pt modelId="{2F782F4E-6561-4BE0-B4BF-C1E619E6E517}" type="parTrans" cxnId="{51550063-9D2E-4A6E-A3A6-6240BF2796DD}">
      <dgm:prSet/>
      <dgm:spPr/>
      <dgm:t>
        <a:bodyPr/>
        <a:lstStyle/>
        <a:p>
          <a:endParaRPr lang="es-EC"/>
        </a:p>
      </dgm:t>
    </dgm:pt>
    <dgm:pt modelId="{E4F6199A-18C3-4B2E-8FBC-9628FFB78DDB}" type="sibTrans" cxnId="{51550063-9D2E-4A6E-A3A6-6240BF2796DD}">
      <dgm:prSet/>
      <dgm:spPr/>
      <dgm:t>
        <a:bodyPr/>
        <a:lstStyle/>
        <a:p>
          <a:endParaRPr lang="es-EC"/>
        </a:p>
      </dgm:t>
    </dgm:pt>
    <dgm:pt modelId="{C907F49A-587A-46D9-B1A7-112A770B7286}">
      <dgm:prSet phldrT="[Texto]"/>
      <dgm:spPr/>
      <dgm:t>
        <a:bodyPr/>
        <a:lstStyle/>
        <a:p>
          <a:r>
            <a:rPr lang="es-EC" dirty="0" smtClean="0"/>
            <a:t>DÓNDE</a:t>
          </a:r>
          <a:endParaRPr lang="es-EC" dirty="0"/>
        </a:p>
      </dgm:t>
    </dgm:pt>
    <dgm:pt modelId="{83B178F5-FF67-4591-94E7-85D29668C39F}" type="parTrans" cxnId="{2A76275E-33F8-47A1-8366-605E105927CB}">
      <dgm:prSet/>
      <dgm:spPr/>
      <dgm:t>
        <a:bodyPr/>
        <a:lstStyle/>
        <a:p>
          <a:endParaRPr lang="es-EC"/>
        </a:p>
      </dgm:t>
    </dgm:pt>
    <dgm:pt modelId="{F51F0B3B-D70B-48DB-BDD3-F784C5A308BD}" type="sibTrans" cxnId="{2A76275E-33F8-47A1-8366-605E105927CB}">
      <dgm:prSet/>
      <dgm:spPr/>
      <dgm:t>
        <a:bodyPr/>
        <a:lstStyle/>
        <a:p>
          <a:endParaRPr lang="es-EC"/>
        </a:p>
      </dgm:t>
    </dgm:pt>
    <dgm:pt modelId="{6FF2E0C8-1B82-4063-B9E2-8189CE058C67}">
      <dgm:prSet phldrT="[Texto]" custT="1"/>
      <dgm:spPr/>
      <dgm:t>
        <a:bodyPr/>
        <a:lstStyle/>
        <a:p>
          <a:r>
            <a:rPr lang="es-EC" sz="1400" dirty="0" smtClean="0"/>
            <a:t>Locación de la ejecución del proceso, </a:t>
          </a:r>
          <a:r>
            <a:rPr lang="es-EC" sz="1400" dirty="0" err="1" smtClean="0"/>
            <a:t>ejem</a:t>
          </a:r>
          <a:r>
            <a:rPr lang="es-EC" sz="1400" dirty="0" smtClean="0"/>
            <a:t>: Local o regional</a:t>
          </a:r>
          <a:endParaRPr lang="es-EC" sz="1400" dirty="0"/>
        </a:p>
      </dgm:t>
    </dgm:pt>
    <dgm:pt modelId="{82E5C8DA-2D41-4E20-B000-5D83A3E88D46}" type="parTrans" cxnId="{D8BCABFC-8DAA-44FA-A1A4-1D719C62561C}">
      <dgm:prSet/>
      <dgm:spPr/>
      <dgm:t>
        <a:bodyPr/>
        <a:lstStyle/>
        <a:p>
          <a:endParaRPr lang="es-EC"/>
        </a:p>
      </dgm:t>
    </dgm:pt>
    <dgm:pt modelId="{54BD56D7-C68D-46FA-9A5B-92E95506F158}" type="sibTrans" cxnId="{D8BCABFC-8DAA-44FA-A1A4-1D719C62561C}">
      <dgm:prSet/>
      <dgm:spPr/>
      <dgm:t>
        <a:bodyPr/>
        <a:lstStyle/>
        <a:p>
          <a:endParaRPr lang="es-EC"/>
        </a:p>
      </dgm:t>
    </dgm:pt>
    <dgm:pt modelId="{71141E74-764C-4D55-A8A8-FD842AC150ED}">
      <dgm:prSet phldrT="[Texto]" custT="1"/>
      <dgm:spPr/>
      <dgm:t>
        <a:bodyPr/>
        <a:lstStyle/>
        <a:p>
          <a:r>
            <a:rPr lang="es-EC" sz="1400" dirty="0" smtClean="0"/>
            <a:t>Momento en que debe ser ejecutado el proceso (continuo o discreto)</a:t>
          </a:r>
          <a:endParaRPr lang="es-EC" sz="1400" dirty="0"/>
        </a:p>
      </dgm:t>
    </dgm:pt>
    <dgm:pt modelId="{3EFCE12D-FD8F-47CA-B14E-14FB774B81F6}" type="parTrans" cxnId="{ADE9C973-49F9-4C64-AA48-1BC8CBF98BC6}">
      <dgm:prSet/>
      <dgm:spPr/>
      <dgm:t>
        <a:bodyPr/>
        <a:lstStyle/>
        <a:p>
          <a:endParaRPr lang="es-EC"/>
        </a:p>
      </dgm:t>
    </dgm:pt>
    <dgm:pt modelId="{58A3141B-71E4-4B51-A20F-D31A2C2DD2D1}" type="sibTrans" cxnId="{ADE9C973-49F9-4C64-AA48-1BC8CBF98BC6}">
      <dgm:prSet/>
      <dgm:spPr/>
      <dgm:t>
        <a:bodyPr/>
        <a:lstStyle/>
        <a:p>
          <a:endParaRPr lang="es-EC"/>
        </a:p>
      </dgm:t>
    </dgm:pt>
    <dgm:pt modelId="{E3FC6BDC-A226-4704-A615-FFC1618FA0E7}">
      <dgm:prSet phldrT="[Texto]" custT="1"/>
      <dgm:spPr/>
      <dgm:t>
        <a:bodyPr/>
        <a:lstStyle/>
        <a:p>
          <a:r>
            <a:rPr lang="es-EC" sz="1400" dirty="0" smtClean="0"/>
            <a:t>Personas que están involucradas en el proceso (dueños, responsables y clientes) y los roles asociados</a:t>
          </a:r>
          <a:endParaRPr lang="es-EC" sz="1400" dirty="0"/>
        </a:p>
      </dgm:t>
    </dgm:pt>
    <dgm:pt modelId="{09D6EEE5-2BD7-4BA2-B91D-909E3547CF99}" type="sibTrans" cxnId="{FCDDDCC0-0FD7-49F1-9351-3CEE28F1CE91}">
      <dgm:prSet/>
      <dgm:spPr/>
      <dgm:t>
        <a:bodyPr/>
        <a:lstStyle/>
        <a:p>
          <a:endParaRPr lang="es-EC"/>
        </a:p>
      </dgm:t>
    </dgm:pt>
    <dgm:pt modelId="{242F4595-945B-4E6A-9347-96158ECBC0B8}" type="parTrans" cxnId="{FCDDDCC0-0FD7-49F1-9351-3CEE28F1CE91}">
      <dgm:prSet/>
      <dgm:spPr/>
      <dgm:t>
        <a:bodyPr/>
        <a:lstStyle/>
        <a:p>
          <a:endParaRPr lang="es-EC"/>
        </a:p>
      </dgm:t>
    </dgm:pt>
    <dgm:pt modelId="{70378F6F-3C3D-46D6-BF56-7859D032924A}">
      <dgm:prSet phldrT="[Texto]" custT="1"/>
      <dgm:spPr/>
      <dgm:t>
        <a:bodyPr/>
        <a:lstStyle/>
        <a:p>
          <a:r>
            <a:rPr lang="es-EC" sz="1600" dirty="0" smtClean="0"/>
            <a:t>CÓMO</a:t>
          </a:r>
          <a:endParaRPr lang="es-EC" sz="1600" dirty="0"/>
        </a:p>
      </dgm:t>
    </dgm:pt>
    <dgm:pt modelId="{07CAD560-856B-4AF0-AA96-803E711163D0}" type="parTrans" cxnId="{A467B26E-9FEA-480C-A90A-60D403904E9B}">
      <dgm:prSet/>
      <dgm:spPr/>
      <dgm:t>
        <a:bodyPr/>
        <a:lstStyle/>
        <a:p>
          <a:endParaRPr lang="es-EC"/>
        </a:p>
      </dgm:t>
    </dgm:pt>
    <dgm:pt modelId="{EA51F684-22F6-49A9-A6E1-B3100FEC42B0}" type="sibTrans" cxnId="{A467B26E-9FEA-480C-A90A-60D403904E9B}">
      <dgm:prSet/>
      <dgm:spPr/>
      <dgm:t>
        <a:bodyPr/>
        <a:lstStyle/>
        <a:p>
          <a:endParaRPr lang="es-EC"/>
        </a:p>
      </dgm:t>
    </dgm:pt>
    <dgm:pt modelId="{FBA904D9-F9F7-4124-9B56-1FFA715E3570}">
      <dgm:prSet phldrT="[Texto]" custT="1"/>
      <dgm:spPr/>
      <dgm:t>
        <a:bodyPr/>
        <a:lstStyle/>
        <a:p>
          <a:r>
            <a:rPr lang="es-EC" sz="1400" dirty="0" smtClean="0"/>
            <a:t>Tareas y actividades que conforman el proceso</a:t>
          </a:r>
          <a:endParaRPr lang="es-EC" sz="1400" dirty="0"/>
        </a:p>
      </dgm:t>
    </dgm:pt>
    <dgm:pt modelId="{839E590F-BA70-48D4-BB08-95738D7A7F46}" type="parTrans" cxnId="{6E73A061-F542-4F7B-9CF5-EC61218208B8}">
      <dgm:prSet/>
      <dgm:spPr/>
      <dgm:t>
        <a:bodyPr/>
        <a:lstStyle/>
        <a:p>
          <a:endParaRPr lang="es-EC"/>
        </a:p>
      </dgm:t>
    </dgm:pt>
    <dgm:pt modelId="{F47B8734-0B18-40E3-91B2-140A616BC7D1}" type="sibTrans" cxnId="{6E73A061-F542-4F7B-9CF5-EC61218208B8}">
      <dgm:prSet/>
      <dgm:spPr/>
      <dgm:t>
        <a:bodyPr/>
        <a:lstStyle/>
        <a:p>
          <a:endParaRPr lang="es-EC"/>
        </a:p>
      </dgm:t>
    </dgm:pt>
    <dgm:pt modelId="{9538659A-F3C6-487A-A667-25A36F9F6F9A}">
      <dgm:prSet phldrT="[Texto]" custT="1"/>
      <dgm:spPr/>
      <dgm:t>
        <a:bodyPr/>
        <a:lstStyle/>
        <a:p>
          <a:r>
            <a:rPr lang="es-EC" sz="2000" b="1" dirty="0" smtClean="0"/>
            <a:t>POR QUÉ</a:t>
          </a:r>
          <a:endParaRPr lang="es-EC" sz="2000" b="1" dirty="0"/>
        </a:p>
      </dgm:t>
    </dgm:pt>
    <dgm:pt modelId="{F4A17D36-7EB6-4AB1-892C-CC2420C0C287}" type="parTrans" cxnId="{2BB883D9-D189-4813-A487-4EEB45673615}">
      <dgm:prSet/>
      <dgm:spPr/>
      <dgm:t>
        <a:bodyPr/>
        <a:lstStyle/>
        <a:p>
          <a:endParaRPr lang="es-EC"/>
        </a:p>
      </dgm:t>
    </dgm:pt>
    <dgm:pt modelId="{76F06773-20A8-4418-BB78-4939AA8E80C7}" type="sibTrans" cxnId="{2BB883D9-D189-4813-A487-4EEB45673615}">
      <dgm:prSet/>
      <dgm:spPr/>
      <dgm:t>
        <a:bodyPr/>
        <a:lstStyle/>
        <a:p>
          <a:endParaRPr lang="es-EC"/>
        </a:p>
      </dgm:t>
    </dgm:pt>
    <dgm:pt modelId="{C8A49F8A-81F5-4BFF-9316-0EB30006E6D0}">
      <dgm:prSet custT="1"/>
      <dgm:spPr/>
      <dgm:t>
        <a:bodyPr/>
        <a:lstStyle/>
        <a:p>
          <a:r>
            <a:rPr lang="es-EC" sz="1400" dirty="0" smtClean="0"/>
            <a:t>Resultados que el proceso debe generar para demostrar que cumple la meta</a:t>
          </a:r>
          <a:endParaRPr lang="es-EC" sz="1400" dirty="0"/>
        </a:p>
      </dgm:t>
    </dgm:pt>
    <dgm:pt modelId="{7F683AEE-83F6-4197-AE2C-158F9E179B19}" type="parTrans" cxnId="{A54D1991-CE46-4834-88C4-ED480B9619B1}">
      <dgm:prSet/>
      <dgm:spPr/>
      <dgm:t>
        <a:bodyPr/>
        <a:lstStyle/>
        <a:p>
          <a:endParaRPr lang="es-EC"/>
        </a:p>
      </dgm:t>
    </dgm:pt>
    <dgm:pt modelId="{B19CFC68-C1E7-4F52-95E2-A9B5BD8EF664}" type="sibTrans" cxnId="{A54D1991-CE46-4834-88C4-ED480B9619B1}">
      <dgm:prSet/>
      <dgm:spPr/>
      <dgm:t>
        <a:bodyPr/>
        <a:lstStyle/>
        <a:p>
          <a:endParaRPr lang="es-EC"/>
        </a:p>
      </dgm:t>
    </dgm:pt>
    <dgm:pt modelId="{D92137B3-6B77-4E3E-A617-FC72A9B71669}" type="pres">
      <dgm:prSet presAssocID="{5AD0C544-31CC-4BEA-B839-8738443A7327}" presName="Name0" presStyleCnt="0">
        <dgm:presLayoutVars>
          <dgm:chMax val="7"/>
          <dgm:chPref val="5"/>
          <dgm:dir/>
          <dgm:animOne val="branch"/>
          <dgm:animLvl val="lvl"/>
        </dgm:presLayoutVars>
      </dgm:prSet>
      <dgm:spPr/>
      <dgm:t>
        <a:bodyPr/>
        <a:lstStyle/>
        <a:p>
          <a:endParaRPr lang="es-EC"/>
        </a:p>
      </dgm:t>
    </dgm:pt>
    <dgm:pt modelId="{0EAE5370-07B8-4041-98AB-85A2448DA577}" type="pres">
      <dgm:prSet presAssocID="{9538659A-F3C6-487A-A667-25A36F9F6F9A}" presName="ChildAccent6" presStyleCnt="0"/>
      <dgm:spPr/>
    </dgm:pt>
    <dgm:pt modelId="{7440F07D-06A7-4FE5-975B-5B05CDBB9E37}" type="pres">
      <dgm:prSet presAssocID="{9538659A-F3C6-487A-A667-25A36F9F6F9A}" presName="ChildAccent" presStyleLbl="alignImgPlace1" presStyleIdx="0" presStyleCnt="6"/>
      <dgm:spPr/>
      <dgm:t>
        <a:bodyPr/>
        <a:lstStyle/>
        <a:p>
          <a:endParaRPr lang="es-EC"/>
        </a:p>
      </dgm:t>
    </dgm:pt>
    <dgm:pt modelId="{A4FC76C5-C60D-42A1-BD29-2B509867460D}" type="pres">
      <dgm:prSet presAssocID="{9538659A-F3C6-487A-A667-25A36F9F6F9A}" presName="Child6" presStyleLbl="revTx" presStyleIdx="0" presStyleCnt="0">
        <dgm:presLayoutVars>
          <dgm:chMax val="0"/>
          <dgm:chPref val="0"/>
          <dgm:bulletEnabled val="1"/>
        </dgm:presLayoutVars>
      </dgm:prSet>
      <dgm:spPr/>
      <dgm:t>
        <a:bodyPr/>
        <a:lstStyle/>
        <a:p>
          <a:endParaRPr lang="es-EC"/>
        </a:p>
      </dgm:t>
    </dgm:pt>
    <dgm:pt modelId="{D122AF6E-792A-4555-9AA3-7DD6A203F117}" type="pres">
      <dgm:prSet presAssocID="{9538659A-F3C6-487A-A667-25A36F9F6F9A}" presName="Parent6" presStyleLbl="node1" presStyleIdx="0" presStyleCnt="6">
        <dgm:presLayoutVars>
          <dgm:chMax val="2"/>
          <dgm:chPref val="1"/>
          <dgm:bulletEnabled val="1"/>
        </dgm:presLayoutVars>
      </dgm:prSet>
      <dgm:spPr/>
      <dgm:t>
        <a:bodyPr/>
        <a:lstStyle/>
        <a:p>
          <a:endParaRPr lang="es-EC"/>
        </a:p>
      </dgm:t>
    </dgm:pt>
    <dgm:pt modelId="{97A58A4A-541F-4E0D-91FB-A3E6D088C4A0}" type="pres">
      <dgm:prSet presAssocID="{70378F6F-3C3D-46D6-BF56-7859D032924A}" presName="ChildAccent5" presStyleCnt="0"/>
      <dgm:spPr/>
    </dgm:pt>
    <dgm:pt modelId="{ADA21BF5-6D72-4DBF-A472-E199910B1A82}" type="pres">
      <dgm:prSet presAssocID="{70378F6F-3C3D-46D6-BF56-7859D032924A}" presName="ChildAccent" presStyleLbl="alignImgPlace1" presStyleIdx="1" presStyleCnt="6"/>
      <dgm:spPr/>
      <dgm:t>
        <a:bodyPr/>
        <a:lstStyle/>
        <a:p>
          <a:endParaRPr lang="es-EC"/>
        </a:p>
      </dgm:t>
    </dgm:pt>
    <dgm:pt modelId="{9D4F9125-90F1-4C47-8802-581823327D76}" type="pres">
      <dgm:prSet presAssocID="{70378F6F-3C3D-46D6-BF56-7859D032924A}" presName="Child5" presStyleLbl="revTx" presStyleIdx="0" presStyleCnt="0">
        <dgm:presLayoutVars>
          <dgm:chMax val="0"/>
          <dgm:chPref val="0"/>
          <dgm:bulletEnabled val="1"/>
        </dgm:presLayoutVars>
      </dgm:prSet>
      <dgm:spPr/>
      <dgm:t>
        <a:bodyPr/>
        <a:lstStyle/>
        <a:p>
          <a:endParaRPr lang="es-EC"/>
        </a:p>
      </dgm:t>
    </dgm:pt>
    <dgm:pt modelId="{2EA3A8E7-29D9-45AF-B44D-D3BA7EC2C62A}" type="pres">
      <dgm:prSet presAssocID="{70378F6F-3C3D-46D6-BF56-7859D032924A}" presName="Parent5" presStyleLbl="node1" presStyleIdx="1" presStyleCnt="6">
        <dgm:presLayoutVars>
          <dgm:chMax val="2"/>
          <dgm:chPref val="1"/>
          <dgm:bulletEnabled val="1"/>
        </dgm:presLayoutVars>
      </dgm:prSet>
      <dgm:spPr/>
      <dgm:t>
        <a:bodyPr/>
        <a:lstStyle/>
        <a:p>
          <a:endParaRPr lang="es-EC"/>
        </a:p>
      </dgm:t>
    </dgm:pt>
    <dgm:pt modelId="{4296045E-8913-4F4D-BFB9-5297046C83D3}" type="pres">
      <dgm:prSet presAssocID="{740A64DF-DD82-4A0B-8124-B0F537F076DE}" presName="ChildAccent4" presStyleCnt="0"/>
      <dgm:spPr/>
    </dgm:pt>
    <dgm:pt modelId="{AFB54183-CD51-4F8A-8A32-D5B913F397E1}" type="pres">
      <dgm:prSet presAssocID="{740A64DF-DD82-4A0B-8124-B0F537F076DE}" presName="ChildAccent" presStyleLbl="alignImgPlace1" presStyleIdx="2" presStyleCnt="6"/>
      <dgm:spPr/>
      <dgm:t>
        <a:bodyPr/>
        <a:lstStyle/>
        <a:p>
          <a:endParaRPr lang="es-EC"/>
        </a:p>
      </dgm:t>
    </dgm:pt>
    <dgm:pt modelId="{FE33442A-D43A-4C1C-946C-1ECB5279AC30}" type="pres">
      <dgm:prSet presAssocID="{740A64DF-DD82-4A0B-8124-B0F537F076DE}" presName="Child4" presStyleLbl="revTx" presStyleIdx="0" presStyleCnt="0">
        <dgm:presLayoutVars>
          <dgm:chMax val="0"/>
          <dgm:chPref val="0"/>
          <dgm:bulletEnabled val="1"/>
        </dgm:presLayoutVars>
      </dgm:prSet>
      <dgm:spPr/>
      <dgm:t>
        <a:bodyPr/>
        <a:lstStyle/>
        <a:p>
          <a:endParaRPr lang="es-EC"/>
        </a:p>
      </dgm:t>
    </dgm:pt>
    <dgm:pt modelId="{345110D3-0FB3-469E-A569-CB4C7A784E48}" type="pres">
      <dgm:prSet presAssocID="{740A64DF-DD82-4A0B-8124-B0F537F076DE}" presName="Parent4" presStyleLbl="node1" presStyleIdx="2" presStyleCnt="6">
        <dgm:presLayoutVars>
          <dgm:chMax val="2"/>
          <dgm:chPref val="1"/>
          <dgm:bulletEnabled val="1"/>
        </dgm:presLayoutVars>
      </dgm:prSet>
      <dgm:spPr/>
      <dgm:t>
        <a:bodyPr/>
        <a:lstStyle/>
        <a:p>
          <a:endParaRPr lang="es-EC"/>
        </a:p>
      </dgm:t>
    </dgm:pt>
    <dgm:pt modelId="{2535FDA4-672D-48CE-B0F8-9E020D2444F9}" type="pres">
      <dgm:prSet presAssocID="{C907F49A-587A-46D9-B1A7-112A770B7286}" presName="ChildAccent3" presStyleCnt="0"/>
      <dgm:spPr/>
    </dgm:pt>
    <dgm:pt modelId="{255B1798-D42A-419E-B5F8-52FD5666AA6F}" type="pres">
      <dgm:prSet presAssocID="{C907F49A-587A-46D9-B1A7-112A770B7286}" presName="ChildAccent" presStyleLbl="alignImgPlace1" presStyleIdx="3" presStyleCnt="6"/>
      <dgm:spPr/>
      <dgm:t>
        <a:bodyPr/>
        <a:lstStyle/>
        <a:p>
          <a:endParaRPr lang="es-EC"/>
        </a:p>
      </dgm:t>
    </dgm:pt>
    <dgm:pt modelId="{F8C67D09-208A-4E9D-B4AB-636779BEA548}" type="pres">
      <dgm:prSet presAssocID="{C907F49A-587A-46D9-B1A7-112A770B7286}" presName="Child3" presStyleLbl="revTx" presStyleIdx="0" presStyleCnt="0">
        <dgm:presLayoutVars>
          <dgm:chMax val="0"/>
          <dgm:chPref val="0"/>
          <dgm:bulletEnabled val="1"/>
        </dgm:presLayoutVars>
      </dgm:prSet>
      <dgm:spPr/>
      <dgm:t>
        <a:bodyPr/>
        <a:lstStyle/>
        <a:p>
          <a:endParaRPr lang="es-EC"/>
        </a:p>
      </dgm:t>
    </dgm:pt>
    <dgm:pt modelId="{2629235B-1FC7-45D7-875C-63C404CFD1ED}" type="pres">
      <dgm:prSet presAssocID="{C907F49A-587A-46D9-B1A7-112A770B7286}" presName="Parent3" presStyleLbl="node1" presStyleIdx="3" presStyleCnt="6">
        <dgm:presLayoutVars>
          <dgm:chMax val="2"/>
          <dgm:chPref val="1"/>
          <dgm:bulletEnabled val="1"/>
        </dgm:presLayoutVars>
      </dgm:prSet>
      <dgm:spPr/>
      <dgm:t>
        <a:bodyPr/>
        <a:lstStyle/>
        <a:p>
          <a:endParaRPr lang="es-EC"/>
        </a:p>
      </dgm:t>
    </dgm:pt>
    <dgm:pt modelId="{C206B108-18F2-404B-A2BE-32FB913D0856}" type="pres">
      <dgm:prSet presAssocID="{1B580F12-AB0B-4100-A278-F6E1FA1655C6}" presName="ChildAccent2" presStyleCnt="0"/>
      <dgm:spPr/>
    </dgm:pt>
    <dgm:pt modelId="{0CBB5EBB-9B1E-4FD3-9E7A-A1DAE5D24AF3}" type="pres">
      <dgm:prSet presAssocID="{1B580F12-AB0B-4100-A278-F6E1FA1655C6}" presName="ChildAccent" presStyleLbl="alignImgPlace1" presStyleIdx="4" presStyleCnt="6"/>
      <dgm:spPr/>
      <dgm:t>
        <a:bodyPr/>
        <a:lstStyle/>
        <a:p>
          <a:endParaRPr lang="es-EC"/>
        </a:p>
      </dgm:t>
    </dgm:pt>
    <dgm:pt modelId="{C25D304C-28C2-468A-AC8D-7EC4D70D008C}" type="pres">
      <dgm:prSet presAssocID="{1B580F12-AB0B-4100-A278-F6E1FA1655C6}" presName="Child2" presStyleLbl="revTx" presStyleIdx="0" presStyleCnt="0">
        <dgm:presLayoutVars>
          <dgm:chMax val="0"/>
          <dgm:chPref val="0"/>
          <dgm:bulletEnabled val="1"/>
        </dgm:presLayoutVars>
      </dgm:prSet>
      <dgm:spPr/>
      <dgm:t>
        <a:bodyPr/>
        <a:lstStyle/>
        <a:p>
          <a:endParaRPr lang="es-EC"/>
        </a:p>
      </dgm:t>
    </dgm:pt>
    <dgm:pt modelId="{F2A2299B-7008-4163-B94B-75F10158A0A6}" type="pres">
      <dgm:prSet presAssocID="{1B580F12-AB0B-4100-A278-F6E1FA1655C6}" presName="Parent2" presStyleLbl="node1" presStyleIdx="4" presStyleCnt="6">
        <dgm:presLayoutVars>
          <dgm:chMax val="2"/>
          <dgm:chPref val="1"/>
          <dgm:bulletEnabled val="1"/>
        </dgm:presLayoutVars>
      </dgm:prSet>
      <dgm:spPr/>
      <dgm:t>
        <a:bodyPr/>
        <a:lstStyle/>
        <a:p>
          <a:endParaRPr lang="es-EC"/>
        </a:p>
      </dgm:t>
    </dgm:pt>
    <dgm:pt modelId="{71070CCE-991D-4DB5-B9D0-8AD82C059B7B}" type="pres">
      <dgm:prSet presAssocID="{41DB60F8-C69E-4206-9374-DACFDF31A16C}" presName="ChildAccent1" presStyleCnt="0"/>
      <dgm:spPr/>
    </dgm:pt>
    <dgm:pt modelId="{161CB497-909D-433E-8755-191F0018BF2C}" type="pres">
      <dgm:prSet presAssocID="{41DB60F8-C69E-4206-9374-DACFDF31A16C}" presName="ChildAccent" presStyleLbl="alignImgPlace1" presStyleIdx="5" presStyleCnt="6"/>
      <dgm:spPr/>
      <dgm:t>
        <a:bodyPr/>
        <a:lstStyle/>
        <a:p>
          <a:endParaRPr lang="es-EC"/>
        </a:p>
      </dgm:t>
    </dgm:pt>
    <dgm:pt modelId="{37F50B10-10A1-49DE-A4C7-7D20026C33D4}" type="pres">
      <dgm:prSet presAssocID="{41DB60F8-C69E-4206-9374-DACFDF31A16C}" presName="Child1" presStyleLbl="revTx" presStyleIdx="0" presStyleCnt="0">
        <dgm:presLayoutVars>
          <dgm:chMax val="0"/>
          <dgm:chPref val="0"/>
          <dgm:bulletEnabled val="1"/>
        </dgm:presLayoutVars>
      </dgm:prSet>
      <dgm:spPr/>
      <dgm:t>
        <a:bodyPr/>
        <a:lstStyle/>
        <a:p>
          <a:endParaRPr lang="es-EC"/>
        </a:p>
      </dgm:t>
    </dgm:pt>
    <dgm:pt modelId="{D58680C4-A443-4640-BF9A-5F36F238E40F}" type="pres">
      <dgm:prSet presAssocID="{41DB60F8-C69E-4206-9374-DACFDF31A16C}" presName="Parent1" presStyleLbl="node1" presStyleIdx="5" presStyleCnt="6">
        <dgm:presLayoutVars>
          <dgm:chMax val="2"/>
          <dgm:chPref val="1"/>
          <dgm:bulletEnabled val="1"/>
        </dgm:presLayoutVars>
      </dgm:prSet>
      <dgm:spPr/>
      <dgm:t>
        <a:bodyPr/>
        <a:lstStyle/>
        <a:p>
          <a:endParaRPr lang="es-EC"/>
        </a:p>
      </dgm:t>
    </dgm:pt>
  </dgm:ptLst>
  <dgm:cxnLst>
    <dgm:cxn modelId="{1B80F670-601A-4C0B-AE6A-045EC15833E8}" srcId="{41DB60F8-C69E-4206-9374-DACFDF31A16C}" destId="{2C4196B7-2909-4F5B-A1C2-10A5AB58F6D1}" srcOrd="0" destOrd="0" parTransId="{F663F411-A809-4C9D-8888-54CE317D6937}" sibTransId="{860A9AD9-A81F-4DC5-A615-BA0AE3CBE3BF}"/>
    <dgm:cxn modelId="{45219F01-5A79-4896-BE66-2F486D631DE1}" type="presOf" srcId="{6FF2E0C8-1B82-4063-B9E2-8189CE058C67}" destId="{255B1798-D42A-419E-B5F8-52FD5666AA6F}" srcOrd="0" destOrd="0" presId="urn:microsoft.com/office/officeart/2011/layout/InterconnectedBlockProcess"/>
    <dgm:cxn modelId="{98E35890-2ECB-4699-8CB4-DA9FE9B85223}" type="presOf" srcId="{2C4196B7-2909-4F5B-A1C2-10A5AB58F6D1}" destId="{37F50B10-10A1-49DE-A4C7-7D20026C33D4}" srcOrd="1" destOrd="0" presId="urn:microsoft.com/office/officeart/2011/layout/InterconnectedBlockProcess"/>
    <dgm:cxn modelId="{AD3B6318-16A3-4908-B8D8-B89512AB6D75}" type="presOf" srcId="{740A64DF-DD82-4A0B-8124-B0F537F076DE}" destId="{345110D3-0FB3-469E-A569-CB4C7A784E48}" srcOrd="0" destOrd="0" presId="urn:microsoft.com/office/officeart/2011/layout/InterconnectedBlockProcess"/>
    <dgm:cxn modelId="{2F2468E6-D926-4692-8FEA-BFEA01958085}" type="presOf" srcId="{C907F49A-587A-46D9-B1A7-112A770B7286}" destId="{2629235B-1FC7-45D7-875C-63C404CFD1ED}" srcOrd="0" destOrd="0" presId="urn:microsoft.com/office/officeart/2011/layout/InterconnectedBlockProcess"/>
    <dgm:cxn modelId="{FCDDDCC0-0FD7-49F1-9351-3CEE28F1CE91}" srcId="{1B580F12-AB0B-4100-A278-F6E1FA1655C6}" destId="{E3FC6BDC-A226-4704-A615-FFC1618FA0E7}" srcOrd="0" destOrd="0" parTransId="{242F4595-945B-4E6A-9347-96158ECBC0B8}" sibTransId="{09D6EEE5-2BD7-4BA2-B91D-909E3547CF99}"/>
    <dgm:cxn modelId="{98616F2E-43BA-46FA-B9D5-E85FFE6EF64C}" type="presOf" srcId="{71141E74-764C-4D55-A8A8-FD842AC150ED}" destId="{AFB54183-CD51-4F8A-8A32-D5B913F397E1}" srcOrd="0" destOrd="0" presId="urn:microsoft.com/office/officeart/2011/layout/InterconnectedBlockProcess"/>
    <dgm:cxn modelId="{51550063-9D2E-4A6E-A3A6-6240BF2796DD}" srcId="{5AD0C544-31CC-4BEA-B839-8738443A7327}" destId="{740A64DF-DD82-4A0B-8124-B0F537F076DE}" srcOrd="3" destOrd="0" parTransId="{2F782F4E-6561-4BE0-B4BF-C1E619E6E517}" sibTransId="{E4F6199A-18C3-4B2E-8FBC-9628FFB78DDB}"/>
    <dgm:cxn modelId="{A54D1991-CE46-4834-88C4-ED480B9619B1}" srcId="{9538659A-F3C6-487A-A667-25A36F9F6F9A}" destId="{C8A49F8A-81F5-4BFF-9316-0EB30006E6D0}" srcOrd="0" destOrd="0" parTransId="{7F683AEE-83F6-4197-AE2C-158F9E179B19}" sibTransId="{B19CFC68-C1E7-4F52-95E2-A9B5BD8EF664}"/>
    <dgm:cxn modelId="{2A76275E-33F8-47A1-8366-605E105927CB}" srcId="{5AD0C544-31CC-4BEA-B839-8738443A7327}" destId="{C907F49A-587A-46D9-B1A7-112A770B7286}" srcOrd="2" destOrd="0" parTransId="{83B178F5-FF67-4591-94E7-85D29668C39F}" sibTransId="{F51F0B3B-D70B-48DB-BDD3-F784C5A308BD}"/>
    <dgm:cxn modelId="{7FABB577-68BD-4CDA-995F-AE2D36183C50}" type="presOf" srcId="{C8A49F8A-81F5-4BFF-9316-0EB30006E6D0}" destId="{7440F07D-06A7-4FE5-975B-5B05CDBB9E37}" srcOrd="0" destOrd="0" presId="urn:microsoft.com/office/officeart/2011/layout/InterconnectedBlockProcess"/>
    <dgm:cxn modelId="{4B828CC2-395A-490B-B520-C5BE82AA6D92}" srcId="{5AD0C544-31CC-4BEA-B839-8738443A7327}" destId="{41DB60F8-C69E-4206-9374-DACFDF31A16C}" srcOrd="0" destOrd="0" parTransId="{D7729744-D5F7-489F-8AC7-ACE51553A225}" sibTransId="{373AAD51-4ED1-4C9E-A893-3AFAED8197BF}"/>
    <dgm:cxn modelId="{2BB883D9-D189-4813-A487-4EEB45673615}" srcId="{5AD0C544-31CC-4BEA-B839-8738443A7327}" destId="{9538659A-F3C6-487A-A667-25A36F9F6F9A}" srcOrd="5" destOrd="0" parTransId="{F4A17D36-7EB6-4AB1-892C-CC2420C0C287}" sibTransId="{76F06773-20A8-4418-BB78-4939AA8E80C7}"/>
    <dgm:cxn modelId="{D8A25C5B-81D1-4306-A32C-D8B9B42C7CFC}" type="presOf" srcId="{9538659A-F3C6-487A-A667-25A36F9F6F9A}" destId="{D122AF6E-792A-4555-9AA3-7DD6A203F117}" srcOrd="0" destOrd="0" presId="urn:microsoft.com/office/officeart/2011/layout/InterconnectedBlockProcess"/>
    <dgm:cxn modelId="{504AB558-841D-492E-9FFA-5A600D393094}" type="presOf" srcId="{E3FC6BDC-A226-4704-A615-FFC1618FA0E7}" destId="{C25D304C-28C2-468A-AC8D-7EC4D70D008C}" srcOrd="1" destOrd="0" presId="urn:microsoft.com/office/officeart/2011/layout/InterconnectedBlockProcess"/>
    <dgm:cxn modelId="{52AD8524-B450-47EF-B6B9-C843258717CE}" srcId="{5AD0C544-31CC-4BEA-B839-8738443A7327}" destId="{1B580F12-AB0B-4100-A278-F6E1FA1655C6}" srcOrd="1" destOrd="0" parTransId="{808F8CA7-2263-4026-B591-564E092160F0}" sibTransId="{5D9699D4-A13A-4CC2-AFA3-351AAA00F376}"/>
    <dgm:cxn modelId="{D8BCABFC-8DAA-44FA-A1A4-1D719C62561C}" srcId="{C907F49A-587A-46D9-B1A7-112A770B7286}" destId="{6FF2E0C8-1B82-4063-B9E2-8189CE058C67}" srcOrd="0" destOrd="0" parTransId="{82E5C8DA-2D41-4E20-B000-5D83A3E88D46}" sibTransId="{54BD56D7-C68D-46FA-9A5B-92E95506F158}"/>
    <dgm:cxn modelId="{ADE9C973-49F9-4C64-AA48-1BC8CBF98BC6}" srcId="{740A64DF-DD82-4A0B-8124-B0F537F076DE}" destId="{71141E74-764C-4D55-A8A8-FD842AC150ED}" srcOrd="0" destOrd="0" parTransId="{3EFCE12D-FD8F-47CA-B14E-14FB774B81F6}" sibTransId="{58A3141B-71E4-4B51-A20F-D31A2C2DD2D1}"/>
    <dgm:cxn modelId="{F6F8CA7E-0C55-4FC1-BA66-1D9DD904FB21}" type="presOf" srcId="{5AD0C544-31CC-4BEA-B839-8738443A7327}" destId="{D92137B3-6B77-4E3E-A617-FC72A9B71669}" srcOrd="0" destOrd="0" presId="urn:microsoft.com/office/officeart/2011/layout/InterconnectedBlockProcess"/>
    <dgm:cxn modelId="{E42E81E7-85A9-4366-B20E-61F91ED0B0C2}" type="presOf" srcId="{6FF2E0C8-1B82-4063-B9E2-8189CE058C67}" destId="{F8C67D09-208A-4E9D-B4AB-636779BEA548}" srcOrd="1" destOrd="0" presId="urn:microsoft.com/office/officeart/2011/layout/InterconnectedBlockProcess"/>
    <dgm:cxn modelId="{DA391DFE-49AF-4499-8173-75C478C727D8}" type="presOf" srcId="{70378F6F-3C3D-46D6-BF56-7859D032924A}" destId="{2EA3A8E7-29D9-45AF-B44D-D3BA7EC2C62A}" srcOrd="0" destOrd="0" presId="urn:microsoft.com/office/officeart/2011/layout/InterconnectedBlockProcess"/>
    <dgm:cxn modelId="{AE1A6E7F-F7A9-4164-8620-CC42C0E6E911}" type="presOf" srcId="{C8A49F8A-81F5-4BFF-9316-0EB30006E6D0}" destId="{A4FC76C5-C60D-42A1-BD29-2B509867460D}" srcOrd="1" destOrd="0" presId="urn:microsoft.com/office/officeart/2011/layout/InterconnectedBlockProcess"/>
    <dgm:cxn modelId="{A55E7C80-2D14-4AA1-8BF8-8E89DDCE03BE}" type="presOf" srcId="{71141E74-764C-4D55-A8A8-FD842AC150ED}" destId="{FE33442A-D43A-4C1C-946C-1ECB5279AC30}" srcOrd="1" destOrd="0" presId="urn:microsoft.com/office/officeart/2011/layout/InterconnectedBlockProcess"/>
    <dgm:cxn modelId="{A467B26E-9FEA-480C-A90A-60D403904E9B}" srcId="{5AD0C544-31CC-4BEA-B839-8738443A7327}" destId="{70378F6F-3C3D-46D6-BF56-7859D032924A}" srcOrd="4" destOrd="0" parTransId="{07CAD560-856B-4AF0-AA96-803E711163D0}" sibTransId="{EA51F684-22F6-49A9-A6E1-B3100FEC42B0}"/>
    <dgm:cxn modelId="{788FA5C0-4296-4EB9-BE29-FFF43A8DA63C}" type="presOf" srcId="{E3FC6BDC-A226-4704-A615-FFC1618FA0E7}" destId="{0CBB5EBB-9B1E-4FD3-9E7A-A1DAE5D24AF3}" srcOrd="0" destOrd="0" presId="urn:microsoft.com/office/officeart/2011/layout/InterconnectedBlockProcess"/>
    <dgm:cxn modelId="{BD3A57A2-ACFA-4EAC-97F6-A9A6D70966F4}" type="presOf" srcId="{FBA904D9-F9F7-4124-9B56-1FFA715E3570}" destId="{ADA21BF5-6D72-4DBF-A472-E199910B1A82}" srcOrd="0" destOrd="0" presId="urn:microsoft.com/office/officeart/2011/layout/InterconnectedBlockProcess"/>
    <dgm:cxn modelId="{13EC3DAC-4ECE-4AC7-8989-7723DAB2AC5F}" type="presOf" srcId="{2C4196B7-2909-4F5B-A1C2-10A5AB58F6D1}" destId="{161CB497-909D-433E-8755-191F0018BF2C}" srcOrd="0" destOrd="0" presId="urn:microsoft.com/office/officeart/2011/layout/InterconnectedBlockProcess"/>
    <dgm:cxn modelId="{0D8B25D2-A30C-4A90-BB6D-7FDCFCF5C800}" type="presOf" srcId="{1B580F12-AB0B-4100-A278-F6E1FA1655C6}" destId="{F2A2299B-7008-4163-B94B-75F10158A0A6}" srcOrd="0" destOrd="0" presId="urn:microsoft.com/office/officeart/2011/layout/InterconnectedBlockProcess"/>
    <dgm:cxn modelId="{FB27D59A-9177-4EC3-8B72-88E235264175}" type="presOf" srcId="{FBA904D9-F9F7-4124-9B56-1FFA715E3570}" destId="{9D4F9125-90F1-4C47-8802-581823327D76}" srcOrd="1" destOrd="0" presId="urn:microsoft.com/office/officeart/2011/layout/InterconnectedBlockProcess"/>
    <dgm:cxn modelId="{505B95F9-E163-4BBB-93EF-92E25DDAF4DA}" type="presOf" srcId="{41DB60F8-C69E-4206-9374-DACFDF31A16C}" destId="{D58680C4-A443-4640-BF9A-5F36F238E40F}" srcOrd="0" destOrd="0" presId="urn:microsoft.com/office/officeart/2011/layout/InterconnectedBlockProcess"/>
    <dgm:cxn modelId="{6E73A061-F542-4F7B-9CF5-EC61218208B8}" srcId="{70378F6F-3C3D-46D6-BF56-7859D032924A}" destId="{FBA904D9-F9F7-4124-9B56-1FFA715E3570}" srcOrd="0" destOrd="0" parTransId="{839E590F-BA70-48D4-BB08-95738D7A7F46}" sibTransId="{F47B8734-0B18-40E3-91B2-140A616BC7D1}"/>
    <dgm:cxn modelId="{993B1FEA-FC87-4400-94AA-8383CBA151E9}" type="presParOf" srcId="{D92137B3-6B77-4E3E-A617-FC72A9B71669}" destId="{0EAE5370-07B8-4041-98AB-85A2448DA577}" srcOrd="0" destOrd="0" presId="urn:microsoft.com/office/officeart/2011/layout/InterconnectedBlockProcess"/>
    <dgm:cxn modelId="{E47A708A-C890-49E9-B4AA-F07720242DE0}" type="presParOf" srcId="{0EAE5370-07B8-4041-98AB-85A2448DA577}" destId="{7440F07D-06A7-4FE5-975B-5B05CDBB9E37}" srcOrd="0" destOrd="0" presId="urn:microsoft.com/office/officeart/2011/layout/InterconnectedBlockProcess"/>
    <dgm:cxn modelId="{7E48601B-5E82-4271-89F2-AC1F6311A081}" type="presParOf" srcId="{D92137B3-6B77-4E3E-A617-FC72A9B71669}" destId="{A4FC76C5-C60D-42A1-BD29-2B509867460D}" srcOrd="1" destOrd="0" presId="urn:microsoft.com/office/officeart/2011/layout/InterconnectedBlockProcess"/>
    <dgm:cxn modelId="{8684617D-FB5B-4E41-A260-000A858813A9}" type="presParOf" srcId="{D92137B3-6B77-4E3E-A617-FC72A9B71669}" destId="{D122AF6E-792A-4555-9AA3-7DD6A203F117}" srcOrd="2" destOrd="0" presId="urn:microsoft.com/office/officeart/2011/layout/InterconnectedBlockProcess"/>
    <dgm:cxn modelId="{3CF0181E-BB04-458F-8D74-648366764A78}" type="presParOf" srcId="{D92137B3-6B77-4E3E-A617-FC72A9B71669}" destId="{97A58A4A-541F-4E0D-91FB-A3E6D088C4A0}" srcOrd="3" destOrd="0" presId="urn:microsoft.com/office/officeart/2011/layout/InterconnectedBlockProcess"/>
    <dgm:cxn modelId="{DA07ED1C-A3B2-419A-9E1F-A71D6EEFBDA3}" type="presParOf" srcId="{97A58A4A-541F-4E0D-91FB-A3E6D088C4A0}" destId="{ADA21BF5-6D72-4DBF-A472-E199910B1A82}" srcOrd="0" destOrd="0" presId="urn:microsoft.com/office/officeart/2011/layout/InterconnectedBlockProcess"/>
    <dgm:cxn modelId="{9E35D21D-3D0E-419F-84D9-E97C18D3C7E2}" type="presParOf" srcId="{D92137B3-6B77-4E3E-A617-FC72A9B71669}" destId="{9D4F9125-90F1-4C47-8802-581823327D76}" srcOrd="4" destOrd="0" presId="urn:microsoft.com/office/officeart/2011/layout/InterconnectedBlockProcess"/>
    <dgm:cxn modelId="{7E767AE4-470B-44EC-BE38-AB58A458D51E}" type="presParOf" srcId="{D92137B3-6B77-4E3E-A617-FC72A9B71669}" destId="{2EA3A8E7-29D9-45AF-B44D-D3BA7EC2C62A}" srcOrd="5" destOrd="0" presId="urn:microsoft.com/office/officeart/2011/layout/InterconnectedBlockProcess"/>
    <dgm:cxn modelId="{E46BD3FF-7FC0-494A-A198-5811F5E32131}" type="presParOf" srcId="{D92137B3-6B77-4E3E-A617-FC72A9B71669}" destId="{4296045E-8913-4F4D-BFB9-5297046C83D3}" srcOrd="6" destOrd="0" presId="urn:microsoft.com/office/officeart/2011/layout/InterconnectedBlockProcess"/>
    <dgm:cxn modelId="{16DFB916-107A-4946-AE27-2E487B1AED70}" type="presParOf" srcId="{4296045E-8913-4F4D-BFB9-5297046C83D3}" destId="{AFB54183-CD51-4F8A-8A32-D5B913F397E1}" srcOrd="0" destOrd="0" presId="urn:microsoft.com/office/officeart/2011/layout/InterconnectedBlockProcess"/>
    <dgm:cxn modelId="{3147DC57-AEFF-4CAA-9412-547A64194CFA}" type="presParOf" srcId="{D92137B3-6B77-4E3E-A617-FC72A9B71669}" destId="{FE33442A-D43A-4C1C-946C-1ECB5279AC30}" srcOrd="7" destOrd="0" presId="urn:microsoft.com/office/officeart/2011/layout/InterconnectedBlockProcess"/>
    <dgm:cxn modelId="{E3EF844B-51B7-4DAC-B7AA-7E7A7E546BA5}" type="presParOf" srcId="{D92137B3-6B77-4E3E-A617-FC72A9B71669}" destId="{345110D3-0FB3-469E-A569-CB4C7A784E48}" srcOrd="8" destOrd="0" presId="urn:microsoft.com/office/officeart/2011/layout/InterconnectedBlockProcess"/>
    <dgm:cxn modelId="{5BAB7043-5AFA-45DE-B14E-9D81306F13ED}" type="presParOf" srcId="{D92137B3-6B77-4E3E-A617-FC72A9B71669}" destId="{2535FDA4-672D-48CE-B0F8-9E020D2444F9}" srcOrd="9" destOrd="0" presId="urn:microsoft.com/office/officeart/2011/layout/InterconnectedBlockProcess"/>
    <dgm:cxn modelId="{BF6FDEDB-2C16-4713-88F8-B356D754E40E}" type="presParOf" srcId="{2535FDA4-672D-48CE-B0F8-9E020D2444F9}" destId="{255B1798-D42A-419E-B5F8-52FD5666AA6F}" srcOrd="0" destOrd="0" presId="urn:microsoft.com/office/officeart/2011/layout/InterconnectedBlockProcess"/>
    <dgm:cxn modelId="{40B3C06B-83D7-4E9F-8570-ACC23DDC0620}" type="presParOf" srcId="{D92137B3-6B77-4E3E-A617-FC72A9B71669}" destId="{F8C67D09-208A-4E9D-B4AB-636779BEA548}" srcOrd="10" destOrd="0" presId="urn:microsoft.com/office/officeart/2011/layout/InterconnectedBlockProcess"/>
    <dgm:cxn modelId="{277BE22A-5153-4978-82A0-417CA604C242}" type="presParOf" srcId="{D92137B3-6B77-4E3E-A617-FC72A9B71669}" destId="{2629235B-1FC7-45D7-875C-63C404CFD1ED}" srcOrd="11" destOrd="0" presId="urn:microsoft.com/office/officeart/2011/layout/InterconnectedBlockProcess"/>
    <dgm:cxn modelId="{B798D7BD-C5EF-47E3-AB34-2057DEF67C3E}" type="presParOf" srcId="{D92137B3-6B77-4E3E-A617-FC72A9B71669}" destId="{C206B108-18F2-404B-A2BE-32FB913D0856}" srcOrd="12" destOrd="0" presId="urn:microsoft.com/office/officeart/2011/layout/InterconnectedBlockProcess"/>
    <dgm:cxn modelId="{A7F27F5B-8921-441A-8265-C367E2192F44}" type="presParOf" srcId="{C206B108-18F2-404B-A2BE-32FB913D0856}" destId="{0CBB5EBB-9B1E-4FD3-9E7A-A1DAE5D24AF3}" srcOrd="0" destOrd="0" presId="urn:microsoft.com/office/officeart/2011/layout/InterconnectedBlockProcess"/>
    <dgm:cxn modelId="{97D11503-30F1-4032-BFBD-B92BBDE5D8EF}" type="presParOf" srcId="{D92137B3-6B77-4E3E-A617-FC72A9B71669}" destId="{C25D304C-28C2-468A-AC8D-7EC4D70D008C}" srcOrd="13" destOrd="0" presId="urn:microsoft.com/office/officeart/2011/layout/InterconnectedBlockProcess"/>
    <dgm:cxn modelId="{701778D9-DE64-4A88-ACAD-37125AFE948E}" type="presParOf" srcId="{D92137B3-6B77-4E3E-A617-FC72A9B71669}" destId="{F2A2299B-7008-4163-B94B-75F10158A0A6}" srcOrd="14" destOrd="0" presId="urn:microsoft.com/office/officeart/2011/layout/InterconnectedBlockProcess"/>
    <dgm:cxn modelId="{88DC94DD-FF76-404C-A64C-F6E59E8E3DAD}" type="presParOf" srcId="{D92137B3-6B77-4E3E-A617-FC72A9B71669}" destId="{71070CCE-991D-4DB5-B9D0-8AD82C059B7B}" srcOrd="15" destOrd="0" presId="urn:microsoft.com/office/officeart/2011/layout/InterconnectedBlockProcess"/>
    <dgm:cxn modelId="{40DF4A9C-1EDA-40A9-9FAB-8ADA6E69C376}" type="presParOf" srcId="{71070CCE-991D-4DB5-B9D0-8AD82C059B7B}" destId="{161CB497-909D-433E-8755-191F0018BF2C}" srcOrd="0" destOrd="0" presId="urn:microsoft.com/office/officeart/2011/layout/InterconnectedBlockProcess"/>
    <dgm:cxn modelId="{76996683-77FC-478B-87FD-C1CD8B501E7C}" type="presParOf" srcId="{D92137B3-6B77-4E3E-A617-FC72A9B71669}" destId="{37F50B10-10A1-49DE-A4C7-7D20026C33D4}" srcOrd="16" destOrd="0" presId="urn:microsoft.com/office/officeart/2011/layout/InterconnectedBlockProcess"/>
    <dgm:cxn modelId="{758C569B-DC1F-4998-AE76-4BAE312E793F}" type="presParOf" srcId="{D92137B3-6B77-4E3E-A617-FC72A9B71669}" destId="{D58680C4-A443-4640-BF9A-5F36F238E40F}" srcOrd="17" destOrd="0" presId="urn:microsoft.com/office/officeart/2011/layout/InterconnectedBlockProcess"/>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8327C01E-1775-46F6-A809-63B342757882}" type="doc">
      <dgm:prSet loTypeId="urn:microsoft.com/office/officeart/2005/8/layout/chevronAccent+Icon" loCatId="process" qsTypeId="urn:microsoft.com/office/officeart/2005/8/quickstyle/simple5" qsCatId="simple" csTypeId="urn:microsoft.com/office/officeart/2005/8/colors/colorful5" csCatId="colorful" phldr="1"/>
      <dgm:spPr/>
      <dgm:t>
        <a:bodyPr/>
        <a:lstStyle/>
        <a:p>
          <a:endParaRPr lang="es-EC"/>
        </a:p>
      </dgm:t>
    </dgm:pt>
    <dgm:pt modelId="{2E29C732-F95E-4F28-86AD-A499F9B83F38}">
      <dgm:prSet phldrT="[Texto]"/>
      <dgm:spPr/>
      <dgm:t>
        <a:bodyPr/>
        <a:lstStyle/>
        <a:p>
          <a:pPr algn="ctr"/>
          <a:r>
            <a:rPr lang="es-EC" dirty="0" smtClean="0"/>
            <a:t>1. Objetivos de Control de Bajo Nivel</a:t>
          </a:r>
          <a:endParaRPr lang="es-EC" dirty="0"/>
        </a:p>
      </dgm:t>
    </dgm:pt>
    <dgm:pt modelId="{D5E57481-5017-4257-8FB5-EBB36FEA5D7D}" type="parTrans" cxnId="{EE79FFEA-7CAF-4BA8-89E7-61497A04AE53}">
      <dgm:prSet/>
      <dgm:spPr/>
      <dgm:t>
        <a:bodyPr/>
        <a:lstStyle/>
        <a:p>
          <a:pPr algn="ctr"/>
          <a:endParaRPr lang="es-EC"/>
        </a:p>
      </dgm:t>
    </dgm:pt>
    <dgm:pt modelId="{DBF45B9F-0E17-4A9F-8F69-D0E05302B1A6}" type="sibTrans" cxnId="{EE79FFEA-7CAF-4BA8-89E7-61497A04AE53}">
      <dgm:prSet/>
      <dgm:spPr/>
      <dgm:t>
        <a:bodyPr/>
        <a:lstStyle/>
        <a:p>
          <a:pPr algn="ctr"/>
          <a:endParaRPr lang="es-EC"/>
        </a:p>
      </dgm:t>
    </dgm:pt>
    <dgm:pt modelId="{37E86A12-854C-4535-BB6A-B648918ECB9B}">
      <dgm:prSet phldrT="[Texto]"/>
      <dgm:spPr/>
      <dgm:t>
        <a:bodyPr/>
        <a:lstStyle/>
        <a:p>
          <a:pPr algn="ctr"/>
          <a:r>
            <a:rPr lang="es-EC" dirty="0"/>
            <a:t>2. </a:t>
          </a:r>
          <a:r>
            <a:rPr lang="es-EC" dirty="0" smtClean="0"/>
            <a:t>Factores Críticos de Éxito</a:t>
          </a:r>
          <a:endParaRPr lang="es-EC" dirty="0"/>
        </a:p>
      </dgm:t>
    </dgm:pt>
    <dgm:pt modelId="{4801A350-1D91-4098-8146-DA98FA8DA65A}" type="parTrans" cxnId="{276CBBB8-DDE5-4B63-9931-3ABC90C5ACE1}">
      <dgm:prSet/>
      <dgm:spPr/>
      <dgm:t>
        <a:bodyPr/>
        <a:lstStyle/>
        <a:p>
          <a:pPr algn="ctr"/>
          <a:endParaRPr lang="es-EC"/>
        </a:p>
      </dgm:t>
    </dgm:pt>
    <dgm:pt modelId="{77189421-5298-48E9-8053-BC39CA3698ED}" type="sibTrans" cxnId="{276CBBB8-DDE5-4B63-9931-3ABC90C5ACE1}">
      <dgm:prSet/>
      <dgm:spPr/>
      <dgm:t>
        <a:bodyPr/>
        <a:lstStyle/>
        <a:p>
          <a:pPr algn="ctr"/>
          <a:endParaRPr lang="es-EC"/>
        </a:p>
      </dgm:t>
    </dgm:pt>
    <dgm:pt modelId="{C09D5DAB-58A5-46A5-B3F2-39BD52867982}" type="pres">
      <dgm:prSet presAssocID="{8327C01E-1775-46F6-A809-63B342757882}" presName="Name0" presStyleCnt="0">
        <dgm:presLayoutVars>
          <dgm:dir/>
          <dgm:resizeHandles val="exact"/>
        </dgm:presLayoutVars>
      </dgm:prSet>
      <dgm:spPr/>
      <dgm:t>
        <a:bodyPr/>
        <a:lstStyle/>
        <a:p>
          <a:endParaRPr lang="es-EC"/>
        </a:p>
      </dgm:t>
    </dgm:pt>
    <dgm:pt modelId="{A29F85B2-15A1-497F-ADD7-8B699406A2FC}" type="pres">
      <dgm:prSet presAssocID="{2E29C732-F95E-4F28-86AD-A499F9B83F38}" presName="composite" presStyleCnt="0"/>
      <dgm:spPr/>
    </dgm:pt>
    <dgm:pt modelId="{49688212-3D97-456B-8CAA-A6BD8B7E49DA}" type="pres">
      <dgm:prSet presAssocID="{2E29C732-F95E-4F28-86AD-A499F9B83F38}" presName="bgChev" presStyleLbl="node1" presStyleIdx="0" presStyleCnt="2"/>
      <dgm:spPr/>
    </dgm:pt>
    <dgm:pt modelId="{43876653-6C62-48AC-A925-9AFA902D3F5A}" type="pres">
      <dgm:prSet presAssocID="{2E29C732-F95E-4F28-86AD-A499F9B83F38}" presName="txNode" presStyleLbl="fgAcc1" presStyleIdx="0" presStyleCnt="2">
        <dgm:presLayoutVars>
          <dgm:bulletEnabled val="1"/>
        </dgm:presLayoutVars>
      </dgm:prSet>
      <dgm:spPr/>
      <dgm:t>
        <a:bodyPr/>
        <a:lstStyle/>
        <a:p>
          <a:endParaRPr lang="es-EC"/>
        </a:p>
      </dgm:t>
    </dgm:pt>
    <dgm:pt modelId="{0B2FE894-B15F-4DC6-BBFB-D4CB6AAAACF9}" type="pres">
      <dgm:prSet presAssocID="{DBF45B9F-0E17-4A9F-8F69-D0E05302B1A6}" presName="compositeSpace" presStyleCnt="0"/>
      <dgm:spPr/>
    </dgm:pt>
    <dgm:pt modelId="{66A04E0D-3C7A-446B-9338-AF08F9BE1D8B}" type="pres">
      <dgm:prSet presAssocID="{37E86A12-854C-4535-BB6A-B648918ECB9B}" presName="composite" presStyleCnt="0"/>
      <dgm:spPr/>
    </dgm:pt>
    <dgm:pt modelId="{EB2F45BC-A911-44CF-9ADC-A85664FDD22E}" type="pres">
      <dgm:prSet presAssocID="{37E86A12-854C-4535-BB6A-B648918ECB9B}" presName="bgChev" presStyleLbl="node1" presStyleIdx="1" presStyleCnt="2"/>
      <dgm:spPr/>
    </dgm:pt>
    <dgm:pt modelId="{15116D6C-ADD0-4FF5-85D9-45572DFBB2EE}" type="pres">
      <dgm:prSet presAssocID="{37E86A12-854C-4535-BB6A-B648918ECB9B}" presName="txNode" presStyleLbl="fgAcc1" presStyleIdx="1" presStyleCnt="2">
        <dgm:presLayoutVars>
          <dgm:bulletEnabled val="1"/>
        </dgm:presLayoutVars>
      </dgm:prSet>
      <dgm:spPr/>
      <dgm:t>
        <a:bodyPr/>
        <a:lstStyle/>
        <a:p>
          <a:endParaRPr lang="es-EC"/>
        </a:p>
      </dgm:t>
    </dgm:pt>
  </dgm:ptLst>
  <dgm:cxnLst>
    <dgm:cxn modelId="{F9CFE59D-3C00-4647-BB44-51507B46129F}" type="presOf" srcId="{2E29C732-F95E-4F28-86AD-A499F9B83F38}" destId="{43876653-6C62-48AC-A925-9AFA902D3F5A}" srcOrd="0" destOrd="0" presId="urn:microsoft.com/office/officeart/2005/8/layout/chevronAccent+Icon"/>
    <dgm:cxn modelId="{5E30679D-65C3-41AE-8012-48D91867D509}" type="presOf" srcId="{8327C01E-1775-46F6-A809-63B342757882}" destId="{C09D5DAB-58A5-46A5-B3F2-39BD52867982}" srcOrd="0" destOrd="0" presId="urn:microsoft.com/office/officeart/2005/8/layout/chevronAccent+Icon"/>
    <dgm:cxn modelId="{276CBBB8-DDE5-4B63-9931-3ABC90C5ACE1}" srcId="{8327C01E-1775-46F6-A809-63B342757882}" destId="{37E86A12-854C-4535-BB6A-B648918ECB9B}" srcOrd="1" destOrd="0" parTransId="{4801A350-1D91-4098-8146-DA98FA8DA65A}" sibTransId="{77189421-5298-48E9-8053-BC39CA3698ED}"/>
    <dgm:cxn modelId="{EE79FFEA-7CAF-4BA8-89E7-61497A04AE53}" srcId="{8327C01E-1775-46F6-A809-63B342757882}" destId="{2E29C732-F95E-4F28-86AD-A499F9B83F38}" srcOrd="0" destOrd="0" parTransId="{D5E57481-5017-4257-8FB5-EBB36FEA5D7D}" sibTransId="{DBF45B9F-0E17-4A9F-8F69-D0E05302B1A6}"/>
    <dgm:cxn modelId="{818664CB-C7A7-4C9F-902A-428E1BA14ABE}" type="presOf" srcId="{37E86A12-854C-4535-BB6A-B648918ECB9B}" destId="{15116D6C-ADD0-4FF5-85D9-45572DFBB2EE}" srcOrd="0" destOrd="0" presId="urn:microsoft.com/office/officeart/2005/8/layout/chevronAccent+Icon"/>
    <dgm:cxn modelId="{594ABCBB-9F16-4364-93E1-BC74A812359E}" type="presParOf" srcId="{C09D5DAB-58A5-46A5-B3F2-39BD52867982}" destId="{A29F85B2-15A1-497F-ADD7-8B699406A2FC}" srcOrd="0" destOrd="0" presId="urn:microsoft.com/office/officeart/2005/8/layout/chevronAccent+Icon"/>
    <dgm:cxn modelId="{2406D716-33E4-4795-8BA2-A564BC2B8BA4}" type="presParOf" srcId="{A29F85B2-15A1-497F-ADD7-8B699406A2FC}" destId="{49688212-3D97-456B-8CAA-A6BD8B7E49DA}" srcOrd="0" destOrd="0" presId="urn:microsoft.com/office/officeart/2005/8/layout/chevronAccent+Icon"/>
    <dgm:cxn modelId="{0292662E-BF5A-4FB1-A4FD-E5316BC72AC9}" type="presParOf" srcId="{A29F85B2-15A1-497F-ADD7-8B699406A2FC}" destId="{43876653-6C62-48AC-A925-9AFA902D3F5A}" srcOrd="1" destOrd="0" presId="urn:microsoft.com/office/officeart/2005/8/layout/chevronAccent+Icon"/>
    <dgm:cxn modelId="{E92051AB-3CCE-450D-A9B0-F7B949DB95DD}" type="presParOf" srcId="{C09D5DAB-58A5-46A5-B3F2-39BD52867982}" destId="{0B2FE894-B15F-4DC6-BBFB-D4CB6AAAACF9}" srcOrd="1" destOrd="0" presId="urn:microsoft.com/office/officeart/2005/8/layout/chevronAccent+Icon"/>
    <dgm:cxn modelId="{DFF8E522-8527-4137-A9E0-95B1197ABFC5}" type="presParOf" srcId="{C09D5DAB-58A5-46A5-B3F2-39BD52867982}" destId="{66A04E0D-3C7A-446B-9338-AF08F9BE1D8B}" srcOrd="2" destOrd="0" presId="urn:microsoft.com/office/officeart/2005/8/layout/chevronAccent+Icon"/>
    <dgm:cxn modelId="{7A50B7D5-980A-4614-9A1A-3810996DACF0}" type="presParOf" srcId="{66A04E0D-3C7A-446B-9338-AF08F9BE1D8B}" destId="{EB2F45BC-A911-44CF-9ADC-A85664FDD22E}" srcOrd="0" destOrd="0" presId="urn:microsoft.com/office/officeart/2005/8/layout/chevronAccent+Icon"/>
    <dgm:cxn modelId="{4AEC6DD4-7426-4BF5-A556-EC6F00E8269D}" type="presParOf" srcId="{66A04E0D-3C7A-446B-9338-AF08F9BE1D8B}" destId="{15116D6C-ADD0-4FF5-85D9-45572DFBB2EE}" srcOrd="1" destOrd="0" presId="urn:microsoft.com/office/officeart/2005/8/layout/chevronAccent+Icon"/>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2.3.1 Estructura. Fase 3: Cumplimiento de Objetivos de Control de Bajo Nivel</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52C77F25-92FD-433D-8003-E9CF8B94A985}"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53D3C8DC-FEC0-4221-A181-39567F9F8A79}" type="presOf" srcId="{238CC9A4-0EAE-4AC6-8A4B-689493D375E4}" destId="{FC7C4530-963F-4D81-8C96-75FADF586974}" srcOrd="0" destOrd="0" presId="urn:microsoft.com/office/officeart/2005/8/layout/vList2"/>
    <dgm:cxn modelId="{B0A01588-E07A-41E1-8392-7DCB0B086A11}"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AA724FD1-9357-4A1D-B4C6-8BEFD72E94B6}" type="doc">
      <dgm:prSet loTypeId="urn:microsoft.com/office/officeart/2005/8/layout/chevron2" loCatId="list" qsTypeId="urn:microsoft.com/office/officeart/2005/8/quickstyle/simple5" qsCatId="simple" csTypeId="urn:microsoft.com/office/officeart/2005/8/colors/colorful5" csCatId="colorful" phldr="1"/>
      <dgm:spPr/>
      <dgm:t>
        <a:bodyPr/>
        <a:lstStyle/>
        <a:p>
          <a:endParaRPr lang="es-EC"/>
        </a:p>
      </dgm:t>
    </dgm:pt>
    <dgm:pt modelId="{E0757414-E907-4C75-80E3-B87237DDBDFA}">
      <dgm:prSet phldrT="[Texto]" phldr="1"/>
      <dgm:spPr/>
      <dgm:t>
        <a:bodyPr/>
        <a:lstStyle/>
        <a:p>
          <a:endParaRPr lang="es-EC"/>
        </a:p>
      </dgm:t>
    </dgm:pt>
    <dgm:pt modelId="{7D8B7EB9-1CAA-4527-AD18-70A092C47E10}" type="parTrans" cxnId="{243B6759-53B7-4880-8DF3-D1443C7E9365}">
      <dgm:prSet/>
      <dgm:spPr/>
      <dgm:t>
        <a:bodyPr/>
        <a:lstStyle/>
        <a:p>
          <a:endParaRPr lang="es-EC"/>
        </a:p>
      </dgm:t>
    </dgm:pt>
    <dgm:pt modelId="{52D9E46F-1348-4CB1-9EE4-2F24E82847F3}" type="sibTrans" cxnId="{243B6759-53B7-4880-8DF3-D1443C7E9365}">
      <dgm:prSet/>
      <dgm:spPr/>
      <dgm:t>
        <a:bodyPr/>
        <a:lstStyle/>
        <a:p>
          <a:endParaRPr lang="es-EC"/>
        </a:p>
      </dgm:t>
    </dgm:pt>
    <dgm:pt modelId="{07681E0D-F744-47B0-8E5A-4B1BA2FA4F29}">
      <dgm:prSet phldrT="[Texto]"/>
      <dgm:spPr/>
      <dgm:t>
        <a:bodyPr/>
        <a:lstStyle/>
        <a:p>
          <a:r>
            <a:rPr lang="es-EC" dirty="0" smtClean="0"/>
            <a:t>Definición</a:t>
          </a:r>
          <a:endParaRPr lang="es-EC" dirty="0"/>
        </a:p>
      </dgm:t>
    </dgm:pt>
    <dgm:pt modelId="{3A078729-512F-4D27-9AA8-E1FF8C07C224}" type="parTrans" cxnId="{7DD70FD2-3FBA-4E85-BA3A-B15A2FD97A92}">
      <dgm:prSet/>
      <dgm:spPr/>
      <dgm:t>
        <a:bodyPr/>
        <a:lstStyle/>
        <a:p>
          <a:endParaRPr lang="es-EC"/>
        </a:p>
      </dgm:t>
    </dgm:pt>
    <dgm:pt modelId="{29639AB0-8359-493C-B0A2-4F3116B69707}" type="sibTrans" cxnId="{7DD70FD2-3FBA-4E85-BA3A-B15A2FD97A92}">
      <dgm:prSet/>
      <dgm:spPr/>
      <dgm:t>
        <a:bodyPr/>
        <a:lstStyle/>
        <a:p>
          <a:endParaRPr lang="es-EC"/>
        </a:p>
      </dgm:t>
    </dgm:pt>
    <dgm:pt modelId="{19E319D4-1220-4AF9-BAB5-BE9F95B3338D}">
      <dgm:prSet phldrT="[Texto]"/>
      <dgm:spPr/>
      <dgm:t>
        <a:bodyPr/>
        <a:lstStyle/>
        <a:p>
          <a:endParaRPr lang="es-EC" dirty="0"/>
        </a:p>
      </dgm:t>
    </dgm:pt>
    <dgm:pt modelId="{19A15B28-92F1-4480-9E8C-97F9BC837423}" type="parTrans" cxnId="{6075A1E4-E470-4730-8188-A193E277E775}">
      <dgm:prSet/>
      <dgm:spPr/>
      <dgm:t>
        <a:bodyPr/>
        <a:lstStyle/>
        <a:p>
          <a:endParaRPr lang="es-EC"/>
        </a:p>
      </dgm:t>
    </dgm:pt>
    <dgm:pt modelId="{BD8ED07C-D6CC-4BAB-B785-7732E2B445AF}" type="sibTrans" cxnId="{6075A1E4-E470-4730-8188-A193E277E775}">
      <dgm:prSet/>
      <dgm:spPr/>
      <dgm:t>
        <a:bodyPr/>
        <a:lstStyle/>
        <a:p>
          <a:endParaRPr lang="es-EC"/>
        </a:p>
      </dgm:t>
    </dgm:pt>
    <dgm:pt modelId="{8BF600F8-9CB1-43AF-BA7B-7E0E0F97E6C3}">
      <dgm:prSet phldrT="[Texto]" phldr="1"/>
      <dgm:spPr/>
      <dgm:t>
        <a:bodyPr/>
        <a:lstStyle/>
        <a:p>
          <a:endParaRPr lang="es-EC" dirty="0"/>
        </a:p>
      </dgm:t>
    </dgm:pt>
    <dgm:pt modelId="{80D11F4B-9154-4512-A2A1-0F4EC6F060AF}" type="parTrans" cxnId="{D3E533E4-158E-40C9-898B-2FFDE07379FD}">
      <dgm:prSet/>
      <dgm:spPr/>
      <dgm:t>
        <a:bodyPr/>
        <a:lstStyle/>
        <a:p>
          <a:endParaRPr lang="es-EC"/>
        </a:p>
      </dgm:t>
    </dgm:pt>
    <dgm:pt modelId="{0E4C845E-CF85-482A-97DC-90C4C9E2A6B0}" type="sibTrans" cxnId="{D3E533E4-158E-40C9-898B-2FFDE07379FD}">
      <dgm:prSet/>
      <dgm:spPr/>
      <dgm:t>
        <a:bodyPr/>
        <a:lstStyle/>
        <a:p>
          <a:endParaRPr lang="es-EC"/>
        </a:p>
      </dgm:t>
    </dgm:pt>
    <dgm:pt modelId="{ADB747F4-B2BB-4ECE-B0F7-E4BF2A29E95E}">
      <dgm:prSet phldrT="[Texto]"/>
      <dgm:spPr/>
      <dgm:t>
        <a:bodyPr/>
        <a:lstStyle/>
        <a:p>
          <a:r>
            <a:rPr lang="es-EC" dirty="0" smtClean="0"/>
            <a:t>Administración y monitorización</a:t>
          </a:r>
          <a:endParaRPr lang="es-EC" dirty="0"/>
        </a:p>
      </dgm:t>
    </dgm:pt>
    <dgm:pt modelId="{79175225-EA57-4FDD-BE12-299E9FE655A9}" type="parTrans" cxnId="{52788DA1-7ACD-4FA4-B46D-8AEE2666C181}">
      <dgm:prSet/>
      <dgm:spPr/>
      <dgm:t>
        <a:bodyPr/>
        <a:lstStyle/>
        <a:p>
          <a:endParaRPr lang="es-EC"/>
        </a:p>
      </dgm:t>
    </dgm:pt>
    <dgm:pt modelId="{63D9C2E7-0712-47EB-8176-72090DB74901}" type="sibTrans" cxnId="{52788DA1-7ACD-4FA4-B46D-8AEE2666C181}">
      <dgm:prSet/>
      <dgm:spPr/>
      <dgm:t>
        <a:bodyPr/>
        <a:lstStyle/>
        <a:p>
          <a:endParaRPr lang="es-EC"/>
        </a:p>
      </dgm:t>
    </dgm:pt>
    <dgm:pt modelId="{D3906826-7D26-4691-96F7-B5ECFCA8D79F}">
      <dgm:prSet phldrT="[Texto]" phldr="1"/>
      <dgm:spPr/>
      <dgm:t>
        <a:bodyPr/>
        <a:lstStyle/>
        <a:p>
          <a:endParaRPr lang="es-EC"/>
        </a:p>
      </dgm:t>
    </dgm:pt>
    <dgm:pt modelId="{456661B1-6C10-46C3-969A-CED4F1033BBF}" type="parTrans" cxnId="{A50CD4E6-640D-4734-97D5-8C4CD3A49071}">
      <dgm:prSet/>
      <dgm:spPr/>
      <dgm:t>
        <a:bodyPr/>
        <a:lstStyle/>
        <a:p>
          <a:endParaRPr lang="es-EC"/>
        </a:p>
      </dgm:t>
    </dgm:pt>
    <dgm:pt modelId="{D415A000-8EDA-469F-8182-67D42D64B850}" type="sibTrans" cxnId="{A50CD4E6-640D-4734-97D5-8C4CD3A49071}">
      <dgm:prSet/>
      <dgm:spPr/>
      <dgm:t>
        <a:bodyPr/>
        <a:lstStyle/>
        <a:p>
          <a:endParaRPr lang="es-EC"/>
        </a:p>
      </dgm:t>
    </dgm:pt>
    <dgm:pt modelId="{C19DD978-CD1B-4D2C-BCCA-A0BEED8B2377}">
      <dgm:prSet phldrT="[Texto]"/>
      <dgm:spPr/>
      <dgm:t>
        <a:bodyPr/>
        <a:lstStyle/>
        <a:p>
          <a:r>
            <a:rPr lang="es-EC" dirty="0" smtClean="0"/>
            <a:t>Próxima fecha de revisión</a:t>
          </a:r>
          <a:endParaRPr lang="es-EC" dirty="0"/>
        </a:p>
      </dgm:t>
    </dgm:pt>
    <dgm:pt modelId="{58852E53-98D1-42D2-A16C-CE2682C9A5FF}" type="parTrans" cxnId="{5F4F25C3-92B6-40D5-AEE2-097581063F1A}">
      <dgm:prSet/>
      <dgm:spPr/>
      <dgm:t>
        <a:bodyPr/>
        <a:lstStyle/>
        <a:p>
          <a:endParaRPr lang="es-EC"/>
        </a:p>
      </dgm:t>
    </dgm:pt>
    <dgm:pt modelId="{4B982222-8F24-4CE8-BBC8-CBDE44C52D3C}" type="sibTrans" cxnId="{5F4F25C3-92B6-40D5-AEE2-097581063F1A}">
      <dgm:prSet/>
      <dgm:spPr/>
      <dgm:t>
        <a:bodyPr/>
        <a:lstStyle/>
        <a:p>
          <a:endParaRPr lang="es-EC"/>
        </a:p>
      </dgm:t>
    </dgm:pt>
    <dgm:pt modelId="{D1A487EB-8801-4F05-8D1F-3717E2BF5B09}">
      <dgm:prSet/>
      <dgm:spPr/>
      <dgm:t>
        <a:bodyPr/>
        <a:lstStyle/>
        <a:p>
          <a:r>
            <a:rPr lang="es-EC" dirty="0" smtClean="0"/>
            <a:t>Documentación</a:t>
          </a:r>
          <a:endParaRPr lang="es-EC" dirty="0"/>
        </a:p>
      </dgm:t>
    </dgm:pt>
    <dgm:pt modelId="{A9D99F4B-7E21-4958-A002-76D2ABF388B3}" type="parTrans" cxnId="{2497E83E-4223-45B6-BABE-B1C88316AA8E}">
      <dgm:prSet/>
      <dgm:spPr/>
      <dgm:t>
        <a:bodyPr/>
        <a:lstStyle/>
        <a:p>
          <a:endParaRPr lang="es-EC"/>
        </a:p>
      </dgm:t>
    </dgm:pt>
    <dgm:pt modelId="{66287BCD-4BCE-4288-9D97-CDCC5C69DF54}" type="sibTrans" cxnId="{2497E83E-4223-45B6-BABE-B1C88316AA8E}">
      <dgm:prSet/>
      <dgm:spPr/>
      <dgm:t>
        <a:bodyPr/>
        <a:lstStyle/>
        <a:p>
          <a:endParaRPr lang="es-EC"/>
        </a:p>
      </dgm:t>
    </dgm:pt>
    <dgm:pt modelId="{0D8C337D-AB13-4EF9-B65F-3820518A902B}" type="pres">
      <dgm:prSet presAssocID="{AA724FD1-9357-4A1D-B4C6-8BEFD72E94B6}" presName="linearFlow" presStyleCnt="0">
        <dgm:presLayoutVars>
          <dgm:dir/>
          <dgm:animLvl val="lvl"/>
          <dgm:resizeHandles val="exact"/>
        </dgm:presLayoutVars>
      </dgm:prSet>
      <dgm:spPr/>
      <dgm:t>
        <a:bodyPr/>
        <a:lstStyle/>
        <a:p>
          <a:endParaRPr lang="es-EC"/>
        </a:p>
      </dgm:t>
    </dgm:pt>
    <dgm:pt modelId="{A6432557-12A8-4CAE-B71C-C9DC68683CB5}" type="pres">
      <dgm:prSet presAssocID="{E0757414-E907-4C75-80E3-B87237DDBDFA}" presName="composite" presStyleCnt="0"/>
      <dgm:spPr/>
    </dgm:pt>
    <dgm:pt modelId="{54DB8D6A-FEF1-4A56-93BA-E1247A245C33}" type="pres">
      <dgm:prSet presAssocID="{E0757414-E907-4C75-80E3-B87237DDBDFA}" presName="parentText" presStyleLbl="alignNode1" presStyleIdx="0" presStyleCnt="4">
        <dgm:presLayoutVars>
          <dgm:chMax val="1"/>
          <dgm:bulletEnabled val="1"/>
        </dgm:presLayoutVars>
      </dgm:prSet>
      <dgm:spPr/>
      <dgm:t>
        <a:bodyPr/>
        <a:lstStyle/>
        <a:p>
          <a:endParaRPr lang="es-EC"/>
        </a:p>
      </dgm:t>
    </dgm:pt>
    <dgm:pt modelId="{307DFFC8-F60B-43D7-9F24-60757E881B28}" type="pres">
      <dgm:prSet presAssocID="{E0757414-E907-4C75-80E3-B87237DDBDFA}" presName="descendantText" presStyleLbl="alignAcc1" presStyleIdx="0" presStyleCnt="4">
        <dgm:presLayoutVars>
          <dgm:bulletEnabled val="1"/>
        </dgm:presLayoutVars>
      </dgm:prSet>
      <dgm:spPr/>
      <dgm:t>
        <a:bodyPr/>
        <a:lstStyle/>
        <a:p>
          <a:endParaRPr lang="es-EC"/>
        </a:p>
      </dgm:t>
    </dgm:pt>
    <dgm:pt modelId="{CDD58B26-078B-4967-A5D7-BC49B4A66406}" type="pres">
      <dgm:prSet presAssocID="{52D9E46F-1348-4CB1-9EE4-2F24E82847F3}" presName="sp" presStyleCnt="0"/>
      <dgm:spPr/>
    </dgm:pt>
    <dgm:pt modelId="{AC8C9BED-703F-45B2-B3EA-A40B45C9BF10}" type="pres">
      <dgm:prSet presAssocID="{19E319D4-1220-4AF9-BAB5-BE9F95B3338D}" presName="composite" presStyleCnt="0"/>
      <dgm:spPr/>
    </dgm:pt>
    <dgm:pt modelId="{B909DC99-5B3B-41FA-8495-2CD2613F6E4D}" type="pres">
      <dgm:prSet presAssocID="{19E319D4-1220-4AF9-BAB5-BE9F95B3338D}" presName="parentText" presStyleLbl="alignNode1" presStyleIdx="1" presStyleCnt="4">
        <dgm:presLayoutVars>
          <dgm:chMax val="1"/>
          <dgm:bulletEnabled val="1"/>
        </dgm:presLayoutVars>
      </dgm:prSet>
      <dgm:spPr/>
      <dgm:t>
        <a:bodyPr/>
        <a:lstStyle/>
        <a:p>
          <a:endParaRPr lang="es-EC"/>
        </a:p>
      </dgm:t>
    </dgm:pt>
    <dgm:pt modelId="{D83482F6-2CBF-4DE0-947F-71188E472DEC}" type="pres">
      <dgm:prSet presAssocID="{19E319D4-1220-4AF9-BAB5-BE9F95B3338D}" presName="descendantText" presStyleLbl="alignAcc1" presStyleIdx="1" presStyleCnt="4">
        <dgm:presLayoutVars>
          <dgm:bulletEnabled val="1"/>
        </dgm:presLayoutVars>
      </dgm:prSet>
      <dgm:spPr/>
      <dgm:t>
        <a:bodyPr/>
        <a:lstStyle/>
        <a:p>
          <a:endParaRPr lang="es-EC"/>
        </a:p>
      </dgm:t>
    </dgm:pt>
    <dgm:pt modelId="{67E19606-A2F4-4FBF-9147-AF3B9C88383F}" type="pres">
      <dgm:prSet presAssocID="{BD8ED07C-D6CC-4BAB-B785-7732E2B445AF}" presName="sp" presStyleCnt="0"/>
      <dgm:spPr/>
    </dgm:pt>
    <dgm:pt modelId="{18444132-592D-4A27-807E-00ED6E96824F}" type="pres">
      <dgm:prSet presAssocID="{8BF600F8-9CB1-43AF-BA7B-7E0E0F97E6C3}" presName="composite" presStyleCnt="0"/>
      <dgm:spPr/>
    </dgm:pt>
    <dgm:pt modelId="{7E0731A2-1623-46A5-9123-3D5C6C8040F5}" type="pres">
      <dgm:prSet presAssocID="{8BF600F8-9CB1-43AF-BA7B-7E0E0F97E6C3}" presName="parentText" presStyleLbl="alignNode1" presStyleIdx="2" presStyleCnt="4">
        <dgm:presLayoutVars>
          <dgm:chMax val="1"/>
          <dgm:bulletEnabled val="1"/>
        </dgm:presLayoutVars>
      </dgm:prSet>
      <dgm:spPr/>
      <dgm:t>
        <a:bodyPr/>
        <a:lstStyle/>
        <a:p>
          <a:endParaRPr lang="es-EC"/>
        </a:p>
      </dgm:t>
    </dgm:pt>
    <dgm:pt modelId="{6D0FECF3-0251-4EB2-89BB-7DA0221B87A6}" type="pres">
      <dgm:prSet presAssocID="{8BF600F8-9CB1-43AF-BA7B-7E0E0F97E6C3}" presName="descendantText" presStyleLbl="alignAcc1" presStyleIdx="2" presStyleCnt="4">
        <dgm:presLayoutVars>
          <dgm:bulletEnabled val="1"/>
        </dgm:presLayoutVars>
      </dgm:prSet>
      <dgm:spPr/>
      <dgm:t>
        <a:bodyPr/>
        <a:lstStyle/>
        <a:p>
          <a:endParaRPr lang="es-EC"/>
        </a:p>
      </dgm:t>
    </dgm:pt>
    <dgm:pt modelId="{9C81F96B-3E50-4369-8654-EEB6D4A41618}" type="pres">
      <dgm:prSet presAssocID="{0E4C845E-CF85-482A-97DC-90C4C9E2A6B0}" presName="sp" presStyleCnt="0"/>
      <dgm:spPr/>
    </dgm:pt>
    <dgm:pt modelId="{58B7C785-7D15-44BC-8D47-B1CB1A5348D2}" type="pres">
      <dgm:prSet presAssocID="{D3906826-7D26-4691-96F7-B5ECFCA8D79F}" presName="composite" presStyleCnt="0"/>
      <dgm:spPr/>
    </dgm:pt>
    <dgm:pt modelId="{8664CCD3-495F-4BD9-8506-B602C16ED97F}" type="pres">
      <dgm:prSet presAssocID="{D3906826-7D26-4691-96F7-B5ECFCA8D79F}" presName="parentText" presStyleLbl="alignNode1" presStyleIdx="3" presStyleCnt="4">
        <dgm:presLayoutVars>
          <dgm:chMax val="1"/>
          <dgm:bulletEnabled val="1"/>
        </dgm:presLayoutVars>
      </dgm:prSet>
      <dgm:spPr/>
      <dgm:t>
        <a:bodyPr/>
        <a:lstStyle/>
        <a:p>
          <a:endParaRPr lang="es-EC"/>
        </a:p>
      </dgm:t>
    </dgm:pt>
    <dgm:pt modelId="{CD11BBE5-735F-4308-BE7B-93E384F1115D}" type="pres">
      <dgm:prSet presAssocID="{D3906826-7D26-4691-96F7-B5ECFCA8D79F}" presName="descendantText" presStyleLbl="alignAcc1" presStyleIdx="3" presStyleCnt="4">
        <dgm:presLayoutVars>
          <dgm:bulletEnabled val="1"/>
        </dgm:presLayoutVars>
      </dgm:prSet>
      <dgm:spPr/>
      <dgm:t>
        <a:bodyPr/>
        <a:lstStyle/>
        <a:p>
          <a:endParaRPr lang="es-EC"/>
        </a:p>
      </dgm:t>
    </dgm:pt>
  </dgm:ptLst>
  <dgm:cxnLst>
    <dgm:cxn modelId="{2497E83E-4223-45B6-BABE-B1C88316AA8E}" srcId="{19E319D4-1220-4AF9-BAB5-BE9F95B3338D}" destId="{D1A487EB-8801-4F05-8D1F-3717E2BF5B09}" srcOrd="0" destOrd="0" parTransId="{A9D99F4B-7E21-4958-A002-76D2ABF388B3}" sibTransId="{66287BCD-4BCE-4288-9D97-CDCC5C69DF54}"/>
    <dgm:cxn modelId="{243B6759-53B7-4880-8DF3-D1443C7E9365}" srcId="{AA724FD1-9357-4A1D-B4C6-8BEFD72E94B6}" destId="{E0757414-E907-4C75-80E3-B87237DDBDFA}" srcOrd="0" destOrd="0" parTransId="{7D8B7EB9-1CAA-4527-AD18-70A092C47E10}" sibTransId="{52D9E46F-1348-4CB1-9EE4-2F24E82847F3}"/>
    <dgm:cxn modelId="{48EAADF8-0E10-463A-A609-80279E4C2F07}" type="presOf" srcId="{8BF600F8-9CB1-43AF-BA7B-7E0E0F97E6C3}" destId="{7E0731A2-1623-46A5-9123-3D5C6C8040F5}" srcOrd="0" destOrd="0" presId="urn:microsoft.com/office/officeart/2005/8/layout/chevron2"/>
    <dgm:cxn modelId="{52788DA1-7ACD-4FA4-B46D-8AEE2666C181}" srcId="{8BF600F8-9CB1-43AF-BA7B-7E0E0F97E6C3}" destId="{ADB747F4-B2BB-4ECE-B0F7-E4BF2A29E95E}" srcOrd="0" destOrd="0" parTransId="{79175225-EA57-4FDD-BE12-299E9FE655A9}" sibTransId="{63D9C2E7-0712-47EB-8176-72090DB74901}"/>
    <dgm:cxn modelId="{5605755A-FCEB-4CC9-8892-4E1C8BC83763}" type="presOf" srcId="{D1A487EB-8801-4F05-8D1F-3717E2BF5B09}" destId="{D83482F6-2CBF-4DE0-947F-71188E472DEC}" srcOrd="0" destOrd="0" presId="urn:microsoft.com/office/officeart/2005/8/layout/chevron2"/>
    <dgm:cxn modelId="{B51132F4-740A-4E4E-BF66-36F10D9EA609}" type="presOf" srcId="{19E319D4-1220-4AF9-BAB5-BE9F95B3338D}" destId="{B909DC99-5B3B-41FA-8495-2CD2613F6E4D}" srcOrd="0" destOrd="0" presId="urn:microsoft.com/office/officeart/2005/8/layout/chevron2"/>
    <dgm:cxn modelId="{C11CBA61-666C-48C1-9D55-18266935C7CD}" type="presOf" srcId="{D3906826-7D26-4691-96F7-B5ECFCA8D79F}" destId="{8664CCD3-495F-4BD9-8506-B602C16ED97F}" srcOrd="0" destOrd="0" presId="urn:microsoft.com/office/officeart/2005/8/layout/chevron2"/>
    <dgm:cxn modelId="{A8CB322B-8D0E-4DBF-B539-A658AD71F9B6}" type="presOf" srcId="{07681E0D-F744-47B0-8E5A-4B1BA2FA4F29}" destId="{307DFFC8-F60B-43D7-9F24-60757E881B28}" srcOrd="0" destOrd="0" presId="urn:microsoft.com/office/officeart/2005/8/layout/chevron2"/>
    <dgm:cxn modelId="{3630348E-F671-440C-9828-4D1799D382AC}" type="presOf" srcId="{AA724FD1-9357-4A1D-B4C6-8BEFD72E94B6}" destId="{0D8C337D-AB13-4EF9-B65F-3820518A902B}" srcOrd="0" destOrd="0" presId="urn:microsoft.com/office/officeart/2005/8/layout/chevron2"/>
    <dgm:cxn modelId="{BEA70742-9014-4FFE-9AF2-78AD058D6458}" type="presOf" srcId="{ADB747F4-B2BB-4ECE-B0F7-E4BF2A29E95E}" destId="{6D0FECF3-0251-4EB2-89BB-7DA0221B87A6}" srcOrd="0" destOrd="0" presId="urn:microsoft.com/office/officeart/2005/8/layout/chevron2"/>
    <dgm:cxn modelId="{5F4F25C3-92B6-40D5-AEE2-097581063F1A}" srcId="{D3906826-7D26-4691-96F7-B5ECFCA8D79F}" destId="{C19DD978-CD1B-4D2C-BCCA-A0BEED8B2377}" srcOrd="0" destOrd="0" parTransId="{58852E53-98D1-42D2-A16C-CE2682C9A5FF}" sibTransId="{4B982222-8F24-4CE8-BBC8-CBDE44C52D3C}"/>
    <dgm:cxn modelId="{72887E00-8630-408C-9938-5E78F30A479B}" type="presOf" srcId="{E0757414-E907-4C75-80E3-B87237DDBDFA}" destId="{54DB8D6A-FEF1-4A56-93BA-E1247A245C33}" srcOrd="0" destOrd="0" presId="urn:microsoft.com/office/officeart/2005/8/layout/chevron2"/>
    <dgm:cxn modelId="{6075A1E4-E470-4730-8188-A193E277E775}" srcId="{AA724FD1-9357-4A1D-B4C6-8BEFD72E94B6}" destId="{19E319D4-1220-4AF9-BAB5-BE9F95B3338D}" srcOrd="1" destOrd="0" parTransId="{19A15B28-92F1-4480-9E8C-97F9BC837423}" sibTransId="{BD8ED07C-D6CC-4BAB-B785-7732E2B445AF}"/>
    <dgm:cxn modelId="{CC4BA038-CA8E-4849-A529-3A4DEC1F7900}" type="presOf" srcId="{C19DD978-CD1B-4D2C-BCCA-A0BEED8B2377}" destId="{CD11BBE5-735F-4308-BE7B-93E384F1115D}" srcOrd="0" destOrd="0" presId="urn:microsoft.com/office/officeart/2005/8/layout/chevron2"/>
    <dgm:cxn modelId="{A50CD4E6-640D-4734-97D5-8C4CD3A49071}" srcId="{AA724FD1-9357-4A1D-B4C6-8BEFD72E94B6}" destId="{D3906826-7D26-4691-96F7-B5ECFCA8D79F}" srcOrd="3" destOrd="0" parTransId="{456661B1-6C10-46C3-969A-CED4F1033BBF}" sibTransId="{D415A000-8EDA-469F-8182-67D42D64B850}"/>
    <dgm:cxn modelId="{7DD70FD2-3FBA-4E85-BA3A-B15A2FD97A92}" srcId="{E0757414-E907-4C75-80E3-B87237DDBDFA}" destId="{07681E0D-F744-47B0-8E5A-4B1BA2FA4F29}" srcOrd="0" destOrd="0" parTransId="{3A078729-512F-4D27-9AA8-E1FF8C07C224}" sibTransId="{29639AB0-8359-493C-B0A2-4F3116B69707}"/>
    <dgm:cxn modelId="{D3E533E4-158E-40C9-898B-2FFDE07379FD}" srcId="{AA724FD1-9357-4A1D-B4C6-8BEFD72E94B6}" destId="{8BF600F8-9CB1-43AF-BA7B-7E0E0F97E6C3}" srcOrd="2" destOrd="0" parTransId="{80D11F4B-9154-4512-A2A1-0F4EC6F060AF}" sibTransId="{0E4C845E-CF85-482A-97DC-90C4C9E2A6B0}"/>
    <dgm:cxn modelId="{DC7CF810-8ADC-44A4-B679-6162853B212A}" type="presParOf" srcId="{0D8C337D-AB13-4EF9-B65F-3820518A902B}" destId="{A6432557-12A8-4CAE-B71C-C9DC68683CB5}" srcOrd="0" destOrd="0" presId="urn:microsoft.com/office/officeart/2005/8/layout/chevron2"/>
    <dgm:cxn modelId="{8BDB7AED-F76C-4188-B026-499A5E3B9D8F}" type="presParOf" srcId="{A6432557-12A8-4CAE-B71C-C9DC68683CB5}" destId="{54DB8D6A-FEF1-4A56-93BA-E1247A245C33}" srcOrd="0" destOrd="0" presId="urn:microsoft.com/office/officeart/2005/8/layout/chevron2"/>
    <dgm:cxn modelId="{32EC13C0-7893-4F6A-BEAD-60699DB00326}" type="presParOf" srcId="{A6432557-12A8-4CAE-B71C-C9DC68683CB5}" destId="{307DFFC8-F60B-43D7-9F24-60757E881B28}" srcOrd="1" destOrd="0" presId="urn:microsoft.com/office/officeart/2005/8/layout/chevron2"/>
    <dgm:cxn modelId="{4C781FC2-34E6-491B-841E-016C2667FC14}" type="presParOf" srcId="{0D8C337D-AB13-4EF9-B65F-3820518A902B}" destId="{CDD58B26-078B-4967-A5D7-BC49B4A66406}" srcOrd="1" destOrd="0" presId="urn:microsoft.com/office/officeart/2005/8/layout/chevron2"/>
    <dgm:cxn modelId="{12E7669A-E496-41EF-B4E0-6B7964DA0681}" type="presParOf" srcId="{0D8C337D-AB13-4EF9-B65F-3820518A902B}" destId="{AC8C9BED-703F-45B2-B3EA-A40B45C9BF10}" srcOrd="2" destOrd="0" presId="urn:microsoft.com/office/officeart/2005/8/layout/chevron2"/>
    <dgm:cxn modelId="{B7571F6A-350D-4ADE-A094-C303F160BDF2}" type="presParOf" srcId="{AC8C9BED-703F-45B2-B3EA-A40B45C9BF10}" destId="{B909DC99-5B3B-41FA-8495-2CD2613F6E4D}" srcOrd="0" destOrd="0" presId="urn:microsoft.com/office/officeart/2005/8/layout/chevron2"/>
    <dgm:cxn modelId="{616F1339-6E79-41E9-BA7A-0BD925304EC3}" type="presParOf" srcId="{AC8C9BED-703F-45B2-B3EA-A40B45C9BF10}" destId="{D83482F6-2CBF-4DE0-947F-71188E472DEC}" srcOrd="1" destOrd="0" presId="urn:microsoft.com/office/officeart/2005/8/layout/chevron2"/>
    <dgm:cxn modelId="{90874EE3-1A12-41ED-A841-EB045865A11F}" type="presParOf" srcId="{0D8C337D-AB13-4EF9-B65F-3820518A902B}" destId="{67E19606-A2F4-4FBF-9147-AF3B9C88383F}" srcOrd="3" destOrd="0" presId="urn:microsoft.com/office/officeart/2005/8/layout/chevron2"/>
    <dgm:cxn modelId="{35AF1820-7604-442F-A47C-90268BF93C5F}" type="presParOf" srcId="{0D8C337D-AB13-4EF9-B65F-3820518A902B}" destId="{18444132-592D-4A27-807E-00ED6E96824F}" srcOrd="4" destOrd="0" presId="urn:microsoft.com/office/officeart/2005/8/layout/chevron2"/>
    <dgm:cxn modelId="{DADBAA29-9C3C-4FDC-A65D-CF4BC231F30B}" type="presParOf" srcId="{18444132-592D-4A27-807E-00ED6E96824F}" destId="{7E0731A2-1623-46A5-9123-3D5C6C8040F5}" srcOrd="0" destOrd="0" presId="urn:microsoft.com/office/officeart/2005/8/layout/chevron2"/>
    <dgm:cxn modelId="{83489FFD-1D4C-41F5-B061-B2E85E2525EF}" type="presParOf" srcId="{18444132-592D-4A27-807E-00ED6E96824F}" destId="{6D0FECF3-0251-4EB2-89BB-7DA0221B87A6}" srcOrd="1" destOrd="0" presId="urn:microsoft.com/office/officeart/2005/8/layout/chevron2"/>
    <dgm:cxn modelId="{679F93B4-623D-4914-B039-98636D6A5246}" type="presParOf" srcId="{0D8C337D-AB13-4EF9-B65F-3820518A902B}" destId="{9C81F96B-3E50-4369-8654-EEB6D4A41618}" srcOrd="5" destOrd="0" presId="urn:microsoft.com/office/officeart/2005/8/layout/chevron2"/>
    <dgm:cxn modelId="{2F4CBD29-881C-4383-8AD9-F7ABD8143740}" type="presParOf" srcId="{0D8C337D-AB13-4EF9-B65F-3820518A902B}" destId="{58B7C785-7D15-44BC-8D47-B1CB1A5348D2}" srcOrd="6" destOrd="0" presId="urn:microsoft.com/office/officeart/2005/8/layout/chevron2"/>
    <dgm:cxn modelId="{A04CF9CD-DFE8-460E-9B47-5D31FF75EB93}" type="presParOf" srcId="{58B7C785-7D15-44BC-8D47-B1CB1A5348D2}" destId="{8664CCD3-495F-4BD9-8506-B602C16ED97F}" srcOrd="0" destOrd="0" presId="urn:microsoft.com/office/officeart/2005/8/layout/chevron2"/>
    <dgm:cxn modelId="{E44ACB94-AE2F-4774-B210-70C510302950}" type="presParOf" srcId="{58B7C785-7D15-44BC-8D47-B1CB1A5348D2}" destId="{CD11BBE5-735F-4308-BE7B-93E384F1115D}" srcOrd="1" destOrd="0" presId="urn:microsoft.com/office/officeart/2005/8/layout/chevron2"/>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26DAA459-2125-403D-B4D2-9B97E9833271}" type="doc">
      <dgm:prSet loTypeId="urn:microsoft.com/office/officeart/2005/8/layout/default" loCatId="list" qsTypeId="urn:microsoft.com/office/officeart/2005/8/quickstyle/simple1" qsCatId="simple" csTypeId="urn:microsoft.com/office/officeart/2005/8/colors/colorful5" csCatId="colorful" phldr="1"/>
      <dgm:spPr/>
    </dgm:pt>
    <dgm:pt modelId="{77A704F0-0E9F-44A5-917F-6D07B39B6239}">
      <dgm:prSet phldrT="[Texto]"/>
      <dgm:spPr/>
      <dgm:t>
        <a:bodyPr/>
        <a:lstStyle/>
        <a:p>
          <a:r>
            <a:rPr lang="es-EC" dirty="0" smtClean="0"/>
            <a:t>Dueño del proceso</a:t>
          </a:r>
          <a:endParaRPr lang="es-EC" dirty="0"/>
        </a:p>
      </dgm:t>
    </dgm:pt>
    <dgm:pt modelId="{4DF590F6-4355-408D-8328-F49C4598E60A}" type="parTrans" cxnId="{C61584BC-8905-491A-9264-2C966403903E}">
      <dgm:prSet/>
      <dgm:spPr/>
      <dgm:t>
        <a:bodyPr/>
        <a:lstStyle/>
        <a:p>
          <a:endParaRPr lang="es-EC"/>
        </a:p>
      </dgm:t>
    </dgm:pt>
    <dgm:pt modelId="{138913FD-3429-426B-A0BB-6CA56935B1AE}" type="sibTrans" cxnId="{C61584BC-8905-491A-9264-2C966403903E}">
      <dgm:prSet/>
      <dgm:spPr/>
      <dgm:t>
        <a:bodyPr/>
        <a:lstStyle/>
        <a:p>
          <a:endParaRPr lang="es-EC"/>
        </a:p>
      </dgm:t>
    </dgm:pt>
    <dgm:pt modelId="{CDF82AD9-684A-4E43-BE97-147EF6CF691B}">
      <dgm:prSet phldrT="[Texto]"/>
      <dgm:spPr/>
      <dgm:t>
        <a:bodyPr/>
        <a:lstStyle/>
        <a:p>
          <a:r>
            <a:rPr lang="es-EC" dirty="0" smtClean="0"/>
            <a:t>Responsable </a:t>
          </a:r>
          <a:endParaRPr lang="es-EC" dirty="0"/>
        </a:p>
      </dgm:t>
    </dgm:pt>
    <dgm:pt modelId="{1B61B2D5-DDE8-4BA7-893D-44DC6AB00F37}" type="parTrans" cxnId="{0DF09964-BF96-4FD4-8418-AFAB1E6951CC}">
      <dgm:prSet/>
      <dgm:spPr/>
      <dgm:t>
        <a:bodyPr/>
        <a:lstStyle/>
        <a:p>
          <a:endParaRPr lang="es-EC"/>
        </a:p>
      </dgm:t>
    </dgm:pt>
    <dgm:pt modelId="{7372207A-A4F4-41F5-8797-09B56B15B02C}" type="sibTrans" cxnId="{0DF09964-BF96-4FD4-8418-AFAB1E6951CC}">
      <dgm:prSet/>
      <dgm:spPr/>
      <dgm:t>
        <a:bodyPr/>
        <a:lstStyle/>
        <a:p>
          <a:endParaRPr lang="es-EC"/>
        </a:p>
      </dgm:t>
    </dgm:pt>
    <dgm:pt modelId="{DC3991CE-00EF-48D6-9568-F176119E9864}">
      <dgm:prSet phldrT="[Texto]"/>
      <dgm:spPr/>
      <dgm:t>
        <a:bodyPr/>
        <a:lstStyle/>
        <a:p>
          <a:r>
            <a:rPr lang="es-EC" dirty="0" smtClean="0"/>
            <a:t>Controlador </a:t>
          </a:r>
          <a:endParaRPr lang="es-EC" dirty="0"/>
        </a:p>
      </dgm:t>
    </dgm:pt>
    <dgm:pt modelId="{3BEC7E7C-4591-4B51-A977-26CA2F9C27F7}" type="parTrans" cxnId="{C07873D2-9D1F-4BBF-A160-5AE51CFF207F}">
      <dgm:prSet/>
      <dgm:spPr/>
      <dgm:t>
        <a:bodyPr/>
        <a:lstStyle/>
        <a:p>
          <a:endParaRPr lang="es-EC"/>
        </a:p>
      </dgm:t>
    </dgm:pt>
    <dgm:pt modelId="{EBA7772E-6A5D-4CF8-AFDF-A13C41B1FECF}" type="sibTrans" cxnId="{C07873D2-9D1F-4BBF-A160-5AE51CFF207F}">
      <dgm:prSet/>
      <dgm:spPr/>
      <dgm:t>
        <a:bodyPr/>
        <a:lstStyle/>
        <a:p>
          <a:endParaRPr lang="es-EC"/>
        </a:p>
      </dgm:t>
    </dgm:pt>
    <dgm:pt modelId="{1FAC0077-5108-48E2-8C57-91CCA5CE9D13}">
      <dgm:prSet phldrT="[Texto]"/>
      <dgm:spPr/>
      <dgm:t>
        <a:bodyPr/>
        <a:lstStyle/>
        <a:p>
          <a:r>
            <a:rPr lang="es-EC" dirty="0" smtClean="0"/>
            <a:t>Cliente </a:t>
          </a:r>
          <a:endParaRPr lang="es-EC" dirty="0"/>
        </a:p>
      </dgm:t>
    </dgm:pt>
    <dgm:pt modelId="{CFF0AD1D-56B9-46D6-A74A-132936299B9C}" type="parTrans" cxnId="{0F2DD8AF-D225-43AC-8351-1E9C19D9D818}">
      <dgm:prSet/>
      <dgm:spPr/>
      <dgm:t>
        <a:bodyPr/>
        <a:lstStyle/>
        <a:p>
          <a:endParaRPr lang="es-EC"/>
        </a:p>
      </dgm:t>
    </dgm:pt>
    <dgm:pt modelId="{49C9A455-DACE-48FC-961D-ED690BDEB2B5}" type="sibTrans" cxnId="{0F2DD8AF-D225-43AC-8351-1E9C19D9D818}">
      <dgm:prSet/>
      <dgm:spPr/>
      <dgm:t>
        <a:bodyPr/>
        <a:lstStyle/>
        <a:p>
          <a:endParaRPr lang="es-EC"/>
        </a:p>
      </dgm:t>
    </dgm:pt>
    <dgm:pt modelId="{E71653CE-EFA0-494A-A16D-D2A83E62ABDA}">
      <dgm:prSet phldrT="[Texto]"/>
      <dgm:spPr/>
      <dgm:t>
        <a:bodyPr/>
        <a:lstStyle/>
        <a:p>
          <a:r>
            <a:rPr lang="es-EC" dirty="0" smtClean="0"/>
            <a:t>Proveedor</a:t>
          </a:r>
          <a:endParaRPr lang="es-EC" dirty="0"/>
        </a:p>
      </dgm:t>
    </dgm:pt>
    <dgm:pt modelId="{C1C61007-6D96-438B-BB7F-F5747583880F}" type="parTrans" cxnId="{FE9ED15C-B775-4EA2-95DB-92CDCE8141AE}">
      <dgm:prSet/>
      <dgm:spPr/>
      <dgm:t>
        <a:bodyPr/>
        <a:lstStyle/>
        <a:p>
          <a:endParaRPr lang="es-EC"/>
        </a:p>
      </dgm:t>
    </dgm:pt>
    <dgm:pt modelId="{5AD6FFCD-41DB-4FF7-BF08-74A04E3A50A3}" type="sibTrans" cxnId="{FE9ED15C-B775-4EA2-95DB-92CDCE8141AE}">
      <dgm:prSet/>
      <dgm:spPr/>
      <dgm:t>
        <a:bodyPr/>
        <a:lstStyle/>
        <a:p>
          <a:endParaRPr lang="es-EC"/>
        </a:p>
      </dgm:t>
    </dgm:pt>
    <dgm:pt modelId="{A6661318-C525-4769-A36A-6EBAB79D6682}" type="pres">
      <dgm:prSet presAssocID="{26DAA459-2125-403D-B4D2-9B97E9833271}" presName="diagram" presStyleCnt="0">
        <dgm:presLayoutVars>
          <dgm:dir/>
          <dgm:resizeHandles val="exact"/>
        </dgm:presLayoutVars>
      </dgm:prSet>
      <dgm:spPr/>
    </dgm:pt>
    <dgm:pt modelId="{0B4EEBCA-CBC8-4AD0-806A-61F97AFDB36A}" type="pres">
      <dgm:prSet presAssocID="{77A704F0-0E9F-44A5-917F-6D07B39B6239}" presName="node" presStyleLbl="node1" presStyleIdx="0" presStyleCnt="5">
        <dgm:presLayoutVars>
          <dgm:bulletEnabled val="1"/>
        </dgm:presLayoutVars>
      </dgm:prSet>
      <dgm:spPr/>
      <dgm:t>
        <a:bodyPr/>
        <a:lstStyle/>
        <a:p>
          <a:endParaRPr lang="es-EC"/>
        </a:p>
      </dgm:t>
    </dgm:pt>
    <dgm:pt modelId="{E7C23CBE-647D-40E9-80F8-0CCDB2C01F2E}" type="pres">
      <dgm:prSet presAssocID="{138913FD-3429-426B-A0BB-6CA56935B1AE}" presName="sibTrans" presStyleCnt="0"/>
      <dgm:spPr/>
    </dgm:pt>
    <dgm:pt modelId="{1BCA5DD6-7ED8-4404-A400-27B9576588F7}" type="pres">
      <dgm:prSet presAssocID="{CDF82AD9-684A-4E43-BE97-147EF6CF691B}" presName="node" presStyleLbl="node1" presStyleIdx="1" presStyleCnt="5">
        <dgm:presLayoutVars>
          <dgm:bulletEnabled val="1"/>
        </dgm:presLayoutVars>
      </dgm:prSet>
      <dgm:spPr/>
      <dgm:t>
        <a:bodyPr/>
        <a:lstStyle/>
        <a:p>
          <a:endParaRPr lang="es-EC"/>
        </a:p>
      </dgm:t>
    </dgm:pt>
    <dgm:pt modelId="{5B6C25B1-D56C-4270-AF55-35AAB889D79C}" type="pres">
      <dgm:prSet presAssocID="{7372207A-A4F4-41F5-8797-09B56B15B02C}" presName="sibTrans" presStyleCnt="0"/>
      <dgm:spPr/>
    </dgm:pt>
    <dgm:pt modelId="{FA9BAC7C-1FE8-4A3E-A48F-56BCE88CF37D}" type="pres">
      <dgm:prSet presAssocID="{DC3991CE-00EF-48D6-9568-F176119E9864}" presName="node" presStyleLbl="node1" presStyleIdx="2" presStyleCnt="5">
        <dgm:presLayoutVars>
          <dgm:bulletEnabled val="1"/>
        </dgm:presLayoutVars>
      </dgm:prSet>
      <dgm:spPr/>
      <dgm:t>
        <a:bodyPr/>
        <a:lstStyle/>
        <a:p>
          <a:endParaRPr lang="es-EC"/>
        </a:p>
      </dgm:t>
    </dgm:pt>
    <dgm:pt modelId="{3E4AB7CC-FF62-4C05-8522-A8A9D715E722}" type="pres">
      <dgm:prSet presAssocID="{EBA7772E-6A5D-4CF8-AFDF-A13C41B1FECF}" presName="sibTrans" presStyleCnt="0"/>
      <dgm:spPr/>
    </dgm:pt>
    <dgm:pt modelId="{205EFC24-080D-4748-887A-07E4A9AE89C4}" type="pres">
      <dgm:prSet presAssocID="{1FAC0077-5108-48E2-8C57-91CCA5CE9D13}" presName="node" presStyleLbl="node1" presStyleIdx="3" presStyleCnt="5">
        <dgm:presLayoutVars>
          <dgm:bulletEnabled val="1"/>
        </dgm:presLayoutVars>
      </dgm:prSet>
      <dgm:spPr/>
      <dgm:t>
        <a:bodyPr/>
        <a:lstStyle/>
        <a:p>
          <a:endParaRPr lang="es-EC"/>
        </a:p>
      </dgm:t>
    </dgm:pt>
    <dgm:pt modelId="{960944B1-E6A5-4A45-867A-B593CBDC2BB3}" type="pres">
      <dgm:prSet presAssocID="{49C9A455-DACE-48FC-961D-ED690BDEB2B5}" presName="sibTrans" presStyleCnt="0"/>
      <dgm:spPr/>
    </dgm:pt>
    <dgm:pt modelId="{18B90AD0-8AA7-4AEC-A636-973492EE3515}" type="pres">
      <dgm:prSet presAssocID="{E71653CE-EFA0-494A-A16D-D2A83E62ABDA}" presName="node" presStyleLbl="node1" presStyleIdx="4" presStyleCnt="5">
        <dgm:presLayoutVars>
          <dgm:bulletEnabled val="1"/>
        </dgm:presLayoutVars>
      </dgm:prSet>
      <dgm:spPr/>
      <dgm:t>
        <a:bodyPr/>
        <a:lstStyle/>
        <a:p>
          <a:endParaRPr lang="es-EC"/>
        </a:p>
      </dgm:t>
    </dgm:pt>
  </dgm:ptLst>
  <dgm:cxnLst>
    <dgm:cxn modelId="{0DF09964-BF96-4FD4-8418-AFAB1E6951CC}" srcId="{26DAA459-2125-403D-B4D2-9B97E9833271}" destId="{CDF82AD9-684A-4E43-BE97-147EF6CF691B}" srcOrd="1" destOrd="0" parTransId="{1B61B2D5-DDE8-4BA7-893D-44DC6AB00F37}" sibTransId="{7372207A-A4F4-41F5-8797-09B56B15B02C}"/>
    <dgm:cxn modelId="{3B61EDE2-1747-4F50-8856-271554835C43}" type="presOf" srcId="{77A704F0-0E9F-44A5-917F-6D07B39B6239}" destId="{0B4EEBCA-CBC8-4AD0-806A-61F97AFDB36A}" srcOrd="0" destOrd="0" presId="urn:microsoft.com/office/officeart/2005/8/layout/default"/>
    <dgm:cxn modelId="{C61584BC-8905-491A-9264-2C966403903E}" srcId="{26DAA459-2125-403D-B4D2-9B97E9833271}" destId="{77A704F0-0E9F-44A5-917F-6D07B39B6239}" srcOrd="0" destOrd="0" parTransId="{4DF590F6-4355-408D-8328-F49C4598E60A}" sibTransId="{138913FD-3429-426B-A0BB-6CA56935B1AE}"/>
    <dgm:cxn modelId="{0F2DD8AF-D225-43AC-8351-1E9C19D9D818}" srcId="{26DAA459-2125-403D-B4D2-9B97E9833271}" destId="{1FAC0077-5108-48E2-8C57-91CCA5CE9D13}" srcOrd="3" destOrd="0" parTransId="{CFF0AD1D-56B9-46D6-A74A-132936299B9C}" sibTransId="{49C9A455-DACE-48FC-961D-ED690BDEB2B5}"/>
    <dgm:cxn modelId="{20532B1D-4017-4251-89F7-911FFF40FEE3}" type="presOf" srcId="{CDF82AD9-684A-4E43-BE97-147EF6CF691B}" destId="{1BCA5DD6-7ED8-4404-A400-27B9576588F7}" srcOrd="0" destOrd="0" presId="urn:microsoft.com/office/officeart/2005/8/layout/default"/>
    <dgm:cxn modelId="{2DDEFAA6-E2B7-40FC-90A8-D747B14D9BDC}" type="presOf" srcId="{1FAC0077-5108-48E2-8C57-91CCA5CE9D13}" destId="{205EFC24-080D-4748-887A-07E4A9AE89C4}" srcOrd="0" destOrd="0" presId="urn:microsoft.com/office/officeart/2005/8/layout/default"/>
    <dgm:cxn modelId="{33B24A32-FEC9-4FBD-BA19-F27B4B3DCB52}" type="presOf" srcId="{DC3991CE-00EF-48D6-9568-F176119E9864}" destId="{FA9BAC7C-1FE8-4A3E-A48F-56BCE88CF37D}" srcOrd="0" destOrd="0" presId="urn:microsoft.com/office/officeart/2005/8/layout/default"/>
    <dgm:cxn modelId="{FE9ED15C-B775-4EA2-95DB-92CDCE8141AE}" srcId="{26DAA459-2125-403D-B4D2-9B97E9833271}" destId="{E71653CE-EFA0-494A-A16D-D2A83E62ABDA}" srcOrd="4" destOrd="0" parTransId="{C1C61007-6D96-438B-BB7F-F5747583880F}" sibTransId="{5AD6FFCD-41DB-4FF7-BF08-74A04E3A50A3}"/>
    <dgm:cxn modelId="{74DC9EBA-231D-439D-96CB-E660656DEE8E}" type="presOf" srcId="{E71653CE-EFA0-494A-A16D-D2A83E62ABDA}" destId="{18B90AD0-8AA7-4AEC-A636-973492EE3515}" srcOrd="0" destOrd="0" presId="urn:microsoft.com/office/officeart/2005/8/layout/default"/>
    <dgm:cxn modelId="{3959879A-8314-4D5C-842C-50618D78BA68}" type="presOf" srcId="{26DAA459-2125-403D-B4D2-9B97E9833271}" destId="{A6661318-C525-4769-A36A-6EBAB79D6682}" srcOrd="0" destOrd="0" presId="urn:microsoft.com/office/officeart/2005/8/layout/default"/>
    <dgm:cxn modelId="{C07873D2-9D1F-4BBF-A160-5AE51CFF207F}" srcId="{26DAA459-2125-403D-B4D2-9B97E9833271}" destId="{DC3991CE-00EF-48D6-9568-F176119E9864}" srcOrd="2" destOrd="0" parTransId="{3BEC7E7C-4591-4B51-A977-26CA2F9C27F7}" sibTransId="{EBA7772E-6A5D-4CF8-AFDF-A13C41B1FECF}"/>
    <dgm:cxn modelId="{25FDFF28-303E-4348-BEAB-20212AE09318}" type="presParOf" srcId="{A6661318-C525-4769-A36A-6EBAB79D6682}" destId="{0B4EEBCA-CBC8-4AD0-806A-61F97AFDB36A}" srcOrd="0" destOrd="0" presId="urn:microsoft.com/office/officeart/2005/8/layout/default"/>
    <dgm:cxn modelId="{216B10DC-B4E1-4726-AA61-318BCDD6003F}" type="presParOf" srcId="{A6661318-C525-4769-A36A-6EBAB79D6682}" destId="{E7C23CBE-647D-40E9-80F8-0CCDB2C01F2E}" srcOrd="1" destOrd="0" presId="urn:microsoft.com/office/officeart/2005/8/layout/default"/>
    <dgm:cxn modelId="{79734476-1B13-4C50-A75C-F61252141A14}" type="presParOf" srcId="{A6661318-C525-4769-A36A-6EBAB79D6682}" destId="{1BCA5DD6-7ED8-4404-A400-27B9576588F7}" srcOrd="2" destOrd="0" presId="urn:microsoft.com/office/officeart/2005/8/layout/default"/>
    <dgm:cxn modelId="{C985D0AA-1386-46A0-A411-755D07FF125C}" type="presParOf" srcId="{A6661318-C525-4769-A36A-6EBAB79D6682}" destId="{5B6C25B1-D56C-4270-AF55-35AAB889D79C}" srcOrd="3" destOrd="0" presId="urn:microsoft.com/office/officeart/2005/8/layout/default"/>
    <dgm:cxn modelId="{1F56ABA8-9EDE-492B-958A-34495769DB5B}" type="presParOf" srcId="{A6661318-C525-4769-A36A-6EBAB79D6682}" destId="{FA9BAC7C-1FE8-4A3E-A48F-56BCE88CF37D}" srcOrd="4" destOrd="0" presId="urn:microsoft.com/office/officeart/2005/8/layout/default"/>
    <dgm:cxn modelId="{9261408D-D0CC-4416-9B40-3BB8CCFF8C9F}" type="presParOf" srcId="{A6661318-C525-4769-A36A-6EBAB79D6682}" destId="{3E4AB7CC-FF62-4C05-8522-A8A9D715E722}" srcOrd="5" destOrd="0" presId="urn:microsoft.com/office/officeart/2005/8/layout/default"/>
    <dgm:cxn modelId="{04365517-2A66-40CD-9030-0669D3E89A07}" type="presParOf" srcId="{A6661318-C525-4769-A36A-6EBAB79D6682}" destId="{205EFC24-080D-4748-887A-07E4A9AE89C4}" srcOrd="6" destOrd="0" presId="urn:microsoft.com/office/officeart/2005/8/layout/default"/>
    <dgm:cxn modelId="{D029C5B7-151B-4B7F-A22B-F11D3E996CFF}" type="presParOf" srcId="{A6661318-C525-4769-A36A-6EBAB79D6682}" destId="{960944B1-E6A5-4A45-867A-B593CBDC2BB3}" srcOrd="7" destOrd="0" presId="urn:microsoft.com/office/officeart/2005/8/layout/default"/>
    <dgm:cxn modelId="{D18B17C3-81CC-4EF6-A856-94BF072A3122}" type="presParOf" srcId="{A6661318-C525-4769-A36A-6EBAB79D6682}" destId="{18B90AD0-8AA7-4AEC-A636-973492EE3515}" srcOrd="8" destOrd="0" presId="urn:microsoft.com/office/officeart/2005/8/layout/defaul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2.3.2 Estructura. Fase 3: </a:t>
          </a:r>
          <a:r>
            <a:rPr lang="es-MX" sz="2800" b="1" u="none" dirty="0" err="1" smtClean="0">
              <a:solidFill>
                <a:schemeClr val="bg1"/>
              </a:solidFill>
            </a:rPr>
            <a:t>Form</a:t>
          </a:r>
          <a:r>
            <a:rPr lang="es-MX" sz="2800" b="1" u="none" dirty="0" smtClean="0">
              <a:solidFill>
                <a:schemeClr val="bg1"/>
              </a:solidFill>
            </a:rPr>
            <a:t>. Cumplimiento de Objetivos de Control de Bajo Nivel</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D88BCF8E-34B5-4FE8-A05E-B4169FA8E984}" type="presOf" srcId="{09FEC86F-E036-4932-A1F3-29C792D7DC38}" destId="{ED61DF64-18D5-4490-B573-C36FB134BE14}" srcOrd="0" destOrd="0" presId="urn:microsoft.com/office/officeart/2005/8/layout/vList2"/>
    <dgm:cxn modelId="{AABE2ED0-3B83-4B1E-9042-F821FBA5CDF4}"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B4F5F42D-BA90-41F9-9BAD-93ECC2543256}"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2.3.3 Estructura. Fase 3: Cumplimiento de Factores Críticos de Éxito </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9BC0735-D85C-4A10-AD3B-8DAA320924C3}" type="presOf" srcId="{238CC9A4-0EAE-4AC6-8A4B-689493D375E4}" destId="{FC7C4530-963F-4D81-8C96-75FADF586974}" srcOrd="0" destOrd="0" presId="urn:microsoft.com/office/officeart/2005/8/layout/vList2"/>
    <dgm:cxn modelId="{4FE6D924-2C77-491C-90F3-C7AD615F971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CD54F9D-E9B9-4FFB-9834-3EE9DB1DFCA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AA724FD1-9357-4A1D-B4C6-8BEFD72E94B6}" type="doc">
      <dgm:prSet loTypeId="urn:microsoft.com/office/officeart/2005/8/layout/hList6" loCatId="list" qsTypeId="urn:microsoft.com/office/officeart/2005/8/quickstyle/simple5" qsCatId="simple" csTypeId="urn:microsoft.com/office/officeart/2005/8/colors/colorful5" csCatId="colorful" phldr="1"/>
      <dgm:spPr/>
      <dgm:t>
        <a:bodyPr/>
        <a:lstStyle/>
        <a:p>
          <a:endParaRPr lang="es-EC"/>
        </a:p>
      </dgm:t>
    </dgm:pt>
    <dgm:pt modelId="{E0757414-E907-4C75-80E3-B87237DDBDFA}">
      <dgm:prSet phldrT="[Texto]" phldr="1" custT="1"/>
      <dgm:spPr/>
      <dgm:t>
        <a:bodyPr/>
        <a:lstStyle/>
        <a:p>
          <a:endParaRPr lang="es-EC" sz="1800" dirty="0"/>
        </a:p>
      </dgm:t>
    </dgm:pt>
    <dgm:pt modelId="{7D8B7EB9-1CAA-4527-AD18-70A092C47E10}" type="parTrans" cxnId="{243B6759-53B7-4880-8DF3-D1443C7E9365}">
      <dgm:prSet/>
      <dgm:spPr/>
      <dgm:t>
        <a:bodyPr/>
        <a:lstStyle/>
        <a:p>
          <a:endParaRPr lang="es-EC"/>
        </a:p>
      </dgm:t>
    </dgm:pt>
    <dgm:pt modelId="{52D9E46F-1348-4CB1-9EE4-2F24E82847F3}" type="sibTrans" cxnId="{243B6759-53B7-4880-8DF3-D1443C7E9365}">
      <dgm:prSet/>
      <dgm:spPr/>
      <dgm:t>
        <a:bodyPr/>
        <a:lstStyle/>
        <a:p>
          <a:endParaRPr lang="es-EC"/>
        </a:p>
      </dgm:t>
    </dgm:pt>
    <dgm:pt modelId="{07681E0D-F744-47B0-8E5A-4B1BA2FA4F29}">
      <dgm:prSet phldrT="[Texto]" custT="1"/>
      <dgm:spPr/>
      <dgm:t>
        <a:bodyPr/>
        <a:lstStyle/>
        <a:p>
          <a:r>
            <a:rPr lang="es-EC" sz="1400" dirty="0" smtClean="0"/>
            <a:t>Si el factor crítico de éxito fue cumplido</a:t>
          </a:r>
          <a:endParaRPr lang="es-EC" sz="1400" dirty="0"/>
        </a:p>
      </dgm:t>
    </dgm:pt>
    <dgm:pt modelId="{3A078729-512F-4D27-9AA8-E1FF8C07C224}" type="parTrans" cxnId="{7DD70FD2-3FBA-4E85-BA3A-B15A2FD97A92}">
      <dgm:prSet/>
      <dgm:spPr/>
      <dgm:t>
        <a:bodyPr/>
        <a:lstStyle/>
        <a:p>
          <a:endParaRPr lang="es-EC"/>
        </a:p>
      </dgm:t>
    </dgm:pt>
    <dgm:pt modelId="{29639AB0-8359-493C-B0A2-4F3116B69707}" type="sibTrans" cxnId="{7DD70FD2-3FBA-4E85-BA3A-B15A2FD97A92}">
      <dgm:prSet/>
      <dgm:spPr/>
      <dgm:t>
        <a:bodyPr/>
        <a:lstStyle/>
        <a:p>
          <a:endParaRPr lang="es-EC"/>
        </a:p>
      </dgm:t>
    </dgm:pt>
    <dgm:pt modelId="{19E319D4-1220-4AF9-BAB5-BE9F95B3338D}">
      <dgm:prSet phldrT="[Texto]" custT="1"/>
      <dgm:spPr/>
      <dgm:t>
        <a:bodyPr/>
        <a:lstStyle/>
        <a:p>
          <a:endParaRPr lang="es-EC" sz="1800" dirty="0"/>
        </a:p>
      </dgm:t>
    </dgm:pt>
    <dgm:pt modelId="{19A15B28-92F1-4480-9E8C-97F9BC837423}" type="parTrans" cxnId="{6075A1E4-E470-4730-8188-A193E277E775}">
      <dgm:prSet/>
      <dgm:spPr/>
      <dgm:t>
        <a:bodyPr/>
        <a:lstStyle/>
        <a:p>
          <a:endParaRPr lang="es-EC"/>
        </a:p>
      </dgm:t>
    </dgm:pt>
    <dgm:pt modelId="{BD8ED07C-D6CC-4BAB-B785-7732E2B445AF}" type="sibTrans" cxnId="{6075A1E4-E470-4730-8188-A193E277E775}">
      <dgm:prSet/>
      <dgm:spPr/>
      <dgm:t>
        <a:bodyPr/>
        <a:lstStyle/>
        <a:p>
          <a:endParaRPr lang="es-EC"/>
        </a:p>
      </dgm:t>
    </dgm:pt>
    <dgm:pt modelId="{8BF600F8-9CB1-43AF-BA7B-7E0E0F97E6C3}">
      <dgm:prSet phldrT="[Texto]" phldr="1" custT="1"/>
      <dgm:spPr/>
      <dgm:t>
        <a:bodyPr/>
        <a:lstStyle/>
        <a:p>
          <a:endParaRPr lang="es-EC" sz="1800" dirty="0"/>
        </a:p>
      </dgm:t>
    </dgm:pt>
    <dgm:pt modelId="{80D11F4B-9154-4512-A2A1-0F4EC6F060AF}" type="parTrans" cxnId="{D3E533E4-158E-40C9-898B-2FFDE07379FD}">
      <dgm:prSet/>
      <dgm:spPr/>
      <dgm:t>
        <a:bodyPr/>
        <a:lstStyle/>
        <a:p>
          <a:endParaRPr lang="es-EC"/>
        </a:p>
      </dgm:t>
    </dgm:pt>
    <dgm:pt modelId="{0E4C845E-CF85-482A-97DC-90C4C9E2A6B0}" type="sibTrans" cxnId="{D3E533E4-158E-40C9-898B-2FFDE07379FD}">
      <dgm:prSet/>
      <dgm:spPr/>
      <dgm:t>
        <a:bodyPr/>
        <a:lstStyle/>
        <a:p>
          <a:endParaRPr lang="es-EC"/>
        </a:p>
      </dgm:t>
    </dgm:pt>
    <dgm:pt modelId="{ADB747F4-B2BB-4ECE-B0F7-E4BF2A29E95E}">
      <dgm:prSet phldrT="[Texto]" custT="1"/>
      <dgm:spPr/>
      <dgm:t>
        <a:bodyPr/>
        <a:lstStyle/>
        <a:p>
          <a:r>
            <a:rPr lang="es-EC" sz="1400" dirty="0" smtClean="0"/>
            <a:t>Fecha de próxima revisión de actividades, tareas y documentación </a:t>
          </a:r>
          <a:endParaRPr lang="es-EC" sz="1400" dirty="0"/>
        </a:p>
      </dgm:t>
    </dgm:pt>
    <dgm:pt modelId="{79175225-EA57-4FDD-BE12-299E9FE655A9}" type="parTrans" cxnId="{52788DA1-7ACD-4FA4-B46D-8AEE2666C181}">
      <dgm:prSet/>
      <dgm:spPr/>
      <dgm:t>
        <a:bodyPr/>
        <a:lstStyle/>
        <a:p>
          <a:endParaRPr lang="es-EC"/>
        </a:p>
      </dgm:t>
    </dgm:pt>
    <dgm:pt modelId="{63D9C2E7-0712-47EB-8176-72090DB74901}" type="sibTrans" cxnId="{52788DA1-7ACD-4FA4-B46D-8AEE2666C181}">
      <dgm:prSet/>
      <dgm:spPr/>
      <dgm:t>
        <a:bodyPr/>
        <a:lstStyle/>
        <a:p>
          <a:endParaRPr lang="es-EC"/>
        </a:p>
      </dgm:t>
    </dgm:pt>
    <dgm:pt modelId="{D1A487EB-8801-4F05-8D1F-3717E2BF5B09}">
      <dgm:prSet custT="1"/>
      <dgm:spPr/>
      <dgm:t>
        <a:bodyPr/>
        <a:lstStyle/>
        <a:p>
          <a:r>
            <a:rPr lang="es-EC" sz="1400" dirty="0" smtClean="0"/>
            <a:t>Comprobar que las actividades, tareas y documentación implementan los factores críticos de éxito. </a:t>
          </a:r>
          <a:endParaRPr lang="es-EC" sz="1400" dirty="0"/>
        </a:p>
      </dgm:t>
    </dgm:pt>
    <dgm:pt modelId="{A9D99F4B-7E21-4958-A002-76D2ABF388B3}" type="parTrans" cxnId="{2497E83E-4223-45B6-BABE-B1C88316AA8E}">
      <dgm:prSet/>
      <dgm:spPr/>
      <dgm:t>
        <a:bodyPr/>
        <a:lstStyle/>
        <a:p>
          <a:endParaRPr lang="es-EC"/>
        </a:p>
      </dgm:t>
    </dgm:pt>
    <dgm:pt modelId="{66287BCD-4BCE-4288-9D97-CDCC5C69DF54}" type="sibTrans" cxnId="{2497E83E-4223-45B6-BABE-B1C88316AA8E}">
      <dgm:prSet/>
      <dgm:spPr/>
      <dgm:t>
        <a:bodyPr/>
        <a:lstStyle/>
        <a:p>
          <a:endParaRPr lang="es-EC"/>
        </a:p>
      </dgm:t>
    </dgm:pt>
    <dgm:pt modelId="{BBC28390-2C3B-420E-9594-EF2F5563841D}" type="pres">
      <dgm:prSet presAssocID="{AA724FD1-9357-4A1D-B4C6-8BEFD72E94B6}" presName="Name0" presStyleCnt="0">
        <dgm:presLayoutVars>
          <dgm:dir/>
          <dgm:resizeHandles val="exact"/>
        </dgm:presLayoutVars>
      </dgm:prSet>
      <dgm:spPr/>
      <dgm:t>
        <a:bodyPr/>
        <a:lstStyle/>
        <a:p>
          <a:endParaRPr lang="es-EC"/>
        </a:p>
      </dgm:t>
    </dgm:pt>
    <dgm:pt modelId="{91FC92F6-82A5-4FA7-87AD-6AC6522C36A8}" type="pres">
      <dgm:prSet presAssocID="{E0757414-E907-4C75-80E3-B87237DDBDFA}" presName="node" presStyleLbl="node1" presStyleIdx="0" presStyleCnt="3">
        <dgm:presLayoutVars>
          <dgm:bulletEnabled val="1"/>
        </dgm:presLayoutVars>
      </dgm:prSet>
      <dgm:spPr/>
      <dgm:t>
        <a:bodyPr/>
        <a:lstStyle/>
        <a:p>
          <a:endParaRPr lang="es-EC"/>
        </a:p>
      </dgm:t>
    </dgm:pt>
    <dgm:pt modelId="{C87598BC-0D62-4D02-A35B-8A67692CAAEF}" type="pres">
      <dgm:prSet presAssocID="{52D9E46F-1348-4CB1-9EE4-2F24E82847F3}" presName="sibTrans" presStyleCnt="0"/>
      <dgm:spPr/>
    </dgm:pt>
    <dgm:pt modelId="{439FAF16-B803-4C28-B6E0-98FDFE6AF566}" type="pres">
      <dgm:prSet presAssocID="{19E319D4-1220-4AF9-BAB5-BE9F95B3338D}" presName="node" presStyleLbl="node1" presStyleIdx="1" presStyleCnt="3">
        <dgm:presLayoutVars>
          <dgm:bulletEnabled val="1"/>
        </dgm:presLayoutVars>
      </dgm:prSet>
      <dgm:spPr/>
      <dgm:t>
        <a:bodyPr/>
        <a:lstStyle/>
        <a:p>
          <a:endParaRPr lang="es-EC"/>
        </a:p>
      </dgm:t>
    </dgm:pt>
    <dgm:pt modelId="{8205F0A9-B505-4541-8685-F37C13EBFF5A}" type="pres">
      <dgm:prSet presAssocID="{BD8ED07C-D6CC-4BAB-B785-7732E2B445AF}" presName="sibTrans" presStyleCnt="0"/>
      <dgm:spPr/>
    </dgm:pt>
    <dgm:pt modelId="{556ECD0F-28C2-4DC2-B9C3-0C304E7E468C}" type="pres">
      <dgm:prSet presAssocID="{8BF600F8-9CB1-43AF-BA7B-7E0E0F97E6C3}" presName="node" presStyleLbl="node1" presStyleIdx="2" presStyleCnt="3">
        <dgm:presLayoutVars>
          <dgm:bulletEnabled val="1"/>
        </dgm:presLayoutVars>
      </dgm:prSet>
      <dgm:spPr/>
      <dgm:t>
        <a:bodyPr/>
        <a:lstStyle/>
        <a:p>
          <a:endParaRPr lang="es-EC"/>
        </a:p>
      </dgm:t>
    </dgm:pt>
  </dgm:ptLst>
  <dgm:cxnLst>
    <dgm:cxn modelId="{2497E83E-4223-45B6-BABE-B1C88316AA8E}" srcId="{19E319D4-1220-4AF9-BAB5-BE9F95B3338D}" destId="{D1A487EB-8801-4F05-8D1F-3717E2BF5B09}" srcOrd="0" destOrd="0" parTransId="{A9D99F4B-7E21-4958-A002-76D2ABF388B3}" sibTransId="{66287BCD-4BCE-4288-9D97-CDCC5C69DF54}"/>
    <dgm:cxn modelId="{243B6759-53B7-4880-8DF3-D1443C7E9365}" srcId="{AA724FD1-9357-4A1D-B4C6-8BEFD72E94B6}" destId="{E0757414-E907-4C75-80E3-B87237DDBDFA}" srcOrd="0" destOrd="0" parTransId="{7D8B7EB9-1CAA-4527-AD18-70A092C47E10}" sibTransId="{52D9E46F-1348-4CB1-9EE4-2F24E82847F3}"/>
    <dgm:cxn modelId="{52788DA1-7ACD-4FA4-B46D-8AEE2666C181}" srcId="{8BF600F8-9CB1-43AF-BA7B-7E0E0F97E6C3}" destId="{ADB747F4-B2BB-4ECE-B0F7-E4BF2A29E95E}" srcOrd="0" destOrd="0" parTransId="{79175225-EA57-4FDD-BE12-299E9FE655A9}" sibTransId="{63D9C2E7-0712-47EB-8176-72090DB74901}"/>
    <dgm:cxn modelId="{BE86450D-5F78-4611-AFDF-958F4514DCAA}" type="presOf" srcId="{E0757414-E907-4C75-80E3-B87237DDBDFA}" destId="{91FC92F6-82A5-4FA7-87AD-6AC6522C36A8}" srcOrd="0" destOrd="0" presId="urn:microsoft.com/office/officeart/2005/8/layout/hList6"/>
    <dgm:cxn modelId="{C20CF9D2-ABCA-462F-86D2-BBD1084EF246}" type="presOf" srcId="{8BF600F8-9CB1-43AF-BA7B-7E0E0F97E6C3}" destId="{556ECD0F-28C2-4DC2-B9C3-0C304E7E468C}" srcOrd="0" destOrd="0" presId="urn:microsoft.com/office/officeart/2005/8/layout/hList6"/>
    <dgm:cxn modelId="{C277541D-0040-4368-A459-13A64EE09CCD}" type="presOf" srcId="{07681E0D-F744-47B0-8E5A-4B1BA2FA4F29}" destId="{91FC92F6-82A5-4FA7-87AD-6AC6522C36A8}" srcOrd="0" destOrd="1" presId="urn:microsoft.com/office/officeart/2005/8/layout/hList6"/>
    <dgm:cxn modelId="{E65D592E-84A4-4647-AF1D-56407CB5DCCB}" type="presOf" srcId="{D1A487EB-8801-4F05-8D1F-3717E2BF5B09}" destId="{439FAF16-B803-4C28-B6E0-98FDFE6AF566}" srcOrd="0" destOrd="1" presId="urn:microsoft.com/office/officeart/2005/8/layout/hList6"/>
    <dgm:cxn modelId="{9D54B4F0-0A6E-48B8-97D9-E3852A1A5BD4}" type="presOf" srcId="{ADB747F4-B2BB-4ECE-B0F7-E4BF2A29E95E}" destId="{556ECD0F-28C2-4DC2-B9C3-0C304E7E468C}" srcOrd="0" destOrd="1" presId="urn:microsoft.com/office/officeart/2005/8/layout/hList6"/>
    <dgm:cxn modelId="{6075A1E4-E470-4730-8188-A193E277E775}" srcId="{AA724FD1-9357-4A1D-B4C6-8BEFD72E94B6}" destId="{19E319D4-1220-4AF9-BAB5-BE9F95B3338D}" srcOrd="1" destOrd="0" parTransId="{19A15B28-92F1-4480-9E8C-97F9BC837423}" sibTransId="{BD8ED07C-D6CC-4BAB-B785-7732E2B445AF}"/>
    <dgm:cxn modelId="{7DD70FD2-3FBA-4E85-BA3A-B15A2FD97A92}" srcId="{E0757414-E907-4C75-80E3-B87237DDBDFA}" destId="{07681E0D-F744-47B0-8E5A-4B1BA2FA4F29}" srcOrd="0" destOrd="0" parTransId="{3A078729-512F-4D27-9AA8-E1FF8C07C224}" sibTransId="{29639AB0-8359-493C-B0A2-4F3116B69707}"/>
    <dgm:cxn modelId="{D3E533E4-158E-40C9-898B-2FFDE07379FD}" srcId="{AA724FD1-9357-4A1D-B4C6-8BEFD72E94B6}" destId="{8BF600F8-9CB1-43AF-BA7B-7E0E0F97E6C3}" srcOrd="2" destOrd="0" parTransId="{80D11F4B-9154-4512-A2A1-0F4EC6F060AF}" sibTransId="{0E4C845E-CF85-482A-97DC-90C4C9E2A6B0}"/>
    <dgm:cxn modelId="{BD122D6E-2439-4AD5-ADE2-8811044C9F18}" type="presOf" srcId="{AA724FD1-9357-4A1D-B4C6-8BEFD72E94B6}" destId="{BBC28390-2C3B-420E-9594-EF2F5563841D}" srcOrd="0" destOrd="0" presId="urn:microsoft.com/office/officeart/2005/8/layout/hList6"/>
    <dgm:cxn modelId="{87AF18D4-773D-4815-8948-1A60A1A336FB}" type="presOf" srcId="{19E319D4-1220-4AF9-BAB5-BE9F95B3338D}" destId="{439FAF16-B803-4C28-B6E0-98FDFE6AF566}" srcOrd="0" destOrd="0" presId="urn:microsoft.com/office/officeart/2005/8/layout/hList6"/>
    <dgm:cxn modelId="{533E68B2-4090-4631-A87C-58D68F408BCB}" type="presParOf" srcId="{BBC28390-2C3B-420E-9594-EF2F5563841D}" destId="{91FC92F6-82A5-4FA7-87AD-6AC6522C36A8}" srcOrd="0" destOrd="0" presId="urn:microsoft.com/office/officeart/2005/8/layout/hList6"/>
    <dgm:cxn modelId="{C98478FE-E7C6-49FE-8CF7-B88B30EAB392}" type="presParOf" srcId="{BBC28390-2C3B-420E-9594-EF2F5563841D}" destId="{C87598BC-0D62-4D02-A35B-8A67692CAAEF}" srcOrd="1" destOrd="0" presId="urn:microsoft.com/office/officeart/2005/8/layout/hList6"/>
    <dgm:cxn modelId="{F4C943B6-6AE8-4F0D-AB33-3FDD81B6DEEA}" type="presParOf" srcId="{BBC28390-2C3B-420E-9594-EF2F5563841D}" destId="{439FAF16-B803-4C28-B6E0-98FDFE6AF566}" srcOrd="2" destOrd="0" presId="urn:microsoft.com/office/officeart/2005/8/layout/hList6"/>
    <dgm:cxn modelId="{09BDA453-9841-4414-82BD-5D1511EEF4CB}" type="presParOf" srcId="{BBC28390-2C3B-420E-9594-EF2F5563841D}" destId="{8205F0A9-B505-4541-8685-F37C13EBFF5A}" srcOrd="3" destOrd="0" presId="urn:microsoft.com/office/officeart/2005/8/layout/hList6"/>
    <dgm:cxn modelId="{6AF9E6CD-F504-4F3A-86E3-C8F05787801D}" type="presParOf" srcId="{BBC28390-2C3B-420E-9594-EF2F5563841D}" destId="{556ECD0F-28C2-4DC2-B9C3-0C304E7E468C}" srcOrd="4" destOrd="0" presId="urn:microsoft.com/office/officeart/2005/8/layout/hList6"/>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26DAA459-2125-403D-B4D2-9B97E9833271}" type="doc">
      <dgm:prSet loTypeId="urn:microsoft.com/office/officeart/2005/8/layout/default" loCatId="list" qsTypeId="urn:microsoft.com/office/officeart/2005/8/quickstyle/simple1" qsCatId="simple" csTypeId="urn:microsoft.com/office/officeart/2005/8/colors/colorful5" csCatId="colorful" phldr="1"/>
      <dgm:spPr/>
    </dgm:pt>
    <dgm:pt modelId="{77A704F0-0E9F-44A5-917F-6D07B39B6239}">
      <dgm:prSet phldrT="[Texto]"/>
      <dgm:spPr/>
      <dgm:t>
        <a:bodyPr/>
        <a:lstStyle/>
        <a:p>
          <a:r>
            <a:rPr lang="es-EC" dirty="0" smtClean="0"/>
            <a:t>Dueño del proceso</a:t>
          </a:r>
          <a:endParaRPr lang="es-EC" dirty="0"/>
        </a:p>
      </dgm:t>
    </dgm:pt>
    <dgm:pt modelId="{4DF590F6-4355-408D-8328-F49C4598E60A}" type="parTrans" cxnId="{C61584BC-8905-491A-9264-2C966403903E}">
      <dgm:prSet/>
      <dgm:spPr/>
      <dgm:t>
        <a:bodyPr/>
        <a:lstStyle/>
        <a:p>
          <a:endParaRPr lang="es-EC"/>
        </a:p>
      </dgm:t>
    </dgm:pt>
    <dgm:pt modelId="{138913FD-3429-426B-A0BB-6CA56935B1AE}" type="sibTrans" cxnId="{C61584BC-8905-491A-9264-2C966403903E}">
      <dgm:prSet/>
      <dgm:spPr/>
      <dgm:t>
        <a:bodyPr/>
        <a:lstStyle/>
        <a:p>
          <a:endParaRPr lang="es-EC"/>
        </a:p>
      </dgm:t>
    </dgm:pt>
    <dgm:pt modelId="{CDF82AD9-684A-4E43-BE97-147EF6CF691B}">
      <dgm:prSet phldrT="[Texto]"/>
      <dgm:spPr/>
      <dgm:t>
        <a:bodyPr/>
        <a:lstStyle/>
        <a:p>
          <a:r>
            <a:rPr lang="es-EC" dirty="0" smtClean="0"/>
            <a:t>Responsable </a:t>
          </a:r>
          <a:endParaRPr lang="es-EC" dirty="0"/>
        </a:p>
      </dgm:t>
    </dgm:pt>
    <dgm:pt modelId="{1B61B2D5-DDE8-4BA7-893D-44DC6AB00F37}" type="parTrans" cxnId="{0DF09964-BF96-4FD4-8418-AFAB1E6951CC}">
      <dgm:prSet/>
      <dgm:spPr/>
      <dgm:t>
        <a:bodyPr/>
        <a:lstStyle/>
        <a:p>
          <a:endParaRPr lang="es-EC"/>
        </a:p>
      </dgm:t>
    </dgm:pt>
    <dgm:pt modelId="{7372207A-A4F4-41F5-8797-09B56B15B02C}" type="sibTrans" cxnId="{0DF09964-BF96-4FD4-8418-AFAB1E6951CC}">
      <dgm:prSet/>
      <dgm:spPr/>
      <dgm:t>
        <a:bodyPr/>
        <a:lstStyle/>
        <a:p>
          <a:endParaRPr lang="es-EC"/>
        </a:p>
      </dgm:t>
    </dgm:pt>
    <dgm:pt modelId="{DC3991CE-00EF-48D6-9568-F176119E9864}">
      <dgm:prSet phldrT="[Texto]"/>
      <dgm:spPr/>
      <dgm:t>
        <a:bodyPr/>
        <a:lstStyle/>
        <a:p>
          <a:r>
            <a:rPr lang="es-EC" dirty="0" smtClean="0"/>
            <a:t>Controlador </a:t>
          </a:r>
          <a:endParaRPr lang="es-EC" dirty="0"/>
        </a:p>
      </dgm:t>
    </dgm:pt>
    <dgm:pt modelId="{3BEC7E7C-4591-4B51-A977-26CA2F9C27F7}" type="parTrans" cxnId="{C07873D2-9D1F-4BBF-A160-5AE51CFF207F}">
      <dgm:prSet/>
      <dgm:spPr/>
      <dgm:t>
        <a:bodyPr/>
        <a:lstStyle/>
        <a:p>
          <a:endParaRPr lang="es-EC"/>
        </a:p>
      </dgm:t>
    </dgm:pt>
    <dgm:pt modelId="{EBA7772E-6A5D-4CF8-AFDF-A13C41B1FECF}" type="sibTrans" cxnId="{C07873D2-9D1F-4BBF-A160-5AE51CFF207F}">
      <dgm:prSet/>
      <dgm:spPr/>
      <dgm:t>
        <a:bodyPr/>
        <a:lstStyle/>
        <a:p>
          <a:endParaRPr lang="es-EC"/>
        </a:p>
      </dgm:t>
    </dgm:pt>
    <dgm:pt modelId="{1FAC0077-5108-48E2-8C57-91CCA5CE9D13}">
      <dgm:prSet phldrT="[Texto]"/>
      <dgm:spPr/>
      <dgm:t>
        <a:bodyPr/>
        <a:lstStyle/>
        <a:p>
          <a:r>
            <a:rPr lang="es-EC" dirty="0" smtClean="0"/>
            <a:t>Cliente </a:t>
          </a:r>
          <a:endParaRPr lang="es-EC" dirty="0"/>
        </a:p>
      </dgm:t>
    </dgm:pt>
    <dgm:pt modelId="{CFF0AD1D-56B9-46D6-A74A-132936299B9C}" type="parTrans" cxnId="{0F2DD8AF-D225-43AC-8351-1E9C19D9D818}">
      <dgm:prSet/>
      <dgm:spPr/>
      <dgm:t>
        <a:bodyPr/>
        <a:lstStyle/>
        <a:p>
          <a:endParaRPr lang="es-EC"/>
        </a:p>
      </dgm:t>
    </dgm:pt>
    <dgm:pt modelId="{49C9A455-DACE-48FC-961D-ED690BDEB2B5}" type="sibTrans" cxnId="{0F2DD8AF-D225-43AC-8351-1E9C19D9D818}">
      <dgm:prSet/>
      <dgm:spPr/>
      <dgm:t>
        <a:bodyPr/>
        <a:lstStyle/>
        <a:p>
          <a:endParaRPr lang="es-EC"/>
        </a:p>
      </dgm:t>
    </dgm:pt>
    <dgm:pt modelId="{E71653CE-EFA0-494A-A16D-D2A83E62ABDA}">
      <dgm:prSet phldrT="[Texto]"/>
      <dgm:spPr/>
      <dgm:t>
        <a:bodyPr/>
        <a:lstStyle/>
        <a:p>
          <a:r>
            <a:rPr lang="es-EC" dirty="0" smtClean="0"/>
            <a:t>Proveedor</a:t>
          </a:r>
          <a:endParaRPr lang="es-EC" dirty="0"/>
        </a:p>
      </dgm:t>
    </dgm:pt>
    <dgm:pt modelId="{C1C61007-6D96-438B-BB7F-F5747583880F}" type="parTrans" cxnId="{FE9ED15C-B775-4EA2-95DB-92CDCE8141AE}">
      <dgm:prSet/>
      <dgm:spPr/>
      <dgm:t>
        <a:bodyPr/>
        <a:lstStyle/>
        <a:p>
          <a:endParaRPr lang="es-EC"/>
        </a:p>
      </dgm:t>
    </dgm:pt>
    <dgm:pt modelId="{5AD6FFCD-41DB-4FF7-BF08-74A04E3A50A3}" type="sibTrans" cxnId="{FE9ED15C-B775-4EA2-95DB-92CDCE8141AE}">
      <dgm:prSet/>
      <dgm:spPr/>
      <dgm:t>
        <a:bodyPr/>
        <a:lstStyle/>
        <a:p>
          <a:endParaRPr lang="es-EC"/>
        </a:p>
      </dgm:t>
    </dgm:pt>
    <dgm:pt modelId="{A6661318-C525-4769-A36A-6EBAB79D6682}" type="pres">
      <dgm:prSet presAssocID="{26DAA459-2125-403D-B4D2-9B97E9833271}" presName="diagram" presStyleCnt="0">
        <dgm:presLayoutVars>
          <dgm:dir/>
          <dgm:resizeHandles val="exact"/>
        </dgm:presLayoutVars>
      </dgm:prSet>
      <dgm:spPr/>
    </dgm:pt>
    <dgm:pt modelId="{0B4EEBCA-CBC8-4AD0-806A-61F97AFDB36A}" type="pres">
      <dgm:prSet presAssocID="{77A704F0-0E9F-44A5-917F-6D07B39B6239}" presName="node" presStyleLbl="node1" presStyleIdx="0" presStyleCnt="5">
        <dgm:presLayoutVars>
          <dgm:bulletEnabled val="1"/>
        </dgm:presLayoutVars>
      </dgm:prSet>
      <dgm:spPr/>
      <dgm:t>
        <a:bodyPr/>
        <a:lstStyle/>
        <a:p>
          <a:endParaRPr lang="es-EC"/>
        </a:p>
      </dgm:t>
    </dgm:pt>
    <dgm:pt modelId="{E7C23CBE-647D-40E9-80F8-0CCDB2C01F2E}" type="pres">
      <dgm:prSet presAssocID="{138913FD-3429-426B-A0BB-6CA56935B1AE}" presName="sibTrans" presStyleCnt="0"/>
      <dgm:spPr/>
    </dgm:pt>
    <dgm:pt modelId="{1BCA5DD6-7ED8-4404-A400-27B9576588F7}" type="pres">
      <dgm:prSet presAssocID="{CDF82AD9-684A-4E43-BE97-147EF6CF691B}" presName="node" presStyleLbl="node1" presStyleIdx="1" presStyleCnt="5">
        <dgm:presLayoutVars>
          <dgm:bulletEnabled val="1"/>
        </dgm:presLayoutVars>
      </dgm:prSet>
      <dgm:spPr/>
      <dgm:t>
        <a:bodyPr/>
        <a:lstStyle/>
        <a:p>
          <a:endParaRPr lang="es-EC"/>
        </a:p>
      </dgm:t>
    </dgm:pt>
    <dgm:pt modelId="{5B6C25B1-D56C-4270-AF55-35AAB889D79C}" type="pres">
      <dgm:prSet presAssocID="{7372207A-A4F4-41F5-8797-09B56B15B02C}" presName="sibTrans" presStyleCnt="0"/>
      <dgm:spPr/>
    </dgm:pt>
    <dgm:pt modelId="{FA9BAC7C-1FE8-4A3E-A48F-56BCE88CF37D}" type="pres">
      <dgm:prSet presAssocID="{DC3991CE-00EF-48D6-9568-F176119E9864}" presName="node" presStyleLbl="node1" presStyleIdx="2" presStyleCnt="5">
        <dgm:presLayoutVars>
          <dgm:bulletEnabled val="1"/>
        </dgm:presLayoutVars>
      </dgm:prSet>
      <dgm:spPr/>
      <dgm:t>
        <a:bodyPr/>
        <a:lstStyle/>
        <a:p>
          <a:endParaRPr lang="es-EC"/>
        </a:p>
      </dgm:t>
    </dgm:pt>
    <dgm:pt modelId="{3E4AB7CC-FF62-4C05-8522-A8A9D715E722}" type="pres">
      <dgm:prSet presAssocID="{EBA7772E-6A5D-4CF8-AFDF-A13C41B1FECF}" presName="sibTrans" presStyleCnt="0"/>
      <dgm:spPr/>
    </dgm:pt>
    <dgm:pt modelId="{205EFC24-080D-4748-887A-07E4A9AE89C4}" type="pres">
      <dgm:prSet presAssocID="{1FAC0077-5108-48E2-8C57-91CCA5CE9D13}" presName="node" presStyleLbl="node1" presStyleIdx="3" presStyleCnt="5">
        <dgm:presLayoutVars>
          <dgm:bulletEnabled val="1"/>
        </dgm:presLayoutVars>
      </dgm:prSet>
      <dgm:spPr/>
      <dgm:t>
        <a:bodyPr/>
        <a:lstStyle/>
        <a:p>
          <a:endParaRPr lang="es-EC"/>
        </a:p>
      </dgm:t>
    </dgm:pt>
    <dgm:pt modelId="{960944B1-E6A5-4A45-867A-B593CBDC2BB3}" type="pres">
      <dgm:prSet presAssocID="{49C9A455-DACE-48FC-961D-ED690BDEB2B5}" presName="sibTrans" presStyleCnt="0"/>
      <dgm:spPr/>
    </dgm:pt>
    <dgm:pt modelId="{18B90AD0-8AA7-4AEC-A636-973492EE3515}" type="pres">
      <dgm:prSet presAssocID="{E71653CE-EFA0-494A-A16D-D2A83E62ABDA}" presName="node" presStyleLbl="node1" presStyleIdx="4" presStyleCnt="5">
        <dgm:presLayoutVars>
          <dgm:bulletEnabled val="1"/>
        </dgm:presLayoutVars>
      </dgm:prSet>
      <dgm:spPr/>
      <dgm:t>
        <a:bodyPr/>
        <a:lstStyle/>
        <a:p>
          <a:endParaRPr lang="es-EC"/>
        </a:p>
      </dgm:t>
    </dgm:pt>
  </dgm:ptLst>
  <dgm:cxnLst>
    <dgm:cxn modelId="{7401EA82-FEE1-4858-9705-EA0EC119DC91}" type="presOf" srcId="{1FAC0077-5108-48E2-8C57-91CCA5CE9D13}" destId="{205EFC24-080D-4748-887A-07E4A9AE89C4}" srcOrd="0" destOrd="0" presId="urn:microsoft.com/office/officeart/2005/8/layout/default"/>
    <dgm:cxn modelId="{C07873D2-9D1F-4BBF-A160-5AE51CFF207F}" srcId="{26DAA459-2125-403D-B4D2-9B97E9833271}" destId="{DC3991CE-00EF-48D6-9568-F176119E9864}" srcOrd="2" destOrd="0" parTransId="{3BEC7E7C-4591-4B51-A977-26CA2F9C27F7}" sibTransId="{EBA7772E-6A5D-4CF8-AFDF-A13C41B1FECF}"/>
    <dgm:cxn modelId="{1D25D3C5-EB34-435D-9082-A48E71AF09E7}" type="presOf" srcId="{CDF82AD9-684A-4E43-BE97-147EF6CF691B}" destId="{1BCA5DD6-7ED8-4404-A400-27B9576588F7}" srcOrd="0" destOrd="0" presId="urn:microsoft.com/office/officeart/2005/8/layout/default"/>
    <dgm:cxn modelId="{B6EC0214-DB10-4E56-AF9D-7E0A1778E058}" type="presOf" srcId="{77A704F0-0E9F-44A5-917F-6D07B39B6239}" destId="{0B4EEBCA-CBC8-4AD0-806A-61F97AFDB36A}" srcOrd="0" destOrd="0" presId="urn:microsoft.com/office/officeart/2005/8/layout/default"/>
    <dgm:cxn modelId="{2C29E8A5-CEAB-48AD-92E9-A480E985C64A}" type="presOf" srcId="{DC3991CE-00EF-48D6-9568-F176119E9864}" destId="{FA9BAC7C-1FE8-4A3E-A48F-56BCE88CF37D}" srcOrd="0" destOrd="0" presId="urn:microsoft.com/office/officeart/2005/8/layout/default"/>
    <dgm:cxn modelId="{C61584BC-8905-491A-9264-2C966403903E}" srcId="{26DAA459-2125-403D-B4D2-9B97E9833271}" destId="{77A704F0-0E9F-44A5-917F-6D07B39B6239}" srcOrd="0" destOrd="0" parTransId="{4DF590F6-4355-408D-8328-F49C4598E60A}" sibTransId="{138913FD-3429-426B-A0BB-6CA56935B1AE}"/>
    <dgm:cxn modelId="{FE9ED15C-B775-4EA2-95DB-92CDCE8141AE}" srcId="{26DAA459-2125-403D-B4D2-9B97E9833271}" destId="{E71653CE-EFA0-494A-A16D-D2A83E62ABDA}" srcOrd="4" destOrd="0" parTransId="{C1C61007-6D96-438B-BB7F-F5747583880F}" sibTransId="{5AD6FFCD-41DB-4FF7-BF08-74A04E3A50A3}"/>
    <dgm:cxn modelId="{57D5D466-AFFB-4428-9319-92D62A4D86A8}" type="presOf" srcId="{E71653CE-EFA0-494A-A16D-D2A83E62ABDA}" destId="{18B90AD0-8AA7-4AEC-A636-973492EE3515}" srcOrd="0" destOrd="0" presId="urn:microsoft.com/office/officeart/2005/8/layout/default"/>
    <dgm:cxn modelId="{3183D278-F8E2-4F41-8E71-3645E12F365E}" type="presOf" srcId="{26DAA459-2125-403D-B4D2-9B97E9833271}" destId="{A6661318-C525-4769-A36A-6EBAB79D6682}" srcOrd="0" destOrd="0" presId="urn:microsoft.com/office/officeart/2005/8/layout/default"/>
    <dgm:cxn modelId="{0DF09964-BF96-4FD4-8418-AFAB1E6951CC}" srcId="{26DAA459-2125-403D-B4D2-9B97E9833271}" destId="{CDF82AD9-684A-4E43-BE97-147EF6CF691B}" srcOrd="1" destOrd="0" parTransId="{1B61B2D5-DDE8-4BA7-893D-44DC6AB00F37}" sibTransId="{7372207A-A4F4-41F5-8797-09B56B15B02C}"/>
    <dgm:cxn modelId="{0F2DD8AF-D225-43AC-8351-1E9C19D9D818}" srcId="{26DAA459-2125-403D-B4D2-9B97E9833271}" destId="{1FAC0077-5108-48E2-8C57-91CCA5CE9D13}" srcOrd="3" destOrd="0" parTransId="{CFF0AD1D-56B9-46D6-A74A-132936299B9C}" sibTransId="{49C9A455-DACE-48FC-961D-ED690BDEB2B5}"/>
    <dgm:cxn modelId="{4CDAD7BB-8502-4C51-BF57-6E8BAB080C36}" type="presParOf" srcId="{A6661318-C525-4769-A36A-6EBAB79D6682}" destId="{0B4EEBCA-CBC8-4AD0-806A-61F97AFDB36A}" srcOrd="0" destOrd="0" presId="urn:microsoft.com/office/officeart/2005/8/layout/default"/>
    <dgm:cxn modelId="{C5C63D8D-6336-4343-8F93-06B60636A772}" type="presParOf" srcId="{A6661318-C525-4769-A36A-6EBAB79D6682}" destId="{E7C23CBE-647D-40E9-80F8-0CCDB2C01F2E}" srcOrd="1" destOrd="0" presId="urn:microsoft.com/office/officeart/2005/8/layout/default"/>
    <dgm:cxn modelId="{6A4596F6-7EF6-4E9C-A364-0ABD1F72E211}" type="presParOf" srcId="{A6661318-C525-4769-A36A-6EBAB79D6682}" destId="{1BCA5DD6-7ED8-4404-A400-27B9576588F7}" srcOrd="2" destOrd="0" presId="urn:microsoft.com/office/officeart/2005/8/layout/default"/>
    <dgm:cxn modelId="{6E87C6EC-781A-4507-B700-9F9EA92E0FF2}" type="presParOf" srcId="{A6661318-C525-4769-A36A-6EBAB79D6682}" destId="{5B6C25B1-D56C-4270-AF55-35AAB889D79C}" srcOrd="3" destOrd="0" presId="urn:microsoft.com/office/officeart/2005/8/layout/default"/>
    <dgm:cxn modelId="{3598FF79-4304-4953-B9C2-98B2679549F1}" type="presParOf" srcId="{A6661318-C525-4769-A36A-6EBAB79D6682}" destId="{FA9BAC7C-1FE8-4A3E-A48F-56BCE88CF37D}" srcOrd="4" destOrd="0" presId="urn:microsoft.com/office/officeart/2005/8/layout/default"/>
    <dgm:cxn modelId="{ED09BB3F-65E0-46C2-A3DA-86467C465B9A}" type="presParOf" srcId="{A6661318-C525-4769-A36A-6EBAB79D6682}" destId="{3E4AB7CC-FF62-4C05-8522-A8A9D715E722}" srcOrd="5" destOrd="0" presId="urn:microsoft.com/office/officeart/2005/8/layout/default"/>
    <dgm:cxn modelId="{CF37C9E2-C07F-408A-BF21-3863AE26653F}" type="presParOf" srcId="{A6661318-C525-4769-A36A-6EBAB79D6682}" destId="{205EFC24-080D-4748-887A-07E4A9AE89C4}" srcOrd="6" destOrd="0" presId="urn:microsoft.com/office/officeart/2005/8/layout/default"/>
    <dgm:cxn modelId="{477B3538-1F82-4155-9CDB-4299E7B21B7B}" type="presParOf" srcId="{A6661318-C525-4769-A36A-6EBAB79D6682}" destId="{960944B1-E6A5-4A45-867A-B593CBDC2BB3}" srcOrd="7" destOrd="0" presId="urn:microsoft.com/office/officeart/2005/8/layout/default"/>
    <dgm:cxn modelId="{2C207ECF-FA79-4C4F-9285-723EFE9D2EAB}" type="presParOf" srcId="{A6661318-C525-4769-A36A-6EBAB79D6682}" destId="{18B90AD0-8AA7-4AEC-A636-973492EE3515}" srcOrd="8" destOrd="0" presId="urn:microsoft.com/office/officeart/2005/8/layout/default"/>
  </dgm:cxnLst>
  <dgm:bg/>
  <dgm:whole/>
  <dgm:extLst>
    <a:ext uri="http://schemas.microsoft.com/office/drawing/2008/diagram">
      <dsp:dataModelExt xmlns:dsp="http://schemas.microsoft.com/office/drawing/2008/diagram" relId="rId19"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2.3.4 Estructura. Fase 3: </a:t>
          </a:r>
          <a:r>
            <a:rPr lang="es-MX" sz="2800" b="1" u="none" dirty="0" err="1" smtClean="0">
              <a:solidFill>
                <a:schemeClr val="bg1"/>
              </a:solidFill>
            </a:rPr>
            <a:t>Form</a:t>
          </a:r>
          <a:r>
            <a:rPr lang="es-MX" sz="2800" b="1" u="none" dirty="0" smtClean="0">
              <a:solidFill>
                <a:schemeClr val="bg1"/>
              </a:solidFill>
            </a:rPr>
            <a:t>. Cumplimiento de Factores Críticos de Éxito </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8CC4239-31C0-42ED-A986-25BFAB92F2D2}" type="presOf" srcId="{238CC9A4-0EAE-4AC6-8A4B-689493D375E4}" destId="{FC7C4530-963F-4D81-8C96-75FADF586974}" srcOrd="0" destOrd="0" presId="urn:microsoft.com/office/officeart/2005/8/layout/vList2"/>
    <dgm:cxn modelId="{A72F8CDA-9865-4ACD-B917-C1AA73CA139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98A24020-0F21-4098-9FBF-746D57E6B7FA}"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 Validación del Manual de Gestión de TI. Aplicación Práctica</a:t>
          </a:r>
          <a:endParaRPr lang="es-EC" sz="28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6A286006-20C4-4CF3-9DD0-CD353E0F4CFC}"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F36277EF-F468-4D1D-BD21-466B445B5A37}" type="presOf" srcId="{238CC9A4-0EAE-4AC6-8A4B-689493D375E4}" destId="{FC7C4530-963F-4D81-8C96-75FADF586974}" srcOrd="0" destOrd="0" presId="urn:microsoft.com/office/officeart/2005/8/layout/vList2"/>
    <dgm:cxn modelId="{3FEF2EF1-E683-4FC1-B4A1-6BFB2D5E08B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rtl="0"/>
          <a:r>
            <a:rPr lang="es-EC" sz="3000" b="1" u="none" dirty="0" smtClean="0">
              <a:solidFill>
                <a:schemeClr val="bg1"/>
              </a:solidFill>
            </a:rPr>
            <a:t>1.2 Requerimiento: Documentación</a:t>
          </a:r>
          <a:endParaRPr lang="es-EC" sz="3000"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AE3F2AB-E616-46EB-B0EE-DB90B1D1D28C}" type="presOf" srcId="{238CC9A4-0EAE-4AC6-8A4B-689493D375E4}" destId="{FC7C4530-963F-4D81-8C96-75FADF586974}" srcOrd="0" destOrd="0" presId="urn:microsoft.com/office/officeart/2005/8/layout/vList2"/>
    <dgm:cxn modelId="{E956443D-E28F-4A99-825F-419336974266}"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6916544-4040-433A-B274-330E7CE609E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DB910520-9F59-49F7-B2D3-9921D87DCABB}" type="doc">
      <dgm:prSet loTypeId="urn:microsoft.com/office/officeart/2005/8/layout/vList5" loCatId="list" qsTypeId="urn:microsoft.com/office/officeart/2005/8/quickstyle/simple5" qsCatId="simple" csTypeId="urn:microsoft.com/office/officeart/2005/8/colors/colorful5" csCatId="colorful" phldr="1"/>
      <dgm:spPr/>
      <dgm:t>
        <a:bodyPr/>
        <a:lstStyle/>
        <a:p>
          <a:endParaRPr lang="es-EC"/>
        </a:p>
      </dgm:t>
    </dgm:pt>
    <dgm:pt modelId="{983F1CF5-900B-4C8A-81F9-ACEE04A6A2DE}">
      <dgm:prSet phldrT="[Texto]"/>
      <dgm:spPr/>
      <dgm:t>
        <a:bodyPr/>
        <a:lstStyle/>
        <a:p>
          <a:r>
            <a:rPr lang="es-EC" dirty="0" smtClean="0"/>
            <a:t>1</a:t>
          </a:r>
          <a:endParaRPr lang="es-EC" dirty="0"/>
        </a:p>
      </dgm:t>
    </dgm:pt>
    <dgm:pt modelId="{712FEC09-C031-464F-9683-82B393B9760C}" type="parTrans" cxnId="{59880735-9DC7-4857-9107-37E4FB453DF5}">
      <dgm:prSet/>
      <dgm:spPr/>
      <dgm:t>
        <a:bodyPr/>
        <a:lstStyle/>
        <a:p>
          <a:endParaRPr lang="es-EC"/>
        </a:p>
      </dgm:t>
    </dgm:pt>
    <dgm:pt modelId="{7A9501CB-671C-4A0C-A264-31F021ED5553}" type="sibTrans" cxnId="{59880735-9DC7-4857-9107-37E4FB453DF5}">
      <dgm:prSet/>
      <dgm:spPr/>
      <dgm:t>
        <a:bodyPr/>
        <a:lstStyle/>
        <a:p>
          <a:endParaRPr lang="es-EC"/>
        </a:p>
      </dgm:t>
    </dgm:pt>
    <dgm:pt modelId="{B80B1428-BEF1-44DB-9DEF-8A6884D71B9A}">
      <dgm:prSet phldrT="[Texto]"/>
      <dgm:spPr/>
      <dgm:t>
        <a:bodyPr/>
        <a:lstStyle/>
        <a:p>
          <a:r>
            <a:rPr lang="es-EC" dirty="0" smtClean="0"/>
            <a:t>Definición del Proceso AI1</a:t>
          </a:r>
          <a:endParaRPr lang="es-EC" dirty="0"/>
        </a:p>
      </dgm:t>
    </dgm:pt>
    <dgm:pt modelId="{80FEB6EF-9BB6-4106-BE3C-BE36AD160608}" type="parTrans" cxnId="{59A8A76E-E413-407F-A418-13860D299C5F}">
      <dgm:prSet/>
      <dgm:spPr/>
      <dgm:t>
        <a:bodyPr/>
        <a:lstStyle/>
        <a:p>
          <a:endParaRPr lang="es-EC"/>
        </a:p>
      </dgm:t>
    </dgm:pt>
    <dgm:pt modelId="{B72333C8-19B0-4299-A36C-F70CDE4CB378}" type="sibTrans" cxnId="{59A8A76E-E413-407F-A418-13860D299C5F}">
      <dgm:prSet/>
      <dgm:spPr/>
      <dgm:t>
        <a:bodyPr/>
        <a:lstStyle/>
        <a:p>
          <a:endParaRPr lang="es-EC"/>
        </a:p>
      </dgm:t>
    </dgm:pt>
    <dgm:pt modelId="{D5BE272E-3206-41C1-8833-4D8510720D53}">
      <dgm:prSet phldrT="[Texto]"/>
      <dgm:spPr/>
      <dgm:t>
        <a:bodyPr/>
        <a:lstStyle/>
        <a:p>
          <a:r>
            <a:rPr lang="es-EC" dirty="0" smtClean="0"/>
            <a:t>2</a:t>
          </a:r>
          <a:endParaRPr lang="es-EC" dirty="0"/>
        </a:p>
      </dgm:t>
    </dgm:pt>
    <dgm:pt modelId="{D705D513-0192-491D-882B-A99F444BAA40}" type="parTrans" cxnId="{B57234EC-76DA-4894-A3F2-ECED9DD564B6}">
      <dgm:prSet/>
      <dgm:spPr/>
      <dgm:t>
        <a:bodyPr/>
        <a:lstStyle/>
        <a:p>
          <a:endParaRPr lang="es-EC"/>
        </a:p>
      </dgm:t>
    </dgm:pt>
    <dgm:pt modelId="{F02792BC-C461-4FE7-A536-61FA9AC44DE3}" type="sibTrans" cxnId="{B57234EC-76DA-4894-A3F2-ECED9DD564B6}">
      <dgm:prSet/>
      <dgm:spPr/>
      <dgm:t>
        <a:bodyPr/>
        <a:lstStyle/>
        <a:p>
          <a:endParaRPr lang="es-EC"/>
        </a:p>
      </dgm:t>
    </dgm:pt>
    <dgm:pt modelId="{1A92024C-547E-490C-B82F-5B89B319CE97}">
      <dgm:prSet phldrT="[Texto]"/>
      <dgm:spPr/>
      <dgm:t>
        <a:bodyPr/>
        <a:lstStyle/>
        <a:p>
          <a:r>
            <a:rPr lang="es-EC" dirty="0" smtClean="0"/>
            <a:t>Evaluación del proceso AI1</a:t>
          </a:r>
          <a:endParaRPr lang="es-EC" dirty="0"/>
        </a:p>
      </dgm:t>
    </dgm:pt>
    <dgm:pt modelId="{070F63B5-DE60-40F8-86DA-002E84160C8F}" type="parTrans" cxnId="{5139E46A-6AFB-4908-92E5-C578D1287617}">
      <dgm:prSet/>
      <dgm:spPr/>
      <dgm:t>
        <a:bodyPr/>
        <a:lstStyle/>
        <a:p>
          <a:endParaRPr lang="es-EC"/>
        </a:p>
      </dgm:t>
    </dgm:pt>
    <dgm:pt modelId="{9FA3603F-C0B7-4186-806B-5033FD0A3393}" type="sibTrans" cxnId="{5139E46A-6AFB-4908-92E5-C578D1287617}">
      <dgm:prSet/>
      <dgm:spPr/>
      <dgm:t>
        <a:bodyPr/>
        <a:lstStyle/>
        <a:p>
          <a:endParaRPr lang="es-EC"/>
        </a:p>
      </dgm:t>
    </dgm:pt>
    <dgm:pt modelId="{EA5D93D8-A114-47B9-94A4-162667F2DEA4}">
      <dgm:prSet phldrT="[Texto]"/>
      <dgm:spPr/>
      <dgm:t>
        <a:bodyPr/>
        <a:lstStyle/>
        <a:p>
          <a:r>
            <a:rPr lang="es-EC" dirty="0" smtClean="0"/>
            <a:t>3</a:t>
          </a:r>
          <a:endParaRPr lang="es-EC" dirty="0"/>
        </a:p>
      </dgm:t>
    </dgm:pt>
    <dgm:pt modelId="{1A6170E8-D803-4911-AA70-B44EF56B46F2}" type="parTrans" cxnId="{94714E4C-75D2-450D-AE30-FA36B38E49D8}">
      <dgm:prSet/>
      <dgm:spPr/>
      <dgm:t>
        <a:bodyPr/>
        <a:lstStyle/>
        <a:p>
          <a:endParaRPr lang="es-EC"/>
        </a:p>
      </dgm:t>
    </dgm:pt>
    <dgm:pt modelId="{FF985A1F-4AA0-4E4F-9815-02870AA5811A}" type="sibTrans" cxnId="{94714E4C-75D2-450D-AE30-FA36B38E49D8}">
      <dgm:prSet/>
      <dgm:spPr/>
      <dgm:t>
        <a:bodyPr/>
        <a:lstStyle/>
        <a:p>
          <a:endParaRPr lang="es-EC"/>
        </a:p>
      </dgm:t>
    </dgm:pt>
    <dgm:pt modelId="{D9E493FB-1E73-44AF-BF7D-EA00CE8625ED}">
      <dgm:prSet phldrT="[Texto]"/>
      <dgm:spPr/>
      <dgm:t>
        <a:bodyPr/>
        <a:lstStyle/>
        <a:p>
          <a:r>
            <a:rPr lang="es-EC" dirty="0" smtClean="0"/>
            <a:t>Cumplimiento de proceso AI</a:t>
          </a:r>
          <a:endParaRPr lang="es-EC" dirty="0"/>
        </a:p>
      </dgm:t>
    </dgm:pt>
    <dgm:pt modelId="{0B1F1795-BEA4-4CC1-81B9-25CBDE2084DC}" type="parTrans" cxnId="{D3F9A525-1053-442D-B880-1D3477BC4C7E}">
      <dgm:prSet/>
      <dgm:spPr/>
      <dgm:t>
        <a:bodyPr/>
        <a:lstStyle/>
        <a:p>
          <a:endParaRPr lang="es-EC"/>
        </a:p>
      </dgm:t>
    </dgm:pt>
    <dgm:pt modelId="{005BE3C6-2CF8-4221-81F3-C02F63F8E4D0}" type="sibTrans" cxnId="{D3F9A525-1053-442D-B880-1D3477BC4C7E}">
      <dgm:prSet/>
      <dgm:spPr/>
      <dgm:t>
        <a:bodyPr/>
        <a:lstStyle/>
        <a:p>
          <a:endParaRPr lang="es-EC"/>
        </a:p>
      </dgm:t>
    </dgm:pt>
    <dgm:pt modelId="{16FA03DC-863E-4851-9338-0876784E8F79}" type="pres">
      <dgm:prSet presAssocID="{DB910520-9F59-49F7-B2D3-9921D87DCABB}" presName="Name0" presStyleCnt="0">
        <dgm:presLayoutVars>
          <dgm:dir/>
          <dgm:animLvl val="lvl"/>
          <dgm:resizeHandles val="exact"/>
        </dgm:presLayoutVars>
      </dgm:prSet>
      <dgm:spPr/>
      <dgm:t>
        <a:bodyPr/>
        <a:lstStyle/>
        <a:p>
          <a:endParaRPr lang="es-EC"/>
        </a:p>
      </dgm:t>
    </dgm:pt>
    <dgm:pt modelId="{4B4DED61-D621-4B5E-865B-B148F42D58A1}" type="pres">
      <dgm:prSet presAssocID="{983F1CF5-900B-4C8A-81F9-ACEE04A6A2DE}" presName="linNode" presStyleCnt="0"/>
      <dgm:spPr/>
    </dgm:pt>
    <dgm:pt modelId="{B6F155DD-B4FE-40C6-B00E-DCEF75880AC9}" type="pres">
      <dgm:prSet presAssocID="{983F1CF5-900B-4C8A-81F9-ACEE04A6A2DE}" presName="parentText" presStyleLbl="node1" presStyleIdx="0" presStyleCnt="3">
        <dgm:presLayoutVars>
          <dgm:chMax val="1"/>
          <dgm:bulletEnabled val="1"/>
        </dgm:presLayoutVars>
      </dgm:prSet>
      <dgm:spPr/>
      <dgm:t>
        <a:bodyPr/>
        <a:lstStyle/>
        <a:p>
          <a:endParaRPr lang="es-EC"/>
        </a:p>
      </dgm:t>
    </dgm:pt>
    <dgm:pt modelId="{A132EBBE-65A1-4034-B12D-67A429CD601E}" type="pres">
      <dgm:prSet presAssocID="{983F1CF5-900B-4C8A-81F9-ACEE04A6A2DE}" presName="descendantText" presStyleLbl="alignAccFollowNode1" presStyleIdx="0" presStyleCnt="3">
        <dgm:presLayoutVars>
          <dgm:bulletEnabled val="1"/>
        </dgm:presLayoutVars>
      </dgm:prSet>
      <dgm:spPr/>
      <dgm:t>
        <a:bodyPr/>
        <a:lstStyle/>
        <a:p>
          <a:endParaRPr lang="es-EC"/>
        </a:p>
      </dgm:t>
    </dgm:pt>
    <dgm:pt modelId="{2FE236F4-822A-4CFA-8F1B-5709870FDE3A}" type="pres">
      <dgm:prSet presAssocID="{7A9501CB-671C-4A0C-A264-31F021ED5553}" presName="sp" presStyleCnt="0"/>
      <dgm:spPr/>
    </dgm:pt>
    <dgm:pt modelId="{72B346FE-382C-45FB-B05E-7777019EED10}" type="pres">
      <dgm:prSet presAssocID="{D5BE272E-3206-41C1-8833-4D8510720D53}" presName="linNode" presStyleCnt="0"/>
      <dgm:spPr/>
    </dgm:pt>
    <dgm:pt modelId="{7800EF6F-AE56-4B86-8575-77B3E32FCAD0}" type="pres">
      <dgm:prSet presAssocID="{D5BE272E-3206-41C1-8833-4D8510720D53}" presName="parentText" presStyleLbl="node1" presStyleIdx="1" presStyleCnt="3">
        <dgm:presLayoutVars>
          <dgm:chMax val="1"/>
          <dgm:bulletEnabled val="1"/>
        </dgm:presLayoutVars>
      </dgm:prSet>
      <dgm:spPr/>
      <dgm:t>
        <a:bodyPr/>
        <a:lstStyle/>
        <a:p>
          <a:endParaRPr lang="es-EC"/>
        </a:p>
      </dgm:t>
    </dgm:pt>
    <dgm:pt modelId="{95526388-66B3-4F84-9673-9118B82DFC0C}" type="pres">
      <dgm:prSet presAssocID="{D5BE272E-3206-41C1-8833-4D8510720D53}" presName="descendantText" presStyleLbl="alignAccFollowNode1" presStyleIdx="1" presStyleCnt="3">
        <dgm:presLayoutVars>
          <dgm:bulletEnabled val="1"/>
        </dgm:presLayoutVars>
      </dgm:prSet>
      <dgm:spPr/>
      <dgm:t>
        <a:bodyPr/>
        <a:lstStyle/>
        <a:p>
          <a:endParaRPr lang="es-EC"/>
        </a:p>
      </dgm:t>
    </dgm:pt>
    <dgm:pt modelId="{1BBC4B55-AEB6-4264-9F8D-8E36B189590C}" type="pres">
      <dgm:prSet presAssocID="{F02792BC-C461-4FE7-A536-61FA9AC44DE3}" presName="sp" presStyleCnt="0"/>
      <dgm:spPr/>
    </dgm:pt>
    <dgm:pt modelId="{93E88436-E857-4627-898D-FECFD5E998B0}" type="pres">
      <dgm:prSet presAssocID="{EA5D93D8-A114-47B9-94A4-162667F2DEA4}" presName="linNode" presStyleCnt="0"/>
      <dgm:spPr/>
    </dgm:pt>
    <dgm:pt modelId="{26EB06AD-5D61-4F15-92CF-427DD96787B0}" type="pres">
      <dgm:prSet presAssocID="{EA5D93D8-A114-47B9-94A4-162667F2DEA4}" presName="parentText" presStyleLbl="node1" presStyleIdx="2" presStyleCnt="3">
        <dgm:presLayoutVars>
          <dgm:chMax val="1"/>
          <dgm:bulletEnabled val="1"/>
        </dgm:presLayoutVars>
      </dgm:prSet>
      <dgm:spPr/>
      <dgm:t>
        <a:bodyPr/>
        <a:lstStyle/>
        <a:p>
          <a:endParaRPr lang="es-EC"/>
        </a:p>
      </dgm:t>
    </dgm:pt>
    <dgm:pt modelId="{F6CE6ED3-C418-4D25-A457-614F7BE82A7E}" type="pres">
      <dgm:prSet presAssocID="{EA5D93D8-A114-47B9-94A4-162667F2DEA4}" presName="descendantText" presStyleLbl="alignAccFollowNode1" presStyleIdx="2" presStyleCnt="3">
        <dgm:presLayoutVars>
          <dgm:bulletEnabled val="1"/>
        </dgm:presLayoutVars>
      </dgm:prSet>
      <dgm:spPr/>
      <dgm:t>
        <a:bodyPr/>
        <a:lstStyle/>
        <a:p>
          <a:endParaRPr lang="es-EC"/>
        </a:p>
      </dgm:t>
    </dgm:pt>
  </dgm:ptLst>
  <dgm:cxnLst>
    <dgm:cxn modelId="{59880735-9DC7-4857-9107-37E4FB453DF5}" srcId="{DB910520-9F59-49F7-B2D3-9921D87DCABB}" destId="{983F1CF5-900B-4C8A-81F9-ACEE04A6A2DE}" srcOrd="0" destOrd="0" parTransId="{712FEC09-C031-464F-9683-82B393B9760C}" sibTransId="{7A9501CB-671C-4A0C-A264-31F021ED5553}"/>
    <dgm:cxn modelId="{B57234EC-76DA-4894-A3F2-ECED9DD564B6}" srcId="{DB910520-9F59-49F7-B2D3-9921D87DCABB}" destId="{D5BE272E-3206-41C1-8833-4D8510720D53}" srcOrd="1" destOrd="0" parTransId="{D705D513-0192-491D-882B-A99F444BAA40}" sibTransId="{F02792BC-C461-4FE7-A536-61FA9AC44DE3}"/>
    <dgm:cxn modelId="{211513B0-5DBE-48DC-9E4D-B74AA99C3EDE}" type="presOf" srcId="{983F1CF5-900B-4C8A-81F9-ACEE04A6A2DE}" destId="{B6F155DD-B4FE-40C6-B00E-DCEF75880AC9}" srcOrd="0" destOrd="0" presId="urn:microsoft.com/office/officeart/2005/8/layout/vList5"/>
    <dgm:cxn modelId="{D3F9A525-1053-442D-B880-1D3477BC4C7E}" srcId="{EA5D93D8-A114-47B9-94A4-162667F2DEA4}" destId="{D9E493FB-1E73-44AF-BF7D-EA00CE8625ED}" srcOrd="0" destOrd="0" parTransId="{0B1F1795-BEA4-4CC1-81B9-25CBDE2084DC}" sibTransId="{005BE3C6-2CF8-4221-81F3-C02F63F8E4D0}"/>
    <dgm:cxn modelId="{32AC1BF3-C383-444F-8EEA-E589553D9002}" type="presOf" srcId="{B80B1428-BEF1-44DB-9DEF-8A6884D71B9A}" destId="{A132EBBE-65A1-4034-B12D-67A429CD601E}" srcOrd="0" destOrd="0" presId="urn:microsoft.com/office/officeart/2005/8/layout/vList5"/>
    <dgm:cxn modelId="{5139E46A-6AFB-4908-92E5-C578D1287617}" srcId="{D5BE272E-3206-41C1-8833-4D8510720D53}" destId="{1A92024C-547E-490C-B82F-5B89B319CE97}" srcOrd="0" destOrd="0" parTransId="{070F63B5-DE60-40F8-86DA-002E84160C8F}" sibTransId="{9FA3603F-C0B7-4186-806B-5033FD0A3393}"/>
    <dgm:cxn modelId="{94714E4C-75D2-450D-AE30-FA36B38E49D8}" srcId="{DB910520-9F59-49F7-B2D3-9921D87DCABB}" destId="{EA5D93D8-A114-47B9-94A4-162667F2DEA4}" srcOrd="2" destOrd="0" parTransId="{1A6170E8-D803-4911-AA70-B44EF56B46F2}" sibTransId="{FF985A1F-4AA0-4E4F-9815-02870AA5811A}"/>
    <dgm:cxn modelId="{0F201730-6D2F-40E8-94E5-0422288592B3}" type="presOf" srcId="{1A92024C-547E-490C-B82F-5B89B319CE97}" destId="{95526388-66B3-4F84-9673-9118B82DFC0C}" srcOrd="0" destOrd="0" presId="urn:microsoft.com/office/officeart/2005/8/layout/vList5"/>
    <dgm:cxn modelId="{B3A42404-CCED-4A36-9769-6E8091FD05BB}" type="presOf" srcId="{DB910520-9F59-49F7-B2D3-9921D87DCABB}" destId="{16FA03DC-863E-4851-9338-0876784E8F79}" srcOrd="0" destOrd="0" presId="urn:microsoft.com/office/officeart/2005/8/layout/vList5"/>
    <dgm:cxn modelId="{59A8A76E-E413-407F-A418-13860D299C5F}" srcId="{983F1CF5-900B-4C8A-81F9-ACEE04A6A2DE}" destId="{B80B1428-BEF1-44DB-9DEF-8A6884D71B9A}" srcOrd="0" destOrd="0" parTransId="{80FEB6EF-9BB6-4106-BE3C-BE36AD160608}" sibTransId="{B72333C8-19B0-4299-A36C-F70CDE4CB378}"/>
    <dgm:cxn modelId="{17333FE5-ED24-4089-AF7A-DE53583F0D56}" type="presOf" srcId="{D5BE272E-3206-41C1-8833-4D8510720D53}" destId="{7800EF6F-AE56-4B86-8575-77B3E32FCAD0}" srcOrd="0" destOrd="0" presId="urn:microsoft.com/office/officeart/2005/8/layout/vList5"/>
    <dgm:cxn modelId="{1865A74B-59F5-4371-934A-C010E5EACD2A}" type="presOf" srcId="{EA5D93D8-A114-47B9-94A4-162667F2DEA4}" destId="{26EB06AD-5D61-4F15-92CF-427DD96787B0}" srcOrd="0" destOrd="0" presId="urn:microsoft.com/office/officeart/2005/8/layout/vList5"/>
    <dgm:cxn modelId="{5E54594D-BE2B-4DD1-A849-D81F755666AF}" type="presOf" srcId="{D9E493FB-1E73-44AF-BF7D-EA00CE8625ED}" destId="{F6CE6ED3-C418-4D25-A457-614F7BE82A7E}" srcOrd="0" destOrd="0" presId="urn:microsoft.com/office/officeart/2005/8/layout/vList5"/>
    <dgm:cxn modelId="{F46E06B0-94D2-4104-996F-31A44B7EE462}" type="presParOf" srcId="{16FA03DC-863E-4851-9338-0876784E8F79}" destId="{4B4DED61-D621-4B5E-865B-B148F42D58A1}" srcOrd="0" destOrd="0" presId="urn:microsoft.com/office/officeart/2005/8/layout/vList5"/>
    <dgm:cxn modelId="{4084801B-C3E3-492D-8EF7-6F6BFA5F4FB3}" type="presParOf" srcId="{4B4DED61-D621-4B5E-865B-B148F42D58A1}" destId="{B6F155DD-B4FE-40C6-B00E-DCEF75880AC9}" srcOrd="0" destOrd="0" presId="urn:microsoft.com/office/officeart/2005/8/layout/vList5"/>
    <dgm:cxn modelId="{F22E5CCA-F240-4E9D-9360-5E59813834AE}" type="presParOf" srcId="{4B4DED61-D621-4B5E-865B-B148F42D58A1}" destId="{A132EBBE-65A1-4034-B12D-67A429CD601E}" srcOrd="1" destOrd="0" presId="urn:microsoft.com/office/officeart/2005/8/layout/vList5"/>
    <dgm:cxn modelId="{E40368E3-BBCC-4462-9349-04933F4253DE}" type="presParOf" srcId="{16FA03DC-863E-4851-9338-0876784E8F79}" destId="{2FE236F4-822A-4CFA-8F1B-5709870FDE3A}" srcOrd="1" destOrd="0" presId="urn:microsoft.com/office/officeart/2005/8/layout/vList5"/>
    <dgm:cxn modelId="{0B62E4EF-9AB6-44D0-99F1-4010197EBF78}" type="presParOf" srcId="{16FA03DC-863E-4851-9338-0876784E8F79}" destId="{72B346FE-382C-45FB-B05E-7777019EED10}" srcOrd="2" destOrd="0" presId="urn:microsoft.com/office/officeart/2005/8/layout/vList5"/>
    <dgm:cxn modelId="{509D912D-BCF1-4428-8E44-A8E9917C2280}" type="presParOf" srcId="{72B346FE-382C-45FB-B05E-7777019EED10}" destId="{7800EF6F-AE56-4B86-8575-77B3E32FCAD0}" srcOrd="0" destOrd="0" presId="urn:microsoft.com/office/officeart/2005/8/layout/vList5"/>
    <dgm:cxn modelId="{89BDC26A-AB7C-4257-86A1-B8703AE0EC3A}" type="presParOf" srcId="{72B346FE-382C-45FB-B05E-7777019EED10}" destId="{95526388-66B3-4F84-9673-9118B82DFC0C}" srcOrd="1" destOrd="0" presId="urn:microsoft.com/office/officeart/2005/8/layout/vList5"/>
    <dgm:cxn modelId="{FD0EB3F4-31E0-4B69-8B83-50F2AC923F58}" type="presParOf" srcId="{16FA03DC-863E-4851-9338-0876784E8F79}" destId="{1BBC4B55-AEB6-4264-9F8D-8E36B189590C}" srcOrd="3" destOrd="0" presId="urn:microsoft.com/office/officeart/2005/8/layout/vList5"/>
    <dgm:cxn modelId="{E21C9FB7-84F3-4566-BC38-8CA96FA3E61A}" type="presParOf" srcId="{16FA03DC-863E-4851-9338-0876784E8F79}" destId="{93E88436-E857-4627-898D-FECFD5E998B0}" srcOrd="4" destOrd="0" presId="urn:microsoft.com/office/officeart/2005/8/layout/vList5"/>
    <dgm:cxn modelId="{5BD12FB3-8D2D-4818-B635-20A3EEA9D873}" type="presParOf" srcId="{93E88436-E857-4627-898D-FECFD5E998B0}" destId="{26EB06AD-5D61-4F15-92CF-427DD96787B0}" srcOrd="0" destOrd="0" presId="urn:microsoft.com/office/officeart/2005/8/layout/vList5"/>
    <dgm:cxn modelId="{779DD924-A6DF-4565-A300-942BB10DE375}" type="presParOf" srcId="{93E88436-E857-4627-898D-FECFD5E998B0}" destId="{F6CE6ED3-C418-4D25-A457-614F7BE82A7E}"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3.1 </a:t>
          </a:r>
          <a:r>
            <a:rPr lang="es-EC" sz="2800" b="1" dirty="0" smtClean="0"/>
            <a:t>Definición del Proceso AI1 (I):</a:t>
          </a:r>
          <a:endParaRPr lang="es-EC" sz="28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D4387D05-091A-48A7-8F83-E679D5921FC1}" type="presOf" srcId="{09FEC86F-E036-4932-A1F3-29C792D7DC38}" destId="{ED61DF64-18D5-4490-B573-C36FB134BE14}" srcOrd="0" destOrd="0" presId="urn:microsoft.com/office/officeart/2005/8/layout/vList2"/>
    <dgm:cxn modelId="{2521C851-EDD6-4E93-898A-91DC5B5A746C}"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6D06B7E-F823-4551-B77D-8AD748AEF4D4}"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3.1.1 </a:t>
          </a:r>
          <a:r>
            <a:rPr lang="es-EC" sz="2800" b="1" dirty="0" smtClean="0"/>
            <a:t>Definición del Proceso AI1 (II):</a:t>
          </a:r>
          <a:endParaRPr lang="es-EC" sz="28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1FBEE61-18A5-4824-916E-3B83E4058ED9}" type="presOf" srcId="{09FEC86F-E036-4932-A1F3-29C792D7DC38}" destId="{ED61DF64-18D5-4490-B573-C36FB134BE14}" srcOrd="0" destOrd="0" presId="urn:microsoft.com/office/officeart/2005/8/layout/vList2"/>
    <dgm:cxn modelId="{31A69730-3C18-4D00-9695-D693A3627DB4}"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0C93CD26-E28E-4920-B597-8D6D6584263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3.1.1 </a:t>
          </a:r>
          <a:r>
            <a:rPr lang="es-EC" sz="2800" b="1" dirty="0" smtClean="0"/>
            <a:t>Definición del Proceso AI1. </a:t>
          </a:r>
          <a:r>
            <a:rPr lang="es-EC" sz="2400" b="1" dirty="0" smtClean="0"/>
            <a:t>Diagrama de flujo (I):</a:t>
          </a:r>
          <a:endParaRPr lang="es-EC" sz="28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C8670898-330A-46C1-881A-80C8966A6FAF}" type="presOf" srcId="{238CC9A4-0EAE-4AC6-8A4B-689493D375E4}" destId="{FC7C4530-963F-4D81-8C96-75FADF586974}" srcOrd="0" destOrd="0" presId="urn:microsoft.com/office/officeart/2005/8/layout/vList2"/>
    <dgm:cxn modelId="{CDE03E45-1088-49B2-BA54-391E1EAE5FC3}"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040EDEF-2AB0-441B-84AD-30E51AEE539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3.1.2 </a:t>
          </a:r>
          <a:r>
            <a:rPr lang="es-EC" sz="2800" b="1" dirty="0" smtClean="0"/>
            <a:t>Definición del Proceso AI1. </a:t>
          </a:r>
          <a:r>
            <a:rPr lang="es-EC" sz="2400" b="1" dirty="0" smtClean="0"/>
            <a:t>Diagrama de flujo (II):</a:t>
          </a:r>
          <a:endParaRPr lang="es-EC" sz="28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DEE52DE3-4259-4400-BD65-9FDFCA4AF2B9}"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EBFC8E4-4A1B-469B-86BE-52DEA57CA0F3}" type="presOf" srcId="{238CC9A4-0EAE-4AC6-8A4B-689493D375E4}" destId="{FC7C4530-963F-4D81-8C96-75FADF586974}" srcOrd="0" destOrd="0" presId="urn:microsoft.com/office/officeart/2005/8/layout/vList2"/>
    <dgm:cxn modelId="{E09010E5-6940-45A6-9831-38E356C2DD23}"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3.1.3 </a:t>
          </a:r>
          <a:r>
            <a:rPr lang="es-EC" sz="2800" b="1" dirty="0" smtClean="0"/>
            <a:t>Definición del Proceso AI1</a:t>
          </a:r>
          <a:r>
            <a:rPr lang="es-EC" sz="2400" b="1" dirty="0" smtClean="0"/>
            <a:t>.Catálogo de Actividades (I):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99DCBE64-3399-4630-9166-37E111A4C253}"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89C6DE2-E784-4E09-86BD-E8F74D023F77}" type="presOf" srcId="{238CC9A4-0EAE-4AC6-8A4B-689493D375E4}" destId="{FC7C4530-963F-4D81-8C96-75FADF586974}" srcOrd="0" destOrd="0" presId="urn:microsoft.com/office/officeart/2005/8/layout/vList2"/>
    <dgm:cxn modelId="{907229E9-1062-4AD3-BDB2-DF88EC0528B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3.1.4 </a:t>
          </a:r>
          <a:r>
            <a:rPr lang="es-EC" sz="2800" b="1" dirty="0" smtClean="0"/>
            <a:t>Definición del Proceso </a:t>
          </a:r>
          <a:r>
            <a:rPr lang="es-EC" sz="2400" b="1" dirty="0" smtClean="0"/>
            <a:t>AI1.Catálogo de Actividades (II):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8F89BA94-12AB-401E-8C5F-C34A5C70CCDB}" type="presOf" srcId="{238CC9A4-0EAE-4AC6-8A4B-689493D375E4}" destId="{FC7C4530-963F-4D81-8C96-75FADF586974}" srcOrd="0" destOrd="0" presId="urn:microsoft.com/office/officeart/2005/8/layout/vList2"/>
    <dgm:cxn modelId="{A82EB1D3-0C24-4B29-A94D-5D9CD4C3EF8F}"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E19975C-DA08-4F47-BD2A-EB809D6202BC}"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l" rtl="0"/>
          <a:r>
            <a:rPr lang="es-MX" sz="2800" b="1" u="none" dirty="0" smtClean="0">
              <a:solidFill>
                <a:schemeClr val="bg1"/>
              </a:solidFill>
            </a:rPr>
            <a:t>3.2.1 Evaluación </a:t>
          </a:r>
          <a:r>
            <a:rPr lang="es-EC" sz="2800" b="1" dirty="0" smtClean="0"/>
            <a:t>del Proceso AI. </a:t>
          </a:r>
          <a:r>
            <a:rPr lang="es-EC" sz="2400" b="1" dirty="0" smtClean="0"/>
            <a:t>Aseguramiento de la Efectividad del servicio o tarea (I):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49520B99-A168-4F6B-9C28-73ACE29FBB1B}"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B3EE982-315C-4207-94E2-11E03C5E4A5B}" type="presOf" srcId="{238CC9A4-0EAE-4AC6-8A4B-689493D375E4}" destId="{FC7C4530-963F-4D81-8C96-75FADF586974}" srcOrd="0" destOrd="0" presId="urn:microsoft.com/office/officeart/2005/8/layout/vList2"/>
    <dgm:cxn modelId="{7DA4A533-C36E-4D14-8FE2-80EC2EC9D65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3.2.2 Evaluación </a:t>
          </a:r>
          <a:r>
            <a:rPr lang="es-EC" sz="2800" b="1" dirty="0" smtClean="0"/>
            <a:t>del Proceso AI. </a:t>
          </a:r>
          <a:r>
            <a:rPr lang="es-EC" sz="2400" b="1" dirty="0" smtClean="0"/>
            <a:t>Aseguramiento de la Efectividad del servicio o tarea (II):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E6901E3-68C6-43F1-B172-9C76ED8175D6}" type="presOf" srcId="{238CC9A4-0EAE-4AC6-8A4B-689493D375E4}" destId="{FC7C4530-963F-4D81-8C96-75FADF586974}" srcOrd="0" destOrd="0" presId="urn:microsoft.com/office/officeart/2005/8/layout/vList2"/>
    <dgm:cxn modelId="{EEF79CB5-3218-4635-A0B2-2A62B53AB009}"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06DFD52-A8BD-4577-9C48-BA09BD6D354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3.2.3 Evaluación </a:t>
          </a:r>
          <a:r>
            <a:rPr lang="es-EC" sz="2800" b="1" dirty="0" smtClean="0"/>
            <a:t>del Proceso AI. </a:t>
          </a:r>
          <a:r>
            <a:rPr lang="es-EC" sz="2400" b="1" dirty="0" smtClean="0"/>
            <a:t>Aseguramiento de la Efectividad integral del Proceso(I):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A94C9FBA-4D14-4B73-81C9-C7C77C3BD33D}"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7E057B7-B154-4070-8858-1D07F8E448A8}" type="presOf" srcId="{238CC9A4-0EAE-4AC6-8A4B-689493D375E4}" destId="{FC7C4530-963F-4D81-8C96-75FADF586974}" srcOrd="0" destOrd="0" presId="urn:microsoft.com/office/officeart/2005/8/layout/vList2"/>
    <dgm:cxn modelId="{D55B6CDA-B0C2-49C1-8190-B2D8A8DA8776}"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6E12C7D7-F586-418F-B08F-564058E052C3}"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es-EC"/>
        </a:p>
      </dgm:t>
    </dgm:pt>
    <dgm:pt modelId="{CD7D8B7C-602B-43E1-874B-18F9A464E11A}">
      <dgm:prSet phldrT="[Texto]" custT="1">
        <dgm:style>
          <a:lnRef idx="0">
            <a:schemeClr val="accent4"/>
          </a:lnRef>
          <a:fillRef idx="3">
            <a:schemeClr val="accent4"/>
          </a:fillRef>
          <a:effectRef idx="3">
            <a:schemeClr val="accent4"/>
          </a:effectRef>
          <a:fontRef idx="minor">
            <a:schemeClr val="lt1"/>
          </a:fontRef>
        </dgm:style>
      </dgm:prSet>
      <dgm:spPr/>
      <dgm:t>
        <a:bodyPr/>
        <a:lstStyle/>
        <a:p>
          <a:r>
            <a:rPr lang="es-EC" sz="1600" dirty="0" smtClean="0"/>
            <a:t>Documentación</a:t>
          </a:r>
          <a:endParaRPr lang="es-EC" sz="1600" dirty="0"/>
        </a:p>
      </dgm:t>
    </dgm:pt>
    <dgm:pt modelId="{906F833E-6653-41AE-A9B5-B904F9705BE1}" type="parTrans" cxnId="{B911B436-C3C0-48F5-840A-0405E0D03420}">
      <dgm:prSet/>
      <dgm:spPr/>
      <dgm:t>
        <a:bodyPr/>
        <a:lstStyle/>
        <a:p>
          <a:endParaRPr lang="es-EC"/>
        </a:p>
      </dgm:t>
    </dgm:pt>
    <dgm:pt modelId="{B5B03305-69BF-465F-A9A7-895305B4E9D7}" type="sibTrans" cxnId="{B911B436-C3C0-48F5-840A-0405E0D03420}">
      <dgm:prSet/>
      <dgm:spPr/>
      <dgm:t>
        <a:bodyPr/>
        <a:lstStyle/>
        <a:p>
          <a:endParaRPr lang="es-EC"/>
        </a:p>
      </dgm:t>
    </dgm:pt>
    <dgm:pt modelId="{8BA75CBC-F7C1-4F2F-A88D-229AC25FA6EE}">
      <dgm:prSet phldrT="[Texto]" custT="1"/>
      <dgm:spPr/>
      <dgm:t>
        <a:bodyPr/>
        <a:lstStyle/>
        <a:p>
          <a:pPr algn="just"/>
          <a:r>
            <a:rPr lang="es-EC" sz="1600" dirty="0" smtClean="0"/>
            <a:t>El proceso de identificación debe ser plasmado en documentos formales mediante la utilización de plantillas normalizadas. Genera independencia del conocimiento de los individuos. </a:t>
          </a:r>
          <a:endParaRPr lang="es-EC" sz="1600" dirty="0"/>
        </a:p>
      </dgm:t>
    </dgm:pt>
    <dgm:pt modelId="{2815BD86-7FA4-4D49-90B7-A0AF194EE304}" type="parTrans" cxnId="{AAE602FC-8E19-455D-8362-A9C7502F596F}">
      <dgm:prSet/>
      <dgm:spPr/>
      <dgm:t>
        <a:bodyPr/>
        <a:lstStyle/>
        <a:p>
          <a:endParaRPr lang="es-EC"/>
        </a:p>
      </dgm:t>
    </dgm:pt>
    <dgm:pt modelId="{F5CD6E56-61D4-4B1B-8481-CEDC62A4590C}" type="sibTrans" cxnId="{AAE602FC-8E19-455D-8362-A9C7502F596F}">
      <dgm:prSet/>
      <dgm:spPr/>
      <dgm:t>
        <a:bodyPr/>
        <a:lstStyle/>
        <a:p>
          <a:endParaRPr lang="es-EC"/>
        </a:p>
      </dgm:t>
    </dgm:pt>
    <dgm:pt modelId="{17368821-4A77-49F0-B835-DE2788552788}" type="pres">
      <dgm:prSet presAssocID="{6E12C7D7-F586-418F-B08F-564058E052C3}" presName="Name0" presStyleCnt="0">
        <dgm:presLayoutVars>
          <dgm:dir/>
          <dgm:animLvl val="lvl"/>
          <dgm:resizeHandles val="exact"/>
        </dgm:presLayoutVars>
      </dgm:prSet>
      <dgm:spPr/>
      <dgm:t>
        <a:bodyPr/>
        <a:lstStyle/>
        <a:p>
          <a:endParaRPr lang="es-EC"/>
        </a:p>
      </dgm:t>
    </dgm:pt>
    <dgm:pt modelId="{665FB71A-A30F-44C5-8799-02356A27C8EC}" type="pres">
      <dgm:prSet presAssocID="{CD7D8B7C-602B-43E1-874B-18F9A464E11A}" presName="linNode" presStyleCnt="0"/>
      <dgm:spPr/>
    </dgm:pt>
    <dgm:pt modelId="{9D11012B-3134-43C9-9E35-7D84BAFD566C}" type="pres">
      <dgm:prSet presAssocID="{CD7D8B7C-602B-43E1-874B-18F9A464E11A}" presName="parentText" presStyleLbl="node1" presStyleIdx="0" presStyleCnt="1" custScaleX="54943" custScaleY="69231">
        <dgm:presLayoutVars>
          <dgm:chMax val="1"/>
          <dgm:bulletEnabled val="1"/>
        </dgm:presLayoutVars>
      </dgm:prSet>
      <dgm:spPr/>
      <dgm:t>
        <a:bodyPr/>
        <a:lstStyle/>
        <a:p>
          <a:endParaRPr lang="es-EC"/>
        </a:p>
      </dgm:t>
    </dgm:pt>
    <dgm:pt modelId="{4BEB31A4-478C-47C0-921D-C5FA8C4FDD47}" type="pres">
      <dgm:prSet presAssocID="{CD7D8B7C-602B-43E1-874B-18F9A464E11A}" presName="descendantText" presStyleLbl="alignAccFollowNode1" presStyleIdx="0" presStyleCnt="1" custScaleX="124336" custScaleY="125122" custLinFactNeighborX="1032" custLinFactNeighborY="-8342">
        <dgm:presLayoutVars>
          <dgm:bulletEnabled val="1"/>
        </dgm:presLayoutVars>
      </dgm:prSet>
      <dgm:spPr/>
      <dgm:t>
        <a:bodyPr/>
        <a:lstStyle/>
        <a:p>
          <a:endParaRPr lang="es-EC"/>
        </a:p>
      </dgm:t>
    </dgm:pt>
  </dgm:ptLst>
  <dgm:cxnLst>
    <dgm:cxn modelId="{AAE602FC-8E19-455D-8362-A9C7502F596F}" srcId="{CD7D8B7C-602B-43E1-874B-18F9A464E11A}" destId="{8BA75CBC-F7C1-4F2F-A88D-229AC25FA6EE}" srcOrd="0" destOrd="0" parTransId="{2815BD86-7FA4-4D49-90B7-A0AF194EE304}" sibTransId="{F5CD6E56-61D4-4B1B-8481-CEDC62A4590C}"/>
    <dgm:cxn modelId="{DC7FF50B-07FB-43C7-92CF-833C3CD22C7F}" type="presOf" srcId="{CD7D8B7C-602B-43E1-874B-18F9A464E11A}" destId="{9D11012B-3134-43C9-9E35-7D84BAFD566C}" srcOrd="0" destOrd="0" presId="urn:microsoft.com/office/officeart/2005/8/layout/vList5"/>
    <dgm:cxn modelId="{C84C77A8-CB7C-4232-B9FD-2EA0A2C84C89}" type="presOf" srcId="{8BA75CBC-F7C1-4F2F-A88D-229AC25FA6EE}" destId="{4BEB31A4-478C-47C0-921D-C5FA8C4FDD47}" srcOrd="0" destOrd="0" presId="urn:microsoft.com/office/officeart/2005/8/layout/vList5"/>
    <dgm:cxn modelId="{B11801B5-3A24-4A12-BB71-8BD2838F8C26}" type="presOf" srcId="{6E12C7D7-F586-418F-B08F-564058E052C3}" destId="{17368821-4A77-49F0-B835-DE2788552788}" srcOrd="0" destOrd="0" presId="urn:microsoft.com/office/officeart/2005/8/layout/vList5"/>
    <dgm:cxn modelId="{B911B436-C3C0-48F5-840A-0405E0D03420}" srcId="{6E12C7D7-F586-418F-B08F-564058E052C3}" destId="{CD7D8B7C-602B-43E1-874B-18F9A464E11A}" srcOrd="0" destOrd="0" parTransId="{906F833E-6653-41AE-A9B5-B904F9705BE1}" sibTransId="{B5B03305-69BF-465F-A9A7-895305B4E9D7}"/>
    <dgm:cxn modelId="{413E1B2A-DCE1-443C-8470-96768E03C48A}" type="presParOf" srcId="{17368821-4A77-49F0-B835-DE2788552788}" destId="{665FB71A-A30F-44C5-8799-02356A27C8EC}" srcOrd="0" destOrd="0" presId="urn:microsoft.com/office/officeart/2005/8/layout/vList5"/>
    <dgm:cxn modelId="{93D363A3-409F-4B63-A47C-BD3FBDB65344}" type="presParOf" srcId="{665FB71A-A30F-44C5-8799-02356A27C8EC}" destId="{9D11012B-3134-43C9-9E35-7D84BAFD566C}" srcOrd="0" destOrd="0" presId="urn:microsoft.com/office/officeart/2005/8/layout/vList5"/>
    <dgm:cxn modelId="{4589E93C-9467-4D62-BA65-C343A498DF4C}" type="presParOf" srcId="{665FB71A-A30F-44C5-8799-02356A27C8EC}" destId="{4BEB31A4-478C-47C0-921D-C5FA8C4FDD47}" srcOrd="1" destOrd="0" presId="urn:microsoft.com/office/officeart/2005/8/layout/vList5"/>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3.2.4 Evaluación </a:t>
          </a:r>
          <a:r>
            <a:rPr lang="es-EC" sz="2800" b="1" dirty="0" smtClean="0"/>
            <a:t>del Proceso AI. </a:t>
          </a:r>
          <a:r>
            <a:rPr lang="es-EC" sz="2400" b="1" dirty="0" smtClean="0"/>
            <a:t>Aseguramiento de la Efectividad integral del Proceso(II):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24BDA0D6-5D15-4DCF-84E3-1C1BFE92DBFA}" type="presOf" srcId="{238CC9A4-0EAE-4AC6-8A4B-689493D375E4}" destId="{FC7C4530-963F-4D81-8C96-75FADF586974}" srcOrd="0" destOrd="0" presId="urn:microsoft.com/office/officeart/2005/8/layout/vList2"/>
    <dgm:cxn modelId="{DB97C477-08C5-4F9D-BD32-C6A20D50C634}"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48CD713C-4B41-4485-AA6E-C8522104A8F1}"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3.2.5 Evaluación </a:t>
          </a:r>
          <a:r>
            <a:rPr lang="es-EC" sz="2800" b="1" dirty="0" smtClean="0"/>
            <a:t>del Proceso AI. </a:t>
          </a:r>
          <a:r>
            <a:rPr lang="es-EC" sz="2400" b="1" dirty="0" smtClean="0"/>
            <a:t>Aseguramiento de la Eficiencia del servicio o tarea(I):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8CAF14A0-8160-4644-B97A-29177002E8EA}" type="presOf" srcId="{238CC9A4-0EAE-4AC6-8A4B-689493D375E4}" destId="{FC7C4530-963F-4D81-8C96-75FADF586974}" srcOrd="0" destOrd="0" presId="urn:microsoft.com/office/officeart/2005/8/layout/vList2"/>
    <dgm:cxn modelId="{2EB9D48B-D621-446C-98AA-5E5C3AD67A6D}"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CD920ADF-CA73-4F2B-80DF-559DCF7D36EB}"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3.2.6 Evaluación </a:t>
          </a:r>
          <a:r>
            <a:rPr lang="es-EC" sz="2800" b="1" dirty="0" smtClean="0"/>
            <a:t>del Proceso AI. </a:t>
          </a:r>
          <a:r>
            <a:rPr lang="es-EC" sz="2400" b="1" dirty="0" smtClean="0"/>
            <a:t>Aseguramiento de la Eficiencia del servicio o tarea(II):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B1E0823D-75A3-463A-974F-6CC410F5BE7C}"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E3CE2813-7D1E-4F8F-A69B-29A44DDEC834}" type="presOf" srcId="{238CC9A4-0EAE-4AC6-8A4B-689493D375E4}" destId="{FC7C4530-963F-4D81-8C96-75FADF586974}" srcOrd="0" destOrd="0" presId="urn:microsoft.com/office/officeart/2005/8/layout/vList2"/>
    <dgm:cxn modelId="{61A3FEF6-E00A-4E8B-8CA2-F0B6B2D18F7F}"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3.2.7 Evaluación </a:t>
          </a:r>
          <a:r>
            <a:rPr lang="es-EC" sz="2800" b="1" dirty="0" smtClean="0"/>
            <a:t>del Proceso AI. </a:t>
          </a:r>
          <a:r>
            <a:rPr lang="es-EC" sz="2400" b="1" dirty="0" smtClean="0"/>
            <a:t>Aseguramiento de la Eficiencia integral del Proceso(I):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DE473410-6963-4928-B5B7-78E3825BC0E8}" type="presOf" srcId="{238CC9A4-0EAE-4AC6-8A4B-689493D375E4}" destId="{FC7C4530-963F-4D81-8C96-75FADF586974}" srcOrd="0" destOrd="0" presId="urn:microsoft.com/office/officeart/2005/8/layout/vList2"/>
    <dgm:cxn modelId="{41F46C3D-749D-4719-8480-85228A001037}"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7CA7D6FE-5342-4F38-800F-52CDAECBA1F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3.2.8 Evaluación </a:t>
          </a:r>
          <a:r>
            <a:rPr lang="es-EC" sz="2800" b="1" dirty="0" smtClean="0"/>
            <a:t>del Proceso AI. </a:t>
          </a:r>
          <a:r>
            <a:rPr lang="es-EC" sz="2400" b="1" dirty="0" smtClean="0"/>
            <a:t>Aseguramiento de la Eficiencia integral del Proceso(II):</a:t>
          </a:r>
          <a:endParaRPr lang="es-EC" sz="24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166EFE58-B78D-4CCD-AC99-CD2801AB05F3}" type="presOf" srcId="{238CC9A4-0EAE-4AC6-8A4B-689493D375E4}" destId="{FC7C4530-963F-4D81-8C96-75FADF58697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9F4BFE9-39AC-40CC-8924-10E88F6E060E}" type="presOf" srcId="{09FEC86F-E036-4932-A1F3-29C792D7DC38}" destId="{ED61DF64-18D5-4490-B573-C36FB134BE14}" srcOrd="0" destOrd="0" presId="urn:microsoft.com/office/officeart/2005/8/layout/vList2"/>
    <dgm:cxn modelId="{3B6E3D9D-9EA7-4040-BE6E-34A23AA05940}"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3.3. Cumplimiento </a:t>
          </a:r>
          <a:r>
            <a:rPr lang="es-EC" sz="2800" b="1" dirty="0" smtClean="0"/>
            <a:t>del Proceso AI.  </a:t>
          </a:r>
          <a:r>
            <a:rPr lang="es-EC" sz="2400" b="1" dirty="0" smtClean="0"/>
            <a:t>Cumplimiento de Objetivos de Control (I)</a:t>
          </a:r>
          <a:endParaRPr lang="es-EC" sz="20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018402C5-B980-4010-AD24-CEF5350BBD6E}"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821A3192-B06F-4DD6-B778-ACA6FFA0C068}" type="presOf" srcId="{238CC9A4-0EAE-4AC6-8A4B-689493D375E4}" destId="{FC7C4530-963F-4D81-8C96-75FADF586974}" srcOrd="0" destOrd="0" presId="urn:microsoft.com/office/officeart/2005/8/layout/vList2"/>
    <dgm:cxn modelId="{70E382CA-DE34-41A6-B95E-BDBF69CA8B9A}"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3.3.2 Cumplimiento </a:t>
          </a:r>
          <a:r>
            <a:rPr lang="es-EC" sz="2800" b="1" dirty="0" smtClean="0"/>
            <a:t>del Proceso AI.  </a:t>
          </a:r>
          <a:r>
            <a:rPr lang="es-EC" sz="2400" b="1" dirty="0" smtClean="0"/>
            <a:t>Cumplimiento de Objetivos de Control (II)</a:t>
          </a:r>
          <a:endParaRPr lang="es-EC" sz="20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52766A34-CC52-4BB0-83B0-EE4DA9D122BC}"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38B3405C-BC12-41D4-BC96-D824CB83B145}" type="presOf" srcId="{238CC9A4-0EAE-4AC6-8A4B-689493D375E4}" destId="{FC7C4530-963F-4D81-8C96-75FADF586974}" srcOrd="0" destOrd="0" presId="urn:microsoft.com/office/officeart/2005/8/layout/vList2"/>
    <dgm:cxn modelId="{9E73650B-51AB-4CB4-9A37-5C331B9D4299}"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3.3.3 Cumplimiento </a:t>
          </a:r>
          <a:r>
            <a:rPr lang="es-EC" sz="2800" b="1" dirty="0" smtClean="0"/>
            <a:t>del Proceso AI.  </a:t>
          </a:r>
          <a:r>
            <a:rPr lang="es-EC" sz="2400" b="1" dirty="0" smtClean="0"/>
            <a:t>Cumplimiento de Factores Críticos de Éxito (I)</a:t>
          </a:r>
          <a:endParaRPr lang="es-EC" sz="20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108F7E6-48F0-4DA1-B5AC-71CDDFEB24AF}" srcId="{238CC9A4-0EAE-4AC6-8A4B-689493D375E4}" destId="{09FEC86F-E036-4932-A1F3-29C792D7DC38}" srcOrd="0" destOrd="0" parTransId="{8A8FDD3C-E3FD-44A8-AAF8-716E4BE336D8}" sibTransId="{77CB4B28-2C0C-4417-AE91-81E10F008C4E}"/>
    <dgm:cxn modelId="{3E54E3A9-6262-4A2E-A339-7C0B197FA4DD}" type="presOf" srcId="{238CC9A4-0EAE-4AC6-8A4B-689493D375E4}" destId="{FC7C4530-963F-4D81-8C96-75FADF586974}" srcOrd="0" destOrd="0" presId="urn:microsoft.com/office/officeart/2005/8/layout/vList2"/>
    <dgm:cxn modelId="{7E133A17-18EE-4336-BDD1-65FCBC82D863}" type="presOf" srcId="{09FEC86F-E036-4932-A1F3-29C792D7DC38}" destId="{ED61DF64-18D5-4490-B573-C36FB134BE14}" srcOrd="0" destOrd="0" presId="urn:microsoft.com/office/officeart/2005/8/layout/vList2"/>
    <dgm:cxn modelId="{84113418-58E7-49FC-A59B-4DE67A0583D2}"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238CC9A4-0EAE-4AC6-8A4B-689493D375E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s-EC"/>
        </a:p>
      </dgm:t>
    </dgm:pt>
    <dgm:pt modelId="{09FEC86F-E036-4932-A1F3-29C792D7DC38}">
      <dgm:prSet custT="1">
        <dgm:style>
          <a:lnRef idx="2">
            <a:schemeClr val="accent5">
              <a:shade val="50000"/>
            </a:schemeClr>
          </a:lnRef>
          <a:fillRef idx="1">
            <a:schemeClr val="accent5"/>
          </a:fillRef>
          <a:effectRef idx="0">
            <a:schemeClr val="accent5"/>
          </a:effectRef>
          <a:fontRef idx="minor">
            <a:schemeClr val="lt1"/>
          </a:fontRef>
        </dgm:style>
      </dgm:prSet>
      <dgm:spPr>
        <a:solidFill>
          <a:srgbClr val="5AA461"/>
        </a:solidFill>
      </dgm:spPr>
      <dgm:t>
        <a:bodyPr/>
        <a:lstStyle/>
        <a:p>
          <a:pPr algn="ctr" rtl="0"/>
          <a:r>
            <a:rPr lang="es-MX" sz="2800" b="1" u="none" dirty="0" smtClean="0">
              <a:solidFill>
                <a:schemeClr val="bg1"/>
              </a:solidFill>
            </a:rPr>
            <a:t>3.3.4 Cumplimiento </a:t>
          </a:r>
          <a:r>
            <a:rPr lang="es-EC" sz="2800" b="1" dirty="0" smtClean="0"/>
            <a:t>del Proceso AI.  </a:t>
          </a:r>
          <a:r>
            <a:rPr lang="es-EC" sz="2400" b="1" dirty="0" smtClean="0"/>
            <a:t>Cumplimiento de Factores Críticos de Éxito (II)</a:t>
          </a:r>
          <a:endParaRPr lang="es-EC" sz="2000" b="1" dirty="0"/>
        </a:p>
      </dgm:t>
    </dgm:pt>
    <dgm:pt modelId="{8A8FDD3C-E3FD-44A8-AAF8-716E4BE336D8}" type="parTrans" cxnId="{F108F7E6-48F0-4DA1-B5AC-71CDDFEB24AF}">
      <dgm:prSet/>
      <dgm:spPr/>
      <dgm:t>
        <a:bodyPr/>
        <a:lstStyle/>
        <a:p>
          <a:endParaRPr lang="es-EC"/>
        </a:p>
      </dgm:t>
    </dgm:pt>
    <dgm:pt modelId="{77CB4B28-2C0C-4417-AE91-81E10F008C4E}" type="sibTrans" cxnId="{F108F7E6-48F0-4DA1-B5AC-71CDDFEB24AF}">
      <dgm:prSet/>
      <dgm:spPr/>
      <dgm:t>
        <a:bodyPr/>
        <a:lstStyle/>
        <a:p>
          <a:endParaRPr lang="es-EC"/>
        </a:p>
      </dgm:t>
    </dgm:pt>
    <dgm:pt modelId="{FC7C4530-963F-4D81-8C96-75FADF586974}" type="pres">
      <dgm:prSet presAssocID="{238CC9A4-0EAE-4AC6-8A4B-689493D375E4}" presName="linear" presStyleCnt="0">
        <dgm:presLayoutVars>
          <dgm:animLvl val="lvl"/>
          <dgm:resizeHandles val="exact"/>
        </dgm:presLayoutVars>
      </dgm:prSet>
      <dgm:spPr/>
      <dgm:t>
        <a:bodyPr/>
        <a:lstStyle/>
        <a:p>
          <a:endParaRPr lang="es-EC"/>
        </a:p>
      </dgm:t>
    </dgm:pt>
    <dgm:pt modelId="{ED61DF64-18D5-4490-B573-C36FB134BE14}" type="pres">
      <dgm:prSet presAssocID="{09FEC86F-E036-4932-A1F3-29C792D7DC38}" presName="parentText" presStyleLbl="node1" presStyleIdx="0" presStyleCnt="1">
        <dgm:presLayoutVars>
          <dgm:chMax val="0"/>
          <dgm:bulletEnabled val="1"/>
        </dgm:presLayoutVars>
      </dgm:prSet>
      <dgm:spPr/>
      <dgm:t>
        <a:bodyPr/>
        <a:lstStyle/>
        <a:p>
          <a:endParaRPr lang="es-EC"/>
        </a:p>
      </dgm:t>
    </dgm:pt>
  </dgm:ptLst>
  <dgm:cxnLst>
    <dgm:cxn modelId="{FFB05132-6573-4399-9116-DF74D23E473D}" type="presOf" srcId="{238CC9A4-0EAE-4AC6-8A4B-689493D375E4}" destId="{FC7C4530-963F-4D81-8C96-75FADF586974}" srcOrd="0" destOrd="0" presId="urn:microsoft.com/office/officeart/2005/8/layout/vList2"/>
    <dgm:cxn modelId="{3E550C6B-9DE1-4058-9285-F82098AA31E8}" type="presOf" srcId="{09FEC86F-E036-4932-A1F3-29C792D7DC38}" destId="{ED61DF64-18D5-4490-B573-C36FB134BE14}" srcOrd="0" destOrd="0" presId="urn:microsoft.com/office/officeart/2005/8/layout/vList2"/>
    <dgm:cxn modelId="{F108F7E6-48F0-4DA1-B5AC-71CDDFEB24AF}" srcId="{238CC9A4-0EAE-4AC6-8A4B-689493D375E4}" destId="{09FEC86F-E036-4932-A1F3-29C792D7DC38}" srcOrd="0" destOrd="0" parTransId="{8A8FDD3C-E3FD-44A8-AAF8-716E4BE336D8}" sibTransId="{77CB4B28-2C0C-4417-AE91-81E10F008C4E}"/>
    <dgm:cxn modelId="{A1BC15A2-0091-4670-A122-96C684AEE78D}" type="presParOf" srcId="{FC7C4530-963F-4D81-8C96-75FADF586974}" destId="{ED61DF64-18D5-4490-B573-C36FB134BE14}" srcOrd="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521BD290-803A-40ED-A1B1-1019E59A6188}" type="doc">
      <dgm:prSet loTypeId="urn:microsoft.com/office/officeart/2005/8/layout/chevron2" loCatId="list" qsTypeId="urn:microsoft.com/office/officeart/2005/8/quickstyle/simple5" qsCatId="simple" csTypeId="urn:microsoft.com/office/officeart/2005/8/colors/colorful5" csCatId="colorful" phldr="1"/>
      <dgm:spPr/>
    </dgm:pt>
    <dgm:pt modelId="{03DA2009-ADA1-4A89-9724-6020DD619142}">
      <dgm:prSet phldrT="[Texto]" phldr="1" custT="1"/>
      <dgm:spPr/>
      <dgm:t>
        <a:bodyPr/>
        <a:lstStyle/>
        <a:p>
          <a:endParaRPr lang="es-EC" sz="1800" dirty="0"/>
        </a:p>
      </dgm:t>
    </dgm:pt>
    <dgm:pt modelId="{958D7AA0-186A-466B-87C9-3EB10C273897}" type="parTrans" cxnId="{6005F6B2-CD41-48A2-889B-49EA038FC1F4}">
      <dgm:prSet/>
      <dgm:spPr/>
      <dgm:t>
        <a:bodyPr/>
        <a:lstStyle/>
        <a:p>
          <a:endParaRPr lang="es-EC"/>
        </a:p>
      </dgm:t>
    </dgm:pt>
    <dgm:pt modelId="{DCC9F48B-325A-4753-B0ED-F7479BFF17B8}" type="sibTrans" cxnId="{6005F6B2-CD41-48A2-889B-49EA038FC1F4}">
      <dgm:prSet/>
      <dgm:spPr/>
      <dgm:t>
        <a:bodyPr/>
        <a:lstStyle/>
        <a:p>
          <a:endParaRPr lang="es-EC"/>
        </a:p>
      </dgm:t>
    </dgm:pt>
    <dgm:pt modelId="{04AB5EFC-DF42-4A6F-9B00-F2845CC5A30C}">
      <dgm:prSet phldrT="[Texto]" custT="1"/>
      <dgm:spPr/>
      <dgm:t>
        <a:bodyPr/>
        <a:lstStyle/>
        <a:p>
          <a:r>
            <a:rPr lang="es-MX" sz="1800" dirty="0" smtClean="0"/>
            <a:t>Los Modelos de Madurez de COBIT para el control sobre los procesos de TI determinaron la posición precisa de donde se encuentra la institución respecto a la norma. </a:t>
          </a:r>
          <a:endParaRPr lang="es-EC" sz="1800" dirty="0"/>
        </a:p>
      </dgm:t>
    </dgm:pt>
    <dgm:pt modelId="{B28C80F5-2EC6-4C16-942F-C5783C342EE0}" type="sibTrans" cxnId="{6DC3E913-D9F2-4A7E-B064-C937084F14A0}">
      <dgm:prSet/>
      <dgm:spPr/>
      <dgm:t>
        <a:bodyPr/>
        <a:lstStyle/>
        <a:p>
          <a:endParaRPr lang="es-EC"/>
        </a:p>
      </dgm:t>
    </dgm:pt>
    <dgm:pt modelId="{C49B8DC3-E891-4CE3-9631-32813584F6E5}" type="parTrans" cxnId="{6DC3E913-D9F2-4A7E-B064-C937084F14A0}">
      <dgm:prSet/>
      <dgm:spPr/>
      <dgm:t>
        <a:bodyPr/>
        <a:lstStyle/>
        <a:p>
          <a:endParaRPr lang="es-EC"/>
        </a:p>
      </dgm:t>
    </dgm:pt>
    <dgm:pt modelId="{8F18FFAD-7E7B-4F62-897B-FA8231074763}">
      <dgm:prSet phldrT="[Texto]" custT="1"/>
      <dgm:spPr/>
      <dgm:t>
        <a:bodyPr/>
        <a:lstStyle/>
        <a:p>
          <a:endParaRPr lang="es-EC" sz="1800" dirty="0"/>
        </a:p>
      </dgm:t>
    </dgm:pt>
    <dgm:pt modelId="{0F8588A1-C58E-44EF-AB3D-D2A2501E6BB0}" type="parTrans" cxnId="{BEF86238-D033-4BE2-AEA0-14078D897191}">
      <dgm:prSet/>
      <dgm:spPr/>
      <dgm:t>
        <a:bodyPr/>
        <a:lstStyle/>
        <a:p>
          <a:endParaRPr lang="es-EC"/>
        </a:p>
      </dgm:t>
    </dgm:pt>
    <dgm:pt modelId="{483B883D-CF19-4659-A613-465A38844CA3}" type="sibTrans" cxnId="{BEF86238-D033-4BE2-AEA0-14078D897191}">
      <dgm:prSet/>
      <dgm:spPr/>
      <dgm:t>
        <a:bodyPr/>
        <a:lstStyle/>
        <a:p>
          <a:endParaRPr lang="es-EC"/>
        </a:p>
      </dgm:t>
    </dgm:pt>
    <dgm:pt modelId="{3225F4A0-1718-4CEC-A3C9-7F1FE348033F}">
      <dgm:prSet phldrT="[Texto]" custT="1"/>
      <dgm:spPr/>
      <dgm:t>
        <a:bodyPr/>
        <a:lstStyle/>
        <a:p>
          <a:endParaRPr lang="es-EC" sz="1800" dirty="0"/>
        </a:p>
      </dgm:t>
    </dgm:pt>
    <dgm:pt modelId="{E8D2448D-BC23-43E6-9685-AF7B2804ED79}" type="sibTrans" cxnId="{B591600E-5FCD-4092-A995-54B534D3E6DD}">
      <dgm:prSet/>
      <dgm:spPr/>
      <dgm:t>
        <a:bodyPr/>
        <a:lstStyle/>
        <a:p>
          <a:endParaRPr lang="es-EC"/>
        </a:p>
      </dgm:t>
    </dgm:pt>
    <dgm:pt modelId="{B329936E-E57C-48A2-A134-CDEBBD98ADF5}" type="parTrans" cxnId="{B591600E-5FCD-4092-A995-54B534D3E6DD}">
      <dgm:prSet/>
      <dgm:spPr/>
      <dgm:t>
        <a:bodyPr/>
        <a:lstStyle/>
        <a:p>
          <a:endParaRPr lang="es-EC"/>
        </a:p>
      </dgm:t>
    </dgm:pt>
    <dgm:pt modelId="{43502E3B-6431-4312-AE36-9677F0E1EB14}">
      <dgm:prSet phldrT="[Texto]" custT="1"/>
      <dgm:spPr/>
      <dgm:t>
        <a:bodyPr/>
        <a:lstStyle/>
        <a:p>
          <a:r>
            <a:rPr lang="es-MX" sz="1800" dirty="0" smtClean="0"/>
            <a:t>La mayoría de los procesos del Dominio Adquirir e Implementar son  intuitivos y repetitivos.</a:t>
          </a:r>
          <a:endParaRPr lang="es-EC" sz="1800" dirty="0"/>
        </a:p>
      </dgm:t>
    </dgm:pt>
    <dgm:pt modelId="{51187AE4-9730-49AB-B72A-77992096D62A}" type="sibTrans" cxnId="{846664A4-EC67-47D8-8581-9E446175070A}">
      <dgm:prSet/>
      <dgm:spPr/>
      <dgm:t>
        <a:bodyPr/>
        <a:lstStyle/>
        <a:p>
          <a:endParaRPr lang="es-EC"/>
        </a:p>
      </dgm:t>
    </dgm:pt>
    <dgm:pt modelId="{57339D52-CC23-4FAE-9B08-02D93762C036}" type="parTrans" cxnId="{846664A4-EC67-47D8-8581-9E446175070A}">
      <dgm:prSet/>
      <dgm:spPr/>
      <dgm:t>
        <a:bodyPr/>
        <a:lstStyle/>
        <a:p>
          <a:endParaRPr lang="es-EC"/>
        </a:p>
      </dgm:t>
    </dgm:pt>
    <dgm:pt modelId="{9AD5F629-3BFE-4E76-93A2-0F64AE323F96}">
      <dgm:prSet custT="1"/>
      <dgm:spPr/>
      <dgm:t>
        <a:bodyPr/>
        <a:lstStyle/>
        <a:p>
          <a:r>
            <a:rPr lang="es-MX" sz="1800" dirty="0" smtClean="0"/>
            <a:t>Los criterios de información satisfacen los requerimientos del negocio en un 42,68% en promedio de acuerdo a COBIT.</a:t>
          </a:r>
          <a:endParaRPr lang="es-EC" sz="1800" dirty="0"/>
        </a:p>
      </dgm:t>
    </dgm:pt>
    <dgm:pt modelId="{464605ED-C1C2-49CA-A349-7C42CA3937C9}" type="parTrans" cxnId="{07C70CA4-E6DE-4AA7-A594-9906F8F0BC04}">
      <dgm:prSet/>
      <dgm:spPr/>
      <dgm:t>
        <a:bodyPr/>
        <a:lstStyle/>
        <a:p>
          <a:endParaRPr lang="es-EC"/>
        </a:p>
      </dgm:t>
    </dgm:pt>
    <dgm:pt modelId="{1CEBF9AA-F412-4A38-8192-49B3E5977D03}" type="sibTrans" cxnId="{07C70CA4-E6DE-4AA7-A594-9906F8F0BC04}">
      <dgm:prSet/>
      <dgm:spPr/>
      <dgm:t>
        <a:bodyPr/>
        <a:lstStyle/>
        <a:p>
          <a:endParaRPr lang="es-EC"/>
        </a:p>
      </dgm:t>
    </dgm:pt>
    <dgm:pt modelId="{E89407FD-FB7E-4F8B-8967-FB3458639921}">
      <dgm:prSet custT="1"/>
      <dgm:spPr/>
      <dgm:t>
        <a:bodyPr/>
        <a:lstStyle/>
        <a:p>
          <a:r>
            <a:rPr lang="es-MX" sz="1800" dirty="0" smtClean="0"/>
            <a:t>En el CGREG no existe un adecuado manejo de los recursos tecnológicos que apoyen a la estrategia del negocio.</a:t>
          </a:r>
          <a:endParaRPr lang="es-EC" sz="1800" dirty="0"/>
        </a:p>
      </dgm:t>
    </dgm:pt>
    <dgm:pt modelId="{EED75275-9031-4630-A8D0-F87A83E48EF7}" type="parTrans" cxnId="{D1AD69A9-50B4-4828-AC33-3B186F0823D0}">
      <dgm:prSet/>
      <dgm:spPr/>
      <dgm:t>
        <a:bodyPr/>
        <a:lstStyle/>
        <a:p>
          <a:endParaRPr lang="es-EC"/>
        </a:p>
      </dgm:t>
    </dgm:pt>
    <dgm:pt modelId="{DC244079-E066-438F-AD91-19E16A9C077C}" type="sibTrans" cxnId="{D1AD69A9-50B4-4828-AC33-3B186F0823D0}">
      <dgm:prSet/>
      <dgm:spPr/>
      <dgm:t>
        <a:bodyPr/>
        <a:lstStyle/>
        <a:p>
          <a:endParaRPr lang="es-EC"/>
        </a:p>
      </dgm:t>
    </dgm:pt>
    <dgm:pt modelId="{E68A3394-3323-4876-AE2E-6A7B02650AE2}">
      <dgm:prSet custT="1"/>
      <dgm:spPr/>
      <dgm:t>
        <a:bodyPr/>
        <a:lstStyle/>
        <a:p>
          <a:endParaRPr lang="es-EC" sz="1800" dirty="0"/>
        </a:p>
      </dgm:t>
    </dgm:pt>
    <dgm:pt modelId="{CD464ADC-4746-4FCC-8457-A3287D7525C1}" type="parTrans" cxnId="{C9CC09E5-4345-4C74-953A-59AC15CFF62B}">
      <dgm:prSet/>
      <dgm:spPr/>
      <dgm:t>
        <a:bodyPr/>
        <a:lstStyle/>
        <a:p>
          <a:endParaRPr lang="es-EC"/>
        </a:p>
      </dgm:t>
    </dgm:pt>
    <dgm:pt modelId="{6173BF1B-3FCE-4DF3-9818-A46E19E3C27E}" type="sibTrans" cxnId="{C9CC09E5-4345-4C74-953A-59AC15CFF62B}">
      <dgm:prSet/>
      <dgm:spPr/>
      <dgm:t>
        <a:bodyPr/>
        <a:lstStyle/>
        <a:p>
          <a:endParaRPr lang="es-EC"/>
        </a:p>
      </dgm:t>
    </dgm:pt>
    <dgm:pt modelId="{A4DBE71A-BF76-4B21-8152-5123C6FBE6BB}" type="pres">
      <dgm:prSet presAssocID="{521BD290-803A-40ED-A1B1-1019E59A6188}" presName="linearFlow" presStyleCnt="0">
        <dgm:presLayoutVars>
          <dgm:dir/>
          <dgm:animLvl val="lvl"/>
          <dgm:resizeHandles val="exact"/>
        </dgm:presLayoutVars>
      </dgm:prSet>
      <dgm:spPr/>
    </dgm:pt>
    <dgm:pt modelId="{01FAFF6F-2C3B-4029-84E8-F7570CE7D549}" type="pres">
      <dgm:prSet presAssocID="{8F18FFAD-7E7B-4F62-897B-FA8231074763}" presName="composite" presStyleCnt="0"/>
      <dgm:spPr/>
    </dgm:pt>
    <dgm:pt modelId="{7572211E-5A8D-40B7-B9AA-DCE89A810027}" type="pres">
      <dgm:prSet presAssocID="{8F18FFAD-7E7B-4F62-897B-FA8231074763}" presName="parentText" presStyleLbl="alignNode1" presStyleIdx="0" presStyleCnt="4">
        <dgm:presLayoutVars>
          <dgm:chMax val="1"/>
          <dgm:bulletEnabled val="1"/>
        </dgm:presLayoutVars>
      </dgm:prSet>
      <dgm:spPr/>
      <dgm:t>
        <a:bodyPr/>
        <a:lstStyle/>
        <a:p>
          <a:endParaRPr lang="es-EC"/>
        </a:p>
      </dgm:t>
    </dgm:pt>
    <dgm:pt modelId="{34C1FE14-DF59-4412-AF35-3B785CC27DA1}" type="pres">
      <dgm:prSet presAssocID="{8F18FFAD-7E7B-4F62-897B-FA8231074763}" presName="descendantText" presStyleLbl="alignAcc1" presStyleIdx="0" presStyleCnt="4">
        <dgm:presLayoutVars>
          <dgm:bulletEnabled val="1"/>
        </dgm:presLayoutVars>
      </dgm:prSet>
      <dgm:spPr/>
      <dgm:t>
        <a:bodyPr/>
        <a:lstStyle/>
        <a:p>
          <a:endParaRPr lang="es-EC"/>
        </a:p>
      </dgm:t>
    </dgm:pt>
    <dgm:pt modelId="{644CA9F5-CED1-4215-9AF0-0E6C33A24FB7}" type="pres">
      <dgm:prSet presAssocID="{483B883D-CF19-4659-A613-465A38844CA3}" presName="sp" presStyleCnt="0"/>
      <dgm:spPr/>
    </dgm:pt>
    <dgm:pt modelId="{424E3FC3-0985-4DDC-8287-114E68159D54}" type="pres">
      <dgm:prSet presAssocID="{3225F4A0-1718-4CEC-A3C9-7F1FE348033F}" presName="composite" presStyleCnt="0"/>
      <dgm:spPr/>
    </dgm:pt>
    <dgm:pt modelId="{AD7CAEE1-9DBE-4A6D-B3A6-693CFF592B37}" type="pres">
      <dgm:prSet presAssocID="{3225F4A0-1718-4CEC-A3C9-7F1FE348033F}" presName="parentText" presStyleLbl="alignNode1" presStyleIdx="1" presStyleCnt="4">
        <dgm:presLayoutVars>
          <dgm:chMax val="1"/>
          <dgm:bulletEnabled val="1"/>
        </dgm:presLayoutVars>
      </dgm:prSet>
      <dgm:spPr/>
      <dgm:t>
        <a:bodyPr/>
        <a:lstStyle/>
        <a:p>
          <a:endParaRPr lang="es-EC"/>
        </a:p>
      </dgm:t>
    </dgm:pt>
    <dgm:pt modelId="{7A8715A9-3A68-4FA0-B128-78A510DD8BCD}" type="pres">
      <dgm:prSet presAssocID="{3225F4A0-1718-4CEC-A3C9-7F1FE348033F}" presName="descendantText" presStyleLbl="alignAcc1" presStyleIdx="1" presStyleCnt="4">
        <dgm:presLayoutVars>
          <dgm:bulletEnabled val="1"/>
        </dgm:presLayoutVars>
      </dgm:prSet>
      <dgm:spPr/>
      <dgm:t>
        <a:bodyPr/>
        <a:lstStyle/>
        <a:p>
          <a:endParaRPr lang="es-EC"/>
        </a:p>
      </dgm:t>
    </dgm:pt>
    <dgm:pt modelId="{81EF9CC4-AD46-4FB6-902A-7A7256FDBC82}" type="pres">
      <dgm:prSet presAssocID="{E8D2448D-BC23-43E6-9685-AF7B2804ED79}" presName="sp" presStyleCnt="0"/>
      <dgm:spPr/>
    </dgm:pt>
    <dgm:pt modelId="{C1202B1F-0A1B-43BF-A435-DF4CC6D76A55}" type="pres">
      <dgm:prSet presAssocID="{03DA2009-ADA1-4A89-9724-6020DD619142}" presName="composite" presStyleCnt="0"/>
      <dgm:spPr/>
    </dgm:pt>
    <dgm:pt modelId="{3DDFCA57-D25F-4B67-9518-D7B55EA0DE0C}" type="pres">
      <dgm:prSet presAssocID="{03DA2009-ADA1-4A89-9724-6020DD619142}" presName="parentText" presStyleLbl="alignNode1" presStyleIdx="2" presStyleCnt="4">
        <dgm:presLayoutVars>
          <dgm:chMax val="1"/>
          <dgm:bulletEnabled val="1"/>
        </dgm:presLayoutVars>
      </dgm:prSet>
      <dgm:spPr/>
      <dgm:t>
        <a:bodyPr/>
        <a:lstStyle/>
        <a:p>
          <a:endParaRPr lang="es-EC"/>
        </a:p>
      </dgm:t>
    </dgm:pt>
    <dgm:pt modelId="{152275F9-CBFD-4897-855F-89961AAACC64}" type="pres">
      <dgm:prSet presAssocID="{03DA2009-ADA1-4A89-9724-6020DD619142}" presName="descendantText" presStyleLbl="alignAcc1" presStyleIdx="2" presStyleCnt="4">
        <dgm:presLayoutVars>
          <dgm:bulletEnabled val="1"/>
        </dgm:presLayoutVars>
      </dgm:prSet>
      <dgm:spPr/>
      <dgm:t>
        <a:bodyPr/>
        <a:lstStyle/>
        <a:p>
          <a:endParaRPr lang="es-EC"/>
        </a:p>
      </dgm:t>
    </dgm:pt>
    <dgm:pt modelId="{BCA60C4D-0C3C-4ACA-97C0-AD0C40C53051}" type="pres">
      <dgm:prSet presAssocID="{DCC9F48B-325A-4753-B0ED-F7479BFF17B8}" presName="sp" presStyleCnt="0"/>
      <dgm:spPr/>
    </dgm:pt>
    <dgm:pt modelId="{2F9700AD-CE2D-4D15-AB23-4D910F334896}" type="pres">
      <dgm:prSet presAssocID="{E68A3394-3323-4876-AE2E-6A7B02650AE2}" presName="composite" presStyleCnt="0"/>
      <dgm:spPr/>
    </dgm:pt>
    <dgm:pt modelId="{F7053B49-3A6A-47E0-BDDE-E15A81CD9CA5}" type="pres">
      <dgm:prSet presAssocID="{E68A3394-3323-4876-AE2E-6A7B02650AE2}" presName="parentText" presStyleLbl="alignNode1" presStyleIdx="3" presStyleCnt="4">
        <dgm:presLayoutVars>
          <dgm:chMax val="1"/>
          <dgm:bulletEnabled val="1"/>
        </dgm:presLayoutVars>
      </dgm:prSet>
      <dgm:spPr/>
      <dgm:t>
        <a:bodyPr/>
        <a:lstStyle/>
        <a:p>
          <a:endParaRPr lang="es-EC"/>
        </a:p>
      </dgm:t>
    </dgm:pt>
    <dgm:pt modelId="{DE66B0DF-258A-44E9-AA30-A5B2E644B7D5}" type="pres">
      <dgm:prSet presAssocID="{E68A3394-3323-4876-AE2E-6A7B02650AE2}" presName="descendantText" presStyleLbl="alignAcc1" presStyleIdx="3" presStyleCnt="4">
        <dgm:presLayoutVars>
          <dgm:bulletEnabled val="1"/>
        </dgm:presLayoutVars>
      </dgm:prSet>
      <dgm:spPr/>
      <dgm:t>
        <a:bodyPr/>
        <a:lstStyle/>
        <a:p>
          <a:endParaRPr lang="es-EC"/>
        </a:p>
      </dgm:t>
    </dgm:pt>
  </dgm:ptLst>
  <dgm:cxnLst>
    <dgm:cxn modelId="{59B4C7AF-8AD0-4E0B-96A6-67C527C7902D}" type="presOf" srcId="{E68A3394-3323-4876-AE2E-6A7B02650AE2}" destId="{F7053B49-3A6A-47E0-BDDE-E15A81CD9CA5}" srcOrd="0" destOrd="0" presId="urn:microsoft.com/office/officeart/2005/8/layout/chevron2"/>
    <dgm:cxn modelId="{846664A4-EC67-47D8-8581-9E446175070A}" srcId="{3225F4A0-1718-4CEC-A3C9-7F1FE348033F}" destId="{43502E3B-6431-4312-AE36-9677F0E1EB14}" srcOrd="0" destOrd="0" parTransId="{57339D52-CC23-4FAE-9B08-02D93762C036}" sibTransId="{51187AE4-9730-49AB-B72A-77992096D62A}"/>
    <dgm:cxn modelId="{D1AD69A9-50B4-4828-AC33-3B186F0823D0}" srcId="{E68A3394-3323-4876-AE2E-6A7B02650AE2}" destId="{E89407FD-FB7E-4F8B-8967-FB3458639921}" srcOrd="0" destOrd="0" parTransId="{EED75275-9031-4630-A8D0-F87A83E48EF7}" sibTransId="{DC244079-E066-438F-AD91-19E16A9C077C}"/>
    <dgm:cxn modelId="{6005F6B2-CD41-48A2-889B-49EA038FC1F4}" srcId="{521BD290-803A-40ED-A1B1-1019E59A6188}" destId="{03DA2009-ADA1-4A89-9724-6020DD619142}" srcOrd="2" destOrd="0" parTransId="{958D7AA0-186A-466B-87C9-3EB10C273897}" sibTransId="{DCC9F48B-325A-4753-B0ED-F7479BFF17B8}"/>
    <dgm:cxn modelId="{C8943CC4-F96C-456E-8E01-922D4A5945A1}" type="presOf" srcId="{521BD290-803A-40ED-A1B1-1019E59A6188}" destId="{A4DBE71A-BF76-4B21-8152-5123C6FBE6BB}" srcOrd="0" destOrd="0" presId="urn:microsoft.com/office/officeart/2005/8/layout/chevron2"/>
    <dgm:cxn modelId="{D9DED47F-B1B4-4C61-92DE-EF96F456884D}" type="presOf" srcId="{9AD5F629-3BFE-4E76-93A2-0F64AE323F96}" destId="{152275F9-CBFD-4897-855F-89961AAACC64}" srcOrd="0" destOrd="0" presId="urn:microsoft.com/office/officeart/2005/8/layout/chevron2"/>
    <dgm:cxn modelId="{B8FDD909-88B8-4AAF-BDE0-2A54A0817A32}" type="presOf" srcId="{8F18FFAD-7E7B-4F62-897B-FA8231074763}" destId="{7572211E-5A8D-40B7-B9AA-DCE89A810027}" srcOrd="0" destOrd="0" presId="urn:microsoft.com/office/officeart/2005/8/layout/chevron2"/>
    <dgm:cxn modelId="{6DC3E913-D9F2-4A7E-B064-C937084F14A0}" srcId="{8F18FFAD-7E7B-4F62-897B-FA8231074763}" destId="{04AB5EFC-DF42-4A6F-9B00-F2845CC5A30C}" srcOrd="0" destOrd="0" parTransId="{C49B8DC3-E891-4CE3-9631-32813584F6E5}" sibTransId="{B28C80F5-2EC6-4C16-942F-C5783C342EE0}"/>
    <dgm:cxn modelId="{07C70CA4-E6DE-4AA7-A594-9906F8F0BC04}" srcId="{03DA2009-ADA1-4A89-9724-6020DD619142}" destId="{9AD5F629-3BFE-4E76-93A2-0F64AE323F96}" srcOrd="0" destOrd="0" parTransId="{464605ED-C1C2-49CA-A349-7C42CA3937C9}" sibTransId="{1CEBF9AA-F412-4A38-8192-49B3E5977D03}"/>
    <dgm:cxn modelId="{BEF86238-D033-4BE2-AEA0-14078D897191}" srcId="{521BD290-803A-40ED-A1B1-1019E59A6188}" destId="{8F18FFAD-7E7B-4F62-897B-FA8231074763}" srcOrd="0" destOrd="0" parTransId="{0F8588A1-C58E-44EF-AB3D-D2A2501E6BB0}" sibTransId="{483B883D-CF19-4659-A613-465A38844CA3}"/>
    <dgm:cxn modelId="{C9CC09E5-4345-4C74-953A-59AC15CFF62B}" srcId="{521BD290-803A-40ED-A1B1-1019E59A6188}" destId="{E68A3394-3323-4876-AE2E-6A7B02650AE2}" srcOrd="3" destOrd="0" parTransId="{CD464ADC-4746-4FCC-8457-A3287D7525C1}" sibTransId="{6173BF1B-3FCE-4DF3-9818-A46E19E3C27E}"/>
    <dgm:cxn modelId="{B76A7A12-16C0-4DE5-A6B0-064EEFF97766}" type="presOf" srcId="{43502E3B-6431-4312-AE36-9677F0E1EB14}" destId="{7A8715A9-3A68-4FA0-B128-78A510DD8BCD}" srcOrd="0" destOrd="0" presId="urn:microsoft.com/office/officeart/2005/8/layout/chevron2"/>
    <dgm:cxn modelId="{955FF554-A59C-4F93-BC14-9C3392A9CAEF}" type="presOf" srcId="{E89407FD-FB7E-4F8B-8967-FB3458639921}" destId="{DE66B0DF-258A-44E9-AA30-A5B2E644B7D5}" srcOrd="0" destOrd="0" presId="urn:microsoft.com/office/officeart/2005/8/layout/chevron2"/>
    <dgm:cxn modelId="{B591600E-5FCD-4092-A995-54B534D3E6DD}" srcId="{521BD290-803A-40ED-A1B1-1019E59A6188}" destId="{3225F4A0-1718-4CEC-A3C9-7F1FE348033F}" srcOrd="1" destOrd="0" parTransId="{B329936E-E57C-48A2-A134-CDEBBD98ADF5}" sibTransId="{E8D2448D-BC23-43E6-9685-AF7B2804ED79}"/>
    <dgm:cxn modelId="{0A7C3499-C8BA-4CED-9A73-3D2321321231}" type="presOf" srcId="{03DA2009-ADA1-4A89-9724-6020DD619142}" destId="{3DDFCA57-D25F-4B67-9518-D7B55EA0DE0C}" srcOrd="0" destOrd="0" presId="urn:microsoft.com/office/officeart/2005/8/layout/chevron2"/>
    <dgm:cxn modelId="{B21EDCBC-B71F-4CF9-A7F1-CAE88910F0D9}" type="presOf" srcId="{04AB5EFC-DF42-4A6F-9B00-F2845CC5A30C}" destId="{34C1FE14-DF59-4412-AF35-3B785CC27DA1}" srcOrd="0" destOrd="0" presId="urn:microsoft.com/office/officeart/2005/8/layout/chevron2"/>
    <dgm:cxn modelId="{2BBD081D-BE4E-4171-9327-64CFF0CF0BBB}" type="presOf" srcId="{3225F4A0-1718-4CEC-A3C9-7F1FE348033F}" destId="{AD7CAEE1-9DBE-4A6D-B3A6-693CFF592B37}" srcOrd="0" destOrd="0" presId="urn:microsoft.com/office/officeart/2005/8/layout/chevron2"/>
    <dgm:cxn modelId="{F2EDFA0B-F636-480C-9F8A-C46586628CFE}" type="presParOf" srcId="{A4DBE71A-BF76-4B21-8152-5123C6FBE6BB}" destId="{01FAFF6F-2C3B-4029-84E8-F7570CE7D549}" srcOrd="0" destOrd="0" presId="urn:microsoft.com/office/officeart/2005/8/layout/chevron2"/>
    <dgm:cxn modelId="{9415138C-6629-4C4E-89AA-023FCAFE1B74}" type="presParOf" srcId="{01FAFF6F-2C3B-4029-84E8-F7570CE7D549}" destId="{7572211E-5A8D-40B7-B9AA-DCE89A810027}" srcOrd="0" destOrd="0" presId="urn:microsoft.com/office/officeart/2005/8/layout/chevron2"/>
    <dgm:cxn modelId="{5EAF14E5-ECB2-4600-AFBC-B5D44C847E7C}" type="presParOf" srcId="{01FAFF6F-2C3B-4029-84E8-F7570CE7D549}" destId="{34C1FE14-DF59-4412-AF35-3B785CC27DA1}" srcOrd="1" destOrd="0" presId="urn:microsoft.com/office/officeart/2005/8/layout/chevron2"/>
    <dgm:cxn modelId="{F0219E50-F3BF-476F-BCBD-FD51B993A039}" type="presParOf" srcId="{A4DBE71A-BF76-4B21-8152-5123C6FBE6BB}" destId="{644CA9F5-CED1-4215-9AF0-0E6C33A24FB7}" srcOrd="1" destOrd="0" presId="urn:microsoft.com/office/officeart/2005/8/layout/chevron2"/>
    <dgm:cxn modelId="{60E74DBA-A503-4FD2-B64E-B9941B1EB4AA}" type="presParOf" srcId="{A4DBE71A-BF76-4B21-8152-5123C6FBE6BB}" destId="{424E3FC3-0985-4DDC-8287-114E68159D54}" srcOrd="2" destOrd="0" presId="urn:microsoft.com/office/officeart/2005/8/layout/chevron2"/>
    <dgm:cxn modelId="{7A46F9EE-4E0E-4732-A9D2-09A2094D785F}" type="presParOf" srcId="{424E3FC3-0985-4DDC-8287-114E68159D54}" destId="{AD7CAEE1-9DBE-4A6D-B3A6-693CFF592B37}" srcOrd="0" destOrd="0" presId="urn:microsoft.com/office/officeart/2005/8/layout/chevron2"/>
    <dgm:cxn modelId="{C1B63FCF-189C-4DEA-8052-EF0E779964AD}" type="presParOf" srcId="{424E3FC3-0985-4DDC-8287-114E68159D54}" destId="{7A8715A9-3A68-4FA0-B128-78A510DD8BCD}" srcOrd="1" destOrd="0" presId="urn:microsoft.com/office/officeart/2005/8/layout/chevron2"/>
    <dgm:cxn modelId="{7CEB6D5B-FAC3-46BE-BED5-4C1388C6376C}" type="presParOf" srcId="{A4DBE71A-BF76-4B21-8152-5123C6FBE6BB}" destId="{81EF9CC4-AD46-4FB6-902A-7A7256FDBC82}" srcOrd="3" destOrd="0" presId="urn:microsoft.com/office/officeart/2005/8/layout/chevron2"/>
    <dgm:cxn modelId="{4426D220-9AD7-4AE2-A050-17AA9818FB45}" type="presParOf" srcId="{A4DBE71A-BF76-4B21-8152-5123C6FBE6BB}" destId="{C1202B1F-0A1B-43BF-A435-DF4CC6D76A55}" srcOrd="4" destOrd="0" presId="urn:microsoft.com/office/officeart/2005/8/layout/chevron2"/>
    <dgm:cxn modelId="{9B9B75A8-BD2B-4E09-ADE4-D943A6EF7488}" type="presParOf" srcId="{C1202B1F-0A1B-43BF-A435-DF4CC6D76A55}" destId="{3DDFCA57-D25F-4B67-9518-D7B55EA0DE0C}" srcOrd="0" destOrd="0" presId="urn:microsoft.com/office/officeart/2005/8/layout/chevron2"/>
    <dgm:cxn modelId="{093171A2-EA3B-4304-A56E-295044796F0F}" type="presParOf" srcId="{C1202B1F-0A1B-43BF-A435-DF4CC6D76A55}" destId="{152275F9-CBFD-4897-855F-89961AAACC64}" srcOrd="1" destOrd="0" presId="urn:microsoft.com/office/officeart/2005/8/layout/chevron2"/>
    <dgm:cxn modelId="{C871F396-DA71-44EB-8EF5-5CDB7AE56819}" type="presParOf" srcId="{A4DBE71A-BF76-4B21-8152-5123C6FBE6BB}" destId="{BCA60C4D-0C3C-4ACA-97C0-AD0C40C53051}" srcOrd="5" destOrd="0" presId="urn:microsoft.com/office/officeart/2005/8/layout/chevron2"/>
    <dgm:cxn modelId="{7B9D971C-F350-45A7-B56C-05663498ABE1}" type="presParOf" srcId="{A4DBE71A-BF76-4B21-8152-5123C6FBE6BB}" destId="{2F9700AD-CE2D-4D15-AB23-4D910F334896}" srcOrd="6" destOrd="0" presId="urn:microsoft.com/office/officeart/2005/8/layout/chevron2"/>
    <dgm:cxn modelId="{6BB01996-CC7E-4164-80B9-F9C74B062422}" type="presParOf" srcId="{2F9700AD-CE2D-4D15-AB23-4D910F334896}" destId="{F7053B49-3A6A-47E0-BDDE-E15A81CD9CA5}" srcOrd="0" destOrd="0" presId="urn:microsoft.com/office/officeart/2005/8/layout/chevron2"/>
    <dgm:cxn modelId="{64146767-D636-4045-A66D-E497F1B8BF1D}" type="presParOf" srcId="{2F9700AD-CE2D-4D15-AB23-4D910F334896}" destId="{DE66B0DF-258A-44E9-AA30-A5B2E644B7D5}" srcOrd="1" destOrd="0" presId="urn:microsoft.com/office/officeart/2005/8/layout/chevron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3CB359-BB50-4298-86D6-E587279E81D5}">
      <dsp:nvSpPr>
        <dsp:cNvPr id="0" name=""/>
        <dsp:cNvSpPr/>
      </dsp:nvSpPr>
      <dsp:spPr>
        <a:xfrm>
          <a:off x="0" y="42333"/>
          <a:ext cx="6167284" cy="655200"/>
        </a:xfrm>
        <a:prstGeom prst="roundRect">
          <a:avLst/>
        </a:prstGeom>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EC" sz="1800" b="1" u="none" kern="1200" dirty="0" smtClean="0">
              <a:solidFill>
                <a:schemeClr val="bg1"/>
              </a:solidFill>
            </a:rPr>
            <a:t>1: El Problema de Investigación</a:t>
          </a:r>
          <a:endParaRPr lang="es-EC" sz="1800" b="1" u="none" kern="1200" dirty="0">
            <a:solidFill>
              <a:schemeClr val="bg1"/>
            </a:solidFill>
          </a:endParaRPr>
        </a:p>
      </dsp:txBody>
      <dsp:txXfrm>
        <a:off x="31984" y="74317"/>
        <a:ext cx="6103316" cy="591232"/>
      </dsp:txXfrm>
    </dsp:sp>
    <dsp:sp modelId="{65B4D501-DE19-414F-B826-138021172ACC}">
      <dsp:nvSpPr>
        <dsp:cNvPr id="0" name=""/>
        <dsp:cNvSpPr/>
      </dsp:nvSpPr>
      <dsp:spPr>
        <a:xfrm>
          <a:off x="0" y="798333"/>
          <a:ext cx="6167284" cy="655200"/>
        </a:xfrm>
        <a:prstGeom prst="roundRect">
          <a:avLst/>
        </a:prstGeom>
        <a:solidFill>
          <a:schemeClr val="accent5">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MX" sz="1800" b="1" u="none" kern="1200" dirty="0" smtClean="0">
              <a:solidFill>
                <a:schemeClr val="bg1"/>
              </a:solidFill>
            </a:rPr>
            <a:t>2: El Marco de Referencia COBIT</a:t>
          </a:r>
          <a:endParaRPr lang="es-EC" sz="1800" b="1" u="none" kern="1200" dirty="0">
            <a:solidFill>
              <a:schemeClr val="bg1"/>
            </a:solidFill>
          </a:endParaRPr>
        </a:p>
      </dsp:txBody>
      <dsp:txXfrm>
        <a:off x="31984" y="830317"/>
        <a:ext cx="6103316" cy="591232"/>
      </dsp:txXfrm>
    </dsp:sp>
    <dsp:sp modelId="{A3357430-3DC1-4DC6-B95F-BDE90E09C6C3}">
      <dsp:nvSpPr>
        <dsp:cNvPr id="0" name=""/>
        <dsp:cNvSpPr/>
      </dsp:nvSpPr>
      <dsp:spPr>
        <a:xfrm>
          <a:off x="0" y="1554333"/>
          <a:ext cx="6167284" cy="655200"/>
        </a:xfrm>
        <a:prstGeom prst="roundRect">
          <a:avLst/>
        </a:prstGeom>
        <a:solidFill>
          <a:schemeClr val="accent1">
            <a:lumMod val="75000"/>
          </a:schemeClr>
        </a:solidFill>
        <a:ln>
          <a:solidFill>
            <a:schemeClr val="accent1">
              <a:lumMod val="40000"/>
              <a:lumOff val="60000"/>
            </a:schemeClr>
          </a:solid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1"/>
        </a:lnRef>
        <a:fillRef idx="3">
          <a:schemeClr val="accent1"/>
        </a:fillRef>
        <a:effectRef idx="3">
          <a:schemeClr val="accent1"/>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MX" sz="1800" b="1" u="none" kern="1200" dirty="0" smtClean="0">
              <a:solidFill>
                <a:schemeClr val="bg1"/>
              </a:solidFill>
            </a:rPr>
            <a:t>3:  Diagnóstico de los Procesos de TI </a:t>
          </a:r>
          <a:endParaRPr lang="es-EC" sz="1800" b="1" u="none" kern="1200" dirty="0">
            <a:solidFill>
              <a:schemeClr val="bg1"/>
            </a:solidFill>
          </a:endParaRPr>
        </a:p>
      </dsp:txBody>
      <dsp:txXfrm>
        <a:off x="31984" y="1586317"/>
        <a:ext cx="6103316" cy="591232"/>
      </dsp:txXfrm>
    </dsp:sp>
    <dsp:sp modelId="{BAACD192-FA8D-4349-8EB2-31BAABEB6BC3}">
      <dsp:nvSpPr>
        <dsp:cNvPr id="0" name=""/>
        <dsp:cNvSpPr/>
      </dsp:nvSpPr>
      <dsp:spPr>
        <a:xfrm>
          <a:off x="0" y="2310334"/>
          <a:ext cx="6167284" cy="655200"/>
        </a:xfrm>
        <a:prstGeom prst="round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MX" sz="1800" b="1" u="none" kern="1200" dirty="0" smtClean="0"/>
            <a:t>4: Determinación del Impacto de los Criterios de Información   </a:t>
          </a:r>
          <a:endParaRPr lang="es-EC" sz="1800" b="1" u="none" kern="1200" dirty="0"/>
        </a:p>
      </dsp:txBody>
      <dsp:txXfrm>
        <a:off x="31984" y="2342318"/>
        <a:ext cx="6103316" cy="591232"/>
      </dsp:txXfrm>
    </dsp:sp>
    <dsp:sp modelId="{2D66A58B-E810-473E-A749-A2330E62E035}">
      <dsp:nvSpPr>
        <dsp:cNvPr id="0" name=""/>
        <dsp:cNvSpPr/>
      </dsp:nvSpPr>
      <dsp:spPr>
        <a:xfrm>
          <a:off x="0" y="3066334"/>
          <a:ext cx="6167284" cy="655200"/>
        </a:xfrm>
        <a:prstGeom prst="roundRect">
          <a:avLst/>
        </a:prstGeom>
        <a:solidFill>
          <a:srgbClr val="5AA46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EC" sz="1800" b="1" u="none" kern="1200" dirty="0" smtClean="0"/>
            <a:t>5: Diseño del Manual de Gestión de TI para el CGREG </a:t>
          </a:r>
          <a:endParaRPr lang="es-EC" sz="1800" b="1" u="none" kern="1200" dirty="0"/>
        </a:p>
      </dsp:txBody>
      <dsp:txXfrm>
        <a:off x="31984" y="3098318"/>
        <a:ext cx="6103316" cy="59123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3CB359-BB50-4298-86D6-E587279E81D5}">
      <dsp:nvSpPr>
        <dsp:cNvPr id="0" name=""/>
        <dsp:cNvSpPr/>
      </dsp:nvSpPr>
      <dsp:spPr>
        <a:xfrm>
          <a:off x="0" y="42333"/>
          <a:ext cx="6167284" cy="655200"/>
        </a:xfrm>
        <a:prstGeom prst="roundRect">
          <a:avLst/>
        </a:prstGeom>
        <a:solidFill>
          <a:srgbClr val="5AA46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EC" sz="1800" b="1" u="none" kern="1200" dirty="0" smtClean="0">
              <a:solidFill>
                <a:schemeClr val="bg1"/>
              </a:solidFill>
            </a:rPr>
            <a:t>1. Determinación de requerimientos de optimización   </a:t>
          </a:r>
          <a:endParaRPr lang="es-EC" sz="1800" b="1" u="none" kern="1200" dirty="0">
            <a:solidFill>
              <a:schemeClr val="bg1"/>
            </a:solidFill>
          </a:endParaRPr>
        </a:p>
      </dsp:txBody>
      <dsp:txXfrm>
        <a:off x="31984" y="74317"/>
        <a:ext cx="6103316" cy="591232"/>
      </dsp:txXfrm>
    </dsp:sp>
    <dsp:sp modelId="{65B4D501-DE19-414F-B826-138021172ACC}">
      <dsp:nvSpPr>
        <dsp:cNvPr id="0" name=""/>
        <dsp:cNvSpPr/>
      </dsp:nvSpPr>
      <dsp:spPr>
        <a:xfrm>
          <a:off x="0" y="798333"/>
          <a:ext cx="6167284" cy="655200"/>
        </a:xfrm>
        <a:prstGeom prst="roundRect">
          <a:avLst/>
        </a:prstGeom>
        <a:solidFill>
          <a:srgbClr val="5AA46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MX" sz="1800" b="1" u="none" kern="1200" dirty="0" smtClean="0">
              <a:solidFill>
                <a:schemeClr val="bg1"/>
              </a:solidFill>
            </a:rPr>
            <a:t>2. Proceso de Diseño del Manual de Gestión de TI</a:t>
          </a:r>
          <a:endParaRPr lang="es-EC" sz="1800" b="1" u="none" kern="1200" dirty="0">
            <a:solidFill>
              <a:schemeClr val="bg1"/>
            </a:solidFill>
          </a:endParaRPr>
        </a:p>
      </dsp:txBody>
      <dsp:txXfrm>
        <a:off x="31984" y="830317"/>
        <a:ext cx="6103316" cy="591232"/>
      </dsp:txXfrm>
    </dsp:sp>
    <dsp:sp modelId="{A3357430-3DC1-4DC6-B95F-BDE90E09C6C3}">
      <dsp:nvSpPr>
        <dsp:cNvPr id="0" name=""/>
        <dsp:cNvSpPr/>
      </dsp:nvSpPr>
      <dsp:spPr>
        <a:xfrm>
          <a:off x="0" y="1554333"/>
          <a:ext cx="6167284" cy="655200"/>
        </a:xfrm>
        <a:prstGeom prst="roundRect">
          <a:avLst/>
        </a:prstGeom>
        <a:solidFill>
          <a:srgbClr val="5AA46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MX" sz="1800" b="1" u="none" kern="1200" dirty="0" smtClean="0">
              <a:solidFill>
                <a:schemeClr val="bg1"/>
              </a:solidFill>
            </a:rPr>
            <a:t>3. Validación del Manual de Gestión de TI. Aplicación Práctica</a:t>
          </a:r>
          <a:endParaRPr lang="es-EC" sz="1800" b="1" u="none" kern="1200" dirty="0">
            <a:solidFill>
              <a:schemeClr val="bg1"/>
            </a:solidFill>
          </a:endParaRPr>
        </a:p>
      </dsp:txBody>
      <dsp:txXfrm>
        <a:off x="31984" y="1586317"/>
        <a:ext cx="6103316" cy="591232"/>
      </dsp:txXfrm>
    </dsp:sp>
    <dsp:sp modelId="{8C673C22-B1C4-426B-B227-8AED392DB5C2}">
      <dsp:nvSpPr>
        <dsp:cNvPr id="0" name=""/>
        <dsp:cNvSpPr/>
      </dsp:nvSpPr>
      <dsp:spPr>
        <a:xfrm>
          <a:off x="0" y="2310334"/>
          <a:ext cx="6167284" cy="655200"/>
        </a:xfrm>
        <a:prstGeom prst="roundRect">
          <a:avLst/>
        </a:prstGeom>
        <a:solidFill>
          <a:srgbClr val="5AA46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EC" sz="1800" b="1" u="none" kern="1200" dirty="0" smtClean="0"/>
            <a:t>4. Conclusiones</a:t>
          </a:r>
          <a:endParaRPr lang="es-EC" sz="1800" b="1" u="none" kern="1200" dirty="0"/>
        </a:p>
      </dsp:txBody>
      <dsp:txXfrm>
        <a:off x="31984" y="2342318"/>
        <a:ext cx="6103316" cy="591232"/>
      </dsp:txXfrm>
    </dsp:sp>
    <dsp:sp modelId="{52D8C4D6-7321-4A7F-B2DB-CD111310F9EB}">
      <dsp:nvSpPr>
        <dsp:cNvPr id="0" name=""/>
        <dsp:cNvSpPr/>
      </dsp:nvSpPr>
      <dsp:spPr>
        <a:xfrm>
          <a:off x="0" y="3066334"/>
          <a:ext cx="6167284" cy="655200"/>
        </a:xfrm>
        <a:prstGeom prst="roundRect">
          <a:avLst/>
        </a:prstGeom>
        <a:solidFill>
          <a:srgbClr val="5AA46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a:bevelT w="63500" h="25400"/>
        </a:sp3d>
      </dsp:spPr>
      <dsp:style>
        <a:lnRef idx="0">
          <a:schemeClr val="accent3"/>
        </a:lnRef>
        <a:fillRef idx="3">
          <a:schemeClr val="accent3"/>
        </a:fillRef>
        <a:effectRef idx="3">
          <a:schemeClr val="accent3"/>
        </a:effectRef>
        <a:fontRef idx="minor">
          <a:schemeClr val="lt1"/>
        </a:fontRef>
      </dsp:style>
      <dsp:txBody>
        <a:bodyPr spcFirstLastPara="0" vert="horz" wrap="square" lIns="68580" tIns="68580" rIns="68580" bIns="68580" numCol="1" spcCol="1270" anchor="ctr" anchorCtr="0">
          <a:noAutofit/>
        </a:bodyPr>
        <a:lstStyle/>
        <a:p>
          <a:pPr lvl="0" algn="l" defTabSz="800100" rtl="0">
            <a:lnSpc>
              <a:spcPct val="90000"/>
            </a:lnSpc>
            <a:spcBef>
              <a:spcPct val="0"/>
            </a:spcBef>
            <a:spcAft>
              <a:spcPct val="35000"/>
            </a:spcAft>
          </a:pPr>
          <a:r>
            <a:rPr lang="es-EC" sz="1800" b="1" u="none" kern="1200" dirty="0" smtClean="0">
              <a:solidFill>
                <a:schemeClr val="bg1"/>
              </a:solidFill>
            </a:rPr>
            <a:t>5. </a:t>
          </a:r>
          <a:r>
            <a:rPr lang="es-EC" sz="1800" b="1" u="none" kern="1200" smtClean="0">
              <a:solidFill>
                <a:schemeClr val="bg1"/>
              </a:solidFill>
            </a:rPr>
            <a:t>Recomendaciones</a:t>
          </a:r>
          <a:endParaRPr lang="es-EC" sz="1800" b="1" u="none" kern="1200" dirty="0">
            <a:solidFill>
              <a:schemeClr val="bg1"/>
            </a:solidFill>
          </a:endParaRPr>
        </a:p>
      </dsp:txBody>
      <dsp:txXfrm>
        <a:off x="31984" y="3098318"/>
        <a:ext cx="6103316" cy="591232"/>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61DF64-18D5-4490-B573-C36FB134BE14}">
      <dsp:nvSpPr>
        <dsp:cNvPr id="0" name=""/>
        <dsp:cNvSpPr/>
      </dsp:nvSpPr>
      <dsp:spPr>
        <a:xfrm>
          <a:off x="0" y="1992"/>
          <a:ext cx="9135078" cy="842400"/>
        </a:xfrm>
        <a:prstGeom prst="roundRect">
          <a:avLst/>
        </a:prstGeom>
        <a:solidFill>
          <a:srgbClr val="5AA461"/>
        </a:solidFill>
        <a:ln w="25400" cap="flat" cmpd="sng" algn="ctr">
          <a:solidFill>
            <a:schemeClr val="accent5">
              <a:shade val="50000"/>
            </a:schemeClr>
          </a:solidFill>
          <a:prstDash val="solid"/>
        </a:ln>
        <a:effectLst/>
      </dsp:spPr>
      <dsp:style>
        <a:lnRef idx="2">
          <a:schemeClr val="accent5">
            <a:shade val="50000"/>
          </a:schemeClr>
        </a:lnRef>
        <a:fillRef idx="1">
          <a:schemeClr val="accent5"/>
        </a:fillRef>
        <a:effectRef idx="0">
          <a:schemeClr val="accent5"/>
        </a:effectRef>
        <a:fontRef idx="minor">
          <a:schemeClr val="lt1"/>
        </a:fontRef>
      </dsp:style>
      <dsp:txBody>
        <a:bodyPr spcFirstLastPara="0" vert="horz" wrap="square" lIns="114300" tIns="114300" rIns="114300" bIns="114300" numCol="1" spcCol="1270" anchor="ctr" anchorCtr="0">
          <a:noAutofit/>
        </a:bodyPr>
        <a:lstStyle/>
        <a:p>
          <a:pPr lvl="0" algn="l" defTabSz="1333500" rtl="0">
            <a:lnSpc>
              <a:spcPct val="90000"/>
            </a:lnSpc>
            <a:spcBef>
              <a:spcPct val="0"/>
            </a:spcBef>
            <a:spcAft>
              <a:spcPct val="35000"/>
            </a:spcAft>
          </a:pPr>
          <a:r>
            <a:rPr lang="es-EC" sz="3000" b="1" u="none" kern="1200" dirty="0" smtClean="0">
              <a:solidFill>
                <a:schemeClr val="bg1"/>
              </a:solidFill>
            </a:rPr>
            <a:t>1. Requerimientos de optimización de Procesos de TI</a:t>
          </a:r>
          <a:endParaRPr lang="es-EC" sz="3000" kern="1200" dirty="0"/>
        </a:p>
      </dsp:txBody>
      <dsp:txXfrm>
        <a:off x="41123" y="43115"/>
        <a:ext cx="9052832" cy="760154"/>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B547EB-3399-4136-9A9B-BCFE79733D0D}">
      <dsp:nvSpPr>
        <dsp:cNvPr id="0" name=""/>
        <dsp:cNvSpPr/>
      </dsp:nvSpPr>
      <dsp:spPr>
        <a:xfrm rot="5400000">
          <a:off x="-176462" y="177428"/>
          <a:ext cx="1176416" cy="823491"/>
        </a:xfrm>
        <a:prstGeom prst="chevron">
          <a:avLst/>
        </a:prstGeom>
        <a:gradFill rotWithShape="0">
          <a:gsLst>
            <a:gs pos="0">
              <a:schemeClr val="accent5">
                <a:hueOff val="0"/>
                <a:satOff val="0"/>
                <a:lumOff val="0"/>
                <a:alphaOff val="0"/>
                <a:shade val="51000"/>
                <a:satMod val="13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ln w="9525" cap="flat" cmpd="sng" algn="ctr">
          <a:solidFill>
            <a:schemeClr val="accent5">
              <a:hueOff val="0"/>
              <a:satOff val="0"/>
              <a:lumOff val="0"/>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just" defTabSz="711200">
            <a:lnSpc>
              <a:spcPct val="90000"/>
            </a:lnSpc>
            <a:spcBef>
              <a:spcPct val="0"/>
            </a:spcBef>
            <a:spcAft>
              <a:spcPct val="35000"/>
            </a:spcAft>
          </a:pPr>
          <a:endParaRPr lang="es-EC" sz="1600" kern="1200" dirty="0"/>
        </a:p>
      </dsp:txBody>
      <dsp:txXfrm rot="-5400000">
        <a:off x="1" y="412712"/>
        <a:ext cx="823491" cy="352925"/>
      </dsp:txXfrm>
    </dsp:sp>
    <dsp:sp modelId="{9E4737F2-F711-4574-AC1B-3094E48F9DC2}">
      <dsp:nvSpPr>
        <dsp:cNvPr id="0" name=""/>
        <dsp:cNvSpPr/>
      </dsp:nvSpPr>
      <dsp:spPr>
        <a:xfrm rot="5400000">
          <a:off x="4025854" y="-3201397"/>
          <a:ext cx="764670" cy="7169396"/>
        </a:xfrm>
        <a:prstGeom prst="round2SameRect">
          <a:avLst/>
        </a:prstGeom>
        <a:solidFill>
          <a:schemeClr val="lt1">
            <a:alpha val="90000"/>
            <a:hueOff val="0"/>
            <a:satOff val="0"/>
            <a:lumOff val="0"/>
            <a:alphaOff val="0"/>
          </a:schemeClr>
        </a:solidFill>
        <a:ln w="9525" cap="flat" cmpd="sng" algn="ctr">
          <a:solidFill>
            <a:schemeClr val="accent5">
              <a:hueOff val="0"/>
              <a:satOff val="0"/>
              <a:lumOff val="0"/>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13792" tIns="10160" rIns="10160" bIns="10160" numCol="1" spcCol="1270" anchor="ctr" anchorCtr="0">
          <a:noAutofit/>
        </a:bodyPr>
        <a:lstStyle/>
        <a:p>
          <a:pPr marL="171450" lvl="1" indent="-171450" algn="just" defTabSz="711200">
            <a:lnSpc>
              <a:spcPct val="90000"/>
            </a:lnSpc>
            <a:spcBef>
              <a:spcPct val="0"/>
            </a:spcBef>
            <a:spcAft>
              <a:spcPct val="15000"/>
            </a:spcAft>
            <a:buChar char="••"/>
          </a:pPr>
          <a:r>
            <a:rPr lang="es-EC" sz="1600" kern="1200" dirty="0" smtClean="0"/>
            <a:t>Mientras mas elevados sean los grados de madurez, más altos serán los criterios de información que satisfacen los requerimientos del negocio.</a:t>
          </a:r>
          <a:endParaRPr lang="es-EC" sz="1600" kern="1200" dirty="0"/>
        </a:p>
      </dsp:txBody>
      <dsp:txXfrm rot="-5400000">
        <a:off x="823491" y="38294"/>
        <a:ext cx="7132068" cy="690014"/>
      </dsp:txXfrm>
    </dsp:sp>
    <dsp:sp modelId="{DA2E7FF1-8304-47ED-BA98-87A0FD3E65CA}">
      <dsp:nvSpPr>
        <dsp:cNvPr id="0" name=""/>
        <dsp:cNvSpPr/>
      </dsp:nvSpPr>
      <dsp:spPr>
        <a:xfrm rot="5400000">
          <a:off x="-176462" y="1206061"/>
          <a:ext cx="1176416" cy="823491"/>
        </a:xfrm>
        <a:prstGeom prst="chevron">
          <a:avLst/>
        </a:prstGeom>
        <a:gradFill rotWithShape="0">
          <a:gsLst>
            <a:gs pos="0">
              <a:schemeClr val="accent5">
                <a:hueOff val="-3311292"/>
                <a:satOff val="13270"/>
                <a:lumOff val="2876"/>
                <a:alphaOff val="0"/>
                <a:shade val="51000"/>
                <a:satMod val="130000"/>
              </a:schemeClr>
            </a:gs>
            <a:gs pos="80000">
              <a:schemeClr val="accent5">
                <a:hueOff val="-3311292"/>
                <a:satOff val="13270"/>
                <a:lumOff val="2876"/>
                <a:alphaOff val="0"/>
                <a:shade val="93000"/>
                <a:satMod val="130000"/>
              </a:schemeClr>
            </a:gs>
            <a:gs pos="100000">
              <a:schemeClr val="accent5">
                <a:hueOff val="-3311292"/>
                <a:satOff val="13270"/>
                <a:lumOff val="2876"/>
                <a:alphaOff val="0"/>
                <a:shade val="94000"/>
                <a:satMod val="135000"/>
              </a:schemeClr>
            </a:gs>
          </a:gsLst>
          <a:lin ang="16200000" scaled="0"/>
        </a:gradFill>
        <a:ln w="9525" cap="flat" cmpd="sng" algn="ctr">
          <a:solidFill>
            <a:schemeClr val="accent5">
              <a:hueOff val="-3311292"/>
              <a:satOff val="13270"/>
              <a:lumOff val="2876"/>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endParaRPr lang="es-EC" sz="2300" kern="1200" dirty="0"/>
        </a:p>
      </dsp:txBody>
      <dsp:txXfrm rot="-5400000">
        <a:off x="1" y="1441345"/>
        <a:ext cx="823491" cy="352925"/>
      </dsp:txXfrm>
    </dsp:sp>
    <dsp:sp modelId="{797036CE-84AF-4055-84F9-369C03F1829D}">
      <dsp:nvSpPr>
        <dsp:cNvPr id="0" name=""/>
        <dsp:cNvSpPr/>
      </dsp:nvSpPr>
      <dsp:spPr>
        <a:xfrm rot="5400000">
          <a:off x="4025854" y="-2172763"/>
          <a:ext cx="764670" cy="7169396"/>
        </a:xfrm>
        <a:prstGeom prst="round2SameRect">
          <a:avLst/>
        </a:prstGeom>
        <a:solidFill>
          <a:schemeClr val="lt1">
            <a:alpha val="90000"/>
            <a:hueOff val="0"/>
            <a:satOff val="0"/>
            <a:lumOff val="0"/>
            <a:alphaOff val="0"/>
          </a:schemeClr>
        </a:solidFill>
        <a:ln w="9525" cap="flat" cmpd="sng" algn="ctr">
          <a:solidFill>
            <a:schemeClr val="accent5">
              <a:hueOff val="-3311292"/>
              <a:satOff val="13270"/>
              <a:lumOff val="2876"/>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13792" tIns="10160" rIns="10160" bIns="10160" numCol="1" spcCol="1270" anchor="ctr" anchorCtr="0">
          <a:noAutofit/>
        </a:bodyPr>
        <a:lstStyle/>
        <a:p>
          <a:pPr marL="171450" lvl="1" indent="-171450" algn="l" defTabSz="711200">
            <a:lnSpc>
              <a:spcPct val="90000"/>
            </a:lnSpc>
            <a:spcBef>
              <a:spcPct val="0"/>
            </a:spcBef>
            <a:spcAft>
              <a:spcPct val="15000"/>
            </a:spcAft>
            <a:buChar char="••"/>
          </a:pPr>
          <a:r>
            <a:rPr lang="es-EC" sz="1600" kern="1200" dirty="0" smtClean="0"/>
            <a:t>Para optimizar un proceso de TI este debe ser plenamente definido y adecuadamente administrado. </a:t>
          </a:r>
          <a:endParaRPr lang="es-EC" sz="1600" kern="1200" dirty="0"/>
        </a:p>
      </dsp:txBody>
      <dsp:txXfrm rot="-5400000">
        <a:off x="823491" y="1066928"/>
        <a:ext cx="7132068" cy="690014"/>
      </dsp:txXfrm>
    </dsp:sp>
    <dsp:sp modelId="{488741C0-B3F9-4760-99A5-3A62962FF6A7}">
      <dsp:nvSpPr>
        <dsp:cNvPr id="0" name=""/>
        <dsp:cNvSpPr/>
      </dsp:nvSpPr>
      <dsp:spPr>
        <a:xfrm rot="5400000">
          <a:off x="-176462" y="2234695"/>
          <a:ext cx="1176416" cy="823491"/>
        </a:xfrm>
        <a:prstGeom prst="chevron">
          <a:avLst/>
        </a:prstGeom>
        <a:gradFill rotWithShape="0">
          <a:gsLst>
            <a:gs pos="0">
              <a:schemeClr val="accent5">
                <a:hueOff val="-6622584"/>
                <a:satOff val="26541"/>
                <a:lumOff val="5752"/>
                <a:alphaOff val="0"/>
                <a:shade val="51000"/>
                <a:satMod val="130000"/>
              </a:schemeClr>
            </a:gs>
            <a:gs pos="80000">
              <a:schemeClr val="accent5">
                <a:hueOff val="-6622584"/>
                <a:satOff val="26541"/>
                <a:lumOff val="5752"/>
                <a:alphaOff val="0"/>
                <a:shade val="93000"/>
                <a:satMod val="130000"/>
              </a:schemeClr>
            </a:gs>
            <a:gs pos="100000">
              <a:schemeClr val="accent5">
                <a:hueOff val="-6622584"/>
                <a:satOff val="26541"/>
                <a:lumOff val="5752"/>
                <a:alphaOff val="0"/>
                <a:shade val="94000"/>
                <a:satMod val="135000"/>
              </a:schemeClr>
            </a:gs>
          </a:gsLst>
          <a:lin ang="16200000" scaled="0"/>
        </a:gradFill>
        <a:ln w="9525" cap="flat" cmpd="sng" algn="ctr">
          <a:solidFill>
            <a:schemeClr val="accent5">
              <a:hueOff val="-6622584"/>
              <a:satOff val="26541"/>
              <a:lumOff val="5752"/>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endParaRPr lang="es-EC" sz="1600" kern="1200" dirty="0"/>
        </a:p>
      </dsp:txBody>
      <dsp:txXfrm rot="-5400000">
        <a:off x="1" y="2469979"/>
        <a:ext cx="823491" cy="352925"/>
      </dsp:txXfrm>
    </dsp:sp>
    <dsp:sp modelId="{BDE6AC54-57D5-4723-97BF-467ECBAD56FB}">
      <dsp:nvSpPr>
        <dsp:cNvPr id="0" name=""/>
        <dsp:cNvSpPr/>
      </dsp:nvSpPr>
      <dsp:spPr>
        <a:xfrm rot="5400000">
          <a:off x="4025854" y="-1144130"/>
          <a:ext cx="764670" cy="7169396"/>
        </a:xfrm>
        <a:prstGeom prst="round2SameRect">
          <a:avLst/>
        </a:prstGeom>
        <a:solidFill>
          <a:schemeClr val="lt1">
            <a:alpha val="90000"/>
            <a:hueOff val="0"/>
            <a:satOff val="0"/>
            <a:lumOff val="0"/>
            <a:alphaOff val="0"/>
          </a:schemeClr>
        </a:solidFill>
        <a:ln w="9525" cap="flat" cmpd="sng" algn="ctr">
          <a:solidFill>
            <a:schemeClr val="accent5">
              <a:hueOff val="-6622584"/>
              <a:satOff val="26541"/>
              <a:lumOff val="5752"/>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13792" tIns="10160" rIns="10160" bIns="10160" numCol="1" spcCol="1270" anchor="ctr" anchorCtr="0">
          <a:noAutofit/>
        </a:bodyPr>
        <a:lstStyle/>
        <a:p>
          <a:pPr marL="171450" lvl="1" indent="-171450" algn="l" defTabSz="711200">
            <a:lnSpc>
              <a:spcPct val="90000"/>
            </a:lnSpc>
            <a:spcBef>
              <a:spcPct val="0"/>
            </a:spcBef>
            <a:spcAft>
              <a:spcPct val="15000"/>
            </a:spcAft>
            <a:buChar char="••"/>
          </a:pPr>
          <a:r>
            <a:rPr lang="es-EC" sz="1600" kern="1200" dirty="0" smtClean="0"/>
            <a:t>Las Guías de Administración muestra que el grado de madurez definido: identifica y documenta el proceso, mientras que el grado administrado: evalúa y verifica el cumplimiento de las metas del proceso. </a:t>
          </a:r>
          <a:endParaRPr lang="es-EC" sz="1600" kern="1200" dirty="0"/>
        </a:p>
      </dsp:txBody>
      <dsp:txXfrm rot="-5400000">
        <a:off x="823491" y="2095561"/>
        <a:ext cx="7132068" cy="690014"/>
      </dsp:txXfrm>
    </dsp:sp>
    <dsp:sp modelId="{BC6152AD-8C65-4C33-A96F-EC20209D2E80}">
      <dsp:nvSpPr>
        <dsp:cNvPr id="0" name=""/>
        <dsp:cNvSpPr/>
      </dsp:nvSpPr>
      <dsp:spPr>
        <a:xfrm rot="5400000">
          <a:off x="-176462" y="3263328"/>
          <a:ext cx="1176416" cy="823491"/>
        </a:xfrm>
        <a:prstGeom prst="chevron">
          <a:avLst/>
        </a:prstGeom>
        <a:gradFill rotWithShape="0">
          <a:gsLst>
            <a:gs pos="0">
              <a:schemeClr val="accent5">
                <a:hueOff val="-9933876"/>
                <a:satOff val="39811"/>
                <a:lumOff val="8628"/>
                <a:alphaOff val="0"/>
                <a:shade val="51000"/>
                <a:satMod val="13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w="9525" cap="flat" cmpd="sng" algn="ctr">
          <a:solidFill>
            <a:schemeClr val="accent5">
              <a:hueOff val="-9933876"/>
              <a:satOff val="39811"/>
              <a:lumOff val="8628"/>
              <a:alphaOff val="0"/>
            </a:schemeClr>
          </a:solidFill>
          <a:prstDash val="soli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1">
          <a:scrgbClr r="0" g="0" b="0"/>
        </a:lnRef>
        <a:fillRef idx="3">
          <a:scrgbClr r="0" g="0" b="0"/>
        </a:fillRef>
        <a:effectRef idx="3">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endParaRPr lang="es-EC" sz="2300" kern="1200" dirty="0"/>
        </a:p>
      </dsp:txBody>
      <dsp:txXfrm rot="-5400000">
        <a:off x="1" y="3498612"/>
        <a:ext cx="823491" cy="352925"/>
      </dsp:txXfrm>
    </dsp:sp>
    <dsp:sp modelId="{F4A99C4D-0D98-4CFC-AD03-7421D8603E2B}">
      <dsp:nvSpPr>
        <dsp:cNvPr id="0" name=""/>
        <dsp:cNvSpPr/>
      </dsp:nvSpPr>
      <dsp:spPr>
        <a:xfrm rot="5400000">
          <a:off x="4025854" y="-115497"/>
          <a:ext cx="764670" cy="7169396"/>
        </a:xfrm>
        <a:prstGeom prst="round2SameRect">
          <a:avLst/>
        </a:prstGeom>
        <a:solidFill>
          <a:schemeClr val="lt1">
            <a:alpha val="90000"/>
            <a:hueOff val="0"/>
            <a:satOff val="0"/>
            <a:lumOff val="0"/>
            <a:alphaOff val="0"/>
          </a:schemeClr>
        </a:solidFill>
        <a:ln w="9525" cap="flat" cmpd="sng" algn="ctr">
          <a:solidFill>
            <a:schemeClr val="accent5">
              <a:hueOff val="-9933876"/>
              <a:satOff val="39811"/>
              <a:lumOff val="8628"/>
              <a:alphaOff val="0"/>
            </a:schemeClr>
          </a:solidFill>
          <a:prstDash val="solid"/>
        </a:ln>
        <a:effectLst>
          <a:outerShdw blurRad="40000" dist="23000" dir="5400000" rotWithShape="0">
            <a:srgbClr val="000000">
              <a:alpha val="35000"/>
            </a:srgbClr>
          </a:outerShdw>
        </a:effectLst>
      </dsp:spPr>
      <dsp:style>
        <a:lnRef idx="1">
          <a:scrgbClr r="0" g="0" b="0"/>
        </a:lnRef>
        <a:fillRef idx="1">
          <a:scrgbClr r="0" g="0" b="0"/>
        </a:fillRef>
        <a:effectRef idx="2">
          <a:scrgbClr r="0" g="0" b="0"/>
        </a:effectRef>
        <a:fontRef idx="minor"/>
      </dsp:style>
      <dsp:txBody>
        <a:bodyPr spcFirstLastPara="0" vert="horz" wrap="square" lIns="113792" tIns="10160" rIns="10160" bIns="10160" numCol="1" spcCol="1270" anchor="ctr" anchorCtr="0">
          <a:noAutofit/>
        </a:bodyPr>
        <a:lstStyle/>
        <a:p>
          <a:pPr marL="171450" lvl="1" indent="-171450" algn="l" defTabSz="711200">
            <a:lnSpc>
              <a:spcPct val="90000"/>
            </a:lnSpc>
            <a:spcBef>
              <a:spcPct val="0"/>
            </a:spcBef>
            <a:spcAft>
              <a:spcPct val="15000"/>
            </a:spcAft>
            <a:buChar char="••"/>
          </a:pPr>
          <a:r>
            <a:rPr lang="es-EC" sz="1600" kern="1200" dirty="0" smtClean="0"/>
            <a:t>Meta: incrementar el grado de madurez de los procesos de TI mediante la aplicación de guías que definan el Manual de Gestión de TI. </a:t>
          </a:r>
          <a:endParaRPr lang="es-EC" sz="1600" kern="1200" dirty="0"/>
        </a:p>
      </dsp:txBody>
      <dsp:txXfrm rot="-5400000">
        <a:off x="823491" y="3124194"/>
        <a:ext cx="7132068" cy="690014"/>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6.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8.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1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2.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1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4.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1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9.xml><?xml version="1.0" encoding="utf-8"?>
<dgm:layoutDef xmlns:dgm="http://schemas.openxmlformats.org/drawingml/2006/diagram" xmlns:a="http://schemas.openxmlformats.org/drawingml/2006/main" uniqueId="urn:microsoft.com/office/officeart/2011/layout/InterconnectedBlockProcess">
  <dgm:title val="Proceso de bloques interconectados"/>
  <dgm:desc val="Se usa para mostrar pasos secuenciales en un proceso Funciona mejor con pequeñas cantidades de texto de Nivel 1 y cantidades medias de texto de Nivel 2."/>
  <dgm:catLst>
    <dgm:cat type="process" pri="5500"/>
    <dgm:cat type="officeonline" pri="3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 modelId="70" srcId="0" destId="40" srcOrd="2" destOrd="0"/>
        <dgm:cxn modelId="42" srcId="40" destId="41" srcOrd="0" destOrd="0"/>
      </dgm:cxnLst>
      <dgm:bg/>
      <dgm:whole/>
    </dgm:dataModel>
  </dgm:clrData>
  <dgm:layoutNode name="Name0">
    <dgm:varLst>
      <dgm:chMax val="7"/>
      <dgm:chPref val="5"/>
      <dgm:dir/>
      <dgm:animOne val="branch"/>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127"/>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5"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Accent1" refType="w" fact="0"/>
              <dgm:constr type="t" for="ch" forName="ChildAccent1" refType="h" fact="0.1613"/>
              <dgm:constr type="w" for="ch" forName="ChildAccent1" refType="w" fact="0.5"/>
              <dgm:constr type="h" for="ch" forName="ChildAccent1" refType="h" fact="0.7742"/>
              <dgm:constr type="l" for="ch" forName="Child1" refType="w" fact="0.0635"/>
              <dgm:constr type="t" for="ch" forName="Child1" refType="h" fact="0.1613"/>
              <dgm:constr type="w" for="ch" forName="Child1" refType="w" fact="0.4365"/>
              <dgm:constr type="h" for="ch" forName="Child1" refType="h" fact="0.7742"/>
              <dgm:constr type="l" for="ch" forName="Parent1" refType="w" fact="0"/>
              <dgm:constr type="t" for="ch" forName="Parent1" refType="h" fact="0.0323"/>
              <dgm:constr type="w" for="ch" forName="Parent1" refType="w" fact="0.5"/>
              <dgm:constr type="h" for="ch" forName="Parent1" refType="h" fact="0.129"/>
              <dgm:constr type="l" for="ch" forName="ChildAccent2" refType="w" fact="0.5"/>
              <dgm:constr type="t" for="ch" forName="ChildAccent2" refType="h" fact="0.1613"/>
              <dgm:constr type="w" for="ch" forName="ChildAccent2" refType="w" fact="0.5"/>
              <dgm:constr type="h" for="ch" forName="ChildAccent2" refType="h" fact="0.8387"/>
              <dgm:constr type="l" for="ch" forName="Child2" refType="w" fact="0.5635"/>
              <dgm:constr type="t" for="ch" forName="Child2" refType="h" fact="0.1613"/>
              <dgm:constr type="w" for="ch" forName="Child2" refType="w" fact="0.4365"/>
              <dgm:constr type="h" for="ch" forName="Child2" refType="h" fact="0.8387"/>
              <dgm:constr type="l" for="ch" forName="Parent2" refType="w" fact="0.5"/>
              <dgm:constr type="t" for="ch" forName="Parent2" refType="h" fact="0"/>
              <dgm:constr type="w" for="ch" forName="Parent2" refType="w" fact="0.5"/>
              <dgm:constr type="h" for="ch" forName="Parent2" refType="h" fact="0.1613"/>
            </dgm:constrLst>
          </dgm:if>
          <dgm:if name="Name6"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Accent1" refType="w" fact="0"/>
              <dgm:constr type="t" for="ch" forName="ChildAccent1" refType="h" fact="0.1757"/>
              <dgm:constr type="w" for="ch" forName="ChildAccent1" refType="w" fact="0.3333"/>
              <dgm:constr type="h" for="ch" forName="ChildAccent1" refType="h" fact="0.7066"/>
              <dgm:constr type="l" for="ch" forName="Child1" refType="w" fact="0.0423"/>
              <dgm:constr type="t" for="ch" forName="Child1" refType="h" fact="0.1757"/>
              <dgm:constr type="w" for="ch" forName="Child1" refType="w" fact="0.291"/>
              <dgm:constr type="h" for="ch" forName="Child1" refType="h" fact="0.7066"/>
              <dgm:constr type="l" for="ch" forName="Parent1" refType="w" fact="0"/>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Child2" refType="w" fact="0.3756"/>
              <dgm:constr type="t" for="ch" forName="Child2" refType="h" fact="0.1757"/>
              <dgm:constr type="w" for="ch" forName="Child2" refType="w" fact="0.291"/>
              <dgm:constr type="h" for="ch" forName="Child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6667"/>
              <dgm:constr type="t" for="ch" forName="ChildAccent3" refType="h" fact="0.1757"/>
              <dgm:constr type="w" for="ch" forName="ChildAccent3" refType="w" fact="0.3333"/>
              <dgm:constr type="h" for="ch" forName="ChildAccent3" refType="h" fact="0.8243"/>
              <dgm:constr type="l" for="ch" forName="Child3" refType="w" fact="0.709"/>
              <dgm:constr type="t" for="ch" forName="Child3" refType="h" fact="0.1757"/>
              <dgm:constr type="w" for="ch" forName="Child3" refType="w" fact="0.291"/>
              <dgm:constr type="h" for="ch" forName="Child3" refType="h" fact="0.8243"/>
              <dgm:constr type="l" for="ch" forName="Parent3" refType="w" fact="0.6667"/>
              <dgm:constr type="t" for="ch" forName="Parent3" refType="h" fact="0"/>
              <dgm:constr type="w" for="ch" forName="Parent3" refType="w" fact="0.3333"/>
              <dgm:constr type="h" for="ch" forName="Parent3" refType="h" fact="0.176"/>
            </dgm:constrLst>
          </dgm:if>
          <dgm:if name="Name7"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Accent1" refType="w" fact="0"/>
              <dgm:constr type="t" for="ch" forName="ChildAccent1" refType="h" fact="0.1892"/>
              <dgm:constr type="w" for="ch" forName="ChildAccent1" refType="w" fact="0.25"/>
              <dgm:constr type="h" for="ch" forName="ChildAccent1" refType="h" fact="0.6486"/>
              <dgm:constr type="l" for="ch" forName="Child1" refType="w" fact="0.0317"/>
              <dgm:constr type="t" for="ch" forName="Child1" refType="h" fact="0.1892"/>
              <dgm:constr type="w" for="ch" forName="Child1" refType="w" fact="0.2183"/>
              <dgm:constr type="h" for="ch" forName="Child1" refType="h" fact="0.6486"/>
              <dgm:constr type="l" for="ch" forName="Parent1" refType="w" fact="0"/>
              <dgm:constr type="t" for="ch" forName="Parent1" refType="h" fact="0.0811"/>
              <dgm:constr type="w" for="ch" forName="Parent1" refType="w" fact="0.25"/>
              <dgm:constr type="h" for="ch" forName="Parent1" refType="h" fact="0.1081"/>
              <dgm:constr type="l" for="ch" forName="ChildAccent2" refType="w" fact="0.25"/>
              <dgm:constr type="t" for="ch" forName="ChildAccent2" refType="h" fact="0.1892"/>
              <dgm:constr type="w" for="ch" forName="ChildAccent2" refType="w" fact="0.25"/>
              <dgm:constr type="h" for="ch" forName="ChildAccent2" refType="h" fact="0.7027"/>
              <dgm:constr type="l" for="ch" forName="Child2" refType="w" fact="0.2817"/>
              <dgm:constr type="t" for="ch" forName="Child2" refType="h" fact="0.1892"/>
              <dgm:constr type="w" for="ch" forName="Child2" refType="w" fact="0.2183"/>
              <dgm:constr type="h" for="ch" forName="Child2" refType="h" fact="0.7027"/>
              <dgm:constr type="l" for="ch" forName="Parent2" refType="w" fact="0.25"/>
              <dgm:constr type="t" for="ch" forName="Parent2" refType="h" fact="0.0541"/>
              <dgm:constr type="w" for="ch" forName="Parent2" refType="w" fact="0.25"/>
              <dgm:constr type="h" for="ch" forName="Parent2" refType="h" fact="0.1351"/>
              <dgm:constr type="l" for="ch" forName="ChildAccent3" refType="w" fact="0.5"/>
              <dgm:constr type="t" for="ch" forName="ChildAccent3" refType="h" fact="0.1892"/>
              <dgm:constr type="w" for="ch" forName="ChildAccent3" refType="w" fact="0.25"/>
              <dgm:constr type="h" for="ch" forName="ChildAccent3" refType="h" fact="0.7568"/>
              <dgm:constr type="l" for="ch" forName="Child3" refType="w" fact="0.5317"/>
              <dgm:constr type="t" for="ch" forName="Child3" refType="h" fact="0.1892"/>
              <dgm:constr type="w" for="ch" forName="Child3" refType="w" fact="0.2183"/>
              <dgm:constr type="h" for="ch" forName="Child3" refType="h" fact="0.7568"/>
              <dgm:constr type="l" for="ch" forName="Parent3" refType="w" fact="0.5"/>
              <dgm:constr type="t" for="ch" forName="Parent3" refType="h" fact="0.0275"/>
              <dgm:constr type="w" for="ch" forName="Parent3" refType="w" fact="0.25"/>
              <dgm:constr type="h" for="ch" forName="Parent3" refType="h" fact="0.1622"/>
              <dgm:constr type="l" for="ch" forName="ChildAccent4" refType="w" fact="0.75"/>
              <dgm:constr type="t" for="ch" forName="ChildAccent4" refType="h" fact="0.1892"/>
              <dgm:constr type="w" for="ch" forName="ChildAccent4" refType="w" fact="0.25"/>
              <dgm:constr type="h" for="ch" forName="ChildAccent4" refType="h" fact="0.8108"/>
              <dgm:constr type="l" for="ch" forName="Child4" refType="w" fact="0.7817"/>
              <dgm:constr type="t" for="ch" forName="Child4" refType="h" fact="0.1892"/>
              <dgm:constr type="w" for="ch" forName="Child4" refType="w" fact="0.2183"/>
              <dgm:constr type="h" for="ch" forName="Child4" refType="h" fact="0.8108"/>
              <dgm:constr type="l" for="ch" forName="Parent4" refType="w" fact="0.75"/>
              <dgm:constr type="t" for="ch" forName="Parent4" refType="h" fact="0"/>
              <dgm:constr type="w" for="ch" forName="Parent4" refType="w" fact="0.25"/>
              <dgm:constr type="h" for="ch" forName="Parent4" refType="h" fact="0.1892"/>
            </dgm:constrLst>
          </dgm:if>
          <dgm:if name="Name8"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Accent1" refType="w" fact="0"/>
              <dgm:constr type="t" for="ch" forName="ChildAccent1" refType="h" fact="0.2"/>
              <dgm:constr type="w" for="ch" forName="ChildAccent1" refType="w" fact="0.2001"/>
              <dgm:constr type="h" for="ch" forName="ChildAccent1" refType="h" fact="0.6"/>
              <dgm:constr type="l" for="ch" forName="Child1" refType="w" fact="0.0254"/>
              <dgm:constr type="t" for="ch" forName="Child1" refType="h" fact="0.2"/>
              <dgm:constr type="w" for="ch" forName="Child1" refType="w" fact="0.1747"/>
              <dgm:constr type="h" for="ch" forName="Child1" refType="h" fact="0.6"/>
              <dgm:constr type="l" for="ch" forName="Parent1" refType="w" fact="0"/>
              <dgm:constr type="t" for="ch" forName="Parent1" refType="h" fact="0.1"/>
              <dgm:constr type="w" for="ch" forName="Parent1" refType="w" fact="0.2001"/>
              <dgm:constr type="h" for="ch" forName="Parent1" refType="h" fact="0.1"/>
              <dgm:constr type="l" for="ch" forName="ChildAccent2" refType="w" fact="0.2001"/>
              <dgm:constr type="t" for="ch" forName="ChildAccent2" refType="h" fact="0.2"/>
              <dgm:constr type="w" for="ch" forName="ChildAccent2" refType="w" fact="0.2001"/>
              <dgm:constr type="h" for="ch" forName="ChildAccent2" refType="h" fact="0.65"/>
              <dgm:constr type="l" for="ch" forName="Child2" refType="w" fact="0.2255"/>
              <dgm:constr type="t" for="ch" forName="Child2" refType="h" fact="0.2"/>
              <dgm:constr type="w" for="ch" forName="Child2" refType="w" fact="0.1747"/>
              <dgm:constr type="h" for="ch" forName="Child2" refType="h" fact="0.65"/>
              <dgm:constr type="l" for="ch" forName="Parent2" refType="w" fact="0.2001"/>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Child3" refType="w" fact="0.4256"/>
              <dgm:constr type="t" for="ch" forName="Child3" refType="h" fact="0.2"/>
              <dgm:constr type="w" for="ch" forName="Child3" refType="w" fact="0.1747"/>
              <dgm:constr type="h" for="ch" forName="Child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6003"/>
              <dgm:constr type="t" for="ch" forName="ChildAccent4" refType="h" fact="0.2"/>
              <dgm:constr type="w" for="ch" forName="ChildAccent4" refType="w" fact="0.2001"/>
              <dgm:constr type="h" for="ch" forName="ChildAccent4" refType="h" fact="0.75"/>
              <dgm:constr type="l" for="ch" forName="Child4" refType="w" fact="0.6257"/>
              <dgm:constr type="t" for="ch" forName="Child4" refType="h" fact="0.2"/>
              <dgm:constr type="w" for="ch" forName="Child4" refType="w" fact="0.1747"/>
              <dgm:constr type="h" for="ch" forName="Child4" refType="h" fact="0.75"/>
              <dgm:constr type="l" for="ch" forName="Parent4" refType="w" fact="0.6003"/>
              <dgm:constr type="t" for="ch" forName="Parent4" refType="h" fact="0.025"/>
              <dgm:constr type="w" for="ch" forName="Parent4" refType="w" fact="0.2001"/>
              <dgm:constr type="h" for="ch" forName="Parent4" refType="h" fact="0.175"/>
              <dgm:constr type="l" for="ch" forName="ChildAccent5" refType="w" fact="0.7999"/>
              <dgm:constr type="t" for="ch" forName="ChildAccent5" refType="h" fact="0.2"/>
              <dgm:constr type="w" for="ch" forName="ChildAccent5" refType="w" fact="0.2001"/>
              <dgm:constr type="h" for="ch" forName="ChildAccent5" refType="h" fact="0.8"/>
              <dgm:constr type="l" for="ch" forName="Child5" refType="w" fact="0.8253"/>
              <dgm:constr type="t" for="ch" forName="Child5" refType="h" fact="0.2"/>
              <dgm:constr type="w" for="ch" forName="Child5" refType="w" fact="0.1747"/>
              <dgm:constr type="h" for="ch" forName="Child5" refType="h" fact="0.8"/>
              <dgm:constr type="l" for="ch" forName="Parent5" refType="w" fact="0.7999"/>
              <dgm:constr type="t" for="ch" forName="Parent5" refType="h" fact="0"/>
              <dgm:constr type="w" for="ch" forName="Parent5" refType="w" fact="0.2001"/>
              <dgm:constr type="h" for="ch" forName="Parent5" refType="h" fact="0.2"/>
            </dgm:constrLst>
          </dgm:if>
          <dgm:if name="Name9"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Accent1" refType="w" fact="0"/>
              <dgm:constr type="t" for="ch" forName="ChildAccent1" refType="h" fact="0.2087"/>
              <dgm:constr type="w" for="ch" forName="ChildAccent1" refType="w" fact="0.167"/>
              <dgm:constr type="h" for="ch" forName="ChildAccent1" refType="h" fact="0.5586"/>
              <dgm:constr type="l" for="ch" forName="Child1" refType="w" fact="0.0212"/>
              <dgm:constr type="t" for="ch" forName="Child1" refType="h" fact="0.2087"/>
              <dgm:constr type="w" for="ch" forName="Child1" refType="w" fact="0.1458"/>
              <dgm:constr type="h" for="ch" forName="Child1" refType="h" fact="0.5586"/>
              <dgm:constr type="l" for="ch" forName="Parent1" refType="w" fact="0"/>
              <dgm:constr type="t" for="ch" forName="Parent1" refType="h" fact="0.1156"/>
              <dgm:constr type="w" for="ch" forName="Parent1" refType="w" fact="0.167"/>
              <dgm:constr type="h" for="ch" forName="Parent1" refType="h" fact="0.0931"/>
              <dgm:constr type="l" for="ch" forName="ChildAccent2" refType="w" fact="0.167"/>
              <dgm:constr type="t" for="ch" forName="ChildAccent2" refType="h" fact="0.2087"/>
              <dgm:constr type="w" for="ch" forName="ChildAccent2" refType="w" fact="0.167"/>
              <dgm:constr type="h" for="ch" forName="ChildAccent2" refType="h" fact="0.6051"/>
              <dgm:constr type="l" for="ch" forName="Child2" refType="w" fact="0.1888"/>
              <dgm:constr type="t" for="ch" forName="Child2" refType="h" fact="0.2087"/>
              <dgm:constr type="w" for="ch" forName="Child2" refType="w" fact="0.1458"/>
              <dgm:constr type="h" for="ch" forName="Child2" refType="h" fact="0.6051"/>
              <dgm:constr type="l" for="ch" forName="Parent2" refType="w" fact="0.167"/>
              <dgm:constr type="t" for="ch" forName="Parent2" refType="h" fact="0.0923"/>
              <dgm:constr type="w" for="ch" forName="Parent2" refType="w" fact="0.167"/>
              <dgm:constr type="h" for="ch" forName="Parent2" refType="h" fact="0.1164"/>
              <dgm:constr type="l" for="ch" forName="ChildAccent3" refType="w" fact="0.3339"/>
              <dgm:constr type="t" for="ch" forName="ChildAccent3" refType="h" fact="0.2087"/>
              <dgm:constr type="w" for="ch" forName="ChildAccent3" refType="w" fact="0.167"/>
              <dgm:constr type="h" for="ch" forName="ChildAccent3" refType="h" fact="0.6517"/>
              <dgm:constr type="l" for="ch" forName="Child3" refType="w" fact="0.3551"/>
              <dgm:constr type="t" for="ch" forName="Child3" refType="h" fact="0.2087"/>
              <dgm:constr type="w" for="ch" forName="Child3" refType="w" fact="0.1458"/>
              <dgm:constr type="h" for="ch" forName="Child3" refType="h" fact="0.6517"/>
              <dgm:constr type="l" for="ch" forName="Parent3" refType="w" fact="0.3339"/>
              <dgm:constr type="t" for="ch" forName="Parent3" refType="h" fact="0.0698"/>
              <dgm:constr type="w" for="ch" forName="Parent3" refType="w" fact="0.167"/>
              <dgm:constr type="h" for="ch" forName="Parent3" refType="h" fact="0.1396"/>
              <dgm:constr type="l" for="ch" forName="ChildAccent4" refType="w" fact="0.5009"/>
              <dgm:constr type="t" for="ch" forName="ChildAccent4" refType="h" fact="0.2087"/>
              <dgm:constr type="w" for="ch" forName="ChildAccent4" refType="w" fact="0.167"/>
              <dgm:constr type="h" for="ch" forName="ChildAccent4" refType="h" fact="0.6982"/>
              <dgm:constr type="l" for="ch" forName="Child4" refType="w" fact="0.5221"/>
              <dgm:constr type="t" for="ch" forName="Child4" refType="h" fact="0.2087"/>
              <dgm:constr type="w" for="ch" forName="Child4" refType="w" fact="0.1458"/>
              <dgm:constr type="h" for="ch" forName="Child4" refType="h" fact="0.6982"/>
              <dgm:constr type="l" for="ch" forName="Parent4" refType="w" fact="0.501"/>
              <dgm:constr type="t" for="ch" forName="Parent4" refType="h" fact="0.0458"/>
              <dgm:constr type="w" for="ch" forName="Parent4" refType="w" fact="0.167"/>
              <dgm:constr type="h" for="ch" forName="Parent4" refType="h" fact="0.1629"/>
              <dgm:constr type="l" for="ch" forName="ChildAccent5" refType="w" fact="0.6674"/>
              <dgm:constr type="t" for="ch" forName="ChildAccent5" refType="h" fact="0.2087"/>
              <dgm:constr type="w" for="ch" forName="ChildAccent5" refType="w" fact="0.167"/>
              <dgm:constr type="h" for="ch" forName="ChildAccent5" refType="h" fact="0.7448"/>
              <dgm:constr type="l" for="ch" forName="Child5" refType="w" fact="0.6886"/>
              <dgm:constr type="t" for="ch" forName="Child5" refType="h" fact="0.2087"/>
              <dgm:constr type="w" for="ch" forName="Child5" refType="w" fact="0.1458"/>
              <dgm:constr type="h" for="ch" forName="Child5" refType="h" fact="0.7448"/>
              <dgm:constr type="l" for="ch" forName="Parent5" refType="w" fact="0.668"/>
              <dgm:constr type="t" for="ch" forName="Parent5" refType="h" fact="0.0225"/>
              <dgm:constr type="w" for="ch" forName="Parent5" refType="w" fact="0.167"/>
              <dgm:constr type="h" for="ch" forName="Parent5" refType="h" fact="0.1862"/>
              <dgm:constr type="l" for="ch" forName="ChildAccent6" refType="w" fact="0.833"/>
              <dgm:constr type="t" for="ch" forName="ChildAccent6" refType="h" fact="0.2087"/>
              <dgm:constr type="w" for="ch" forName="ChildAccent6" refType="w" fact="0.167"/>
              <dgm:constr type="h" for="ch" forName="ChildAccent6" refType="h" fact="0.7913"/>
              <dgm:constr type="l" for="ch" forName="Child6" refType="w" fact="0.8542"/>
              <dgm:constr type="t" for="ch" forName="Child6" refType="h" fact="0.2087"/>
              <dgm:constr type="w" for="ch" forName="Child6" refType="w" fact="0.1458"/>
              <dgm:constr type="h" for="ch" forName="Child6" refType="h" fact="0.7913"/>
              <dgm:constr type="l" for="ch" forName="Parent6" refType="w" fact="0.835"/>
              <dgm:constr type="t" for="ch" forName="Parent6" refType="h" fact="0"/>
              <dgm:constr type="w" for="ch" forName="Parent6" refType="w" fact="0.165"/>
              <dgm:constr type="h" for="ch" forName="Parent6" refType="h" fact="0.2095"/>
            </dgm:constrLst>
          </dgm:if>
          <dgm:else name="Name10">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Accent1" refType="w" fact="0"/>
              <dgm:constr type="t" for="ch" forName="ChildAccent1" refType="h" fact="0.2168"/>
              <dgm:constr type="w" for="ch" forName="ChildAccent1" refType="w" fact="0.1432"/>
              <dgm:constr type="h" for="ch" forName="ChildAccent1" refType="h" fact="0.5221"/>
              <dgm:constr type="l" for="ch" forName="Child1" refType="w" fact="0.0182"/>
              <dgm:constr type="t" for="ch" forName="Child1" refType="h" fact="0.2168"/>
              <dgm:constr type="w" for="ch" forName="Child1" refType="w" fact="0.125"/>
              <dgm:constr type="h" for="ch" forName="Child1" refType="h" fact="0.5221"/>
              <dgm:constr type="l" for="ch" forName="Parent1" refType="w" fact="0"/>
              <dgm:constr type="t" for="ch" forName="Parent1" refType="h" fact="0.1298"/>
              <dgm:constr type="w" for="ch" forName="Parent1" refType="w" fact="0.1432"/>
              <dgm:constr type="h" for="ch" forName="Parent1" refType="h" fact="0.087"/>
              <dgm:constr type="l" for="ch" forName="ChildAccent2" refType="w" fact="0.1432"/>
              <dgm:constr type="t" for="ch" forName="ChildAccent2" refType="h" fact="0.2168"/>
              <dgm:constr type="w" for="ch" forName="ChildAccent2" refType="w" fact="0.1432"/>
              <dgm:constr type="h" for="ch" forName="ChildAccent2" refType="h" fact="0.5656"/>
              <dgm:constr type="l" for="ch" forName="Child2" refType="w" fact="0.1614"/>
              <dgm:constr type="t" for="ch" forName="Child2" refType="h" fact="0.2168"/>
              <dgm:constr type="w" for="ch" forName="Child2" refType="w" fact="0.125"/>
              <dgm:constr type="h" for="ch" forName="Child2" refType="h" fact="0.5656"/>
              <dgm:constr type="l" for="ch" forName="Parent2" refType="w" fact="0.1432"/>
              <dgm:constr type="t" for="ch" forName="Parent2" refType="h" fact="0.108"/>
              <dgm:constr type="w" for="ch" forName="Parent2" refType="w" fact="0.1432"/>
              <dgm:constr type="h" for="ch" forName="Parent2" refType="h" fact="0.1088"/>
              <dgm:constr type="l" for="ch" forName="ChildAccent3" refType="w" fact="0.2865"/>
              <dgm:constr type="t" for="ch" forName="ChildAccent3" refType="h" fact="0.2168"/>
              <dgm:constr type="w" for="ch" forName="ChildAccent3" refType="w" fact="0.1432"/>
              <dgm:constr type="h" for="ch" forName="ChildAccent3" refType="h" fact="0.6091"/>
              <dgm:constr type="l" for="ch" forName="Child3" refType="w" fact="0.3047"/>
              <dgm:constr type="t" for="ch" forName="Child3" refType="h" fact="0.2168"/>
              <dgm:constr type="w" for="ch" forName="Child3" refType="w" fact="0.125"/>
              <dgm:constr type="h" for="ch" forName="Child3" refType="h" fact="0.6091"/>
              <dgm:constr type="l" for="ch" forName="Parent3" refType="w" fact="0.2865"/>
              <dgm:constr type="t" for="ch" forName="Parent3" refType="h" fact="0.087"/>
              <dgm:constr type="w" for="ch" forName="Parent3" refType="w" fact="0.143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Child4" refType="w" fact="0.4479"/>
              <dgm:constr type="t" for="ch" forName="Child4" refType="h" fact="0.2168"/>
              <dgm:constr type="w" for="ch" forName="Child4" refType="w" fact="0.125"/>
              <dgm:constr type="h" for="ch" forName="Child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5726"/>
              <dgm:constr type="t" for="ch" forName="ChildAccent5" refType="h" fact="0.2168"/>
              <dgm:constr type="w" for="ch" forName="ChildAccent5" refType="w" fact="0.1432"/>
              <dgm:constr type="h" for="ch" forName="ChildAccent5" refType="h" fact="0.6962"/>
              <dgm:constr type="l" for="ch" forName="Child5" refType="w" fact="0.5908"/>
              <dgm:constr type="t" for="ch" forName="Child5" refType="h" fact="0.2168"/>
              <dgm:constr type="w" for="ch" forName="Child5" refType="w" fact="0.125"/>
              <dgm:constr type="h" for="ch" forName="Child5" refType="h" fact="0.6962"/>
              <dgm:constr type="l" for="ch" forName="Parent5" refType="w" fact="0.5726"/>
              <dgm:constr type="t" for="ch" forName="Parent5" refType="h" fact="0.0428"/>
              <dgm:constr type="w" for="ch" forName="Parent5" refType="w" fact="0.1432"/>
              <dgm:constr type="h" for="ch" forName="Parent5" refType="h" fact="0.174"/>
              <dgm:constr type="l" for="ch" forName="ChildAccent6" refType="w" fact="0.7147"/>
              <dgm:constr type="t" for="ch" forName="ChildAccent6" refType="h" fact="0.2168"/>
              <dgm:constr type="w" for="ch" forName="ChildAccent6" refType="w" fact="0.1432"/>
              <dgm:constr type="h" for="ch" forName="ChildAccent6" refType="h" fact="0.7397"/>
              <dgm:constr type="l" for="ch" forName="Child6" refType="w" fact="0.7329"/>
              <dgm:constr type="t" for="ch" forName="Child6" refType="h" fact="0.2168"/>
              <dgm:constr type="w" for="ch" forName="Child6" refType="w" fact="0.125"/>
              <dgm:constr type="h" for="ch" forName="Child6" refType="h" fact="0.7397"/>
              <dgm:constr type="l" for="ch" forName="Parent6" refType="w" fact="0.716"/>
              <dgm:constr type="t" for="ch" forName="Parent6" refType="h" fact="0.0217"/>
              <dgm:constr type="w" for="ch" forName="Parent6" refType="w" fact="0.1424"/>
              <dgm:constr type="h" for="ch" forName="Parent6" refType="h" fact="0.1958"/>
              <dgm:constr type="l" for="ch" forName="ChildAccent7" refType="w" fact="0.8568"/>
              <dgm:constr type="t" for="ch" forName="ChildAccent7" refType="h" fact="0.2168"/>
              <dgm:constr type="w" for="ch" forName="ChildAccent7" refType="w" fact="0.1432"/>
              <dgm:constr type="h" for="ch" forName="ChildAccent7" refType="h" fact="0.7832"/>
              <dgm:constr type="l" for="ch" forName="Child7" refType="w" fact="0.875"/>
              <dgm:constr type="t" for="ch" forName="Child7" refType="h" fact="0.2168"/>
              <dgm:constr type="w" for="ch" forName="Child7" refType="w" fact="0.125"/>
              <dgm:constr type="h" for="ch" forName="Child7" refType="h" fact="0.7832"/>
              <dgm:constr type="l" for="ch" forName="Parent7" refType="w" fact="0.8577"/>
              <dgm:constr type="t" for="ch" forName="Parent7" refType="h" fact="0"/>
              <dgm:constr type="w" for="ch" forName="Parent7" refType="w" fact="0.1423"/>
              <dgm:constr type="h" for="ch" forName="Parent7" refType="h" fact="0.2175"/>
            </dgm:constrLst>
          </dgm:else>
        </dgm:choose>
      </dgm:if>
      <dgm:else name="Name11">
        <dgm:choose name="Name12">
          <dgm:if name="Name13"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14"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2" refType="w" fact="0"/>
              <dgm:constr type="t" for="ch" forName="Child2" refType="h" fact="0.1613"/>
              <dgm:constr type="w" for="ch" forName="Child2" refType="w" fact="0.4365"/>
              <dgm:constr type="h" for="ch" forName="Child2" refType="h" fact="0.8387"/>
              <dgm:constr type="l" for="ch" forName="Child1" refType="w" fact="0.5"/>
              <dgm:constr type="t" for="ch" forName="Child1" refType="h" fact="0.1613"/>
              <dgm:constr type="w" for="ch" forName="Child1" refType="w" fact="0.4365"/>
              <dgm:constr type="h" for="ch" forName="Child1" refType="h" fact="0.7742"/>
              <dgm:constr type="l" for="ch" forName="ChildAccent1" refType="w" fact="0.5"/>
              <dgm:constr type="t" for="ch" forName="ChildAccent1" refType="h" fact="0.1613"/>
              <dgm:constr type="w" for="ch" forName="ChildAccent1" refType="w" fact="0.5"/>
              <dgm:constr type="h" for="ch" forName="ChildAccent1" refType="h" fact="0.7742"/>
              <dgm:constr type="l" for="ch" forName="Parent1" refType="w" fact="0.5"/>
              <dgm:constr type="t" for="ch" forName="Parent1" refType="h" fact="0.0323"/>
              <dgm:constr type="w" for="ch" forName="Parent1" refType="w" fact="0.5"/>
              <dgm:constr type="h" for="ch" forName="Parent1" refType="h" fact="0.129"/>
              <dgm:constr type="l" for="ch" forName="ChildAccent2" refType="w" fact="0"/>
              <dgm:constr type="t" for="ch" forName="ChildAccent2" refType="h" fact="0.1613"/>
              <dgm:constr type="w" for="ch" forName="ChildAccent2" refType="w" fact="0.5"/>
              <dgm:constr type="h" for="ch" forName="ChildAccent2" refType="h" fact="0.8387"/>
              <dgm:constr type="l" for="ch" forName="Parent2" refType="w" fact="0"/>
              <dgm:constr type="t" for="ch" forName="Parent2" refType="h" fact="0"/>
              <dgm:constr type="w" for="ch" forName="Parent2" refType="w" fact="0.5"/>
              <dgm:constr type="h" for="ch" forName="Parent2" refType="h" fact="0.1613"/>
            </dgm:constrLst>
          </dgm:if>
          <dgm:if name="Name15"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3" refType="w" fact="0"/>
              <dgm:constr type="t" for="ch" forName="Child3" refType="h" fact="0.1757"/>
              <dgm:constr type="w" for="ch" forName="Child3" refType="w" fact="0.291"/>
              <dgm:constr type="h" for="ch" forName="Child3" refType="h" fact="0.8243"/>
              <dgm:constr type="l" for="ch" forName="Child2" refType="w" fact="0.3333"/>
              <dgm:constr type="t" for="ch" forName="Child2" refType="h" fact="0.1757"/>
              <dgm:constr type="w" for="ch" forName="Child2" refType="w" fact="0.291"/>
              <dgm:constr type="h" for="ch" forName="Child2" refType="h" fact="0.7655"/>
              <dgm:constr type="l" for="ch" forName="Child1" refType="w" fact="0.6667"/>
              <dgm:constr type="t" for="ch" forName="Child1" refType="h" fact="0.1757"/>
              <dgm:constr type="w" for="ch" forName="Child1" refType="w" fact="0.291"/>
              <dgm:constr type="h" for="ch" forName="Child1" refType="h" fact="0.7066"/>
              <dgm:constr type="l" for="ch" forName="ChildAccent1" refType="w" fact="0.6667"/>
              <dgm:constr type="t" for="ch" forName="ChildAccent1" refType="h" fact="0.1757"/>
              <dgm:constr type="w" for="ch" forName="ChildAccent1" refType="w" fact="0.3333"/>
              <dgm:constr type="h" for="ch" forName="ChildAccent1" refType="h" fact="0.7066"/>
              <dgm:constr type="l" for="ch" forName="Parent1" refType="w" fact="0.6667"/>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
              <dgm:constr type="t" for="ch" forName="ChildAccent3" refType="h" fact="0.1757"/>
              <dgm:constr type="w" for="ch" forName="ChildAccent3" refType="w" fact="0.3333"/>
              <dgm:constr type="h" for="ch" forName="ChildAccent3" refType="h" fact="0.8243"/>
              <dgm:constr type="l" for="ch" forName="Parent3" refType="w" fact="0"/>
              <dgm:constr type="t" for="ch" forName="Parent3" refType="h" fact="0"/>
              <dgm:constr type="w" for="ch" forName="Parent3" refType="w" fact="0.3333"/>
              <dgm:constr type="h" for="ch" forName="Parent3" refType="h" fact="0.176"/>
            </dgm:constrLst>
          </dgm:if>
          <dgm:if name="Name16"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4" refType="w" fact="0"/>
              <dgm:constr type="t" for="ch" forName="Child4" refType="h" fact="0.1892"/>
              <dgm:constr type="w" for="ch" forName="Child4" refType="w" fact="0.2183"/>
              <dgm:constr type="h" for="ch" forName="Child4" refType="h" fact="0.8108"/>
              <dgm:constr type="l" for="ch" forName="Child3" refType="w" fact="0.25"/>
              <dgm:constr type="t" for="ch" forName="Child3" refType="h" fact="0.1892"/>
              <dgm:constr type="w" for="ch" forName="Child3" refType="w" fact="0.2183"/>
              <dgm:constr type="h" for="ch" forName="Child3" refType="h" fact="0.7568"/>
              <dgm:constr type="l" for="ch" forName="Child2" refType="w" fact="0.5"/>
              <dgm:constr type="t" for="ch" forName="Child2" refType="h" fact="0.1892"/>
              <dgm:constr type="w" for="ch" forName="Child2" refType="w" fact="0.2183"/>
              <dgm:constr type="h" for="ch" forName="Child2" refType="h" fact="0.7027"/>
              <dgm:constr type="l" for="ch" forName="Child1" refType="w" fact="0.75"/>
              <dgm:constr type="t" for="ch" forName="Child1" refType="h" fact="0.1892"/>
              <dgm:constr type="w" for="ch" forName="Child1" refType="w" fact="0.2183"/>
              <dgm:constr type="h" for="ch" forName="Child1" refType="h" fact="0.6486"/>
              <dgm:constr type="l" for="ch" forName="ChildAccent1" refType="w" fact="0.75"/>
              <dgm:constr type="t" for="ch" forName="ChildAccent1" refType="h" fact="0.1892"/>
              <dgm:constr type="w" for="ch" forName="ChildAccent1" refType="w" fact="0.25"/>
              <dgm:constr type="h" for="ch" forName="ChildAccent1" refType="h" fact="0.6486"/>
              <dgm:constr type="l" for="ch" forName="Parent1" refType="w" fact="0.75"/>
              <dgm:constr type="t" for="ch" forName="Parent1" refType="h" fact="0.0811"/>
              <dgm:constr type="w" for="ch" forName="Parent1" refType="w" fact="0.25"/>
              <dgm:constr type="h" for="ch" forName="Parent1" refType="h" fact="0.1081"/>
              <dgm:constr type="l" for="ch" forName="ChildAccent2" refType="w" fact="0.5"/>
              <dgm:constr type="t" for="ch" forName="ChildAccent2" refType="h" fact="0.1892"/>
              <dgm:constr type="w" for="ch" forName="ChildAccent2" refType="w" fact="0.25"/>
              <dgm:constr type="h" for="ch" forName="ChildAccent2" refType="h" fact="0.7027"/>
              <dgm:constr type="l" for="ch" forName="Parent2" refType="w" fact="0.5"/>
              <dgm:constr type="t" for="ch" forName="Parent2" refType="h" fact="0.0541"/>
              <dgm:constr type="w" for="ch" forName="Parent2" refType="w" fact="0.25"/>
              <dgm:constr type="h" for="ch" forName="Parent2" refType="h" fact="0.1351"/>
              <dgm:constr type="l" for="ch" forName="ChildAccent3" refType="w" fact="0.25"/>
              <dgm:constr type="t" for="ch" forName="ChildAccent3" refType="h" fact="0.1892"/>
              <dgm:constr type="w" for="ch" forName="ChildAccent3" refType="w" fact="0.25"/>
              <dgm:constr type="h" for="ch" forName="ChildAccent3" refType="h" fact="0.7568"/>
              <dgm:constr type="l" for="ch" forName="Parent3" refType="w" fact="0.25"/>
              <dgm:constr type="t" for="ch" forName="Parent3" refType="h" fact="0.0279"/>
              <dgm:constr type="w" for="ch" forName="Parent3" refType="w" fact="0.25"/>
              <dgm:constr type="h" for="ch" forName="Parent3" refType="h" fact="0.161"/>
              <dgm:constr type="l" for="ch" forName="ChildAccent4" refType="w" fact="0"/>
              <dgm:constr type="t" for="ch" forName="ChildAccent4" refType="h" fact="0.1892"/>
              <dgm:constr type="w" for="ch" forName="ChildAccent4" refType="w" fact="0.25"/>
              <dgm:constr type="h" for="ch" forName="ChildAccent4" refType="h" fact="0.8108"/>
              <dgm:constr type="l" for="ch" forName="Parent4" refType="w" fact="0"/>
              <dgm:constr type="t" for="ch" forName="Parent4" refType="h" fact="0"/>
              <dgm:constr type="w" for="ch" forName="Parent4" refType="w" fact="0.25"/>
              <dgm:constr type="h" for="ch" forName="Parent4" refType="h" fact="0.1892"/>
            </dgm:constrLst>
          </dgm:if>
          <dgm:if name="Name17"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5" refType="w" fact="0"/>
              <dgm:constr type="t" for="ch" forName="Child5" refType="h" fact="0.2"/>
              <dgm:constr type="w" for="ch" forName="Child5" refType="w" fact="0.1747"/>
              <dgm:constr type="h" for="ch" forName="Child5" refType="h" fact="0.8"/>
              <dgm:constr type="l" for="ch" forName="Child4" refType="w" fact="0.2001"/>
              <dgm:constr type="t" for="ch" forName="Child4" refType="h" fact="0.2"/>
              <dgm:constr type="w" for="ch" forName="Child4" refType="w" fact="0.1747"/>
              <dgm:constr type="h" for="ch" forName="Child4" refType="h" fact="0.75"/>
              <dgm:constr type="l" for="ch" forName="Child3" refType="w" fact="0.4002"/>
              <dgm:constr type="t" for="ch" forName="Child3" refType="h" fact="0.2"/>
              <dgm:constr type="w" for="ch" forName="Child3" refType="w" fact="0.1747"/>
              <dgm:constr type="h" for="ch" forName="Child3" refType="h" fact="0.7"/>
              <dgm:constr type="l" for="ch" forName="Child2" refType="w" fact="0.6003"/>
              <dgm:constr type="t" for="ch" forName="Child2" refType="h" fact="0.2"/>
              <dgm:constr type="w" for="ch" forName="Child2" refType="w" fact="0.1747"/>
              <dgm:constr type="h" for="ch" forName="Child2" refType="h" fact="0.65"/>
              <dgm:constr type="l" for="ch" forName="Child1" refType="w" fact="0.7999"/>
              <dgm:constr type="t" for="ch" forName="Child1" refType="h" fact="0.2"/>
              <dgm:constr type="w" for="ch" forName="Child1" refType="w" fact="0.1747"/>
              <dgm:constr type="h" for="ch" forName="Child1" refType="h" fact="0.6"/>
              <dgm:constr type="l" for="ch" forName="ChildAccent1" refType="w" fact="0.7999"/>
              <dgm:constr type="t" for="ch" forName="ChildAccent1" refType="h" fact="0.2"/>
              <dgm:constr type="w" for="ch" forName="ChildAccent1" refType="w" fact="0.2001"/>
              <dgm:constr type="h" for="ch" forName="ChildAccent1" refType="h" fact="0.6"/>
              <dgm:constr type="l" for="ch" forName="Parent1" refType="w" fact="0.7999"/>
              <dgm:constr type="t" for="ch" forName="Parent1" refType="h" fact="0.1"/>
              <dgm:constr type="w" for="ch" forName="Parent1" refType="w" fact="0.2001"/>
              <dgm:constr type="h" for="ch" forName="Parent1" refType="h" fact="0.1"/>
              <dgm:constr type="l" for="ch" forName="ChildAccent2" refType="w" fact="0.6003"/>
              <dgm:constr type="t" for="ch" forName="ChildAccent2" refType="h" fact="0.2"/>
              <dgm:constr type="w" for="ch" forName="ChildAccent2" refType="w" fact="0.2001"/>
              <dgm:constr type="h" for="ch" forName="ChildAccent2" refType="h" fact="0.65"/>
              <dgm:constr type="l" for="ch" forName="Parent2" refType="w" fact="0.6003"/>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2001"/>
              <dgm:constr type="t" for="ch" forName="ChildAccent4" refType="h" fact="0.2"/>
              <dgm:constr type="w" for="ch" forName="ChildAccent4" refType="w" fact="0.2001"/>
              <dgm:constr type="h" for="ch" forName="ChildAccent4" refType="h" fact="0.75"/>
              <dgm:constr type="l" for="ch" forName="Parent4" refType="w" fact="0.2001"/>
              <dgm:constr type="t" for="ch" forName="Parent4" refType="h" fact="0.025"/>
              <dgm:constr type="w" for="ch" forName="Parent4" refType="w" fact="0.2001"/>
              <dgm:constr type="h" for="ch" forName="Parent4" refType="h" fact="0.175"/>
              <dgm:constr type="l" for="ch" forName="ChildAccent5" refType="w" fact="0"/>
              <dgm:constr type="t" for="ch" forName="ChildAccent5" refType="h" fact="0.2"/>
              <dgm:constr type="w" for="ch" forName="ChildAccent5" refType="w" fact="0.2001"/>
              <dgm:constr type="h" for="ch" forName="ChildAccent5" refType="h" fact="0.8"/>
              <dgm:constr type="l" for="ch" forName="Parent5" refType="w" fact="0"/>
              <dgm:constr type="t" for="ch" forName="Parent5" refType="h" fact="0"/>
              <dgm:constr type="w" for="ch" forName="Parent5" refType="w" fact="0.2001"/>
              <dgm:constr type="h" for="ch" forName="Parent5" refType="h" fact="0.2"/>
            </dgm:constrLst>
          </dgm:if>
          <dgm:if name="Name18"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6" refType="w" fact="0"/>
              <dgm:constr type="t" for="ch" forName="Child6" refType="h" fact="0.2087"/>
              <dgm:constr type="w" for="ch" forName="Child6" refType="w" fact="0.1458"/>
              <dgm:constr type="h" for="ch" forName="Child6" refType="h" fact="0.7913"/>
              <dgm:constr type="l" for="ch" forName="Child5" refType="w" fact="0.167"/>
              <dgm:constr type="t" for="ch" forName="Child5" refType="h" fact="0.2087"/>
              <dgm:constr type="w" for="ch" forName="Child5" refType="w" fact="0.1458"/>
              <dgm:constr type="h" for="ch" forName="Child5" refType="h" fact="0.7448"/>
              <dgm:constr type="l" for="ch" forName="Child4" refType="w" fact="0.3339"/>
              <dgm:constr type="t" for="ch" forName="Child4" refType="h" fact="0.2087"/>
              <dgm:constr type="w" for="ch" forName="Child4" refType="w" fact="0.1458"/>
              <dgm:constr type="h" for="ch" forName="Child4" refType="h" fact="0.6982"/>
              <dgm:constr type="l" for="ch" forName="Child3" refType="w" fact="0.5009"/>
              <dgm:constr type="t" for="ch" forName="Child3" refType="h" fact="0.2087"/>
              <dgm:constr type="w" for="ch" forName="Child3" refType="w" fact="0.1458"/>
              <dgm:constr type="h" for="ch" forName="Child3" refType="h" fact="0.6517"/>
              <dgm:constr type="l" for="ch" forName="Child2" refType="w" fact="0.6674"/>
              <dgm:constr type="t" for="ch" forName="Child2" refType="h" fact="0.2087"/>
              <dgm:constr type="w" for="ch" forName="Child2" refType="w" fact="0.1458"/>
              <dgm:constr type="h" for="ch" forName="Child2" refType="h" fact="0.6051"/>
              <dgm:constr type="l" for="ch" forName="Child1" refType="w" fact="0.833"/>
              <dgm:constr type="t" for="ch" forName="Child1" refType="h" fact="0.2087"/>
              <dgm:constr type="w" for="ch" forName="Child1" refType="w" fact="0.1458"/>
              <dgm:constr type="h" for="ch" forName="Child1" refType="h" fact="0.5586"/>
              <dgm:constr type="l" for="ch" forName="ChildAccent1" refType="w" fact="0.833"/>
              <dgm:constr type="t" for="ch" forName="ChildAccent1" refType="h" fact="0.2087"/>
              <dgm:constr type="w" for="ch" forName="ChildAccent1" refType="w" fact="0.167"/>
              <dgm:constr type="h" for="ch" forName="ChildAccent1" refType="h" fact="0.5586"/>
              <dgm:constr type="l" for="ch" forName="Parent1" refType="w" fact="0.833"/>
              <dgm:constr type="t" for="ch" forName="Parent1" refType="h" fact="0.1156"/>
              <dgm:constr type="w" for="ch" forName="Parent1" refType="w" fact="0.167"/>
              <dgm:constr type="h" for="ch" forName="Parent1" refType="h" fact="0.0931"/>
              <dgm:constr type="l" for="ch" forName="ChildAccent2" refType="w" fact="0.6674"/>
              <dgm:constr type="t" for="ch" forName="ChildAccent2" refType="h" fact="0.2087"/>
              <dgm:constr type="w" for="ch" forName="ChildAccent2" refType="w" fact="0.167"/>
              <dgm:constr type="h" for="ch" forName="ChildAccent2" refType="h" fact="0.6051"/>
              <dgm:constr type="l" for="ch" forName="Parent2" refType="w" fact="0.6674"/>
              <dgm:constr type="t" for="ch" forName="Parent2" refType="h" fact="0.0923"/>
              <dgm:constr type="w" for="ch" forName="Parent2" refType="w" fact="0.165"/>
              <dgm:constr type="h" for="ch" forName="Parent2" refType="h" fact="0.1164"/>
              <dgm:constr type="l" for="ch" forName="ChildAccent3" refType="w" fact="0.5009"/>
              <dgm:constr type="t" for="ch" forName="ChildAccent3" refType="h" fact="0.2087"/>
              <dgm:constr type="w" for="ch" forName="ChildAccent3" refType="w" fact="0.167"/>
              <dgm:constr type="h" for="ch" forName="ChildAccent3" refType="h" fact="0.6517"/>
              <dgm:constr type="l" for="ch" forName="Parent3" refType="w" fact="0.5009"/>
              <dgm:constr type="t" for="ch" forName="Parent3" refType="h" fact="0.0698"/>
              <dgm:constr type="w" for="ch" forName="Parent3" refType="w" fact="0.166"/>
              <dgm:constr type="h" for="ch" forName="Parent3" refType="h" fact="0.1396"/>
              <dgm:constr type="l" for="ch" forName="ChildAccent4" refType="w" fact="0.3339"/>
              <dgm:constr type="t" for="ch" forName="ChildAccent4" refType="h" fact="0.2087"/>
              <dgm:constr type="w" for="ch" forName="ChildAccent4" refType="w" fact="0.167"/>
              <dgm:constr type="h" for="ch" forName="ChildAccent4" refType="h" fact="0.6982"/>
              <dgm:constr type="l" for="ch" forName="Parent4" refType="w" fact="0.3339"/>
              <dgm:constr type="t" for="ch" forName="Parent4" refType="h" fact="0.0458"/>
              <dgm:constr type="w" for="ch" forName="Parent4" refType="w" fact="0.167"/>
              <dgm:constr type="h" for="ch" forName="Parent4" refType="h" fact="0.1629"/>
              <dgm:constr type="l" for="ch" forName="ChildAccent5" refType="w" fact="0.167"/>
              <dgm:constr type="t" for="ch" forName="ChildAccent5" refType="h" fact="0.2087"/>
              <dgm:constr type="w" for="ch" forName="ChildAccent5" refType="w" fact="0.167"/>
              <dgm:constr type="h" for="ch" forName="ChildAccent5" refType="h" fact="0.7448"/>
              <dgm:constr type="l" for="ch" forName="Parent5" refType="w" fact="0.167"/>
              <dgm:constr type="t" for="ch" forName="Parent5" refType="h" fact="0.0225"/>
              <dgm:constr type="w" for="ch" forName="Parent5" refType="w" fact="0.167"/>
              <dgm:constr type="h" for="ch" forName="Parent5" refType="h" fact="0.1862"/>
              <dgm:constr type="l" for="ch" forName="ChildAccent6" refType="w" fact="0"/>
              <dgm:constr type="t" for="ch" forName="ChildAccent6" refType="h" fact="0.2087"/>
              <dgm:constr type="w" for="ch" forName="ChildAccent6" refType="w" fact="0.167"/>
              <dgm:constr type="h" for="ch" forName="ChildAccent6" refType="h" fact="0.7913"/>
              <dgm:constr type="l" for="ch" forName="Parent6" refType="w" fact="0"/>
              <dgm:constr type="t" for="ch" forName="Parent6" refType="h" fact="0"/>
              <dgm:constr type="w" for="ch" forName="Parent6" refType="w" fact="0.167"/>
              <dgm:constr type="h" for="ch" forName="Parent6" refType="h" fact="0.2095"/>
            </dgm:constrLst>
          </dgm:if>
          <dgm:else name="Name19">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7" refType="w" fact="0"/>
              <dgm:constr type="t" for="ch" forName="Child7" refType="h" fact="0.2168"/>
              <dgm:constr type="w" for="ch" forName="Child7" refType="w" fact="0.125"/>
              <dgm:constr type="h" for="ch" forName="Child7" refType="h" fact="0.7832"/>
              <dgm:constr type="l" for="ch" forName="Child6" refType="w" fact="0.1432"/>
              <dgm:constr type="t" for="ch" forName="Child6" refType="h" fact="0.2168"/>
              <dgm:constr type="w" for="ch" forName="Child6" refType="w" fact="0.125"/>
              <dgm:constr type="h" for="ch" forName="Child6" refType="h" fact="0.7397"/>
              <dgm:constr type="l" for="ch" forName="Child5" refType="w" fact="0.2865"/>
              <dgm:constr type="t" for="ch" forName="Child5" refType="h" fact="0.2168"/>
              <dgm:constr type="w" for="ch" forName="Child5" refType="w" fact="0.125"/>
              <dgm:constr type="h" for="ch" forName="Child5" refType="h" fact="0.6962"/>
              <dgm:constr type="l" for="ch" forName="Child4" refType="w" fact="0.4297"/>
              <dgm:constr type="t" for="ch" forName="Child4" refType="h" fact="0.2168"/>
              <dgm:constr type="w" for="ch" forName="Child4" refType="w" fact="0.125"/>
              <dgm:constr type="h" for="ch" forName="Child4" refType="h" fact="0.6526"/>
              <dgm:constr type="l" for="ch" forName="Child3" refType="w" fact="0.5726"/>
              <dgm:constr type="t" for="ch" forName="Child3" refType="h" fact="0.2168"/>
              <dgm:constr type="w" for="ch" forName="Child3" refType="w" fact="0.125"/>
              <dgm:constr type="h" for="ch" forName="Child3" refType="h" fact="0.6091"/>
              <dgm:constr type="l" for="ch" forName="Child2" refType="w" fact="0.7147"/>
              <dgm:constr type="t" for="ch" forName="Child2" refType="h" fact="0.2168"/>
              <dgm:constr type="w" for="ch" forName="Child2" refType="w" fact="0.125"/>
              <dgm:constr type="h" for="ch" forName="Child2" refType="h" fact="0.5656"/>
              <dgm:constr type="l" for="ch" forName="Child1" refType="w" fact="0.8568"/>
              <dgm:constr type="t" for="ch" forName="Child1" refType="h" fact="0.2168"/>
              <dgm:constr type="w" for="ch" forName="Child1" refType="w" fact="0.125"/>
              <dgm:constr type="h" for="ch" forName="Child1" refType="h" fact="0.5221"/>
              <dgm:constr type="l" for="ch" forName="ChildAccent1" refType="w" fact="0.8568"/>
              <dgm:constr type="t" for="ch" forName="ChildAccent1" refType="h" fact="0.2168"/>
              <dgm:constr type="w" for="ch" forName="ChildAccent1" refType="w" fact="0.1432"/>
              <dgm:constr type="h" for="ch" forName="ChildAccent1" refType="h" fact="0.5221"/>
              <dgm:constr type="l" for="ch" forName="Parent1" refType="w" fact="0.8568"/>
              <dgm:constr type="t" for="ch" forName="Parent1" refType="h" fact="0.1298"/>
              <dgm:constr type="w" for="ch" forName="Parent1" refType="w" fact="0.1432"/>
              <dgm:constr type="h" for="ch" forName="Parent1" refType="h" fact="0.087"/>
              <dgm:constr type="l" for="ch" forName="ChildAccent2" refType="w" fact="0.7147"/>
              <dgm:constr type="t" for="ch" forName="ChildAccent2" refType="h" fact="0.2168"/>
              <dgm:constr type="w" for="ch" forName="ChildAccent2" refType="w" fact="0.1432"/>
              <dgm:constr type="h" for="ch" forName="ChildAccent2" refType="h" fact="0.5656"/>
              <dgm:constr type="l" for="ch" forName="Parent2" refType="w" fact="0.7147"/>
              <dgm:constr type="t" for="ch" forName="Parent2" refType="h" fact="0.108"/>
              <dgm:constr type="w" for="ch" forName="Parent2" refType="w" fact="0.1425"/>
              <dgm:constr type="h" for="ch" forName="Parent2" refType="h" fact="0.1088"/>
              <dgm:constr type="l" for="ch" forName="ChildAccent3" refType="w" fact="0.5726"/>
              <dgm:constr type="t" for="ch" forName="ChildAccent3" refType="h" fact="0.2168"/>
              <dgm:constr type="w" for="ch" forName="ChildAccent3" refType="w" fact="0.1432"/>
              <dgm:constr type="h" for="ch" forName="ChildAccent3" refType="h" fact="0.6091"/>
              <dgm:constr type="l" for="ch" forName="Parent3" refType="w" fact="0.5726"/>
              <dgm:constr type="t" for="ch" forName="Parent3" refType="h" fact="0.087"/>
              <dgm:constr type="w" for="ch" forName="Parent3" refType="w" fact="0.14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2865"/>
              <dgm:constr type="t" for="ch" forName="ChildAccent5" refType="h" fact="0.2168"/>
              <dgm:constr type="w" for="ch" forName="ChildAccent5" refType="w" fact="0.1432"/>
              <dgm:constr type="h" for="ch" forName="ChildAccent5" refType="h" fact="0.6962"/>
              <dgm:constr type="l" for="ch" forName="Parent5" refType="w" fact="0.2865"/>
              <dgm:constr type="t" for="ch" forName="Parent5" refType="h" fact="0.0428"/>
              <dgm:constr type="w" for="ch" forName="Parent5" refType="w" fact="0.1432"/>
              <dgm:constr type="h" for="ch" forName="Parent5" refType="h" fact="0.174"/>
              <dgm:constr type="l" for="ch" forName="ChildAccent6" refType="w" fact="0.1432"/>
              <dgm:constr type="t" for="ch" forName="ChildAccent6" refType="h" fact="0.2168"/>
              <dgm:constr type="w" for="ch" forName="ChildAccent6" refType="w" fact="0.1432"/>
              <dgm:constr type="h" for="ch" forName="ChildAccent6" refType="h" fact="0.7397"/>
              <dgm:constr type="l" for="ch" forName="Parent6" refType="w" fact="0.1432"/>
              <dgm:constr type="t" for="ch" forName="Parent6" refType="h" fact="0.0217"/>
              <dgm:constr type="w" for="ch" forName="Parent6" refType="w" fact="0.1432"/>
              <dgm:constr type="h" for="ch" forName="Parent6" refType="h" fact="0.1958"/>
              <dgm:constr type="l" for="ch" forName="ChildAccent7" refType="w" fact="0"/>
              <dgm:constr type="t" for="ch" forName="ChildAccent7" refType="h" fact="0.2168"/>
              <dgm:constr type="w" for="ch" forName="ChildAccent7" refType="w" fact="0.1432"/>
              <dgm:constr type="h" for="ch" forName="ChildAccent7" refType="h" fact="0.7832"/>
              <dgm:constr type="l" for="ch" forName="Parent7" refType="w" fact="0"/>
              <dgm:constr type="t" for="ch" forName="Parent7" refType="h" fact="0"/>
              <dgm:constr type="w" for="ch" forName="Parent7" refType="w" fact="0.1432"/>
              <dgm:constr type="h" for="ch" forName="Parent7" refType="h" fact="0.2175"/>
            </dgm:constrLst>
          </dgm:else>
        </dgm:choose>
      </dgm:else>
    </dgm:choose>
    <dgm:forEach name="wrapper" axis="self" ptType="parTrans">
      <dgm:forEach name="accentRepeat" axis="self">
        <dgm:layoutNode name="ChildAccent" styleLbl="alignImgPlace1">
          <dgm:alg type="sp"/>
          <dgm:choose name="Name20">
            <dgm:if name="Name21" axis="followSib" ptType="node" func="cnt" op="equ" val="0">
              <dgm:shape xmlns:r="http://schemas.openxmlformats.org/officeDocument/2006/relationships" type="wedgeRectCallout" r:blip="">
                <dgm:adjLst>
                  <dgm:adj idx="1" val="0"/>
                  <dgm:adj idx="2" val="0"/>
                </dgm:adjLst>
              </dgm:shape>
            </dgm:if>
            <dgm:else name="Name22">
              <dgm:choose name="Name23">
                <dgm:if name="Name24" axis="precedSib" ptType="node" func="cnt" op="equ" val="6">
                  <dgm:shape xmlns:r="http://schemas.openxmlformats.org/officeDocument/2006/relationships" type="wedgeRectCallout" r:blip="">
                    <dgm:adjLst>
                      <dgm:adj idx="1" val="0"/>
                      <dgm:adj idx="2" val="0"/>
                    </dgm:adjLst>
                  </dgm:shape>
                </dgm:if>
                <dgm:else name="Name25">
                  <dgm:choose name="Name26">
                    <dgm:if name="Name27" func="var" arg="dir" op="equ" val="norm">
                      <dgm:shape xmlns:r="http://schemas.openxmlformats.org/officeDocument/2006/relationships" type="wedgeRectCallout" r:blip="">
                        <dgm:adjLst>
                          <dgm:adj idx="1" val="0.625"/>
                          <dgm:adj idx="2" val="0.2083"/>
                        </dgm:adjLst>
                      </dgm:shape>
                    </dgm:if>
                    <dgm:else name="Name28">
                      <dgm:shape xmlns:r="http://schemas.openxmlformats.org/officeDocument/2006/relationships" type="wedgeRectCallout" r:blip="">
                        <dgm:adjLst>
                          <dgm:adj idx="1" val="-0.625"/>
                          <dgm:adj idx="2" val="0.2083"/>
                        </dgm:adjLst>
                      </dgm:shape>
                    </dgm:else>
                  </dgm:choose>
                </dgm:else>
              </dgm:choose>
            </dgm:else>
          </dgm:choose>
          <dgm:presOf axis="des" ptType="node"/>
        </dgm:layoutNode>
      </dgm:forEach>
    </dgm:forEach>
    <dgm:forEach name="Name29" axis="ch" ptType="node" st="7" cnt="1">
      <dgm:layoutNode name="ChildAccent7">
        <dgm:alg type="sp"/>
        <dgm:shape xmlns:r="http://schemas.openxmlformats.org/officeDocument/2006/relationships" r:blip="">
          <dgm:adjLst/>
        </dgm:shape>
        <dgm:presOf/>
        <dgm:constrLst/>
        <dgm:forEach name="Name30" ref="accentRepeat"/>
      </dgm:layoutNode>
      <dgm:layoutNode name="Child7" styleLbl="revTx">
        <dgm:varLst>
          <dgm:chMax val="0"/>
          <dgm:chPref val="0"/>
          <dgm:bulletEnabled val="1"/>
        </dgm:varLst>
        <dgm:choose name="Name31">
          <dgm:if name="Name32" func="var" arg="dir" op="equ" val="norm">
            <dgm:alg type="tx">
              <dgm:param type="parTxLTRAlign" val="r"/>
              <dgm:param type="shpTxLTRAlignCh" val="r"/>
              <dgm:param type="txAnchorVert" val="t"/>
            </dgm:alg>
          </dgm:if>
          <dgm:else name="Name3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7"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4" axis="ch" ptType="node" st="6" cnt="1">
      <dgm:layoutNode name="ChildAccent6">
        <dgm:alg type="sp"/>
        <dgm:shape xmlns:r="http://schemas.openxmlformats.org/officeDocument/2006/relationships" r:blip="">
          <dgm:adjLst/>
        </dgm:shape>
        <dgm:presOf/>
        <dgm:constrLst/>
        <dgm:forEach name="Name35" ref="accentRepeat"/>
      </dgm:layoutNode>
      <dgm:layoutNode name="Child6" styleLbl="revTx">
        <dgm:varLst>
          <dgm:chMax val="0"/>
          <dgm:chPref val="0"/>
          <dgm:bulletEnabled val="1"/>
        </dgm:varLst>
        <dgm:choose name="Name36">
          <dgm:if name="Name37" func="var" arg="dir" op="equ" val="norm">
            <dgm:alg type="tx">
              <dgm:param type="parTxLTRAlign" val="r"/>
              <dgm:param type="shpTxLTRAlignCh" val="r"/>
              <dgm:param type="txAnchorVert" val="t"/>
            </dgm:alg>
          </dgm:if>
          <dgm:else name="Name3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6"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9" axis="ch" ptType="node" st="5" cnt="1">
      <dgm:layoutNode name="ChildAccent5">
        <dgm:alg type="sp"/>
        <dgm:shape xmlns:r="http://schemas.openxmlformats.org/officeDocument/2006/relationships" r:blip="">
          <dgm:adjLst/>
        </dgm:shape>
        <dgm:presOf/>
        <dgm:constrLst/>
        <dgm:forEach name="Name40" ref="accentRepeat"/>
      </dgm:layoutNode>
      <dgm:layoutNode name="Child5" styleLbl="revTx">
        <dgm:varLst>
          <dgm:chMax val="0"/>
          <dgm:chPref val="0"/>
          <dgm:bulletEnabled val="1"/>
        </dgm:varLst>
        <dgm:choose name="Name41">
          <dgm:if name="Name42" func="var" arg="dir" op="equ" val="norm">
            <dgm:alg type="tx">
              <dgm:param type="parTxLTRAlign" val="r"/>
              <dgm:param type="shpTxLTRAlignCh" val="r"/>
              <dgm:param type="txAnchorVert" val="t"/>
            </dgm:alg>
          </dgm:if>
          <dgm:else name="Name4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5"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4" axis="ch" ptType="node" st="4" cnt="1">
      <dgm:layoutNode name="ChildAccent4">
        <dgm:alg type="sp"/>
        <dgm:shape xmlns:r="http://schemas.openxmlformats.org/officeDocument/2006/relationships" r:blip="">
          <dgm:adjLst/>
        </dgm:shape>
        <dgm:presOf/>
        <dgm:constrLst/>
        <dgm:forEach name="Name45" ref="accentRepeat"/>
      </dgm:layoutNode>
      <dgm:layoutNode name="Child4" styleLbl="revTx">
        <dgm:varLst>
          <dgm:chMax val="0"/>
          <dgm:chPref val="0"/>
          <dgm:bulletEnabled val="1"/>
        </dgm:varLst>
        <dgm:choose name="Name46">
          <dgm:if name="Name47" func="var" arg="dir" op="equ" val="norm">
            <dgm:alg type="tx">
              <dgm:param type="parTxLTRAlign" val="r"/>
              <dgm:param type="shpTxLTRAlignCh" val="r"/>
              <dgm:param type="txAnchorVert" val="t"/>
            </dgm:alg>
          </dgm:if>
          <dgm:else name="Name4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4"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9" axis="ch" ptType="node" st="3" cnt="1">
      <dgm:layoutNode name="ChildAccent3">
        <dgm:alg type="sp"/>
        <dgm:shape xmlns:r="http://schemas.openxmlformats.org/officeDocument/2006/relationships" r:blip="">
          <dgm:adjLst/>
        </dgm:shape>
        <dgm:presOf/>
        <dgm:constrLst/>
        <dgm:forEach name="Name50" ref="accentRepeat"/>
      </dgm:layoutNode>
      <dgm:layoutNode name="Child3" styleLbl="revTx">
        <dgm:varLst>
          <dgm:chMax val="0"/>
          <dgm:chPref val="0"/>
          <dgm:bulletEnabled val="1"/>
        </dgm:varLst>
        <dgm:choose name="Name51">
          <dgm:if name="Name52" func="var" arg="dir" op="equ" val="norm">
            <dgm:alg type="tx">
              <dgm:param type="parTxLTRAlign" val="r"/>
              <dgm:param type="shpTxLTRAlignCh" val="r"/>
              <dgm:param type="txAnchorVert" val="t"/>
            </dgm:alg>
          </dgm:if>
          <dgm:else name="Name5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3"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4" axis="ch" ptType="node" st="2" cnt="1">
      <dgm:layoutNode name="ChildAccent2">
        <dgm:alg type="sp"/>
        <dgm:shape xmlns:r="http://schemas.openxmlformats.org/officeDocument/2006/relationships" r:blip="">
          <dgm:adjLst/>
        </dgm:shape>
        <dgm:presOf/>
        <dgm:constrLst/>
        <dgm:forEach name="Name55" ref="accentRepeat"/>
      </dgm:layoutNode>
      <dgm:layoutNode name="Child2" styleLbl="revTx">
        <dgm:varLst>
          <dgm:chMax val="0"/>
          <dgm:chPref val="0"/>
          <dgm:bulletEnabled val="1"/>
        </dgm:varLst>
        <dgm:choose name="Name56">
          <dgm:if name="Name57" func="var" arg="dir" op="equ" val="norm">
            <dgm:alg type="tx">
              <dgm:param type="parTxLTRAlign" val="r"/>
              <dgm:param type="shpTxLTRAlignCh" val="r"/>
              <dgm:param type="txAnchorVert" val="t"/>
            </dgm:alg>
          </dgm:if>
          <dgm:else name="Name5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2"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9" axis="ch" ptType="node" cnt="1">
      <dgm:layoutNode name="ChildAccent1">
        <dgm:alg type="sp"/>
        <dgm:shape xmlns:r="http://schemas.openxmlformats.org/officeDocument/2006/relationships" r:blip="">
          <dgm:adjLst/>
        </dgm:shape>
        <dgm:presOf/>
        <dgm:constrLst/>
        <dgm:forEach name="Name60" ref="accentRepeat"/>
      </dgm:layoutNode>
      <dgm:layoutNode name="Child1" styleLbl="revTx">
        <dgm:varLst>
          <dgm:chMax val="0"/>
          <dgm:chPref val="0"/>
          <dgm:bulletEnabled val="1"/>
        </dgm:varLst>
        <dgm:choose name="Name61">
          <dgm:if name="Name62" func="var" arg="dir" op="equ" val="norm">
            <dgm:alg type="tx">
              <dgm:param type="parTxLTRAlign" val="r"/>
              <dgm:param type="shpTxLTRAlignCh" val="r"/>
              <dgm:param type="txAnchorVert" val="t"/>
            </dgm:alg>
          </dgm:if>
          <dgm:else name="Name6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1"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layoutNode>
</dgm:layoutDef>
</file>

<file path=ppt/diagrams/layout1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1.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3.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7.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5.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7.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13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3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2.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6.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0.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4.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5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6.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5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60.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6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2.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6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6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8.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7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7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4.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7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8.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0.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8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8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8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6.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8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8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90.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9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9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9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9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99.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0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1.xml><?xml version="1.0" encoding="utf-8"?>
<dgm:layoutDef xmlns:dgm="http://schemas.openxmlformats.org/drawingml/2006/diagram" xmlns:a="http://schemas.openxmlformats.org/drawingml/2006/main" uniqueId="urn:microsoft.com/office/officeart/2011/layout/InterconnectedBlockProcess">
  <dgm:title val="Proceso de bloques interconectados"/>
  <dgm:desc val="Se usa para mostrar pasos secuenciales en un proceso Funciona mejor con pequeñas cantidades de texto de Nivel 1 y cantidades medias de texto de Nivel 2."/>
  <dgm:catLst>
    <dgm:cat type="process" pri="5500"/>
    <dgm:cat type="officeonline" pri="3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 modelId="70" srcId="0" destId="40" srcOrd="2" destOrd="0"/>
        <dgm:cxn modelId="42" srcId="40" destId="41" srcOrd="0" destOrd="0"/>
      </dgm:cxnLst>
      <dgm:bg/>
      <dgm:whole/>
    </dgm:dataModel>
  </dgm:clrData>
  <dgm:layoutNode name="Name0">
    <dgm:varLst>
      <dgm:chMax val="7"/>
      <dgm:chPref val="5"/>
      <dgm:dir/>
      <dgm:animOne val="branch"/>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127"/>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5"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Accent1" refType="w" fact="0"/>
              <dgm:constr type="t" for="ch" forName="ChildAccent1" refType="h" fact="0.1613"/>
              <dgm:constr type="w" for="ch" forName="ChildAccent1" refType="w" fact="0.5"/>
              <dgm:constr type="h" for="ch" forName="ChildAccent1" refType="h" fact="0.7742"/>
              <dgm:constr type="l" for="ch" forName="Child1" refType="w" fact="0.0635"/>
              <dgm:constr type="t" for="ch" forName="Child1" refType="h" fact="0.1613"/>
              <dgm:constr type="w" for="ch" forName="Child1" refType="w" fact="0.4365"/>
              <dgm:constr type="h" for="ch" forName="Child1" refType="h" fact="0.7742"/>
              <dgm:constr type="l" for="ch" forName="Parent1" refType="w" fact="0"/>
              <dgm:constr type="t" for="ch" forName="Parent1" refType="h" fact="0.0323"/>
              <dgm:constr type="w" for="ch" forName="Parent1" refType="w" fact="0.5"/>
              <dgm:constr type="h" for="ch" forName="Parent1" refType="h" fact="0.129"/>
              <dgm:constr type="l" for="ch" forName="ChildAccent2" refType="w" fact="0.5"/>
              <dgm:constr type="t" for="ch" forName="ChildAccent2" refType="h" fact="0.1613"/>
              <dgm:constr type="w" for="ch" forName="ChildAccent2" refType="w" fact="0.5"/>
              <dgm:constr type="h" for="ch" forName="ChildAccent2" refType="h" fact="0.8387"/>
              <dgm:constr type="l" for="ch" forName="Child2" refType="w" fact="0.5635"/>
              <dgm:constr type="t" for="ch" forName="Child2" refType="h" fact="0.1613"/>
              <dgm:constr type="w" for="ch" forName="Child2" refType="w" fact="0.4365"/>
              <dgm:constr type="h" for="ch" forName="Child2" refType="h" fact="0.8387"/>
              <dgm:constr type="l" for="ch" forName="Parent2" refType="w" fact="0.5"/>
              <dgm:constr type="t" for="ch" forName="Parent2" refType="h" fact="0"/>
              <dgm:constr type="w" for="ch" forName="Parent2" refType="w" fact="0.5"/>
              <dgm:constr type="h" for="ch" forName="Parent2" refType="h" fact="0.1613"/>
            </dgm:constrLst>
          </dgm:if>
          <dgm:if name="Name6"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Accent1" refType="w" fact="0"/>
              <dgm:constr type="t" for="ch" forName="ChildAccent1" refType="h" fact="0.1757"/>
              <dgm:constr type="w" for="ch" forName="ChildAccent1" refType="w" fact="0.3333"/>
              <dgm:constr type="h" for="ch" forName="ChildAccent1" refType="h" fact="0.7066"/>
              <dgm:constr type="l" for="ch" forName="Child1" refType="w" fact="0.0423"/>
              <dgm:constr type="t" for="ch" forName="Child1" refType="h" fact="0.1757"/>
              <dgm:constr type="w" for="ch" forName="Child1" refType="w" fact="0.291"/>
              <dgm:constr type="h" for="ch" forName="Child1" refType="h" fact="0.7066"/>
              <dgm:constr type="l" for="ch" forName="Parent1" refType="w" fact="0"/>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Child2" refType="w" fact="0.3756"/>
              <dgm:constr type="t" for="ch" forName="Child2" refType="h" fact="0.1757"/>
              <dgm:constr type="w" for="ch" forName="Child2" refType="w" fact="0.291"/>
              <dgm:constr type="h" for="ch" forName="Child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6667"/>
              <dgm:constr type="t" for="ch" forName="ChildAccent3" refType="h" fact="0.1757"/>
              <dgm:constr type="w" for="ch" forName="ChildAccent3" refType="w" fact="0.3333"/>
              <dgm:constr type="h" for="ch" forName="ChildAccent3" refType="h" fact="0.8243"/>
              <dgm:constr type="l" for="ch" forName="Child3" refType="w" fact="0.709"/>
              <dgm:constr type="t" for="ch" forName="Child3" refType="h" fact="0.1757"/>
              <dgm:constr type="w" for="ch" forName="Child3" refType="w" fact="0.291"/>
              <dgm:constr type="h" for="ch" forName="Child3" refType="h" fact="0.8243"/>
              <dgm:constr type="l" for="ch" forName="Parent3" refType="w" fact="0.6667"/>
              <dgm:constr type="t" for="ch" forName="Parent3" refType="h" fact="0"/>
              <dgm:constr type="w" for="ch" forName="Parent3" refType="w" fact="0.3333"/>
              <dgm:constr type="h" for="ch" forName="Parent3" refType="h" fact="0.176"/>
            </dgm:constrLst>
          </dgm:if>
          <dgm:if name="Name7"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Accent1" refType="w" fact="0"/>
              <dgm:constr type="t" for="ch" forName="ChildAccent1" refType="h" fact="0.1892"/>
              <dgm:constr type="w" for="ch" forName="ChildAccent1" refType="w" fact="0.25"/>
              <dgm:constr type="h" for="ch" forName="ChildAccent1" refType="h" fact="0.6486"/>
              <dgm:constr type="l" for="ch" forName="Child1" refType="w" fact="0.0317"/>
              <dgm:constr type="t" for="ch" forName="Child1" refType="h" fact="0.1892"/>
              <dgm:constr type="w" for="ch" forName="Child1" refType="w" fact="0.2183"/>
              <dgm:constr type="h" for="ch" forName="Child1" refType="h" fact="0.6486"/>
              <dgm:constr type="l" for="ch" forName="Parent1" refType="w" fact="0"/>
              <dgm:constr type="t" for="ch" forName="Parent1" refType="h" fact="0.0811"/>
              <dgm:constr type="w" for="ch" forName="Parent1" refType="w" fact="0.25"/>
              <dgm:constr type="h" for="ch" forName="Parent1" refType="h" fact="0.1081"/>
              <dgm:constr type="l" for="ch" forName="ChildAccent2" refType="w" fact="0.25"/>
              <dgm:constr type="t" for="ch" forName="ChildAccent2" refType="h" fact="0.1892"/>
              <dgm:constr type="w" for="ch" forName="ChildAccent2" refType="w" fact="0.25"/>
              <dgm:constr type="h" for="ch" forName="ChildAccent2" refType="h" fact="0.7027"/>
              <dgm:constr type="l" for="ch" forName="Child2" refType="w" fact="0.2817"/>
              <dgm:constr type="t" for="ch" forName="Child2" refType="h" fact="0.1892"/>
              <dgm:constr type="w" for="ch" forName="Child2" refType="w" fact="0.2183"/>
              <dgm:constr type="h" for="ch" forName="Child2" refType="h" fact="0.7027"/>
              <dgm:constr type="l" for="ch" forName="Parent2" refType="w" fact="0.25"/>
              <dgm:constr type="t" for="ch" forName="Parent2" refType="h" fact="0.0541"/>
              <dgm:constr type="w" for="ch" forName="Parent2" refType="w" fact="0.25"/>
              <dgm:constr type="h" for="ch" forName="Parent2" refType="h" fact="0.1351"/>
              <dgm:constr type="l" for="ch" forName="ChildAccent3" refType="w" fact="0.5"/>
              <dgm:constr type="t" for="ch" forName="ChildAccent3" refType="h" fact="0.1892"/>
              <dgm:constr type="w" for="ch" forName="ChildAccent3" refType="w" fact="0.25"/>
              <dgm:constr type="h" for="ch" forName="ChildAccent3" refType="h" fact="0.7568"/>
              <dgm:constr type="l" for="ch" forName="Child3" refType="w" fact="0.5317"/>
              <dgm:constr type="t" for="ch" forName="Child3" refType="h" fact="0.1892"/>
              <dgm:constr type="w" for="ch" forName="Child3" refType="w" fact="0.2183"/>
              <dgm:constr type="h" for="ch" forName="Child3" refType="h" fact="0.7568"/>
              <dgm:constr type="l" for="ch" forName="Parent3" refType="w" fact="0.5"/>
              <dgm:constr type="t" for="ch" forName="Parent3" refType="h" fact="0.0275"/>
              <dgm:constr type="w" for="ch" forName="Parent3" refType="w" fact="0.25"/>
              <dgm:constr type="h" for="ch" forName="Parent3" refType="h" fact="0.1622"/>
              <dgm:constr type="l" for="ch" forName="ChildAccent4" refType="w" fact="0.75"/>
              <dgm:constr type="t" for="ch" forName="ChildAccent4" refType="h" fact="0.1892"/>
              <dgm:constr type="w" for="ch" forName="ChildAccent4" refType="w" fact="0.25"/>
              <dgm:constr type="h" for="ch" forName="ChildAccent4" refType="h" fact="0.8108"/>
              <dgm:constr type="l" for="ch" forName="Child4" refType="w" fact="0.7817"/>
              <dgm:constr type="t" for="ch" forName="Child4" refType="h" fact="0.1892"/>
              <dgm:constr type="w" for="ch" forName="Child4" refType="w" fact="0.2183"/>
              <dgm:constr type="h" for="ch" forName="Child4" refType="h" fact="0.8108"/>
              <dgm:constr type="l" for="ch" forName="Parent4" refType="w" fact="0.75"/>
              <dgm:constr type="t" for="ch" forName="Parent4" refType="h" fact="0"/>
              <dgm:constr type="w" for="ch" forName="Parent4" refType="w" fact="0.25"/>
              <dgm:constr type="h" for="ch" forName="Parent4" refType="h" fact="0.1892"/>
            </dgm:constrLst>
          </dgm:if>
          <dgm:if name="Name8"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Accent1" refType="w" fact="0"/>
              <dgm:constr type="t" for="ch" forName="ChildAccent1" refType="h" fact="0.2"/>
              <dgm:constr type="w" for="ch" forName="ChildAccent1" refType="w" fact="0.2001"/>
              <dgm:constr type="h" for="ch" forName="ChildAccent1" refType="h" fact="0.6"/>
              <dgm:constr type="l" for="ch" forName="Child1" refType="w" fact="0.0254"/>
              <dgm:constr type="t" for="ch" forName="Child1" refType="h" fact="0.2"/>
              <dgm:constr type="w" for="ch" forName="Child1" refType="w" fact="0.1747"/>
              <dgm:constr type="h" for="ch" forName="Child1" refType="h" fact="0.6"/>
              <dgm:constr type="l" for="ch" forName="Parent1" refType="w" fact="0"/>
              <dgm:constr type="t" for="ch" forName="Parent1" refType="h" fact="0.1"/>
              <dgm:constr type="w" for="ch" forName="Parent1" refType="w" fact="0.2001"/>
              <dgm:constr type="h" for="ch" forName="Parent1" refType="h" fact="0.1"/>
              <dgm:constr type="l" for="ch" forName="ChildAccent2" refType="w" fact="0.2001"/>
              <dgm:constr type="t" for="ch" forName="ChildAccent2" refType="h" fact="0.2"/>
              <dgm:constr type="w" for="ch" forName="ChildAccent2" refType="w" fact="0.2001"/>
              <dgm:constr type="h" for="ch" forName="ChildAccent2" refType="h" fact="0.65"/>
              <dgm:constr type="l" for="ch" forName="Child2" refType="w" fact="0.2255"/>
              <dgm:constr type="t" for="ch" forName="Child2" refType="h" fact="0.2"/>
              <dgm:constr type="w" for="ch" forName="Child2" refType="w" fact="0.1747"/>
              <dgm:constr type="h" for="ch" forName="Child2" refType="h" fact="0.65"/>
              <dgm:constr type="l" for="ch" forName="Parent2" refType="w" fact="0.2001"/>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Child3" refType="w" fact="0.4256"/>
              <dgm:constr type="t" for="ch" forName="Child3" refType="h" fact="0.2"/>
              <dgm:constr type="w" for="ch" forName="Child3" refType="w" fact="0.1747"/>
              <dgm:constr type="h" for="ch" forName="Child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6003"/>
              <dgm:constr type="t" for="ch" forName="ChildAccent4" refType="h" fact="0.2"/>
              <dgm:constr type="w" for="ch" forName="ChildAccent4" refType="w" fact="0.2001"/>
              <dgm:constr type="h" for="ch" forName="ChildAccent4" refType="h" fact="0.75"/>
              <dgm:constr type="l" for="ch" forName="Child4" refType="w" fact="0.6257"/>
              <dgm:constr type="t" for="ch" forName="Child4" refType="h" fact="0.2"/>
              <dgm:constr type="w" for="ch" forName="Child4" refType="w" fact="0.1747"/>
              <dgm:constr type="h" for="ch" forName="Child4" refType="h" fact="0.75"/>
              <dgm:constr type="l" for="ch" forName="Parent4" refType="w" fact="0.6003"/>
              <dgm:constr type="t" for="ch" forName="Parent4" refType="h" fact="0.025"/>
              <dgm:constr type="w" for="ch" forName="Parent4" refType="w" fact="0.2001"/>
              <dgm:constr type="h" for="ch" forName="Parent4" refType="h" fact="0.175"/>
              <dgm:constr type="l" for="ch" forName="ChildAccent5" refType="w" fact="0.7999"/>
              <dgm:constr type="t" for="ch" forName="ChildAccent5" refType="h" fact="0.2"/>
              <dgm:constr type="w" for="ch" forName="ChildAccent5" refType="w" fact="0.2001"/>
              <dgm:constr type="h" for="ch" forName="ChildAccent5" refType="h" fact="0.8"/>
              <dgm:constr type="l" for="ch" forName="Child5" refType="w" fact="0.8253"/>
              <dgm:constr type="t" for="ch" forName="Child5" refType="h" fact="0.2"/>
              <dgm:constr type="w" for="ch" forName="Child5" refType="w" fact="0.1747"/>
              <dgm:constr type="h" for="ch" forName="Child5" refType="h" fact="0.8"/>
              <dgm:constr type="l" for="ch" forName="Parent5" refType="w" fact="0.7999"/>
              <dgm:constr type="t" for="ch" forName="Parent5" refType="h" fact="0"/>
              <dgm:constr type="w" for="ch" forName="Parent5" refType="w" fact="0.2001"/>
              <dgm:constr type="h" for="ch" forName="Parent5" refType="h" fact="0.2"/>
            </dgm:constrLst>
          </dgm:if>
          <dgm:if name="Name9"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Accent1" refType="w" fact="0"/>
              <dgm:constr type="t" for="ch" forName="ChildAccent1" refType="h" fact="0.2087"/>
              <dgm:constr type="w" for="ch" forName="ChildAccent1" refType="w" fact="0.167"/>
              <dgm:constr type="h" for="ch" forName="ChildAccent1" refType="h" fact="0.5586"/>
              <dgm:constr type="l" for="ch" forName="Child1" refType="w" fact="0.0212"/>
              <dgm:constr type="t" for="ch" forName="Child1" refType="h" fact="0.2087"/>
              <dgm:constr type="w" for="ch" forName="Child1" refType="w" fact="0.1458"/>
              <dgm:constr type="h" for="ch" forName="Child1" refType="h" fact="0.5586"/>
              <dgm:constr type="l" for="ch" forName="Parent1" refType="w" fact="0"/>
              <dgm:constr type="t" for="ch" forName="Parent1" refType="h" fact="0.1156"/>
              <dgm:constr type="w" for="ch" forName="Parent1" refType="w" fact="0.167"/>
              <dgm:constr type="h" for="ch" forName="Parent1" refType="h" fact="0.0931"/>
              <dgm:constr type="l" for="ch" forName="ChildAccent2" refType="w" fact="0.167"/>
              <dgm:constr type="t" for="ch" forName="ChildAccent2" refType="h" fact="0.2087"/>
              <dgm:constr type="w" for="ch" forName="ChildAccent2" refType="w" fact="0.167"/>
              <dgm:constr type="h" for="ch" forName="ChildAccent2" refType="h" fact="0.6051"/>
              <dgm:constr type="l" for="ch" forName="Child2" refType="w" fact="0.1888"/>
              <dgm:constr type="t" for="ch" forName="Child2" refType="h" fact="0.2087"/>
              <dgm:constr type="w" for="ch" forName="Child2" refType="w" fact="0.1458"/>
              <dgm:constr type="h" for="ch" forName="Child2" refType="h" fact="0.6051"/>
              <dgm:constr type="l" for="ch" forName="Parent2" refType="w" fact="0.167"/>
              <dgm:constr type="t" for="ch" forName="Parent2" refType="h" fact="0.0923"/>
              <dgm:constr type="w" for="ch" forName="Parent2" refType="w" fact="0.167"/>
              <dgm:constr type="h" for="ch" forName="Parent2" refType="h" fact="0.1164"/>
              <dgm:constr type="l" for="ch" forName="ChildAccent3" refType="w" fact="0.3339"/>
              <dgm:constr type="t" for="ch" forName="ChildAccent3" refType="h" fact="0.2087"/>
              <dgm:constr type="w" for="ch" forName="ChildAccent3" refType="w" fact="0.167"/>
              <dgm:constr type="h" for="ch" forName="ChildAccent3" refType="h" fact="0.6517"/>
              <dgm:constr type="l" for="ch" forName="Child3" refType="w" fact="0.3551"/>
              <dgm:constr type="t" for="ch" forName="Child3" refType="h" fact="0.2087"/>
              <dgm:constr type="w" for="ch" forName="Child3" refType="w" fact="0.1458"/>
              <dgm:constr type="h" for="ch" forName="Child3" refType="h" fact="0.6517"/>
              <dgm:constr type="l" for="ch" forName="Parent3" refType="w" fact="0.3339"/>
              <dgm:constr type="t" for="ch" forName="Parent3" refType="h" fact="0.0698"/>
              <dgm:constr type="w" for="ch" forName="Parent3" refType="w" fact="0.167"/>
              <dgm:constr type="h" for="ch" forName="Parent3" refType="h" fact="0.1396"/>
              <dgm:constr type="l" for="ch" forName="ChildAccent4" refType="w" fact="0.5009"/>
              <dgm:constr type="t" for="ch" forName="ChildAccent4" refType="h" fact="0.2087"/>
              <dgm:constr type="w" for="ch" forName="ChildAccent4" refType="w" fact="0.167"/>
              <dgm:constr type="h" for="ch" forName="ChildAccent4" refType="h" fact="0.6982"/>
              <dgm:constr type="l" for="ch" forName="Child4" refType="w" fact="0.5221"/>
              <dgm:constr type="t" for="ch" forName="Child4" refType="h" fact="0.2087"/>
              <dgm:constr type="w" for="ch" forName="Child4" refType="w" fact="0.1458"/>
              <dgm:constr type="h" for="ch" forName="Child4" refType="h" fact="0.6982"/>
              <dgm:constr type="l" for="ch" forName="Parent4" refType="w" fact="0.501"/>
              <dgm:constr type="t" for="ch" forName="Parent4" refType="h" fact="0.0458"/>
              <dgm:constr type="w" for="ch" forName="Parent4" refType="w" fact="0.167"/>
              <dgm:constr type="h" for="ch" forName="Parent4" refType="h" fact="0.1629"/>
              <dgm:constr type="l" for="ch" forName="ChildAccent5" refType="w" fact="0.6674"/>
              <dgm:constr type="t" for="ch" forName="ChildAccent5" refType="h" fact="0.2087"/>
              <dgm:constr type="w" for="ch" forName="ChildAccent5" refType="w" fact="0.167"/>
              <dgm:constr type="h" for="ch" forName="ChildAccent5" refType="h" fact="0.7448"/>
              <dgm:constr type="l" for="ch" forName="Child5" refType="w" fact="0.6886"/>
              <dgm:constr type="t" for="ch" forName="Child5" refType="h" fact="0.2087"/>
              <dgm:constr type="w" for="ch" forName="Child5" refType="w" fact="0.1458"/>
              <dgm:constr type="h" for="ch" forName="Child5" refType="h" fact="0.7448"/>
              <dgm:constr type="l" for="ch" forName="Parent5" refType="w" fact="0.668"/>
              <dgm:constr type="t" for="ch" forName="Parent5" refType="h" fact="0.0225"/>
              <dgm:constr type="w" for="ch" forName="Parent5" refType="w" fact="0.167"/>
              <dgm:constr type="h" for="ch" forName="Parent5" refType="h" fact="0.1862"/>
              <dgm:constr type="l" for="ch" forName="ChildAccent6" refType="w" fact="0.833"/>
              <dgm:constr type="t" for="ch" forName="ChildAccent6" refType="h" fact="0.2087"/>
              <dgm:constr type="w" for="ch" forName="ChildAccent6" refType="w" fact="0.167"/>
              <dgm:constr type="h" for="ch" forName="ChildAccent6" refType="h" fact="0.7913"/>
              <dgm:constr type="l" for="ch" forName="Child6" refType="w" fact="0.8542"/>
              <dgm:constr type="t" for="ch" forName="Child6" refType="h" fact="0.2087"/>
              <dgm:constr type="w" for="ch" forName="Child6" refType="w" fact="0.1458"/>
              <dgm:constr type="h" for="ch" forName="Child6" refType="h" fact="0.7913"/>
              <dgm:constr type="l" for="ch" forName="Parent6" refType="w" fact="0.835"/>
              <dgm:constr type="t" for="ch" forName="Parent6" refType="h" fact="0"/>
              <dgm:constr type="w" for="ch" forName="Parent6" refType="w" fact="0.165"/>
              <dgm:constr type="h" for="ch" forName="Parent6" refType="h" fact="0.2095"/>
            </dgm:constrLst>
          </dgm:if>
          <dgm:else name="Name10">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Accent1" refType="w" fact="0"/>
              <dgm:constr type="t" for="ch" forName="ChildAccent1" refType="h" fact="0.2168"/>
              <dgm:constr type="w" for="ch" forName="ChildAccent1" refType="w" fact="0.1432"/>
              <dgm:constr type="h" for="ch" forName="ChildAccent1" refType="h" fact="0.5221"/>
              <dgm:constr type="l" for="ch" forName="Child1" refType="w" fact="0.0182"/>
              <dgm:constr type="t" for="ch" forName="Child1" refType="h" fact="0.2168"/>
              <dgm:constr type="w" for="ch" forName="Child1" refType="w" fact="0.125"/>
              <dgm:constr type="h" for="ch" forName="Child1" refType="h" fact="0.5221"/>
              <dgm:constr type="l" for="ch" forName="Parent1" refType="w" fact="0"/>
              <dgm:constr type="t" for="ch" forName="Parent1" refType="h" fact="0.1298"/>
              <dgm:constr type="w" for="ch" forName="Parent1" refType="w" fact="0.1432"/>
              <dgm:constr type="h" for="ch" forName="Parent1" refType="h" fact="0.087"/>
              <dgm:constr type="l" for="ch" forName="ChildAccent2" refType="w" fact="0.1432"/>
              <dgm:constr type="t" for="ch" forName="ChildAccent2" refType="h" fact="0.2168"/>
              <dgm:constr type="w" for="ch" forName="ChildAccent2" refType="w" fact="0.1432"/>
              <dgm:constr type="h" for="ch" forName="ChildAccent2" refType="h" fact="0.5656"/>
              <dgm:constr type="l" for="ch" forName="Child2" refType="w" fact="0.1614"/>
              <dgm:constr type="t" for="ch" forName="Child2" refType="h" fact="0.2168"/>
              <dgm:constr type="w" for="ch" forName="Child2" refType="w" fact="0.125"/>
              <dgm:constr type="h" for="ch" forName="Child2" refType="h" fact="0.5656"/>
              <dgm:constr type="l" for="ch" forName="Parent2" refType="w" fact="0.1432"/>
              <dgm:constr type="t" for="ch" forName="Parent2" refType="h" fact="0.108"/>
              <dgm:constr type="w" for="ch" forName="Parent2" refType="w" fact="0.1432"/>
              <dgm:constr type="h" for="ch" forName="Parent2" refType="h" fact="0.1088"/>
              <dgm:constr type="l" for="ch" forName="ChildAccent3" refType="w" fact="0.2865"/>
              <dgm:constr type="t" for="ch" forName="ChildAccent3" refType="h" fact="0.2168"/>
              <dgm:constr type="w" for="ch" forName="ChildAccent3" refType="w" fact="0.1432"/>
              <dgm:constr type="h" for="ch" forName="ChildAccent3" refType="h" fact="0.6091"/>
              <dgm:constr type="l" for="ch" forName="Child3" refType="w" fact="0.3047"/>
              <dgm:constr type="t" for="ch" forName="Child3" refType="h" fact="0.2168"/>
              <dgm:constr type="w" for="ch" forName="Child3" refType="w" fact="0.125"/>
              <dgm:constr type="h" for="ch" forName="Child3" refType="h" fact="0.6091"/>
              <dgm:constr type="l" for="ch" forName="Parent3" refType="w" fact="0.2865"/>
              <dgm:constr type="t" for="ch" forName="Parent3" refType="h" fact="0.087"/>
              <dgm:constr type="w" for="ch" forName="Parent3" refType="w" fact="0.143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Child4" refType="w" fact="0.4479"/>
              <dgm:constr type="t" for="ch" forName="Child4" refType="h" fact="0.2168"/>
              <dgm:constr type="w" for="ch" forName="Child4" refType="w" fact="0.125"/>
              <dgm:constr type="h" for="ch" forName="Child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5726"/>
              <dgm:constr type="t" for="ch" forName="ChildAccent5" refType="h" fact="0.2168"/>
              <dgm:constr type="w" for="ch" forName="ChildAccent5" refType="w" fact="0.1432"/>
              <dgm:constr type="h" for="ch" forName="ChildAccent5" refType="h" fact="0.6962"/>
              <dgm:constr type="l" for="ch" forName="Child5" refType="w" fact="0.5908"/>
              <dgm:constr type="t" for="ch" forName="Child5" refType="h" fact="0.2168"/>
              <dgm:constr type="w" for="ch" forName="Child5" refType="w" fact="0.125"/>
              <dgm:constr type="h" for="ch" forName="Child5" refType="h" fact="0.6962"/>
              <dgm:constr type="l" for="ch" forName="Parent5" refType="w" fact="0.5726"/>
              <dgm:constr type="t" for="ch" forName="Parent5" refType="h" fact="0.0428"/>
              <dgm:constr type="w" for="ch" forName="Parent5" refType="w" fact="0.1432"/>
              <dgm:constr type="h" for="ch" forName="Parent5" refType="h" fact="0.174"/>
              <dgm:constr type="l" for="ch" forName="ChildAccent6" refType="w" fact="0.7147"/>
              <dgm:constr type="t" for="ch" forName="ChildAccent6" refType="h" fact="0.2168"/>
              <dgm:constr type="w" for="ch" forName="ChildAccent6" refType="w" fact="0.1432"/>
              <dgm:constr type="h" for="ch" forName="ChildAccent6" refType="h" fact="0.7397"/>
              <dgm:constr type="l" for="ch" forName="Child6" refType="w" fact="0.7329"/>
              <dgm:constr type="t" for="ch" forName="Child6" refType="h" fact="0.2168"/>
              <dgm:constr type="w" for="ch" forName="Child6" refType="w" fact="0.125"/>
              <dgm:constr type="h" for="ch" forName="Child6" refType="h" fact="0.7397"/>
              <dgm:constr type="l" for="ch" forName="Parent6" refType="w" fact="0.716"/>
              <dgm:constr type="t" for="ch" forName="Parent6" refType="h" fact="0.0217"/>
              <dgm:constr type="w" for="ch" forName="Parent6" refType="w" fact="0.1424"/>
              <dgm:constr type="h" for="ch" forName="Parent6" refType="h" fact="0.1958"/>
              <dgm:constr type="l" for="ch" forName="ChildAccent7" refType="w" fact="0.8568"/>
              <dgm:constr type="t" for="ch" forName="ChildAccent7" refType="h" fact="0.2168"/>
              <dgm:constr type="w" for="ch" forName="ChildAccent7" refType="w" fact="0.1432"/>
              <dgm:constr type="h" for="ch" forName="ChildAccent7" refType="h" fact="0.7832"/>
              <dgm:constr type="l" for="ch" forName="Child7" refType="w" fact="0.875"/>
              <dgm:constr type="t" for="ch" forName="Child7" refType="h" fact="0.2168"/>
              <dgm:constr type="w" for="ch" forName="Child7" refType="w" fact="0.125"/>
              <dgm:constr type="h" for="ch" forName="Child7" refType="h" fact="0.7832"/>
              <dgm:constr type="l" for="ch" forName="Parent7" refType="w" fact="0.8577"/>
              <dgm:constr type="t" for="ch" forName="Parent7" refType="h" fact="0"/>
              <dgm:constr type="w" for="ch" forName="Parent7" refType="w" fact="0.1423"/>
              <dgm:constr type="h" for="ch" forName="Parent7" refType="h" fact="0.2175"/>
            </dgm:constrLst>
          </dgm:else>
        </dgm:choose>
      </dgm:if>
      <dgm:else name="Name11">
        <dgm:choose name="Name12">
          <dgm:if name="Name13"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14"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2" refType="w" fact="0"/>
              <dgm:constr type="t" for="ch" forName="Child2" refType="h" fact="0.1613"/>
              <dgm:constr type="w" for="ch" forName="Child2" refType="w" fact="0.4365"/>
              <dgm:constr type="h" for="ch" forName="Child2" refType="h" fact="0.8387"/>
              <dgm:constr type="l" for="ch" forName="Child1" refType="w" fact="0.5"/>
              <dgm:constr type="t" for="ch" forName="Child1" refType="h" fact="0.1613"/>
              <dgm:constr type="w" for="ch" forName="Child1" refType="w" fact="0.4365"/>
              <dgm:constr type="h" for="ch" forName="Child1" refType="h" fact="0.7742"/>
              <dgm:constr type="l" for="ch" forName="ChildAccent1" refType="w" fact="0.5"/>
              <dgm:constr type="t" for="ch" forName="ChildAccent1" refType="h" fact="0.1613"/>
              <dgm:constr type="w" for="ch" forName="ChildAccent1" refType="w" fact="0.5"/>
              <dgm:constr type="h" for="ch" forName="ChildAccent1" refType="h" fact="0.7742"/>
              <dgm:constr type="l" for="ch" forName="Parent1" refType="w" fact="0.5"/>
              <dgm:constr type="t" for="ch" forName="Parent1" refType="h" fact="0.0323"/>
              <dgm:constr type="w" for="ch" forName="Parent1" refType="w" fact="0.5"/>
              <dgm:constr type="h" for="ch" forName="Parent1" refType="h" fact="0.129"/>
              <dgm:constr type="l" for="ch" forName="ChildAccent2" refType="w" fact="0"/>
              <dgm:constr type="t" for="ch" forName="ChildAccent2" refType="h" fact="0.1613"/>
              <dgm:constr type="w" for="ch" forName="ChildAccent2" refType="w" fact="0.5"/>
              <dgm:constr type="h" for="ch" forName="ChildAccent2" refType="h" fact="0.8387"/>
              <dgm:constr type="l" for="ch" forName="Parent2" refType="w" fact="0"/>
              <dgm:constr type="t" for="ch" forName="Parent2" refType="h" fact="0"/>
              <dgm:constr type="w" for="ch" forName="Parent2" refType="w" fact="0.5"/>
              <dgm:constr type="h" for="ch" forName="Parent2" refType="h" fact="0.1613"/>
            </dgm:constrLst>
          </dgm:if>
          <dgm:if name="Name15"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3" refType="w" fact="0"/>
              <dgm:constr type="t" for="ch" forName="Child3" refType="h" fact="0.1757"/>
              <dgm:constr type="w" for="ch" forName="Child3" refType="w" fact="0.291"/>
              <dgm:constr type="h" for="ch" forName="Child3" refType="h" fact="0.8243"/>
              <dgm:constr type="l" for="ch" forName="Child2" refType="w" fact="0.3333"/>
              <dgm:constr type="t" for="ch" forName="Child2" refType="h" fact="0.1757"/>
              <dgm:constr type="w" for="ch" forName="Child2" refType="w" fact="0.291"/>
              <dgm:constr type="h" for="ch" forName="Child2" refType="h" fact="0.7655"/>
              <dgm:constr type="l" for="ch" forName="Child1" refType="w" fact="0.6667"/>
              <dgm:constr type="t" for="ch" forName="Child1" refType="h" fact="0.1757"/>
              <dgm:constr type="w" for="ch" forName="Child1" refType="w" fact="0.291"/>
              <dgm:constr type="h" for="ch" forName="Child1" refType="h" fact="0.7066"/>
              <dgm:constr type="l" for="ch" forName="ChildAccent1" refType="w" fact="0.6667"/>
              <dgm:constr type="t" for="ch" forName="ChildAccent1" refType="h" fact="0.1757"/>
              <dgm:constr type="w" for="ch" forName="ChildAccent1" refType="w" fact="0.3333"/>
              <dgm:constr type="h" for="ch" forName="ChildAccent1" refType="h" fact="0.7066"/>
              <dgm:constr type="l" for="ch" forName="Parent1" refType="w" fact="0.6667"/>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
              <dgm:constr type="t" for="ch" forName="ChildAccent3" refType="h" fact="0.1757"/>
              <dgm:constr type="w" for="ch" forName="ChildAccent3" refType="w" fact="0.3333"/>
              <dgm:constr type="h" for="ch" forName="ChildAccent3" refType="h" fact="0.8243"/>
              <dgm:constr type="l" for="ch" forName="Parent3" refType="w" fact="0"/>
              <dgm:constr type="t" for="ch" forName="Parent3" refType="h" fact="0"/>
              <dgm:constr type="w" for="ch" forName="Parent3" refType="w" fact="0.3333"/>
              <dgm:constr type="h" for="ch" forName="Parent3" refType="h" fact="0.176"/>
            </dgm:constrLst>
          </dgm:if>
          <dgm:if name="Name16"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4" refType="w" fact="0"/>
              <dgm:constr type="t" for="ch" forName="Child4" refType="h" fact="0.1892"/>
              <dgm:constr type="w" for="ch" forName="Child4" refType="w" fact="0.2183"/>
              <dgm:constr type="h" for="ch" forName="Child4" refType="h" fact="0.8108"/>
              <dgm:constr type="l" for="ch" forName="Child3" refType="w" fact="0.25"/>
              <dgm:constr type="t" for="ch" forName="Child3" refType="h" fact="0.1892"/>
              <dgm:constr type="w" for="ch" forName="Child3" refType="w" fact="0.2183"/>
              <dgm:constr type="h" for="ch" forName="Child3" refType="h" fact="0.7568"/>
              <dgm:constr type="l" for="ch" forName="Child2" refType="w" fact="0.5"/>
              <dgm:constr type="t" for="ch" forName="Child2" refType="h" fact="0.1892"/>
              <dgm:constr type="w" for="ch" forName="Child2" refType="w" fact="0.2183"/>
              <dgm:constr type="h" for="ch" forName="Child2" refType="h" fact="0.7027"/>
              <dgm:constr type="l" for="ch" forName="Child1" refType="w" fact="0.75"/>
              <dgm:constr type="t" for="ch" forName="Child1" refType="h" fact="0.1892"/>
              <dgm:constr type="w" for="ch" forName="Child1" refType="w" fact="0.2183"/>
              <dgm:constr type="h" for="ch" forName="Child1" refType="h" fact="0.6486"/>
              <dgm:constr type="l" for="ch" forName="ChildAccent1" refType="w" fact="0.75"/>
              <dgm:constr type="t" for="ch" forName="ChildAccent1" refType="h" fact="0.1892"/>
              <dgm:constr type="w" for="ch" forName="ChildAccent1" refType="w" fact="0.25"/>
              <dgm:constr type="h" for="ch" forName="ChildAccent1" refType="h" fact="0.6486"/>
              <dgm:constr type="l" for="ch" forName="Parent1" refType="w" fact="0.75"/>
              <dgm:constr type="t" for="ch" forName="Parent1" refType="h" fact="0.0811"/>
              <dgm:constr type="w" for="ch" forName="Parent1" refType="w" fact="0.25"/>
              <dgm:constr type="h" for="ch" forName="Parent1" refType="h" fact="0.1081"/>
              <dgm:constr type="l" for="ch" forName="ChildAccent2" refType="w" fact="0.5"/>
              <dgm:constr type="t" for="ch" forName="ChildAccent2" refType="h" fact="0.1892"/>
              <dgm:constr type="w" for="ch" forName="ChildAccent2" refType="w" fact="0.25"/>
              <dgm:constr type="h" for="ch" forName="ChildAccent2" refType="h" fact="0.7027"/>
              <dgm:constr type="l" for="ch" forName="Parent2" refType="w" fact="0.5"/>
              <dgm:constr type="t" for="ch" forName="Parent2" refType="h" fact="0.0541"/>
              <dgm:constr type="w" for="ch" forName="Parent2" refType="w" fact="0.25"/>
              <dgm:constr type="h" for="ch" forName="Parent2" refType="h" fact="0.1351"/>
              <dgm:constr type="l" for="ch" forName="ChildAccent3" refType="w" fact="0.25"/>
              <dgm:constr type="t" for="ch" forName="ChildAccent3" refType="h" fact="0.1892"/>
              <dgm:constr type="w" for="ch" forName="ChildAccent3" refType="w" fact="0.25"/>
              <dgm:constr type="h" for="ch" forName="ChildAccent3" refType="h" fact="0.7568"/>
              <dgm:constr type="l" for="ch" forName="Parent3" refType="w" fact="0.25"/>
              <dgm:constr type="t" for="ch" forName="Parent3" refType="h" fact="0.0279"/>
              <dgm:constr type="w" for="ch" forName="Parent3" refType="w" fact="0.25"/>
              <dgm:constr type="h" for="ch" forName="Parent3" refType="h" fact="0.161"/>
              <dgm:constr type="l" for="ch" forName="ChildAccent4" refType="w" fact="0"/>
              <dgm:constr type="t" for="ch" forName="ChildAccent4" refType="h" fact="0.1892"/>
              <dgm:constr type="w" for="ch" forName="ChildAccent4" refType="w" fact="0.25"/>
              <dgm:constr type="h" for="ch" forName="ChildAccent4" refType="h" fact="0.8108"/>
              <dgm:constr type="l" for="ch" forName="Parent4" refType="w" fact="0"/>
              <dgm:constr type="t" for="ch" forName="Parent4" refType="h" fact="0"/>
              <dgm:constr type="w" for="ch" forName="Parent4" refType="w" fact="0.25"/>
              <dgm:constr type="h" for="ch" forName="Parent4" refType="h" fact="0.1892"/>
            </dgm:constrLst>
          </dgm:if>
          <dgm:if name="Name17"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5" refType="w" fact="0"/>
              <dgm:constr type="t" for="ch" forName="Child5" refType="h" fact="0.2"/>
              <dgm:constr type="w" for="ch" forName="Child5" refType="w" fact="0.1747"/>
              <dgm:constr type="h" for="ch" forName="Child5" refType="h" fact="0.8"/>
              <dgm:constr type="l" for="ch" forName="Child4" refType="w" fact="0.2001"/>
              <dgm:constr type="t" for="ch" forName="Child4" refType="h" fact="0.2"/>
              <dgm:constr type="w" for="ch" forName="Child4" refType="w" fact="0.1747"/>
              <dgm:constr type="h" for="ch" forName="Child4" refType="h" fact="0.75"/>
              <dgm:constr type="l" for="ch" forName="Child3" refType="w" fact="0.4002"/>
              <dgm:constr type="t" for="ch" forName="Child3" refType="h" fact="0.2"/>
              <dgm:constr type="w" for="ch" forName="Child3" refType="w" fact="0.1747"/>
              <dgm:constr type="h" for="ch" forName="Child3" refType="h" fact="0.7"/>
              <dgm:constr type="l" for="ch" forName="Child2" refType="w" fact="0.6003"/>
              <dgm:constr type="t" for="ch" forName="Child2" refType="h" fact="0.2"/>
              <dgm:constr type="w" for="ch" forName="Child2" refType="w" fact="0.1747"/>
              <dgm:constr type="h" for="ch" forName="Child2" refType="h" fact="0.65"/>
              <dgm:constr type="l" for="ch" forName="Child1" refType="w" fact="0.7999"/>
              <dgm:constr type="t" for="ch" forName="Child1" refType="h" fact="0.2"/>
              <dgm:constr type="w" for="ch" forName="Child1" refType="w" fact="0.1747"/>
              <dgm:constr type="h" for="ch" forName="Child1" refType="h" fact="0.6"/>
              <dgm:constr type="l" for="ch" forName="ChildAccent1" refType="w" fact="0.7999"/>
              <dgm:constr type="t" for="ch" forName="ChildAccent1" refType="h" fact="0.2"/>
              <dgm:constr type="w" for="ch" forName="ChildAccent1" refType="w" fact="0.2001"/>
              <dgm:constr type="h" for="ch" forName="ChildAccent1" refType="h" fact="0.6"/>
              <dgm:constr type="l" for="ch" forName="Parent1" refType="w" fact="0.7999"/>
              <dgm:constr type="t" for="ch" forName="Parent1" refType="h" fact="0.1"/>
              <dgm:constr type="w" for="ch" forName="Parent1" refType="w" fact="0.2001"/>
              <dgm:constr type="h" for="ch" forName="Parent1" refType="h" fact="0.1"/>
              <dgm:constr type="l" for="ch" forName="ChildAccent2" refType="w" fact="0.6003"/>
              <dgm:constr type="t" for="ch" forName="ChildAccent2" refType="h" fact="0.2"/>
              <dgm:constr type="w" for="ch" forName="ChildAccent2" refType="w" fact="0.2001"/>
              <dgm:constr type="h" for="ch" forName="ChildAccent2" refType="h" fact="0.65"/>
              <dgm:constr type="l" for="ch" forName="Parent2" refType="w" fact="0.6003"/>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2001"/>
              <dgm:constr type="t" for="ch" forName="ChildAccent4" refType="h" fact="0.2"/>
              <dgm:constr type="w" for="ch" forName="ChildAccent4" refType="w" fact="0.2001"/>
              <dgm:constr type="h" for="ch" forName="ChildAccent4" refType="h" fact="0.75"/>
              <dgm:constr type="l" for="ch" forName="Parent4" refType="w" fact="0.2001"/>
              <dgm:constr type="t" for="ch" forName="Parent4" refType="h" fact="0.025"/>
              <dgm:constr type="w" for="ch" forName="Parent4" refType="w" fact="0.2001"/>
              <dgm:constr type="h" for="ch" forName="Parent4" refType="h" fact="0.175"/>
              <dgm:constr type="l" for="ch" forName="ChildAccent5" refType="w" fact="0"/>
              <dgm:constr type="t" for="ch" forName="ChildAccent5" refType="h" fact="0.2"/>
              <dgm:constr type="w" for="ch" forName="ChildAccent5" refType="w" fact="0.2001"/>
              <dgm:constr type="h" for="ch" forName="ChildAccent5" refType="h" fact="0.8"/>
              <dgm:constr type="l" for="ch" forName="Parent5" refType="w" fact="0"/>
              <dgm:constr type="t" for="ch" forName="Parent5" refType="h" fact="0"/>
              <dgm:constr type="w" for="ch" forName="Parent5" refType="w" fact="0.2001"/>
              <dgm:constr type="h" for="ch" forName="Parent5" refType="h" fact="0.2"/>
            </dgm:constrLst>
          </dgm:if>
          <dgm:if name="Name18"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6" refType="w" fact="0"/>
              <dgm:constr type="t" for="ch" forName="Child6" refType="h" fact="0.2087"/>
              <dgm:constr type="w" for="ch" forName="Child6" refType="w" fact="0.1458"/>
              <dgm:constr type="h" for="ch" forName="Child6" refType="h" fact="0.7913"/>
              <dgm:constr type="l" for="ch" forName="Child5" refType="w" fact="0.167"/>
              <dgm:constr type="t" for="ch" forName="Child5" refType="h" fact="0.2087"/>
              <dgm:constr type="w" for="ch" forName="Child5" refType="w" fact="0.1458"/>
              <dgm:constr type="h" for="ch" forName="Child5" refType="h" fact="0.7448"/>
              <dgm:constr type="l" for="ch" forName="Child4" refType="w" fact="0.3339"/>
              <dgm:constr type="t" for="ch" forName="Child4" refType="h" fact="0.2087"/>
              <dgm:constr type="w" for="ch" forName="Child4" refType="w" fact="0.1458"/>
              <dgm:constr type="h" for="ch" forName="Child4" refType="h" fact="0.6982"/>
              <dgm:constr type="l" for="ch" forName="Child3" refType="w" fact="0.5009"/>
              <dgm:constr type="t" for="ch" forName="Child3" refType="h" fact="0.2087"/>
              <dgm:constr type="w" for="ch" forName="Child3" refType="w" fact="0.1458"/>
              <dgm:constr type="h" for="ch" forName="Child3" refType="h" fact="0.6517"/>
              <dgm:constr type="l" for="ch" forName="Child2" refType="w" fact="0.6674"/>
              <dgm:constr type="t" for="ch" forName="Child2" refType="h" fact="0.2087"/>
              <dgm:constr type="w" for="ch" forName="Child2" refType="w" fact="0.1458"/>
              <dgm:constr type="h" for="ch" forName="Child2" refType="h" fact="0.6051"/>
              <dgm:constr type="l" for="ch" forName="Child1" refType="w" fact="0.833"/>
              <dgm:constr type="t" for="ch" forName="Child1" refType="h" fact="0.2087"/>
              <dgm:constr type="w" for="ch" forName="Child1" refType="w" fact="0.1458"/>
              <dgm:constr type="h" for="ch" forName="Child1" refType="h" fact="0.5586"/>
              <dgm:constr type="l" for="ch" forName="ChildAccent1" refType="w" fact="0.833"/>
              <dgm:constr type="t" for="ch" forName="ChildAccent1" refType="h" fact="0.2087"/>
              <dgm:constr type="w" for="ch" forName="ChildAccent1" refType="w" fact="0.167"/>
              <dgm:constr type="h" for="ch" forName="ChildAccent1" refType="h" fact="0.5586"/>
              <dgm:constr type="l" for="ch" forName="Parent1" refType="w" fact="0.833"/>
              <dgm:constr type="t" for="ch" forName="Parent1" refType="h" fact="0.1156"/>
              <dgm:constr type="w" for="ch" forName="Parent1" refType="w" fact="0.167"/>
              <dgm:constr type="h" for="ch" forName="Parent1" refType="h" fact="0.0931"/>
              <dgm:constr type="l" for="ch" forName="ChildAccent2" refType="w" fact="0.6674"/>
              <dgm:constr type="t" for="ch" forName="ChildAccent2" refType="h" fact="0.2087"/>
              <dgm:constr type="w" for="ch" forName="ChildAccent2" refType="w" fact="0.167"/>
              <dgm:constr type="h" for="ch" forName="ChildAccent2" refType="h" fact="0.6051"/>
              <dgm:constr type="l" for="ch" forName="Parent2" refType="w" fact="0.6674"/>
              <dgm:constr type="t" for="ch" forName="Parent2" refType="h" fact="0.0923"/>
              <dgm:constr type="w" for="ch" forName="Parent2" refType="w" fact="0.165"/>
              <dgm:constr type="h" for="ch" forName="Parent2" refType="h" fact="0.1164"/>
              <dgm:constr type="l" for="ch" forName="ChildAccent3" refType="w" fact="0.5009"/>
              <dgm:constr type="t" for="ch" forName="ChildAccent3" refType="h" fact="0.2087"/>
              <dgm:constr type="w" for="ch" forName="ChildAccent3" refType="w" fact="0.167"/>
              <dgm:constr type="h" for="ch" forName="ChildAccent3" refType="h" fact="0.6517"/>
              <dgm:constr type="l" for="ch" forName="Parent3" refType="w" fact="0.5009"/>
              <dgm:constr type="t" for="ch" forName="Parent3" refType="h" fact="0.0698"/>
              <dgm:constr type="w" for="ch" forName="Parent3" refType="w" fact="0.166"/>
              <dgm:constr type="h" for="ch" forName="Parent3" refType="h" fact="0.1396"/>
              <dgm:constr type="l" for="ch" forName="ChildAccent4" refType="w" fact="0.3339"/>
              <dgm:constr type="t" for="ch" forName="ChildAccent4" refType="h" fact="0.2087"/>
              <dgm:constr type="w" for="ch" forName="ChildAccent4" refType="w" fact="0.167"/>
              <dgm:constr type="h" for="ch" forName="ChildAccent4" refType="h" fact="0.6982"/>
              <dgm:constr type="l" for="ch" forName="Parent4" refType="w" fact="0.3339"/>
              <dgm:constr type="t" for="ch" forName="Parent4" refType="h" fact="0.0458"/>
              <dgm:constr type="w" for="ch" forName="Parent4" refType="w" fact="0.167"/>
              <dgm:constr type="h" for="ch" forName="Parent4" refType="h" fact="0.1629"/>
              <dgm:constr type="l" for="ch" forName="ChildAccent5" refType="w" fact="0.167"/>
              <dgm:constr type="t" for="ch" forName="ChildAccent5" refType="h" fact="0.2087"/>
              <dgm:constr type="w" for="ch" forName="ChildAccent5" refType="w" fact="0.167"/>
              <dgm:constr type="h" for="ch" forName="ChildAccent5" refType="h" fact="0.7448"/>
              <dgm:constr type="l" for="ch" forName="Parent5" refType="w" fact="0.167"/>
              <dgm:constr type="t" for="ch" forName="Parent5" refType="h" fact="0.0225"/>
              <dgm:constr type="w" for="ch" forName="Parent5" refType="w" fact="0.167"/>
              <dgm:constr type="h" for="ch" forName="Parent5" refType="h" fact="0.1862"/>
              <dgm:constr type="l" for="ch" forName="ChildAccent6" refType="w" fact="0"/>
              <dgm:constr type="t" for="ch" forName="ChildAccent6" refType="h" fact="0.2087"/>
              <dgm:constr type="w" for="ch" forName="ChildAccent6" refType="w" fact="0.167"/>
              <dgm:constr type="h" for="ch" forName="ChildAccent6" refType="h" fact="0.7913"/>
              <dgm:constr type="l" for="ch" forName="Parent6" refType="w" fact="0"/>
              <dgm:constr type="t" for="ch" forName="Parent6" refType="h" fact="0"/>
              <dgm:constr type="w" for="ch" forName="Parent6" refType="w" fact="0.167"/>
              <dgm:constr type="h" for="ch" forName="Parent6" refType="h" fact="0.2095"/>
            </dgm:constrLst>
          </dgm:if>
          <dgm:else name="Name19">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7" refType="w" fact="0"/>
              <dgm:constr type="t" for="ch" forName="Child7" refType="h" fact="0.2168"/>
              <dgm:constr type="w" for="ch" forName="Child7" refType="w" fact="0.125"/>
              <dgm:constr type="h" for="ch" forName="Child7" refType="h" fact="0.7832"/>
              <dgm:constr type="l" for="ch" forName="Child6" refType="w" fact="0.1432"/>
              <dgm:constr type="t" for="ch" forName="Child6" refType="h" fact="0.2168"/>
              <dgm:constr type="w" for="ch" forName="Child6" refType="w" fact="0.125"/>
              <dgm:constr type="h" for="ch" forName="Child6" refType="h" fact="0.7397"/>
              <dgm:constr type="l" for="ch" forName="Child5" refType="w" fact="0.2865"/>
              <dgm:constr type="t" for="ch" forName="Child5" refType="h" fact="0.2168"/>
              <dgm:constr type="w" for="ch" forName="Child5" refType="w" fact="0.125"/>
              <dgm:constr type="h" for="ch" forName="Child5" refType="h" fact="0.6962"/>
              <dgm:constr type="l" for="ch" forName="Child4" refType="w" fact="0.4297"/>
              <dgm:constr type="t" for="ch" forName="Child4" refType="h" fact="0.2168"/>
              <dgm:constr type="w" for="ch" forName="Child4" refType="w" fact="0.125"/>
              <dgm:constr type="h" for="ch" forName="Child4" refType="h" fact="0.6526"/>
              <dgm:constr type="l" for="ch" forName="Child3" refType="w" fact="0.5726"/>
              <dgm:constr type="t" for="ch" forName="Child3" refType="h" fact="0.2168"/>
              <dgm:constr type="w" for="ch" forName="Child3" refType="w" fact="0.125"/>
              <dgm:constr type="h" for="ch" forName="Child3" refType="h" fact="0.6091"/>
              <dgm:constr type="l" for="ch" forName="Child2" refType="w" fact="0.7147"/>
              <dgm:constr type="t" for="ch" forName="Child2" refType="h" fact="0.2168"/>
              <dgm:constr type="w" for="ch" forName="Child2" refType="w" fact="0.125"/>
              <dgm:constr type="h" for="ch" forName="Child2" refType="h" fact="0.5656"/>
              <dgm:constr type="l" for="ch" forName="Child1" refType="w" fact="0.8568"/>
              <dgm:constr type="t" for="ch" forName="Child1" refType="h" fact="0.2168"/>
              <dgm:constr type="w" for="ch" forName="Child1" refType="w" fact="0.125"/>
              <dgm:constr type="h" for="ch" forName="Child1" refType="h" fact="0.5221"/>
              <dgm:constr type="l" for="ch" forName="ChildAccent1" refType="w" fact="0.8568"/>
              <dgm:constr type="t" for="ch" forName="ChildAccent1" refType="h" fact="0.2168"/>
              <dgm:constr type="w" for="ch" forName="ChildAccent1" refType="w" fact="0.1432"/>
              <dgm:constr type="h" for="ch" forName="ChildAccent1" refType="h" fact="0.5221"/>
              <dgm:constr type="l" for="ch" forName="Parent1" refType="w" fact="0.8568"/>
              <dgm:constr type="t" for="ch" forName="Parent1" refType="h" fact="0.1298"/>
              <dgm:constr type="w" for="ch" forName="Parent1" refType="w" fact="0.1432"/>
              <dgm:constr type="h" for="ch" forName="Parent1" refType="h" fact="0.087"/>
              <dgm:constr type="l" for="ch" forName="ChildAccent2" refType="w" fact="0.7147"/>
              <dgm:constr type="t" for="ch" forName="ChildAccent2" refType="h" fact="0.2168"/>
              <dgm:constr type="w" for="ch" forName="ChildAccent2" refType="w" fact="0.1432"/>
              <dgm:constr type="h" for="ch" forName="ChildAccent2" refType="h" fact="0.5656"/>
              <dgm:constr type="l" for="ch" forName="Parent2" refType="w" fact="0.7147"/>
              <dgm:constr type="t" for="ch" forName="Parent2" refType="h" fact="0.108"/>
              <dgm:constr type="w" for="ch" forName="Parent2" refType="w" fact="0.1425"/>
              <dgm:constr type="h" for="ch" forName="Parent2" refType="h" fact="0.1088"/>
              <dgm:constr type="l" for="ch" forName="ChildAccent3" refType="w" fact="0.5726"/>
              <dgm:constr type="t" for="ch" forName="ChildAccent3" refType="h" fact="0.2168"/>
              <dgm:constr type="w" for="ch" forName="ChildAccent3" refType="w" fact="0.1432"/>
              <dgm:constr type="h" for="ch" forName="ChildAccent3" refType="h" fact="0.6091"/>
              <dgm:constr type="l" for="ch" forName="Parent3" refType="w" fact="0.5726"/>
              <dgm:constr type="t" for="ch" forName="Parent3" refType="h" fact="0.087"/>
              <dgm:constr type="w" for="ch" forName="Parent3" refType="w" fact="0.14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2865"/>
              <dgm:constr type="t" for="ch" forName="ChildAccent5" refType="h" fact="0.2168"/>
              <dgm:constr type="w" for="ch" forName="ChildAccent5" refType="w" fact="0.1432"/>
              <dgm:constr type="h" for="ch" forName="ChildAccent5" refType="h" fact="0.6962"/>
              <dgm:constr type="l" for="ch" forName="Parent5" refType="w" fact="0.2865"/>
              <dgm:constr type="t" for="ch" forName="Parent5" refType="h" fact="0.0428"/>
              <dgm:constr type="w" for="ch" forName="Parent5" refType="w" fact="0.1432"/>
              <dgm:constr type="h" for="ch" forName="Parent5" refType="h" fact="0.174"/>
              <dgm:constr type="l" for="ch" forName="ChildAccent6" refType="w" fact="0.1432"/>
              <dgm:constr type="t" for="ch" forName="ChildAccent6" refType="h" fact="0.2168"/>
              <dgm:constr type="w" for="ch" forName="ChildAccent6" refType="w" fact="0.1432"/>
              <dgm:constr type="h" for="ch" forName="ChildAccent6" refType="h" fact="0.7397"/>
              <dgm:constr type="l" for="ch" forName="Parent6" refType="w" fact="0.1432"/>
              <dgm:constr type="t" for="ch" forName="Parent6" refType="h" fact="0.0217"/>
              <dgm:constr type="w" for="ch" forName="Parent6" refType="w" fact="0.1432"/>
              <dgm:constr type="h" for="ch" forName="Parent6" refType="h" fact="0.1958"/>
              <dgm:constr type="l" for="ch" forName="ChildAccent7" refType="w" fact="0"/>
              <dgm:constr type="t" for="ch" forName="ChildAccent7" refType="h" fact="0.2168"/>
              <dgm:constr type="w" for="ch" forName="ChildAccent7" refType="w" fact="0.1432"/>
              <dgm:constr type="h" for="ch" forName="ChildAccent7" refType="h" fact="0.7832"/>
              <dgm:constr type="l" for="ch" forName="Parent7" refType="w" fact="0"/>
              <dgm:constr type="t" for="ch" forName="Parent7" refType="h" fact="0"/>
              <dgm:constr type="w" for="ch" forName="Parent7" refType="w" fact="0.1432"/>
              <dgm:constr type="h" for="ch" forName="Parent7" refType="h" fact="0.2175"/>
            </dgm:constrLst>
          </dgm:else>
        </dgm:choose>
      </dgm:else>
    </dgm:choose>
    <dgm:forEach name="wrapper" axis="self" ptType="parTrans">
      <dgm:forEach name="accentRepeat" axis="self">
        <dgm:layoutNode name="ChildAccent" styleLbl="alignImgPlace1">
          <dgm:alg type="sp"/>
          <dgm:choose name="Name20">
            <dgm:if name="Name21" axis="followSib" ptType="node" func="cnt" op="equ" val="0">
              <dgm:shape xmlns:r="http://schemas.openxmlformats.org/officeDocument/2006/relationships" type="wedgeRectCallout" r:blip="">
                <dgm:adjLst>
                  <dgm:adj idx="1" val="0"/>
                  <dgm:adj idx="2" val="0"/>
                </dgm:adjLst>
              </dgm:shape>
            </dgm:if>
            <dgm:else name="Name22">
              <dgm:choose name="Name23">
                <dgm:if name="Name24" axis="precedSib" ptType="node" func="cnt" op="equ" val="6">
                  <dgm:shape xmlns:r="http://schemas.openxmlformats.org/officeDocument/2006/relationships" type="wedgeRectCallout" r:blip="">
                    <dgm:adjLst>
                      <dgm:adj idx="1" val="0"/>
                      <dgm:adj idx="2" val="0"/>
                    </dgm:adjLst>
                  </dgm:shape>
                </dgm:if>
                <dgm:else name="Name25">
                  <dgm:choose name="Name26">
                    <dgm:if name="Name27" func="var" arg="dir" op="equ" val="norm">
                      <dgm:shape xmlns:r="http://schemas.openxmlformats.org/officeDocument/2006/relationships" type="wedgeRectCallout" r:blip="">
                        <dgm:adjLst>
                          <dgm:adj idx="1" val="0.625"/>
                          <dgm:adj idx="2" val="0.2083"/>
                        </dgm:adjLst>
                      </dgm:shape>
                    </dgm:if>
                    <dgm:else name="Name28">
                      <dgm:shape xmlns:r="http://schemas.openxmlformats.org/officeDocument/2006/relationships" type="wedgeRectCallout" r:blip="">
                        <dgm:adjLst>
                          <dgm:adj idx="1" val="-0.625"/>
                          <dgm:adj idx="2" val="0.2083"/>
                        </dgm:adjLst>
                      </dgm:shape>
                    </dgm:else>
                  </dgm:choose>
                </dgm:else>
              </dgm:choose>
            </dgm:else>
          </dgm:choose>
          <dgm:presOf axis="des" ptType="node"/>
        </dgm:layoutNode>
      </dgm:forEach>
    </dgm:forEach>
    <dgm:forEach name="Name29" axis="ch" ptType="node" st="7" cnt="1">
      <dgm:layoutNode name="ChildAccent7">
        <dgm:alg type="sp"/>
        <dgm:shape xmlns:r="http://schemas.openxmlformats.org/officeDocument/2006/relationships" r:blip="">
          <dgm:adjLst/>
        </dgm:shape>
        <dgm:presOf/>
        <dgm:constrLst/>
        <dgm:forEach name="Name30" ref="accentRepeat"/>
      </dgm:layoutNode>
      <dgm:layoutNode name="Child7" styleLbl="revTx">
        <dgm:varLst>
          <dgm:chMax val="0"/>
          <dgm:chPref val="0"/>
          <dgm:bulletEnabled val="1"/>
        </dgm:varLst>
        <dgm:choose name="Name31">
          <dgm:if name="Name32" func="var" arg="dir" op="equ" val="norm">
            <dgm:alg type="tx">
              <dgm:param type="parTxLTRAlign" val="r"/>
              <dgm:param type="shpTxLTRAlignCh" val="r"/>
              <dgm:param type="txAnchorVert" val="t"/>
            </dgm:alg>
          </dgm:if>
          <dgm:else name="Name3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7"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4" axis="ch" ptType="node" st="6" cnt="1">
      <dgm:layoutNode name="ChildAccent6">
        <dgm:alg type="sp"/>
        <dgm:shape xmlns:r="http://schemas.openxmlformats.org/officeDocument/2006/relationships" r:blip="">
          <dgm:adjLst/>
        </dgm:shape>
        <dgm:presOf/>
        <dgm:constrLst/>
        <dgm:forEach name="Name35" ref="accentRepeat"/>
      </dgm:layoutNode>
      <dgm:layoutNode name="Child6" styleLbl="revTx">
        <dgm:varLst>
          <dgm:chMax val="0"/>
          <dgm:chPref val="0"/>
          <dgm:bulletEnabled val="1"/>
        </dgm:varLst>
        <dgm:choose name="Name36">
          <dgm:if name="Name37" func="var" arg="dir" op="equ" val="norm">
            <dgm:alg type="tx">
              <dgm:param type="parTxLTRAlign" val="r"/>
              <dgm:param type="shpTxLTRAlignCh" val="r"/>
              <dgm:param type="txAnchorVert" val="t"/>
            </dgm:alg>
          </dgm:if>
          <dgm:else name="Name3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6"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9" axis="ch" ptType="node" st="5" cnt="1">
      <dgm:layoutNode name="ChildAccent5">
        <dgm:alg type="sp"/>
        <dgm:shape xmlns:r="http://schemas.openxmlformats.org/officeDocument/2006/relationships" r:blip="">
          <dgm:adjLst/>
        </dgm:shape>
        <dgm:presOf/>
        <dgm:constrLst/>
        <dgm:forEach name="Name40" ref="accentRepeat"/>
      </dgm:layoutNode>
      <dgm:layoutNode name="Child5" styleLbl="revTx">
        <dgm:varLst>
          <dgm:chMax val="0"/>
          <dgm:chPref val="0"/>
          <dgm:bulletEnabled val="1"/>
        </dgm:varLst>
        <dgm:choose name="Name41">
          <dgm:if name="Name42" func="var" arg="dir" op="equ" val="norm">
            <dgm:alg type="tx">
              <dgm:param type="parTxLTRAlign" val="r"/>
              <dgm:param type="shpTxLTRAlignCh" val="r"/>
              <dgm:param type="txAnchorVert" val="t"/>
            </dgm:alg>
          </dgm:if>
          <dgm:else name="Name4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5"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4" axis="ch" ptType="node" st="4" cnt="1">
      <dgm:layoutNode name="ChildAccent4">
        <dgm:alg type="sp"/>
        <dgm:shape xmlns:r="http://schemas.openxmlformats.org/officeDocument/2006/relationships" r:blip="">
          <dgm:adjLst/>
        </dgm:shape>
        <dgm:presOf/>
        <dgm:constrLst/>
        <dgm:forEach name="Name45" ref="accentRepeat"/>
      </dgm:layoutNode>
      <dgm:layoutNode name="Child4" styleLbl="revTx">
        <dgm:varLst>
          <dgm:chMax val="0"/>
          <dgm:chPref val="0"/>
          <dgm:bulletEnabled val="1"/>
        </dgm:varLst>
        <dgm:choose name="Name46">
          <dgm:if name="Name47" func="var" arg="dir" op="equ" val="norm">
            <dgm:alg type="tx">
              <dgm:param type="parTxLTRAlign" val="r"/>
              <dgm:param type="shpTxLTRAlignCh" val="r"/>
              <dgm:param type="txAnchorVert" val="t"/>
            </dgm:alg>
          </dgm:if>
          <dgm:else name="Name4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4"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9" axis="ch" ptType="node" st="3" cnt="1">
      <dgm:layoutNode name="ChildAccent3">
        <dgm:alg type="sp"/>
        <dgm:shape xmlns:r="http://schemas.openxmlformats.org/officeDocument/2006/relationships" r:blip="">
          <dgm:adjLst/>
        </dgm:shape>
        <dgm:presOf/>
        <dgm:constrLst/>
        <dgm:forEach name="Name50" ref="accentRepeat"/>
      </dgm:layoutNode>
      <dgm:layoutNode name="Child3" styleLbl="revTx">
        <dgm:varLst>
          <dgm:chMax val="0"/>
          <dgm:chPref val="0"/>
          <dgm:bulletEnabled val="1"/>
        </dgm:varLst>
        <dgm:choose name="Name51">
          <dgm:if name="Name52" func="var" arg="dir" op="equ" val="norm">
            <dgm:alg type="tx">
              <dgm:param type="parTxLTRAlign" val="r"/>
              <dgm:param type="shpTxLTRAlignCh" val="r"/>
              <dgm:param type="txAnchorVert" val="t"/>
            </dgm:alg>
          </dgm:if>
          <dgm:else name="Name5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3"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4" axis="ch" ptType="node" st="2" cnt="1">
      <dgm:layoutNode name="ChildAccent2">
        <dgm:alg type="sp"/>
        <dgm:shape xmlns:r="http://schemas.openxmlformats.org/officeDocument/2006/relationships" r:blip="">
          <dgm:adjLst/>
        </dgm:shape>
        <dgm:presOf/>
        <dgm:constrLst/>
        <dgm:forEach name="Name55" ref="accentRepeat"/>
      </dgm:layoutNode>
      <dgm:layoutNode name="Child2" styleLbl="revTx">
        <dgm:varLst>
          <dgm:chMax val="0"/>
          <dgm:chPref val="0"/>
          <dgm:bulletEnabled val="1"/>
        </dgm:varLst>
        <dgm:choose name="Name56">
          <dgm:if name="Name57" func="var" arg="dir" op="equ" val="norm">
            <dgm:alg type="tx">
              <dgm:param type="parTxLTRAlign" val="r"/>
              <dgm:param type="shpTxLTRAlignCh" val="r"/>
              <dgm:param type="txAnchorVert" val="t"/>
            </dgm:alg>
          </dgm:if>
          <dgm:else name="Name5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2"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9" axis="ch" ptType="node" cnt="1">
      <dgm:layoutNode name="ChildAccent1">
        <dgm:alg type="sp"/>
        <dgm:shape xmlns:r="http://schemas.openxmlformats.org/officeDocument/2006/relationships" r:blip="">
          <dgm:adjLst/>
        </dgm:shape>
        <dgm:presOf/>
        <dgm:constrLst/>
        <dgm:forEach name="Name60" ref="accentRepeat"/>
      </dgm:layoutNode>
      <dgm:layoutNode name="Child1" styleLbl="revTx">
        <dgm:varLst>
          <dgm:chMax val="0"/>
          <dgm:chPref val="0"/>
          <dgm:bulletEnabled val="1"/>
        </dgm:varLst>
        <dgm:choose name="Name61">
          <dgm:if name="Name62" func="var" arg="dir" op="equ" val="norm">
            <dgm:alg type="tx">
              <dgm:param type="parTxLTRAlign" val="r"/>
              <dgm:param type="shpTxLTRAlignCh" val="r"/>
              <dgm:param type="txAnchorVert" val="t"/>
            </dgm:alg>
          </dgm:if>
          <dgm:else name="Name6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1"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layoutNode>
</dgm:layoutDef>
</file>

<file path=ppt/diagrams/layout20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0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6.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0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09.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2.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1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1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1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1.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2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1.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3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1.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2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3.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4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6.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24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4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5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2.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4.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5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6.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2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6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6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6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0.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6.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4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55.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5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architecture+Icon">
  <dgm:title val="Diseño de arquitectura"/>
  <dgm:desc val="Úselo para mostrar las relaciones jerárquicas que se crean desde abajo hacia arriba. Este diseño funciona bien para mostrar los componentes u objetos de arquitectura basados en otros objetos."/>
  <dgm:catLst>
    <dgm:cat type="hierarchy" pri="4500"/>
    <dgm:cat type="list" pri="24500"/>
    <dgm:cat type="relationship" pri="10500"/>
    <dgm:cat type="officeonline" pri="7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b"/>
        </dgm:alg>
      </dgm:if>
      <dgm:else name="Name3">
        <dgm:alg type="lin">
          <dgm:param type="linDir" val="fromR"/>
          <dgm:param type="nodeVertAlign" val="b"/>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B"/>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b"/>
              </dgm:alg>
            </dgm:if>
            <dgm:else name="Name1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B"/>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b"/>
                    </dgm:alg>
                  </dgm:if>
                  <dgm:else name="Name17">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B"/>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b"/>
                          </dgm:alg>
                        </dgm:if>
                        <dgm:else name="Name24">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B"/>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b"/>
                                </dgm:alg>
                              </dgm:if>
                              <dgm:else name="Name3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61.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4.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11/layout/InterconnectedBlockProcess">
  <dgm:title val="Proceso de bloques interconectados"/>
  <dgm:desc val="Se usa para mostrar pasos secuenciales en un proceso Funciona mejor con pequeñas cantidades de texto de Nivel 1 y cantidades medias de texto de Nivel 2."/>
  <dgm:catLst>
    <dgm:cat type="process" pri="5500"/>
    <dgm:cat type="officeonline" pri="3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 modelId="70" srcId="0" destId="40" srcOrd="2" destOrd="0"/>
        <dgm:cxn modelId="42" srcId="40" destId="41" srcOrd="0" destOrd="0"/>
      </dgm:cxnLst>
      <dgm:bg/>
      <dgm:whole/>
    </dgm:dataModel>
  </dgm:clrData>
  <dgm:layoutNode name="Name0">
    <dgm:varLst>
      <dgm:chMax val="7"/>
      <dgm:chPref val="5"/>
      <dgm:dir/>
      <dgm:animOne val="branch"/>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127"/>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5"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Accent1" refType="w" fact="0"/>
              <dgm:constr type="t" for="ch" forName="ChildAccent1" refType="h" fact="0.1613"/>
              <dgm:constr type="w" for="ch" forName="ChildAccent1" refType="w" fact="0.5"/>
              <dgm:constr type="h" for="ch" forName="ChildAccent1" refType="h" fact="0.7742"/>
              <dgm:constr type="l" for="ch" forName="Child1" refType="w" fact="0.0635"/>
              <dgm:constr type="t" for="ch" forName="Child1" refType="h" fact="0.1613"/>
              <dgm:constr type="w" for="ch" forName="Child1" refType="w" fact="0.4365"/>
              <dgm:constr type="h" for="ch" forName="Child1" refType="h" fact="0.7742"/>
              <dgm:constr type="l" for="ch" forName="Parent1" refType="w" fact="0"/>
              <dgm:constr type="t" for="ch" forName="Parent1" refType="h" fact="0.0323"/>
              <dgm:constr type="w" for="ch" forName="Parent1" refType="w" fact="0.5"/>
              <dgm:constr type="h" for="ch" forName="Parent1" refType="h" fact="0.129"/>
              <dgm:constr type="l" for="ch" forName="ChildAccent2" refType="w" fact="0.5"/>
              <dgm:constr type="t" for="ch" forName="ChildAccent2" refType="h" fact="0.1613"/>
              <dgm:constr type="w" for="ch" forName="ChildAccent2" refType="w" fact="0.5"/>
              <dgm:constr type="h" for="ch" forName="ChildAccent2" refType="h" fact="0.8387"/>
              <dgm:constr type="l" for="ch" forName="Child2" refType="w" fact="0.5635"/>
              <dgm:constr type="t" for="ch" forName="Child2" refType="h" fact="0.1613"/>
              <dgm:constr type="w" for="ch" forName="Child2" refType="w" fact="0.4365"/>
              <dgm:constr type="h" for="ch" forName="Child2" refType="h" fact="0.8387"/>
              <dgm:constr type="l" for="ch" forName="Parent2" refType="w" fact="0.5"/>
              <dgm:constr type="t" for="ch" forName="Parent2" refType="h" fact="0"/>
              <dgm:constr type="w" for="ch" forName="Parent2" refType="w" fact="0.5"/>
              <dgm:constr type="h" for="ch" forName="Parent2" refType="h" fact="0.1613"/>
            </dgm:constrLst>
          </dgm:if>
          <dgm:if name="Name6"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Accent1" refType="w" fact="0"/>
              <dgm:constr type="t" for="ch" forName="ChildAccent1" refType="h" fact="0.1757"/>
              <dgm:constr type="w" for="ch" forName="ChildAccent1" refType="w" fact="0.3333"/>
              <dgm:constr type="h" for="ch" forName="ChildAccent1" refType="h" fact="0.7066"/>
              <dgm:constr type="l" for="ch" forName="Child1" refType="w" fact="0.0423"/>
              <dgm:constr type="t" for="ch" forName="Child1" refType="h" fact="0.1757"/>
              <dgm:constr type="w" for="ch" forName="Child1" refType="w" fact="0.291"/>
              <dgm:constr type="h" for="ch" forName="Child1" refType="h" fact="0.7066"/>
              <dgm:constr type="l" for="ch" forName="Parent1" refType="w" fact="0"/>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Child2" refType="w" fact="0.3756"/>
              <dgm:constr type="t" for="ch" forName="Child2" refType="h" fact="0.1757"/>
              <dgm:constr type="w" for="ch" forName="Child2" refType="w" fact="0.291"/>
              <dgm:constr type="h" for="ch" forName="Child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6667"/>
              <dgm:constr type="t" for="ch" forName="ChildAccent3" refType="h" fact="0.1757"/>
              <dgm:constr type="w" for="ch" forName="ChildAccent3" refType="w" fact="0.3333"/>
              <dgm:constr type="h" for="ch" forName="ChildAccent3" refType="h" fact="0.8243"/>
              <dgm:constr type="l" for="ch" forName="Child3" refType="w" fact="0.709"/>
              <dgm:constr type="t" for="ch" forName="Child3" refType="h" fact="0.1757"/>
              <dgm:constr type="w" for="ch" forName="Child3" refType="w" fact="0.291"/>
              <dgm:constr type="h" for="ch" forName="Child3" refType="h" fact="0.8243"/>
              <dgm:constr type="l" for="ch" forName="Parent3" refType="w" fact="0.6667"/>
              <dgm:constr type="t" for="ch" forName="Parent3" refType="h" fact="0"/>
              <dgm:constr type="w" for="ch" forName="Parent3" refType="w" fact="0.3333"/>
              <dgm:constr type="h" for="ch" forName="Parent3" refType="h" fact="0.176"/>
            </dgm:constrLst>
          </dgm:if>
          <dgm:if name="Name7"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Accent1" refType="w" fact="0"/>
              <dgm:constr type="t" for="ch" forName="ChildAccent1" refType="h" fact="0.1892"/>
              <dgm:constr type="w" for="ch" forName="ChildAccent1" refType="w" fact="0.25"/>
              <dgm:constr type="h" for="ch" forName="ChildAccent1" refType="h" fact="0.6486"/>
              <dgm:constr type="l" for="ch" forName="Child1" refType="w" fact="0.0317"/>
              <dgm:constr type="t" for="ch" forName="Child1" refType="h" fact="0.1892"/>
              <dgm:constr type="w" for="ch" forName="Child1" refType="w" fact="0.2183"/>
              <dgm:constr type="h" for="ch" forName="Child1" refType="h" fact="0.6486"/>
              <dgm:constr type="l" for="ch" forName="Parent1" refType="w" fact="0"/>
              <dgm:constr type="t" for="ch" forName="Parent1" refType="h" fact="0.0811"/>
              <dgm:constr type="w" for="ch" forName="Parent1" refType="w" fact="0.25"/>
              <dgm:constr type="h" for="ch" forName="Parent1" refType="h" fact="0.1081"/>
              <dgm:constr type="l" for="ch" forName="ChildAccent2" refType="w" fact="0.25"/>
              <dgm:constr type="t" for="ch" forName="ChildAccent2" refType="h" fact="0.1892"/>
              <dgm:constr type="w" for="ch" forName="ChildAccent2" refType="w" fact="0.25"/>
              <dgm:constr type="h" for="ch" forName="ChildAccent2" refType="h" fact="0.7027"/>
              <dgm:constr type="l" for="ch" forName="Child2" refType="w" fact="0.2817"/>
              <dgm:constr type="t" for="ch" forName="Child2" refType="h" fact="0.1892"/>
              <dgm:constr type="w" for="ch" forName="Child2" refType="w" fact="0.2183"/>
              <dgm:constr type="h" for="ch" forName="Child2" refType="h" fact="0.7027"/>
              <dgm:constr type="l" for="ch" forName="Parent2" refType="w" fact="0.25"/>
              <dgm:constr type="t" for="ch" forName="Parent2" refType="h" fact="0.0541"/>
              <dgm:constr type="w" for="ch" forName="Parent2" refType="w" fact="0.25"/>
              <dgm:constr type="h" for="ch" forName="Parent2" refType="h" fact="0.1351"/>
              <dgm:constr type="l" for="ch" forName="ChildAccent3" refType="w" fact="0.5"/>
              <dgm:constr type="t" for="ch" forName="ChildAccent3" refType="h" fact="0.1892"/>
              <dgm:constr type="w" for="ch" forName="ChildAccent3" refType="w" fact="0.25"/>
              <dgm:constr type="h" for="ch" forName="ChildAccent3" refType="h" fact="0.7568"/>
              <dgm:constr type="l" for="ch" forName="Child3" refType="w" fact="0.5317"/>
              <dgm:constr type="t" for="ch" forName="Child3" refType="h" fact="0.1892"/>
              <dgm:constr type="w" for="ch" forName="Child3" refType="w" fact="0.2183"/>
              <dgm:constr type="h" for="ch" forName="Child3" refType="h" fact="0.7568"/>
              <dgm:constr type="l" for="ch" forName="Parent3" refType="w" fact="0.5"/>
              <dgm:constr type="t" for="ch" forName="Parent3" refType="h" fact="0.0275"/>
              <dgm:constr type="w" for="ch" forName="Parent3" refType="w" fact="0.25"/>
              <dgm:constr type="h" for="ch" forName="Parent3" refType="h" fact="0.1622"/>
              <dgm:constr type="l" for="ch" forName="ChildAccent4" refType="w" fact="0.75"/>
              <dgm:constr type="t" for="ch" forName="ChildAccent4" refType="h" fact="0.1892"/>
              <dgm:constr type="w" for="ch" forName="ChildAccent4" refType="w" fact="0.25"/>
              <dgm:constr type="h" for="ch" forName="ChildAccent4" refType="h" fact="0.8108"/>
              <dgm:constr type="l" for="ch" forName="Child4" refType="w" fact="0.7817"/>
              <dgm:constr type="t" for="ch" forName="Child4" refType="h" fact="0.1892"/>
              <dgm:constr type="w" for="ch" forName="Child4" refType="w" fact="0.2183"/>
              <dgm:constr type="h" for="ch" forName="Child4" refType="h" fact="0.8108"/>
              <dgm:constr type="l" for="ch" forName="Parent4" refType="w" fact="0.75"/>
              <dgm:constr type="t" for="ch" forName="Parent4" refType="h" fact="0"/>
              <dgm:constr type="w" for="ch" forName="Parent4" refType="w" fact="0.25"/>
              <dgm:constr type="h" for="ch" forName="Parent4" refType="h" fact="0.1892"/>
            </dgm:constrLst>
          </dgm:if>
          <dgm:if name="Name8"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Accent1" refType="w" fact="0"/>
              <dgm:constr type="t" for="ch" forName="ChildAccent1" refType="h" fact="0.2"/>
              <dgm:constr type="w" for="ch" forName="ChildAccent1" refType="w" fact="0.2001"/>
              <dgm:constr type="h" for="ch" forName="ChildAccent1" refType="h" fact="0.6"/>
              <dgm:constr type="l" for="ch" forName="Child1" refType="w" fact="0.0254"/>
              <dgm:constr type="t" for="ch" forName="Child1" refType="h" fact="0.2"/>
              <dgm:constr type="w" for="ch" forName="Child1" refType="w" fact="0.1747"/>
              <dgm:constr type="h" for="ch" forName="Child1" refType="h" fact="0.6"/>
              <dgm:constr type="l" for="ch" forName="Parent1" refType="w" fact="0"/>
              <dgm:constr type="t" for="ch" forName="Parent1" refType="h" fact="0.1"/>
              <dgm:constr type="w" for="ch" forName="Parent1" refType="w" fact="0.2001"/>
              <dgm:constr type="h" for="ch" forName="Parent1" refType="h" fact="0.1"/>
              <dgm:constr type="l" for="ch" forName="ChildAccent2" refType="w" fact="0.2001"/>
              <dgm:constr type="t" for="ch" forName="ChildAccent2" refType="h" fact="0.2"/>
              <dgm:constr type="w" for="ch" forName="ChildAccent2" refType="w" fact="0.2001"/>
              <dgm:constr type="h" for="ch" forName="ChildAccent2" refType="h" fact="0.65"/>
              <dgm:constr type="l" for="ch" forName="Child2" refType="w" fact="0.2255"/>
              <dgm:constr type="t" for="ch" forName="Child2" refType="h" fact="0.2"/>
              <dgm:constr type="w" for="ch" forName="Child2" refType="w" fact="0.1747"/>
              <dgm:constr type="h" for="ch" forName="Child2" refType="h" fact="0.65"/>
              <dgm:constr type="l" for="ch" forName="Parent2" refType="w" fact="0.2001"/>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Child3" refType="w" fact="0.4256"/>
              <dgm:constr type="t" for="ch" forName="Child3" refType="h" fact="0.2"/>
              <dgm:constr type="w" for="ch" forName="Child3" refType="w" fact="0.1747"/>
              <dgm:constr type="h" for="ch" forName="Child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6003"/>
              <dgm:constr type="t" for="ch" forName="ChildAccent4" refType="h" fact="0.2"/>
              <dgm:constr type="w" for="ch" forName="ChildAccent4" refType="w" fact="0.2001"/>
              <dgm:constr type="h" for="ch" forName="ChildAccent4" refType="h" fact="0.75"/>
              <dgm:constr type="l" for="ch" forName="Child4" refType="w" fact="0.6257"/>
              <dgm:constr type="t" for="ch" forName="Child4" refType="h" fact="0.2"/>
              <dgm:constr type="w" for="ch" forName="Child4" refType="w" fact="0.1747"/>
              <dgm:constr type="h" for="ch" forName="Child4" refType="h" fact="0.75"/>
              <dgm:constr type="l" for="ch" forName="Parent4" refType="w" fact="0.6003"/>
              <dgm:constr type="t" for="ch" forName="Parent4" refType="h" fact="0.025"/>
              <dgm:constr type="w" for="ch" forName="Parent4" refType="w" fact="0.2001"/>
              <dgm:constr type="h" for="ch" forName="Parent4" refType="h" fact="0.175"/>
              <dgm:constr type="l" for="ch" forName="ChildAccent5" refType="w" fact="0.7999"/>
              <dgm:constr type="t" for="ch" forName="ChildAccent5" refType="h" fact="0.2"/>
              <dgm:constr type="w" for="ch" forName="ChildAccent5" refType="w" fact="0.2001"/>
              <dgm:constr type="h" for="ch" forName="ChildAccent5" refType="h" fact="0.8"/>
              <dgm:constr type="l" for="ch" forName="Child5" refType="w" fact="0.8253"/>
              <dgm:constr type="t" for="ch" forName="Child5" refType="h" fact="0.2"/>
              <dgm:constr type="w" for="ch" forName="Child5" refType="w" fact="0.1747"/>
              <dgm:constr type="h" for="ch" forName="Child5" refType="h" fact="0.8"/>
              <dgm:constr type="l" for="ch" forName="Parent5" refType="w" fact="0.7999"/>
              <dgm:constr type="t" for="ch" forName="Parent5" refType="h" fact="0"/>
              <dgm:constr type="w" for="ch" forName="Parent5" refType="w" fact="0.2001"/>
              <dgm:constr type="h" for="ch" forName="Parent5" refType="h" fact="0.2"/>
            </dgm:constrLst>
          </dgm:if>
          <dgm:if name="Name9"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Accent1" refType="w" fact="0"/>
              <dgm:constr type="t" for="ch" forName="ChildAccent1" refType="h" fact="0.2087"/>
              <dgm:constr type="w" for="ch" forName="ChildAccent1" refType="w" fact="0.167"/>
              <dgm:constr type="h" for="ch" forName="ChildAccent1" refType="h" fact="0.5586"/>
              <dgm:constr type="l" for="ch" forName="Child1" refType="w" fact="0.0212"/>
              <dgm:constr type="t" for="ch" forName="Child1" refType="h" fact="0.2087"/>
              <dgm:constr type="w" for="ch" forName="Child1" refType="w" fact="0.1458"/>
              <dgm:constr type="h" for="ch" forName="Child1" refType="h" fact="0.5586"/>
              <dgm:constr type="l" for="ch" forName="Parent1" refType="w" fact="0"/>
              <dgm:constr type="t" for="ch" forName="Parent1" refType="h" fact="0.1156"/>
              <dgm:constr type="w" for="ch" forName="Parent1" refType="w" fact="0.167"/>
              <dgm:constr type="h" for="ch" forName="Parent1" refType="h" fact="0.0931"/>
              <dgm:constr type="l" for="ch" forName="ChildAccent2" refType="w" fact="0.167"/>
              <dgm:constr type="t" for="ch" forName="ChildAccent2" refType="h" fact="0.2087"/>
              <dgm:constr type="w" for="ch" forName="ChildAccent2" refType="w" fact="0.167"/>
              <dgm:constr type="h" for="ch" forName="ChildAccent2" refType="h" fact="0.6051"/>
              <dgm:constr type="l" for="ch" forName="Child2" refType="w" fact="0.1888"/>
              <dgm:constr type="t" for="ch" forName="Child2" refType="h" fact="0.2087"/>
              <dgm:constr type="w" for="ch" forName="Child2" refType="w" fact="0.1458"/>
              <dgm:constr type="h" for="ch" forName="Child2" refType="h" fact="0.6051"/>
              <dgm:constr type="l" for="ch" forName="Parent2" refType="w" fact="0.167"/>
              <dgm:constr type="t" for="ch" forName="Parent2" refType="h" fact="0.0923"/>
              <dgm:constr type="w" for="ch" forName="Parent2" refType="w" fact="0.167"/>
              <dgm:constr type="h" for="ch" forName="Parent2" refType="h" fact="0.1164"/>
              <dgm:constr type="l" for="ch" forName="ChildAccent3" refType="w" fact="0.3339"/>
              <dgm:constr type="t" for="ch" forName="ChildAccent3" refType="h" fact="0.2087"/>
              <dgm:constr type="w" for="ch" forName="ChildAccent3" refType="w" fact="0.167"/>
              <dgm:constr type="h" for="ch" forName="ChildAccent3" refType="h" fact="0.6517"/>
              <dgm:constr type="l" for="ch" forName="Child3" refType="w" fact="0.3551"/>
              <dgm:constr type="t" for="ch" forName="Child3" refType="h" fact="0.2087"/>
              <dgm:constr type="w" for="ch" forName="Child3" refType="w" fact="0.1458"/>
              <dgm:constr type="h" for="ch" forName="Child3" refType="h" fact="0.6517"/>
              <dgm:constr type="l" for="ch" forName="Parent3" refType="w" fact="0.3339"/>
              <dgm:constr type="t" for="ch" forName="Parent3" refType="h" fact="0.0698"/>
              <dgm:constr type="w" for="ch" forName="Parent3" refType="w" fact="0.167"/>
              <dgm:constr type="h" for="ch" forName="Parent3" refType="h" fact="0.1396"/>
              <dgm:constr type="l" for="ch" forName="ChildAccent4" refType="w" fact="0.5009"/>
              <dgm:constr type="t" for="ch" forName="ChildAccent4" refType="h" fact="0.2087"/>
              <dgm:constr type="w" for="ch" forName="ChildAccent4" refType="w" fact="0.167"/>
              <dgm:constr type="h" for="ch" forName="ChildAccent4" refType="h" fact="0.6982"/>
              <dgm:constr type="l" for="ch" forName="Child4" refType="w" fact="0.5221"/>
              <dgm:constr type="t" for="ch" forName="Child4" refType="h" fact="0.2087"/>
              <dgm:constr type="w" for="ch" forName="Child4" refType="w" fact="0.1458"/>
              <dgm:constr type="h" for="ch" forName="Child4" refType="h" fact="0.6982"/>
              <dgm:constr type="l" for="ch" forName="Parent4" refType="w" fact="0.501"/>
              <dgm:constr type="t" for="ch" forName="Parent4" refType="h" fact="0.0458"/>
              <dgm:constr type="w" for="ch" forName="Parent4" refType="w" fact="0.167"/>
              <dgm:constr type="h" for="ch" forName="Parent4" refType="h" fact="0.1629"/>
              <dgm:constr type="l" for="ch" forName="ChildAccent5" refType="w" fact="0.6674"/>
              <dgm:constr type="t" for="ch" forName="ChildAccent5" refType="h" fact="0.2087"/>
              <dgm:constr type="w" for="ch" forName="ChildAccent5" refType="w" fact="0.167"/>
              <dgm:constr type="h" for="ch" forName="ChildAccent5" refType="h" fact="0.7448"/>
              <dgm:constr type="l" for="ch" forName="Child5" refType="w" fact="0.6886"/>
              <dgm:constr type="t" for="ch" forName="Child5" refType="h" fact="0.2087"/>
              <dgm:constr type="w" for="ch" forName="Child5" refType="w" fact="0.1458"/>
              <dgm:constr type="h" for="ch" forName="Child5" refType="h" fact="0.7448"/>
              <dgm:constr type="l" for="ch" forName="Parent5" refType="w" fact="0.668"/>
              <dgm:constr type="t" for="ch" forName="Parent5" refType="h" fact="0.0225"/>
              <dgm:constr type="w" for="ch" forName="Parent5" refType="w" fact="0.167"/>
              <dgm:constr type="h" for="ch" forName="Parent5" refType="h" fact="0.1862"/>
              <dgm:constr type="l" for="ch" forName="ChildAccent6" refType="w" fact="0.833"/>
              <dgm:constr type="t" for="ch" forName="ChildAccent6" refType="h" fact="0.2087"/>
              <dgm:constr type="w" for="ch" forName="ChildAccent6" refType="w" fact="0.167"/>
              <dgm:constr type="h" for="ch" forName="ChildAccent6" refType="h" fact="0.7913"/>
              <dgm:constr type="l" for="ch" forName="Child6" refType="w" fact="0.8542"/>
              <dgm:constr type="t" for="ch" forName="Child6" refType="h" fact="0.2087"/>
              <dgm:constr type="w" for="ch" forName="Child6" refType="w" fact="0.1458"/>
              <dgm:constr type="h" for="ch" forName="Child6" refType="h" fact="0.7913"/>
              <dgm:constr type="l" for="ch" forName="Parent6" refType="w" fact="0.835"/>
              <dgm:constr type="t" for="ch" forName="Parent6" refType="h" fact="0"/>
              <dgm:constr type="w" for="ch" forName="Parent6" refType="w" fact="0.165"/>
              <dgm:constr type="h" for="ch" forName="Parent6" refType="h" fact="0.2095"/>
            </dgm:constrLst>
          </dgm:if>
          <dgm:else name="Name10">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Accent1" refType="w" fact="0"/>
              <dgm:constr type="t" for="ch" forName="ChildAccent1" refType="h" fact="0.2168"/>
              <dgm:constr type="w" for="ch" forName="ChildAccent1" refType="w" fact="0.1432"/>
              <dgm:constr type="h" for="ch" forName="ChildAccent1" refType="h" fact="0.5221"/>
              <dgm:constr type="l" for="ch" forName="Child1" refType="w" fact="0.0182"/>
              <dgm:constr type="t" for="ch" forName="Child1" refType="h" fact="0.2168"/>
              <dgm:constr type="w" for="ch" forName="Child1" refType="w" fact="0.125"/>
              <dgm:constr type="h" for="ch" forName="Child1" refType="h" fact="0.5221"/>
              <dgm:constr type="l" for="ch" forName="Parent1" refType="w" fact="0"/>
              <dgm:constr type="t" for="ch" forName="Parent1" refType="h" fact="0.1298"/>
              <dgm:constr type="w" for="ch" forName="Parent1" refType="w" fact="0.1432"/>
              <dgm:constr type="h" for="ch" forName="Parent1" refType="h" fact="0.087"/>
              <dgm:constr type="l" for="ch" forName="ChildAccent2" refType="w" fact="0.1432"/>
              <dgm:constr type="t" for="ch" forName="ChildAccent2" refType="h" fact="0.2168"/>
              <dgm:constr type="w" for="ch" forName="ChildAccent2" refType="w" fact="0.1432"/>
              <dgm:constr type="h" for="ch" forName="ChildAccent2" refType="h" fact="0.5656"/>
              <dgm:constr type="l" for="ch" forName="Child2" refType="w" fact="0.1614"/>
              <dgm:constr type="t" for="ch" forName="Child2" refType="h" fact="0.2168"/>
              <dgm:constr type="w" for="ch" forName="Child2" refType="w" fact="0.125"/>
              <dgm:constr type="h" for="ch" forName="Child2" refType="h" fact="0.5656"/>
              <dgm:constr type="l" for="ch" forName="Parent2" refType="w" fact="0.1432"/>
              <dgm:constr type="t" for="ch" forName="Parent2" refType="h" fact="0.108"/>
              <dgm:constr type="w" for="ch" forName="Parent2" refType="w" fact="0.1432"/>
              <dgm:constr type="h" for="ch" forName="Parent2" refType="h" fact="0.1088"/>
              <dgm:constr type="l" for="ch" forName="ChildAccent3" refType="w" fact="0.2865"/>
              <dgm:constr type="t" for="ch" forName="ChildAccent3" refType="h" fact="0.2168"/>
              <dgm:constr type="w" for="ch" forName="ChildAccent3" refType="w" fact="0.1432"/>
              <dgm:constr type="h" for="ch" forName="ChildAccent3" refType="h" fact="0.6091"/>
              <dgm:constr type="l" for="ch" forName="Child3" refType="w" fact="0.3047"/>
              <dgm:constr type="t" for="ch" forName="Child3" refType="h" fact="0.2168"/>
              <dgm:constr type="w" for="ch" forName="Child3" refType="w" fact="0.125"/>
              <dgm:constr type="h" for="ch" forName="Child3" refType="h" fact="0.6091"/>
              <dgm:constr type="l" for="ch" forName="Parent3" refType="w" fact="0.2865"/>
              <dgm:constr type="t" for="ch" forName="Parent3" refType="h" fact="0.087"/>
              <dgm:constr type="w" for="ch" forName="Parent3" refType="w" fact="0.143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Child4" refType="w" fact="0.4479"/>
              <dgm:constr type="t" for="ch" forName="Child4" refType="h" fact="0.2168"/>
              <dgm:constr type="w" for="ch" forName="Child4" refType="w" fact="0.125"/>
              <dgm:constr type="h" for="ch" forName="Child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5726"/>
              <dgm:constr type="t" for="ch" forName="ChildAccent5" refType="h" fact="0.2168"/>
              <dgm:constr type="w" for="ch" forName="ChildAccent5" refType="w" fact="0.1432"/>
              <dgm:constr type="h" for="ch" forName="ChildAccent5" refType="h" fact="0.6962"/>
              <dgm:constr type="l" for="ch" forName="Child5" refType="w" fact="0.5908"/>
              <dgm:constr type="t" for="ch" forName="Child5" refType="h" fact="0.2168"/>
              <dgm:constr type="w" for="ch" forName="Child5" refType="w" fact="0.125"/>
              <dgm:constr type="h" for="ch" forName="Child5" refType="h" fact="0.6962"/>
              <dgm:constr type="l" for="ch" forName="Parent5" refType="w" fact="0.5726"/>
              <dgm:constr type="t" for="ch" forName="Parent5" refType="h" fact="0.0428"/>
              <dgm:constr type="w" for="ch" forName="Parent5" refType="w" fact="0.1432"/>
              <dgm:constr type="h" for="ch" forName="Parent5" refType="h" fact="0.174"/>
              <dgm:constr type="l" for="ch" forName="ChildAccent6" refType="w" fact="0.7147"/>
              <dgm:constr type="t" for="ch" forName="ChildAccent6" refType="h" fact="0.2168"/>
              <dgm:constr type="w" for="ch" forName="ChildAccent6" refType="w" fact="0.1432"/>
              <dgm:constr type="h" for="ch" forName="ChildAccent6" refType="h" fact="0.7397"/>
              <dgm:constr type="l" for="ch" forName="Child6" refType="w" fact="0.7329"/>
              <dgm:constr type="t" for="ch" forName="Child6" refType="h" fact="0.2168"/>
              <dgm:constr type="w" for="ch" forName="Child6" refType="w" fact="0.125"/>
              <dgm:constr type="h" for="ch" forName="Child6" refType="h" fact="0.7397"/>
              <dgm:constr type="l" for="ch" forName="Parent6" refType="w" fact="0.716"/>
              <dgm:constr type="t" for="ch" forName="Parent6" refType="h" fact="0.0217"/>
              <dgm:constr type="w" for="ch" forName="Parent6" refType="w" fact="0.1424"/>
              <dgm:constr type="h" for="ch" forName="Parent6" refType="h" fact="0.1958"/>
              <dgm:constr type="l" for="ch" forName="ChildAccent7" refType="w" fact="0.8568"/>
              <dgm:constr type="t" for="ch" forName="ChildAccent7" refType="h" fact="0.2168"/>
              <dgm:constr type="w" for="ch" forName="ChildAccent7" refType="w" fact="0.1432"/>
              <dgm:constr type="h" for="ch" forName="ChildAccent7" refType="h" fact="0.7832"/>
              <dgm:constr type="l" for="ch" forName="Child7" refType="w" fact="0.875"/>
              <dgm:constr type="t" for="ch" forName="Child7" refType="h" fact="0.2168"/>
              <dgm:constr type="w" for="ch" forName="Child7" refType="w" fact="0.125"/>
              <dgm:constr type="h" for="ch" forName="Child7" refType="h" fact="0.7832"/>
              <dgm:constr type="l" for="ch" forName="Parent7" refType="w" fact="0.8577"/>
              <dgm:constr type="t" for="ch" forName="Parent7" refType="h" fact="0"/>
              <dgm:constr type="w" for="ch" forName="Parent7" refType="w" fact="0.1423"/>
              <dgm:constr type="h" for="ch" forName="Parent7" refType="h" fact="0.2175"/>
            </dgm:constrLst>
          </dgm:else>
        </dgm:choose>
      </dgm:if>
      <dgm:else name="Name11">
        <dgm:choose name="Name12">
          <dgm:if name="Name13"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14"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2" refType="w" fact="0"/>
              <dgm:constr type="t" for="ch" forName="Child2" refType="h" fact="0.1613"/>
              <dgm:constr type="w" for="ch" forName="Child2" refType="w" fact="0.4365"/>
              <dgm:constr type="h" for="ch" forName="Child2" refType="h" fact="0.8387"/>
              <dgm:constr type="l" for="ch" forName="Child1" refType="w" fact="0.5"/>
              <dgm:constr type="t" for="ch" forName="Child1" refType="h" fact="0.1613"/>
              <dgm:constr type="w" for="ch" forName="Child1" refType="w" fact="0.4365"/>
              <dgm:constr type="h" for="ch" forName="Child1" refType="h" fact="0.7742"/>
              <dgm:constr type="l" for="ch" forName="ChildAccent1" refType="w" fact="0.5"/>
              <dgm:constr type="t" for="ch" forName="ChildAccent1" refType="h" fact="0.1613"/>
              <dgm:constr type="w" for="ch" forName="ChildAccent1" refType="w" fact="0.5"/>
              <dgm:constr type="h" for="ch" forName="ChildAccent1" refType="h" fact="0.7742"/>
              <dgm:constr type="l" for="ch" forName="Parent1" refType="w" fact="0.5"/>
              <dgm:constr type="t" for="ch" forName="Parent1" refType="h" fact="0.0323"/>
              <dgm:constr type="w" for="ch" forName="Parent1" refType="w" fact="0.5"/>
              <dgm:constr type="h" for="ch" forName="Parent1" refType="h" fact="0.129"/>
              <dgm:constr type="l" for="ch" forName="ChildAccent2" refType="w" fact="0"/>
              <dgm:constr type="t" for="ch" forName="ChildAccent2" refType="h" fact="0.1613"/>
              <dgm:constr type="w" for="ch" forName="ChildAccent2" refType="w" fact="0.5"/>
              <dgm:constr type="h" for="ch" forName="ChildAccent2" refType="h" fact="0.8387"/>
              <dgm:constr type="l" for="ch" forName="Parent2" refType="w" fact="0"/>
              <dgm:constr type="t" for="ch" forName="Parent2" refType="h" fact="0"/>
              <dgm:constr type="w" for="ch" forName="Parent2" refType="w" fact="0.5"/>
              <dgm:constr type="h" for="ch" forName="Parent2" refType="h" fact="0.1613"/>
            </dgm:constrLst>
          </dgm:if>
          <dgm:if name="Name15"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3" refType="w" fact="0"/>
              <dgm:constr type="t" for="ch" forName="Child3" refType="h" fact="0.1757"/>
              <dgm:constr type="w" for="ch" forName="Child3" refType="w" fact="0.291"/>
              <dgm:constr type="h" for="ch" forName="Child3" refType="h" fact="0.8243"/>
              <dgm:constr type="l" for="ch" forName="Child2" refType="w" fact="0.3333"/>
              <dgm:constr type="t" for="ch" forName="Child2" refType="h" fact="0.1757"/>
              <dgm:constr type="w" for="ch" forName="Child2" refType="w" fact="0.291"/>
              <dgm:constr type="h" for="ch" forName="Child2" refType="h" fact="0.7655"/>
              <dgm:constr type="l" for="ch" forName="Child1" refType="w" fact="0.6667"/>
              <dgm:constr type="t" for="ch" forName="Child1" refType="h" fact="0.1757"/>
              <dgm:constr type="w" for="ch" forName="Child1" refType="w" fact="0.291"/>
              <dgm:constr type="h" for="ch" forName="Child1" refType="h" fact="0.7066"/>
              <dgm:constr type="l" for="ch" forName="ChildAccent1" refType="w" fact="0.6667"/>
              <dgm:constr type="t" for="ch" forName="ChildAccent1" refType="h" fact="0.1757"/>
              <dgm:constr type="w" for="ch" forName="ChildAccent1" refType="w" fact="0.3333"/>
              <dgm:constr type="h" for="ch" forName="ChildAccent1" refType="h" fact="0.7066"/>
              <dgm:constr type="l" for="ch" forName="Parent1" refType="w" fact="0.6667"/>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
              <dgm:constr type="t" for="ch" forName="ChildAccent3" refType="h" fact="0.1757"/>
              <dgm:constr type="w" for="ch" forName="ChildAccent3" refType="w" fact="0.3333"/>
              <dgm:constr type="h" for="ch" forName="ChildAccent3" refType="h" fact="0.8243"/>
              <dgm:constr type="l" for="ch" forName="Parent3" refType="w" fact="0"/>
              <dgm:constr type="t" for="ch" forName="Parent3" refType="h" fact="0"/>
              <dgm:constr type="w" for="ch" forName="Parent3" refType="w" fact="0.3333"/>
              <dgm:constr type="h" for="ch" forName="Parent3" refType="h" fact="0.176"/>
            </dgm:constrLst>
          </dgm:if>
          <dgm:if name="Name16"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4" refType="w" fact="0"/>
              <dgm:constr type="t" for="ch" forName="Child4" refType="h" fact="0.1892"/>
              <dgm:constr type="w" for="ch" forName="Child4" refType="w" fact="0.2183"/>
              <dgm:constr type="h" for="ch" forName="Child4" refType="h" fact="0.8108"/>
              <dgm:constr type="l" for="ch" forName="Child3" refType="w" fact="0.25"/>
              <dgm:constr type="t" for="ch" forName="Child3" refType="h" fact="0.1892"/>
              <dgm:constr type="w" for="ch" forName="Child3" refType="w" fact="0.2183"/>
              <dgm:constr type="h" for="ch" forName="Child3" refType="h" fact="0.7568"/>
              <dgm:constr type="l" for="ch" forName="Child2" refType="w" fact="0.5"/>
              <dgm:constr type="t" for="ch" forName="Child2" refType="h" fact="0.1892"/>
              <dgm:constr type="w" for="ch" forName="Child2" refType="w" fact="0.2183"/>
              <dgm:constr type="h" for="ch" forName="Child2" refType="h" fact="0.7027"/>
              <dgm:constr type="l" for="ch" forName="Child1" refType="w" fact="0.75"/>
              <dgm:constr type="t" for="ch" forName="Child1" refType="h" fact="0.1892"/>
              <dgm:constr type="w" for="ch" forName="Child1" refType="w" fact="0.2183"/>
              <dgm:constr type="h" for="ch" forName="Child1" refType="h" fact="0.6486"/>
              <dgm:constr type="l" for="ch" forName="ChildAccent1" refType="w" fact="0.75"/>
              <dgm:constr type="t" for="ch" forName="ChildAccent1" refType="h" fact="0.1892"/>
              <dgm:constr type="w" for="ch" forName="ChildAccent1" refType="w" fact="0.25"/>
              <dgm:constr type="h" for="ch" forName="ChildAccent1" refType="h" fact="0.6486"/>
              <dgm:constr type="l" for="ch" forName="Parent1" refType="w" fact="0.75"/>
              <dgm:constr type="t" for="ch" forName="Parent1" refType="h" fact="0.0811"/>
              <dgm:constr type="w" for="ch" forName="Parent1" refType="w" fact="0.25"/>
              <dgm:constr type="h" for="ch" forName="Parent1" refType="h" fact="0.1081"/>
              <dgm:constr type="l" for="ch" forName="ChildAccent2" refType="w" fact="0.5"/>
              <dgm:constr type="t" for="ch" forName="ChildAccent2" refType="h" fact="0.1892"/>
              <dgm:constr type="w" for="ch" forName="ChildAccent2" refType="w" fact="0.25"/>
              <dgm:constr type="h" for="ch" forName="ChildAccent2" refType="h" fact="0.7027"/>
              <dgm:constr type="l" for="ch" forName="Parent2" refType="w" fact="0.5"/>
              <dgm:constr type="t" for="ch" forName="Parent2" refType="h" fact="0.0541"/>
              <dgm:constr type="w" for="ch" forName="Parent2" refType="w" fact="0.25"/>
              <dgm:constr type="h" for="ch" forName="Parent2" refType="h" fact="0.1351"/>
              <dgm:constr type="l" for="ch" forName="ChildAccent3" refType="w" fact="0.25"/>
              <dgm:constr type="t" for="ch" forName="ChildAccent3" refType="h" fact="0.1892"/>
              <dgm:constr type="w" for="ch" forName="ChildAccent3" refType="w" fact="0.25"/>
              <dgm:constr type="h" for="ch" forName="ChildAccent3" refType="h" fact="0.7568"/>
              <dgm:constr type="l" for="ch" forName="Parent3" refType="w" fact="0.25"/>
              <dgm:constr type="t" for="ch" forName="Parent3" refType="h" fact="0.0279"/>
              <dgm:constr type="w" for="ch" forName="Parent3" refType="w" fact="0.25"/>
              <dgm:constr type="h" for="ch" forName="Parent3" refType="h" fact="0.161"/>
              <dgm:constr type="l" for="ch" forName="ChildAccent4" refType="w" fact="0"/>
              <dgm:constr type="t" for="ch" forName="ChildAccent4" refType="h" fact="0.1892"/>
              <dgm:constr type="w" for="ch" forName="ChildAccent4" refType="w" fact="0.25"/>
              <dgm:constr type="h" for="ch" forName="ChildAccent4" refType="h" fact="0.8108"/>
              <dgm:constr type="l" for="ch" forName="Parent4" refType="w" fact="0"/>
              <dgm:constr type="t" for="ch" forName="Parent4" refType="h" fact="0"/>
              <dgm:constr type="w" for="ch" forName="Parent4" refType="w" fact="0.25"/>
              <dgm:constr type="h" for="ch" forName="Parent4" refType="h" fact="0.1892"/>
            </dgm:constrLst>
          </dgm:if>
          <dgm:if name="Name17"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5" refType="w" fact="0"/>
              <dgm:constr type="t" for="ch" forName="Child5" refType="h" fact="0.2"/>
              <dgm:constr type="w" for="ch" forName="Child5" refType="w" fact="0.1747"/>
              <dgm:constr type="h" for="ch" forName="Child5" refType="h" fact="0.8"/>
              <dgm:constr type="l" for="ch" forName="Child4" refType="w" fact="0.2001"/>
              <dgm:constr type="t" for="ch" forName="Child4" refType="h" fact="0.2"/>
              <dgm:constr type="w" for="ch" forName="Child4" refType="w" fact="0.1747"/>
              <dgm:constr type="h" for="ch" forName="Child4" refType="h" fact="0.75"/>
              <dgm:constr type="l" for="ch" forName="Child3" refType="w" fact="0.4002"/>
              <dgm:constr type="t" for="ch" forName="Child3" refType="h" fact="0.2"/>
              <dgm:constr type="w" for="ch" forName="Child3" refType="w" fact="0.1747"/>
              <dgm:constr type="h" for="ch" forName="Child3" refType="h" fact="0.7"/>
              <dgm:constr type="l" for="ch" forName="Child2" refType="w" fact="0.6003"/>
              <dgm:constr type="t" for="ch" forName="Child2" refType="h" fact="0.2"/>
              <dgm:constr type="w" for="ch" forName="Child2" refType="w" fact="0.1747"/>
              <dgm:constr type="h" for="ch" forName="Child2" refType="h" fact="0.65"/>
              <dgm:constr type="l" for="ch" forName="Child1" refType="w" fact="0.7999"/>
              <dgm:constr type="t" for="ch" forName="Child1" refType="h" fact="0.2"/>
              <dgm:constr type="w" for="ch" forName="Child1" refType="w" fact="0.1747"/>
              <dgm:constr type="h" for="ch" forName="Child1" refType="h" fact="0.6"/>
              <dgm:constr type="l" for="ch" forName="ChildAccent1" refType="w" fact="0.7999"/>
              <dgm:constr type="t" for="ch" forName="ChildAccent1" refType="h" fact="0.2"/>
              <dgm:constr type="w" for="ch" forName="ChildAccent1" refType="w" fact="0.2001"/>
              <dgm:constr type="h" for="ch" forName="ChildAccent1" refType="h" fact="0.6"/>
              <dgm:constr type="l" for="ch" forName="Parent1" refType="w" fact="0.7999"/>
              <dgm:constr type="t" for="ch" forName="Parent1" refType="h" fact="0.1"/>
              <dgm:constr type="w" for="ch" forName="Parent1" refType="w" fact="0.2001"/>
              <dgm:constr type="h" for="ch" forName="Parent1" refType="h" fact="0.1"/>
              <dgm:constr type="l" for="ch" forName="ChildAccent2" refType="w" fact="0.6003"/>
              <dgm:constr type="t" for="ch" forName="ChildAccent2" refType="h" fact="0.2"/>
              <dgm:constr type="w" for="ch" forName="ChildAccent2" refType="w" fact="0.2001"/>
              <dgm:constr type="h" for="ch" forName="ChildAccent2" refType="h" fact="0.65"/>
              <dgm:constr type="l" for="ch" forName="Parent2" refType="w" fact="0.6003"/>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2001"/>
              <dgm:constr type="t" for="ch" forName="ChildAccent4" refType="h" fact="0.2"/>
              <dgm:constr type="w" for="ch" forName="ChildAccent4" refType="w" fact="0.2001"/>
              <dgm:constr type="h" for="ch" forName="ChildAccent4" refType="h" fact="0.75"/>
              <dgm:constr type="l" for="ch" forName="Parent4" refType="w" fact="0.2001"/>
              <dgm:constr type="t" for="ch" forName="Parent4" refType="h" fact="0.025"/>
              <dgm:constr type="w" for="ch" forName="Parent4" refType="w" fact="0.2001"/>
              <dgm:constr type="h" for="ch" forName="Parent4" refType="h" fact="0.175"/>
              <dgm:constr type="l" for="ch" forName="ChildAccent5" refType="w" fact="0"/>
              <dgm:constr type="t" for="ch" forName="ChildAccent5" refType="h" fact="0.2"/>
              <dgm:constr type="w" for="ch" forName="ChildAccent5" refType="w" fact="0.2001"/>
              <dgm:constr type="h" for="ch" forName="ChildAccent5" refType="h" fact="0.8"/>
              <dgm:constr type="l" for="ch" forName="Parent5" refType="w" fact="0"/>
              <dgm:constr type="t" for="ch" forName="Parent5" refType="h" fact="0"/>
              <dgm:constr type="w" for="ch" forName="Parent5" refType="w" fact="0.2001"/>
              <dgm:constr type="h" for="ch" forName="Parent5" refType="h" fact="0.2"/>
            </dgm:constrLst>
          </dgm:if>
          <dgm:if name="Name18"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6" refType="w" fact="0"/>
              <dgm:constr type="t" for="ch" forName="Child6" refType="h" fact="0.2087"/>
              <dgm:constr type="w" for="ch" forName="Child6" refType="w" fact="0.1458"/>
              <dgm:constr type="h" for="ch" forName="Child6" refType="h" fact="0.7913"/>
              <dgm:constr type="l" for="ch" forName="Child5" refType="w" fact="0.167"/>
              <dgm:constr type="t" for="ch" forName="Child5" refType="h" fact="0.2087"/>
              <dgm:constr type="w" for="ch" forName="Child5" refType="w" fact="0.1458"/>
              <dgm:constr type="h" for="ch" forName="Child5" refType="h" fact="0.7448"/>
              <dgm:constr type="l" for="ch" forName="Child4" refType="w" fact="0.3339"/>
              <dgm:constr type="t" for="ch" forName="Child4" refType="h" fact="0.2087"/>
              <dgm:constr type="w" for="ch" forName="Child4" refType="w" fact="0.1458"/>
              <dgm:constr type="h" for="ch" forName="Child4" refType="h" fact="0.6982"/>
              <dgm:constr type="l" for="ch" forName="Child3" refType="w" fact="0.5009"/>
              <dgm:constr type="t" for="ch" forName="Child3" refType="h" fact="0.2087"/>
              <dgm:constr type="w" for="ch" forName="Child3" refType="w" fact="0.1458"/>
              <dgm:constr type="h" for="ch" forName="Child3" refType="h" fact="0.6517"/>
              <dgm:constr type="l" for="ch" forName="Child2" refType="w" fact="0.6674"/>
              <dgm:constr type="t" for="ch" forName="Child2" refType="h" fact="0.2087"/>
              <dgm:constr type="w" for="ch" forName="Child2" refType="w" fact="0.1458"/>
              <dgm:constr type="h" for="ch" forName="Child2" refType="h" fact="0.6051"/>
              <dgm:constr type="l" for="ch" forName="Child1" refType="w" fact="0.833"/>
              <dgm:constr type="t" for="ch" forName="Child1" refType="h" fact="0.2087"/>
              <dgm:constr type="w" for="ch" forName="Child1" refType="w" fact="0.1458"/>
              <dgm:constr type="h" for="ch" forName="Child1" refType="h" fact="0.5586"/>
              <dgm:constr type="l" for="ch" forName="ChildAccent1" refType="w" fact="0.833"/>
              <dgm:constr type="t" for="ch" forName="ChildAccent1" refType="h" fact="0.2087"/>
              <dgm:constr type="w" for="ch" forName="ChildAccent1" refType="w" fact="0.167"/>
              <dgm:constr type="h" for="ch" forName="ChildAccent1" refType="h" fact="0.5586"/>
              <dgm:constr type="l" for="ch" forName="Parent1" refType="w" fact="0.833"/>
              <dgm:constr type="t" for="ch" forName="Parent1" refType="h" fact="0.1156"/>
              <dgm:constr type="w" for="ch" forName="Parent1" refType="w" fact="0.167"/>
              <dgm:constr type="h" for="ch" forName="Parent1" refType="h" fact="0.0931"/>
              <dgm:constr type="l" for="ch" forName="ChildAccent2" refType="w" fact="0.6674"/>
              <dgm:constr type="t" for="ch" forName="ChildAccent2" refType="h" fact="0.2087"/>
              <dgm:constr type="w" for="ch" forName="ChildAccent2" refType="w" fact="0.167"/>
              <dgm:constr type="h" for="ch" forName="ChildAccent2" refType="h" fact="0.6051"/>
              <dgm:constr type="l" for="ch" forName="Parent2" refType="w" fact="0.6674"/>
              <dgm:constr type="t" for="ch" forName="Parent2" refType="h" fact="0.0923"/>
              <dgm:constr type="w" for="ch" forName="Parent2" refType="w" fact="0.165"/>
              <dgm:constr type="h" for="ch" forName="Parent2" refType="h" fact="0.1164"/>
              <dgm:constr type="l" for="ch" forName="ChildAccent3" refType="w" fact="0.5009"/>
              <dgm:constr type="t" for="ch" forName="ChildAccent3" refType="h" fact="0.2087"/>
              <dgm:constr type="w" for="ch" forName="ChildAccent3" refType="w" fact="0.167"/>
              <dgm:constr type="h" for="ch" forName="ChildAccent3" refType="h" fact="0.6517"/>
              <dgm:constr type="l" for="ch" forName="Parent3" refType="w" fact="0.5009"/>
              <dgm:constr type="t" for="ch" forName="Parent3" refType="h" fact="0.0698"/>
              <dgm:constr type="w" for="ch" forName="Parent3" refType="w" fact="0.166"/>
              <dgm:constr type="h" for="ch" forName="Parent3" refType="h" fact="0.1396"/>
              <dgm:constr type="l" for="ch" forName="ChildAccent4" refType="w" fact="0.3339"/>
              <dgm:constr type="t" for="ch" forName="ChildAccent4" refType="h" fact="0.2087"/>
              <dgm:constr type="w" for="ch" forName="ChildAccent4" refType="w" fact="0.167"/>
              <dgm:constr type="h" for="ch" forName="ChildAccent4" refType="h" fact="0.6982"/>
              <dgm:constr type="l" for="ch" forName="Parent4" refType="w" fact="0.3339"/>
              <dgm:constr type="t" for="ch" forName="Parent4" refType="h" fact="0.0458"/>
              <dgm:constr type="w" for="ch" forName="Parent4" refType="w" fact="0.167"/>
              <dgm:constr type="h" for="ch" forName="Parent4" refType="h" fact="0.1629"/>
              <dgm:constr type="l" for="ch" forName="ChildAccent5" refType="w" fact="0.167"/>
              <dgm:constr type="t" for="ch" forName="ChildAccent5" refType="h" fact="0.2087"/>
              <dgm:constr type="w" for="ch" forName="ChildAccent5" refType="w" fact="0.167"/>
              <dgm:constr type="h" for="ch" forName="ChildAccent5" refType="h" fact="0.7448"/>
              <dgm:constr type="l" for="ch" forName="Parent5" refType="w" fact="0.167"/>
              <dgm:constr type="t" for="ch" forName="Parent5" refType="h" fact="0.0225"/>
              <dgm:constr type="w" for="ch" forName="Parent5" refType="w" fact="0.167"/>
              <dgm:constr type="h" for="ch" forName="Parent5" refType="h" fact="0.1862"/>
              <dgm:constr type="l" for="ch" forName="ChildAccent6" refType="w" fact="0"/>
              <dgm:constr type="t" for="ch" forName="ChildAccent6" refType="h" fact="0.2087"/>
              <dgm:constr type="w" for="ch" forName="ChildAccent6" refType="w" fact="0.167"/>
              <dgm:constr type="h" for="ch" forName="ChildAccent6" refType="h" fact="0.7913"/>
              <dgm:constr type="l" for="ch" forName="Parent6" refType="w" fact="0"/>
              <dgm:constr type="t" for="ch" forName="Parent6" refType="h" fact="0"/>
              <dgm:constr type="w" for="ch" forName="Parent6" refType="w" fact="0.167"/>
              <dgm:constr type="h" for="ch" forName="Parent6" refType="h" fact="0.2095"/>
            </dgm:constrLst>
          </dgm:if>
          <dgm:else name="Name19">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7" refType="w" fact="0"/>
              <dgm:constr type="t" for="ch" forName="Child7" refType="h" fact="0.2168"/>
              <dgm:constr type="w" for="ch" forName="Child7" refType="w" fact="0.125"/>
              <dgm:constr type="h" for="ch" forName="Child7" refType="h" fact="0.7832"/>
              <dgm:constr type="l" for="ch" forName="Child6" refType="w" fact="0.1432"/>
              <dgm:constr type="t" for="ch" forName="Child6" refType="h" fact="0.2168"/>
              <dgm:constr type="w" for="ch" forName="Child6" refType="w" fact="0.125"/>
              <dgm:constr type="h" for="ch" forName="Child6" refType="h" fact="0.7397"/>
              <dgm:constr type="l" for="ch" forName="Child5" refType="w" fact="0.2865"/>
              <dgm:constr type="t" for="ch" forName="Child5" refType="h" fact="0.2168"/>
              <dgm:constr type="w" for="ch" forName="Child5" refType="w" fact="0.125"/>
              <dgm:constr type="h" for="ch" forName="Child5" refType="h" fact="0.6962"/>
              <dgm:constr type="l" for="ch" forName="Child4" refType="w" fact="0.4297"/>
              <dgm:constr type="t" for="ch" forName="Child4" refType="h" fact="0.2168"/>
              <dgm:constr type="w" for="ch" forName="Child4" refType="w" fact="0.125"/>
              <dgm:constr type="h" for="ch" forName="Child4" refType="h" fact="0.6526"/>
              <dgm:constr type="l" for="ch" forName="Child3" refType="w" fact="0.5726"/>
              <dgm:constr type="t" for="ch" forName="Child3" refType="h" fact="0.2168"/>
              <dgm:constr type="w" for="ch" forName="Child3" refType="w" fact="0.125"/>
              <dgm:constr type="h" for="ch" forName="Child3" refType="h" fact="0.6091"/>
              <dgm:constr type="l" for="ch" forName="Child2" refType="w" fact="0.7147"/>
              <dgm:constr type="t" for="ch" forName="Child2" refType="h" fact="0.2168"/>
              <dgm:constr type="w" for="ch" forName="Child2" refType="w" fact="0.125"/>
              <dgm:constr type="h" for="ch" forName="Child2" refType="h" fact="0.5656"/>
              <dgm:constr type="l" for="ch" forName="Child1" refType="w" fact="0.8568"/>
              <dgm:constr type="t" for="ch" forName="Child1" refType="h" fact="0.2168"/>
              <dgm:constr type="w" for="ch" forName="Child1" refType="w" fact="0.125"/>
              <dgm:constr type="h" for="ch" forName="Child1" refType="h" fact="0.5221"/>
              <dgm:constr type="l" for="ch" forName="ChildAccent1" refType="w" fact="0.8568"/>
              <dgm:constr type="t" for="ch" forName="ChildAccent1" refType="h" fact="0.2168"/>
              <dgm:constr type="w" for="ch" forName="ChildAccent1" refType="w" fact="0.1432"/>
              <dgm:constr type="h" for="ch" forName="ChildAccent1" refType="h" fact="0.5221"/>
              <dgm:constr type="l" for="ch" forName="Parent1" refType="w" fact="0.8568"/>
              <dgm:constr type="t" for="ch" forName="Parent1" refType="h" fact="0.1298"/>
              <dgm:constr type="w" for="ch" forName="Parent1" refType="w" fact="0.1432"/>
              <dgm:constr type="h" for="ch" forName="Parent1" refType="h" fact="0.087"/>
              <dgm:constr type="l" for="ch" forName="ChildAccent2" refType="w" fact="0.7147"/>
              <dgm:constr type="t" for="ch" forName="ChildAccent2" refType="h" fact="0.2168"/>
              <dgm:constr type="w" for="ch" forName="ChildAccent2" refType="w" fact="0.1432"/>
              <dgm:constr type="h" for="ch" forName="ChildAccent2" refType="h" fact="0.5656"/>
              <dgm:constr type="l" for="ch" forName="Parent2" refType="w" fact="0.7147"/>
              <dgm:constr type="t" for="ch" forName="Parent2" refType="h" fact="0.108"/>
              <dgm:constr type="w" for="ch" forName="Parent2" refType="w" fact="0.1425"/>
              <dgm:constr type="h" for="ch" forName="Parent2" refType="h" fact="0.1088"/>
              <dgm:constr type="l" for="ch" forName="ChildAccent3" refType="w" fact="0.5726"/>
              <dgm:constr type="t" for="ch" forName="ChildAccent3" refType="h" fact="0.2168"/>
              <dgm:constr type="w" for="ch" forName="ChildAccent3" refType="w" fact="0.1432"/>
              <dgm:constr type="h" for="ch" forName="ChildAccent3" refType="h" fact="0.6091"/>
              <dgm:constr type="l" for="ch" forName="Parent3" refType="w" fact="0.5726"/>
              <dgm:constr type="t" for="ch" forName="Parent3" refType="h" fact="0.087"/>
              <dgm:constr type="w" for="ch" forName="Parent3" refType="w" fact="0.14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2865"/>
              <dgm:constr type="t" for="ch" forName="ChildAccent5" refType="h" fact="0.2168"/>
              <dgm:constr type="w" for="ch" forName="ChildAccent5" refType="w" fact="0.1432"/>
              <dgm:constr type="h" for="ch" forName="ChildAccent5" refType="h" fact="0.6962"/>
              <dgm:constr type="l" for="ch" forName="Parent5" refType="w" fact="0.2865"/>
              <dgm:constr type="t" for="ch" forName="Parent5" refType="h" fact="0.0428"/>
              <dgm:constr type="w" for="ch" forName="Parent5" refType="w" fact="0.1432"/>
              <dgm:constr type="h" for="ch" forName="Parent5" refType="h" fact="0.174"/>
              <dgm:constr type="l" for="ch" forName="ChildAccent6" refType="w" fact="0.1432"/>
              <dgm:constr type="t" for="ch" forName="ChildAccent6" refType="h" fact="0.2168"/>
              <dgm:constr type="w" for="ch" forName="ChildAccent6" refType="w" fact="0.1432"/>
              <dgm:constr type="h" for="ch" forName="ChildAccent6" refType="h" fact="0.7397"/>
              <dgm:constr type="l" for="ch" forName="Parent6" refType="w" fact="0.1432"/>
              <dgm:constr type="t" for="ch" forName="Parent6" refType="h" fact="0.0217"/>
              <dgm:constr type="w" for="ch" forName="Parent6" refType="w" fact="0.1432"/>
              <dgm:constr type="h" for="ch" forName="Parent6" refType="h" fact="0.1958"/>
              <dgm:constr type="l" for="ch" forName="ChildAccent7" refType="w" fact="0"/>
              <dgm:constr type="t" for="ch" forName="ChildAccent7" refType="h" fact="0.2168"/>
              <dgm:constr type="w" for="ch" forName="ChildAccent7" refType="w" fact="0.1432"/>
              <dgm:constr type="h" for="ch" forName="ChildAccent7" refType="h" fact="0.7832"/>
              <dgm:constr type="l" for="ch" forName="Parent7" refType="w" fact="0"/>
              <dgm:constr type="t" for="ch" forName="Parent7" refType="h" fact="0"/>
              <dgm:constr type="w" for="ch" forName="Parent7" refType="w" fact="0.1432"/>
              <dgm:constr type="h" for="ch" forName="Parent7" refType="h" fact="0.2175"/>
            </dgm:constrLst>
          </dgm:else>
        </dgm:choose>
      </dgm:else>
    </dgm:choose>
    <dgm:forEach name="wrapper" axis="self" ptType="parTrans">
      <dgm:forEach name="accentRepeat" axis="self">
        <dgm:layoutNode name="ChildAccent" styleLbl="alignImgPlace1">
          <dgm:alg type="sp"/>
          <dgm:choose name="Name20">
            <dgm:if name="Name21" axis="followSib" ptType="node" func="cnt" op="equ" val="0">
              <dgm:shape xmlns:r="http://schemas.openxmlformats.org/officeDocument/2006/relationships" type="wedgeRectCallout" r:blip="">
                <dgm:adjLst>
                  <dgm:adj idx="1" val="0"/>
                  <dgm:adj idx="2" val="0"/>
                </dgm:adjLst>
              </dgm:shape>
            </dgm:if>
            <dgm:else name="Name22">
              <dgm:choose name="Name23">
                <dgm:if name="Name24" axis="precedSib" ptType="node" func="cnt" op="equ" val="6">
                  <dgm:shape xmlns:r="http://schemas.openxmlformats.org/officeDocument/2006/relationships" type="wedgeRectCallout" r:blip="">
                    <dgm:adjLst>
                      <dgm:adj idx="1" val="0"/>
                      <dgm:adj idx="2" val="0"/>
                    </dgm:adjLst>
                  </dgm:shape>
                </dgm:if>
                <dgm:else name="Name25">
                  <dgm:choose name="Name26">
                    <dgm:if name="Name27" func="var" arg="dir" op="equ" val="norm">
                      <dgm:shape xmlns:r="http://schemas.openxmlformats.org/officeDocument/2006/relationships" type="wedgeRectCallout" r:blip="">
                        <dgm:adjLst>
                          <dgm:adj idx="1" val="0.625"/>
                          <dgm:adj idx="2" val="0.2083"/>
                        </dgm:adjLst>
                      </dgm:shape>
                    </dgm:if>
                    <dgm:else name="Name28">
                      <dgm:shape xmlns:r="http://schemas.openxmlformats.org/officeDocument/2006/relationships" type="wedgeRectCallout" r:blip="">
                        <dgm:adjLst>
                          <dgm:adj idx="1" val="-0.625"/>
                          <dgm:adj idx="2" val="0.2083"/>
                        </dgm:adjLst>
                      </dgm:shape>
                    </dgm:else>
                  </dgm:choose>
                </dgm:else>
              </dgm:choose>
            </dgm:else>
          </dgm:choose>
          <dgm:presOf axis="des" ptType="node"/>
        </dgm:layoutNode>
      </dgm:forEach>
    </dgm:forEach>
    <dgm:forEach name="Name29" axis="ch" ptType="node" st="7" cnt="1">
      <dgm:layoutNode name="ChildAccent7">
        <dgm:alg type="sp"/>
        <dgm:shape xmlns:r="http://schemas.openxmlformats.org/officeDocument/2006/relationships" r:blip="">
          <dgm:adjLst/>
        </dgm:shape>
        <dgm:presOf/>
        <dgm:constrLst/>
        <dgm:forEach name="Name30" ref="accentRepeat"/>
      </dgm:layoutNode>
      <dgm:layoutNode name="Child7" styleLbl="revTx">
        <dgm:varLst>
          <dgm:chMax val="0"/>
          <dgm:chPref val="0"/>
          <dgm:bulletEnabled val="1"/>
        </dgm:varLst>
        <dgm:choose name="Name31">
          <dgm:if name="Name32" func="var" arg="dir" op="equ" val="norm">
            <dgm:alg type="tx">
              <dgm:param type="parTxLTRAlign" val="r"/>
              <dgm:param type="shpTxLTRAlignCh" val="r"/>
              <dgm:param type="txAnchorVert" val="t"/>
            </dgm:alg>
          </dgm:if>
          <dgm:else name="Name3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7"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4" axis="ch" ptType="node" st="6" cnt="1">
      <dgm:layoutNode name="ChildAccent6">
        <dgm:alg type="sp"/>
        <dgm:shape xmlns:r="http://schemas.openxmlformats.org/officeDocument/2006/relationships" r:blip="">
          <dgm:adjLst/>
        </dgm:shape>
        <dgm:presOf/>
        <dgm:constrLst/>
        <dgm:forEach name="Name35" ref="accentRepeat"/>
      </dgm:layoutNode>
      <dgm:layoutNode name="Child6" styleLbl="revTx">
        <dgm:varLst>
          <dgm:chMax val="0"/>
          <dgm:chPref val="0"/>
          <dgm:bulletEnabled val="1"/>
        </dgm:varLst>
        <dgm:choose name="Name36">
          <dgm:if name="Name37" func="var" arg="dir" op="equ" val="norm">
            <dgm:alg type="tx">
              <dgm:param type="parTxLTRAlign" val="r"/>
              <dgm:param type="shpTxLTRAlignCh" val="r"/>
              <dgm:param type="txAnchorVert" val="t"/>
            </dgm:alg>
          </dgm:if>
          <dgm:else name="Name3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6"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9" axis="ch" ptType="node" st="5" cnt="1">
      <dgm:layoutNode name="ChildAccent5">
        <dgm:alg type="sp"/>
        <dgm:shape xmlns:r="http://schemas.openxmlformats.org/officeDocument/2006/relationships" r:blip="">
          <dgm:adjLst/>
        </dgm:shape>
        <dgm:presOf/>
        <dgm:constrLst/>
        <dgm:forEach name="Name40" ref="accentRepeat"/>
      </dgm:layoutNode>
      <dgm:layoutNode name="Child5" styleLbl="revTx">
        <dgm:varLst>
          <dgm:chMax val="0"/>
          <dgm:chPref val="0"/>
          <dgm:bulletEnabled val="1"/>
        </dgm:varLst>
        <dgm:choose name="Name41">
          <dgm:if name="Name42" func="var" arg="dir" op="equ" val="norm">
            <dgm:alg type="tx">
              <dgm:param type="parTxLTRAlign" val="r"/>
              <dgm:param type="shpTxLTRAlignCh" val="r"/>
              <dgm:param type="txAnchorVert" val="t"/>
            </dgm:alg>
          </dgm:if>
          <dgm:else name="Name4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5"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4" axis="ch" ptType="node" st="4" cnt="1">
      <dgm:layoutNode name="ChildAccent4">
        <dgm:alg type="sp"/>
        <dgm:shape xmlns:r="http://schemas.openxmlformats.org/officeDocument/2006/relationships" r:blip="">
          <dgm:adjLst/>
        </dgm:shape>
        <dgm:presOf/>
        <dgm:constrLst/>
        <dgm:forEach name="Name45" ref="accentRepeat"/>
      </dgm:layoutNode>
      <dgm:layoutNode name="Child4" styleLbl="revTx">
        <dgm:varLst>
          <dgm:chMax val="0"/>
          <dgm:chPref val="0"/>
          <dgm:bulletEnabled val="1"/>
        </dgm:varLst>
        <dgm:choose name="Name46">
          <dgm:if name="Name47" func="var" arg="dir" op="equ" val="norm">
            <dgm:alg type="tx">
              <dgm:param type="parTxLTRAlign" val="r"/>
              <dgm:param type="shpTxLTRAlignCh" val="r"/>
              <dgm:param type="txAnchorVert" val="t"/>
            </dgm:alg>
          </dgm:if>
          <dgm:else name="Name4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4"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9" axis="ch" ptType="node" st="3" cnt="1">
      <dgm:layoutNode name="ChildAccent3">
        <dgm:alg type="sp"/>
        <dgm:shape xmlns:r="http://schemas.openxmlformats.org/officeDocument/2006/relationships" r:blip="">
          <dgm:adjLst/>
        </dgm:shape>
        <dgm:presOf/>
        <dgm:constrLst/>
        <dgm:forEach name="Name50" ref="accentRepeat"/>
      </dgm:layoutNode>
      <dgm:layoutNode name="Child3" styleLbl="revTx">
        <dgm:varLst>
          <dgm:chMax val="0"/>
          <dgm:chPref val="0"/>
          <dgm:bulletEnabled val="1"/>
        </dgm:varLst>
        <dgm:choose name="Name51">
          <dgm:if name="Name52" func="var" arg="dir" op="equ" val="norm">
            <dgm:alg type="tx">
              <dgm:param type="parTxLTRAlign" val="r"/>
              <dgm:param type="shpTxLTRAlignCh" val="r"/>
              <dgm:param type="txAnchorVert" val="t"/>
            </dgm:alg>
          </dgm:if>
          <dgm:else name="Name5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3"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4" axis="ch" ptType="node" st="2" cnt="1">
      <dgm:layoutNode name="ChildAccent2">
        <dgm:alg type="sp"/>
        <dgm:shape xmlns:r="http://schemas.openxmlformats.org/officeDocument/2006/relationships" r:blip="">
          <dgm:adjLst/>
        </dgm:shape>
        <dgm:presOf/>
        <dgm:constrLst/>
        <dgm:forEach name="Name55" ref="accentRepeat"/>
      </dgm:layoutNode>
      <dgm:layoutNode name="Child2" styleLbl="revTx">
        <dgm:varLst>
          <dgm:chMax val="0"/>
          <dgm:chPref val="0"/>
          <dgm:bulletEnabled val="1"/>
        </dgm:varLst>
        <dgm:choose name="Name56">
          <dgm:if name="Name57" func="var" arg="dir" op="equ" val="norm">
            <dgm:alg type="tx">
              <dgm:param type="parTxLTRAlign" val="r"/>
              <dgm:param type="shpTxLTRAlignCh" val="r"/>
              <dgm:param type="txAnchorVert" val="t"/>
            </dgm:alg>
          </dgm:if>
          <dgm:else name="Name5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2"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9" axis="ch" ptType="node" cnt="1">
      <dgm:layoutNode name="ChildAccent1">
        <dgm:alg type="sp"/>
        <dgm:shape xmlns:r="http://schemas.openxmlformats.org/officeDocument/2006/relationships" r:blip="">
          <dgm:adjLst/>
        </dgm:shape>
        <dgm:presOf/>
        <dgm:constrLst/>
        <dgm:forEach name="Name60" ref="accentRepeat"/>
      </dgm:layoutNode>
      <dgm:layoutNode name="Child1" styleLbl="revTx">
        <dgm:varLst>
          <dgm:chMax val="0"/>
          <dgm:chPref val="0"/>
          <dgm:bulletEnabled val="1"/>
        </dgm:varLst>
        <dgm:choose name="Name61">
          <dgm:if name="Name62" func="var" arg="dir" op="equ" val="norm">
            <dgm:alg type="tx">
              <dgm:param type="parTxLTRAlign" val="r"/>
              <dgm:param type="shpTxLTRAlignCh" val="r"/>
              <dgm:param type="txAnchorVert" val="t"/>
            </dgm:alg>
          </dgm:if>
          <dgm:else name="Name6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1"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layoutNode>
</dgm:layoutDef>
</file>

<file path=ppt/diagrams/layout70.xml><?xml version="1.0" encoding="utf-8"?>
<dgm:layoutDef xmlns:dgm="http://schemas.openxmlformats.org/drawingml/2006/diagram" xmlns:a="http://schemas.openxmlformats.org/drawingml/2006/main" uniqueId="urn:microsoft.com/office/officeart/2005/8/layout/chevronAccent+Icon">
  <dgm:title val="Proceso cheurón destacado"/>
  <dgm:desc val="Se usa para mostrar pasos secuenciales en una tarea, un proceso o un flujo de trabajo, o bien para realzar el movimiento o la dirección. Funciona mejor con una cantidad mínima de texto de nivel 1 y 2."/>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6.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2.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4.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6.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1.xml><?xml version="1.0" encoding="utf-8"?>
<dgm:styleDef xmlns:dgm="http://schemas.openxmlformats.org/drawingml/2006/diagram" xmlns:a="http://schemas.openxmlformats.org/drawingml/2006/main" uniqueId="urn:microsoft.com/office/officeart/2005/8/quickstyle/3d6">
  <dgm:title val=""/>
  <dgm:desc val=""/>
  <dgm:catLst>
    <dgm:cat type="3D" pri="11600"/>
  </dgm:catLst>
  <dgm:scene3d>
    <a:camera prst="perspectiveRelaxedModerately" zoom="92000"/>
    <a:lightRig rig="balanced" dir="t">
      <a:rot lat="0" lon="0" rev="12700000"/>
    </a:lightRig>
  </dgm:scene3d>
  <dgm:styleLbl name="node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z="-54000" prstMaterial="plastic">
      <a:bevelT w="50800" h="50800"/>
      <a:bevelB w="50800" h="50800"/>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z="-2540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fgSibTrans2D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54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sibTrans1D1">
    <dgm:scene3d>
      <a:camera prst="orthographicFront"/>
      <a:lightRig rig="threePt" dir="t"/>
    </dgm:scene3d>
    <dgm:sp3d z="-25400" prstMaterial="plastic"/>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75000" prstMaterial="plastic"/>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3">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4">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1D1">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2">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3">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4">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fgAcc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sp3d z="50080" prstMaterial="plastic">
      <a:bevelT w="25400" h="25400"/>
      <a:bevelB w="25400" h="25400"/>
    </dgm:sp3d>
    <dgm:txPr/>
    <dgm:style>
      <a:lnRef idx="0">
        <a:scrgbClr r="0" g="0" b="0"/>
      </a:lnRef>
      <a:fillRef idx="1">
        <a:scrgbClr r="0" g="0" b="0"/>
      </a:fillRef>
      <a:effectRef idx="2">
        <a:scrgbClr r="0" g="0" b="0"/>
      </a:effectRef>
      <a:fontRef idx="minor"/>
    </dgm:style>
  </dgm:styleLbl>
  <dgm:styleLbl name="alignAccFollowNode1">
    <dgm:scene3d>
      <a:camera prst="orthographicFront"/>
      <a:lightRig rig="threePt" dir="t"/>
    </dgm:scene3d>
    <dgm:sp3d prstMaterial="plastic">
      <a:bevelT w="25400" h="25400"/>
      <a:bevelB w="25400" h="25400"/>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152400" prstMaterial="plastic">
      <a:bevelT w="25400" h="25400"/>
      <a:bevelB w="25400" h="25400"/>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52400" prstMaterial="plastic">
      <a:bevelT w="25400" h="25400"/>
      <a:bevelB w="25400" h="25400"/>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z="-10400" extrusionH="12700" prstMaterial="plastic"/>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1">
        <a:scrgbClr r="0" g="0" b="0"/>
      </a:fillRef>
      <a:effectRef idx="0">
        <a:scrgbClr r="0" g="0" b="0"/>
      </a:effectRef>
      <a:fontRef idx="minor"/>
    </dgm:style>
  </dgm:styleLbl>
</dgm:styleDef>
</file>

<file path=ppt/diagrams/quickStyle26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7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84871" cy="501015"/>
          </a:xfrm>
          <a:prstGeom prst="rect">
            <a:avLst/>
          </a:prstGeom>
        </p:spPr>
        <p:txBody>
          <a:bodyPr vert="horz" lIns="96616" tIns="48308" rIns="96616" bIns="48308" rtlCol="0"/>
          <a:lstStyle>
            <a:lvl1pPr algn="l">
              <a:defRPr sz="1300"/>
            </a:lvl1pPr>
          </a:lstStyle>
          <a:p>
            <a:endParaRPr lang="es-EC"/>
          </a:p>
        </p:txBody>
      </p:sp>
      <p:sp>
        <p:nvSpPr>
          <p:cNvPr id="3" name="2 Marcador de fecha"/>
          <p:cNvSpPr>
            <a:spLocks noGrp="1"/>
          </p:cNvSpPr>
          <p:nvPr>
            <p:ph type="dt" sz="quarter" idx="1"/>
          </p:nvPr>
        </p:nvSpPr>
        <p:spPr>
          <a:xfrm>
            <a:off x="3901698" y="0"/>
            <a:ext cx="2984871" cy="501015"/>
          </a:xfrm>
          <a:prstGeom prst="rect">
            <a:avLst/>
          </a:prstGeom>
        </p:spPr>
        <p:txBody>
          <a:bodyPr vert="horz" lIns="96616" tIns="48308" rIns="96616" bIns="48308" rtlCol="0"/>
          <a:lstStyle>
            <a:lvl1pPr algn="r">
              <a:defRPr sz="1300"/>
            </a:lvl1pPr>
          </a:lstStyle>
          <a:p>
            <a:fld id="{AE48BC1D-A331-48C3-8FD8-AC22E33D033B}" type="datetimeFigureOut">
              <a:rPr lang="es-EC" smtClean="0"/>
              <a:t>30/10/2012</a:t>
            </a:fld>
            <a:endParaRPr lang="es-EC"/>
          </a:p>
        </p:txBody>
      </p:sp>
      <p:sp>
        <p:nvSpPr>
          <p:cNvPr id="4" name="3 Marcador de pie de página"/>
          <p:cNvSpPr>
            <a:spLocks noGrp="1"/>
          </p:cNvSpPr>
          <p:nvPr>
            <p:ph type="ftr" sz="quarter" idx="2"/>
          </p:nvPr>
        </p:nvSpPr>
        <p:spPr>
          <a:xfrm>
            <a:off x="0" y="9517546"/>
            <a:ext cx="2984871" cy="501015"/>
          </a:xfrm>
          <a:prstGeom prst="rect">
            <a:avLst/>
          </a:prstGeom>
        </p:spPr>
        <p:txBody>
          <a:bodyPr vert="horz" lIns="96616" tIns="48308" rIns="96616" bIns="48308" rtlCol="0" anchor="b"/>
          <a:lstStyle>
            <a:lvl1pPr algn="l">
              <a:defRPr sz="1300"/>
            </a:lvl1pPr>
          </a:lstStyle>
          <a:p>
            <a:endParaRPr lang="es-EC"/>
          </a:p>
        </p:txBody>
      </p:sp>
      <p:sp>
        <p:nvSpPr>
          <p:cNvPr id="5" name="4 Marcador de número de diapositiva"/>
          <p:cNvSpPr>
            <a:spLocks noGrp="1"/>
          </p:cNvSpPr>
          <p:nvPr>
            <p:ph type="sldNum" sz="quarter" idx="3"/>
          </p:nvPr>
        </p:nvSpPr>
        <p:spPr>
          <a:xfrm>
            <a:off x="3901698" y="9517546"/>
            <a:ext cx="2984871" cy="501015"/>
          </a:xfrm>
          <a:prstGeom prst="rect">
            <a:avLst/>
          </a:prstGeom>
        </p:spPr>
        <p:txBody>
          <a:bodyPr vert="horz" lIns="96616" tIns="48308" rIns="96616" bIns="48308" rtlCol="0" anchor="b"/>
          <a:lstStyle>
            <a:lvl1pPr algn="r">
              <a:defRPr sz="1300"/>
            </a:lvl1pPr>
          </a:lstStyle>
          <a:p>
            <a:fld id="{B0C216AD-CD2D-4BE6-BD0E-279163311C4C}" type="slidenum">
              <a:rPr lang="es-EC" smtClean="0"/>
              <a:t>‹Nº›</a:t>
            </a:fld>
            <a:endParaRPr lang="es-EC"/>
          </a:p>
        </p:txBody>
      </p:sp>
    </p:spTree>
    <p:extLst>
      <p:ext uri="{BB962C8B-B14F-4D97-AF65-F5344CB8AC3E}">
        <p14:creationId xmlns:p14="http://schemas.microsoft.com/office/powerpoint/2010/main" val="129999214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84871" cy="501015"/>
          </a:xfrm>
          <a:prstGeom prst="rect">
            <a:avLst/>
          </a:prstGeom>
        </p:spPr>
        <p:txBody>
          <a:bodyPr vert="horz" lIns="96616" tIns="48308" rIns="96616" bIns="48308" rtlCol="0"/>
          <a:lstStyle>
            <a:lvl1pPr algn="l" latinLnBrk="0">
              <a:defRPr lang="es-ES" sz="1300"/>
            </a:lvl1pPr>
          </a:lstStyle>
          <a:p>
            <a:endParaRPr lang="es-ES"/>
          </a:p>
        </p:txBody>
      </p:sp>
      <p:sp>
        <p:nvSpPr>
          <p:cNvPr id="3" name="Date Placeholder 2"/>
          <p:cNvSpPr>
            <a:spLocks noGrp="1"/>
          </p:cNvSpPr>
          <p:nvPr>
            <p:ph type="dt" idx="1"/>
          </p:nvPr>
        </p:nvSpPr>
        <p:spPr>
          <a:xfrm>
            <a:off x="3901698" y="0"/>
            <a:ext cx="2984871" cy="501015"/>
          </a:xfrm>
          <a:prstGeom prst="rect">
            <a:avLst/>
          </a:prstGeom>
        </p:spPr>
        <p:txBody>
          <a:bodyPr vert="horz" lIns="96616" tIns="48308" rIns="96616" bIns="48308" rtlCol="0"/>
          <a:lstStyle>
            <a:lvl1pPr algn="r" latinLnBrk="0">
              <a:defRPr lang="es-ES" sz="1300"/>
            </a:lvl1pPr>
          </a:lstStyle>
          <a:p>
            <a:fld id="{00F830A1-3891-4B82-A120-081866556DA0}" type="datetimeFigureOut">
              <a:pPr/>
              <a:t>12/17/2009</a:t>
            </a:fld>
            <a:endParaRPr lang="es-ES"/>
          </a:p>
        </p:txBody>
      </p:sp>
      <p:sp>
        <p:nvSpPr>
          <p:cNvPr id="4" name="Slide Image Placeholder 3"/>
          <p:cNvSpPr>
            <a:spLocks noGrp="1" noRot="1" noChangeAspect="1"/>
          </p:cNvSpPr>
          <p:nvPr>
            <p:ph type="sldImg" idx="2"/>
          </p:nvPr>
        </p:nvSpPr>
        <p:spPr>
          <a:xfrm>
            <a:off x="939800" y="750888"/>
            <a:ext cx="5008563" cy="3757612"/>
          </a:xfrm>
          <a:prstGeom prst="rect">
            <a:avLst/>
          </a:prstGeom>
          <a:noFill/>
          <a:ln w="12700">
            <a:solidFill>
              <a:prstClr val="black"/>
            </a:solidFill>
          </a:ln>
        </p:spPr>
        <p:txBody>
          <a:bodyPr vert="horz" lIns="96616" tIns="48308" rIns="96616" bIns="48308" rtlCol="0" anchor="ctr"/>
          <a:lstStyle/>
          <a:p>
            <a:endParaRPr lang="es-ES"/>
          </a:p>
        </p:txBody>
      </p:sp>
      <p:sp>
        <p:nvSpPr>
          <p:cNvPr id="5" name="Notes Placeholder 4"/>
          <p:cNvSpPr>
            <a:spLocks noGrp="1"/>
          </p:cNvSpPr>
          <p:nvPr>
            <p:ph type="body" sz="quarter" idx="3"/>
          </p:nvPr>
        </p:nvSpPr>
        <p:spPr>
          <a:xfrm>
            <a:off x="688817" y="4759643"/>
            <a:ext cx="5510530" cy="4509135"/>
          </a:xfrm>
          <a:prstGeom prst="rect">
            <a:avLst/>
          </a:prstGeom>
        </p:spPr>
        <p:txBody>
          <a:bodyPr vert="horz" lIns="96616" tIns="48308" rIns="96616" bIns="48308" rtlCol="0"/>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Footer Placeholder 5"/>
          <p:cNvSpPr>
            <a:spLocks noGrp="1"/>
          </p:cNvSpPr>
          <p:nvPr>
            <p:ph type="ftr" sz="quarter" idx="4"/>
          </p:nvPr>
        </p:nvSpPr>
        <p:spPr>
          <a:xfrm>
            <a:off x="0" y="9517546"/>
            <a:ext cx="2984871" cy="501015"/>
          </a:xfrm>
          <a:prstGeom prst="rect">
            <a:avLst/>
          </a:prstGeom>
        </p:spPr>
        <p:txBody>
          <a:bodyPr vert="horz" lIns="96616" tIns="48308" rIns="96616" bIns="48308" rtlCol="0" anchor="b"/>
          <a:lstStyle>
            <a:lvl1pPr algn="l" latinLnBrk="0">
              <a:defRPr lang="es-ES" sz="1300"/>
            </a:lvl1pPr>
          </a:lstStyle>
          <a:p>
            <a:endParaRPr lang="es-ES"/>
          </a:p>
        </p:txBody>
      </p:sp>
      <p:sp>
        <p:nvSpPr>
          <p:cNvPr id="7" name="Slide Number Placeholder 6"/>
          <p:cNvSpPr>
            <a:spLocks noGrp="1"/>
          </p:cNvSpPr>
          <p:nvPr>
            <p:ph type="sldNum" sz="quarter" idx="5"/>
          </p:nvPr>
        </p:nvSpPr>
        <p:spPr>
          <a:xfrm>
            <a:off x="3901698" y="9517546"/>
            <a:ext cx="2984871" cy="501015"/>
          </a:xfrm>
          <a:prstGeom prst="rect">
            <a:avLst/>
          </a:prstGeom>
        </p:spPr>
        <p:txBody>
          <a:bodyPr vert="horz" lIns="96616" tIns="48308" rIns="96616" bIns="48308" rtlCol="0" anchor="b"/>
          <a:lstStyle>
            <a:lvl1pPr algn="r" latinLnBrk="0">
              <a:defRPr lang="es-ES" sz="1300"/>
            </a:lvl1pPr>
          </a:lstStyle>
          <a:p>
            <a:fld id="{58CC9574-A819-4FE4-99A7-1E27AD09ADC2}" type="slidenum">
              <a:pPr/>
              <a:t>‹Nº›</a:t>
            </a:fld>
            <a:endParaRPr lang="es-ES"/>
          </a:p>
        </p:txBody>
      </p:sp>
    </p:spTree>
    <p:extLst>
      <p:ext uri="{BB962C8B-B14F-4D97-AF65-F5344CB8AC3E}">
        <p14:creationId xmlns:p14="http://schemas.microsoft.com/office/powerpoint/2010/main" val="1777818008"/>
      </p:ext>
    </p:extLst>
  </p:cSld>
  <p:clrMap bg1="lt1" tx1="dk1" bg2="lt2" tx2="dk2" accent1="accent1" accent2="accent2" accent3="accent3" accent4="accent4" accent5="accent5" accent6="accent6" hlink="hlink" folHlink="folHlink"/>
  <p:notesStyle>
    <a:lvl1pPr marL="0" algn="l" defTabSz="914400" rtl="0" eaLnBrk="1" latinLnBrk="0" hangingPunct="1">
      <a:defRPr lang="es-ES" sz="1200" kern="1200">
        <a:solidFill>
          <a:schemeClr val="tx1"/>
        </a:solidFill>
        <a:latin typeface="+mn-lt"/>
        <a:ea typeface="+mn-ea"/>
        <a:cs typeface="+mn-cs"/>
      </a:defRPr>
    </a:lvl1pPr>
    <a:lvl2pPr marL="457200" algn="l" defTabSz="914400" rtl="0" eaLnBrk="1" latinLnBrk="0" hangingPunct="1">
      <a:defRPr lang="es-ES" sz="1200" kern="1200">
        <a:solidFill>
          <a:schemeClr val="tx1"/>
        </a:solidFill>
        <a:latin typeface="+mn-lt"/>
        <a:ea typeface="+mn-ea"/>
        <a:cs typeface="+mn-cs"/>
      </a:defRPr>
    </a:lvl2pPr>
    <a:lvl3pPr marL="914400" algn="l" defTabSz="914400" rtl="0" eaLnBrk="1" latinLnBrk="0" hangingPunct="1">
      <a:defRPr lang="es-ES" sz="1200" kern="1200">
        <a:solidFill>
          <a:schemeClr val="tx1"/>
        </a:solidFill>
        <a:latin typeface="+mn-lt"/>
        <a:ea typeface="+mn-ea"/>
        <a:cs typeface="+mn-cs"/>
      </a:defRPr>
    </a:lvl3pPr>
    <a:lvl4pPr marL="1371600" algn="l" defTabSz="914400" rtl="0" eaLnBrk="1" latinLnBrk="0" hangingPunct="1">
      <a:defRPr lang="es-ES" sz="1200" kern="1200">
        <a:solidFill>
          <a:schemeClr val="tx1"/>
        </a:solidFill>
        <a:latin typeface="+mn-lt"/>
        <a:ea typeface="+mn-ea"/>
        <a:cs typeface="+mn-cs"/>
      </a:defRPr>
    </a:lvl4pPr>
    <a:lvl5pPr marL="1828800" algn="l" defTabSz="914400" rtl="0" eaLnBrk="1" latinLnBrk="0" hangingPunct="1">
      <a:defRPr lang="es-ES" sz="1200" kern="1200">
        <a:solidFill>
          <a:schemeClr val="tx1"/>
        </a:solidFill>
        <a:latin typeface="+mn-lt"/>
        <a:ea typeface="+mn-ea"/>
        <a:cs typeface="+mn-cs"/>
      </a:defRPr>
    </a:lvl5pPr>
    <a:lvl6pPr marL="2286000" algn="l" defTabSz="914400" rtl="0" eaLnBrk="1" latinLnBrk="0" hangingPunct="1">
      <a:defRPr lang="es-ES" sz="1200" kern="1200">
        <a:solidFill>
          <a:schemeClr val="tx1"/>
        </a:solidFill>
        <a:latin typeface="+mn-lt"/>
        <a:ea typeface="+mn-ea"/>
        <a:cs typeface="+mn-cs"/>
      </a:defRPr>
    </a:lvl6pPr>
    <a:lvl7pPr marL="2743200" algn="l" defTabSz="914400" rtl="0" eaLnBrk="1" latinLnBrk="0" hangingPunct="1">
      <a:defRPr lang="es-ES" sz="1200" kern="1200">
        <a:solidFill>
          <a:schemeClr val="tx1"/>
        </a:solidFill>
        <a:latin typeface="+mn-lt"/>
        <a:ea typeface="+mn-ea"/>
        <a:cs typeface="+mn-cs"/>
      </a:defRPr>
    </a:lvl7pPr>
    <a:lvl8pPr marL="3200400" algn="l" defTabSz="914400" rtl="0" eaLnBrk="1" latinLnBrk="0" hangingPunct="1">
      <a:defRPr lang="es-ES" sz="1200" kern="1200">
        <a:solidFill>
          <a:schemeClr val="tx1"/>
        </a:solidFill>
        <a:latin typeface="+mn-lt"/>
        <a:ea typeface="+mn-ea"/>
        <a:cs typeface="+mn-cs"/>
      </a:defRPr>
    </a:lvl8pPr>
    <a:lvl9pPr marL="3657600" algn="l" defTabSz="914400" rtl="0" eaLnBrk="1" latinLnBrk="0" hangingPunct="1">
      <a:defRPr lang="es-ES"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3" Type="http://schemas.openxmlformats.org/officeDocument/2006/relationships/hyperlink" Target="http://es.wikipedia.org/wiki/Estudio_observacional" TargetMode="External"/><Relationship Id="rId2" Type="http://schemas.openxmlformats.org/officeDocument/2006/relationships/slide" Target="../slides/slide150.xml"/><Relationship Id="rId1" Type="http://schemas.openxmlformats.org/officeDocument/2006/relationships/notesMaster" Target="../notesMasters/notesMaster1.xml"/><Relationship Id="rId5" Type="http://schemas.openxmlformats.org/officeDocument/2006/relationships/hyperlink" Target="http://es.wikipedia.org/wiki/Poblaci%C3%B3n_estad%C3%ADstica" TargetMode="External"/><Relationship Id="rId4" Type="http://schemas.openxmlformats.org/officeDocument/2006/relationships/hyperlink" Target="http://es.wikipedia.org/wiki/Experimento" TargetMode="Externa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err="1" smtClean="0"/>
              <a:t>Breve</a:t>
            </a:r>
            <a:r>
              <a:rPr lang="en-US" dirty="0" smtClean="0"/>
              <a:t> intro</a:t>
            </a:r>
            <a:r>
              <a:rPr lang="en-US" baseline="0" dirty="0" smtClean="0"/>
              <a:t> del CGREG – </a:t>
            </a:r>
            <a:r>
              <a:rPr lang="en-US" baseline="0" dirty="0" err="1" smtClean="0"/>
              <a:t>incia</a:t>
            </a:r>
            <a:r>
              <a:rPr lang="en-US" baseline="0" dirty="0" smtClean="0"/>
              <a:t> </a:t>
            </a:r>
            <a:r>
              <a:rPr lang="en-US" baseline="0" dirty="0" err="1" smtClean="0"/>
              <a:t>sus</a:t>
            </a:r>
            <a:r>
              <a:rPr lang="en-US" baseline="0" dirty="0" smtClean="0"/>
              <a:t> </a:t>
            </a:r>
            <a:r>
              <a:rPr lang="en-US" baseline="0" dirty="0" err="1" smtClean="0"/>
              <a:t>operaciones</a:t>
            </a:r>
            <a:r>
              <a:rPr lang="en-US" baseline="0" dirty="0" smtClean="0"/>
              <a:t> en </a:t>
            </a:r>
            <a:r>
              <a:rPr lang="en-US" baseline="0" dirty="0" err="1" smtClean="0"/>
              <a:t>nov</a:t>
            </a:r>
            <a:r>
              <a:rPr lang="en-US" baseline="0" dirty="0" smtClean="0"/>
              <a:t> 2009</a:t>
            </a:r>
          </a:p>
          <a:p>
            <a:r>
              <a:rPr lang="en-US" baseline="0" dirty="0" err="1" smtClean="0"/>
              <a:t>Actividades</a:t>
            </a:r>
            <a:r>
              <a:rPr lang="en-US" baseline="0" dirty="0" smtClean="0"/>
              <a:t> </a:t>
            </a:r>
            <a:r>
              <a:rPr lang="en-US" baseline="0" dirty="0" err="1" smtClean="0"/>
              <a:t>relevantes</a:t>
            </a:r>
            <a:r>
              <a:rPr lang="en-US" baseline="0" dirty="0" smtClean="0"/>
              <a:t>.</a:t>
            </a:r>
          </a:p>
          <a:p>
            <a:endParaRPr lang="es-MX" sz="1200" kern="120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El Consejo de Gobierno de Régimen Especial de Galápagos es el organismo responsable de la administración de la provincia, la planificación y el Ordenamiento Territorial, el manejo de los recursos  y la organización de las actividades que se realizan en Galápagos, soportado por tecnología de última generación y personal preparado para el cumplimiento de sus funciones.</a:t>
            </a:r>
            <a:endParaRPr lang="es-EC"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defTabSz="966155"/>
            <a:fld id="{79ED3806-A51B-479B-9DFB-71085E555E61}" type="slidenum">
              <a:rPr lang="en-US">
                <a:latin typeface="Calibri"/>
              </a:rPr>
              <a:pPr defTabSz="966155"/>
              <a:t>1</a:t>
            </a:fld>
            <a:endParaRPr lang="en-US">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a:t>
            </a:fld>
            <a:endParaRPr dirty="0">
              <a:solidFill>
                <a:prstClr val="black"/>
              </a:solidFill>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100</a:t>
            </a:fld>
            <a:endParaRPr dirty="0">
              <a:solidFill>
                <a:prstClr val="black"/>
              </a:solidFil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101</a:t>
            </a:fld>
            <a:endParaRPr dirty="0">
              <a:solidFill>
                <a:prstClr val="black"/>
              </a:solidFill>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102</a:t>
            </a:fld>
            <a:endParaRPr dirty="0">
              <a:solidFill>
                <a:prstClr val="black"/>
              </a:solidFill>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103</a:t>
            </a:fld>
            <a:endParaRPr dirty="0">
              <a:solidFill>
                <a:prstClr val="black"/>
              </a:solidFil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104</a:t>
            </a:fld>
            <a:endParaRPr dirty="0">
              <a:solidFill>
                <a:prstClr val="black"/>
              </a:solidFill>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105</a:t>
            </a:fld>
            <a:endParaRPr dirty="0">
              <a:solidFill>
                <a:prstClr val="black"/>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106</a:t>
            </a:fld>
            <a:endParaRPr dirty="0">
              <a:solidFill>
                <a:prstClr val="black"/>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107</a:t>
            </a:fld>
            <a:endParaRPr dirty="0">
              <a:solidFill>
                <a:prstClr val="black"/>
              </a:solidFil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108</a:t>
            </a:fld>
            <a:endParaRPr dirty="0">
              <a:solidFill>
                <a:prstClr val="black"/>
              </a:solidFil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109</a:t>
            </a:fld>
            <a:endParaRPr dirty="0">
              <a:solidFill>
                <a:prstClr val="black"/>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a:t>
            </a:fld>
            <a:endParaRPr dirty="0">
              <a:solidFill>
                <a:prstClr val="black"/>
              </a:solidFill>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110</a:t>
            </a:fld>
            <a:endParaRPr dirty="0">
              <a:solidFill>
                <a:prstClr val="black"/>
              </a:solidFil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111</a:t>
            </a:fld>
            <a:endParaRPr dirty="0">
              <a:solidFill>
                <a:prstClr val="black"/>
              </a:solidFill>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112</a:t>
            </a:fld>
            <a:endParaRPr dirty="0">
              <a:solidFill>
                <a:prstClr val="black"/>
              </a:solidFill>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113</a:t>
            </a:fld>
            <a:endParaRPr dirty="0">
              <a:solidFill>
                <a:prstClr val="black"/>
              </a:solidFill>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114</a:t>
            </a:fld>
            <a:endParaRPr dirty="0">
              <a:solidFill>
                <a:prstClr val="black"/>
              </a:solidFill>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115</a:t>
            </a:fld>
            <a:endParaRPr dirty="0">
              <a:solidFill>
                <a:prstClr val="black"/>
              </a:solidFill>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116</a:t>
            </a:fld>
            <a:endParaRPr dirty="0">
              <a:solidFill>
                <a:prstClr val="black"/>
              </a:solidFill>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117</a:t>
            </a:fld>
            <a:endParaRPr dirty="0">
              <a:solidFill>
                <a:prstClr val="black"/>
              </a:solidFill>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118</a:t>
            </a:fld>
            <a:endParaRPr dirty="0">
              <a:solidFill>
                <a:prstClr val="black"/>
              </a:solidFill>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119</a:t>
            </a:fld>
            <a:endParaRPr dirty="0">
              <a:solidFill>
                <a:prstClr val="black"/>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a:t>
            </a:fld>
            <a:endParaRPr dirty="0">
              <a:solidFill>
                <a:prstClr val="black"/>
              </a:solidFill>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120</a:t>
            </a:fld>
            <a:endParaRPr dirty="0">
              <a:solidFill>
                <a:prstClr val="black"/>
              </a:solidFill>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121</a:t>
            </a:fld>
            <a:endParaRPr dirty="0">
              <a:solidFill>
                <a:prstClr val="black"/>
              </a:solidFill>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122</a:t>
            </a:fld>
            <a:endParaRPr dirty="0">
              <a:solidFill>
                <a:prstClr val="black"/>
              </a:solidFill>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123</a:t>
            </a:fld>
            <a:endParaRPr dirty="0">
              <a:solidFill>
                <a:prstClr val="black"/>
              </a:solidFill>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124</a:t>
            </a:fld>
            <a:endParaRPr dirty="0">
              <a:solidFill>
                <a:prstClr val="black"/>
              </a:solidFill>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125</a:t>
            </a:fld>
            <a:endParaRPr dirty="0">
              <a:solidFill>
                <a:prstClr val="black"/>
              </a:solidFill>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126</a:t>
            </a:fld>
            <a:endParaRPr dirty="0">
              <a:solidFill>
                <a:prstClr val="black"/>
              </a:solidFill>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127</a:t>
            </a:fld>
            <a:endParaRPr dirty="0">
              <a:solidFill>
                <a:prstClr val="black"/>
              </a:solidFill>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128</a:t>
            </a:fld>
            <a:endParaRPr dirty="0">
              <a:solidFill>
                <a:prstClr val="black"/>
              </a:solidFill>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129</a:t>
            </a:fld>
            <a:endParaRPr dirty="0">
              <a:solidFill>
                <a:prstClr val="black"/>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a:t>
            </a:fld>
            <a:endParaRPr dirty="0">
              <a:solidFill>
                <a:prstClr val="black"/>
              </a:solidFil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130</a:t>
            </a:fld>
            <a:endParaRPr dirty="0">
              <a:solidFill>
                <a:prstClr val="black"/>
              </a:solidFill>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131</a:t>
            </a:fld>
            <a:endParaRPr dirty="0">
              <a:solidFill>
                <a:prstClr val="black"/>
              </a:solidFill>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132</a:t>
            </a:fld>
            <a:endParaRPr dirty="0">
              <a:solidFill>
                <a:prstClr val="black"/>
              </a:solidFill>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133</a:t>
            </a:fld>
            <a:endParaRPr dirty="0">
              <a:solidFill>
                <a:prstClr val="black"/>
              </a:solidFill>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134</a:t>
            </a:fld>
            <a:endParaRPr dirty="0">
              <a:solidFill>
                <a:prstClr val="black"/>
              </a:solidFill>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135</a:t>
            </a:fld>
            <a:endParaRPr dirty="0">
              <a:solidFill>
                <a:prstClr val="black"/>
              </a:solidFill>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dirty="0" smtClean="0"/>
              <a:t>COBIT</a:t>
            </a:r>
            <a:r>
              <a:rPr lang="es-ES" baseline="0" dirty="0" smtClean="0"/>
              <a:t> ha establecido para los criterios de información varios niveles en los cuales un criterio puede ser aplicable </a:t>
            </a:r>
          </a:p>
          <a:p>
            <a:r>
              <a:rPr lang="es-ES" baseline="0" dirty="0" smtClean="0"/>
              <a:t>a un objetivo de control de alto nivel.. </a:t>
            </a:r>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136</a:t>
            </a:fld>
            <a:endParaRPr dirty="0">
              <a:solidFill>
                <a:prstClr val="black"/>
              </a:solidFill>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137</a:t>
            </a:fld>
            <a:endParaRPr dirty="0">
              <a:solidFill>
                <a:prstClr val="black"/>
              </a:solidFill>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138</a:t>
            </a:fld>
            <a:endParaRPr dirty="0">
              <a:solidFill>
                <a:prstClr val="black"/>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139</a:t>
            </a:fld>
            <a:endParaRPr dirty="0">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a:t>
            </a:fld>
            <a:endParaRPr dirty="0">
              <a:solidFill>
                <a:prstClr val="black"/>
              </a:solidFil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140</a:t>
            </a:fld>
            <a:endParaRPr dirty="0">
              <a:solidFill>
                <a:prstClr val="black"/>
              </a:solidFill>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141</a:t>
            </a:fld>
            <a:endParaRPr dirty="0">
              <a:solidFill>
                <a:prstClr val="black"/>
              </a:solidFill>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MX" sz="1200" kern="1200" dirty="0" smtClean="0">
                <a:solidFill>
                  <a:schemeClr val="tx1"/>
                </a:solidFill>
                <a:effectLst/>
                <a:latin typeface="+mn-lt"/>
                <a:ea typeface="+mn-ea"/>
                <a:cs typeface="+mn-cs"/>
              </a:rPr>
              <a:t>La dependencia que van teniendo cada vez más las organizaciones de la TI permite afirmar que ante la interrupción de los servicios de TI dichas empresas no pueden operar. Esta situación obliga a considerar a TI como un componente estratégico de las organizaciones. La Dirección de la organización debe incorporar a TI dentro de sus máximos intereses y objetivos estratégicos. </a:t>
            </a:r>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 </a:t>
            </a:r>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Los gerentes no pueden ignorar los sistemas de información porque juegan un papel crítico en las organizaciones contemporáneas. Los sistemas de hoy afectan directamente la forma en que los gerentes deciden, planean y administran a sus empleados. </a:t>
            </a:r>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 </a:t>
            </a:r>
            <a:endParaRPr lang="es-EC" sz="1200" kern="1200" dirty="0" smtClean="0">
              <a:solidFill>
                <a:schemeClr val="tx1"/>
              </a:solidFill>
              <a:effectLst/>
              <a:latin typeface="+mn-lt"/>
              <a:ea typeface="+mn-ea"/>
              <a:cs typeface="+mn-cs"/>
            </a:endParaRPr>
          </a:p>
          <a:p>
            <a:r>
              <a:rPr lang="es-EC" sz="1200" kern="1200" dirty="0" smtClean="0">
                <a:solidFill>
                  <a:schemeClr val="tx1"/>
                </a:solidFill>
                <a:effectLst/>
                <a:latin typeface="+mn-lt"/>
                <a:ea typeface="+mn-ea"/>
                <a:cs typeface="+mn-cs"/>
              </a:rPr>
              <a:t>Con  este  proyecto  se  buscará  obtener  una  definición  formal  de  los  procesos,    y </a:t>
            </a:r>
          </a:p>
          <a:p>
            <a:r>
              <a:rPr lang="es-EC" sz="1200" kern="1200" dirty="0" smtClean="0">
                <a:solidFill>
                  <a:schemeClr val="tx1"/>
                </a:solidFill>
                <a:effectLst/>
                <a:latin typeface="+mn-lt"/>
                <a:ea typeface="+mn-ea"/>
                <a:cs typeface="+mn-cs"/>
              </a:rPr>
              <a:t>diseñar  una  guía  para  elaborar  la  documentación  donde  se  detallen  las actividades  de  estos  procesos,  y  medir  el  grado  de eficiencia  o  madurez  de  los mismos; que son las posibles causas de los problemas actuales. Se espera lograr un  mejor  control  de  los  procesos  de  adquisición e implementación  para  optimizar  el  uso  de  los recursos  de  TI.  Con  la  evaluación  se  podrá  medir  los  niveles  de  los  criterios  de información de los servicios ofrecidos en la organización.  </a:t>
            </a: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142</a:t>
            </a:fld>
            <a:endParaRPr dirty="0">
              <a:solidFill>
                <a:prstClr val="black"/>
              </a:solidFill>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MX" sz="1200" kern="1200" dirty="0" smtClean="0">
                <a:solidFill>
                  <a:schemeClr val="tx1"/>
                </a:solidFill>
                <a:effectLst/>
                <a:latin typeface="+mn-lt"/>
                <a:ea typeface="+mn-ea"/>
                <a:cs typeface="+mn-cs"/>
              </a:rPr>
              <a:t>El Departamento de Informática es el responsable de elaborar, desarrollar y proponer la implementación de nuevos proyectos de tecnologías y sistemas de información en coordinación con Secretaría Técnica y Presidencia, además de ejecutar planes de mantenimiento preventivo / correctivo y brindar soporte técnico solicitado por las distintas unidades administrativas del CGREG. </a:t>
            </a:r>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 </a:t>
            </a:r>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Se han identificado serias falencias en las estrategias de desarrollo, implementación, integración, mantenimiento y gestión del cambio en las soluciones de TI adoptadas en el CGREG, esto debido a que no existe una adecuada administración de los procesos de TI, los cuales son manejados de forma intuitiva.   La causa de estos inconvenientes podría deberse a la ausencia de una definición formal  y falta de documentación que detallen las actividades de los procesos a ejecutarse, no es posible medir el grado de madurez o eficiencia de los mismos. Se requiere medir en forma efectiva el grado de desempeño de los procesos en el Dominio Adquirir e Implementar, para determinar si las actividades están siendo ejecutadas de forma correcta. </a:t>
            </a:r>
            <a:endParaRPr lang="es-EC" sz="1200" kern="1200" dirty="0" smtClean="0">
              <a:solidFill>
                <a:schemeClr val="tx1"/>
              </a:solidFill>
              <a:effectLst/>
              <a:latin typeface="+mn-lt"/>
              <a:ea typeface="+mn-ea"/>
              <a:cs typeface="+mn-cs"/>
            </a:endParaRPr>
          </a:p>
          <a:p>
            <a:endParaRPr lang="es-EC" sz="1200" kern="1200" dirty="0" smtClean="0">
              <a:solidFill>
                <a:schemeClr val="tx1"/>
              </a:solidFill>
              <a:effectLst/>
              <a:latin typeface="+mn-lt"/>
              <a:ea typeface="+mn-ea"/>
              <a:cs typeface="+mn-cs"/>
            </a:endParaRPr>
          </a:p>
          <a:p>
            <a:r>
              <a:rPr lang="es-EC" sz="1200" b="1" kern="1200" dirty="0" smtClean="0">
                <a:solidFill>
                  <a:schemeClr val="tx1"/>
                </a:solidFill>
                <a:effectLst/>
                <a:latin typeface="+mn-lt"/>
                <a:ea typeface="+mn-ea"/>
                <a:cs typeface="+mn-cs"/>
              </a:rPr>
              <a:t>Adquirir e Implementar</a:t>
            </a:r>
          </a:p>
          <a:p>
            <a:r>
              <a:rPr lang="es-EC" sz="1200" kern="1200" dirty="0" smtClean="0">
                <a:solidFill>
                  <a:schemeClr val="tx1"/>
                </a:solidFill>
                <a:effectLst/>
                <a:latin typeface="+mn-lt"/>
                <a:ea typeface="+mn-ea"/>
                <a:cs typeface="+mn-cs"/>
              </a:rPr>
              <a:t>Las soluciones soportan los objetivos organizacionales. Y por tanto, es a través de este dominio que la alta gerencia puede dar respuesta a las siguientes inquietudes:</a:t>
            </a:r>
          </a:p>
          <a:p>
            <a:pPr lvl="0"/>
            <a:r>
              <a:rPr lang="es-EC" sz="1200" kern="1200" dirty="0" smtClean="0">
                <a:solidFill>
                  <a:schemeClr val="tx1"/>
                </a:solidFill>
                <a:effectLst/>
                <a:latin typeface="+mn-lt"/>
                <a:ea typeface="+mn-ea"/>
                <a:cs typeface="+mn-cs"/>
              </a:rPr>
              <a:t>¿Generarán los </a:t>
            </a:r>
            <a:r>
              <a:rPr lang="es-EC" sz="1200" b="1" kern="1200" dirty="0" smtClean="0">
                <a:solidFill>
                  <a:schemeClr val="tx1"/>
                </a:solidFill>
                <a:effectLst/>
                <a:latin typeface="+mn-lt"/>
                <a:ea typeface="+mn-ea"/>
                <a:cs typeface="+mn-cs"/>
              </a:rPr>
              <a:t>nuevos proyectos</a:t>
            </a:r>
            <a:r>
              <a:rPr lang="es-EC" sz="1200" kern="1200" dirty="0" smtClean="0">
                <a:solidFill>
                  <a:schemeClr val="tx1"/>
                </a:solidFill>
                <a:effectLst/>
                <a:latin typeface="+mn-lt"/>
                <a:ea typeface="+mn-ea"/>
                <a:cs typeface="+mn-cs"/>
              </a:rPr>
              <a:t> soluciones que satisfagan los requerimientos del negocio?</a:t>
            </a:r>
          </a:p>
          <a:p>
            <a:pPr lvl="0"/>
            <a:r>
              <a:rPr lang="es-EC" sz="1200" kern="1200" dirty="0" smtClean="0">
                <a:solidFill>
                  <a:schemeClr val="tx1"/>
                </a:solidFill>
                <a:effectLst/>
                <a:latin typeface="+mn-lt"/>
                <a:ea typeface="+mn-ea"/>
                <a:cs typeface="+mn-cs"/>
              </a:rPr>
              <a:t>¿Se verá afectada la </a:t>
            </a:r>
            <a:r>
              <a:rPr lang="es-EC" sz="1200" b="1" kern="1200" dirty="0" smtClean="0">
                <a:solidFill>
                  <a:schemeClr val="tx1"/>
                </a:solidFill>
                <a:effectLst/>
                <a:latin typeface="+mn-lt"/>
                <a:ea typeface="+mn-ea"/>
                <a:cs typeface="+mn-cs"/>
              </a:rPr>
              <a:t>continuidad del negocio</a:t>
            </a:r>
            <a:r>
              <a:rPr lang="es-EC" sz="1200" kern="1200" dirty="0" smtClean="0">
                <a:solidFill>
                  <a:schemeClr val="tx1"/>
                </a:solidFill>
                <a:effectLst/>
                <a:latin typeface="+mn-lt"/>
                <a:ea typeface="+mn-ea"/>
                <a:cs typeface="+mn-cs"/>
              </a:rPr>
              <a:t> por motivo de los cambios realizados?</a:t>
            </a:r>
          </a:p>
          <a:p>
            <a:pPr lvl="0"/>
            <a:r>
              <a:rPr lang="es-EC" sz="1200" kern="1200" dirty="0" smtClean="0">
                <a:solidFill>
                  <a:schemeClr val="tx1"/>
                </a:solidFill>
                <a:effectLst/>
                <a:latin typeface="+mn-lt"/>
                <a:ea typeface="+mn-ea"/>
                <a:cs typeface="+mn-cs"/>
              </a:rPr>
              <a:t>¿Los </a:t>
            </a:r>
            <a:r>
              <a:rPr lang="es-EC" sz="1200" b="1" kern="1200" dirty="0" smtClean="0">
                <a:solidFill>
                  <a:schemeClr val="tx1"/>
                </a:solidFill>
                <a:effectLst/>
                <a:latin typeface="+mn-lt"/>
                <a:ea typeface="+mn-ea"/>
                <a:cs typeface="+mn-cs"/>
              </a:rPr>
              <a:t>nuevos sistemas</a:t>
            </a:r>
            <a:r>
              <a:rPr lang="es-EC" sz="1200" kern="1200" dirty="0" smtClean="0">
                <a:solidFill>
                  <a:schemeClr val="tx1"/>
                </a:solidFill>
                <a:effectLst/>
                <a:latin typeface="+mn-lt"/>
                <a:ea typeface="+mn-ea"/>
                <a:cs typeface="+mn-cs"/>
              </a:rPr>
              <a:t> trabajarán de manera correcta una vez sean implementados?</a:t>
            </a:r>
          </a:p>
          <a:p>
            <a:pPr lvl="0"/>
            <a:r>
              <a:rPr lang="es-EC" sz="1200" kern="1200" dirty="0" smtClean="0">
                <a:solidFill>
                  <a:schemeClr val="tx1"/>
                </a:solidFill>
                <a:effectLst/>
                <a:latin typeface="+mn-lt"/>
                <a:ea typeface="+mn-ea"/>
                <a:cs typeface="+mn-cs"/>
              </a:rPr>
              <a:t>¿Los nuevos proyectos cumplirán con el </a:t>
            </a:r>
            <a:r>
              <a:rPr lang="es-EC" sz="1200" b="1" kern="1200" dirty="0" smtClean="0">
                <a:solidFill>
                  <a:schemeClr val="tx1"/>
                </a:solidFill>
                <a:effectLst/>
                <a:latin typeface="+mn-lt"/>
                <a:ea typeface="+mn-ea"/>
                <a:cs typeface="+mn-cs"/>
              </a:rPr>
              <a:t>presupuesto asignado </a:t>
            </a:r>
            <a:r>
              <a:rPr lang="es-EC" sz="1200" kern="1200" dirty="0" smtClean="0">
                <a:solidFill>
                  <a:schemeClr val="tx1"/>
                </a:solidFill>
                <a:effectLst/>
                <a:latin typeface="+mn-lt"/>
                <a:ea typeface="+mn-ea"/>
                <a:cs typeface="+mn-cs"/>
              </a:rPr>
              <a:t>y serán entregados a tiempo?</a:t>
            </a: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143</a:t>
            </a:fld>
            <a:endParaRPr dirty="0">
              <a:solidFill>
                <a:prstClr val="black"/>
              </a:solidFill>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MX" sz="1200" kern="1200" dirty="0" smtClean="0">
                <a:solidFill>
                  <a:schemeClr val="tx1"/>
                </a:solidFill>
                <a:effectLst/>
                <a:latin typeface="+mn-lt"/>
                <a:ea typeface="+mn-ea"/>
                <a:cs typeface="+mn-cs"/>
              </a:rPr>
              <a:t>La gestión de la Tecnología de Información y Comunicaciones es un factor crítico de éxito, en la mayoría de los casos es determinante para la operación y funcionamiento correcto y seguro de las organizaciones, se han desarrollado marcos de referencia y estándares a nivel internacional que recogen las mejores prácticas para alinear los objetivos de TI con los de la organización.</a:t>
            </a:r>
          </a:p>
          <a:p>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Es conocido que la TI aporta rápida y continuamente valor, grandes beneficios y crea importantes oportunidades, pero simultáneamente ofrece una diversidad de opciones y presenta nuevos riesgos que obligan a su Gobierno para alinearla a la estrategia de la organización de tal manera que se puedan evitar y controlar los riesgos asociados.</a:t>
            </a:r>
          </a:p>
          <a:p>
            <a:endParaRPr lang="es-EC"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Sin embargo los procesos de TI en el CGREG no son manejados de manera adecuada generando conflictos entre proveedores y clientes de TI, lo que provoca el deficiente uso de los recursos  de la organización incrementando los costos de operación.</a:t>
            </a:r>
            <a:endParaRPr lang="es-EC" sz="1200" kern="1200" dirty="0" smtClean="0">
              <a:solidFill>
                <a:schemeClr val="tx1"/>
              </a:solidFill>
              <a:effectLst/>
              <a:latin typeface="+mn-lt"/>
              <a:ea typeface="+mn-ea"/>
              <a:cs typeface="+mn-cs"/>
            </a:endParaRPr>
          </a:p>
          <a:p>
            <a:endParaRPr lang="es-MX"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COBIT es una herramienta perfectamente aplicable para el presente proyecto, dado que la administración del CGREG requiere de prácticas generalmente aplicables y aceptadas de Control y Gobierno en TI para medir en forma efectiva el ambiente existente y planeado, que para este estudio se centrará en el diagnóstico de los procesos en el Dominio Adquirir e Implementar para posteriormente plantear un Manual de Gestión de TI, que optimice los procesos de TI en el CGREG.</a:t>
            </a:r>
            <a:endParaRPr lang="es-EC" sz="1200" kern="1200" dirty="0" smtClean="0">
              <a:solidFill>
                <a:schemeClr val="tx1"/>
              </a:solidFill>
              <a:effectLst/>
              <a:latin typeface="+mn-lt"/>
              <a:ea typeface="+mn-ea"/>
              <a:cs typeface="+mn-cs"/>
            </a:endParaRPr>
          </a:p>
          <a:p>
            <a:endParaRPr lang="es-MX" sz="1200"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Un manual es un conjunto de guías y procedimientos a seguir para garantizar la ejecución correcta de un objetivo planteado.  El presente trabajo va a centrar su principal interés en diseñar un Manual de Gestión de TI para una institución pública, empleando el marco de referencia COBIT, en el Dominio Adquirir e Implementar, para desplegar servicios de alta calidad que apoyen al cumplimiento de las metas de la organización, puesto que existe inconformidad en Presidencia y Direcciones Departamentales en la manera de cómo  han sido implementadas recientes soluciones informáticas y cómo han sido incorporadas a los procesos del negocio.</a:t>
            </a:r>
            <a:endParaRPr lang="es-EC" sz="1200" kern="1200" dirty="0" smtClean="0">
              <a:solidFill>
                <a:schemeClr val="tx1"/>
              </a:solidFill>
              <a:effectLst/>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144</a:t>
            </a:fld>
            <a:endParaRPr dirty="0">
              <a:solidFill>
                <a:prstClr val="black"/>
              </a:solidFill>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145</a:t>
            </a:fld>
            <a:endParaRPr dirty="0">
              <a:solidFill>
                <a:prstClr val="black"/>
              </a:solidFill>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146</a:t>
            </a:fld>
            <a:endParaRPr dirty="0">
              <a:solidFill>
                <a:prstClr val="black"/>
              </a:solidFill>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147</a:t>
            </a:fld>
            <a:endParaRPr dirty="0">
              <a:solidFill>
                <a:prstClr val="black"/>
              </a:solidFill>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dirty="0" smtClean="0"/>
              <a:t>Nivel de satisfacción</a:t>
            </a:r>
            <a:r>
              <a:rPr lang="es-ES" baseline="0" dirty="0" smtClean="0"/>
              <a:t>, para determinar que tan de acuerdo están los usuarios con la entrega de servicios</a:t>
            </a:r>
          </a:p>
          <a:p>
            <a:r>
              <a:rPr lang="es-ES" baseline="0" dirty="0" smtClean="0"/>
              <a:t>De TI. </a:t>
            </a:r>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148</a:t>
            </a:fld>
            <a:endParaRPr dirty="0">
              <a:solidFill>
                <a:prstClr val="black"/>
              </a:solidFill>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149</a:t>
            </a:fld>
            <a:endParaRPr dirty="0">
              <a:solidFill>
                <a:prstClr val="black"/>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a:t>
            </a:fld>
            <a:endParaRPr dirty="0">
              <a:solidFill>
                <a:prstClr val="black"/>
              </a:solidFil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b="1" dirty="0" smtClean="0"/>
              <a:t>METODOLOGIA:</a:t>
            </a:r>
          </a:p>
          <a:p>
            <a:r>
              <a:rPr lang="es-MX" sz="1200" kern="1200" dirty="0" smtClean="0">
                <a:solidFill>
                  <a:schemeClr val="tx1"/>
                </a:solidFill>
                <a:effectLst/>
                <a:latin typeface="+mn-lt"/>
                <a:ea typeface="+mn-ea"/>
                <a:cs typeface="+mn-cs"/>
              </a:rPr>
              <a:t>Para el desarrollo del presente trabajo se ha seleccionado a la investigación  Correlacional, que es un tipo de estudio que tiene como propósito evaluar la relación que exista entre dos o más variables en un contexto en particular. </a:t>
            </a:r>
          </a:p>
          <a:p>
            <a:endParaRPr lang="es-MX" sz="1200" kern="120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Se observarán situaciones ya existentes dentro del CGREG en su ambiente natural; estas no fueron provocadas intencionalmente. Este estudio a su vez será de tipo transversal, ya que la recolección de información se hará en un solo momento y en un tiempo único; el propósito es describir las variables y analizar su incidencia e interrelación en un determinado momento.  </a:t>
            </a:r>
            <a:endParaRPr lang="es-EC" sz="1200" kern="1200" dirty="0" smtClean="0">
              <a:solidFill>
                <a:schemeClr val="tx1"/>
              </a:solidFill>
              <a:effectLst/>
              <a:latin typeface="+mn-lt"/>
              <a:ea typeface="+mn-ea"/>
              <a:cs typeface="+mn-cs"/>
            </a:endParaRPr>
          </a:p>
          <a:p>
            <a:endParaRPr lang="es-ES" dirty="0" smtClean="0"/>
          </a:p>
          <a:p>
            <a:r>
              <a:rPr lang="es-MX" sz="1200" b="1" i="1" kern="1200" dirty="0" smtClean="0">
                <a:solidFill>
                  <a:schemeClr val="tx1"/>
                </a:solidFill>
                <a:effectLst/>
                <a:latin typeface="+mn-lt"/>
                <a:ea typeface="+mn-ea"/>
                <a:cs typeface="+mn-cs"/>
              </a:rPr>
              <a:t>El Método Analítico</a:t>
            </a:r>
            <a:r>
              <a:rPr lang="es-MX" sz="1200" b="0" i="0" kern="1200" dirty="0" smtClean="0">
                <a:solidFill>
                  <a:schemeClr val="tx1"/>
                </a:solidFill>
                <a:effectLst/>
                <a:latin typeface="+mn-lt"/>
                <a:ea typeface="+mn-ea"/>
                <a:cs typeface="+mn-cs"/>
              </a:rPr>
              <a:t> </a:t>
            </a:r>
          </a:p>
          <a:p>
            <a:r>
              <a:rPr lang="es-MX" sz="1200" b="0" i="0" kern="1200" dirty="0" smtClean="0">
                <a:solidFill>
                  <a:schemeClr val="tx1"/>
                </a:solidFill>
                <a:effectLst/>
                <a:latin typeface="+mn-lt"/>
                <a:ea typeface="+mn-ea"/>
                <a:cs typeface="+mn-cs"/>
              </a:rPr>
              <a:t>El Método analítico es aquel método de investigación que consiste en la DESCOMPOSICIÓN</a:t>
            </a:r>
            <a:r>
              <a:rPr lang="es-MX" sz="1200" b="0" i="0" kern="1200" baseline="0" dirty="0" smtClean="0">
                <a:solidFill>
                  <a:schemeClr val="tx1"/>
                </a:solidFill>
                <a:effectLst/>
                <a:latin typeface="+mn-lt"/>
                <a:ea typeface="+mn-ea"/>
                <a:cs typeface="+mn-cs"/>
              </a:rPr>
              <a:t> </a:t>
            </a:r>
            <a:r>
              <a:rPr lang="es-MX" sz="1200" b="0" i="0" kern="1200" dirty="0" smtClean="0">
                <a:solidFill>
                  <a:schemeClr val="tx1"/>
                </a:solidFill>
                <a:effectLst/>
                <a:latin typeface="+mn-lt"/>
                <a:ea typeface="+mn-ea"/>
                <a:cs typeface="+mn-cs"/>
              </a:rPr>
              <a:t>de un todo, descomponiéndolo en sus partes o elementos para observar las causas, la naturaleza y los efectos. El análisis es la observación y examen de un hecho en particular. </a:t>
            </a:r>
            <a:r>
              <a:rPr lang="es-MX" sz="1200" b="0" i="1" kern="1200" dirty="0" smtClean="0">
                <a:solidFill>
                  <a:schemeClr val="tx1"/>
                </a:solidFill>
                <a:effectLst/>
                <a:latin typeface="+mn-lt"/>
                <a:ea typeface="+mn-ea"/>
                <a:cs typeface="+mn-cs"/>
              </a:rPr>
              <a:t>Es necesario conocer la naturaleza del fenómeno y objeto que se estudia para comprender su esencia. </a:t>
            </a:r>
            <a:r>
              <a:rPr lang="es-MX" sz="1200" b="0" i="0" kern="1200" dirty="0" smtClean="0">
                <a:solidFill>
                  <a:schemeClr val="tx1"/>
                </a:solidFill>
                <a:effectLst/>
                <a:latin typeface="+mn-lt"/>
                <a:ea typeface="+mn-ea"/>
                <a:cs typeface="+mn-cs"/>
              </a:rPr>
              <a:t>Este método nos permite conocer más del objeto de estudio, con lo cual se puede: explicar, hacer analogías, comprender mejor su comportamiento y establecer nuevas teorías.</a:t>
            </a:r>
            <a:r>
              <a:rPr lang="es-MX" sz="1200" b="0" i="0" kern="1200" baseline="30000" dirty="0" smtClean="0">
                <a:solidFill>
                  <a:schemeClr val="tx1"/>
                </a:solidFill>
                <a:effectLst/>
                <a:latin typeface="+mn-lt"/>
                <a:ea typeface="+mn-ea"/>
                <a:cs typeface="+mn-cs"/>
              </a:rPr>
              <a:t> </a:t>
            </a:r>
            <a:r>
              <a:rPr lang="es-MX" sz="1200" b="0" i="0" kern="1200" dirty="0" smtClean="0">
                <a:solidFill>
                  <a:schemeClr val="tx1"/>
                </a:solidFill>
                <a:effectLst/>
                <a:latin typeface="+mn-lt"/>
                <a:ea typeface="+mn-ea"/>
                <a:cs typeface="+mn-cs"/>
              </a:rPr>
              <a:t> </a:t>
            </a:r>
          </a:p>
          <a:p>
            <a:endParaRPr lang="es-MX" sz="1200" b="1" i="1" kern="1200" dirty="0" smtClean="0">
              <a:solidFill>
                <a:schemeClr val="tx1"/>
              </a:solidFill>
              <a:effectLst/>
              <a:latin typeface="+mn-lt"/>
              <a:ea typeface="+mn-ea"/>
              <a:cs typeface="+mn-cs"/>
            </a:endParaRPr>
          </a:p>
          <a:p>
            <a:r>
              <a:rPr lang="es-MX" sz="1200" b="1" i="1" kern="1200" dirty="0" smtClean="0">
                <a:solidFill>
                  <a:schemeClr val="tx1"/>
                </a:solidFill>
                <a:effectLst/>
                <a:latin typeface="+mn-lt"/>
                <a:ea typeface="+mn-ea"/>
                <a:cs typeface="+mn-cs"/>
              </a:rPr>
              <a:t>¿Qué significa Analizar?</a:t>
            </a:r>
            <a:r>
              <a:rPr lang="es-MX" sz="1200" b="0" i="0" kern="1200" dirty="0" smtClean="0">
                <a:solidFill>
                  <a:schemeClr val="tx1"/>
                </a:solidFill>
                <a:effectLst/>
                <a:latin typeface="+mn-lt"/>
                <a:ea typeface="+mn-ea"/>
                <a:cs typeface="+mn-cs"/>
              </a:rPr>
              <a:t> </a:t>
            </a:r>
          </a:p>
          <a:p>
            <a:r>
              <a:rPr lang="es-MX" sz="1200" b="1" i="1" kern="1200" dirty="0" smtClean="0">
                <a:solidFill>
                  <a:schemeClr val="tx1"/>
                </a:solidFill>
                <a:effectLst/>
                <a:latin typeface="+mn-lt"/>
                <a:ea typeface="+mn-ea"/>
                <a:cs typeface="+mn-cs"/>
              </a:rPr>
              <a:t>Analizar </a:t>
            </a:r>
            <a:r>
              <a:rPr lang="es-MX" sz="1200" b="0" i="0" kern="1200" dirty="0" smtClean="0">
                <a:solidFill>
                  <a:schemeClr val="tx1"/>
                </a:solidFill>
                <a:effectLst/>
                <a:latin typeface="+mn-lt"/>
                <a:ea typeface="+mn-ea"/>
                <a:cs typeface="+mn-cs"/>
              </a:rPr>
              <a:t>significa </a:t>
            </a:r>
            <a:r>
              <a:rPr lang="es-MX" sz="1200" b="1" i="1" kern="1200" dirty="0" smtClean="0">
                <a:solidFill>
                  <a:schemeClr val="tx1"/>
                </a:solidFill>
                <a:effectLst/>
                <a:latin typeface="+mn-lt"/>
                <a:ea typeface="+mn-ea"/>
                <a:cs typeface="+mn-cs"/>
              </a:rPr>
              <a:t>desintegrar, descomponer un </a:t>
            </a:r>
            <a:r>
              <a:rPr lang="es-MX" sz="1200" b="1" i="0" kern="1200" dirty="0" smtClean="0">
                <a:solidFill>
                  <a:schemeClr val="tx1"/>
                </a:solidFill>
                <a:effectLst/>
                <a:latin typeface="+mn-lt"/>
                <a:ea typeface="+mn-ea"/>
                <a:cs typeface="+mn-cs"/>
              </a:rPr>
              <a:t>todo </a:t>
            </a:r>
            <a:r>
              <a:rPr lang="es-MX" sz="1200" b="1" i="1" kern="1200" dirty="0" smtClean="0">
                <a:solidFill>
                  <a:schemeClr val="tx1"/>
                </a:solidFill>
                <a:effectLst/>
                <a:latin typeface="+mn-lt"/>
                <a:ea typeface="+mn-ea"/>
                <a:cs typeface="+mn-cs"/>
              </a:rPr>
              <a:t>en sus partes para estudiar en forma intensiva cada uno de sus elementos, así como las relaciones entre si </a:t>
            </a:r>
            <a:r>
              <a:rPr lang="es-MX" sz="1200" b="0" i="1" kern="1200" dirty="0" smtClean="0">
                <a:solidFill>
                  <a:schemeClr val="tx1"/>
                </a:solidFill>
                <a:effectLst/>
                <a:latin typeface="+mn-lt"/>
                <a:ea typeface="+mn-ea"/>
                <a:cs typeface="+mn-cs"/>
              </a:rPr>
              <a:t>y </a:t>
            </a:r>
            <a:r>
              <a:rPr lang="es-MX" sz="1200" b="1" i="1" kern="1200" dirty="0" smtClean="0">
                <a:solidFill>
                  <a:schemeClr val="tx1"/>
                </a:solidFill>
                <a:effectLst/>
                <a:latin typeface="+mn-lt"/>
                <a:ea typeface="+mn-ea"/>
                <a:cs typeface="+mn-cs"/>
              </a:rPr>
              <a:t>con el todo.</a:t>
            </a:r>
            <a:endParaRPr lang="es-MX" sz="1200" b="0" i="0" kern="1200" dirty="0" smtClean="0">
              <a:solidFill>
                <a:schemeClr val="tx1"/>
              </a:solidFill>
              <a:effectLst/>
              <a:latin typeface="+mn-lt"/>
              <a:ea typeface="+mn-ea"/>
              <a:cs typeface="+mn-cs"/>
            </a:endParaRPr>
          </a:p>
          <a:p>
            <a:endParaRPr lang="es-MX" sz="1200" b="0" i="0" kern="1200" dirty="0" smtClean="0">
              <a:solidFill>
                <a:schemeClr val="tx1"/>
              </a:solidFill>
              <a:effectLst/>
              <a:latin typeface="+mn-lt"/>
              <a:ea typeface="+mn-ea"/>
              <a:cs typeface="+mn-cs"/>
            </a:endParaRPr>
          </a:p>
          <a:p>
            <a:r>
              <a:rPr lang="es-MX" sz="1200" b="1" i="0" kern="1200" dirty="0" smtClean="0">
                <a:solidFill>
                  <a:schemeClr val="tx1"/>
                </a:solidFill>
                <a:effectLst/>
                <a:latin typeface="+mn-lt"/>
                <a:ea typeface="+mn-ea"/>
                <a:cs typeface="+mn-cs"/>
              </a:rPr>
              <a:t>ENCUESTA</a:t>
            </a:r>
          </a:p>
          <a:p>
            <a:r>
              <a:rPr lang="es-MX" sz="1200" b="0" i="0" kern="1200" dirty="0" smtClean="0">
                <a:solidFill>
                  <a:schemeClr val="tx1"/>
                </a:solidFill>
                <a:effectLst/>
                <a:latin typeface="+mn-lt"/>
                <a:ea typeface="+mn-ea"/>
                <a:cs typeface="+mn-cs"/>
              </a:rPr>
              <a:t>Una </a:t>
            </a:r>
            <a:r>
              <a:rPr lang="es-MX" sz="1200" b="1" i="0" kern="1200" dirty="0" smtClean="0">
                <a:solidFill>
                  <a:schemeClr val="tx1"/>
                </a:solidFill>
                <a:effectLst/>
                <a:latin typeface="+mn-lt"/>
                <a:ea typeface="+mn-ea"/>
                <a:cs typeface="+mn-cs"/>
              </a:rPr>
              <a:t>encuesta</a:t>
            </a:r>
            <a:r>
              <a:rPr lang="es-MX" sz="1200" b="0" i="0" kern="1200" dirty="0" smtClean="0">
                <a:solidFill>
                  <a:schemeClr val="tx1"/>
                </a:solidFill>
                <a:effectLst/>
                <a:latin typeface="+mn-lt"/>
                <a:ea typeface="+mn-ea"/>
                <a:cs typeface="+mn-cs"/>
              </a:rPr>
              <a:t> es un </a:t>
            </a:r>
            <a:r>
              <a:rPr lang="es-MX" sz="1200" b="0" i="0" u="none" strike="noStrike" kern="1200" dirty="0" smtClean="0">
                <a:solidFill>
                  <a:schemeClr val="tx1"/>
                </a:solidFill>
                <a:effectLst/>
                <a:latin typeface="+mn-lt"/>
                <a:ea typeface="+mn-ea"/>
                <a:cs typeface="+mn-cs"/>
                <a:hlinkClick r:id="rId3" tooltip="Estudio observacional"/>
              </a:rPr>
              <a:t>estudio observacional</a:t>
            </a:r>
            <a:r>
              <a:rPr lang="es-MX" sz="1200" b="0" i="0" kern="1200" dirty="0" smtClean="0">
                <a:solidFill>
                  <a:schemeClr val="tx1"/>
                </a:solidFill>
                <a:effectLst/>
                <a:latin typeface="+mn-lt"/>
                <a:ea typeface="+mn-ea"/>
                <a:cs typeface="+mn-cs"/>
              </a:rPr>
              <a:t> en el cual el investigador busca recaudar datos por medio de un cuestionario prediseñado, y no modifica el entorno ni controla el proceso que está en observación (como sí lo hace en un </a:t>
            </a:r>
            <a:r>
              <a:rPr lang="es-MX" sz="1200" b="0" i="0" u="none" strike="noStrike" kern="1200" dirty="0" smtClean="0">
                <a:solidFill>
                  <a:schemeClr val="tx1"/>
                </a:solidFill>
                <a:effectLst/>
                <a:latin typeface="+mn-lt"/>
                <a:ea typeface="+mn-ea"/>
                <a:cs typeface="+mn-cs"/>
                <a:hlinkClick r:id="rId4" tooltip="Experimento"/>
              </a:rPr>
              <a:t>experimento</a:t>
            </a:r>
            <a:r>
              <a:rPr lang="es-MX" sz="1200" b="0" i="0" kern="1200" dirty="0" smtClean="0">
                <a:solidFill>
                  <a:schemeClr val="tx1"/>
                </a:solidFill>
                <a:effectLst/>
                <a:latin typeface="+mn-lt"/>
                <a:ea typeface="+mn-ea"/>
                <a:cs typeface="+mn-cs"/>
              </a:rPr>
              <a:t>). Los datos se obtienen a partir de realizar un conjunto de preguntas normalizadas dirigidas a una muestra representativa o al conjunto total de la </a:t>
            </a:r>
            <a:r>
              <a:rPr lang="es-MX" sz="1200" b="0" i="0" u="none" strike="noStrike" kern="1200" dirty="0" smtClean="0">
                <a:solidFill>
                  <a:schemeClr val="tx1"/>
                </a:solidFill>
                <a:effectLst/>
                <a:latin typeface="+mn-lt"/>
                <a:ea typeface="+mn-ea"/>
                <a:cs typeface="+mn-cs"/>
                <a:hlinkClick r:id="rId5" tooltip="Población estadística"/>
              </a:rPr>
              <a:t>población estadística</a:t>
            </a:r>
            <a:r>
              <a:rPr lang="es-MX" sz="1200" b="0" i="0" kern="1200" dirty="0" smtClean="0">
                <a:solidFill>
                  <a:schemeClr val="tx1"/>
                </a:solidFill>
                <a:effectLst/>
                <a:latin typeface="+mn-lt"/>
                <a:ea typeface="+mn-ea"/>
                <a:cs typeface="+mn-cs"/>
              </a:rPr>
              <a:t> en estudio, formada a menudo por personas, empresas o entes institucionales, con el fin de conocer estados de opinión, características o hechos específicos. El investigador debe seleccionar las preguntas más convenientes, de acuerdo con la naturaleza de la investigación.</a:t>
            </a: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150</a:t>
            </a:fld>
            <a:endParaRPr dirty="0">
              <a:solidFill>
                <a:prstClr val="black"/>
              </a:solidFil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dirty="0" err="1" smtClean="0"/>
              <a:t>Pto</a:t>
            </a:r>
            <a:r>
              <a:rPr lang="es-ES" dirty="0" smtClean="0"/>
              <a:t> 4.</a:t>
            </a:r>
          </a:p>
          <a:p>
            <a:r>
              <a:rPr lang="es-ES" dirty="0" smtClean="0"/>
              <a:t>Determinar</a:t>
            </a:r>
            <a:r>
              <a:rPr lang="es-ES" baseline="0" dirty="0" smtClean="0"/>
              <a:t> el diseño operacional </a:t>
            </a:r>
          </a:p>
          <a:p>
            <a:pPr marL="171450" indent="-171450">
              <a:buFontTx/>
              <a:buChar char="-"/>
            </a:pPr>
            <a:r>
              <a:rPr lang="es-ES" baseline="0" dirty="0" smtClean="0"/>
              <a:t>Identificar variables</a:t>
            </a:r>
          </a:p>
          <a:p>
            <a:pPr marL="171450" indent="-171450">
              <a:buFontTx/>
              <a:buChar char="-"/>
            </a:pPr>
            <a:r>
              <a:rPr lang="es-ES" baseline="0" dirty="0" smtClean="0"/>
              <a:t>Establecer instrumentos para obtención de datos</a:t>
            </a:r>
          </a:p>
          <a:p>
            <a:pPr marL="171450" indent="-171450">
              <a:buFontTx/>
              <a:buChar char="-"/>
            </a:pPr>
            <a:r>
              <a:rPr lang="es-ES" baseline="0" dirty="0" smtClean="0"/>
              <a:t>Seleccionar técnicas de correlación estadística apropiada para los datos</a:t>
            </a:r>
          </a:p>
          <a:p>
            <a:pPr marL="0" indent="0">
              <a:buFontTx/>
              <a:buNone/>
            </a:pPr>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151</a:t>
            </a:fld>
            <a:endParaRPr dirty="0">
              <a:solidFill>
                <a:prstClr val="black"/>
              </a:solidFil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152</a:t>
            </a:fld>
            <a:endParaRPr dirty="0">
              <a:solidFill>
                <a:prstClr val="black"/>
              </a:solidFil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153</a:t>
            </a:fld>
            <a:endParaRPr dirty="0">
              <a:solidFill>
                <a:prstClr val="black"/>
              </a:solidFill>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154</a:t>
            </a:fld>
            <a:endParaRPr dirty="0">
              <a:solidFill>
                <a:prstClr val="black"/>
              </a:solidFill>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155</a:t>
            </a:fld>
            <a:endParaRPr dirty="0">
              <a:solidFill>
                <a:prstClr val="black"/>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16</a:t>
            </a:fld>
            <a:endParaRPr dirty="0">
              <a:solidFill>
                <a:prstClr val="black"/>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17</a:t>
            </a:fld>
            <a:endParaRPr dirty="0">
              <a:solidFill>
                <a:prstClr val="black"/>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18</a:t>
            </a:fld>
            <a:endParaRPr dirty="0">
              <a:solidFill>
                <a:prstClr val="black"/>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19</a:t>
            </a:fld>
            <a:endParaRPr dirty="0">
              <a:solidFill>
                <a:prstClr val="black"/>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a:t>
            </a:fld>
            <a:endParaRPr dirty="0">
              <a:solidFill>
                <a:prstClr val="black"/>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20</a:t>
            </a:fld>
            <a:endParaRPr dirty="0">
              <a:solidFill>
                <a:prstClr val="black"/>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21</a:t>
            </a:fld>
            <a:endParaRPr dirty="0">
              <a:solidFill>
                <a:prstClr val="black"/>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22</a:t>
            </a:fld>
            <a:endParaRPr dirty="0">
              <a:solidFill>
                <a:prstClr val="black"/>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23</a:t>
            </a:fld>
            <a:endParaRPr dirty="0">
              <a:solidFill>
                <a:prstClr val="black"/>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24</a:t>
            </a:fld>
            <a:endParaRPr dirty="0">
              <a:solidFill>
                <a:prstClr val="black"/>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25</a:t>
            </a:fld>
            <a:endParaRPr dirty="0">
              <a:solidFill>
                <a:prstClr val="black"/>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26</a:t>
            </a:fld>
            <a:endParaRPr dirty="0">
              <a:solidFill>
                <a:prstClr val="black"/>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27</a:t>
            </a:fld>
            <a:endParaRPr dirty="0">
              <a:solidFill>
                <a:prstClr val="black"/>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28</a:t>
            </a:fld>
            <a:endParaRPr dirty="0">
              <a:solidFill>
                <a:prstClr val="black"/>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29</a:t>
            </a:fld>
            <a:endParaRPr dirty="0">
              <a:solidFill>
                <a:prstClr val="black"/>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a:t>
            </a:fld>
            <a:endParaRPr dirty="0">
              <a:solidFill>
                <a:prstClr val="black"/>
              </a:solidFil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30</a:t>
            </a:fld>
            <a:endParaRPr dirty="0">
              <a:solidFill>
                <a:prstClr val="black"/>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31</a:t>
            </a:fld>
            <a:endParaRPr dirty="0">
              <a:solidFill>
                <a:prstClr val="black"/>
              </a:solidFil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32</a:t>
            </a:fld>
            <a:endParaRPr dirty="0">
              <a:solidFill>
                <a:prstClr val="black"/>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33</a:t>
            </a:fld>
            <a:endParaRPr dirty="0">
              <a:solidFill>
                <a:prstClr val="black"/>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34</a:t>
            </a:fld>
            <a:endParaRPr dirty="0">
              <a:solidFill>
                <a:prstClr val="black"/>
              </a:solidFil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35</a:t>
            </a:fld>
            <a:endParaRPr dirty="0">
              <a:solidFill>
                <a:prstClr val="black"/>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36</a:t>
            </a:fld>
            <a:endParaRPr dirty="0">
              <a:solidFill>
                <a:prstClr val="black"/>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37</a:t>
            </a:fld>
            <a:endParaRPr dirty="0">
              <a:solidFill>
                <a:prstClr val="black"/>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38</a:t>
            </a:fld>
            <a:endParaRPr dirty="0">
              <a:solidFill>
                <a:prstClr val="black"/>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39</a:t>
            </a:fld>
            <a:endParaRPr dirty="0">
              <a:solidFill>
                <a:prstClr val="black"/>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a:t>
            </a:fld>
            <a:endParaRPr dirty="0">
              <a:solidFill>
                <a:prstClr val="black"/>
              </a:solidFil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40</a:t>
            </a:fld>
            <a:endParaRPr dirty="0">
              <a:solidFill>
                <a:prstClr val="black"/>
              </a:solidFil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41</a:t>
            </a:fld>
            <a:endParaRPr dirty="0">
              <a:solidFill>
                <a:prstClr val="black"/>
              </a:solidFil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42</a:t>
            </a:fld>
            <a:endParaRPr dirty="0">
              <a:solidFill>
                <a:prstClr val="black"/>
              </a:solidFil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43</a:t>
            </a:fld>
            <a:endParaRPr dirty="0">
              <a:solidFill>
                <a:prstClr val="black"/>
              </a:solidFil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44</a:t>
            </a:fld>
            <a:endParaRPr dirty="0">
              <a:solidFill>
                <a:prstClr val="black"/>
              </a:solidFil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45</a:t>
            </a:fld>
            <a:endParaRPr dirty="0">
              <a:solidFill>
                <a:prstClr val="black"/>
              </a:solidFill>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46</a:t>
            </a:fld>
            <a:endParaRPr dirty="0">
              <a:solidFill>
                <a:prstClr val="black"/>
              </a:solidFill>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47</a:t>
            </a:fld>
            <a:endParaRPr dirty="0">
              <a:solidFill>
                <a:prstClr val="black"/>
              </a:solidFill>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48</a:t>
            </a:fld>
            <a:endParaRPr dirty="0">
              <a:solidFill>
                <a:prstClr val="black"/>
              </a:solidFill>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49</a:t>
            </a:fld>
            <a:endParaRPr dirty="0">
              <a:solidFill>
                <a:prstClr val="black"/>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a:t>
            </a:fld>
            <a:endParaRPr dirty="0">
              <a:solidFill>
                <a:prstClr val="black"/>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50</a:t>
            </a:fld>
            <a:endParaRPr dirty="0">
              <a:solidFill>
                <a:prstClr val="black"/>
              </a:solidFil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51</a:t>
            </a:fld>
            <a:endParaRPr dirty="0">
              <a:solidFill>
                <a:prstClr val="black"/>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52</a:t>
            </a:fld>
            <a:endParaRPr dirty="0">
              <a:solidFill>
                <a:prstClr val="black"/>
              </a:solidFill>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53</a:t>
            </a:fld>
            <a:endParaRPr dirty="0">
              <a:solidFill>
                <a:prstClr val="black"/>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54</a:t>
            </a:fld>
            <a:endParaRPr dirty="0">
              <a:solidFill>
                <a:prstClr val="black"/>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55</a:t>
            </a:fld>
            <a:endParaRPr dirty="0">
              <a:solidFill>
                <a:prstClr val="black"/>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56</a:t>
            </a:fld>
            <a:endParaRPr dirty="0">
              <a:solidFill>
                <a:prstClr val="black"/>
              </a:solidFil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57</a:t>
            </a:fld>
            <a:endParaRPr dirty="0">
              <a:solidFill>
                <a:prstClr val="black"/>
              </a:solidFill>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58</a:t>
            </a:fld>
            <a:endParaRPr dirty="0">
              <a:solidFill>
                <a:prstClr val="black"/>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59</a:t>
            </a:fld>
            <a:endParaRPr dirty="0">
              <a:solidFill>
                <a:prstClr val="black"/>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a:t>
            </a:fld>
            <a:endParaRPr dirty="0">
              <a:solidFill>
                <a:prstClr val="black"/>
              </a:solidFil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60</a:t>
            </a:fld>
            <a:endParaRPr dirty="0">
              <a:solidFill>
                <a:prstClr val="black"/>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61</a:t>
            </a:fld>
            <a:endParaRPr dirty="0">
              <a:solidFill>
                <a:prstClr val="black"/>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62</a:t>
            </a:fld>
            <a:endParaRPr dirty="0">
              <a:solidFill>
                <a:prstClr val="black"/>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63</a:t>
            </a:fld>
            <a:endParaRPr dirty="0">
              <a:solidFill>
                <a:prstClr val="black"/>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64</a:t>
            </a:fld>
            <a:endParaRPr dirty="0">
              <a:solidFill>
                <a:prstClr val="black"/>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65</a:t>
            </a:fld>
            <a:endParaRPr dirty="0">
              <a:solidFill>
                <a:prstClr val="black"/>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66</a:t>
            </a:fld>
            <a:endParaRPr dirty="0">
              <a:solidFill>
                <a:prstClr val="black"/>
              </a:solidFil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67</a:t>
            </a:fld>
            <a:endParaRPr dirty="0">
              <a:solidFill>
                <a:prstClr val="black"/>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68</a:t>
            </a:fld>
            <a:endParaRPr dirty="0">
              <a:solidFill>
                <a:prstClr val="black"/>
              </a:solidFil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MX" sz="1200" kern="1200" dirty="0" smtClean="0">
                <a:solidFill>
                  <a:schemeClr val="tx1"/>
                </a:solidFill>
                <a:effectLst/>
                <a:latin typeface="+mn-lt"/>
                <a:ea typeface="+mn-ea"/>
                <a:cs typeface="+mn-cs"/>
              </a:rPr>
              <a:t> </a:t>
            </a:r>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69</a:t>
            </a:fld>
            <a:endParaRPr dirty="0">
              <a:solidFill>
                <a:prstClr val="black"/>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a:t>
            </a:fld>
            <a:endParaRPr dirty="0">
              <a:solidFill>
                <a:prstClr val="black"/>
              </a:solidFil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70</a:t>
            </a:fld>
            <a:endParaRPr dirty="0">
              <a:solidFill>
                <a:prstClr val="black"/>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71</a:t>
            </a:fld>
            <a:endParaRPr dirty="0">
              <a:solidFill>
                <a:prstClr val="black"/>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72</a:t>
            </a:fld>
            <a:endParaRPr dirty="0">
              <a:solidFill>
                <a:prstClr val="black"/>
              </a:solidFil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73</a:t>
            </a:fld>
            <a:endParaRPr dirty="0">
              <a:solidFill>
                <a:prstClr val="black"/>
              </a:solidFill>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74</a:t>
            </a:fld>
            <a:endParaRPr dirty="0">
              <a:solidFill>
                <a:prstClr val="black"/>
              </a:solidFill>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75</a:t>
            </a:fld>
            <a:endParaRPr dirty="0">
              <a:solidFill>
                <a:prstClr val="black"/>
              </a:solidFill>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76</a:t>
            </a:fld>
            <a:endParaRPr dirty="0">
              <a:solidFill>
                <a:prstClr val="black"/>
              </a:solidFill>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77</a:t>
            </a:fld>
            <a:endParaRPr dirty="0">
              <a:solidFill>
                <a:prstClr val="black"/>
              </a:solidFill>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78</a:t>
            </a:fld>
            <a:endParaRPr dirty="0">
              <a:solidFill>
                <a:prstClr val="black"/>
              </a:solidFill>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dirty="0" smtClean="0"/>
              <a:t>COBIT define un CONTROL</a:t>
            </a:r>
            <a:r>
              <a:rPr lang="es-ES" baseline="0" dirty="0" smtClean="0"/>
              <a:t> como las normas, estándares, procedimientos, usos y costumbres y las estructuras</a:t>
            </a:r>
          </a:p>
          <a:p>
            <a:r>
              <a:rPr lang="es-ES" baseline="0" dirty="0" smtClean="0"/>
              <a:t>Organizativas, diseñadas para proporcionar garantía razonable de que los objetivos empresariales se alcanzarán </a:t>
            </a:r>
          </a:p>
          <a:p>
            <a:r>
              <a:rPr lang="es-ES" baseline="0" dirty="0" smtClean="0"/>
              <a:t>Y que los eventos no deseados se prevendrán o se detectarán o corregirán .</a:t>
            </a: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79</a:t>
            </a:fld>
            <a:endParaRPr dirty="0">
              <a:solidFill>
                <a:prstClr val="black"/>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a:t>
            </a:fld>
            <a:endParaRPr dirty="0">
              <a:solidFill>
                <a:prstClr val="black"/>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80</a:t>
            </a:fld>
            <a:endParaRPr dirty="0">
              <a:solidFill>
                <a:prstClr val="black"/>
              </a:solidFil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81</a:t>
            </a:fld>
            <a:endParaRPr dirty="0">
              <a:solidFill>
                <a:prstClr val="black"/>
              </a:solidFil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AI1  Identificar soluciones Automatizadas</a:t>
            </a:r>
            <a:endParaRPr lang="es-EC" sz="1100" b="1" i="1"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Este proceso cubre la definición de las necesidades, considera las fuentes alternativas, realiza una revisión de la factibilidad tecnológica y económica, ejecuta un análisis de riesgo y de costo-beneficio y concluye con una decisión final de “desarrollar” o “comprar”. Todos estos pasos permiten a las organizaciones minimizar el costo </a:t>
            </a:r>
          </a:p>
          <a:p>
            <a:pPr marL="0" marR="0" lvl="3" indent="0" algn="l" defTabSz="914400" rtl="0" eaLnBrk="1" fontAlgn="auto" latinLnBrk="0" hangingPunct="1">
              <a:lnSpc>
                <a:spcPct val="100000"/>
              </a:lnSpc>
              <a:spcBef>
                <a:spcPts val="0"/>
              </a:spcBef>
              <a:spcAft>
                <a:spcPts val="0"/>
              </a:spcAft>
              <a:buClrTx/>
              <a:buSzTx/>
              <a:buFontTx/>
              <a:buNone/>
              <a:tabLst/>
              <a:defRPr/>
            </a:pPr>
            <a:endParaRPr lang="es-MX" sz="1200" b="1" i="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 2 Adquirir y mantener Software aplicativo</a:t>
            </a: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Este proceso cubre el diseño de las aplicaciones, la inclusión apropiada de controles aplicativos y requerimientos de seguridad, y el desarrollo y la configuración en sí de acuerdo a los estándares. Esto permite a las organizaciones apoyar la operatividad del negocio de forma apropiada con las aplicaciones automatizadas correctas. </a:t>
            </a:r>
            <a:endParaRPr lang="es-EC" sz="120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endParaRPr lang="es-EC" sz="1100" b="1" i="1"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AI3 Adquirir y mantener infraestructura tecnológica</a:t>
            </a:r>
            <a:endParaRPr lang="es-EC" sz="1200" b="1" i="1"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Las organizaciones deben contar con procesos para adquirir, implantar y actualizar la infraestructura tecnológica. Esto requiere de un enfoque planeado para adquirir, mantener y proteger la infraestructura de acuerdo con las estrategias tecnológicas convenidas y la disposición del ambiente de desarrollo y pruebas. Esto garantiza que exista un soporte tecnológico continuo para las aplicaciones del negocio. </a:t>
            </a:r>
            <a:endParaRPr lang="es-EC" sz="120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endParaRPr lang="es-EC" sz="1100" b="1" i="1"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AI4 Facilitar la operación y el uso</a:t>
            </a:r>
            <a:endParaRPr lang="es-EC" sz="1100" b="1" i="1"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El conocimiento sobre los nuevos sistemas debe estar disponible. Este proceso requiere la generación de documentación y manuales para usuarios y para TI, y proporciona entrenamiento para garantizar el uso y la operación correctos de las aplicaciones y la infraestructura</a:t>
            </a:r>
          </a:p>
          <a:p>
            <a:endParaRPr lang="es-MX" sz="120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AI5 Adquirir Recursos de TI</a:t>
            </a:r>
            <a:endParaRPr lang="es-EC" sz="1100" b="1" i="1" kern="120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Se deben suministrar recursos TI, incluyendo personas, hardware, software y servicios. Esto requiere de la definición y ejecución de los procedimientos de adquisición, la selección de proveedores, el ajuste de arreglos contractuales y la adquisición en sí. El hacerlo así garantiza que la organización tenga todos los recursos de TI que se requieren de una manera oportuna y rentable. </a:t>
            </a:r>
            <a:endParaRPr lang="es-EC" sz="120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endParaRPr lang="es-MX" sz="1200" b="1" i="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AI6 Administrar cambios</a:t>
            </a: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Todos los cambios, incluyendo el mantenimiento de emergencia y parches, relacionados con la infraestructura y las aplicaciones dentro del ambiente de producción, deben administrarse formalmente y controladamente. Los cambios (incluyendo procedimientos, procesos, sistema y parámetros del servicio) se deben registrar, evaluar y autorizar previo a la implantación y revisar contra los resultados planeados después de la implantación.</a:t>
            </a:r>
          </a:p>
          <a:p>
            <a:pPr marL="0" marR="0" lvl="3" indent="0" algn="l" defTabSz="914400" rtl="0" eaLnBrk="1" fontAlgn="auto" latinLnBrk="0" hangingPunct="1">
              <a:lnSpc>
                <a:spcPct val="100000"/>
              </a:lnSpc>
              <a:spcBef>
                <a:spcPts val="0"/>
              </a:spcBef>
              <a:spcAft>
                <a:spcPts val="0"/>
              </a:spcAft>
              <a:buClrTx/>
              <a:buSzTx/>
              <a:buFontTx/>
              <a:buNone/>
              <a:tabLst/>
              <a:defRPr/>
            </a:pPr>
            <a:endParaRPr lang="es-MX" sz="1200" b="1" i="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r>
              <a:rPr lang="es-MX" sz="1200" b="1" i="0" kern="1200" dirty="0" smtClean="0">
                <a:solidFill>
                  <a:schemeClr val="tx1"/>
                </a:solidFill>
                <a:effectLst/>
                <a:latin typeface="+mn-lt"/>
                <a:ea typeface="+mn-ea"/>
                <a:cs typeface="+mn-cs"/>
              </a:rPr>
              <a:t>AI7 Instalar y acreditar soluciones y cambios</a:t>
            </a:r>
            <a:endParaRPr lang="es-EC" sz="1100" b="1" i="1" kern="1200" dirty="0" smtClean="0">
              <a:solidFill>
                <a:schemeClr val="tx1"/>
              </a:solidFill>
              <a:effectLst/>
              <a:latin typeface="+mn-lt"/>
              <a:ea typeface="+mn-ea"/>
              <a:cs typeface="+mn-cs"/>
            </a:endParaRPr>
          </a:p>
          <a:p>
            <a:r>
              <a:rPr lang="es-MX" sz="1200" kern="1200" dirty="0" smtClean="0">
                <a:solidFill>
                  <a:schemeClr val="tx1"/>
                </a:solidFill>
                <a:effectLst/>
                <a:latin typeface="+mn-lt"/>
                <a:ea typeface="+mn-ea"/>
                <a:cs typeface="+mn-cs"/>
              </a:rPr>
              <a:t>Los nuevos sistemas necesitan estar funcionales una vez que su desarrollo se completa. Esto requiere pruebas adecuadas en un ambiente dedicado con datos de prueba relevantes, definir la transición e instrucciones de migración, planear la liberación y la transición en sí al ambiente de producción, y revisar la post-implantación. Esto garantiza que los sistemas operacionales estén en línea con las expectativas convenidas y con los resultados. </a:t>
            </a:r>
            <a:endParaRPr lang="es-EC" sz="1100" kern="1200" dirty="0" smtClean="0">
              <a:solidFill>
                <a:schemeClr val="tx1"/>
              </a:solidFill>
              <a:effectLst/>
              <a:latin typeface="+mn-lt"/>
              <a:ea typeface="+mn-ea"/>
              <a:cs typeface="+mn-cs"/>
            </a:endParaRPr>
          </a:p>
          <a:p>
            <a:pPr marL="0" marR="0" lvl="3" indent="0" algn="l" defTabSz="914400" rtl="0" eaLnBrk="1" fontAlgn="auto" latinLnBrk="0" hangingPunct="1">
              <a:lnSpc>
                <a:spcPct val="100000"/>
              </a:lnSpc>
              <a:spcBef>
                <a:spcPts val="0"/>
              </a:spcBef>
              <a:spcAft>
                <a:spcPts val="0"/>
              </a:spcAft>
              <a:buClrTx/>
              <a:buSzTx/>
              <a:buFontTx/>
              <a:buNone/>
              <a:tabLst/>
              <a:defRPr/>
            </a:pPr>
            <a:endParaRPr lang="es-EC" sz="1100" b="1" i="1" kern="1200" dirty="0" smtClean="0">
              <a:solidFill>
                <a:schemeClr val="tx1"/>
              </a:solidFill>
              <a:effectLst/>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82</a:t>
            </a:fld>
            <a:endParaRPr dirty="0">
              <a:solidFill>
                <a:prstClr val="black"/>
              </a:solidFil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83</a:t>
            </a:fld>
            <a:endParaRPr dirty="0">
              <a:solidFill>
                <a:prstClr val="black"/>
              </a:solidFill>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84</a:t>
            </a:fld>
            <a:endParaRPr dirty="0">
              <a:solidFill>
                <a:prstClr val="black"/>
              </a:solidFil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MX" sz="1200" kern="1200" dirty="0" smtClean="0">
                <a:solidFill>
                  <a:schemeClr val="tx1"/>
                </a:solidFill>
                <a:effectLst/>
                <a:latin typeface="+mn-lt"/>
                <a:ea typeface="+mn-ea"/>
                <a:cs typeface="+mn-cs"/>
              </a:rPr>
              <a:t>Para que los objetivos del negocio puedan ser satisfechos, la información debe cumplir con ciertos criterios del  negocio, que de acuerdo a COBIT son conocidos como  requerimientos del negocio para la información, los cuales son resumidos a continuación:</a:t>
            </a:r>
          </a:p>
          <a:p>
            <a:pPr marL="0" marR="0" indent="0" algn="l" defTabSz="914400" rtl="0" eaLnBrk="1" fontAlgn="auto" latinLnBrk="0" hangingPunct="1">
              <a:lnSpc>
                <a:spcPct val="100000"/>
              </a:lnSpc>
              <a:spcBef>
                <a:spcPts val="0"/>
              </a:spcBef>
              <a:spcAft>
                <a:spcPts val="0"/>
              </a:spcAft>
              <a:buClrTx/>
              <a:buSzTx/>
              <a:buFontTx/>
              <a:buNone/>
              <a:tabLst/>
              <a:defRPr/>
            </a:pPr>
            <a:endParaRPr lang="es-MX" sz="1200" kern="120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s-MX" sz="1200" b="1" kern="1200" dirty="0" smtClean="0">
                <a:solidFill>
                  <a:schemeClr val="tx1"/>
                </a:solidFill>
                <a:effectLst/>
                <a:latin typeface="+mn-lt"/>
                <a:ea typeface="+mn-ea"/>
                <a:cs typeface="+mn-cs"/>
              </a:rPr>
              <a:t>r. calidad, fiduciarios</a:t>
            </a:r>
            <a:r>
              <a:rPr lang="es-MX" sz="1200" b="1" kern="1200" baseline="0" dirty="0" smtClean="0">
                <a:solidFill>
                  <a:schemeClr val="tx1"/>
                </a:solidFill>
                <a:effectLst/>
                <a:latin typeface="+mn-lt"/>
                <a:ea typeface="+mn-ea"/>
                <a:cs typeface="+mn-cs"/>
              </a:rPr>
              <a:t> y de seguridad</a:t>
            </a:r>
            <a:endParaRPr lang="es-EC" sz="1200" b="1" kern="1200" dirty="0" smtClean="0">
              <a:solidFill>
                <a:schemeClr val="tx1"/>
              </a:solidFill>
              <a:effectLst/>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85</a:t>
            </a:fld>
            <a:endParaRPr dirty="0">
              <a:solidFill>
                <a:prstClr val="black"/>
              </a:solidFill>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dirty="0" smtClean="0"/>
              <a:t>De</a:t>
            </a:r>
            <a:r>
              <a:rPr lang="es-ES" baseline="0" dirty="0" smtClean="0"/>
              <a:t> acuerdo al </a:t>
            </a:r>
            <a:r>
              <a:rPr lang="es-ES" baseline="0" dirty="0" err="1" smtClean="0"/>
              <a:t>analisis</a:t>
            </a:r>
            <a:r>
              <a:rPr lang="es-ES" baseline="0" dirty="0" smtClean="0"/>
              <a:t> de los requerimientos de negocio se han definido 7 </a:t>
            </a:r>
            <a:r>
              <a:rPr lang="es-ES" baseline="0" dirty="0" err="1" smtClean="0"/>
              <a:t>categorias</a:t>
            </a:r>
            <a:r>
              <a:rPr lang="es-ES" baseline="0" dirty="0" smtClean="0"/>
              <a:t> de criterios de información</a:t>
            </a:r>
          </a:p>
          <a:p>
            <a:r>
              <a:rPr lang="es-ES" baseline="0" dirty="0" smtClean="0"/>
              <a:t>Que provienen de la estructura principal que compren a: </a:t>
            </a:r>
            <a:r>
              <a:rPr lang="es-ES" baseline="0" dirty="0" err="1" smtClean="0"/>
              <a:t>req</a:t>
            </a:r>
            <a:r>
              <a:rPr lang="es-ES" baseline="0" dirty="0" smtClean="0"/>
              <a:t>. Calidad, fiduciarios, </a:t>
            </a:r>
            <a:r>
              <a:rPr lang="es-ES" baseline="0" dirty="0" err="1" smtClean="0"/>
              <a:t>req</a:t>
            </a:r>
            <a:r>
              <a:rPr lang="es-ES" baseline="0" dirty="0" smtClean="0"/>
              <a:t>. De seguridad. </a:t>
            </a:r>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86</a:t>
            </a:fld>
            <a:endParaRPr dirty="0">
              <a:solidFill>
                <a:prstClr val="black"/>
              </a:solidFill>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87</a:t>
            </a:fld>
            <a:endParaRPr dirty="0">
              <a:solidFill>
                <a:prstClr val="black"/>
              </a:solidFill>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88</a:t>
            </a:fld>
            <a:endParaRPr dirty="0">
              <a:solidFill>
                <a:prstClr val="black"/>
              </a:solidFill>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89</a:t>
            </a:fld>
            <a:endParaRPr dirty="0">
              <a:solidFill>
                <a:prstClr val="black"/>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a:t>
            </a:fld>
            <a:endParaRPr dirty="0">
              <a:solidFill>
                <a:prstClr val="black"/>
              </a:solidFil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90</a:t>
            </a:fld>
            <a:endParaRPr dirty="0">
              <a:solidFill>
                <a:prstClr val="black"/>
              </a:solidFill>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91</a:t>
            </a:fld>
            <a:endParaRPr dirty="0">
              <a:solidFill>
                <a:prstClr val="black"/>
              </a:solidFill>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92</a:t>
            </a:fld>
            <a:endParaRPr dirty="0">
              <a:solidFill>
                <a:prstClr val="black"/>
              </a:solidFil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93</a:t>
            </a:fld>
            <a:endParaRPr dirty="0">
              <a:solidFill>
                <a:prstClr val="black"/>
              </a:solidFil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94</a:t>
            </a:fld>
            <a:endParaRPr dirty="0">
              <a:solidFill>
                <a:prstClr val="black"/>
              </a:solidFil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95</a:t>
            </a:fld>
            <a:endParaRPr dirty="0">
              <a:solidFill>
                <a:prstClr val="black"/>
              </a:solidFil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96</a:t>
            </a:fld>
            <a:endParaRPr dirty="0">
              <a:solidFill>
                <a:prstClr val="black"/>
              </a:solidFil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97</a:t>
            </a:fld>
            <a:endParaRPr dirty="0">
              <a:solidFill>
                <a:prstClr val="black"/>
              </a:solidFill>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98</a:t>
            </a:fld>
            <a:endParaRPr dirty="0">
              <a:solidFill>
                <a:prstClr val="black"/>
              </a:solidFil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fld id="{58CC9574-A819-4FE4-99A7-1E27AD09ADC2}" type="slidenum">
              <a:rPr smtClean="0">
                <a:solidFill>
                  <a:prstClr val="black"/>
                </a:solidFill>
              </a:rPr>
              <a:pPr/>
              <a:t>99</a:t>
            </a:fld>
            <a:endParaRPr dirty="0">
              <a:solidFill>
                <a:prstClr val="black"/>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8.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2.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2.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2.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2.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2.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2.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2.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2.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8.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3.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3.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3.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3.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3.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3.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3.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3.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3.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8.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3.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3.xml"/></Relationships>
</file>

<file path=ppt/slideLayouts/_rels/slideLayout102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4.xml"/></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4.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4.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4.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4.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4.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8.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4.xml"/></Relationships>
</file>

<file path=ppt/slideLayouts/_rels/slideLayout10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5.xml"/></Relationships>
</file>

<file path=ppt/slideLayouts/_rels/slideLayout103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5.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5.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5.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5.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5.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5.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5.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5.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5.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5.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5.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6.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6.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6.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6.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7.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7.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7.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7.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7.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8.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8.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8.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8.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8.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8.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8.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9.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9.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9.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9.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9.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0.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0.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0.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0.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0.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0.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0.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0.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0.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1.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1.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1.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2.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2.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3.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3.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3.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3.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3.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3.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3.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3.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3.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3.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3.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4.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4.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4.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4.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4.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4.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4.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4.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4.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4.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4.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4.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5.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5.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5.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5.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5.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5.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5.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5.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5.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5.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5.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5.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6.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6.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6.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6.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6.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6.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6.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6.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6.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6.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6.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6.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6.xml"/></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7.xml"/></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7.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7.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7.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7.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7.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7.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7.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7.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7.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7.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7.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8.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8.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8.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8.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8.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8.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8.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8.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8.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8.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8.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8.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9.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29.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9.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9.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29.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9.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29.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9.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9.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9.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9.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29.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0.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0.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0.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0.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0.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0.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0.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0.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0.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0.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0.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0.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0.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1.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1.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1.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1.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2.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2.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2.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2.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2.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2.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2.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2.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2.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2.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2.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2.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3.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3.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3.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3.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3.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3.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3.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3.xml"/></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4.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4.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4.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4.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4.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4.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4.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4.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4.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4.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4.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4.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4.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5.xml"/></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5.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5.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5.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5.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5.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5.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5.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5.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5.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5.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5.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6.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6.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6.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6.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6.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6.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6.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6.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6.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6.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6.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6.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6.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7.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7.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7.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7.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7.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7.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7.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7.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7.xml"/></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8.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8.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8.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3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9.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3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9.xml"/></Relationships>
</file>

<file path=ppt/slideLayouts/_rels/slideLayout53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3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3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39.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9.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0.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0.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0.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0.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0.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0.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0.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0.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0.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0.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0.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0.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0.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1.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1.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1.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1.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1.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1.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1.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2.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2.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2.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2.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2.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2.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2.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2.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2.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2.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2.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2.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3.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3.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3.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3.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3.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3.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3.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3.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3.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3.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3.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3.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4.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4.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4.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4.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4.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4.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5.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5.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5.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5.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5.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5.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5.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5.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5.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5.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5.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6.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6.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6.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6.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6.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6.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6.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6.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6.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6.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7.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7.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7.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7.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7.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7.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7.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7.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7.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7.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7.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8.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8.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8.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8.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8.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8.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8.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8.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8.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8.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8.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8.xml"/></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4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9.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49.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9.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9.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49.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9.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49.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9.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9.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9.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9.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9.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0.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0.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0.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0.xml"/></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0.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0.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0.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0.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0.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0.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0.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0.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0.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1.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1.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1.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1.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1.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1.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1.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1.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1.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1.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1.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1.xml"/></Relationships>
</file>

<file path=ppt/slideLayouts/_rels/slideLayout7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2.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2.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2.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2.xml"/></Relationships>
</file>

<file path=ppt/slideLayouts/_rels/slideLayout71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2.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2.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2.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2.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2.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2.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2.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2.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2.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3.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3.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4.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4.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4.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4.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4.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4.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4.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4.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4.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4.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5.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5.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5.xml"/></Relationships>
</file>

<file path=ppt/slideLayouts/_rels/slideLayout76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5.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5.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5.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5.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5.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5.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77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6.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6.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6.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6.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6.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6.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6.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6.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6.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6.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6.xml"/></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7.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7.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7.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7.xml"/></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7.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7.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7.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7.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7.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7.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7.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7.xml"/></Relationships>
</file>

<file path=ppt/slideLayouts/_rels/slideLayout79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8.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xml"/></Relationships>
</file>

<file path=ppt/slideLayouts/_rels/slideLayout80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8.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8.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8.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8.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8.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8.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8.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8.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8.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8.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8.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8.xml"/></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5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9.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59.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59.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59.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59.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59.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9.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9.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9.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9.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9.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9.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9.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0.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0.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0.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0.xml"/></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0.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0.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0.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0.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0.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0.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0.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0.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0.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4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1.xml"/></Relationships>
</file>

<file path=ppt/slideLayouts/_rels/slideLayout8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1.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1.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1.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1.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1.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1.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1.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1.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1.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1.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1.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1.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2.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2.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2.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2.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2.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2.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2.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2.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2.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2.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2.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2.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2.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3.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3.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3.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3.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3.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3.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3.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3.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3.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3.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3.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4.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4.xml"/></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4.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4.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4.xml"/></Relationships>
</file>

<file path=ppt/slideLayouts/_rels/slideLayout88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4.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4.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4.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4.xml"/></Relationships>
</file>

<file path=ppt/slideLayouts/_rels/slideLayout89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5.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5.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5.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5.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5.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5.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5.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5.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5.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5.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5.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5.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5.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6.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6.xml"/></Relationships>
</file>

<file path=ppt/slideLayouts/_rels/slideLayout91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6.xml"/></Relationships>
</file>

<file path=ppt/slideLayouts/_rels/slideLayout91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6.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6.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6.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6.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6.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7.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7.xml"/></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7.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7.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7.xml"/></Relationships>
</file>

<file path=ppt/slideLayouts/_rels/slideLayout92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7.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7.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7.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7.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7.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7.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7.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7.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7.xml"/></Relationships>
</file>

<file path=ppt/slideLayouts/_rels/slideLayout93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8.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xml"/></Relationships>
</file>

<file path=ppt/slideLayouts/_rels/slideLayout94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8.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8.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8.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8.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8.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8.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8.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8.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8.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8.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8.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8.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69.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9.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69.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69.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69.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69.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69.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69.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9.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9.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69.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9.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9.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9.xml"/></Relationships>
</file>

<file path=ppt/slideLayouts/_rels/slideLayout96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0.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0.xml"/></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0.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0.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0.xml"/></Relationships>
</file>

<file path=ppt/slideLayouts/_rels/slideLayout97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0.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0.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0.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0.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0.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0.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0.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0.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0.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8.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1.xml"/></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1.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1.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1.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1.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1.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1.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1.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8.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1.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1.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1.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1.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72.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2.xml"/></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8.jpeg"/><Relationship Id="rId1" Type="http://schemas.openxmlformats.org/officeDocument/2006/relationships/slideMaster" Target="../slideMasters/slideMaster72.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2.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2.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Master" Target="../slideMasters/slideMaster7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0" lang="es-ES">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pPr/>
              <a:t>12/17/2009</a:t>
            </a:fld>
            <a:endParaRPr kumimoji="0" lang="es-ES"/>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kumimoji="0" lang="es-ES"/>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pPr/>
              <a:t>‹Nº›</a:t>
            </a:fld>
            <a:endParaRPr kumimoji="0" lang="es-ES"/>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pPr/>
              <a:t>12/17/2009</a:t>
            </a:fld>
            <a:endParaRPr kumimoji="0" lang="es-ES"/>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kumimoji="0" lang="es-ES"/>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pPr/>
              <a:t>‹Nº›</a:t>
            </a:fld>
            <a:endParaRPr kumimoji="0" lang="es-ES"/>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0" lang="es-ES" b="1">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7349111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33768486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84946087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793015686"/>
      </p:ext>
    </p:extLst>
  </p:cSld>
  <p:clrMapOvr>
    <a:masterClrMapping/>
  </p:clrMapOvr>
  <p:timing>
    <p:tnLst>
      <p:par>
        <p:cTn id="1" dur="indefinite" restart="never" nodeType="tmRoot"/>
      </p:par>
    </p:tnLst>
  </p:timing>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0849118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570770039"/>
      </p:ext>
    </p:extLst>
  </p:cSld>
  <p:clrMapOvr>
    <a:masterClrMapping/>
  </p:clrMapOvr>
  <p:timing>
    <p:tnLst>
      <p:par>
        <p:cTn id="1" dur="indefinite" restart="never" nodeType="tmRoot"/>
      </p:par>
    </p:tnLst>
  </p:timing>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091760760"/>
      </p:ext>
    </p:extLst>
  </p:cSld>
  <p:clrMapOvr>
    <a:masterClrMapping/>
  </p:clrMapOvr>
  <p:timing>
    <p:tnLst>
      <p:par>
        <p:cTn id="1" dur="indefinite" restart="never" nodeType="tmRoot"/>
      </p:par>
    </p:tnLst>
  </p:timing>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44151042"/>
      </p:ext>
    </p:extLst>
  </p:cSld>
  <p:clrMapOvr>
    <a:masterClrMapping/>
  </p:clrMapOvr>
  <p:timing>
    <p:tnLst>
      <p:par>
        <p:cTn id="1" dur="indefinite" restart="never" nodeType="tmRoot"/>
      </p:par>
    </p:tnLst>
  </p:timing>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1398892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797327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285479730"/>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042680668"/>
      </p:ext>
    </p:extLst>
  </p:cSld>
  <p:clrMapOvr>
    <a:masterClrMapping/>
  </p:clrMapOvr>
  <p:timing>
    <p:tnLst>
      <p:par>
        <p:cTn id="1" dur="indefinite" restart="never" nodeType="tmRoot"/>
      </p:par>
    </p:tnLst>
  </p:timing>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5034611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831168501"/>
      </p:ext>
    </p:extLst>
  </p:cSld>
  <p:clrMapOvr>
    <a:masterClrMapping/>
  </p:clrMapOvr>
  <p:timing>
    <p:tnLst>
      <p:par>
        <p:cTn id="1" dur="indefinite" restart="never" nodeType="tmRoot"/>
      </p:par>
    </p:tnLst>
  </p:timing>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793004403"/>
      </p:ext>
    </p:extLst>
  </p:cSld>
  <p:clrMapOvr>
    <a:masterClrMapping/>
  </p:clrMapOvr>
  <p:timing>
    <p:tnLst>
      <p:par>
        <p:cT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5492397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98991598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26932251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382532362"/>
      </p:ext>
    </p:extLst>
  </p:cSld>
  <p:clrMapOvr>
    <a:masterClrMapping/>
  </p:clrMapOvr>
  <p:timing>
    <p:tnLst>
      <p:par>
        <p:cTn id="1" dur="indefinite" restart="never" nodeType="tmRoot"/>
      </p:par>
    </p:tnLst>
  </p:timing>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59788626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099274695"/>
      </p:ext>
    </p:extLst>
  </p:cSld>
  <p:clrMapOvr>
    <a:masterClrMapping/>
  </p:clrMapOvr>
  <p:timing>
    <p:tnLst>
      <p:par>
        <p:cTn id="1" dur="indefinite" restart="never" nodeType="tmRoot"/>
      </p:par>
    </p:tnLst>
  </p:timing>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76837985"/>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841006045"/>
      </p:ext>
    </p:extLst>
  </p:cSld>
  <p:clrMapOvr>
    <a:masterClrMapping/>
  </p:clrMapOvr>
  <p:timing>
    <p:tnLst>
      <p:par>
        <p:cTn id="1" dur="indefinite" restart="never" nodeType="tmRoot"/>
      </p:par>
    </p:tnLst>
  </p:timing>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091451589"/>
      </p:ext>
    </p:extLst>
  </p:cSld>
  <p:clrMapOvr>
    <a:masterClrMapping/>
  </p:clrMapOvr>
  <p:timing>
    <p:tnLst>
      <p:par>
        <p:cT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0478821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64147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948142236"/>
      </p:ext>
    </p:extLst>
  </p:cSld>
  <p:clrMapOvr>
    <a:masterClrMapping/>
  </p:clrMapOvr>
  <p:timing>
    <p:tnLst>
      <p:par>
        <p:cT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5426701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380542325"/>
      </p:ext>
    </p:extLst>
  </p:cSld>
  <p:clrMapOvr>
    <a:masterClrMapping/>
  </p:clrMapOvr>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993620178"/>
      </p:ext>
    </p:extLst>
  </p:cSld>
  <p:clrMapOvr>
    <a:masterClrMapping/>
  </p:clrMapOvr>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7079598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02006861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009730858"/>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93908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22544755"/>
      </p:ext>
    </p:extLst>
  </p:cSld>
  <p:clrMapOvr>
    <a:masterClrMapping/>
  </p:clrMapOvr>
  <p:timing>
    <p:tnLst>
      <p:par>
        <p:cTn id="1" dur="indefinite" restart="never" nodeType="tmRoot"/>
      </p:par>
    </p:tnLst>
  </p:timing>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79931729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91248536"/>
      </p:ext>
    </p:extLst>
  </p:cSld>
  <p:clrMapOvr>
    <a:masterClrMapping/>
  </p:clrMapOvr>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970466145"/>
      </p:ext>
    </p:extLst>
  </p:cSld>
  <p:clrMapOvr>
    <a:masterClrMapping/>
  </p:clrMapOvr>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445144770"/>
      </p:ext>
    </p:extLst>
  </p:cSld>
  <p:clrMapOvr>
    <a:masterClrMapping/>
  </p:clrMapOvr>
  <p:timing>
    <p:tnLst>
      <p:par>
        <p:cT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07355929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038183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128148785"/>
      </p:ext>
    </p:extLst>
  </p:cSld>
  <p:clrMapOvr>
    <a:masterClrMapping/>
  </p:clrMapOvr>
  <p:timing>
    <p:tnLst>
      <p:par>
        <p:cTn id="1" dur="indefinite" restart="never" nodeType="tmRoot"/>
      </p:par>
    </p:tnLst>
  </p:timing>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5161487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574585386"/>
      </p:ext>
    </p:extLst>
  </p:cSld>
  <p:clrMapOvr>
    <a:masterClrMapping/>
  </p:clrMapOvr>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94804663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116705670"/>
      </p:ext>
    </p:extLst>
  </p:cSld>
  <p:clrMapOvr>
    <a:masterClrMapping/>
  </p:clrMapOvr>
  <p:timing>
    <p:tnLst>
      <p:par>
        <p:cTn id="1" dur="indefinite" restart="never" nodeType="tmRoot"/>
      </p:par>
    </p:tnLst>
  </p:timing>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433444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08996939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90358327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856855058"/>
      </p:ext>
    </p:extLst>
  </p:cSld>
  <p:clrMapOvr>
    <a:masterClrMapping/>
  </p:clrMapOvr>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79701338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540504099"/>
      </p:ext>
    </p:extLst>
  </p:cSld>
  <p:clrMapOvr>
    <a:masterClrMapping/>
  </p:clrMapOvr>
  <p:timing>
    <p:tnLst>
      <p:par>
        <p:cTn id="1" dur="indefinite" restart="never" nodeType="tmRoot"/>
      </p:par>
    </p:tnLst>
  </p:timing>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097456642"/>
      </p:ext>
    </p:extLst>
  </p:cSld>
  <p:clrMapOvr>
    <a:masterClrMapping/>
  </p:clrMapOvr>
  <p:timing>
    <p:tnLst>
      <p:par>
        <p:cTn id="1" dur="indefinite" restart="never" nodeType="tmRoot"/>
      </p:par>
    </p:tnLst>
  </p:timing>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942991113"/>
      </p:ext>
    </p:extLst>
  </p:cSld>
  <p:clrMapOvr>
    <a:masterClrMapping/>
  </p:clrMapOvr>
  <p:timing>
    <p:tnLst>
      <p:par>
        <p:cTn id="1" dur="indefinite" restart="never" nodeType="tmRoot"/>
      </p:par>
    </p:tnLst>
  </p:timing>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2531743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787708973"/>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627128095"/>
      </p:ext>
    </p:extLst>
  </p:cSld>
  <p:clrMapOvr>
    <a:masterClrMapping/>
  </p:clrMapOvr>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20842064"/>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884946184"/>
      </p:ext>
    </p:extLst>
  </p:cSld>
  <p:clrMapOvr>
    <a:masterClrMapping/>
  </p:clrMapOvr>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49666944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0" lang="es-ES" b="1">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pPr/>
              <a:t>12/17/2009</a:t>
            </a:fld>
            <a:endParaRPr kumimoji="0" lang="es-ES"/>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kumimoji="0" lang="es-ES"/>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pPr/>
              <a:t>‹Nº›</a:t>
            </a:fld>
            <a:endParaRPr kumimoji="0" lang="es-ES"/>
          </a:p>
        </p:txBody>
      </p:sp>
    </p:spTree>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220139065"/>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6715281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40157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045725515"/>
      </p:ext>
    </p:extLst>
  </p:cSld>
  <p:clrMapOvr>
    <a:masterClrMapping/>
  </p:clrMapOvr>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1214415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596823479"/>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843440778"/>
      </p:ext>
    </p:extLst>
  </p:cSld>
  <p:clrMapOvr>
    <a:masterClrMapping/>
  </p:clrMapOvr>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9462229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11805376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880248033"/>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pPr/>
              <a:t>12/17/2009</a:t>
            </a:fld>
            <a:endParaRPr kumimoji="0" lang="es-ES"/>
          </a:p>
        </p:txBody>
      </p:sp>
      <p:sp>
        <p:nvSpPr>
          <p:cNvPr id="5" name="Footer Placeholder 4"/>
          <p:cNvSpPr>
            <a:spLocks noGrp="1"/>
          </p:cNvSpPr>
          <p:nvPr>
            <p:ph type="ftr" sz="quarter" idx="11"/>
          </p:nvPr>
        </p:nvSpPr>
        <p:spPr/>
        <p:txBody>
          <a:bodyPr/>
          <a:lstStyle/>
          <a:p>
            <a:endParaRPr kumimoji="0" lang="es-ES"/>
          </a:p>
        </p:txBody>
      </p:sp>
      <p:sp>
        <p:nvSpPr>
          <p:cNvPr id="6" name="Slide Number Placeholder 5"/>
          <p:cNvSpPr>
            <a:spLocks noGrp="1"/>
          </p:cNvSpPr>
          <p:nvPr>
            <p:ph type="sldNum" sz="quarter" idx="12"/>
          </p:nvPr>
        </p:nvSpPr>
        <p:spPr/>
        <p:txBody>
          <a:bodyPr/>
          <a:lstStyle/>
          <a:p>
            <a:fld id="{240D5ECE-8B49-45CD-BE81-EF81920D1969}" type="slidenum">
              <a:pPr/>
              <a:t>‹Nº›</a:t>
            </a:fld>
            <a:endParaRPr kumimoji="0" lang="es-ES"/>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205139977"/>
      </p:ext>
    </p:extLst>
  </p:cSld>
  <p:clrMapOvr>
    <a:masterClrMapping/>
  </p:clrMapOvr>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09582334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80908834"/>
      </p:ext>
    </p:extLst>
  </p:cSld>
  <p:clrMapOvr>
    <a:masterClrMapping/>
  </p:clrMapOvr>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121650098"/>
      </p:ext>
    </p:extLst>
  </p:cSld>
  <p:clrMapOvr>
    <a:masterClrMapping/>
  </p:clrMapOvr>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7499642"/>
      </p:ext>
    </p:extLst>
  </p:cSld>
  <p:clrMapOvr>
    <a:masterClrMapping/>
  </p:clrMapOvr>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743263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805958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095070096"/>
      </p:ext>
    </p:extLst>
  </p:cSld>
  <p:clrMapOvr>
    <a:masterClrMapping/>
  </p:clrMapOvr>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9458370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4265542185"/>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pPr/>
              <a:t>12/17/2009</a:t>
            </a:fld>
            <a:endParaRPr kumimoji="0" lang="es-ES"/>
          </a:p>
        </p:txBody>
      </p:sp>
      <p:sp>
        <p:nvSpPr>
          <p:cNvPr id="5" name="Footer Placeholder 4"/>
          <p:cNvSpPr>
            <a:spLocks noGrp="1"/>
          </p:cNvSpPr>
          <p:nvPr>
            <p:ph type="ftr" sz="quarter" idx="11"/>
          </p:nvPr>
        </p:nvSpPr>
        <p:spPr/>
        <p:txBody>
          <a:bodyPr/>
          <a:lstStyle/>
          <a:p>
            <a:endParaRPr kumimoji="0" lang="es-ES"/>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pPr/>
              <a:t>‹Nº›</a:t>
            </a:fld>
            <a:endParaRPr kumimoji="0" lang="es-ES"/>
          </a:p>
        </p:txBody>
      </p:sp>
    </p:spTree>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69679208"/>
      </p:ext>
    </p:extLst>
  </p:cSld>
  <p:clrMapOvr>
    <a:masterClrMapping/>
  </p:clrMapOvr>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8567133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68927678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0465378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86533667"/>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24701313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85816251"/>
      </p:ext>
    </p:extLst>
  </p:cSld>
  <p:clrMapOvr>
    <a:masterClrMapping/>
  </p:clrMapOvr>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431918166"/>
      </p:ext>
    </p:extLst>
  </p:cSld>
  <p:clrMapOvr>
    <a:masterClrMapping/>
  </p:clrMapOvr>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885415559"/>
      </p:ext>
    </p:extLst>
  </p:cSld>
  <p:clrMapOvr>
    <a:masterClrMapping/>
  </p:clrMapOvr>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2134397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pPr/>
              <a:t>12/17/2009</a:t>
            </a:fld>
            <a:endParaRPr kumimoji="0" lang="es-ES"/>
          </a:p>
        </p:txBody>
      </p:sp>
      <p:sp>
        <p:nvSpPr>
          <p:cNvPr id="3" name="Footer Placeholder 2"/>
          <p:cNvSpPr>
            <a:spLocks noGrp="1"/>
          </p:cNvSpPr>
          <p:nvPr>
            <p:ph type="ftr" sz="quarter" idx="11"/>
          </p:nvPr>
        </p:nvSpPr>
        <p:spPr/>
        <p:txBody>
          <a:bodyPr/>
          <a:lstStyle/>
          <a:p>
            <a:endParaRPr kumimoji="0" lang="es-ES"/>
          </a:p>
        </p:txBody>
      </p:sp>
      <p:sp>
        <p:nvSpPr>
          <p:cNvPr id="4" name="Slide Number Placeholder 3"/>
          <p:cNvSpPr>
            <a:spLocks noGrp="1"/>
          </p:cNvSpPr>
          <p:nvPr>
            <p:ph type="sldNum" sz="quarter" idx="12"/>
          </p:nvPr>
        </p:nvSpPr>
        <p:spPr/>
        <p:txBody>
          <a:bodyPr/>
          <a:lstStyle/>
          <a:p>
            <a:fld id="{73820FCD-5F4C-4989-BE05-0A8208BCBC21}" type="slidenum">
              <a:pPr/>
              <a:t>‹Nº›</a:t>
            </a:fld>
            <a:endParaRPr kumimoji="0" lang="es-ES"/>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063131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677470777"/>
      </p:ext>
    </p:extLst>
  </p:cSld>
  <p:clrMapOvr>
    <a:masterClrMapping/>
  </p:clrMapOvr>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8569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712367193"/>
      </p:ext>
    </p:extLst>
  </p:cSld>
  <p:clrMapOvr>
    <a:masterClrMapping/>
  </p:clrMapOvr>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430604"/>
      </p:ext>
    </p:extLst>
  </p:cSld>
  <p:clrMapOvr>
    <a:masterClrMapping/>
  </p:clrMapOvr>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866528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89563759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431446123"/>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718488573"/>
      </p:ext>
    </p:extLst>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53735451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33873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934130433"/>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996684416"/>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501903112"/>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43259108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651717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339154663"/>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6798264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044706233"/>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90389176"/>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3581850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002336408"/>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22625559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09058484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274261442"/>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5106323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921630893"/>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133356448"/>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73390052"/>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6991097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182377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30677041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1046169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8310459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68042482"/>
      </p:ext>
    </p:extLst>
  </p:cSld>
  <p:clrMapOvr>
    <a:masterClrMapping/>
  </p:clrMapOvr>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99736178"/>
      </p:ext>
    </p:extLst>
  </p:cSld>
  <p:clrMapOvr>
    <a:masterClrMapping/>
  </p:clrMapOvr>
  <p:timing>
    <p:tnLst>
      <p:par>
        <p:cT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0503373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1782638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232652842"/>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564966601"/>
      </p:ext>
    </p:extLst>
  </p:cSld>
  <p:clrMapOvr>
    <a:masterClrMapping/>
  </p:clrMapOvr>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50892555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733169314"/>
      </p:ext>
    </p:extLst>
  </p:cSld>
  <p:clrMapOvr>
    <a:masterClrMapping/>
  </p:clrMapOvr>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98949891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7014552"/>
      </p:ext>
    </p:extLst>
  </p:cSld>
  <p:clrMapOvr>
    <a:masterClrMapping/>
  </p:clrMapOvr>
  <p:timing>
    <p:tnLst>
      <p:par>
        <p:cTn id="1" dur="indefinite" restart="never" nodeType="tmRoot"/>
      </p:par>
    </p:tn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74073127"/>
      </p:ext>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74702046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12996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377633245"/>
      </p:ext>
    </p:extLst>
  </p:cSld>
  <p:clrMapOvr>
    <a:masterClrMapping/>
  </p:clrMapOvr>
  <p:timing>
    <p:tnLst>
      <p:par>
        <p:cT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40906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648214436"/>
      </p:ext>
    </p:extLst>
  </p:cSld>
  <p:clrMapOvr>
    <a:masterClrMapping/>
  </p:clrMapOvr>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85491560"/>
      </p:ext>
    </p:extLst>
  </p:cSld>
  <p:clrMapOvr>
    <a:masterClrMapping/>
  </p:clrMapOvr>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8787344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99098163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673618398"/>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819783503"/>
      </p:ext>
    </p:extLst>
  </p:cSld>
  <p:clrMapOvr>
    <a:masterClrMapping/>
  </p:clrMapOvr>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012138803"/>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73928417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444661165"/>
      </p:ext>
    </p:extLst>
  </p:cSld>
  <p:clrMapOvr>
    <a:masterClrMapping/>
  </p:clrMapOvr>
  <p:timing>
    <p:tnLst>
      <p:par>
        <p:cT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422095213"/>
      </p:ext>
    </p:extLst>
  </p:cSld>
  <p:clrMapOvr>
    <a:masterClrMapping/>
  </p:clrMapOvr>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176220539"/>
      </p:ext>
    </p:extLst>
  </p:cSld>
  <p:clrMapOvr>
    <a:masterClrMapping/>
  </p:clrMapOvr>
  <p:timing>
    <p:tnLst>
      <p:par>
        <p:cT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01186530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256141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611118626"/>
      </p:ext>
    </p:extLst>
  </p:cSld>
  <p:clrMapOvr>
    <a:masterClrMapping/>
  </p:clrMapOvr>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59734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665116238"/>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kumimoji="0" lang="es-ES"/>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pPr/>
              <a:t>‹Nº›</a:t>
            </a:fld>
            <a:endParaRPr kumimoji="0" lang="es-ES"/>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es-ES"/>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es-ES">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es-ES"/>
              <a:t>       </a:t>
            </a:r>
          </a:p>
        </p:txBody>
      </p:sp>
    </p:spTree>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9647544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711027277"/>
      </p:ext>
    </p:extLst>
  </p:cSld>
  <p:clrMapOvr>
    <a:masterClrMapping/>
  </p:clrMapOvr>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4347696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95557483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23779833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625824376"/>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0060381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615313187"/>
      </p:ext>
    </p:extLst>
  </p:cSld>
  <p:clrMapOvr>
    <a:masterClrMapping/>
  </p:clrMapOvr>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659298286"/>
      </p:ext>
    </p:extLst>
  </p:cSld>
  <p:clrMapOvr>
    <a:masterClrMapping/>
  </p:clrMapOvr>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850451285"/>
      </p:ext>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0781623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59257894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64111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174553002"/>
      </p:ext>
    </p:extLst>
  </p:cSld>
  <p:clrMapOvr>
    <a:masterClrMapping/>
  </p:clrMapOvr>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4446891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4180479804"/>
      </p:ext>
    </p:extLst>
  </p:cSld>
  <p:clrMapOvr>
    <a:masterClrMapping/>
  </p:clrMapOvr>
  <p:timing>
    <p:tnLst>
      <p:par>
        <p:cTn id="1" dur="indefinite" restart="never" nodeType="tmRoot"/>
      </p:par>
    </p:tn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856727323"/>
      </p:ext>
    </p:extLst>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7822510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93104421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407955203"/>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223341586"/>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1403542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24292879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739865722"/>
      </p:ext>
    </p:extLst>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967309098"/>
      </p:ext>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95643352"/>
      </p:ext>
    </p:extLst>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1096527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47108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842135375"/>
      </p:ext>
    </p:extLst>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6741448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600854633"/>
      </p:ext>
    </p:extLst>
  </p:cSld>
  <p:clrMapOvr>
    <a:masterClrMapping/>
  </p:clrMapOvr>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380330017"/>
      </p:ext>
    </p:extLst>
  </p:cSld>
  <p:clrMapOvr>
    <a:masterClrMapping/>
  </p:clrMapOvr>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1176046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772323949"/>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88318285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20257845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739317487"/>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47284199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761742176"/>
      </p:ext>
    </p:extLst>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595472939"/>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458532098"/>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869748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334630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586620125"/>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502018726"/>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643698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688005339"/>
      </p:ext>
    </p:extLst>
  </p:cSld>
  <p:clrMapOvr>
    <a:masterClrMapping/>
  </p:clrMapOvr>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158220336"/>
      </p:ext>
    </p:extLst>
  </p:cSld>
  <p:clrMapOvr>
    <a:masterClrMapping/>
  </p:clrMapOvr>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6237876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28976556"/>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693911888"/>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79449801"/>
      </p:ext>
    </p:extLst>
  </p:cSld>
  <p:clrMapOvr>
    <a:masterClrMapping/>
  </p:clrMapOvr>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055616434"/>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28737609"/>
      </p:ext>
    </p:extLst>
  </p:cSld>
  <p:clrMapOvr>
    <a:masterClrMapping/>
  </p:clrMapOvr>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991330773"/>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291348060"/>
      </p:ext>
    </p:extLst>
  </p:cSld>
  <p:clrMapOvr>
    <a:masterClrMapping/>
  </p:clrMapOvr>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983401102"/>
      </p:ext>
    </p:extLst>
  </p:cSld>
  <p:clrMapOvr>
    <a:masterClrMapping/>
  </p:clrMapOvr>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5614522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906403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575965602"/>
      </p:ext>
    </p:extLst>
  </p:cSld>
  <p:clrMapOvr>
    <a:masterClrMapping/>
  </p:clrMapOvr>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750830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970390737"/>
      </p:ext>
    </p:extLst>
  </p:cSld>
  <p:clrMapOvr>
    <a:masterClrMapping/>
  </p:clrMapOvr>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19927599"/>
      </p:ext>
    </p:extLst>
  </p:cSld>
  <p:clrMapOvr>
    <a:masterClrMapping/>
  </p:clrMapOvr>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413961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43213589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03181192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51819521"/>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957355207"/>
      </p:ext>
    </p:extLst>
  </p:cSld>
  <p:clrMapOvr>
    <a:masterClrMapping/>
  </p:clrMapOvr>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146433808"/>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523789594"/>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163584162"/>
      </p:ext>
    </p:extLst>
  </p:cSld>
  <p:clrMapOvr>
    <a:masterClrMapping/>
  </p:clrMapOvr>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25402742"/>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85969528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71562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410574491"/>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4617083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456273058"/>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580380293"/>
      </p:ext>
    </p:extLst>
  </p:cSld>
  <p:clrMapOvr>
    <a:masterClrMapping/>
  </p:clrMapOvr>
  <p:timing>
    <p:tnLst>
      <p:par>
        <p:cTn id="1" dur="indefinite" restart="never" nodeType="tmRoot"/>
      </p:par>
    </p:tn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53556429"/>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45278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19515649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694864502"/>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356673705"/>
      </p:ext>
    </p:extLst>
  </p:cSld>
  <p:clrMapOvr>
    <a:masterClrMapping/>
  </p:clrMapOvr>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71150948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97958453"/>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602119524"/>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972497583"/>
      </p:ext>
    </p:extLst>
  </p:cSld>
  <p:clrMapOvr>
    <a:masterClrMapping/>
  </p:clrMapOvr>
  <p:timing>
    <p:tnLst>
      <p:par>
        <p:cTn id="1" dur="indefinite" restart="never" nodeType="tmRoot"/>
      </p:par>
    </p:tn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54055615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618887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28692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913062885"/>
      </p:ext>
    </p:extLst>
  </p:cSld>
  <p:clrMapOvr>
    <a:masterClrMapping/>
  </p:clrMapOvr>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05427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92337994"/>
      </p:ext>
    </p:extLst>
  </p:cSld>
  <p:clrMapOvr>
    <a:masterClrMapping/>
  </p:clrMapOvr>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086962744"/>
      </p:ext>
    </p:extLst>
  </p:cSld>
  <p:clrMapOvr>
    <a:masterClrMapping/>
  </p:clrMapOvr>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7248434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00383493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78859395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405717911"/>
      </p:ext>
    </p:extLst>
  </p:cSld>
  <p:clrMapOvr>
    <a:masterClrMapping/>
  </p:clrMapOvr>
  <p:timing>
    <p:tnLst>
      <p:par>
        <p:cTn id="1" dur="indefinite" restart="never" nodeType="tmRoot"/>
      </p:par>
    </p:tn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536497656"/>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591323418"/>
      </p:ext>
    </p:extLst>
  </p:cSld>
  <p:clrMapOvr>
    <a:masterClrMapping/>
  </p:clrMapOvr>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124087401"/>
      </p:ext>
    </p:extLst>
  </p:cSld>
  <p:clrMapOvr>
    <a:masterClrMapping/>
  </p:clrMapOvr>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122359783"/>
      </p:ext>
    </p:extLst>
  </p:cSld>
  <p:clrMapOvr>
    <a:masterClrMapping/>
  </p:clrMapOvr>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67107852"/>
      </p:ext>
    </p:extLst>
  </p:cSld>
  <p:clrMapOvr>
    <a:masterClrMapping/>
  </p:clrMapOvr>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1216957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174972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681343591"/>
      </p:ext>
    </p:extLst>
  </p:cSld>
  <p:clrMapOvr>
    <a:masterClrMapping/>
  </p:clrMapOvr>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7327707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219961684"/>
      </p:ext>
    </p:extLst>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639617527"/>
      </p:ext>
    </p:extLst>
  </p:cSld>
  <p:clrMapOvr>
    <a:masterClrMapping/>
  </p:clrMapOvr>
  <p:timing>
    <p:tnLst>
      <p:par>
        <p:cTn id="1" dur="indefinite" restart="never" nodeType="tmRoot"/>
      </p:par>
    </p:tn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972783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pPr/>
              <a:t>12/17/2009</a:t>
            </a:fld>
            <a:endParaRPr kumimoji="0" lang="es-ES"/>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kumimoji="0" lang="es-ES"/>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pPr/>
              <a:t>‹Nº›</a:t>
            </a:fld>
            <a:endParaRPr kumimoji="0" lang="es-E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2784613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34964774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07745868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937450216"/>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38558624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744779303"/>
      </p:ext>
    </p:extLst>
  </p:cSld>
  <p:clrMapOvr>
    <a:masterClrMapping/>
  </p:clrMapOvr>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073703827"/>
      </p:ext>
    </p:extLst>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535411334"/>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68753351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71782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68370280"/>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770998982"/>
      </p:ext>
    </p:extLst>
  </p:cSld>
  <p:clrMapOvr>
    <a:masterClrMapping/>
  </p:clrMapOvr>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3919494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453368462"/>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878107481"/>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50026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29533194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791908155"/>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193936368"/>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18218814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003885065"/>
      </p:ext>
    </p:extLst>
  </p:cSld>
  <p:clrMapOvr>
    <a:masterClrMapping/>
  </p:clrMapOvr>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95739260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035434487"/>
      </p:ext>
    </p:extLst>
  </p:cSld>
  <p:clrMapOvr>
    <a:masterClrMapping/>
  </p:clrMapOvr>
  <p:timing>
    <p:tnLst>
      <p:par>
        <p:cTn id="1" dur="indefinite" restart="never" nodeType="tmRoot"/>
      </p:par>
    </p:tn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63603366"/>
      </p:ext>
    </p:extLst>
  </p:cSld>
  <p:clrMapOvr>
    <a:masterClrMapping/>
  </p:clrMapOvr>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154610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149872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177948900"/>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1605918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094518853"/>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766271953"/>
      </p:ext>
    </p:extLst>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5284138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83800990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83765645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899713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824383252"/>
      </p:ext>
    </p:extLst>
  </p:cSld>
  <p:clrMapOvr>
    <a:masterClrMapping/>
  </p:clrMapOvr>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85087887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14046016"/>
      </p:ext>
    </p:extLst>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880802953"/>
      </p:ext>
    </p:extLst>
  </p:cSld>
  <p:clrMapOvr>
    <a:masterClrMapping/>
  </p:clrMapOvr>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021828860"/>
      </p:ext>
    </p:extLst>
  </p:cSld>
  <p:clrMapOvr>
    <a:masterClrMapping/>
  </p:clrMapOvr>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390146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48275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003560054"/>
      </p:ext>
    </p:extLst>
  </p:cSld>
  <p:clrMapOvr>
    <a:masterClrMapping/>
  </p:clrMapOvr>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1610720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94395138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63834229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605675773"/>
      </p:ext>
    </p:extLst>
  </p:cSld>
  <p:clrMapOvr>
    <a:masterClrMapping/>
  </p:clrMapOvr>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1605506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43148707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3309040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454376552"/>
      </p:ext>
    </p:extLst>
  </p:cSld>
  <p:clrMapOvr>
    <a:masterClrMapping/>
  </p:clrMapOvr>
  <p:timing>
    <p:tnLst>
      <p:par>
        <p:cTn id="1" dur="indefinite" restart="never" nodeType="tmRoot"/>
      </p:par>
    </p:tn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07655944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485828455"/>
      </p:ext>
    </p:extLst>
  </p:cSld>
  <p:clrMapOvr>
    <a:masterClrMapping/>
  </p:clrMapOvr>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765819633"/>
      </p:ext>
    </p:extLst>
  </p:cSld>
  <p:clrMapOvr>
    <a:masterClrMapping/>
  </p:clrMapOvr>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657985570"/>
      </p:ext>
    </p:extLst>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7557950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247508842"/>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412548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762969207"/>
      </p:ext>
    </p:extLst>
  </p:cSld>
  <p:clrMapOvr>
    <a:masterClrMapping/>
  </p:clrMapOvr>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131511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890616632"/>
      </p:ext>
    </p:extLst>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478068287"/>
      </p:ext>
    </p:extLst>
  </p:cSld>
  <p:clrMapOvr>
    <a:masterClrMapping/>
  </p:clrMapOvr>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306627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53314667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06407709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313810716"/>
      </p:ext>
    </p:extLst>
  </p:cSld>
  <p:clrMapOvr>
    <a:masterClrMapping/>
  </p:clrMapOvr>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33736319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101978267"/>
      </p:ext>
    </p:extLst>
  </p:cSld>
  <p:clrMapOvr>
    <a:masterClrMapping/>
  </p:clrMapOvr>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110755500"/>
      </p:ext>
    </p:extLst>
  </p:cSld>
  <p:clrMapOvr>
    <a:masterClrMapping/>
  </p:clrMapOvr>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38810651"/>
      </p:ext>
    </p:extLst>
  </p:cSld>
  <p:clrMapOvr>
    <a:masterClrMapping/>
  </p:clrMapOvr>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339441015"/>
      </p:ext>
    </p:extLst>
  </p:cSld>
  <p:clrMapOvr>
    <a:masterClrMapping/>
  </p:clrMapOvr>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14455139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74538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469818068"/>
      </p:ext>
    </p:extLst>
  </p:cSld>
  <p:clrMapOvr>
    <a:masterClrMapping/>
  </p:clrMapOvr>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014381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4225641930"/>
      </p:ext>
    </p:extLst>
  </p:cSld>
  <p:clrMapOvr>
    <a:masterClrMapping/>
  </p:clrMapOvr>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049252524"/>
      </p:ext>
    </p:extLst>
  </p:cSld>
  <p:clrMapOvr>
    <a:masterClrMapping/>
  </p:clrMapOvr>
  <p:timing>
    <p:tnLst>
      <p:par>
        <p:cTn id="1" dur="indefinite" restart="never" nodeType="tmRoot"/>
      </p:par>
    </p:tn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6377545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83916864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05317881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54503510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003750755"/>
      </p:ext>
    </p:extLst>
  </p:cSld>
  <p:clrMapOvr>
    <a:masterClrMapping/>
  </p:clrMapOvr>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9706259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84387167"/>
      </p:ext>
    </p:extLst>
  </p:cSld>
  <p:clrMapOvr>
    <a:masterClrMapping/>
  </p:clrMapOvr>
  <p:timing>
    <p:tnLst>
      <p:par>
        <p:cT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718326418"/>
      </p:ext>
    </p:extLst>
  </p:cSld>
  <p:clrMapOvr>
    <a:masterClrMapping/>
  </p:clrMapOvr>
  <p:timing>
    <p:tnLst>
      <p:par>
        <p:cT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473841744"/>
      </p:ext>
    </p:extLst>
  </p:cSld>
  <p:clrMapOvr>
    <a:masterClrMapping/>
  </p:clrMapOvr>
  <p:timing>
    <p:tnLst>
      <p:par>
        <p:cTn id="1" dur="indefinite" restart="never" nodeType="tmRoot"/>
      </p:par>
    </p:tn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5267394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86762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67586175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772586539"/>
      </p:ext>
    </p:extLst>
  </p:cSld>
  <p:clrMapOvr>
    <a:masterClrMapping/>
  </p:clrMapOvr>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0070486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884067778"/>
      </p:ext>
    </p:extLst>
  </p:cSld>
  <p:clrMapOvr>
    <a:masterClrMapping/>
  </p:clrMapOvr>
  <p:timing>
    <p:tnLst>
      <p:par>
        <p:cT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710182706"/>
      </p:ext>
    </p:extLst>
  </p:cSld>
  <p:clrMapOvr>
    <a:masterClrMapping/>
  </p:clrMapOvr>
  <p:timing>
    <p:tnLst>
      <p:par>
        <p:cT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7135251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3994933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2260995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263363288"/>
      </p:ext>
    </p:extLst>
  </p:cSld>
  <p:clrMapOvr>
    <a:masterClrMapping/>
  </p:clrMapOvr>
  <p:timing>
    <p:tnLst>
      <p:par>
        <p:cT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70195329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808274723"/>
      </p:ext>
    </p:extLst>
  </p:cSld>
  <p:clrMapOvr>
    <a:masterClrMapping/>
  </p:clrMapOvr>
  <p:timing>
    <p:tnLst>
      <p:par>
        <p:cTn id="1" dur="indefinite" restart="never" nodeType="tmRoot"/>
      </p:par>
    </p:tn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657479597"/>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755785221"/>
      </p:ext>
    </p:extLst>
  </p:cSld>
  <p:clrMapOvr>
    <a:masterClrMapping/>
  </p:clrMapOvr>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003841878"/>
      </p:ext>
    </p:extLst>
  </p:cSld>
  <p:clrMapOvr>
    <a:masterClrMapping/>
  </p:clrMapOvr>
  <p:timing>
    <p:tnLst>
      <p:par>
        <p:cTn id="1" dur="indefinite" restart="never" nodeType="tmRoot"/>
      </p:par>
    </p:tn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4121326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404501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183301559"/>
      </p:ext>
    </p:extLst>
  </p:cSld>
  <p:clrMapOvr>
    <a:masterClrMapping/>
  </p:clrMapOvr>
  <p:timing>
    <p:tnLst>
      <p:par>
        <p:cT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252395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297729864"/>
      </p:ext>
    </p:extLst>
  </p:cSld>
  <p:clrMapOvr>
    <a:masterClrMapping/>
  </p:clrMapOvr>
  <p:timing>
    <p:tnLst>
      <p:par>
        <p:cTn id="1" dur="indefinite" restart="never" nodeType="tmRoot"/>
      </p:par>
    </p:tn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860443602"/>
      </p:ext>
    </p:extLst>
  </p:cSld>
  <p:clrMapOvr>
    <a:masterClrMapping/>
  </p:clrMapOvr>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8331671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2754892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47383882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pPr/>
              <a:t>12/17/2009</a:t>
            </a:fld>
            <a:endParaRPr kumimoji="0" lang="es-ES"/>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kumimoji="0" lang="es-ES"/>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pPr/>
              <a:t>‹Nº›</a:t>
            </a:fld>
            <a:endParaRPr kumimoji="0" lang="es-ES"/>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05439664"/>
      </p:ext>
    </p:extLst>
  </p:cSld>
  <p:clrMapOvr>
    <a:masterClrMapping/>
  </p:clrMapOvr>
  <p:timing>
    <p:tnLst>
      <p:par>
        <p:cTn id="1" dur="indefinite" restart="never" nodeType="tmRoot"/>
      </p:par>
    </p:tn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613246274"/>
      </p:ext>
    </p:extLst>
  </p:cSld>
  <p:clrMapOvr>
    <a:masterClrMapping/>
  </p:clrMapOvr>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6305208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848495869"/>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709388382"/>
      </p:ext>
    </p:extLst>
  </p:cSld>
  <p:clrMapOvr>
    <a:masterClrMapping/>
  </p:clrMapOvr>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555695417"/>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3531391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220133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212903201"/>
      </p:ext>
    </p:extLst>
  </p:cSld>
  <p:clrMapOvr>
    <a:masterClrMapping/>
  </p:clrMapOvr>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083105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541893080"/>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777503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746105979"/>
      </p:ext>
    </p:extLst>
  </p:cSld>
  <p:clrMapOvr>
    <a:masterClrMapping/>
  </p:clrMapOvr>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1761571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40967417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703442762"/>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240369792"/>
      </p:ext>
    </p:extLst>
  </p:cSld>
  <p:clrMapOvr>
    <a:masterClrMapping/>
  </p:clrMapOvr>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86666237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53592166"/>
      </p:ext>
    </p:extLst>
  </p:cSld>
  <p:clrMapOvr>
    <a:masterClrMapping/>
  </p:clrMapOvr>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705854906"/>
      </p:ext>
    </p:extLst>
  </p:cSld>
  <p:clrMapOvr>
    <a:masterClrMapping/>
  </p:clrMapOvr>
  <p:timing>
    <p:tnLst>
      <p:par>
        <p:cT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444880755"/>
      </p:ext>
    </p:extLst>
  </p:cSld>
  <p:clrMapOvr>
    <a:masterClrMapping/>
  </p:clrMapOvr>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15431204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391185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157678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202942778"/>
      </p:ext>
    </p:extLst>
  </p:cSld>
  <p:clrMapOvr>
    <a:masterClrMapping/>
  </p:clrMapOvr>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8106858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685386621"/>
      </p:ext>
    </p:extLst>
  </p:cSld>
  <p:clrMapOvr>
    <a:masterClrMapping/>
  </p:clrMapOvr>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946265916"/>
      </p:ext>
    </p:extLst>
  </p:cSld>
  <p:clrMapOvr>
    <a:masterClrMapping/>
  </p:clrMapOvr>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8225678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5600821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013203688"/>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163779522"/>
      </p:ext>
    </p:extLst>
  </p:cSld>
  <p:clrMapOvr>
    <a:masterClrMapping/>
  </p:clrMapOvr>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112120574"/>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238800965"/>
      </p:ext>
    </p:extLst>
  </p:cSld>
  <p:clrMapOvr>
    <a:masterClrMapping/>
  </p:clrMapOvr>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916386172"/>
      </p:ext>
    </p:extLst>
  </p:cSld>
  <p:clrMapOvr>
    <a:masterClrMapping/>
  </p:clrMapOvr>
  <p:timing>
    <p:tnLst>
      <p:par>
        <p:cT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45952305"/>
      </p:ext>
    </p:extLst>
  </p:cSld>
  <p:clrMapOvr>
    <a:masterClrMapping/>
  </p:clrMapOvr>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34606575"/>
      </p:ext>
    </p:extLst>
  </p:cSld>
  <p:clrMapOvr>
    <a:masterClrMapping/>
  </p:clrMapOvr>
  <p:timing>
    <p:tnLst>
      <p:par>
        <p:cTn id="1" dur="indefinite" restart="never" nodeType="tmRoot"/>
      </p:par>
    </p:tn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37239299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162777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582669608"/>
      </p:ext>
    </p:extLst>
  </p:cSld>
  <p:clrMapOvr>
    <a:masterClrMapping/>
  </p:clrMapOvr>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920571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031575616"/>
      </p:ext>
    </p:extLst>
  </p:cSld>
  <p:clrMapOvr>
    <a:masterClrMapping/>
  </p:clrMapOvr>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871649509"/>
      </p:ext>
    </p:extLst>
  </p:cSld>
  <p:clrMapOvr>
    <a:masterClrMapping/>
  </p:clrMapOvr>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715623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243557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71643110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35036366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656086007"/>
      </p:ext>
    </p:extLst>
  </p:cSld>
  <p:clrMapOvr>
    <a:masterClrMapping/>
  </p:clrMapOvr>
  <p:timing>
    <p:tnLst>
      <p:par>
        <p:cTn id="1" dur="indefinite" restart="never" nodeType="tmRoot"/>
      </p:par>
    </p:tn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81533478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750014746"/>
      </p:ext>
    </p:extLst>
  </p:cSld>
  <p:clrMapOvr>
    <a:masterClrMapping/>
  </p:clrMapOvr>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952580607"/>
      </p:ext>
    </p:extLst>
  </p:cSld>
  <p:clrMapOvr>
    <a:masterClrMapping/>
  </p:clrMapOvr>
  <p:timing>
    <p:tnLst>
      <p:par>
        <p:cTn id="1" dur="indefinite" restart="never" nodeType="tmRoot"/>
      </p:par>
    </p:tn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707587613"/>
      </p:ext>
    </p:extLst>
  </p:cSld>
  <p:clrMapOvr>
    <a:masterClrMapping/>
  </p:clrMapOvr>
  <p:timing>
    <p:tnLst>
      <p:par>
        <p:cTn id="1" dur="indefinite" restart="never" nodeType="tmRoot"/>
      </p:par>
    </p:tn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1065376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885430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906659686"/>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247497676"/>
      </p:ext>
    </p:extLst>
  </p:cSld>
  <p:clrMapOvr>
    <a:masterClrMapping/>
  </p:clrMapOvr>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4434565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4257560399"/>
      </p:ext>
    </p:extLst>
  </p:cSld>
  <p:clrMapOvr>
    <a:masterClrMapping/>
  </p:clrMapOvr>
  <p:timing>
    <p:tnLst>
      <p:par>
        <p:cT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74398255"/>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4436773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25419688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40744324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33483787"/>
      </p:ext>
    </p:extLst>
  </p:cSld>
  <p:clrMapOvr>
    <a:masterClrMapping/>
  </p:clrMapOvr>
  <p:timing>
    <p:tnLst>
      <p:par>
        <p:cTn id="1" dur="indefinite" restart="never" nodeType="tmRoot"/>
      </p:par>
    </p:tn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212934786"/>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35258670"/>
      </p:ext>
    </p:extLst>
  </p:cSld>
  <p:clrMapOvr>
    <a:masterClrMapping/>
  </p:clrMapOvr>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356428055"/>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39909075"/>
      </p:ext>
    </p:extLst>
  </p:cSld>
  <p:clrMapOvr>
    <a:masterClrMapping/>
  </p:clrMapOvr>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78802359"/>
      </p:ext>
    </p:extLst>
  </p:cSld>
  <p:clrMapOvr>
    <a:masterClrMapping/>
  </p:clrMapOvr>
  <p:timing>
    <p:tnLst>
      <p:par>
        <p:cTn id="1" dur="indefinite" restart="never" nodeType="tmRoot"/>
      </p:par>
    </p:tn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0091578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175304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163894762"/>
      </p:ext>
    </p:extLst>
  </p:cSld>
  <p:clrMapOvr>
    <a:masterClrMapping/>
  </p:clrMapOvr>
  <p:timing>
    <p:tnLst>
      <p:par>
        <p:cTn id="1" dur="indefinite" restart="never" nodeType="tmRoot"/>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305036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924941626"/>
      </p:ext>
    </p:extLst>
  </p:cSld>
  <p:clrMapOvr>
    <a:masterClrMapping/>
  </p:clrMapOvr>
  <p:timing>
    <p:tnLst>
      <p:par>
        <p:cTn id="1" dur="indefinite" restart="never" nodeType="tmRoot"/>
      </p:par>
    </p:tnLst>
  </p:timing>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72081207"/>
      </p:ext>
    </p:extLst>
  </p:cSld>
  <p:clrMapOvr>
    <a:masterClrMapping/>
  </p:clrMapOvr>
  <p:timing>
    <p:tnLst>
      <p:par>
        <p:cTn id="1" dur="indefinite" restart="never" nodeType="tmRoot"/>
      </p:par>
    </p:tnLst>
  </p:timing>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845479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10076707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397374455"/>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640973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016025361"/>
      </p:ext>
    </p:extLst>
  </p:cSld>
  <p:clrMapOvr>
    <a:masterClrMapping/>
  </p:clrMapOvr>
  <p:timing>
    <p:tnLst>
      <p:par>
        <p:cT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4684410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049939350"/>
      </p:ext>
    </p:extLst>
  </p:cSld>
  <p:clrMapOvr>
    <a:masterClrMapping/>
  </p:clrMapOvr>
  <p:timing>
    <p:tnLst>
      <p:par>
        <p:cTn id="1" dur="indefinite" restart="never" nodeType="tmRoot"/>
      </p:par>
    </p:tn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362614868"/>
      </p:ext>
    </p:extLst>
  </p:cSld>
  <p:clrMapOvr>
    <a:masterClrMapping/>
  </p:clrMapOvr>
  <p:timing>
    <p:tnLst>
      <p:par>
        <p:cTn id="1" dur="indefinite" restart="never" nodeType="tmRoot"/>
      </p:par>
    </p:tnLst>
  </p:timing>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050963657"/>
      </p:ext>
    </p:extLst>
  </p:cSld>
  <p:clrMapOvr>
    <a:masterClrMapping/>
  </p:clrMapOvr>
  <p:timing>
    <p:tnLst>
      <p:par>
        <p:cTn id="1" dur="indefinite" restart="never" nodeType="tmRoot"/>
      </p:par>
    </p:tnLst>
  </p:timing>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5470233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26765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079146642"/>
      </p:ext>
    </p:extLst>
  </p:cSld>
  <p:clrMapOvr>
    <a:masterClrMapping/>
  </p:clrMapOvr>
  <p:timing>
    <p:tnLst>
      <p:par>
        <p:cTn id="1" dur="indefinite" restart="never" nodeType="tmRoot"/>
      </p:par>
    </p:tn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8924519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891839826"/>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6523029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218796395"/>
      </p:ext>
    </p:extLst>
  </p:cSld>
  <p:clrMapOvr>
    <a:masterClrMapping/>
  </p:clrMapOvr>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2035546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81916739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67845349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73890168"/>
      </p:ext>
    </p:extLst>
  </p:cSld>
  <p:clrMapOvr>
    <a:masterClrMapping/>
  </p:clrMapOvr>
  <p:timing>
    <p:tnLst>
      <p:par>
        <p:cTn id="1" dur="indefinite" restart="never" nodeType="tmRoot"/>
      </p:par>
    </p:tn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2312718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429166474"/>
      </p:ext>
    </p:extLst>
  </p:cSld>
  <p:clrMapOvr>
    <a:masterClrMapping/>
  </p:clrMapOvr>
  <p:timing>
    <p:tnLst>
      <p:par>
        <p:cTn id="1" dur="indefinite" restart="never" nodeType="tmRoot"/>
      </p:par>
    </p:tn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878390277"/>
      </p:ext>
    </p:extLst>
  </p:cSld>
  <p:clrMapOvr>
    <a:masterClrMapping/>
  </p:clrMapOvr>
  <p:timing>
    <p:tnLst>
      <p:par>
        <p:cTn id="1" dur="indefinite" restart="never" nodeType="tmRoot"/>
      </p:par>
    </p:tn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88233145"/>
      </p:ext>
    </p:extLst>
  </p:cSld>
  <p:clrMapOvr>
    <a:masterClrMapping/>
  </p:clrMapOvr>
  <p:timing>
    <p:tnLst>
      <p:par>
        <p:cTn id="1" dur="indefinite" restart="never" nodeType="tmRoot"/>
      </p:par>
    </p:tn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21501963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791514226"/>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469967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725092503"/>
      </p:ext>
    </p:extLst>
  </p:cSld>
  <p:clrMapOvr>
    <a:masterClrMapping/>
  </p:clrMapOvr>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4167673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78269826"/>
      </p:ext>
    </p:extLst>
  </p:cSld>
  <p:clrMapOvr>
    <a:masterClrMapping/>
  </p:clrMapOvr>
  <p:timing>
    <p:tnLst>
      <p:par>
        <p:cT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081801819"/>
      </p:ext>
    </p:extLst>
  </p:cSld>
  <p:clrMapOvr>
    <a:masterClrMapping/>
  </p:clrMapOvr>
  <p:timing>
    <p:tnLst>
      <p:par>
        <p:cTn id="1" dur="indefinite" restart="never" nodeType="tmRoot"/>
      </p:par>
    </p:tn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95317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316932216"/>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35879905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075361929"/>
      </p:ext>
    </p:extLst>
  </p:cSld>
  <p:clrMapOvr>
    <a:masterClrMapping/>
  </p:clrMapOvr>
  <p:timing>
    <p:tnLst>
      <p:par>
        <p:cTn id="1" dur="indefinite" restart="never" nodeType="tmRoot"/>
      </p:par>
    </p:tnLst>
  </p:timing>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244570376"/>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pPr/>
              <a:t>12/17/2009</a:t>
            </a:fld>
            <a:endParaRPr kumimoji="0" lang="es-ES"/>
          </a:p>
        </p:txBody>
      </p:sp>
      <p:sp>
        <p:nvSpPr>
          <p:cNvPr id="6" name="Footer Placeholder 5"/>
          <p:cNvSpPr>
            <a:spLocks noGrp="1"/>
          </p:cNvSpPr>
          <p:nvPr>
            <p:ph type="ftr" sz="quarter" idx="11"/>
          </p:nvPr>
        </p:nvSpPr>
        <p:spPr/>
        <p:txBody>
          <a:bodyPr/>
          <a:lstStyle/>
          <a:p>
            <a:endParaRPr kumimoji="0" lang="es-ES"/>
          </a:p>
        </p:txBody>
      </p:sp>
      <p:sp>
        <p:nvSpPr>
          <p:cNvPr id="7" name="Slide Number Placeholder 6"/>
          <p:cNvSpPr>
            <a:spLocks noGrp="1"/>
          </p:cNvSpPr>
          <p:nvPr>
            <p:ph type="sldNum" sz="quarter" idx="12"/>
          </p:nvPr>
        </p:nvSpPr>
        <p:spPr/>
        <p:txBody>
          <a:bodyPr/>
          <a:lstStyle/>
          <a:p>
            <a:fld id="{240D5ECE-8B49-45CD-BE81-EF81920D1969}" type="slidenum">
              <a:pPr/>
              <a:t>‹Nº›</a:t>
            </a:fld>
            <a:endParaRPr kumimoji="0" lang="es-ES"/>
          </a:p>
        </p:txBody>
      </p:sp>
    </p:spTree>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632553332"/>
      </p:ext>
    </p:extLst>
  </p:cSld>
  <p:clrMapOvr>
    <a:masterClrMapping/>
  </p:clrMapOvr>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714968647"/>
      </p:ext>
    </p:extLst>
  </p:cSld>
  <p:clrMapOvr>
    <a:masterClrMapping/>
  </p:clrMapOvr>
  <p:timing>
    <p:tnLst>
      <p:par>
        <p:cTn id="1" dur="indefinite" restart="never" nodeType="tmRoot"/>
      </p:par>
    </p:tnLst>
  </p:timing>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703372840"/>
      </p:ext>
    </p:extLst>
  </p:cSld>
  <p:clrMapOvr>
    <a:masterClrMapping/>
  </p:clrMapOvr>
  <p:timing>
    <p:tnLst>
      <p:par>
        <p:cT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95945940"/>
      </p:ext>
    </p:extLst>
  </p:cSld>
  <p:clrMapOvr>
    <a:masterClrMapping/>
  </p:clrMapOvr>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8185361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650637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9897305"/>
      </p:ext>
    </p:extLst>
  </p:cSld>
  <p:clrMapOvr>
    <a:masterClrMapping/>
  </p:clrMapOvr>
  <p:timing>
    <p:tnLst>
      <p:par>
        <p:cTn id="1" dur="indefinite" restart="never" nodeType="tmRoot"/>
      </p:par>
    </p:tnLst>
  </p:timing>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9958600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283256303"/>
      </p:ext>
    </p:extLst>
  </p:cSld>
  <p:clrMapOvr>
    <a:masterClrMapping/>
  </p:clrMapOvr>
  <p:timing>
    <p:tnLst>
      <p:par>
        <p:cTn id="1" dur="indefinite" restart="never" nodeType="tmRoot"/>
      </p:par>
    </p:tn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8361395"/>
      </p:ext>
    </p:extLst>
  </p:cSld>
  <p:clrMapOvr>
    <a:masterClrMapping/>
  </p:clrMapOvr>
  <p:timing>
    <p:tnLst>
      <p:par>
        <p:cTn id="1" dur="indefinite" restart="never" nodeType="tmRoot"/>
      </p:par>
    </p:tn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09085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05466939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36726148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7759217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802345477"/>
      </p:ext>
    </p:extLst>
  </p:cSld>
  <p:clrMapOvr>
    <a:masterClrMapping/>
  </p:clrMapOvr>
  <p:timing>
    <p:tnLst>
      <p:par>
        <p:cTn id="1" dur="indefinite" restart="never" nodeType="tmRoot"/>
      </p:par>
    </p:tnLst>
  </p:timing>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677351798"/>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310845861"/>
      </p:ext>
    </p:extLst>
  </p:cSld>
  <p:clrMapOvr>
    <a:masterClrMapping/>
  </p:clrMapOvr>
  <p:timing>
    <p:tnLst>
      <p:par>
        <p:cT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968174884"/>
      </p:ext>
    </p:extLst>
  </p:cSld>
  <p:clrMapOvr>
    <a:masterClrMapping/>
  </p:clrMapOvr>
  <p:timing>
    <p:tnLst>
      <p:par>
        <p:cTn id="1" dur="indefinite" restart="never" nodeType="tmRoot"/>
      </p:par>
    </p:tn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504476107"/>
      </p:ext>
    </p:extLst>
  </p:cSld>
  <p:clrMapOvr>
    <a:masterClrMapping/>
  </p:clrMapOvr>
  <p:timing>
    <p:tnLst>
      <p:par>
        <p:cTn id="1" dur="indefinite" restart="never" nodeType="tmRoot"/>
      </p:par>
    </p:tn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6208244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84219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997461875"/>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175711597"/>
      </p:ext>
    </p:extLst>
  </p:cSld>
  <p:clrMapOvr>
    <a:masterClrMapping/>
  </p:clrMapOvr>
  <p:timing>
    <p:tnLst>
      <p:par>
        <p:cTn id="1" dur="indefinite" restart="never" nodeType="tmRoot"/>
      </p:par>
    </p:tnLst>
  </p:timing>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781824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667691324"/>
      </p:ext>
    </p:extLst>
  </p:cSld>
  <p:clrMapOvr>
    <a:masterClrMapping/>
  </p:clrMapOvr>
  <p:timing>
    <p:tnLst>
      <p:par>
        <p:cTn id="1" dur="indefinite" restart="never" nodeType="tmRoot"/>
      </p:par>
    </p:tnLst>
  </p:timing>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617820453"/>
      </p:ext>
    </p:extLst>
  </p:cSld>
  <p:clrMapOvr>
    <a:masterClrMapping/>
  </p:clrMapOvr>
  <p:timing>
    <p:tnLst>
      <p:par>
        <p:cTn id="1" dur="indefinite" restart="never" nodeType="tmRoot"/>
      </p:par>
    </p:tn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915706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93563673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87345752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68424699"/>
      </p:ext>
    </p:extLst>
  </p:cSld>
  <p:clrMapOvr>
    <a:masterClrMapping/>
  </p:clrMapOvr>
  <p:timing>
    <p:tnLst>
      <p:par>
        <p:cTn id="1" dur="indefinite" restart="never" nodeType="tmRoot"/>
      </p:par>
    </p:tn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5261717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071489291"/>
      </p:ext>
    </p:extLst>
  </p:cSld>
  <p:clrMapOvr>
    <a:masterClrMapping/>
  </p:clrMapOvr>
  <p:timing>
    <p:tnLst>
      <p:par>
        <p:cTn id="1" dur="indefinite" restart="never" nodeType="tmRoot"/>
      </p:par>
    </p:tnLst>
  </p:timing>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699701517"/>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139088291"/>
      </p:ext>
    </p:extLst>
  </p:cSld>
  <p:clrMapOvr>
    <a:masterClrMapping/>
  </p:clrMapOvr>
  <p:timing>
    <p:tnLst>
      <p:par>
        <p:cTn id="1" dur="indefinite" restart="never" nodeType="tmRoot"/>
      </p:par>
    </p:tnLst>
  </p:timing>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761462935"/>
      </p:ext>
    </p:extLst>
  </p:cSld>
  <p:clrMapOvr>
    <a:masterClrMapping/>
  </p:clrMapOvr>
  <p:timing>
    <p:tnLst>
      <p:par>
        <p:cTn id="1" dur="indefinite" restart="never" nodeType="tmRoot"/>
      </p:par>
    </p:tnLst>
  </p:timing>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0951363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516770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076273542"/>
      </p:ext>
    </p:extLst>
  </p:cSld>
  <p:clrMapOvr>
    <a:masterClrMapping/>
  </p:clrMapOvr>
  <p:timing>
    <p:tnLst>
      <p:par>
        <p:cTn id="1" dur="indefinite" restart="never" nodeType="tmRoot"/>
      </p:par>
    </p:tnLst>
  </p:timing>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1257915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60873370"/>
      </p:ext>
    </p:extLst>
  </p:cSld>
  <p:clrMapOvr>
    <a:masterClrMapping/>
  </p:clrMapOvr>
  <p:timing>
    <p:tnLst>
      <p:par>
        <p:cT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856823490"/>
      </p:ext>
    </p:extLst>
  </p:cSld>
  <p:clrMapOvr>
    <a:masterClrMapping/>
  </p:clrMapOvr>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4138162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33082186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34682170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04752225"/>
      </p:ext>
    </p:extLst>
  </p:cSld>
  <p:clrMapOvr>
    <a:masterClrMapping/>
  </p:clrMapOvr>
  <p:timing>
    <p:tnLst>
      <p:par>
        <p:cTn id="1" dur="indefinite" restart="never" nodeType="tmRoot"/>
      </p:par>
    </p:tnLst>
  </p:timing>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636272976"/>
      </p:ext>
    </p:extLst>
  </p:cSld>
  <p:clrMapOvr>
    <a:masterClrMapping/>
  </p:clrMapOvr>
  <p:timing>
    <p:tnLst>
      <p:par>
        <p:cTn id="1" dur="indefinite" restart="never" nodeType="tmRoot"/>
      </p:par>
    </p:tnLst>
  </p:timing>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49444907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860761718"/>
      </p:ext>
    </p:extLst>
  </p:cSld>
  <p:clrMapOvr>
    <a:masterClrMapping/>
  </p:clrMapOvr>
  <p:timing>
    <p:tnLst>
      <p:par>
        <p:cTn id="1" dur="indefinite" restart="never" nodeType="tmRoot"/>
      </p:par>
    </p:tnLst>
  </p:timing>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348496923"/>
      </p:ext>
    </p:extLst>
  </p:cSld>
  <p:clrMapOvr>
    <a:masterClrMapping/>
  </p:clrMapOvr>
  <p:timing>
    <p:tnLst>
      <p:par>
        <p:cTn id="1" dur="indefinite" restart="never" nodeType="tmRoot"/>
      </p:par>
    </p:tnLst>
  </p:timing>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023178005"/>
      </p:ext>
    </p:extLst>
  </p:cSld>
  <p:clrMapOvr>
    <a:masterClrMapping/>
  </p:clrMapOvr>
  <p:timing>
    <p:tnLst>
      <p:par>
        <p:cTn id="1" dur="indefinite" restart="never" nodeType="tmRoot"/>
      </p:par>
    </p:tnLst>
  </p:timing>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67299474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616324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636182911"/>
      </p:ext>
    </p:extLst>
  </p:cSld>
  <p:clrMapOvr>
    <a:masterClrMapping/>
  </p:clrMapOvr>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4452218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60442706"/>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016148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33825926"/>
      </p:ext>
    </p:extLst>
  </p:cSld>
  <p:clrMapOvr>
    <a:masterClrMapping/>
  </p:clrMapOvr>
  <p:timing>
    <p:tnLst>
      <p:par>
        <p:cTn id="1" dur="indefinite" restart="never" nodeType="tmRoot"/>
      </p:par>
    </p:tnLst>
  </p:timing>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6530538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64681791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51447846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141334175"/>
      </p:ext>
    </p:extLst>
  </p:cSld>
  <p:clrMapOvr>
    <a:masterClrMapping/>
  </p:clrMapOvr>
  <p:timing>
    <p:tnLst>
      <p:par>
        <p:cTn id="1" dur="indefinite" restart="never" nodeType="tmRoot"/>
      </p:par>
    </p:tnLst>
  </p:timing>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80246788"/>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983731215"/>
      </p:ext>
    </p:extLst>
  </p:cSld>
  <p:clrMapOvr>
    <a:masterClrMapping/>
  </p:clrMapOvr>
  <p:timing>
    <p:tnLst>
      <p:par>
        <p:cTn id="1" dur="indefinite" restart="never" nodeType="tmRoot"/>
      </p:par>
    </p:tn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878635500"/>
      </p:ext>
    </p:extLst>
  </p:cSld>
  <p:clrMapOvr>
    <a:masterClrMapping/>
  </p:clrMapOvr>
  <p:timing>
    <p:tnLst>
      <p:par>
        <p:cT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993854197"/>
      </p:ext>
    </p:extLst>
  </p:cSld>
  <p:clrMapOvr>
    <a:masterClrMapping/>
  </p:clrMapOvr>
  <p:timing>
    <p:tnLst>
      <p:par>
        <p:cT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173356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664760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21763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416888714"/>
      </p:ext>
    </p:extLst>
  </p:cSld>
  <p:clrMapOvr>
    <a:masterClrMapping/>
  </p:clrMapOvr>
  <p:timing>
    <p:tnLst>
      <p:par>
        <p:cTn id="1" dur="indefinite" restart="never" nodeType="tmRoot"/>
      </p:par>
    </p:tnLst>
  </p:timing>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672841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096039008"/>
      </p:ext>
    </p:extLst>
  </p:cSld>
  <p:clrMapOvr>
    <a:masterClrMapping/>
  </p:clrMapOvr>
  <p:timing>
    <p:tnLst>
      <p:par>
        <p:cTn id="1" dur="indefinite" restart="never" nodeType="tmRoot"/>
      </p:par>
    </p:tnLst>
  </p:timing>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73931713"/>
      </p:ext>
    </p:extLst>
  </p:cSld>
  <p:clrMapOvr>
    <a:masterClrMapping/>
  </p:clrMapOvr>
  <p:timing>
    <p:tnLst>
      <p:par>
        <p:cTn id="1" dur="indefinite" restart="never" nodeType="tmRoot"/>
      </p:par>
    </p:tnLst>
  </p:timing>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5159211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26396535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82429428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66103618"/>
      </p:ext>
    </p:extLst>
  </p:cSld>
  <p:clrMapOvr>
    <a:masterClrMapping/>
  </p:clrMapOvr>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8400118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104980244"/>
      </p:ext>
    </p:extLst>
  </p:cSld>
  <p:clrMapOvr>
    <a:masterClrMapping/>
  </p:clrMapOvr>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58237082"/>
      </p:ext>
    </p:extLst>
  </p:cSld>
  <p:clrMapOvr>
    <a:masterClrMapping/>
  </p:clrMapOvr>
  <p:timing>
    <p:tnLst>
      <p:par>
        <p:cTn id="1" dur="indefinite" restart="never" nodeType="tmRoot"/>
      </p:par>
    </p:tnLst>
  </p:timing>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18977357"/>
      </p:ext>
    </p:extLst>
  </p:cSld>
  <p:clrMapOvr>
    <a:masterClrMapping/>
  </p:clrMapOvr>
  <p:timing>
    <p:tnLst>
      <p:par>
        <p:cTn id="1" dur="indefinite" restart="never" nodeType="tmRoot"/>
      </p:par>
    </p:tnLst>
  </p:timing>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64788801"/>
      </p:ext>
    </p:extLst>
  </p:cSld>
  <p:clrMapOvr>
    <a:masterClrMapping/>
  </p:clrMapOvr>
  <p:timing>
    <p:tnLst>
      <p:par>
        <p:cTn id="1" dur="indefinite" restart="never" nodeType="tmRoot"/>
      </p:par>
    </p:tnLst>
  </p:timing>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1208335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835232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820352229"/>
      </p:ext>
    </p:extLst>
  </p:cSld>
  <p:clrMapOvr>
    <a:masterClrMapping/>
  </p:clrMapOvr>
  <p:timing>
    <p:tnLst>
      <p:par>
        <p:cTn id="1" dur="indefinite" restart="never" nodeType="tmRoot"/>
      </p:par>
    </p:tnLst>
  </p:timing>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7865596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316620939"/>
      </p:ext>
    </p:extLst>
  </p:cSld>
  <p:clrMapOvr>
    <a:masterClrMapping/>
  </p:clrMapOvr>
  <p:timing>
    <p:tnLst>
      <p:par>
        <p:cTn id="1" dur="indefinite" restart="never" nodeType="tmRoot"/>
      </p:par>
    </p:tnLst>
  </p:timing>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564009008"/>
      </p:ext>
    </p:extLst>
  </p:cSld>
  <p:clrMapOvr>
    <a:masterClrMapping/>
  </p:clrMapOvr>
  <p:timing>
    <p:tnLst>
      <p:par>
        <p:cTn id="1" dur="indefinite" restart="never" nodeType="tmRoot"/>
      </p:par>
    </p:tnLst>
  </p:timing>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99992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0339838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30732154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67573695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289930304"/>
      </p:ext>
    </p:extLst>
  </p:cSld>
  <p:clrMapOvr>
    <a:masterClrMapping/>
  </p:clrMapOvr>
  <p:timing>
    <p:tnLst>
      <p:par>
        <p:cTn id="1" dur="indefinite" restart="never" nodeType="tmRoot"/>
      </p:par>
    </p:tnLst>
  </p:timing>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42283191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125252408"/>
      </p:ext>
    </p:extLst>
  </p:cSld>
  <p:clrMapOvr>
    <a:masterClrMapping/>
  </p:clrMapOvr>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802352803"/>
      </p:ext>
    </p:extLst>
  </p:cSld>
  <p:clrMapOvr>
    <a:masterClrMapping/>
  </p:clrMapOvr>
  <p:timing>
    <p:tnLst>
      <p:par>
        <p:cTn id="1" dur="indefinite" restart="never" nodeType="tmRoot"/>
      </p:par>
    </p:tn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420916662"/>
      </p:ext>
    </p:extLst>
  </p:cSld>
  <p:clrMapOvr>
    <a:masterClrMapping/>
  </p:clrMapOvr>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1460898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235903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004015931"/>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125913712"/>
      </p:ext>
    </p:extLst>
  </p:cSld>
  <p:clrMapOvr>
    <a:masterClrMapping/>
  </p:clrMapOvr>
  <p:timing>
    <p:tnLst>
      <p:par>
        <p:cTn id="1" dur="indefinite" restart="never" nodeType="tmRoot"/>
      </p:par>
    </p:tnLst>
  </p:timing>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391095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665347938"/>
      </p:ext>
    </p:extLst>
  </p:cSld>
  <p:clrMapOvr>
    <a:masterClrMapping/>
  </p:clrMapOvr>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570374709"/>
      </p:ext>
    </p:extLst>
  </p:cSld>
  <p:clrMapOvr>
    <a:masterClrMapping/>
  </p:clrMapOvr>
  <p:timing>
    <p:tnLst>
      <p:par>
        <p:cTn id="1" dur="indefinite" restart="never" nodeType="tmRoot"/>
      </p:par>
    </p:tnLst>
  </p:timing>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663985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25533307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11891282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268979158"/>
      </p:ext>
    </p:extLst>
  </p:cSld>
  <p:clrMapOvr>
    <a:masterClrMapping/>
  </p:clrMapOvr>
  <p:timing>
    <p:tnLst>
      <p:par>
        <p:cTn id="1" dur="indefinite" restart="never" nodeType="tmRoot"/>
      </p:par>
    </p:tnLst>
  </p:timing>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11128450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93595706"/>
      </p:ext>
    </p:extLst>
  </p:cSld>
  <p:clrMapOvr>
    <a:masterClrMapping/>
  </p:clrMapOvr>
  <p:timing>
    <p:tnLst>
      <p:par>
        <p:cTn id="1" dur="indefinite" restart="never" nodeType="tmRoot"/>
      </p:par>
    </p:tnLst>
  </p:timing>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72294004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pPr/>
              <a:t>12/17/2009</a:t>
            </a:fld>
            <a:endParaRPr kumimoji="0" lang="es-ES"/>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kumimoji="0" lang="es-ES"/>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pPr/>
              <a:t>‹Nº›</a:t>
            </a:fld>
            <a:endParaRPr kumimoji="0" lang="es-ES"/>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621289176"/>
      </p:ext>
    </p:extLst>
  </p:cSld>
  <p:clrMapOvr>
    <a:masterClrMapping/>
  </p:clrMapOvr>
  <p:timing>
    <p:tnLst>
      <p:par>
        <p:cTn id="1" dur="indefinite" restart="never" nodeType="tmRoot"/>
      </p:par>
    </p:tnLst>
  </p:timing>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063712995"/>
      </p:ext>
    </p:extLst>
  </p:cSld>
  <p:clrMapOvr>
    <a:masterClrMapping/>
  </p:clrMapOvr>
  <p:timing>
    <p:tnLst>
      <p:par>
        <p:cTn id="1" dur="indefinite" restart="never" nodeType="tmRoot"/>
      </p:par>
    </p:tnLst>
  </p:timing>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7978447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643627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044208638"/>
      </p:ext>
    </p:extLst>
  </p:cSld>
  <p:clrMapOvr>
    <a:masterClrMapping/>
  </p:clrMapOvr>
  <p:timing>
    <p:tnLst>
      <p:par>
        <p:cTn id="1" dur="indefinite" restart="never" nodeType="tmRoot"/>
      </p:par>
    </p:tnLst>
  </p:timing>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103715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224098170"/>
      </p:ext>
    </p:extLst>
  </p:cSld>
  <p:clrMapOvr>
    <a:masterClrMapping/>
  </p:clrMapOvr>
  <p:timing>
    <p:tnLst>
      <p:par>
        <p:cTn id="1" dur="indefinite" restart="never" nodeType="tmRoot"/>
      </p:par>
    </p:tnLst>
  </p:timing>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82649562"/>
      </p:ext>
    </p:extLst>
  </p:cSld>
  <p:clrMapOvr>
    <a:masterClrMapping/>
  </p:clrMapOvr>
  <p:timing>
    <p:tnLst>
      <p:par>
        <p:cTn id="1" dur="indefinite" restart="never" nodeType="tmRoot"/>
      </p:par>
    </p:tnLst>
  </p:timing>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820611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23836986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80463087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6360235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81526318"/>
      </p:ext>
    </p:extLst>
  </p:cSld>
  <p:clrMapOvr>
    <a:masterClrMapping/>
  </p:clrMapOvr>
  <p:timing>
    <p:tnLst>
      <p:par>
        <p:cTn id="1" dur="indefinite" restart="never" nodeType="tmRoot"/>
      </p:par>
    </p:tnLst>
  </p:timing>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3064824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74410955"/>
      </p:ext>
    </p:extLst>
  </p:cSld>
  <p:clrMapOvr>
    <a:masterClrMapping/>
  </p:clrMapOvr>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928279245"/>
      </p:ext>
    </p:extLst>
  </p:cSld>
  <p:clrMapOvr>
    <a:masterClrMapping/>
  </p:clrMapOvr>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123323552"/>
      </p:ext>
    </p:extLst>
  </p:cSld>
  <p:clrMapOvr>
    <a:masterClrMapping/>
  </p:clrMapOvr>
  <p:timing>
    <p:tnLst>
      <p:par>
        <p:cTn id="1" dur="indefinite" restart="never" nodeType="tmRoot"/>
      </p:par>
    </p:tnLst>
  </p:timing>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2940238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023104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197255678"/>
      </p:ext>
    </p:extLst>
  </p:cSld>
  <p:clrMapOvr>
    <a:masterClrMapping/>
  </p:clrMapOvr>
  <p:timing>
    <p:tnLst>
      <p:par>
        <p:cTn id="1" dur="indefinite" restart="never" nodeType="tmRoot"/>
      </p:par>
    </p:tnLst>
  </p:timing>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1900792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166248172"/>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9746495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085535746"/>
      </p:ext>
    </p:extLst>
  </p:cSld>
  <p:clrMapOvr>
    <a:masterClrMapping/>
  </p:clrMapOvr>
  <p:timing>
    <p:tnLst>
      <p:par>
        <p:cTn id="1" dur="indefinite" restart="never" nodeType="tmRoot"/>
      </p:par>
    </p:tnLst>
  </p:timing>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691342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6471012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279549412"/>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522858180"/>
      </p:ext>
    </p:extLst>
  </p:cSld>
  <p:clrMapOvr>
    <a:masterClrMapping/>
  </p:clrMapOvr>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11454170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962154424"/>
      </p:ext>
    </p:extLst>
  </p:cSld>
  <p:clrMapOvr>
    <a:masterClrMapping/>
  </p:clrMapOvr>
  <p:timing>
    <p:tnLst>
      <p:par>
        <p:cTn id="1" dur="indefinite" restart="never" nodeType="tmRoot"/>
      </p:par>
    </p:tnLst>
  </p:timing>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512120361"/>
      </p:ext>
    </p:extLst>
  </p:cSld>
  <p:clrMapOvr>
    <a:masterClrMapping/>
  </p:clrMapOvr>
  <p:timing>
    <p:tnLst>
      <p:par>
        <p:cTn id="1" dur="indefinite" restart="never" nodeType="tmRoot"/>
      </p:par>
    </p:tnLst>
  </p:timing>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110139448"/>
      </p:ext>
    </p:extLst>
  </p:cSld>
  <p:clrMapOvr>
    <a:masterClrMapping/>
  </p:clrMapOvr>
  <p:timing>
    <p:tnLst>
      <p:par>
        <p:cTn id="1" dur="indefinite" restart="never" nodeType="tmRoot"/>
      </p:par>
    </p:tnLst>
  </p:timing>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1361061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59830138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56498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961601116"/>
      </p:ext>
    </p:extLst>
  </p:cSld>
  <p:clrMapOvr>
    <a:masterClrMapping/>
  </p:clrMapOvr>
  <p:timing>
    <p:tnLst>
      <p:par>
        <p:cTn id="1" dur="indefinite" restart="never" nodeType="tmRoot"/>
      </p:par>
    </p:tnLst>
  </p:timing>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7845860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710419112"/>
      </p:ext>
    </p:extLst>
  </p:cSld>
  <p:clrMapOvr>
    <a:masterClrMapping/>
  </p:clrMapOvr>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670922172"/>
      </p:ext>
    </p:extLst>
  </p:cSld>
  <p:clrMapOvr>
    <a:masterClrMapping/>
  </p:clrMapOvr>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341331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23913463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48423276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13494310"/>
      </p:ext>
    </p:extLst>
  </p:cSld>
  <p:clrMapOvr>
    <a:masterClrMapping/>
  </p:clrMapOvr>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90395588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07168000"/>
      </p:ext>
    </p:extLst>
  </p:cSld>
  <p:clrMapOvr>
    <a:masterClrMapping/>
  </p:clrMapOvr>
  <p:timing>
    <p:tnLst>
      <p:par>
        <p:cTn id="1" dur="indefinite" restart="never" nodeType="tmRoot"/>
      </p:par>
    </p:tnLst>
  </p:timing>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201966315"/>
      </p:ext>
    </p:extLst>
  </p:cSld>
  <p:clrMapOvr>
    <a:masterClrMapping/>
  </p:clrMapOvr>
  <p:timing>
    <p:tnLst>
      <p:par>
        <p:cTn id="1" dur="indefinite" restart="never" nodeType="tmRoot"/>
      </p:par>
    </p:tn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866549959"/>
      </p:ext>
    </p:extLst>
  </p:cSld>
  <p:clrMapOvr>
    <a:masterClrMapping/>
  </p:clrMapOvr>
  <p:timing>
    <p:tnLst>
      <p:par>
        <p:cTn id="1" dur="indefinite" restart="never" nodeType="tmRoot"/>
      </p:par>
    </p:tnLst>
  </p:timing>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03739424"/>
      </p:ext>
    </p:extLst>
  </p:cSld>
  <p:clrMapOvr>
    <a:masterClrMapping/>
  </p:clrMapOvr>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55014806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013232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420610468"/>
      </p:ext>
    </p:extLst>
  </p:cSld>
  <p:clrMapOvr>
    <a:masterClrMapping/>
  </p:clrMapOvr>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05781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4050292216"/>
      </p:ext>
    </p:extLst>
  </p:cSld>
  <p:clrMapOvr>
    <a:masterClrMapping/>
  </p:clrMapOvr>
  <p:timing>
    <p:tnLst>
      <p:par>
        <p:cT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479325707"/>
      </p:ext>
    </p:extLst>
  </p:cSld>
  <p:clrMapOvr>
    <a:masterClrMapping/>
  </p:clrMapOvr>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893212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26156321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27903600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7290288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00878415"/>
      </p:ext>
    </p:extLst>
  </p:cSld>
  <p:clrMapOvr>
    <a:masterClrMapping/>
  </p:clrMapOvr>
  <p:timing>
    <p:tnLst>
      <p:par>
        <p:cTn id="1" dur="indefinite" restart="never" nodeType="tmRoot"/>
      </p:par>
    </p:tnLst>
  </p:timing>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756543405"/>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587827917"/>
      </p:ext>
    </p:extLst>
  </p:cSld>
  <p:clrMapOvr>
    <a:masterClrMapping/>
  </p:clrMapOvr>
  <p:timing>
    <p:tnLst>
      <p:par>
        <p:cTn id="1" dur="indefinite" restart="never" nodeType="tmRoot"/>
      </p:par>
    </p:tnLst>
  </p:timing>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419344221"/>
      </p:ext>
    </p:extLst>
  </p:cSld>
  <p:clrMapOvr>
    <a:masterClrMapping/>
  </p:clrMapOvr>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80137179"/>
      </p:ext>
    </p:extLst>
  </p:cSld>
  <p:clrMapOvr>
    <a:masterClrMapping/>
  </p:clrMapOvr>
  <p:timing>
    <p:tnLst>
      <p:par>
        <p:cT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09448865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189737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275351479"/>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502731268"/>
      </p:ext>
    </p:extLst>
  </p:cSld>
  <p:clrMapOvr>
    <a:masterClrMapping/>
  </p:clrMapOvr>
  <p:timing>
    <p:tnLst>
      <p:par>
        <p:cTn id="1" dur="indefinite" restart="never" nodeType="tmRoot"/>
      </p:par>
    </p:tnLst>
  </p:timing>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4200634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932553488"/>
      </p:ext>
    </p:extLst>
  </p:cSld>
  <p:clrMapOvr>
    <a:masterClrMapping/>
  </p:clrMapOvr>
  <p:timing>
    <p:tnLst>
      <p:par>
        <p:cTn id="1" dur="indefinite" restart="never" nodeType="tmRoot"/>
      </p:par>
    </p:tnLst>
  </p:timing>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933893081"/>
      </p:ext>
    </p:extLst>
  </p:cSld>
  <p:clrMapOvr>
    <a:masterClrMapping/>
  </p:clrMapOvr>
  <p:timing>
    <p:tnLst>
      <p:par>
        <p:cTn id="1" dur="indefinite" restart="never" nodeType="tmRoot"/>
      </p:par>
    </p:tnLst>
  </p:timing>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769505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48193195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89694422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530656861"/>
      </p:ext>
    </p:extLst>
  </p:cSld>
  <p:clrMapOvr>
    <a:masterClrMapping/>
  </p:clrMapOvr>
  <p:timing>
    <p:tnLst>
      <p:par>
        <p:cTn id="1" dur="indefinite" restart="never" nodeType="tmRoot"/>
      </p:par>
    </p:tnLst>
  </p:timing>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81443572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61796873"/>
      </p:ext>
    </p:extLst>
  </p:cSld>
  <p:clrMapOvr>
    <a:masterClrMapping/>
  </p:clrMapOvr>
  <p:timing>
    <p:tnLst>
      <p:par>
        <p:cT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623903235"/>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241487869"/>
      </p:ext>
    </p:extLst>
  </p:cSld>
  <p:clrMapOvr>
    <a:masterClrMapping/>
  </p:clrMapOvr>
  <p:timing>
    <p:tnLst>
      <p:par>
        <p:cTn id="1" dur="indefinite" restart="never" nodeType="tmRoot"/>
      </p:par>
    </p:tnLst>
  </p:timing>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560287115"/>
      </p:ext>
    </p:extLst>
  </p:cSld>
  <p:clrMapOvr>
    <a:masterClrMapping/>
  </p:clrMapOvr>
  <p:timing>
    <p:tnLst>
      <p:par>
        <p:cTn id="1" dur="indefinite" restart="never" nodeType="tmRoot"/>
      </p:par>
    </p:tnLst>
  </p:timing>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6371992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891725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530163515"/>
      </p:ext>
    </p:extLst>
  </p:cSld>
  <p:clrMapOvr>
    <a:masterClrMapping/>
  </p:clrMapOvr>
  <p:timing>
    <p:tnLst>
      <p:par>
        <p:cTn id="1" dur="indefinite" restart="never" nodeType="tmRoot"/>
      </p:par>
    </p:tnLst>
  </p:timing>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706095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654788739"/>
      </p:ext>
    </p:extLst>
  </p:cSld>
  <p:clrMapOvr>
    <a:masterClrMapping/>
  </p:clrMapOvr>
  <p:timing>
    <p:tnLst>
      <p:par>
        <p:cTn id="1" dur="indefinite" restart="never" nodeType="tmRoot"/>
      </p:par>
    </p:tnLst>
  </p:timing>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210624228"/>
      </p:ext>
    </p:extLst>
  </p:cSld>
  <p:clrMapOvr>
    <a:masterClrMapping/>
  </p:clrMapOvr>
  <p:timing>
    <p:tnLst>
      <p:par>
        <p:cTn id="1" dur="indefinite" restart="never" nodeType="tmRoot"/>
      </p:par>
    </p:tnLst>
  </p:timing>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0588363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41255305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876893046"/>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00823336"/>
      </p:ext>
    </p:extLst>
  </p:cSld>
  <p:clrMapOvr>
    <a:masterClrMapping/>
  </p:clrMapOvr>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288781748"/>
      </p:ext>
    </p:extLst>
  </p:cSld>
  <p:clrMapOvr>
    <a:masterClrMapping/>
  </p:clrMapOvr>
  <p:timing>
    <p:tnLst>
      <p:par>
        <p:cTn id="1" dur="indefinite" restart="never" nodeType="tmRoot"/>
      </p:par>
    </p:tnLst>
  </p:timing>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47348099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376187074"/>
      </p:ext>
    </p:extLst>
  </p:cSld>
  <p:clrMapOvr>
    <a:masterClrMapping/>
  </p:clrMapOvr>
  <p:timing>
    <p:tnLst>
      <p:par>
        <p:cTn id="1" dur="indefinite" restart="never" nodeType="tmRoot"/>
      </p:par>
    </p:tnLst>
  </p:timing>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82896278"/>
      </p:ext>
    </p:extLst>
  </p:cSld>
  <p:clrMapOvr>
    <a:masterClrMapping/>
  </p:clrMapOvr>
  <p:timing>
    <p:tnLst>
      <p:par>
        <p:cTn id="1" dur="indefinite" restart="never" nodeType="tmRoot"/>
      </p:par>
    </p:tnLst>
  </p:timing>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126180688"/>
      </p:ext>
    </p:extLst>
  </p:cSld>
  <p:clrMapOvr>
    <a:masterClrMapping/>
  </p:clrMapOvr>
  <p:timing>
    <p:tnLst>
      <p:par>
        <p:cTn id="1" dur="indefinite" restart="never" nodeType="tmRoot"/>
      </p:par>
    </p:tnLst>
  </p:timing>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09472521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537609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791742631"/>
      </p:ext>
    </p:extLst>
  </p:cSld>
  <p:clrMapOvr>
    <a:masterClrMapping/>
  </p:clrMapOvr>
  <p:timing>
    <p:tnLst>
      <p:par>
        <p:cTn id="1" dur="indefinite" restart="never" nodeType="tmRoot"/>
      </p:par>
    </p:tnLst>
  </p:timing>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0162481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333317175"/>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31453364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10782294"/>
      </p:ext>
    </p:extLst>
  </p:cSld>
  <p:clrMapOvr>
    <a:masterClrMapping/>
  </p:clrMapOvr>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098054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421341689"/>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9462857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054953594"/>
      </p:ext>
    </p:extLst>
  </p:cSld>
  <p:clrMapOvr>
    <a:masterClrMapping/>
  </p:clrMapOvr>
  <p:timing>
    <p:tnLst>
      <p:par>
        <p:cTn id="1" dur="indefinite" restart="never" nodeType="tmRoot"/>
      </p:par>
    </p:tnLst>
  </p:timing>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83252996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549306801"/>
      </p:ext>
    </p:extLst>
  </p:cSld>
  <p:clrMapOvr>
    <a:masterClrMapping/>
  </p:clrMapOvr>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511514709"/>
      </p:ext>
    </p:extLst>
  </p:cSld>
  <p:clrMapOvr>
    <a:masterClrMapping/>
  </p:clrMapOvr>
  <p:timing>
    <p:tnLst>
      <p:par>
        <p:cTn id="1" dur="indefinite" restart="never" nodeType="tmRoot"/>
      </p:par>
    </p:tnLst>
  </p:timing>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798771383"/>
      </p:ext>
    </p:extLst>
  </p:cSld>
  <p:clrMapOvr>
    <a:masterClrMapping/>
  </p:clrMapOvr>
  <p:timing>
    <p:tnLst>
      <p:par>
        <p:cTn id="1" dur="indefinite" restart="never" nodeType="tmRoot"/>
      </p:par>
    </p:tnLst>
  </p:timing>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10823536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pPr/>
              <a:t>12/17/2009</a:t>
            </a:fld>
            <a:endParaRPr kumimoji="0" lang="es-ES"/>
          </a:p>
        </p:txBody>
      </p:sp>
      <p:sp>
        <p:nvSpPr>
          <p:cNvPr id="3" name="Footer Placeholder 2"/>
          <p:cNvSpPr>
            <a:spLocks noGrp="1"/>
          </p:cNvSpPr>
          <p:nvPr>
            <p:ph type="ftr" sz="quarter" idx="11"/>
          </p:nvPr>
        </p:nvSpPr>
        <p:spPr/>
        <p:txBody>
          <a:bodyPr/>
          <a:lstStyle/>
          <a:p>
            <a:endParaRPr kumimoji="0" lang="es-ES"/>
          </a:p>
        </p:txBody>
      </p:sp>
      <p:sp>
        <p:nvSpPr>
          <p:cNvPr id="4" name="Slide Number Placeholder 3"/>
          <p:cNvSpPr>
            <a:spLocks noGrp="1"/>
          </p:cNvSpPr>
          <p:nvPr>
            <p:ph type="sldNum" sz="quarter" idx="12"/>
          </p:nvPr>
        </p:nvSpPr>
        <p:spPr/>
        <p:txBody>
          <a:bodyPr/>
          <a:lstStyle/>
          <a:p>
            <a:fld id="{240D5ECE-8B49-45CD-BE81-EF81920D1969}" type="slidenum">
              <a:pPr/>
              <a:t>‹Nº›</a:t>
            </a:fld>
            <a:endParaRPr kumimoji="0" lang="es-ES"/>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999822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75509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022386119"/>
      </p:ext>
    </p:extLst>
  </p:cSld>
  <p:clrMapOvr>
    <a:masterClrMapping/>
  </p:clrMapOvr>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0087317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623019419"/>
      </p:ext>
    </p:extLst>
  </p:cSld>
  <p:clrMapOvr>
    <a:masterClrMapping/>
  </p:clrMapOvr>
  <p:timing>
    <p:tnLst>
      <p:par>
        <p:cTn id="1" dur="indefinite" restart="never" nodeType="tmRoot"/>
      </p:par>
    </p:tnLst>
  </p:timing>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274159814"/>
      </p:ext>
    </p:extLst>
  </p:cSld>
  <p:clrMapOvr>
    <a:masterClrMapping/>
  </p:clrMapOvr>
  <p:timing>
    <p:tnLst>
      <p:par>
        <p:cTn id="1" dur="indefinite" restart="never" nodeType="tmRoot"/>
      </p:par>
    </p:tnLst>
  </p:timing>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3702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62171982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27173370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128447173"/>
      </p:ext>
    </p:extLst>
  </p:cSld>
  <p:clrMapOvr>
    <a:masterClrMapping/>
  </p:clrMapOvr>
  <p:timing>
    <p:tnLst>
      <p:par>
        <p:cTn id="1" dur="indefinite" restart="never" nodeType="tmRoot"/>
      </p:par>
    </p:tnLst>
  </p:timing>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855751131"/>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028736214"/>
      </p:ext>
    </p:extLst>
  </p:cSld>
  <p:clrMapOvr>
    <a:masterClrMapping/>
  </p:clrMapOvr>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26237377"/>
      </p:ext>
    </p:extLst>
  </p:cSld>
  <p:clrMapOvr>
    <a:masterClrMapping/>
  </p:clrMapOvr>
  <p:timing>
    <p:tnLst>
      <p:par>
        <p:cTn id="1" dur="indefinite" restart="never" nodeType="tmRoot"/>
      </p:par>
    </p:tnLst>
  </p:timing>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215895203"/>
      </p:ext>
    </p:extLst>
  </p:cSld>
  <p:clrMapOvr>
    <a:masterClrMapping/>
  </p:clrMapOvr>
  <p:timing>
    <p:tnLst>
      <p:par>
        <p:cTn id="1" dur="indefinite" restart="never" nodeType="tmRoot"/>
      </p:par>
    </p:tnLst>
  </p:timing>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884474695"/>
      </p:ext>
    </p:extLst>
  </p:cSld>
  <p:clrMapOvr>
    <a:masterClrMapping/>
  </p:clrMapOvr>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41481908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39054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098721531"/>
      </p:ext>
    </p:extLst>
  </p:cSld>
  <p:clrMapOvr>
    <a:masterClrMapping/>
  </p:clrMapOvr>
  <p:timing>
    <p:tnLst>
      <p:par>
        <p:cTn id="1" dur="indefinite" restart="never" nodeType="tmRoot"/>
      </p:par>
    </p:tnLst>
  </p:timing>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787962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060413743"/>
      </p:ext>
    </p:extLst>
  </p:cSld>
  <p:clrMapOvr>
    <a:masterClrMapping/>
  </p:clrMapOvr>
  <p:timing>
    <p:tnLst>
      <p:par>
        <p:cTn id="1" dur="indefinite" restart="never" nodeType="tmRoot"/>
      </p:par>
    </p:tnLst>
  </p:timing>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505286040"/>
      </p:ext>
    </p:extLst>
  </p:cSld>
  <p:clrMapOvr>
    <a:masterClrMapping/>
  </p:clrMapOvr>
  <p:timing>
    <p:tnLst>
      <p:par>
        <p:cTn id="1" dur="indefinite" restart="never" nodeType="tmRoot"/>
      </p:par>
    </p:tnLst>
  </p:timing>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33167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9133714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13345796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878636236"/>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855772272"/>
      </p:ext>
    </p:extLst>
  </p:cSld>
  <p:clrMapOvr>
    <a:masterClrMapping/>
  </p:clrMapOvr>
  <p:timing>
    <p:tnLst>
      <p:par>
        <p:cTn id="1" dur="indefinite" restart="never" nodeType="tmRoot"/>
      </p:par>
    </p:tnLst>
  </p:timing>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969037413"/>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256205118"/>
      </p:ext>
    </p:extLst>
  </p:cSld>
  <p:clrMapOvr>
    <a:masterClrMapping/>
  </p:clrMapOvr>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332721868"/>
      </p:ext>
    </p:extLst>
  </p:cSld>
  <p:clrMapOvr>
    <a:masterClrMapping/>
  </p:clrMapOvr>
  <p:timing>
    <p:tnLst>
      <p:par>
        <p:cTn id="1" dur="indefinite" restart="never" nodeType="tmRoot"/>
      </p:par>
    </p:tnLst>
  </p:timing>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3943945"/>
      </p:ext>
    </p:extLst>
  </p:cSld>
  <p:clrMapOvr>
    <a:masterClrMapping/>
  </p:clrMapOvr>
  <p:timing>
    <p:tnLst>
      <p:par>
        <p:cTn id="1" dur="indefinite" restart="never" nodeType="tmRoot"/>
      </p:par>
    </p:tnLst>
  </p:timing>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7615964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627655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841520509"/>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083739628"/>
      </p:ext>
    </p:extLst>
  </p:cSld>
  <p:clrMapOvr>
    <a:masterClrMapping/>
  </p:clrMapOvr>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782474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772936692"/>
      </p:ext>
    </p:extLst>
  </p:cSld>
  <p:clrMapOvr>
    <a:masterClrMapping/>
  </p:clrMapOvr>
  <p:timing>
    <p:tnLst>
      <p:par>
        <p:cTn id="1" dur="indefinite" restart="never" nodeType="tmRoot"/>
      </p:par>
    </p:tnLst>
  </p:timing>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021806351"/>
      </p:ext>
    </p:extLst>
  </p:cSld>
  <p:clrMapOvr>
    <a:masterClrMapping/>
  </p:clrMapOvr>
  <p:timing>
    <p:tnLst>
      <p:par>
        <p:cTn id="1" dur="indefinite" restart="never" nodeType="tmRoot"/>
      </p:par>
    </p:tnLst>
  </p:timing>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919154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307161354"/>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25638056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840530935"/>
      </p:ext>
    </p:extLst>
  </p:cSld>
  <p:clrMapOvr>
    <a:masterClrMapping/>
  </p:clrMapOvr>
  <p:timing>
    <p:tnLst>
      <p:par>
        <p:cTn id="1" dur="indefinite" restart="never" nodeType="tmRoot"/>
      </p:par>
    </p:tnLst>
  </p:timing>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025726198"/>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075713149"/>
      </p:ext>
    </p:extLst>
  </p:cSld>
  <p:clrMapOvr>
    <a:masterClrMapping/>
  </p:clrMapOvr>
  <p:timing>
    <p:tnLst>
      <p:par>
        <p:cTn id="1" dur="indefinite" restart="never" nodeType="tmRoot"/>
      </p:par>
    </p:tnLst>
  </p:timing>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950971356"/>
      </p:ext>
    </p:extLst>
  </p:cSld>
  <p:clrMapOvr>
    <a:masterClrMapping/>
  </p:clrMapOvr>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631515722"/>
      </p:ext>
    </p:extLst>
  </p:cSld>
  <p:clrMapOvr>
    <a:masterClrMapping/>
  </p:clrMapOvr>
  <p:timing>
    <p:tnLst>
      <p:par>
        <p:cTn id="1" dur="indefinite" restart="never" nodeType="tmRoot"/>
      </p:par>
    </p:tnLst>
  </p:timing>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277094708"/>
      </p:ext>
    </p:extLst>
  </p:cSld>
  <p:clrMapOvr>
    <a:masterClrMapping/>
  </p:clrMapOvr>
  <p:timing>
    <p:tnLst>
      <p:par>
        <p:cTn id="1" dur="indefinite" restart="never" nodeType="tmRoot"/>
      </p:par>
    </p:tnLst>
  </p:timing>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42742076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076663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10313207"/>
      </p:ext>
    </p:extLst>
  </p:cSld>
  <p:clrMapOvr>
    <a:masterClrMapping/>
  </p:clrMapOvr>
  <p:timing>
    <p:tnLst>
      <p:par>
        <p:cTn id="1" dur="indefinite" restart="never" nodeType="tmRoot"/>
      </p:par>
    </p:tnLst>
  </p:timing>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28293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872741256"/>
      </p:ext>
    </p:extLst>
  </p:cSld>
  <p:clrMapOvr>
    <a:masterClrMapping/>
  </p:clrMapOvr>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06457281"/>
      </p:ext>
    </p:extLst>
  </p:cSld>
  <p:clrMapOvr>
    <a:masterClrMapping/>
  </p:clrMapOvr>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31950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63635862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55963836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9711501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042844613"/>
      </p:ext>
    </p:extLst>
  </p:cSld>
  <p:clrMapOvr>
    <a:masterClrMapping/>
  </p:clrMapOvr>
  <p:timing>
    <p:tnLst>
      <p:par>
        <p:cTn id="1" dur="indefinite" restart="never" nodeType="tmRoot"/>
      </p:par>
    </p:tnLst>
  </p:timing>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51861934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226087452"/>
      </p:ext>
    </p:extLst>
  </p:cSld>
  <p:clrMapOvr>
    <a:masterClrMapping/>
  </p:clrMapOvr>
  <p:timing>
    <p:tnLst>
      <p:par>
        <p:cTn id="1" dur="indefinite" restart="never" nodeType="tmRoot"/>
      </p:par>
    </p:tnLst>
  </p:timing>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673710152"/>
      </p:ext>
    </p:extLst>
  </p:cSld>
  <p:clrMapOvr>
    <a:masterClrMapping/>
  </p:clrMapOvr>
  <p:timing>
    <p:tnLst>
      <p:par>
        <p:cTn id="1" dur="indefinite" restart="never" nodeType="tmRoot"/>
      </p:par>
    </p:tnLst>
  </p:timing>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07637023"/>
      </p:ext>
    </p:extLst>
  </p:cSld>
  <p:clrMapOvr>
    <a:masterClrMapping/>
  </p:clrMapOvr>
  <p:timing>
    <p:tnLst>
      <p:par>
        <p:cTn id="1" dur="indefinite" restart="never" nodeType="tmRoot"/>
      </p:par>
    </p:tnLst>
  </p:timing>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18130315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002850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332744040"/>
      </p:ext>
    </p:extLst>
  </p:cSld>
  <p:clrMapOvr>
    <a:masterClrMapping/>
  </p:clrMapOvr>
  <p:timing>
    <p:tnLst>
      <p:par>
        <p:cT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6736701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552231996"/>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74991857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019008333"/>
      </p:ext>
    </p:extLst>
  </p:cSld>
  <p:clrMapOvr>
    <a:masterClrMapping/>
  </p:clrMapOvr>
  <p:timing>
    <p:tnLst>
      <p:par>
        <p:cTn id="1" dur="indefinite" restart="never" nodeType="tmRoot"/>
      </p:par>
    </p:tnLst>
  </p:timing>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7073783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47811615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694344543"/>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855353184"/>
      </p:ext>
    </p:extLst>
  </p:cSld>
  <p:clrMapOvr>
    <a:masterClrMapping/>
  </p:clrMapOvr>
  <p:timing>
    <p:tnLst>
      <p:par>
        <p:cTn id="1" dur="indefinite" restart="never" nodeType="tmRoot"/>
      </p:par>
    </p:tnLst>
  </p:timing>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08189331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21479399"/>
      </p:ext>
    </p:extLst>
  </p:cSld>
  <p:clrMapOvr>
    <a:masterClrMapping/>
  </p:clrMapOvr>
  <p:timing>
    <p:tnLst>
      <p:par>
        <p:cTn id="1" dur="indefinite" restart="never" nodeType="tmRoot"/>
      </p:par>
    </p:tnLst>
  </p:timing>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004468273"/>
      </p:ext>
    </p:extLst>
  </p:cSld>
  <p:clrMapOvr>
    <a:masterClrMapping/>
  </p:clrMapOvr>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639211201"/>
      </p:ext>
    </p:extLst>
  </p:cSld>
  <p:clrMapOvr>
    <a:masterClrMapping/>
  </p:clrMapOvr>
  <p:timing>
    <p:tnLst>
      <p:par>
        <p:cT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5098179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72572347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850947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60795633"/>
      </p:ext>
    </p:extLst>
  </p:cSld>
  <p:clrMapOvr>
    <a:masterClrMapping/>
  </p:clrMapOvr>
  <p:timing>
    <p:tnLst>
      <p:par>
        <p:cTn id="1" dur="indefinite" restart="never" nodeType="tmRoot"/>
      </p:par>
    </p:tnLst>
  </p:timing>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9551312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779871680"/>
      </p:ext>
    </p:extLst>
  </p:cSld>
  <p:clrMapOvr>
    <a:masterClrMapping/>
  </p:clrMapOvr>
  <p:timing>
    <p:tnLst>
      <p:par>
        <p:cTn id="1" dur="indefinite" restart="never" nodeType="tmRoot"/>
      </p:par>
    </p:tnLst>
  </p:timing>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804262960"/>
      </p:ext>
    </p:extLst>
  </p:cSld>
  <p:clrMapOvr>
    <a:masterClrMapping/>
  </p:clrMapOvr>
  <p:timing>
    <p:tnLst>
      <p:par>
        <p:cTn id="1" dur="indefinite" restart="never" nodeType="tmRoot"/>
      </p:par>
    </p:tnLst>
  </p:timing>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9461025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61925882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23249727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157669320"/>
      </p:ext>
    </p:extLst>
  </p:cSld>
  <p:clrMapOvr>
    <a:masterClrMapping/>
  </p:clrMapOvr>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39924562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386354935"/>
      </p:ext>
    </p:extLst>
  </p:cSld>
  <p:clrMapOvr>
    <a:masterClrMapping/>
  </p:clrMapOvr>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129915527"/>
      </p:ext>
    </p:extLst>
  </p:cSld>
  <p:clrMapOvr>
    <a:masterClrMapping/>
  </p:clrMapOvr>
  <p:timing>
    <p:tnLst>
      <p:par>
        <p:cTn id="1" dur="indefinite" restart="never" nodeType="tmRoot"/>
      </p:par>
    </p:tnLst>
  </p:timing>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062494009"/>
      </p:ext>
    </p:extLst>
  </p:cSld>
  <p:clrMapOvr>
    <a:masterClrMapping/>
  </p:clrMapOvr>
  <p:timing>
    <p:tnLst>
      <p:par>
        <p:cTn id="1" dur="indefinite" restart="never" nodeType="tmRoot"/>
      </p:par>
    </p:tnLst>
  </p:timing>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48806895"/>
      </p:ext>
    </p:extLst>
  </p:cSld>
  <p:clrMapOvr>
    <a:masterClrMapping/>
  </p:clrMapOvr>
  <p:timing>
    <p:tnLst>
      <p:par>
        <p:cTn id="1" dur="indefinite" restart="never" nodeType="tmRoot"/>
      </p:par>
    </p:tnLst>
  </p:timing>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42476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31496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662427550"/>
      </p:ext>
    </p:extLst>
  </p:cSld>
  <p:clrMapOvr>
    <a:masterClrMapping/>
  </p:clrMapOvr>
  <p:timing>
    <p:tnLst>
      <p:par>
        <p:cTn id="1" dur="indefinite" restart="never" nodeType="tmRoot"/>
      </p:par>
    </p:tnLst>
  </p:timing>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1687496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887938504"/>
      </p:ext>
    </p:extLst>
  </p:cSld>
  <p:clrMapOvr>
    <a:masterClrMapping/>
  </p:clrMapOvr>
  <p:timing>
    <p:tnLst>
      <p:par>
        <p:cTn id="1" dur="indefinite" restart="never" nodeType="tmRoot"/>
      </p:par>
    </p:tnLst>
  </p:timing>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85077934"/>
      </p:ext>
    </p:extLst>
  </p:cSld>
  <p:clrMapOvr>
    <a:masterClrMapping/>
  </p:clrMapOvr>
  <p:timing>
    <p:tnLst>
      <p:par>
        <p:cTn id="1" dur="indefinite" restart="never" nodeType="tmRoot"/>
      </p:par>
    </p:tnLst>
  </p:timing>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2711169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870193008"/>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05457057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07957669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70112775"/>
      </p:ext>
    </p:extLst>
  </p:cSld>
  <p:clrMapOvr>
    <a:masterClrMapping/>
  </p:clrMapOvr>
  <p:timing>
    <p:tnLst>
      <p:par>
        <p:cTn id="1" dur="indefinite" restart="never" nodeType="tmRoot"/>
      </p:par>
    </p:tnLst>
  </p:timing>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14310256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38629340"/>
      </p:ext>
    </p:extLst>
  </p:cSld>
  <p:clrMapOvr>
    <a:masterClrMapping/>
  </p:clrMapOvr>
  <p:timing>
    <p:tnLst>
      <p:par>
        <p:cTn id="1" dur="indefinite" restart="never" nodeType="tmRoot"/>
      </p:par>
    </p:tnLst>
  </p:timing>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863495428"/>
      </p:ext>
    </p:extLst>
  </p:cSld>
  <p:clrMapOvr>
    <a:masterClrMapping/>
  </p:clrMapOvr>
  <p:timing>
    <p:tnLst>
      <p:par>
        <p:cTn id="1" dur="indefinite" restart="never" nodeType="tmRoot"/>
      </p:par>
    </p:tnLst>
  </p:timing>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012740732"/>
      </p:ext>
    </p:extLst>
  </p:cSld>
  <p:clrMapOvr>
    <a:masterClrMapping/>
  </p:clrMapOvr>
  <p:timing>
    <p:tnLst>
      <p:par>
        <p:cTn id="1" dur="indefinite" restart="never" nodeType="tmRoot"/>
      </p:par>
    </p:tnLst>
  </p:timing>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5361467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294567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97758489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pPr/>
              <a:t>12/17/2009</a:t>
            </a:fld>
            <a:endParaRPr kumimoji="0" lang="es-ES"/>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kumimoji="0" lang="es-ES"/>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pPr/>
              <a:t>‹Nº›</a:t>
            </a:fld>
            <a:endParaRPr kumimoji="0" lang="es-ES"/>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0" lang="es-ES"/>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701815756"/>
      </p:ext>
    </p:extLst>
  </p:cSld>
  <p:clrMapOvr>
    <a:masterClrMapping/>
  </p:clrMapOvr>
  <p:timing>
    <p:tnLst>
      <p:par>
        <p:cT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545124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78635306"/>
      </p:ext>
    </p:extLst>
  </p:cSld>
  <p:clrMapOvr>
    <a:masterClrMapping/>
  </p:clrMapOvr>
  <p:timing>
    <p:tnLst>
      <p:par>
        <p:cT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694748282"/>
      </p:ext>
    </p:extLst>
  </p:cSld>
  <p:clrMapOvr>
    <a:masterClrMapping/>
  </p:clrMapOvr>
  <p:timing>
    <p:tnLst>
      <p:par>
        <p:cT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0978188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904830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89255283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480644789"/>
      </p:ext>
    </p:extLst>
  </p:cSld>
  <p:clrMapOvr>
    <a:masterClrMapping/>
  </p:clrMapOvr>
  <p:timing>
    <p:tnLst>
      <p:par>
        <p:cTn id="1" dur="indefinite" restart="never" nodeType="tmRoot"/>
      </p:par>
    </p:tnLst>
  </p:timing>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766032198"/>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080249837"/>
      </p:ext>
    </p:extLst>
  </p:cSld>
  <p:clrMapOvr>
    <a:masterClrMapping/>
  </p:clrMapOvr>
  <p:timing>
    <p:tnLst>
      <p:par>
        <p:cTn id="1" dur="indefinite" restart="never" nodeType="tmRoot"/>
      </p:par>
    </p:tnLst>
  </p:timing>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049655388"/>
      </p:ext>
    </p:extLst>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546746606"/>
      </p:ext>
    </p:extLst>
  </p:cSld>
  <p:clrMapOvr>
    <a:masterClrMapping/>
  </p:clrMapOvr>
  <p:timing>
    <p:tnLst>
      <p:par>
        <p:cT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295644161"/>
      </p:ext>
    </p:extLst>
  </p:cSld>
  <p:clrMapOvr>
    <a:masterClrMapping/>
  </p:clrMapOvr>
  <p:timing>
    <p:tnLst>
      <p:par>
        <p:cTn id="1" dur="indefinite" restart="never" nodeType="tmRoot"/>
      </p:par>
    </p:tnLst>
  </p:timing>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99506784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210045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18353315"/>
      </p:ext>
    </p:extLst>
  </p:cSld>
  <p:clrMapOvr>
    <a:masterClrMapping/>
  </p:clrMapOvr>
  <p:timing>
    <p:tnLst>
      <p:par>
        <p:cT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87484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065975003"/>
      </p:ext>
    </p:extLst>
  </p:cSld>
  <p:clrMapOvr>
    <a:masterClrMapping/>
  </p:clrMapOvr>
  <p:timing>
    <p:tnLst>
      <p:par>
        <p:cTn id="1" dur="indefinite" restart="never" nodeType="tmRoot"/>
      </p:par>
    </p:tnLst>
  </p:timing>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94305526"/>
      </p:ext>
    </p:extLst>
  </p:cSld>
  <p:clrMapOvr>
    <a:masterClrMapping/>
  </p:clrMapOvr>
  <p:timing>
    <p:tnLst>
      <p:par>
        <p:cTn id="1" dur="indefinite" restart="never" nodeType="tmRoot"/>
      </p:par>
    </p:tnLst>
  </p:timing>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2081442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51387313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22894358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714802378"/>
      </p:ext>
    </p:extLst>
  </p:cSld>
  <p:clrMapOvr>
    <a:masterClrMapping/>
  </p:clrMapOvr>
  <p:timing>
    <p:tnLst>
      <p:par>
        <p:cT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721407439"/>
      </p:ext>
    </p:extLst>
  </p:cSld>
  <p:clrMapOvr>
    <a:masterClrMapping/>
  </p:clrMapOvr>
  <p:timing>
    <p:tnLst>
      <p:par>
        <p:cTn id="1" dur="indefinite" restart="never" nodeType="tmRoot"/>
      </p:par>
    </p:tnLst>
  </p:timing>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80827764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995019473"/>
      </p:ext>
    </p:extLst>
  </p:cSld>
  <p:clrMapOvr>
    <a:masterClrMapping/>
  </p:clrMapOvr>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362279826"/>
      </p:ext>
    </p:extLst>
  </p:cSld>
  <p:clrMapOvr>
    <a:masterClrMapping/>
  </p:clrMapOvr>
  <p:timing>
    <p:tnLst>
      <p:par>
        <p:cT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180639844"/>
      </p:ext>
    </p:extLst>
  </p:cSld>
  <p:clrMapOvr>
    <a:masterClrMapping/>
  </p:clrMapOvr>
  <p:timing>
    <p:tnLst>
      <p:par>
        <p:cT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25552229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92398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109870290"/>
      </p:ext>
    </p:extLst>
  </p:cSld>
  <p:clrMapOvr>
    <a:masterClrMapping/>
  </p:clrMapOvr>
  <p:timing>
    <p:tnLst>
      <p:par>
        <p:cTn id="1" dur="indefinite" restart="never" nodeType="tmRoot"/>
      </p:par>
    </p:tnLst>
  </p:timing>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954311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378756749"/>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20742161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93169046"/>
      </p:ext>
    </p:extLst>
  </p:cSld>
  <p:clrMapOvr>
    <a:masterClrMapping/>
  </p:clrMapOvr>
  <p:timing>
    <p:tnLst>
      <p:par>
        <p:cTn id="1" dur="indefinite" restart="never" nodeType="tmRoot"/>
      </p:par>
    </p:tnLst>
  </p:timing>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8045900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19124802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3948836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543944692"/>
      </p:ext>
    </p:extLst>
  </p:cSld>
  <p:clrMapOvr>
    <a:masterClrMapping/>
  </p:clrMapOvr>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48511342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354561578"/>
      </p:ext>
    </p:extLst>
  </p:cSld>
  <p:clrMapOvr>
    <a:masterClrMapping/>
  </p:clrMapOvr>
  <p:timing>
    <p:tnLst>
      <p:par>
        <p:cTn id="1" dur="indefinite" restart="never" nodeType="tmRoot"/>
      </p:par>
    </p:tnLst>
  </p:timing>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092401851"/>
      </p:ext>
    </p:extLst>
  </p:cSld>
  <p:clrMapOvr>
    <a:masterClrMapping/>
  </p:clrMapOvr>
  <p:timing>
    <p:tnLst>
      <p:par>
        <p:cTn id="1" dur="indefinite" restart="never" nodeType="tmRoot"/>
      </p:par>
    </p:tnLst>
  </p:timing>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475964276"/>
      </p:ext>
    </p:extLst>
  </p:cSld>
  <p:clrMapOvr>
    <a:masterClrMapping/>
  </p:clrMapOvr>
  <p:timing>
    <p:tnLst>
      <p:par>
        <p:cTn id="1" dur="indefinite" restart="never" nodeType="tmRoot"/>
      </p:par>
    </p:tnLst>
  </p:timing>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0173915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412828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72585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547276213"/>
      </p:ext>
    </p:extLst>
  </p:cSld>
  <p:clrMapOvr>
    <a:masterClrMapping/>
  </p:clrMapOvr>
  <p:timing>
    <p:tnLst>
      <p:par>
        <p:cTn id="1" dur="indefinite" restart="never" nodeType="tmRoot"/>
      </p:par>
    </p:tnLst>
  </p:timing>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6458484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756700429"/>
      </p:ext>
    </p:extLst>
  </p:cSld>
  <p:clrMapOvr>
    <a:masterClrMapping/>
  </p:clrMapOvr>
  <p:timing>
    <p:tnLst>
      <p:par>
        <p:cTn id="1" dur="indefinite" restart="never" nodeType="tmRoot"/>
      </p:par>
    </p:tnLst>
  </p:timing>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407835722"/>
      </p:ext>
    </p:extLst>
  </p:cSld>
  <p:clrMapOvr>
    <a:masterClrMapping/>
  </p:clrMapOvr>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8362845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292954187"/>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077333085"/>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747111991"/>
      </p:ext>
    </p:extLst>
  </p:cSld>
  <p:clrMapOvr>
    <a:masterClrMapping/>
  </p:clrMapOvr>
  <p:timing>
    <p:tnLst>
      <p:par>
        <p:cTn id="1" dur="indefinite" restart="never" nodeType="tmRoot"/>
      </p:par>
    </p:tnLst>
  </p:timing>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02996324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101619517"/>
      </p:ext>
    </p:extLst>
  </p:cSld>
  <p:clrMapOvr>
    <a:masterClrMapping/>
  </p:clrMapOvr>
  <p:timing>
    <p:tnLst>
      <p:par>
        <p:cTn id="1" dur="indefinite" restart="never" nodeType="tmRoot"/>
      </p:par>
    </p:tnLst>
  </p:timing>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675971158"/>
      </p:ext>
    </p:extLst>
  </p:cSld>
  <p:clrMapOvr>
    <a:masterClrMapping/>
  </p:clrMapOvr>
  <p:timing>
    <p:tnLst>
      <p:par>
        <p:cTn id="1" dur="indefinite" restart="never" nodeType="tmRoot"/>
      </p:par>
    </p:tnLst>
  </p:timing>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280745835"/>
      </p:ext>
    </p:extLst>
  </p:cSld>
  <p:clrMapOvr>
    <a:masterClrMapping/>
  </p:clrMapOvr>
  <p:timing>
    <p:tnLst>
      <p:par>
        <p:cTn id="1" dur="indefinite" restart="never" nodeType="tmRoot"/>
      </p:par>
    </p:tnLst>
  </p:timing>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22628325"/>
      </p:ext>
    </p:extLst>
  </p:cSld>
  <p:clrMapOvr>
    <a:masterClrMapping/>
  </p:clrMapOvr>
  <p:timing>
    <p:tnLst>
      <p:par>
        <p:cTn id="1" dur="indefinite" restart="never" nodeType="tmRoot"/>
      </p:par>
    </p:tnLst>
  </p:timing>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699067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012053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983458504"/>
      </p:ext>
    </p:extLst>
  </p:cSld>
  <p:clrMapOvr>
    <a:masterClrMapping/>
  </p:clrMapOvr>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9888177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63339885"/>
      </p:ext>
    </p:extLst>
  </p:cSld>
  <p:clrMapOvr>
    <a:masterClrMapping/>
  </p:clrMapOvr>
  <p:timing>
    <p:tnLst>
      <p:par>
        <p:cT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720021823"/>
      </p:ext>
    </p:extLst>
  </p:cSld>
  <p:clrMapOvr>
    <a:masterClrMapping/>
  </p:clrMapOvr>
  <p:timing>
    <p:tnLst>
      <p:par>
        <p:cTn id="1" dur="indefinite" restart="never" nodeType="tmRoot"/>
      </p:par>
    </p:tnLst>
  </p:timing>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72378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3772708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91710017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60590864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350447024"/>
      </p:ext>
    </p:extLst>
  </p:cSld>
  <p:clrMapOvr>
    <a:masterClrMapping/>
  </p:clrMapOvr>
  <p:timing>
    <p:tnLst>
      <p:par>
        <p:cTn id="1" dur="indefinite" restart="never" nodeType="tmRoot"/>
      </p:par>
    </p:tn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575081256"/>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17720172"/>
      </p:ext>
    </p:extLst>
  </p:cSld>
  <p:clrMapOvr>
    <a:masterClrMapping/>
  </p:clrMapOvr>
  <p:timing>
    <p:tnLst>
      <p:par>
        <p:cTn id="1" dur="indefinite" restart="never" nodeType="tmRoot"/>
      </p:par>
    </p:tnLst>
  </p:timing>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750161048"/>
      </p:ext>
    </p:extLst>
  </p:cSld>
  <p:clrMapOvr>
    <a:masterClrMapping/>
  </p:clrMapOvr>
  <p:timing>
    <p:tnLst>
      <p:par>
        <p:cTn id="1" dur="indefinite" restart="never" nodeType="tmRoot"/>
      </p:par>
    </p:tnLst>
  </p:timing>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07787257"/>
      </p:ext>
    </p:extLst>
  </p:cSld>
  <p:clrMapOvr>
    <a:masterClrMapping/>
  </p:clrMapOvr>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36274152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49542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963440518"/>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418376860"/>
      </p:ext>
    </p:extLst>
  </p:cSld>
  <p:clrMapOvr>
    <a:masterClrMapping/>
  </p:clrMapOvr>
  <p:timing>
    <p:tnLst>
      <p:par>
        <p:cT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642012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204718044"/>
      </p:ext>
    </p:extLst>
  </p:cSld>
  <p:clrMapOvr>
    <a:masterClrMapping/>
  </p:clrMapOvr>
  <p:timing>
    <p:tnLst>
      <p:par>
        <p:cTn id="1" dur="indefinite" restart="never" nodeType="tmRoot"/>
      </p:par>
    </p:tnLst>
  </p:timing>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992724225"/>
      </p:ext>
    </p:extLst>
  </p:cSld>
  <p:clrMapOvr>
    <a:masterClrMapping/>
  </p:clrMapOvr>
  <p:timing>
    <p:tnLst>
      <p:par>
        <p:cTn id="1" dur="indefinite" restart="never" nodeType="tmRoot"/>
      </p:par>
    </p:tnLst>
  </p:timing>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6179281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31972624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70515037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550733276"/>
      </p:ext>
    </p:extLst>
  </p:cSld>
  <p:clrMapOvr>
    <a:masterClrMapping/>
  </p:clrMapOvr>
  <p:timing>
    <p:tnLst>
      <p:par>
        <p:cTn id="1" dur="indefinite" restart="never" nodeType="tmRoot"/>
      </p:par>
    </p:tnLst>
  </p:timing>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413379564"/>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952599803"/>
      </p:ext>
    </p:extLst>
  </p:cSld>
  <p:clrMapOvr>
    <a:masterClrMapping/>
  </p:clrMapOvr>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113383019"/>
      </p:ext>
    </p:extLst>
  </p:cSld>
  <p:clrMapOvr>
    <a:masterClrMapping/>
  </p:clrMapOvr>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237869506"/>
      </p:ext>
    </p:extLst>
  </p:cSld>
  <p:clrMapOvr>
    <a:masterClrMapping/>
  </p:clrMapOvr>
  <p:timing>
    <p:tnLst>
      <p:par>
        <p:cT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176672341"/>
      </p:ext>
    </p:extLst>
  </p:cSld>
  <p:clrMapOvr>
    <a:masterClrMapping/>
  </p:clrMapOvr>
  <p:timing>
    <p:tnLst>
      <p:par>
        <p:cTn id="1" dur="indefinite" restart="never" nodeType="tmRoot"/>
      </p:par>
    </p:tnLst>
  </p:timing>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90151836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291157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881248862"/>
      </p:ext>
    </p:extLst>
  </p:cSld>
  <p:clrMapOvr>
    <a:masterClrMapping/>
  </p:clrMapOvr>
  <p:timing>
    <p:tnLst>
      <p:par>
        <p:cTn id="1" dur="indefinite" restart="never" nodeType="tmRoot"/>
      </p:par>
    </p:tnLst>
  </p:timing>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6695344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790124604"/>
      </p:ext>
    </p:extLst>
  </p:cSld>
  <p:clrMapOvr>
    <a:masterClrMapping/>
  </p:clrMapOvr>
  <p:timing>
    <p:tnLst>
      <p:par>
        <p:cTn id="1" dur="indefinite" restart="never" nodeType="tmRoot"/>
      </p:par>
    </p:tnLst>
  </p:timing>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9473998"/>
      </p:ext>
    </p:extLst>
  </p:cSld>
  <p:clrMapOvr>
    <a:masterClrMapping/>
  </p:clrMapOvr>
  <p:timing>
    <p:tnLst>
      <p:par>
        <p:cTn id="1" dur="indefinite" restart="never" nodeType="tmRoot"/>
      </p:par>
    </p:tnLst>
  </p:timing>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1042499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19640112"/>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252632536"/>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7894584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458526544"/>
      </p:ext>
    </p:extLst>
  </p:cSld>
  <p:clrMapOvr>
    <a:masterClrMapping/>
  </p:clrMapOvr>
  <p:timing>
    <p:tnLst>
      <p:par>
        <p:cTn id="1" dur="indefinite" restart="never" nodeType="tmRoot"/>
      </p:par>
    </p:tnLst>
  </p:timing>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998358977"/>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277420143"/>
      </p:ext>
    </p:extLst>
  </p:cSld>
  <p:clrMapOvr>
    <a:masterClrMapping/>
  </p:clrMapOvr>
  <p:timing>
    <p:tnLst>
      <p:par>
        <p:cTn id="1" dur="indefinite" restart="never" nodeType="tmRoot"/>
      </p:par>
    </p:tnLst>
  </p:timing>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071307144"/>
      </p:ext>
    </p:extLst>
  </p:cSld>
  <p:clrMapOvr>
    <a:masterClrMapping/>
  </p:clrMapOvr>
  <p:timing>
    <p:tnLst>
      <p:par>
        <p:cTn id="1" dur="indefinite" restart="never" nodeType="tmRoot"/>
      </p:par>
    </p:tnLst>
  </p:timing>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198468334"/>
      </p:ext>
    </p:extLst>
  </p:cSld>
  <p:clrMapOvr>
    <a:masterClrMapping/>
  </p:clrMapOvr>
  <p:timing>
    <p:tnLst>
      <p:par>
        <p:cTn id="1" dur="indefinite" restart="never" nodeType="tmRoot"/>
      </p:par>
    </p:tnLst>
  </p:timing>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4534156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1925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974755134"/>
      </p:ext>
    </p:extLst>
  </p:cSld>
  <p:clrMapOvr>
    <a:masterClrMapping/>
  </p:clrMapOvr>
  <p:timing>
    <p:tnLst>
      <p:par>
        <p:cTn id="1" dur="indefinite" restart="never" nodeType="tmRoot"/>
      </p:par>
    </p:tnLst>
  </p:timing>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3937413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1214467202"/>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pPr/>
              <a:t>12/17/2009</a:t>
            </a:fld>
            <a:endParaRPr kumimoji="0" lang="es-ES"/>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kumimoji="0" lang="es-ES"/>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pPr/>
              <a:t>‹Nº›</a:t>
            </a:fld>
            <a:endParaRPr kumimoji="0" lang="es-ES"/>
          </a:p>
        </p:txBody>
      </p:sp>
    </p:spTree>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75871025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019290822"/>
      </p:ext>
    </p:extLst>
  </p:cSld>
  <p:clrMapOvr>
    <a:masterClrMapping/>
  </p:clrMapOvr>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4831773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01426317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98164201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768868343"/>
      </p:ext>
    </p:extLst>
  </p:cSld>
  <p:clrMapOvr>
    <a:masterClrMapping/>
  </p:clrMapOvr>
  <p:timing>
    <p:tnLst>
      <p:par>
        <p:cTn id="1" dur="indefinite" restart="never" nodeType="tmRoot"/>
      </p:par>
    </p:tnLst>
  </p:timing>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08548189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321442982"/>
      </p:ext>
    </p:extLst>
  </p:cSld>
  <p:clrMapOvr>
    <a:masterClrMapping/>
  </p:clrMapOvr>
  <p:timing>
    <p:tnLst>
      <p:par>
        <p:cTn id="1" dur="indefinite" restart="never" nodeType="tmRoot"/>
      </p:par>
    </p:tnLst>
  </p:timing>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173186293"/>
      </p:ext>
    </p:extLst>
  </p:cSld>
  <p:clrMapOvr>
    <a:masterClrMapping/>
  </p:clrMapOvr>
  <p:timing>
    <p:tnLst>
      <p:par>
        <p:cTn id="1" dur="indefinite" restart="never" nodeType="tmRoot"/>
      </p:par>
    </p:tnLst>
  </p:timing>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148337890"/>
      </p:ext>
    </p:extLst>
  </p:cSld>
  <p:clrMapOvr>
    <a:masterClrMapping/>
  </p:clrMapOvr>
  <p:timing>
    <p:tnLst>
      <p:par>
        <p:cTn id="1" dur="indefinite" restart="never" nodeType="tmRoot"/>
      </p:par>
    </p:tnLst>
  </p:timing>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69642263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166193933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455397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729816773"/>
      </p:ext>
    </p:extLst>
  </p:cSld>
  <p:clrMapOvr>
    <a:masterClrMapping/>
  </p:clrMapOvr>
  <p:timing>
    <p:tnLst>
      <p:par>
        <p:cT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2153892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4227018746"/>
      </p:ext>
    </p:extLst>
  </p:cSld>
  <p:clrMapOvr>
    <a:masterClrMapping/>
  </p:clrMapOvr>
  <p:timing>
    <p:tnLst>
      <p:par>
        <p:cTn id="1" dur="indefinite" restart="never" nodeType="tmRoot"/>
      </p:par>
    </p:tnLst>
  </p:timing>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903859735"/>
      </p:ext>
    </p:extLst>
  </p:cSld>
  <p:clrMapOvr>
    <a:masterClrMapping/>
  </p:clrMapOvr>
  <p:timing>
    <p:tnLst>
      <p:par>
        <p:cTn id="1" dur="indefinite" restart="never" nodeType="tmRoot"/>
      </p:par>
    </p:tnLst>
  </p:timing>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6468639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875469700"/>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11901490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074986227"/>
      </p:ext>
    </p:extLst>
  </p:cSld>
  <p:clrMapOvr>
    <a:masterClrMapping/>
  </p:clrMapOvr>
  <p:timing>
    <p:tnLst>
      <p:par>
        <p:cTn id="1" dur="indefinite" restart="never" nodeType="tmRoot"/>
      </p:par>
    </p:tnLst>
  </p:timing>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52060072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395877586"/>
      </p:ext>
    </p:extLst>
  </p:cSld>
  <p:clrMapOvr>
    <a:masterClrMapping/>
  </p:clrMapOvr>
  <p:timing>
    <p:tnLst>
      <p:par>
        <p:cTn id="1" dur="indefinite" restart="never" nodeType="tmRoot"/>
      </p:par>
    </p:tnLst>
  </p:timing>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40816042"/>
      </p:ext>
    </p:extLst>
  </p:cSld>
  <p:clrMapOvr>
    <a:masterClrMapping/>
  </p:clrMapOvr>
  <p:timing>
    <p:tnLst>
      <p:par>
        <p:cTn id="1" dur="indefinite" restart="never" nodeType="tmRoot"/>
      </p:par>
    </p:tnLst>
  </p:timing>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873305453"/>
      </p:ext>
    </p:extLst>
  </p:cSld>
  <p:clrMapOvr>
    <a:masterClrMapping/>
  </p:clrMapOvr>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997828371"/>
      </p:ext>
    </p:extLst>
  </p:cSld>
  <p:clrMapOvr>
    <a:masterClrMapping/>
  </p:clrMapOvr>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09574000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3860959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85337035"/>
      </p:ext>
    </p:extLst>
  </p:cSld>
  <p:clrMapOvr>
    <a:masterClrMapping/>
  </p:clrMapOvr>
  <p:timing>
    <p:tnLst>
      <p:par>
        <p:cTn id="1" dur="indefinite" restart="never" nodeType="tmRoot"/>
      </p:par>
    </p:tnLst>
  </p:timing>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6800095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671339840"/>
      </p:ext>
    </p:extLst>
  </p:cSld>
  <p:clrMapOvr>
    <a:masterClrMapping/>
  </p:clrMapOvr>
  <p:timing>
    <p:tnLst>
      <p:par>
        <p:cTn id="1" dur="indefinite" restart="never" nodeType="tmRoot"/>
      </p:par>
    </p:tn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521833820"/>
      </p:ext>
    </p:extLst>
  </p:cSld>
  <p:clrMapOvr>
    <a:masterClrMapping/>
  </p:clrMapOvr>
  <p:timing>
    <p:tnLst>
      <p:par>
        <p:cTn id="1" dur="indefinite" restart="never" nodeType="tmRoot"/>
      </p:par>
    </p:tnLst>
  </p:timing>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908018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221140634"/>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32146163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436435749"/>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4044226590"/>
      </p:ext>
    </p:extLst>
  </p:cSld>
  <p:clrMapOvr>
    <a:masterClrMapping/>
  </p:clrMapOvr>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228948842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321737024"/>
      </p:ext>
    </p:extLst>
  </p:cSld>
  <p:clrMapOvr>
    <a:masterClrMapping/>
  </p:clrMapOvr>
  <p:timing>
    <p:tnLst>
      <p:par>
        <p:cT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4222155756"/>
      </p:ext>
    </p:extLst>
  </p:cSld>
  <p:clrMapOvr>
    <a:masterClrMapping/>
  </p:clrMapOvr>
  <p:timing>
    <p:tnLst>
      <p:par>
        <p:cTn id="1" dur="indefinite" restart="never" nodeType="tmRoot"/>
      </p:par>
    </p:tnLst>
  </p:timing>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1857927387"/>
      </p:ext>
    </p:extLst>
  </p:cSld>
  <p:clrMapOvr>
    <a:masterClrMapping/>
  </p:clrMapOvr>
  <p:timing>
    <p:tnLst>
      <p:par>
        <p:cTn id="1" dur="indefinite" restart="never" nodeType="tmRoot"/>
      </p:par>
    </p:tnLst>
  </p:timing>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3033307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883500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111859833"/>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739909527"/>
      </p:ext>
    </p:extLst>
  </p:cSld>
  <p:clrMapOvr>
    <a:masterClrMapping/>
  </p:clrMapOvr>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450023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242031284"/>
      </p:ext>
    </p:extLst>
  </p:cSld>
  <p:clrMapOvr>
    <a:masterClrMapping/>
  </p:clrMapOvr>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559975431"/>
      </p:ext>
    </p:extLst>
  </p:cSld>
  <p:clrMapOvr>
    <a:masterClrMapping/>
  </p:clrMapOvr>
  <p:timing>
    <p:tnLst>
      <p:par>
        <p:cTn id="1" dur="indefinite" restart="never" nodeType="tmRoot"/>
      </p:par>
    </p:tnLst>
  </p:timing>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7165988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376125338"/>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4008093164"/>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3757403993"/>
      </p:ext>
    </p:extLst>
  </p:cSld>
  <p:clrMapOvr>
    <a:masterClrMapping/>
  </p:clrMapOvr>
  <p:timing>
    <p:tnLst>
      <p:par>
        <p:cT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987095044"/>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556573907"/>
      </p:ext>
    </p:extLst>
  </p:cSld>
  <p:clrMapOvr>
    <a:masterClrMapping/>
  </p:clrMapOvr>
  <p:timing>
    <p:tnLst>
      <p:par>
        <p:cTn id="1" dur="indefinite" restart="never" nodeType="tmRoot"/>
      </p:par>
    </p:tnLst>
  </p:timing>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3083201668"/>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677664524"/>
      </p:ext>
    </p:extLst>
  </p:cSld>
  <p:clrMapOvr>
    <a:masterClrMapping/>
  </p:clrMapOvr>
  <p:timing>
    <p:tnLst>
      <p:par>
        <p:cTn id="1" dur="indefinite" restart="never" nodeType="tmRoot"/>
      </p:par>
    </p:tnLst>
  </p:timing>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93354407"/>
      </p:ext>
    </p:extLst>
  </p:cSld>
  <p:clrMapOvr>
    <a:masterClrMapping/>
  </p:clrMapOvr>
  <p:timing>
    <p:tnLst>
      <p:par>
        <p:cTn id="1" dur="indefinite" restart="never" nodeType="tmRoot"/>
      </p:par>
    </p:tnLst>
  </p:timing>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03122009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309559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3504958977"/>
      </p:ext>
    </p:extLst>
  </p:cSld>
  <p:clrMapOvr>
    <a:masterClrMapping/>
  </p:clrMapOvr>
  <p:timing>
    <p:tnLst>
      <p:par>
        <p:cTn id="1" dur="indefinite" restart="never" nodeType="tmRoot"/>
      </p:par>
    </p:tnLst>
  </p:timing>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164566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717472319"/>
      </p:ext>
    </p:extLst>
  </p:cSld>
  <p:clrMapOvr>
    <a:masterClrMapping/>
  </p:clrMapOvr>
  <p:timing>
    <p:tnLst>
      <p:par>
        <p:cT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85081128"/>
      </p:ext>
    </p:extLst>
  </p:cSld>
  <p:clrMapOvr>
    <a:masterClrMapping/>
  </p:clrMapOvr>
  <p:timing>
    <p:tnLst>
      <p:par>
        <p:cT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7152414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29965525"/>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795303461"/>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279030239"/>
      </p:ext>
    </p:extLst>
  </p:cSld>
  <p:clrMapOvr>
    <a:masterClrMapping/>
  </p:clrMapOvr>
  <p:timing>
    <p:tnLst>
      <p:par>
        <p:cTn id="1" dur="indefinite" restart="never" nodeType="tmRoot"/>
      </p:par>
    </p:tnLst>
  </p:timing>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464456649"/>
      </p:ext>
    </p:extLst>
  </p:cSld>
  <p:clrMapOvr>
    <a:masterClrMapping/>
  </p:clrMapOvr>
  <p:timing>
    <p:tnLst>
      <p:par>
        <p:cTn id="1" dur="indefinite" restart="never" nodeType="tmRoot"/>
      </p:par>
    </p:tnLst>
  </p:timing>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674535390"/>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829289467"/>
      </p:ext>
    </p:extLst>
  </p:cSld>
  <p:clrMapOvr>
    <a:masterClrMapping/>
  </p:clrMapOvr>
  <p:timing>
    <p:tnLst>
      <p:par>
        <p:cTn id="1" dur="indefinite" restart="never" nodeType="tmRoot"/>
      </p:par>
    </p:tnLst>
  </p:timing>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717684773"/>
      </p:ext>
    </p:extLst>
  </p:cSld>
  <p:clrMapOvr>
    <a:masterClrMapping/>
  </p:clrMapOvr>
  <p:timing>
    <p:tnLst>
      <p:par>
        <p:cTn id="1" dur="indefinite" restart="never" nodeType="tmRoot"/>
      </p:par>
    </p:tnLst>
  </p:timing>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824533302"/>
      </p:ext>
    </p:extLst>
  </p:cSld>
  <p:clrMapOvr>
    <a:masterClrMapping/>
  </p:clrMapOvr>
  <p:timing>
    <p:tnLst>
      <p:par>
        <p:cTn id="1" dur="indefinite" restart="never" nodeType="tmRoot"/>
      </p:par>
    </p:tnLst>
  </p:timing>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0071504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286212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4224170232"/>
      </p:ext>
    </p:extLst>
  </p:cSld>
  <p:clrMapOvr>
    <a:masterClrMapping/>
  </p:clrMapOvr>
  <p:timing>
    <p:tnLst>
      <p:par>
        <p:cT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5323865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180086315"/>
      </p:ext>
    </p:extLst>
  </p:cSld>
  <p:clrMapOvr>
    <a:masterClrMapping/>
  </p:clrMapOvr>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25559282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16537607"/>
      </p:ext>
    </p:extLst>
  </p:cSld>
  <p:clrMapOvr>
    <a:masterClrMapping/>
  </p:clrMapOvr>
  <p:timing>
    <p:tnLst>
      <p:par>
        <p:cTn id="1" dur="indefinite" restart="never" nodeType="tmRoot"/>
      </p:par>
    </p:tnLst>
  </p:timing>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273299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3014867243"/>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3586140770"/>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1083372599"/>
      </p:ext>
    </p:extLst>
  </p:cSld>
  <p:clrMapOvr>
    <a:masterClrMapping/>
  </p:clrMapOvr>
  <p:timing>
    <p:tnLst>
      <p:par>
        <p:cTn id="1" dur="indefinite" restart="never" nodeType="tmRoot"/>
      </p:par>
    </p:tnLst>
  </p:timing>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035665642"/>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13176414"/>
      </p:ext>
    </p:extLst>
  </p:cSld>
  <p:clrMapOvr>
    <a:masterClrMapping/>
  </p:clrMapOvr>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1008038234"/>
      </p:ext>
    </p:extLst>
  </p:cSld>
  <p:clrMapOvr>
    <a:masterClrMapping/>
  </p:clrMapOvr>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4203444268"/>
      </p:ext>
    </p:extLst>
  </p:cSld>
  <p:clrMapOvr>
    <a:masterClrMapping/>
  </p:clrMapOvr>
  <p:timing>
    <p:tnLst>
      <p:par>
        <p:cTn id="1" dur="indefinite" restart="never" nodeType="tmRoot"/>
      </p:par>
    </p:tnLst>
  </p:timing>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4231579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357143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2932718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466765521"/>
      </p:ext>
    </p:extLst>
  </p:cSld>
  <p:clrMapOvr>
    <a:masterClrMapping/>
  </p:clrMapOvr>
  <p:timing>
    <p:tnLst>
      <p:par>
        <p:cTn id="1" dur="indefinite" restart="never" nodeType="tmRoot"/>
      </p:par>
    </p:tnLst>
  </p:timing>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82179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355881127"/>
      </p:ext>
    </p:extLst>
  </p:cSld>
  <p:clrMapOvr>
    <a:masterClrMapping/>
  </p:clrMapOvr>
  <p:timing>
    <p:tnLst>
      <p:par>
        <p:cTn id="1" dur="indefinite" restart="never" nodeType="tmRoot"/>
      </p:par>
    </p:tnLst>
  </p:timing>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3826870102"/>
      </p:ext>
    </p:extLst>
  </p:cSld>
  <p:clrMapOvr>
    <a:masterClrMapping/>
  </p:clrMapOvr>
  <p:timing>
    <p:tnLst>
      <p:par>
        <p:cTn id="1" dur="indefinite" restart="never" nodeType="tmRoot"/>
      </p:par>
    </p:tnLst>
  </p:timing>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716268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preserve="1" userDrawn="1">
  <p:cSld name="Sólo el títul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6" name="Title 1"/>
          <p:cNvSpPr>
            <a:spLocks noGrp="1"/>
          </p:cNvSpPr>
          <p:nvPr>
            <p:ph type="title" hasCustomPrompt="1"/>
          </p:nvPr>
        </p:nvSpPr>
        <p:spPr>
          <a:xfrm>
            <a:off x="290400" y="3081000"/>
            <a:ext cx="8686800" cy="1095600"/>
          </a:xfrm>
        </p:spPr>
        <p:txBody>
          <a:bodyPr>
            <a:normAutofit/>
          </a:bodyPr>
          <a:lstStyle>
            <a:lvl1pPr algn="ctr" eaLnBrk="1" latinLnBrk="0" hangingPunct="1">
              <a:defRPr kumimoji="0" lang="es-ES" sz="4600" b="1" kern="1200" spc="-150" baseline="0">
                <a:ln>
                  <a:gradFill>
                    <a:gsLst>
                      <a:gs pos="0">
                        <a:schemeClr val="bg1"/>
                      </a:gs>
                      <a:gs pos="50000">
                        <a:schemeClr val="bg1">
                          <a:lumMod val="75000"/>
                        </a:schemeClr>
                      </a:gs>
                    </a:gsLst>
                    <a:lin ang="5400000" scaled="0"/>
                  </a:gradFill>
                </a:ln>
                <a:gradFill>
                  <a:gsLst>
                    <a:gs pos="11000">
                      <a:schemeClr val="bg1">
                        <a:lumMod val="75000"/>
                      </a:schemeClr>
                    </a:gs>
                    <a:gs pos="91000">
                      <a:schemeClr val="bg1"/>
                    </a:gs>
                  </a:gsLst>
                  <a:lin ang="16200000" scaled="1"/>
                </a:gradFill>
                <a:effectLst>
                  <a:outerShdw blurRad="38100" algn="ctr" rotWithShape="0">
                    <a:prstClr val="black">
                      <a:alpha val="25000"/>
                    </a:prstClr>
                  </a:outerShdw>
                  <a:reflection blurRad="6350" stA="60000" endA="900" endPos="58000" dir="5400000" sy="-100000" algn="bl" rotWithShape="0"/>
                </a:effectLst>
                <a:latin typeface="+mn-lt"/>
                <a:ea typeface="+mn-ea"/>
                <a:cs typeface="+mn-cs"/>
              </a:defRPr>
            </a:lvl1pPr>
          </a:lstStyle>
          <a:p>
            <a:r>
              <a:rPr kumimoji="0" lang="es-ES"/>
              <a:t>Haga clic para modificar el estilo de título del patrón</a:t>
            </a:r>
          </a:p>
        </p:txBody>
      </p:sp>
      <p:sp>
        <p:nvSpPr>
          <p:cNvPr id="7" name="Text Placeholder 2"/>
          <p:cNvSpPr>
            <a:spLocks noGrp="1"/>
          </p:cNvSpPr>
          <p:nvPr>
            <p:ph type="body" idx="1"/>
          </p:nvPr>
        </p:nvSpPr>
        <p:spPr>
          <a:xfrm>
            <a:off x="283952" y="2424752"/>
            <a:ext cx="8694000" cy="639762"/>
          </a:xfrm>
        </p:spPr>
        <p:txBody>
          <a:bodyPr anchor="b">
            <a:normAutofit/>
          </a:bodyPr>
          <a:lstStyle>
            <a:lvl1pPr marL="0" indent="0" algn="ctr" eaLnBrk="1" latinLnBrk="0" hangingPunct="1">
              <a:buNone/>
              <a:defRPr kumimoji="0" lang="es-ES" sz="2800" kern="1200">
                <a:solidFill>
                  <a:srgbClr val="2E507A">
                    <a:alpha val="81000"/>
                  </a:srgbClr>
                </a:solidFill>
                <a:latin typeface="+mn-lt"/>
                <a:ea typeface="+mn-ea"/>
                <a:cs typeface="+mn-cs"/>
              </a:defRPr>
            </a:lvl1pPr>
            <a:lvl2pPr marL="457200" indent="0" eaLnBrk="1" latinLnBrk="0" hangingPunct="1">
              <a:buNone/>
              <a:defRPr kumimoji="0" lang="es-ES" sz="2000" b="1"/>
            </a:lvl2pPr>
            <a:lvl3pPr marL="914400" indent="0" eaLnBrk="1" latinLnBrk="0" hangingPunct="1">
              <a:buNone/>
              <a:defRPr kumimoji="0" lang="es-ES" sz="1800" b="1"/>
            </a:lvl3pPr>
            <a:lvl4pPr marL="1371600" indent="0" eaLnBrk="1" latinLnBrk="0" hangingPunct="1">
              <a:buNone/>
              <a:defRPr kumimoji="0" lang="es-ES" sz="1600" b="1"/>
            </a:lvl4pPr>
            <a:lvl5pPr marL="1828800" indent="0" eaLnBrk="1" latinLnBrk="0" hangingPunct="1">
              <a:buNone/>
              <a:defRPr kumimoji="0" lang="es-ES" sz="1600" b="1"/>
            </a:lvl5pPr>
            <a:lvl6pPr marL="2286000" indent="0" eaLnBrk="1" latinLnBrk="0" hangingPunct="1">
              <a:buNone/>
              <a:defRPr kumimoji="0" lang="es-ES" sz="1600" b="1"/>
            </a:lvl6pPr>
            <a:lvl7pPr marL="2743200" indent="0" eaLnBrk="1" latinLnBrk="0" hangingPunct="1">
              <a:buNone/>
              <a:defRPr kumimoji="0" lang="es-ES" sz="1600" b="1"/>
            </a:lvl7pPr>
            <a:lvl8pPr marL="3200400" indent="0" eaLnBrk="1" latinLnBrk="0" hangingPunct="1">
              <a:buNone/>
              <a:defRPr kumimoji="0" lang="es-ES" sz="1600" b="1"/>
            </a:lvl8pPr>
            <a:lvl9pPr marL="3657600" indent="0" eaLnBrk="1" latinLnBrk="0" hangingPunct="1">
              <a:buNone/>
              <a:defRPr kumimoji="0" lang="es-ES" sz="1600" b="1"/>
            </a:lvl9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1676135771"/>
      </p:ext>
    </p:extLst>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preserve="1" userDrawn="1">
  <p:cSld name="Título con texto ">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7" name="Rectangle 6"/>
          <p:cNvSpPr/>
          <p:nvPr userDrawn="1"/>
        </p:nvSpPr>
        <p:spPr>
          <a:xfrm>
            <a:off x="0" y="2895600"/>
            <a:ext cx="7543800" cy="2133600"/>
          </a:xfrm>
          <a:prstGeom prst="rect">
            <a:avLst/>
          </a:prstGeom>
          <a:gradFill flip="none" rotWithShape="1">
            <a:gsLst>
              <a:gs pos="63000">
                <a:schemeClr val="tx1">
                  <a:lumMod val="85000"/>
                  <a:lumOff val="15000"/>
                  <a:alpha val="49000"/>
                </a:schemeClr>
              </a:gs>
              <a:gs pos="100000">
                <a:schemeClr val="tx1">
                  <a:lumMod val="95000"/>
                  <a:lumOff val="5000"/>
                  <a:alpha val="5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sp>
        <p:nvSpPr>
          <p:cNvPr id="9" name="Title 1"/>
          <p:cNvSpPr>
            <a:spLocks noGrp="1"/>
          </p:cNvSpPr>
          <p:nvPr>
            <p:ph type="title"/>
          </p:nvPr>
        </p:nvSpPr>
        <p:spPr>
          <a:xfrm>
            <a:off x="414867" y="3200400"/>
            <a:ext cx="7010400" cy="1676400"/>
          </a:xfrm>
        </p:spPr>
        <p:txBody>
          <a:bodyPr>
            <a:normAutofit/>
          </a:bodyPr>
          <a:lstStyle>
            <a:lvl1pPr marL="0" algn="l" defTabSz="914400" rtl="0" eaLnBrk="1" latinLnBrk="0" hangingPunct="1">
              <a:defRPr kumimoji="0" lang="es-ES" sz="4000" kern="1200">
                <a:solidFill>
                  <a:schemeClr val="bg1"/>
                </a:solidFill>
                <a:latin typeface="+mn-lt"/>
                <a:ea typeface="+mn-ea"/>
                <a:cs typeface="+mn-cs"/>
              </a:defRPr>
            </a:lvl1pPr>
          </a:lstStyle>
          <a:p>
            <a:pPr eaLnBrk="1" latinLnBrk="0" hangingPunct="1"/>
            <a:r>
              <a:rPr lang="es-ES" smtClean="0"/>
              <a:t>Haga clic para modificar el estilo de título del patrón</a:t>
            </a:r>
            <a:endParaRPr/>
          </a:p>
        </p:txBody>
      </p:sp>
      <p:sp>
        <p:nvSpPr>
          <p:cNvPr id="10" name="Text Placeholder 15"/>
          <p:cNvSpPr>
            <a:spLocks noGrp="1"/>
          </p:cNvSpPr>
          <p:nvPr>
            <p:ph type="body" sz="quarter" idx="14" hasCustomPrompt="1"/>
          </p:nvPr>
        </p:nvSpPr>
        <p:spPr>
          <a:xfrm>
            <a:off x="4648200" y="664780"/>
            <a:ext cx="4191000" cy="381000"/>
          </a:xfrm>
        </p:spPr>
        <p:txBody>
          <a:bodyPr>
            <a:normAutofit/>
          </a:bodyPr>
          <a:lstStyle>
            <a:lvl1pPr algn="r" eaLnBrk="1" latinLnBrk="0" hangingPunct="1">
              <a:buNone/>
              <a:defRPr kumimoji="0" lang="es-ES" sz="1800" b="1" kern="1200">
                <a:solidFill>
                  <a:schemeClr val="bg1">
                    <a:lumMod val="65000"/>
                  </a:schemeClr>
                </a:solidFill>
                <a:latin typeface="Calibri" pitchFamily="34" charset="0"/>
                <a:ea typeface="+mn-ea"/>
                <a:cs typeface="+mn-cs"/>
              </a:defRPr>
            </a:lvl1pPr>
          </a:lstStyle>
          <a:p>
            <a:pPr lvl="0"/>
            <a:r>
              <a:rPr kumimoji="0" lang="es-ES"/>
              <a:t>Haga clic para modificar el estilo de subtítulo del patrón</a:t>
            </a:r>
          </a:p>
        </p:txBody>
      </p:sp>
    </p:spTree>
    <p:extLst>
      <p:ext uri="{BB962C8B-B14F-4D97-AF65-F5344CB8AC3E}">
        <p14:creationId xmlns:p14="http://schemas.microsoft.com/office/powerpoint/2010/main" val="989047437"/>
      </p:ext>
    </p:extLst>
  </p:cSld>
  <p:clrMapOvr>
    <a:masterClrMapping/>
  </p:clrMapOvr>
  <mc:AlternateContent xmlns:mc="http://schemas.openxmlformats.org/markup-compatibility/2006" xmlns:p14="http://schemas.microsoft.com/office/powerpoint/2010/main">
    <mc:Choice Requires="p14">
      <p:transition spd="slow" p14:dur="2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75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1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utoUpdateAnimBg="0"/>
    </p:bld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28600" y="609600"/>
            <a:ext cx="3008313" cy="825500"/>
          </a:xfrm>
        </p:spPr>
        <p:txBody>
          <a:bodyPr anchor="b"/>
          <a:lstStyle>
            <a:lvl1pPr algn="l" eaLnBrk="1" latinLnBrk="0" hangingPunct="1">
              <a:defRPr kumimoji="0" lang="es-ES" sz="2000" b="1"/>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a:xfrm>
            <a:off x="3803650" y="609600"/>
            <a:ext cx="5111750" cy="5334000"/>
          </a:xfrm>
        </p:spPr>
        <p:txBody>
          <a:bodyPr/>
          <a:lstStyle>
            <a:lvl1pPr eaLnBrk="1" latinLnBrk="0" hangingPunct="1">
              <a:defRPr kumimoji="0" lang="es-ES" sz="2800">
                <a:solidFill>
                  <a:schemeClr val="bg1"/>
                </a:solidFill>
              </a:defRPr>
            </a:lvl1pPr>
            <a:lvl2pPr eaLnBrk="1" latinLnBrk="0" hangingPunct="1">
              <a:defRPr kumimoji="0" lang="es-ES" sz="2800">
                <a:solidFill>
                  <a:schemeClr val="bg1"/>
                </a:solidFill>
              </a:defRPr>
            </a:lvl2pPr>
            <a:lvl3pPr eaLnBrk="1" latinLnBrk="0" hangingPunct="1">
              <a:defRPr kumimoji="0" lang="es-ES" sz="2400">
                <a:solidFill>
                  <a:schemeClr val="bg1"/>
                </a:solidFill>
              </a:defRPr>
            </a:lvl3pPr>
            <a:lvl4pPr eaLnBrk="1" latinLnBrk="0" hangingPunct="1">
              <a:defRPr kumimoji="0" lang="es-ES" sz="2000">
                <a:solidFill>
                  <a:schemeClr val="bg1"/>
                </a:solidFill>
              </a:defRPr>
            </a:lvl4pPr>
            <a:lvl5pPr eaLnBrk="1" latinLnBrk="0" hangingPunct="1">
              <a:defRPr kumimoji="0" lang="es-ES" sz="2000">
                <a:solidFill>
                  <a:schemeClr val="bg1"/>
                </a:solidFill>
              </a:defRPr>
            </a:lvl5pPr>
            <a:lvl6pPr eaLnBrk="1" latinLnBrk="0" hangingPunct="1">
              <a:defRPr kumimoji="0" lang="es-ES" sz="2000"/>
            </a:lvl6pPr>
            <a:lvl7pPr eaLnBrk="1" latinLnBrk="0" hangingPunct="1">
              <a:defRPr kumimoji="0" lang="es-ES" sz="2000"/>
            </a:lvl7pPr>
            <a:lvl8pPr eaLnBrk="1" latinLnBrk="0" hangingPunct="1">
              <a:defRPr kumimoji="0" lang="es-ES" sz="2000"/>
            </a:lvl8pPr>
            <a:lvl9pPr eaLnBrk="1" latinLnBrk="0" hangingPunct="1">
              <a:defRPr kumimoji="0" lang="es-ES" sz="20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Text Placeholder 3"/>
          <p:cNvSpPr>
            <a:spLocks noGrp="1"/>
          </p:cNvSpPr>
          <p:nvPr>
            <p:ph type="body" sz="half" idx="2"/>
          </p:nvPr>
        </p:nvSpPr>
        <p:spPr>
          <a:xfrm>
            <a:off x="228600" y="1435101"/>
            <a:ext cx="3008313" cy="3822699"/>
          </a:xfrm>
        </p:spPr>
        <p:txBody>
          <a:bodyPr/>
          <a:lstStyle>
            <a:lvl1pPr marL="0" indent="0" eaLnBrk="1" latinLnBrk="0" hangingPunct="1">
              <a:buNone/>
              <a:defRPr kumimoji="0" lang="es-ES" sz="1400">
                <a:solidFill>
                  <a:schemeClr val="tx1">
                    <a:lumMod val="75000"/>
                    <a:lumOff val="25000"/>
                  </a:schemeClr>
                </a:solidFill>
              </a:defRPr>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65117873"/>
      </p:ext>
    </p:extLst>
  </p:cSld>
  <p:clrMapOvr>
    <a:masterClrMapping/>
  </p:clrMapOvr>
  <p:timing>
    <p:tnLst>
      <p:par>
        <p:cT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preserve="1" userDrawn="1">
  <p:cSld name="Contenido multimedia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6" name="Rectangle 5"/>
          <p:cNvSpPr/>
          <p:nvPr userDrawn="1"/>
        </p:nvSpPr>
        <p:spPr>
          <a:xfrm>
            <a:off x="595263" y="4800600"/>
            <a:ext cx="4873752"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7" name="Title 1"/>
          <p:cNvSpPr>
            <a:spLocks noGrp="1"/>
          </p:cNvSpPr>
          <p:nvPr>
            <p:ph type="title"/>
          </p:nvPr>
        </p:nvSpPr>
        <p:spPr>
          <a:xfrm>
            <a:off x="606552" y="4800600"/>
            <a:ext cx="4809244"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9" name="Media Placeholder 8"/>
          <p:cNvSpPr>
            <a:spLocks noGrp="1"/>
          </p:cNvSpPr>
          <p:nvPr>
            <p:ph type="media" sz="quarter" idx="13"/>
          </p:nvPr>
        </p:nvSpPr>
        <p:spPr>
          <a:xfrm>
            <a:off x="587022" y="838200"/>
            <a:ext cx="4873752" cy="3812822"/>
          </a:xfrm>
        </p:spPr>
        <p:txBody>
          <a:bodyPr/>
          <a:lstStyle>
            <a:lvl1pPr eaLnBrk="1" latinLnBrk="0" hangingPunct="1">
              <a:buNone/>
              <a:defRPr kumimoji="0" lang="es-ES"/>
            </a:lvl1pPr>
          </a:lstStyle>
          <a:p>
            <a:pPr eaLnBrk="1" latinLnBrk="0" hangingPunct="1"/>
            <a:r>
              <a:rPr lang="es-ES" smtClean="0"/>
              <a:t>Haga clic en el icono para agregar medios</a:t>
            </a:r>
            <a:endParaRPr/>
          </a:p>
        </p:txBody>
      </p:sp>
      <p:sp>
        <p:nvSpPr>
          <p:cNvPr id="11" name="Text Placeholder 10"/>
          <p:cNvSpPr>
            <a:spLocks noGrp="1"/>
          </p:cNvSpPr>
          <p:nvPr>
            <p:ph type="body" sz="quarter" idx="14"/>
          </p:nvPr>
        </p:nvSpPr>
        <p:spPr>
          <a:xfrm>
            <a:off x="5776863" y="838200"/>
            <a:ext cx="2819400" cy="4636911"/>
          </a:xfrm>
        </p:spPr>
        <p:txBody>
          <a:bodyPr>
            <a:normAutofit/>
          </a:bodyPr>
          <a:lstStyle>
            <a:lvl1pPr marL="0" indent="0" algn="l" eaLnBrk="1" latinLnBrk="0" hangingPunct="1">
              <a:buNone/>
              <a:defRPr kumimoji="0" lang="es-ES" sz="2400">
                <a:solidFill>
                  <a:schemeClr val="bg1"/>
                </a:solidFill>
              </a:defRPr>
            </a:lvl1pPr>
          </a:lstStyle>
          <a:p>
            <a:pPr lvl="0" eaLnBrk="1" latinLnBrk="0" hangingPunct="1"/>
            <a:r>
              <a:rPr lang="es-ES" smtClean="0"/>
              <a:t>Haga clic para modificar el estilo de texto del patrón</a:t>
            </a:r>
          </a:p>
        </p:txBody>
      </p:sp>
    </p:spTree>
    <p:extLst>
      <p:ext uri="{BB962C8B-B14F-4D97-AF65-F5344CB8AC3E}">
        <p14:creationId xmlns:p14="http://schemas.microsoft.com/office/powerpoint/2010/main" val="4201654279"/>
      </p:ext>
    </p:extLst>
  </p:cSld>
  <p:clrMapOvr>
    <a:masterClrMapping/>
  </p:clrMapOvr>
  <mc:AlternateContent xmlns:mc="http://schemas.openxmlformats.org/markup-compatibility/2006" xmlns:p14="http://schemas.microsoft.com/office/powerpoint/2010/main">
    <mc:Choice Requires="p14">
      <p:transition spd="slow" p14:dur="2000">
        <p:wipe/>
      </p:transition>
    </mc:Choice>
    <mc:Fallback xmlns="">
      <p:transition spd="slow">
        <p:wipe/>
      </p:transition>
    </mc:Fallback>
  </mc:AlternateContent>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2195887351"/>
      </p:ext>
    </p:extLst>
  </p:cSld>
  <p:clrMapOvr>
    <a:masterClrMapping/>
  </p:clrMapOvr>
  <p:timing>
    <p:tnLst>
      <p:par>
        <p:cTn id="1" dur="indefinite" restart="never" nodeType="tmRoot"/>
      </p:par>
    </p:tnLst>
  </p:timing>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1792800" y="4800600"/>
            <a:ext cx="5500800" cy="685800"/>
          </a:xfrm>
          <a:prstGeom prst="rect">
            <a:avLst/>
          </a:prstGeom>
          <a:solidFill>
            <a:schemeClr val="tx1">
              <a:lumMod val="95000"/>
              <a:lumOff val="5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b="1">
              <a:solidFill>
                <a:prstClr val="white"/>
              </a:solidFill>
              <a:latin typeface="Georgia" pitchFamily="18" charset="0"/>
            </a:endParaRPr>
          </a:p>
        </p:txBody>
      </p:sp>
      <p:sp>
        <p:nvSpPr>
          <p:cNvPr id="2" name="Title 1"/>
          <p:cNvSpPr>
            <a:spLocks noGrp="1"/>
          </p:cNvSpPr>
          <p:nvPr>
            <p:ph type="title"/>
          </p:nvPr>
        </p:nvSpPr>
        <p:spPr>
          <a:xfrm>
            <a:off x="1792288" y="4800600"/>
            <a:ext cx="5486400" cy="566738"/>
          </a:xfrm>
        </p:spPr>
        <p:txBody>
          <a:bodyPr anchor="b">
            <a:normAutofit/>
          </a:bodyPr>
          <a:lstStyle>
            <a:lvl1pPr algn="ctr" eaLnBrk="1" latinLnBrk="0" hangingPunct="1">
              <a:defRPr kumimoji="0" lang="es-ES" sz="1800" b="0" i="1">
                <a:solidFill>
                  <a:schemeClr val="bg1">
                    <a:lumMod val="85000"/>
                  </a:schemeClr>
                </a:solidFill>
                <a:latin typeface="Georgia" pitchFamily="18" charset="0"/>
              </a:defRPr>
            </a:lvl1pPr>
          </a:lstStyle>
          <a:p>
            <a:pPr eaLnBrk="1" latinLnBrk="0" hangingPunct="1"/>
            <a:r>
              <a:rPr lang="es-ES" smtClean="0"/>
              <a:t>Haga clic para modificar el estilo de título del patrón</a:t>
            </a:r>
            <a:endParaRPr/>
          </a:p>
        </p:txBody>
      </p:sp>
      <p:sp>
        <p:nvSpPr>
          <p:cNvPr id="3" name="Picture Placeholder 2"/>
          <p:cNvSpPr>
            <a:spLocks noGrp="1"/>
          </p:cNvSpPr>
          <p:nvPr>
            <p:ph type="pic" idx="1"/>
          </p:nvPr>
        </p:nvSpPr>
        <p:spPr>
          <a:xfrm>
            <a:off x="1792288" y="612775"/>
            <a:ext cx="5486400" cy="4114800"/>
          </a:xfrm>
        </p:spPr>
        <p:txBody>
          <a:bodyPr/>
          <a:lstStyle>
            <a:lvl1pPr marL="0" indent="0" eaLnBrk="1" latinLnBrk="0" hangingPunct="1">
              <a:buNone/>
              <a:defRPr kumimoji="0" lang="es-ES" sz="3200"/>
            </a:lvl1pPr>
            <a:lvl2pPr marL="457200" indent="0" eaLnBrk="1" latinLnBrk="0" hangingPunct="1">
              <a:buNone/>
              <a:defRPr kumimoji="0" lang="es-ES" sz="2800"/>
            </a:lvl2pPr>
            <a:lvl3pPr marL="914400" indent="0" eaLnBrk="1" latinLnBrk="0" hangingPunct="1">
              <a:buNone/>
              <a:defRPr kumimoji="0" lang="es-ES" sz="2400"/>
            </a:lvl3pPr>
            <a:lvl4pPr marL="1371600" indent="0" eaLnBrk="1" latinLnBrk="0" hangingPunct="1">
              <a:buNone/>
              <a:defRPr kumimoji="0" lang="es-ES" sz="2000"/>
            </a:lvl4pPr>
            <a:lvl5pPr marL="1828800" indent="0" eaLnBrk="1" latinLnBrk="0" hangingPunct="1">
              <a:buNone/>
              <a:defRPr kumimoji="0" lang="es-ES" sz="2000"/>
            </a:lvl5pPr>
            <a:lvl6pPr marL="2286000" indent="0" eaLnBrk="1" latinLnBrk="0" hangingPunct="1">
              <a:buNone/>
              <a:defRPr kumimoji="0" lang="es-ES" sz="2000"/>
            </a:lvl6pPr>
            <a:lvl7pPr marL="2743200" indent="0" eaLnBrk="1" latinLnBrk="0" hangingPunct="1">
              <a:buNone/>
              <a:defRPr kumimoji="0" lang="es-ES" sz="2000"/>
            </a:lvl7pPr>
            <a:lvl8pPr marL="3200400" indent="0" eaLnBrk="1" latinLnBrk="0" hangingPunct="1">
              <a:buNone/>
              <a:defRPr kumimoji="0" lang="es-ES" sz="2000"/>
            </a:lvl8pPr>
            <a:lvl9pPr marL="3657600" indent="0" eaLnBrk="1" latinLnBrk="0" hangingPunct="1">
              <a:buNone/>
              <a:defRPr kumimoji="0" lang="es-ES" sz="2000"/>
            </a:lvl9pPr>
          </a:lstStyle>
          <a:p>
            <a:pPr eaLnBrk="1" latinLnBrk="0" hangingPunct="1"/>
            <a:r>
              <a:rPr lang="es-ES" smtClean="0"/>
              <a:t>Haga clic en el icono para agregar una imagen</a:t>
            </a:r>
            <a:endParaRPr/>
          </a:p>
        </p:txBody>
      </p:sp>
      <p:sp>
        <p:nvSpPr>
          <p:cNvPr id="4" name="Text Placeholder 3"/>
          <p:cNvSpPr>
            <a:spLocks noGrp="1"/>
          </p:cNvSpPr>
          <p:nvPr>
            <p:ph type="body" sz="half" idx="2"/>
          </p:nvPr>
        </p:nvSpPr>
        <p:spPr>
          <a:xfrm>
            <a:off x="1792288" y="5562600"/>
            <a:ext cx="5486400" cy="609600"/>
          </a:xfrm>
        </p:spPr>
        <p:txBody>
          <a:bodyPr/>
          <a:lstStyle>
            <a:lvl1pPr marL="0" indent="0" algn="ctr" eaLnBrk="1" latinLnBrk="0" hangingPunct="1">
              <a:buNone/>
              <a:defRPr kumimoji="0" lang="es-ES" sz="1400"/>
            </a:lvl1pPr>
            <a:lvl2pPr marL="457200" indent="0" eaLnBrk="1" latinLnBrk="0" hangingPunct="1">
              <a:buNone/>
              <a:defRPr kumimoji="0" lang="es-ES" sz="1200"/>
            </a:lvl2pPr>
            <a:lvl3pPr marL="914400" indent="0" eaLnBrk="1" latinLnBrk="0" hangingPunct="1">
              <a:buNone/>
              <a:defRPr kumimoji="0" lang="es-ES" sz="1000"/>
            </a:lvl3pPr>
            <a:lvl4pPr marL="1371600" indent="0" eaLnBrk="1" latinLnBrk="0" hangingPunct="1">
              <a:buNone/>
              <a:defRPr kumimoji="0" lang="es-ES" sz="900"/>
            </a:lvl4pPr>
            <a:lvl5pPr marL="1828800" indent="0" eaLnBrk="1" latinLnBrk="0" hangingPunct="1">
              <a:buNone/>
              <a:defRPr kumimoji="0" lang="es-ES" sz="900"/>
            </a:lvl5pPr>
            <a:lvl6pPr marL="2286000" indent="0" eaLnBrk="1" latinLnBrk="0" hangingPunct="1">
              <a:buNone/>
              <a:defRPr kumimoji="0" lang="es-ES" sz="900"/>
            </a:lvl6pPr>
            <a:lvl7pPr marL="2743200" indent="0" eaLnBrk="1" latinLnBrk="0" hangingPunct="1">
              <a:buNone/>
              <a:defRPr kumimoji="0" lang="es-ES" sz="900"/>
            </a:lvl7pPr>
            <a:lvl8pPr marL="3200400" indent="0" eaLnBrk="1" latinLnBrk="0" hangingPunct="1">
              <a:buNone/>
              <a:defRPr kumimoji="0" lang="es-ES" sz="900"/>
            </a:lvl8pPr>
            <a:lvl9pPr marL="3657600" indent="0" eaLnBrk="1" latinLnBrk="0" hangingPunct="1">
              <a:buNone/>
              <a:defRPr kumimoji="0" lang="es-ES" sz="900"/>
            </a:lvl9pPr>
          </a:lstStyle>
          <a:p>
            <a:pPr lvl="0" eaLnBrk="1" latinLnBrk="0" hangingPunct="1"/>
            <a:r>
              <a:rPr lang="es-ES" smtClean="0"/>
              <a:t>Haga clic para modificar el estilo de texto del patrón</a:t>
            </a:r>
          </a:p>
        </p:txBody>
      </p:sp>
      <p:sp>
        <p:nvSpPr>
          <p:cNvPr id="5" name="Date Placeholder 4"/>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6" name="Footer Placeholder 5"/>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7" name="Slide Number Placeholder 6"/>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Tree>
    <p:extLst>
      <p:ext uri="{BB962C8B-B14F-4D97-AF65-F5344CB8AC3E}">
        <p14:creationId xmlns:p14="http://schemas.microsoft.com/office/powerpoint/2010/main" val="2270473565"/>
      </p:ext>
    </p:extLst>
  </p:cSld>
  <p:clrMapOvr>
    <a:masterClrMapping/>
  </p:clrMapOvr>
  <p:timing>
    <p:tnLst>
      <p:par>
        <p:cT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preserve="1" userDrawn="1">
  <p:cSld name="Título y text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Vertical Text Placeholder 2"/>
          <p:cNvSpPr>
            <a:spLocks noGrp="1"/>
          </p:cNvSpPr>
          <p:nvPr>
            <p:ph type="body" orient="vert" idx="1"/>
          </p:nvPr>
        </p:nvSpPr>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14" name="Title 1"/>
          <p:cNvSpPr>
            <a:spLocks noGrp="1"/>
          </p:cNvSpPr>
          <p:nvPr>
            <p:ph type="title" hasCustomPrompt="1"/>
          </p:nvPr>
        </p:nvSpPr>
        <p:spPr>
          <a:xfrm>
            <a:off x="0" y="414867"/>
            <a:ext cx="5029200" cy="457200"/>
          </a:xfrm>
          <a:solidFill>
            <a:schemeClr val="tx1">
              <a:lumMod val="50000"/>
              <a:lumOff val="50000"/>
            </a:schemeClr>
          </a:solidFill>
        </p:spPr>
        <p:txBody>
          <a:bodyPr>
            <a:normAutofit/>
          </a:bodyPr>
          <a:lstStyle>
            <a:lvl1pPr algn="l" eaLnBrk="1" latinLnBrk="0" hangingPunct="1">
              <a:defRPr kumimoji="0" lang="es-ES" sz="2800" b="1" kern="1200" baseline="0">
                <a:solidFill>
                  <a:schemeClr val="bg1"/>
                </a:solidFill>
                <a:latin typeface="+mn-lt"/>
                <a:ea typeface="+mn-ea"/>
                <a:cs typeface="+mn-cs"/>
              </a:defRPr>
            </a:lvl1pPr>
          </a:lstStyle>
          <a:p>
            <a:r>
              <a:rPr kumimoji="0" lang="es-ES"/>
              <a:t>    Haga clic para modificar el estilo de título del patrón</a:t>
            </a:r>
          </a:p>
        </p:txBody>
      </p:sp>
    </p:spTree>
    <p:extLst>
      <p:ext uri="{BB962C8B-B14F-4D97-AF65-F5344CB8AC3E}">
        <p14:creationId xmlns:p14="http://schemas.microsoft.com/office/powerpoint/2010/main" val="2703022374"/>
      </p:ext>
    </p:extLst>
  </p:cSld>
  <p:clrMapOvr>
    <a:masterClrMapping/>
  </p:clrMapOvr>
  <p:timing>
    <p:tnLst>
      <p:par>
        <p:cTn id="1" dur="indefinite" restart="never" nodeType="tmRoot"/>
      </p:par>
    </p:tnLst>
  </p:timing>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vertTitleAndTx" preserve="1">
  <p:cSld name="Texto y título vertical">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715000" y="274638"/>
            <a:ext cx="2057400" cy="5851525"/>
          </a:xfrm>
        </p:spPr>
        <p:txBody>
          <a:bodyPr vert="eaVert"/>
          <a:lstStyle/>
          <a:p>
            <a:pPr eaLnBrk="1" latinLnBrk="0" hangingPunct="1"/>
            <a:r>
              <a:rPr lang="es-ES" smtClean="0"/>
              <a:t>Haga clic para modificar el estilo de título del patrón</a:t>
            </a:r>
            <a:endParaRPr/>
          </a:p>
        </p:txBody>
      </p:sp>
      <p:sp>
        <p:nvSpPr>
          <p:cNvPr id="3" name="Vertical Text Placeholder 2"/>
          <p:cNvSpPr>
            <a:spLocks noGrp="1"/>
          </p:cNvSpPr>
          <p:nvPr>
            <p:ph type="body" orient="vert" idx="1"/>
          </p:nvPr>
        </p:nvSpPr>
        <p:spPr>
          <a:xfrm>
            <a:off x="457200" y="274638"/>
            <a:ext cx="5105400" cy="5851525"/>
          </a:xfrm>
        </p:spPr>
        <p:txBody>
          <a:bodyPr vert="eaVert"/>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p>
            <a:endParaRPr>
              <a:solidFill>
                <a:srgbClr val="262626">
                  <a:tint val="7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2891150102"/>
      </p:ext>
    </p:extLst>
  </p:cSld>
  <p:clrMapOvr>
    <a:masterClrMapping/>
  </p:clrMapOvr>
  <p:timing>
    <p:tnLst>
      <p:par>
        <p:cTn id="1" dur="indefinite" restart="never" nodeType="tmRoot"/>
      </p:par>
    </p:tnLst>
  </p:timing>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userDrawn="1">
  <p:cSld name="En blanco">
    <p:bg>
      <p:bgRef idx="1001">
        <a:schemeClr val="bg1"/>
      </p:bgRef>
    </p:bg>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srcRect l="2599" r="5874" b="5262"/>
          <a:stretch/>
        </p:blipFill>
        <p:spPr>
          <a:xfrm>
            <a:off x="3530" y="5867400"/>
            <a:ext cx="9144000" cy="1053694"/>
          </a:xfrm>
          <a:prstGeom prst="rect">
            <a:avLst/>
          </a:prstGeom>
        </p:spPr>
      </p:pic>
      <p:sp>
        <p:nvSpPr>
          <p:cNvPr id="2" name="Date Placeholder 1"/>
          <p:cNvSpPr>
            <a:spLocks noGrp="1"/>
          </p:cNvSpPr>
          <p:nvPr>
            <p:ph type="dt" sz="half" idx="10"/>
          </p:nvPr>
        </p:nvSpPr>
        <p:spPr/>
        <p:txBody>
          <a:bodyPr/>
          <a:lstStyle/>
          <a:p>
            <a:fld id="{2FF934E2-BBB6-4D34-BB01-078E9AA25260}" type="datetimeFigureOut">
              <a:rPr>
                <a:solidFill>
                  <a:srgbClr val="262626">
                    <a:tint val="75000"/>
                  </a:srgbClr>
                </a:solidFill>
              </a:rPr>
              <a:pPr/>
              <a:t>12/17/2009</a:t>
            </a:fld>
            <a:endParaRPr>
              <a:solidFill>
                <a:srgbClr val="262626">
                  <a:tint val="75000"/>
                </a:srgbClr>
              </a:solidFill>
            </a:endParaRPr>
          </a:p>
        </p:txBody>
      </p:sp>
      <p:sp>
        <p:nvSpPr>
          <p:cNvPr id="3" name="Footer Placeholder 2"/>
          <p:cNvSpPr>
            <a:spLocks noGrp="1"/>
          </p:cNvSpPr>
          <p:nvPr>
            <p:ph type="ftr" sz="quarter" idx="11"/>
          </p:nvPr>
        </p:nvSpPr>
        <p:spPr/>
        <p:txBody>
          <a:bodyPr/>
          <a:lstStyle/>
          <a:p>
            <a:endParaRPr>
              <a:solidFill>
                <a:srgbClr val="262626">
                  <a:tint val="75000"/>
                </a:srgbClr>
              </a:solidFill>
            </a:endParaRPr>
          </a:p>
        </p:txBody>
      </p:sp>
      <p:sp>
        <p:nvSpPr>
          <p:cNvPr id="4" name="Slide Number Placeholder 3"/>
          <p:cNvSpPr>
            <a:spLocks noGrp="1"/>
          </p:cNvSpPr>
          <p:nvPr>
            <p:ph type="sldNum" sz="quarter" idx="12"/>
          </p:nvPr>
        </p:nvSpPr>
        <p:spPr/>
        <p:txBody>
          <a:bodyPr/>
          <a:lstStyle/>
          <a:p>
            <a:fld id="{73820FCD-5F4C-4989-BE05-0A8208BCBC21}"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3728954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preserve="1" userDrawn="1">
  <p:cSld name="Diapositiva de títul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stretch>
            <a:fillRect/>
          </a:stretch>
        </p:blipFill>
        <p:spPr>
          <a:xfrm>
            <a:off x="20548" y="20547"/>
            <a:ext cx="3498527" cy="2825393"/>
          </a:xfrm>
          <a:prstGeom prst="rect">
            <a:avLst/>
          </a:prstGeom>
        </p:spPr>
      </p:pic>
      <p:pic>
        <p:nvPicPr>
          <p:cNvPr id="8" name="Picture 7"/>
          <p:cNvPicPr>
            <a:picLocks noChangeAspect="1"/>
          </p:cNvPicPr>
          <p:nvPr userDrawn="1"/>
        </p:nvPicPr>
        <p:blipFill>
          <a:blip r:embed="rId3" cstate="print"/>
          <a:stretch>
            <a:fillRect/>
          </a:stretch>
        </p:blipFill>
        <p:spPr>
          <a:xfrm>
            <a:off x="3503486" y="20548"/>
            <a:ext cx="5624418" cy="2825496"/>
          </a:xfrm>
          <a:prstGeom prst="rect">
            <a:avLst/>
          </a:prstGeom>
        </p:spPr>
      </p:pic>
      <p:pic>
        <p:nvPicPr>
          <p:cNvPr id="9" name="Picture 8"/>
          <p:cNvPicPr>
            <a:picLocks noChangeAspect="1"/>
          </p:cNvPicPr>
          <p:nvPr userDrawn="1"/>
        </p:nvPicPr>
        <p:blipFill>
          <a:blip r:embed="rId4" cstate="print"/>
          <a:stretch>
            <a:fillRect/>
          </a:stretch>
        </p:blipFill>
        <p:spPr>
          <a:xfrm>
            <a:off x="20923" y="2818500"/>
            <a:ext cx="7668994" cy="2296266"/>
          </a:xfrm>
          <a:prstGeom prst="rect">
            <a:avLst/>
          </a:prstGeom>
        </p:spPr>
      </p:pic>
      <p:pic>
        <p:nvPicPr>
          <p:cNvPr id="10" name="Picture 9"/>
          <p:cNvPicPr>
            <a:picLocks noChangeAspect="1"/>
          </p:cNvPicPr>
          <p:nvPr userDrawn="1"/>
        </p:nvPicPr>
        <p:blipFill>
          <a:blip r:embed="rId5" cstate="print"/>
          <a:stretch>
            <a:fillRect/>
          </a:stretch>
        </p:blipFill>
        <p:spPr>
          <a:xfrm>
            <a:off x="7662119" y="2819400"/>
            <a:ext cx="1461333" cy="2293850"/>
          </a:xfrm>
          <a:prstGeom prst="rect">
            <a:avLst/>
          </a:prstGeom>
        </p:spPr>
      </p:pic>
      <p:pic>
        <p:nvPicPr>
          <p:cNvPr id="11" name="Picture 10"/>
          <p:cNvPicPr>
            <a:picLocks/>
          </p:cNvPicPr>
          <p:nvPr userDrawn="1"/>
        </p:nvPicPr>
        <p:blipFill>
          <a:blip r:embed="rId6" cstate="print"/>
          <a:stretch>
            <a:fillRect/>
          </a:stretch>
        </p:blipFill>
        <p:spPr>
          <a:xfrm>
            <a:off x="20548" y="5089818"/>
            <a:ext cx="9098280" cy="1737360"/>
          </a:xfrm>
          <a:prstGeom prst="rect">
            <a:avLst/>
          </a:prstGeom>
        </p:spPr>
      </p:pic>
      <p:sp>
        <p:nvSpPr>
          <p:cNvPr id="14" name="Rectangle 13"/>
          <p:cNvSpPr/>
          <p:nvPr userDrawn="1"/>
        </p:nvSpPr>
        <p:spPr>
          <a:xfrm>
            <a:off x="8755230" y="2469776"/>
            <a:ext cx="304800" cy="15240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srgbClr val="F47F28"/>
              </a:solidFill>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sp>
        <p:nvSpPr>
          <p:cNvPr id="15" name="Text Placeholder 15"/>
          <p:cNvSpPr>
            <a:spLocks noGrp="1"/>
          </p:cNvSpPr>
          <p:nvPr>
            <p:ph type="body" sz="quarter" idx="14" hasCustomPrompt="1"/>
          </p:nvPr>
        </p:nvSpPr>
        <p:spPr>
          <a:xfrm>
            <a:off x="3581400" y="1295400"/>
            <a:ext cx="5105400" cy="1416269"/>
          </a:xfrm>
        </p:spPr>
        <p:txBody>
          <a:bodyPr anchor="b">
            <a:normAutofit/>
          </a:bodyPr>
          <a:lstStyle>
            <a:lvl1pPr algn="r" eaLnBrk="1" latinLnBrk="0" hangingPunct="1">
              <a:buNone/>
              <a:defRPr kumimoji="0" lang="es-ES" sz="2200" kern="1200">
                <a:solidFill>
                  <a:schemeClr val="tx1">
                    <a:lumMod val="75000"/>
                    <a:lumOff val="25000"/>
                  </a:schemeClr>
                </a:solidFill>
                <a:latin typeface="Calibri" pitchFamily="34" charset="0"/>
                <a:ea typeface="+mn-ea"/>
                <a:cs typeface="+mn-cs"/>
              </a:defRPr>
            </a:lvl1pPr>
          </a:lstStyle>
          <a:p>
            <a:pPr lvl="0"/>
            <a:r>
              <a:rPr kumimoji="0" lang="es-ES"/>
              <a:t>Haga clic para modificar el estilo de subtítulo del patrón</a:t>
            </a:r>
          </a:p>
        </p:txBody>
      </p:sp>
      <p:sp>
        <p:nvSpPr>
          <p:cNvPr id="2" name="Title 1"/>
          <p:cNvSpPr>
            <a:spLocks noGrp="1"/>
          </p:cNvSpPr>
          <p:nvPr>
            <p:ph type="title"/>
          </p:nvPr>
        </p:nvSpPr>
        <p:spPr>
          <a:xfrm>
            <a:off x="106344" y="4114800"/>
            <a:ext cx="7315200" cy="914400"/>
          </a:xfrm>
        </p:spPr>
        <p:txBody>
          <a:bodyPr anchor="b" anchorCtr="0">
            <a:normAutofit/>
          </a:bodyPr>
          <a:lstStyle>
            <a:lvl1pPr marL="0" indent="0" eaLnBrk="1" latinLnBrk="0" hangingPunct="1">
              <a:defRPr kumimoji="0" lang="es-ES" sz="3600" b="1" kern="1200" baseline="0">
                <a:solidFill>
                  <a:schemeClr val="bg1"/>
                </a:solidFill>
                <a:latin typeface="Arial" pitchFamily="34" charset="0"/>
                <a:ea typeface="+mn-ea"/>
                <a:cs typeface="Arial" pitchFamily="34" charset="0"/>
              </a:defRPr>
            </a:lvl1pPr>
          </a:lstStyle>
          <a:p>
            <a:pPr marL="342900" lvl="0" indent="-342900" algn="l" defTabSz="914400"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1348614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 calcmode="lin" valueType="num">
                                      <p:cBhvr additive="base">
                                        <p:cTn id="15"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15">
                                            <p:txEl>
                                              <p:pRg st="0" end="0"/>
                                            </p:txEl>
                                          </p:spTgt>
                                        </p:tgtEl>
                                        <p:attrNameLst>
                                          <p:attrName>ppt_y</p:attrName>
                                        </p:attrNameLst>
                                      </p:cBhvr>
                                      <p:tavLst>
                                        <p:tav tm="0">
                                          <p:val>
                                            <p:strVal val="#ppt_y"/>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anim calcmode="lin" valueType="num">
                                      <p:cBhvr>
                                        <p:cTn id="20" dur="500" fill="hold"/>
                                        <p:tgtEl>
                                          <p:spTgt spid="11"/>
                                        </p:tgtEl>
                                        <p:attrNameLst>
                                          <p:attrName>ppt_x</p:attrName>
                                        </p:attrNameLst>
                                      </p:cBhvr>
                                      <p:tavLst>
                                        <p:tav tm="0">
                                          <p:val>
                                            <p:strVal val="#ppt_x"/>
                                          </p:val>
                                        </p:tav>
                                        <p:tav tm="100000">
                                          <p:val>
                                            <p:strVal val="#ppt_x"/>
                                          </p:val>
                                        </p:tav>
                                      </p:tavLst>
                                    </p:anim>
                                    <p:anim calcmode="lin" valueType="num">
                                      <p:cBhvr>
                                        <p:cTn id="21" dur="500" fill="hold"/>
                                        <p:tgtEl>
                                          <p:spTgt spid="11"/>
                                        </p:tgtEl>
                                        <p:attrNameLst>
                                          <p:attrName>ppt_y</p:attrName>
                                        </p:attrNameLst>
                                      </p:cBhvr>
                                      <p:tavLst>
                                        <p:tav tm="0">
                                          <p:val>
                                            <p:strVal val="#ppt_y+.1"/>
                                          </p:val>
                                        </p:tav>
                                        <p:tav tm="100000">
                                          <p:val>
                                            <p:strVal val="#ppt_y"/>
                                          </p:val>
                                        </p:tav>
                                      </p:tavLst>
                                    </p:anim>
                                  </p:childTnLst>
                                </p:cTn>
                              </p:par>
                              <p:par>
                                <p:cTn id="22" presetID="2" presetClass="entr" presetSubtype="8"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par>
                                <p:cTn id="30" presetID="10" presetClass="entr" presetSubtype="0" fill="hold" grpId="0" nodeType="withEffect">
                                  <p:stCondLst>
                                    <p:cond delay="5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build="p">
        <p:tmplLst>
          <p:tmpl lvl="1">
            <p:tnLst>
              <p:par>
                <p:cTn presetID="2" presetClass="entr" presetSubtype="2"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71800" y="1992354"/>
            <a:ext cx="5867400" cy="1970046"/>
          </a:xfrm>
        </p:spPr>
        <p:txBody>
          <a:bodyPr anchor="ctr">
            <a:normAutofit/>
          </a:bodyPr>
          <a:lstStyle>
            <a:lvl1pPr algn="l" eaLnBrk="1" latinLnBrk="0" hangingPunct="1">
              <a:defRPr kumimoji="0" lang="es-ES" sz="3000" b="1" cap="all"/>
            </a:lvl1pPr>
          </a:lstStyle>
          <a:p>
            <a:pPr eaLnBrk="1" latinLnBrk="0" hangingPunct="1"/>
            <a:r>
              <a:rPr lang="es-ES" smtClean="0"/>
              <a:t>Haga clic para modificar el estilo de título del patrón</a:t>
            </a:r>
            <a:endParaRPr/>
          </a:p>
        </p:txBody>
      </p:sp>
      <p:sp>
        <p:nvSpPr>
          <p:cNvPr id="3" name="Text Placeholder 2"/>
          <p:cNvSpPr>
            <a:spLocks noGrp="1"/>
          </p:cNvSpPr>
          <p:nvPr>
            <p:ph type="body" idx="1"/>
          </p:nvPr>
        </p:nvSpPr>
        <p:spPr>
          <a:xfrm>
            <a:off x="381000" y="5105400"/>
            <a:ext cx="8229601" cy="375787"/>
          </a:xfrm>
        </p:spPr>
        <p:txBody>
          <a:bodyPr anchor="b">
            <a:normAutofit/>
          </a:bodyPr>
          <a:lstStyle>
            <a:lvl1pPr marL="0" indent="0" algn="r" eaLnBrk="1" latinLnBrk="0" hangingPunct="1">
              <a:buNone/>
              <a:defRPr kumimoji="0" lang="es-ES" sz="1800">
                <a:solidFill>
                  <a:schemeClr val="tx1">
                    <a:lumMod val="65000"/>
                    <a:lumOff val="35000"/>
                  </a:schemeClr>
                </a:solidFill>
              </a:defRPr>
            </a:lvl1pPr>
            <a:lvl2pPr marL="457200" indent="0" eaLnBrk="1" latinLnBrk="0" hangingPunct="1">
              <a:buNone/>
              <a:defRPr kumimoji="0" lang="es-ES" sz="1800">
                <a:solidFill>
                  <a:schemeClr val="tx1">
                    <a:tint val="75000"/>
                  </a:schemeClr>
                </a:solidFill>
              </a:defRPr>
            </a:lvl2pPr>
            <a:lvl3pPr marL="914400" indent="0" eaLnBrk="1" latinLnBrk="0" hangingPunct="1">
              <a:buNone/>
              <a:defRPr kumimoji="0" lang="es-ES" sz="1600">
                <a:solidFill>
                  <a:schemeClr val="tx1">
                    <a:tint val="75000"/>
                  </a:schemeClr>
                </a:solidFill>
              </a:defRPr>
            </a:lvl3pPr>
            <a:lvl4pPr marL="1371600" indent="0" eaLnBrk="1" latinLnBrk="0" hangingPunct="1">
              <a:buNone/>
              <a:defRPr kumimoji="0" lang="es-ES" sz="1400">
                <a:solidFill>
                  <a:schemeClr val="tx1">
                    <a:tint val="75000"/>
                  </a:schemeClr>
                </a:solidFill>
              </a:defRPr>
            </a:lvl4pPr>
            <a:lvl5pPr marL="1828800" indent="0" eaLnBrk="1" latinLnBrk="0" hangingPunct="1">
              <a:buNone/>
              <a:defRPr kumimoji="0" lang="es-ES" sz="1400">
                <a:solidFill>
                  <a:schemeClr val="tx1">
                    <a:tint val="75000"/>
                  </a:schemeClr>
                </a:solidFill>
              </a:defRPr>
            </a:lvl5pPr>
            <a:lvl6pPr marL="2286000" indent="0" eaLnBrk="1" latinLnBrk="0" hangingPunct="1">
              <a:buNone/>
              <a:defRPr kumimoji="0" lang="es-ES" sz="1400">
                <a:solidFill>
                  <a:schemeClr val="tx1">
                    <a:tint val="75000"/>
                  </a:schemeClr>
                </a:solidFill>
              </a:defRPr>
            </a:lvl6pPr>
            <a:lvl7pPr marL="2743200" indent="0" eaLnBrk="1" latinLnBrk="0" hangingPunct="1">
              <a:buNone/>
              <a:defRPr kumimoji="0" lang="es-ES" sz="1400">
                <a:solidFill>
                  <a:schemeClr val="tx1">
                    <a:tint val="75000"/>
                  </a:schemeClr>
                </a:solidFill>
              </a:defRPr>
            </a:lvl7pPr>
            <a:lvl8pPr marL="3200400" indent="0" eaLnBrk="1" latinLnBrk="0" hangingPunct="1">
              <a:buNone/>
              <a:defRPr kumimoji="0" lang="es-ES" sz="1400">
                <a:solidFill>
                  <a:schemeClr val="tx1">
                    <a:tint val="75000"/>
                  </a:schemeClr>
                </a:solidFill>
              </a:defRPr>
            </a:lvl8pPr>
            <a:lvl9pPr marL="3657600" indent="0" eaLnBrk="1" latinLnBrk="0" hangingPunct="1">
              <a:buNone/>
              <a:defRPr kumimoji="0" lang="es-ES" sz="1400">
                <a:solidFill>
                  <a:schemeClr val="tx1">
                    <a:tint val="75000"/>
                  </a:schemeClr>
                </a:solidFill>
              </a:defRPr>
            </a:lvl9pPr>
          </a:lstStyle>
          <a:p>
            <a:pPr lvl="0" eaLnBrk="1" latinLnBrk="0" hangingPunct="1"/>
            <a:r>
              <a:rPr lang="es-ES" smtClean="0"/>
              <a:t>Haga clic para modificar el estilo de texto del patrón</a:t>
            </a: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7" name="Oval 6"/>
          <p:cNvSpPr/>
          <p:nvPr userDrawn="1"/>
        </p:nvSpPr>
        <p:spPr>
          <a:xfrm>
            <a:off x="762000" y="1946209"/>
            <a:ext cx="2057400" cy="2057400"/>
          </a:xfrm>
          <a:prstGeom prst="ellipse">
            <a:avLst/>
          </a:prstGeom>
          <a:gradFill flip="none" rotWithShape="1">
            <a:gsLst>
              <a:gs pos="0">
                <a:srgbClr val="F39C29"/>
              </a:gs>
              <a:gs pos="50000">
                <a:srgbClr val="F7931D"/>
              </a:gs>
              <a:gs pos="100000">
                <a:srgbClr val="FF6600"/>
              </a:gs>
            </a:gsLst>
            <a:path path="circle">
              <a:fillToRect l="50000" t="50000" r="50000" b="50000"/>
            </a:path>
            <a:tileRect/>
          </a:gradFill>
          <a:ln w="82550">
            <a:noFill/>
          </a:ln>
          <a:effectLst>
            <a:outerShdw blurRad="1524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
        <p:nvSpPr>
          <p:cNvPr id="8" name="Rectangle 7"/>
          <p:cNvSpPr/>
          <p:nvPr userDrawn="1"/>
        </p:nvSpPr>
        <p:spPr>
          <a:xfrm>
            <a:off x="8686800" y="5265376"/>
            <a:ext cx="457200" cy="96672"/>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srgbClr val="FF6600"/>
                </a:solidFill>
              </a:rPr>
              <a:t>           </a:t>
            </a:r>
          </a:p>
        </p:txBody>
      </p:sp>
      <p:sp>
        <p:nvSpPr>
          <p:cNvPr id="9" name="Oval 8"/>
          <p:cNvSpPr/>
          <p:nvPr userDrawn="1"/>
        </p:nvSpPr>
        <p:spPr>
          <a:xfrm>
            <a:off x="1007328" y="1992354"/>
            <a:ext cx="1583472" cy="1295400"/>
          </a:xfrm>
          <a:prstGeom prst="ellipse">
            <a:avLst/>
          </a:prstGeom>
          <a:gradFill flip="none" rotWithShape="1">
            <a:gsLst>
              <a:gs pos="63000">
                <a:schemeClr val="bg1">
                  <a:alpha val="7000"/>
                </a:schemeClr>
              </a:gs>
              <a:gs pos="72000">
                <a:schemeClr val="bg1">
                  <a:alpha val="15000"/>
                </a:schemeClr>
              </a:gs>
              <a:gs pos="91000">
                <a:schemeClr val="bg1">
                  <a:alpha val="2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a:solidFill>
                  <a:prstClr val="white"/>
                </a:solidFill>
              </a:rPr>
              <a:t>       </a:t>
            </a:r>
          </a:p>
        </p:txBody>
      </p:sp>
    </p:spTree>
    <p:extLst>
      <p:ext uri="{BB962C8B-B14F-4D97-AF65-F5344CB8AC3E}">
        <p14:creationId xmlns:p14="http://schemas.microsoft.com/office/powerpoint/2010/main" val="1361067608"/>
      </p:ext>
    </p:extLst>
  </p:cSld>
  <p:clrMapOvr>
    <a:masterClrMapping/>
  </p:clrMapOvr>
  <p:timing>
    <p:tnLst>
      <p:par>
        <p:cTn id="1" dur="indefinite" restart="never" nodeType="tmRoot"/>
      </p:par>
    </p:tnLst>
  </p:timing>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obj" preserve="1">
  <p:cSld name="Título y contenid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3" cstate="print"/>
          <a:srcRect l="2599" r="5874" b="5262"/>
          <a:stretch/>
        </p:blipFill>
        <p:spPr>
          <a:xfrm>
            <a:off x="3530" y="5867400"/>
            <a:ext cx="9144000" cy="1053694"/>
          </a:xfrm>
          <a:prstGeom prst="rect">
            <a:avLst/>
          </a:prstGeom>
        </p:spPr>
      </p:pic>
      <p:sp>
        <p:nvSpPr>
          <p:cNvPr id="2" name="Title 1"/>
          <p:cNvSpPr>
            <a:spLocks noGrp="1"/>
          </p:cNvSpPr>
          <p:nvPr>
            <p:ph type="title"/>
          </p:nvPr>
        </p:nvSpPr>
        <p:spPr>
          <a:xfrm>
            <a:off x="436180" y="76200"/>
            <a:ext cx="8403020" cy="685800"/>
          </a:xfrm>
        </p:spPr>
        <p:txBody>
          <a:bodyPr anchor="ctr" anchorCtr="0">
            <a:normAutofit/>
          </a:bodyPr>
          <a:lstStyle>
            <a:lvl1pPr algn="l" eaLnBrk="1" latinLnBrk="0" hangingPunct="1">
              <a:defRPr kumimoji="0" lang="es-ES" sz="3000" b="0">
                <a:solidFill>
                  <a:schemeClr val="tx1">
                    <a:lumMod val="85000"/>
                    <a:lumOff val="15000"/>
                  </a:schemeClr>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idx="1"/>
          </p:nvPr>
        </p:nvSpPr>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Date Placeholder 3"/>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5" name="Footer Placeholder 4"/>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6" name="Slide Number Placeholder 5"/>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Tree>
    <p:extLst>
      <p:ext uri="{BB962C8B-B14F-4D97-AF65-F5344CB8AC3E}">
        <p14:creationId xmlns:p14="http://schemas.microsoft.com/office/powerpoint/2010/main" val="38839356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Título y contenido: Énfasi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latinLnBrk="0" hangingPunct="1"/>
            <a:r>
              <a:rPr lang="es-ES" smtClean="0"/>
              <a:t>Haga clic para modificar el estilo de título del patrón</a:t>
            </a:r>
            <a:endParaRPr/>
          </a:p>
        </p:txBody>
      </p:sp>
      <p:sp>
        <p:nvSpPr>
          <p:cNvPr id="3" name="Date Placeholder 2"/>
          <p:cNvSpPr>
            <a:spLocks noGrp="1"/>
          </p:cNvSpPr>
          <p:nvPr>
            <p:ph type="dt" sz="half" idx="10"/>
          </p:nvPr>
        </p:nvSpPr>
        <p:spPr/>
        <p:txBody>
          <a:bodyPr/>
          <a:lstStyle>
            <a:lvl1pPr eaLnBrk="1" latinLnBrk="0" hangingPunct="1">
              <a:defRPr kumimoji="0" lang="es-ES">
                <a:solidFill>
                  <a:schemeClr val="tx1">
                    <a:lumMod val="85000"/>
                    <a:lumOff val="15000"/>
                  </a:schemeClr>
                </a:solidFill>
              </a:defRPr>
            </a:lvl1pPr>
          </a:lstStyle>
          <a:p>
            <a:fld id="{A258050E-B668-4FA7-85AD-C750C80A6E9B}" type="datetimeFigureOut">
              <a:rPr>
                <a:solidFill>
                  <a:srgbClr val="262626">
                    <a:lumMod val="85000"/>
                    <a:lumOff val="15000"/>
                  </a:srgbClr>
                </a:solidFill>
              </a:rPr>
              <a:pPr/>
              <a:t>12/17/2009</a:t>
            </a:fld>
            <a:endParaRPr>
              <a:solidFill>
                <a:srgbClr val="262626">
                  <a:lumMod val="85000"/>
                  <a:lumOff val="15000"/>
                </a:srgbClr>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tx1">
                    <a:lumMod val="85000"/>
                    <a:lumOff val="15000"/>
                  </a:schemeClr>
                </a:solidFill>
              </a:defRPr>
            </a:lvl1pPr>
          </a:lstStyle>
          <a:p>
            <a:endParaRPr>
              <a:solidFill>
                <a:srgbClr val="262626">
                  <a:lumMod val="85000"/>
                  <a:lumOff val="15000"/>
                </a:srgbClr>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tx1">
                    <a:lumMod val="85000"/>
                    <a:lumOff val="15000"/>
                  </a:schemeClr>
                </a:solidFill>
              </a:defRPr>
            </a:lvl1pPr>
          </a:lstStyle>
          <a:p>
            <a:fld id="{240D5ECE-8B49-45CD-BE81-EF81920D1969}" type="slidenum">
              <a:rPr>
                <a:solidFill>
                  <a:srgbClr val="262626">
                    <a:lumMod val="85000"/>
                    <a:lumOff val="15000"/>
                  </a:srgbClr>
                </a:solidFill>
              </a:rPr>
              <a:pPr/>
              <a:t>‹Nº›</a:t>
            </a:fld>
            <a:endParaRPr>
              <a:solidFill>
                <a:srgbClr val="262626">
                  <a:lumMod val="85000"/>
                  <a:lumOff val="15000"/>
                </a:srgbClr>
              </a:solidFill>
            </a:endParaRPr>
          </a:p>
        </p:txBody>
      </p:sp>
      <p:sp>
        <p:nvSpPr>
          <p:cNvPr id="6" name="Content Placeholder 2"/>
          <p:cNvSpPr>
            <a:spLocks noGrp="1"/>
          </p:cNvSpPr>
          <p:nvPr>
            <p:ph idx="1"/>
          </p:nvPr>
        </p:nvSpPr>
        <p:spPr>
          <a:xfrm>
            <a:off x="457200" y="1600200"/>
            <a:ext cx="8229600" cy="4525963"/>
          </a:xfrm>
        </p:spPr>
        <p:txBody>
          <a:bodyPr/>
          <a:lstStyle>
            <a:lvl1pPr eaLnBrk="1" latinLnBrk="0" hangingPunct="1">
              <a:defRPr kumimoji="0" lang="es-ES">
                <a:solidFill>
                  <a:schemeClr val="tx1">
                    <a:lumMod val="85000"/>
                    <a:lumOff val="15000"/>
                  </a:schemeClr>
                </a:solidFill>
              </a:defRPr>
            </a:lvl1pPr>
            <a:lvl2pPr eaLnBrk="1" latinLnBrk="0" hangingPunct="1">
              <a:defRPr kumimoji="0" lang="es-ES">
                <a:solidFill>
                  <a:schemeClr val="tx1">
                    <a:lumMod val="85000"/>
                    <a:lumOff val="15000"/>
                  </a:schemeClr>
                </a:solidFill>
              </a:defRPr>
            </a:lvl2pPr>
            <a:lvl3pPr eaLnBrk="1" latinLnBrk="0" hangingPunct="1">
              <a:defRPr kumimoji="0" lang="es-ES">
                <a:solidFill>
                  <a:schemeClr val="tx1">
                    <a:lumMod val="85000"/>
                    <a:lumOff val="15000"/>
                  </a:schemeClr>
                </a:solidFill>
              </a:defRPr>
            </a:lvl3pPr>
            <a:lvl4pPr eaLnBrk="1" latinLnBrk="0" hangingPunct="1">
              <a:defRPr kumimoji="0" lang="es-ES">
                <a:solidFill>
                  <a:schemeClr val="tx1">
                    <a:lumMod val="85000"/>
                    <a:lumOff val="15000"/>
                  </a:schemeClr>
                </a:solidFill>
              </a:defRPr>
            </a:lvl4pPr>
            <a:lvl5pPr eaLnBrk="1" latinLnBrk="0" hangingPunct="1">
              <a:defRPr kumimoji="0" lang="es-ES">
                <a:solidFill>
                  <a:schemeClr val="tx1">
                    <a:lumMod val="85000"/>
                    <a:lumOff val="15000"/>
                  </a:schemeClr>
                </a:solidFill>
              </a:defRPr>
            </a:lvl5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Tree>
    <p:extLst>
      <p:ext uri="{BB962C8B-B14F-4D97-AF65-F5344CB8AC3E}">
        <p14:creationId xmlns:p14="http://schemas.microsoft.com/office/powerpoint/2010/main" val="3456922713"/>
      </p:ext>
    </p:extLst>
  </p:cSld>
  <p:clrMapOvr>
    <a:masterClrMapping/>
  </p:clrMapOvr>
  <p:timing>
    <p:tnLst>
      <p:par>
        <p:cTn id="1" dur="indefinite" restart="never" nodeType="tmRoot"/>
      </p:par>
    </p:tnLst>
  </p:timing>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woObj" preserve="1">
  <p:cSld name="Dos objetos">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80999" y="1"/>
            <a:ext cx="7068015" cy="838200"/>
          </a:xfrm>
        </p:spPr>
        <p:txBody>
          <a:bodyPr anchor="b">
            <a:normAutofit/>
          </a:bodyPr>
          <a:lstStyle>
            <a:lvl1pPr algn="l" eaLnBrk="1" latinLnBrk="0" hangingPunct="1">
              <a:defRPr kumimoji="0" lang="es-ES" sz="2800">
                <a:solidFill>
                  <a:schemeClr val="bg1"/>
                </a:solidFill>
              </a:defRPr>
            </a:lvl1pPr>
          </a:lstStyle>
          <a:p>
            <a:pPr eaLnBrk="1" latinLnBrk="0" hangingPunct="1"/>
            <a:r>
              <a:rPr lang="es-ES" smtClean="0"/>
              <a:t>Haga clic para modificar el estilo de título del patrón</a:t>
            </a:r>
            <a:endParaRPr/>
          </a:p>
        </p:txBody>
      </p:sp>
      <p:sp>
        <p:nvSpPr>
          <p:cNvPr id="3" name="Content Placeholder 2"/>
          <p:cNvSpPr>
            <a:spLocks noGrp="1"/>
          </p:cNvSpPr>
          <p:nvPr>
            <p:ph sz="half" idx="1"/>
          </p:nvPr>
        </p:nvSpPr>
        <p:spPr>
          <a:xfrm>
            <a:off x="457200" y="1676402"/>
            <a:ext cx="4038600" cy="3971455"/>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4" name="Content Placeholder 3"/>
          <p:cNvSpPr>
            <a:spLocks noGrp="1"/>
          </p:cNvSpPr>
          <p:nvPr>
            <p:ph sz="half" idx="2"/>
          </p:nvPr>
        </p:nvSpPr>
        <p:spPr>
          <a:xfrm>
            <a:off x="4648200" y="1676400"/>
            <a:ext cx="4038600" cy="3971454"/>
          </a:xfrm>
        </p:spPr>
        <p:txBody>
          <a:bodyPr/>
          <a:lstStyle>
            <a:lvl1pPr eaLnBrk="1" latinLnBrk="0" hangingPunct="1">
              <a:defRPr kumimoji="0" lang="es-ES" sz="2800">
                <a:solidFill>
                  <a:schemeClr val="tx1">
                    <a:lumMod val="85000"/>
                    <a:lumOff val="15000"/>
                  </a:schemeClr>
                </a:solidFill>
              </a:defRPr>
            </a:lvl1pPr>
            <a:lvl2pPr eaLnBrk="1" latinLnBrk="0" hangingPunct="1">
              <a:defRPr kumimoji="0" lang="es-ES" sz="2400">
                <a:solidFill>
                  <a:schemeClr val="tx1">
                    <a:lumMod val="85000"/>
                    <a:lumOff val="15000"/>
                  </a:schemeClr>
                </a:solidFill>
              </a:defRPr>
            </a:lvl2pPr>
            <a:lvl3pPr eaLnBrk="1" latinLnBrk="0" hangingPunct="1">
              <a:defRPr kumimoji="0" lang="es-ES" sz="2000">
                <a:solidFill>
                  <a:schemeClr val="tx1">
                    <a:lumMod val="85000"/>
                    <a:lumOff val="15000"/>
                  </a:schemeClr>
                </a:solidFill>
              </a:defRPr>
            </a:lvl3pPr>
            <a:lvl4pPr eaLnBrk="1" latinLnBrk="0" hangingPunct="1">
              <a:defRPr kumimoji="0" lang="es-ES" sz="1800">
                <a:solidFill>
                  <a:schemeClr val="tx1">
                    <a:lumMod val="85000"/>
                    <a:lumOff val="15000"/>
                  </a:schemeClr>
                </a:solidFill>
              </a:defRPr>
            </a:lvl4pPr>
            <a:lvl5pPr eaLnBrk="1" latinLnBrk="0" hangingPunct="1">
              <a:defRPr kumimoji="0" lang="es-ES" sz="1800">
                <a:solidFill>
                  <a:schemeClr val="tx1">
                    <a:lumMod val="85000"/>
                    <a:lumOff val="15000"/>
                  </a:schemeClr>
                </a:solidFill>
              </a:defRPr>
            </a:lvl5pPr>
            <a:lvl6pPr eaLnBrk="1" latinLnBrk="0" hangingPunct="1">
              <a:defRPr kumimoji="0" lang="es-ES" sz="1800"/>
            </a:lvl6pPr>
            <a:lvl7pPr eaLnBrk="1" latinLnBrk="0" hangingPunct="1">
              <a:defRPr kumimoji="0" lang="es-ES" sz="1800"/>
            </a:lvl7pPr>
            <a:lvl8pPr eaLnBrk="1" latinLnBrk="0" hangingPunct="1">
              <a:defRPr kumimoji="0" lang="es-ES" sz="1800"/>
            </a:lvl8pPr>
            <a:lvl9pPr eaLnBrk="1" latinLnBrk="0" hangingPunct="1">
              <a:defRPr kumimoji="0" lang="es-ES" sz="1800"/>
            </a:lvl9pPr>
          </a:lstStyle>
          <a:p>
            <a:pPr lvl="0" eaLnBrk="1" latinLnBrk="0" hangingPunct="1"/>
            <a:r>
              <a:rPr lang="es-ES" smtClean="0"/>
              <a:t>Haga clic para modificar el estilo de texto del patrón</a:t>
            </a:r>
          </a:p>
          <a:p>
            <a:pPr lvl="1" eaLnBrk="1" latinLnBrk="0" hangingPunct="1"/>
            <a:r>
              <a:rPr lang="es-ES" smtClean="0"/>
              <a:t>Segundo nivel</a:t>
            </a:r>
          </a:p>
          <a:p>
            <a:pPr lvl="2" eaLnBrk="1" latinLnBrk="0" hangingPunct="1"/>
            <a:r>
              <a:rPr lang="es-ES" smtClean="0"/>
              <a:t>Tercer nivel</a:t>
            </a:r>
          </a:p>
          <a:p>
            <a:pPr lvl="3" eaLnBrk="1" latinLnBrk="0" hangingPunct="1"/>
            <a:r>
              <a:rPr lang="es-ES" smtClean="0"/>
              <a:t>Cuarto nivel</a:t>
            </a:r>
          </a:p>
          <a:p>
            <a:pPr lvl="4" eaLnBrk="1" latinLnBrk="0" hangingPunct="1"/>
            <a:r>
              <a:rPr lang="es-ES" smtClean="0"/>
              <a:t>Quinto nivel</a:t>
            </a:r>
            <a:endParaRPr/>
          </a:p>
        </p:txBody>
      </p:sp>
      <p:sp>
        <p:nvSpPr>
          <p:cNvPr id="5" name="Date Placeholder 4"/>
          <p:cNvSpPr>
            <a:spLocks noGrp="1"/>
          </p:cNvSpPr>
          <p:nvPr>
            <p:ph type="dt" sz="half" idx="10"/>
          </p:nvPr>
        </p:nvSpPr>
        <p:spPr/>
        <p:txBody>
          <a:body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6" name="Footer Placeholder 5"/>
          <p:cNvSpPr>
            <a:spLocks noGrp="1"/>
          </p:cNvSpPr>
          <p:nvPr>
            <p:ph type="ftr" sz="quarter" idx="11"/>
          </p:nvPr>
        </p:nvSpPr>
        <p:spPr/>
        <p:txBody>
          <a:bodyPr/>
          <a:lstStyle/>
          <a:p>
            <a:endParaRPr>
              <a:solidFill>
                <a:srgbClr val="262626">
                  <a:tint val="75000"/>
                </a:srgbClr>
              </a:solidFill>
            </a:endParaRPr>
          </a:p>
        </p:txBody>
      </p:sp>
      <p:sp>
        <p:nvSpPr>
          <p:cNvPr id="7" name="Slide Number Placeholder 6"/>
          <p:cNvSpPr>
            <a:spLocks noGrp="1"/>
          </p:cNvSpPr>
          <p:nvPr>
            <p:ph type="sldNum" sz="quarter" idx="12"/>
          </p:nvPr>
        </p:nvSpPr>
        <p:spPr/>
        <p:txBody>
          <a:bodyPr/>
          <a:lstStyle/>
          <a:p>
            <a:fld id="{240D5ECE-8B49-45CD-BE81-EF81920D1969}" type="slidenum">
              <a:rPr>
                <a:solidFill>
                  <a:srgbClr val="262626">
                    <a:tint val="75000"/>
                  </a:srgbClr>
                </a:solidFill>
              </a:rPr>
              <a:pPr/>
              <a:t>‹Nº›</a:t>
            </a:fld>
            <a:endParaRPr>
              <a:solidFill>
                <a:srgbClr val="262626">
                  <a:tint val="75000"/>
                </a:srgbClr>
              </a:solidFill>
            </a:endParaRPr>
          </a:p>
        </p:txBody>
      </p:sp>
    </p:spTree>
    <p:extLst>
      <p:ext uri="{BB962C8B-B14F-4D97-AF65-F5344CB8AC3E}">
        <p14:creationId xmlns:p14="http://schemas.microsoft.com/office/powerpoint/2010/main" val="1389981514"/>
      </p:ext>
    </p:extLst>
  </p:cSld>
  <p:clrMapOvr>
    <a:masterClrMapping/>
  </p:clrMapOvr>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itleOnly" preserve="1">
  <p:cSld name="Sólo el título">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eaLnBrk="1" latinLnBrk="0" hangingPunct="1">
              <a:defRPr kumimoji="0" lang="es-ES">
                <a:solidFill>
                  <a:schemeClr val="bg1"/>
                </a:solidFill>
              </a:defRPr>
            </a:lvl1pPr>
          </a:lstStyle>
          <a:p>
            <a:fld id="{A258050E-B668-4FA7-85AD-C750C80A6E9B}" type="datetimeFigureOut">
              <a:rPr>
                <a:solidFill>
                  <a:prstClr val="white"/>
                </a:solidFill>
              </a:rPr>
              <a:pPr/>
              <a:t>12/17/2009</a:t>
            </a:fld>
            <a:endParaRPr>
              <a:solidFill>
                <a:prstClr val="white"/>
              </a:solidFill>
            </a:endParaRPr>
          </a:p>
        </p:txBody>
      </p:sp>
      <p:sp>
        <p:nvSpPr>
          <p:cNvPr id="4" name="Footer Placeholder 3"/>
          <p:cNvSpPr>
            <a:spLocks noGrp="1"/>
          </p:cNvSpPr>
          <p:nvPr>
            <p:ph type="ftr" sz="quarter" idx="11"/>
          </p:nvPr>
        </p:nvSpPr>
        <p:spPr/>
        <p:txBody>
          <a:bodyPr/>
          <a:lstStyle>
            <a:lvl1pPr eaLnBrk="1" latinLnBrk="0" hangingPunct="1">
              <a:defRPr kumimoji="0" lang="es-ES">
                <a:solidFill>
                  <a:schemeClr val="bg1"/>
                </a:solidFill>
              </a:defRPr>
            </a:lvl1pPr>
          </a:lstStyle>
          <a:p>
            <a:endParaRPr>
              <a:solidFill>
                <a:prstClr val="white"/>
              </a:solidFill>
            </a:endParaRPr>
          </a:p>
        </p:txBody>
      </p:sp>
      <p:sp>
        <p:nvSpPr>
          <p:cNvPr id="5" name="Slide Number Placeholder 4"/>
          <p:cNvSpPr>
            <a:spLocks noGrp="1"/>
          </p:cNvSpPr>
          <p:nvPr>
            <p:ph type="sldNum" sz="quarter" idx="12"/>
          </p:nvPr>
        </p:nvSpPr>
        <p:spPr/>
        <p:txBody>
          <a:bodyPr/>
          <a:lstStyle>
            <a:lvl1pPr eaLnBrk="1" latinLnBrk="0" hangingPunct="1">
              <a:defRPr kumimoji="0" lang="es-ES">
                <a:solidFill>
                  <a:schemeClr val="bg1"/>
                </a:solidFill>
              </a:defRPr>
            </a:lvl1pPr>
          </a:lstStyle>
          <a:p>
            <a:fld id="{240D5ECE-8B49-45CD-BE81-EF81920D1969}" type="slidenum">
              <a:rPr>
                <a:solidFill>
                  <a:prstClr val="white"/>
                </a:solidFill>
              </a:rPr>
              <a:pPr/>
              <a:t>‹Nº›</a:t>
            </a:fld>
            <a:endParaRPr>
              <a:solidFill>
                <a:prstClr val="white"/>
              </a:solidFill>
            </a:endParaRPr>
          </a:p>
        </p:txBody>
      </p:sp>
      <p:pic>
        <p:nvPicPr>
          <p:cNvPr id="6" name="Picture 5"/>
          <p:cNvPicPr>
            <a:picLocks noChangeAspect="1"/>
          </p:cNvPicPr>
          <p:nvPr userDrawn="1"/>
        </p:nvPicPr>
        <p:blipFill>
          <a:blip r:embed="rId3" cstate="print"/>
          <a:stretch>
            <a:fillRect/>
          </a:stretch>
        </p:blipFill>
        <p:spPr>
          <a:xfrm>
            <a:off x="0" y="762000"/>
            <a:ext cx="2445488" cy="2286000"/>
          </a:xfrm>
          <a:prstGeom prst="rect">
            <a:avLst/>
          </a:prstGeom>
        </p:spPr>
      </p:pic>
      <p:sp>
        <p:nvSpPr>
          <p:cNvPr id="2" name="Title 1"/>
          <p:cNvSpPr>
            <a:spLocks noGrp="1"/>
          </p:cNvSpPr>
          <p:nvPr>
            <p:ph type="title"/>
          </p:nvPr>
        </p:nvSpPr>
        <p:spPr>
          <a:xfrm>
            <a:off x="1124400" y="2077200"/>
            <a:ext cx="7010400" cy="1143000"/>
          </a:xfrm>
        </p:spPr>
        <p:txBody>
          <a:bodyPr/>
          <a:lstStyle>
            <a:lvl1pPr algn="l" eaLnBrk="1" latinLnBrk="0" hangingPunct="1">
              <a:defRPr kumimoji="0" lang="es-ES"/>
            </a:lvl1pPr>
          </a:lstStyle>
          <a:p>
            <a:pPr eaLnBrk="1" latinLnBrk="0" hangingPunct="1"/>
            <a:r>
              <a:rPr lang="es-ES" smtClean="0"/>
              <a:t>Haga clic para modificar el estilo de título del patrón</a:t>
            </a:r>
            <a:endParaRPr/>
          </a:p>
        </p:txBody>
      </p:sp>
    </p:spTree>
    <p:extLst>
      <p:ext uri="{BB962C8B-B14F-4D97-AF65-F5344CB8AC3E}">
        <p14:creationId xmlns:p14="http://schemas.microsoft.com/office/powerpoint/2010/main" val="4038287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2" Type="http://schemas.openxmlformats.org/officeDocument/2006/relationships/slideLayout" Target="../slideLayouts/slideLayout127.xml"/><Relationship Id="rId16" Type="http://schemas.openxmlformats.org/officeDocument/2006/relationships/image" Target="../media/image1.jpeg"/><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5" Type="http://schemas.openxmlformats.org/officeDocument/2006/relationships/theme" Target="../theme/theme1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slideLayout" Target="../slideLayouts/slideLayout152.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6" Type="http://schemas.openxmlformats.org/officeDocument/2006/relationships/image" Target="../media/image1.jpeg"/><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5" Type="http://schemas.openxmlformats.org/officeDocument/2006/relationships/theme" Target="../theme/theme11.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4" Type="http://schemas.openxmlformats.org/officeDocument/2006/relationships/slideLayout" Target="../slideLayouts/slideLayout15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slideLayout" Target="../slideLayouts/slideLayout166.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6" Type="http://schemas.openxmlformats.org/officeDocument/2006/relationships/image" Target="../media/image1.jpeg"/><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5" Type="http://schemas.openxmlformats.org/officeDocument/2006/relationships/theme" Target="../theme/theme12.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slideLayout" Target="../slideLayouts/slideLayout16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slideLayout" Target="../slideLayouts/slideLayout180.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2" Type="http://schemas.openxmlformats.org/officeDocument/2006/relationships/slideLayout" Target="../slideLayouts/slideLayout169.xml"/><Relationship Id="rId16" Type="http://schemas.openxmlformats.org/officeDocument/2006/relationships/image" Target="../media/image1.jpeg"/><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5" Type="http://schemas.openxmlformats.org/officeDocument/2006/relationships/theme" Target="../theme/theme13.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slideLayout" Target="../slideLayouts/slideLayout18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slideLayout" Target="../slideLayouts/slideLayout194.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6" Type="http://schemas.openxmlformats.org/officeDocument/2006/relationships/image" Target="../media/image1.jpeg"/><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5" Type="http://schemas.openxmlformats.org/officeDocument/2006/relationships/theme" Target="../theme/theme14.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 Id="rId14" Type="http://schemas.openxmlformats.org/officeDocument/2006/relationships/slideLayout" Target="../slideLayouts/slideLayout19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slideLayout" Target="../slideLayouts/slideLayout208.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slideLayout" Target="../slideLayouts/slideLayout207.xml"/><Relationship Id="rId2" Type="http://schemas.openxmlformats.org/officeDocument/2006/relationships/slideLayout" Target="../slideLayouts/slideLayout197.xml"/><Relationship Id="rId16" Type="http://schemas.openxmlformats.org/officeDocument/2006/relationships/image" Target="../media/image1.jpeg"/><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5" Type="http://schemas.openxmlformats.org/officeDocument/2006/relationships/theme" Target="../theme/theme15.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4" Type="http://schemas.openxmlformats.org/officeDocument/2006/relationships/slideLayout" Target="../slideLayouts/slideLayout20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6" Type="http://schemas.openxmlformats.org/officeDocument/2006/relationships/image" Target="../media/image1.jpeg"/><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5" Type="http://schemas.openxmlformats.org/officeDocument/2006/relationships/theme" Target="../theme/theme16.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slideLayout" Target="../slideLayouts/slideLayout22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2" Type="http://schemas.openxmlformats.org/officeDocument/2006/relationships/slideLayout" Target="../slideLayouts/slideLayout225.xml"/><Relationship Id="rId16" Type="http://schemas.openxmlformats.org/officeDocument/2006/relationships/image" Target="../media/image1.jpeg"/><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5" Type="http://schemas.openxmlformats.org/officeDocument/2006/relationships/theme" Target="../theme/theme17.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2" Type="http://schemas.openxmlformats.org/officeDocument/2006/relationships/slideLayout" Target="../slideLayouts/slideLayout239.xml"/><Relationship Id="rId16" Type="http://schemas.openxmlformats.org/officeDocument/2006/relationships/image" Target="../media/image1.jpeg"/><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5" Type="http://schemas.openxmlformats.org/officeDocument/2006/relationships/theme" Target="../theme/theme18.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slideLayout" Target="../slideLayouts/slideLayout264.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slideLayout" Target="../slideLayouts/slideLayout263.xml"/><Relationship Id="rId2" Type="http://schemas.openxmlformats.org/officeDocument/2006/relationships/slideLayout" Target="../slideLayouts/slideLayout253.xml"/><Relationship Id="rId16" Type="http://schemas.openxmlformats.org/officeDocument/2006/relationships/image" Target="../media/image1.jpeg"/><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5" Type="http://schemas.openxmlformats.org/officeDocument/2006/relationships/theme" Target="../theme/theme19.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slideLayout" Target="../slideLayouts/slideLayout26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image" Target="../media/image1.jpeg"/><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slideLayout" Target="../slideLayouts/slideLayout278.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2" Type="http://schemas.openxmlformats.org/officeDocument/2006/relationships/slideLayout" Target="../slideLayouts/slideLayout267.xml"/><Relationship Id="rId16" Type="http://schemas.openxmlformats.org/officeDocument/2006/relationships/image" Target="../media/image1.jpeg"/><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5" Type="http://schemas.openxmlformats.org/officeDocument/2006/relationships/theme" Target="../theme/theme2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 Id="rId14" Type="http://schemas.openxmlformats.org/officeDocument/2006/relationships/slideLayout" Target="../slideLayouts/slideLayout27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6" Type="http://schemas.openxmlformats.org/officeDocument/2006/relationships/image" Target="../media/image1.jpeg"/><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5" Type="http://schemas.openxmlformats.org/officeDocument/2006/relationships/theme" Target="../theme/theme21.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slideLayout" Target="../slideLayouts/slideLayout29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slideLayout" Target="../slideLayouts/slideLayout306.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slideLayout" Target="../slideLayouts/slideLayout305.xml"/><Relationship Id="rId2" Type="http://schemas.openxmlformats.org/officeDocument/2006/relationships/slideLayout" Target="../slideLayouts/slideLayout295.xml"/><Relationship Id="rId16" Type="http://schemas.openxmlformats.org/officeDocument/2006/relationships/image" Target="../media/image1.jpeg"/><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theme" Target="../theme/theme22.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slideLayout" Target="../slideLayouts/slideLayout30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3" Type="http://schemas.openxmlformats.org/officeDocument/2006/relationships/slideLayout" Target="../slideLayouts/slideLayout310.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2" Type="http://schemas.openxmlformats.org/officeDocument/2006/relationships/slideLayout" Target="../slideLayouts/slideLayout309.xml"/><Relationship Id="rId16" Type="http://schemas.openxmlformats.org/officeDocument/2006/relationships/image" Target="../media/image1.jpeg"/><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5" Type="http://schemas.openxmlformats.org/officeDocument/2006/relationships/theme" Target="../theme/theme23.xml"/><Relationship Id="rId10" Type="http://schemas.openxmlformats.org/officeDocument/2006/relationships/slideLayout" Target="../slideLayouts/slideLayout317.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slideLayout" Target="../slideLayouts/slideLayout32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29.xml"/><Relationship Id="rId13" Type="http://schemas.openxmlformats.org/officeDocument/2006/relationships/slideLayout" Target="../slideLayouts/slideLayout334.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slideLayout" Target="../slideLayouts/slideLayout333.xml"/><Relationship Id="rId2" Type="http://schemas.openxmlformats.org/officeDocument/2006/relationships/slideLayout" Target="../slideLayouts/slideLayout323.xml"/><Relationship Id="rId16" Type="http://schemas.openxmlformats.org/officeDocument/2006/relationships/image" Target="../media/image1.jpeg"/><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5" Type="http://schemas.openxmlformats.org/officeDocument/2006/relationships/theme" Target="../theme/theme24.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 Id="rId14" Type="http://schemas.openxmlformats.org/officeDocument/2006/relationships/slideLayout" Target="../slideLayouts/slideLayout33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slideLayout" Target="../slideLayouts/slideLayout348.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6" Type="http://schemas.openxmlformats.org/officeDocument/2006/relationships/image" Target="../media/image1.jpeg"/><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5" Type="http://schemas.openxmlformats.org/officeDocument/2006/relationships/theme" Target="../theme/theme25.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14" Type="http://schemas.openxmlformats.org/officeDocument/2006/relationships/slideLayout" Target="../slideLayouts/slideLayout34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slideLayout" Target="../slideLayouts/slideLayout362.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slideLayout" Target="../slideLayouts/slideLayout361.xml"/><Relationship Id="rId2" Type="http://schemas.openxmlformats.org/officeDocument/2006/relationships/slideLayout" Target="../slideLayouts/slideLayout351.xml"/><Relationship Id="rId16" Type="http://schemas.openxmlformats.org/officeDocument/2006/relationships/image" Target="../media/image1.jpeg"/><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5" Type="http://schemas.openxmlformats.org/officeDocument/2006/relationships/theme" Target="../theme/theme26.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 Id="rId14" Type="http://schemas.openxmlformats.org/officeDocument/2006/relationships/slideLayout" Target="../slideLayouts/slideLayout36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slideLayout" Target="../slideLayouts/slideLayout376.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6" Type="http://schemas.openxmlformats.org/officeDocument/2006/relationships/image" Target="../media/image1.jpeg"/><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5" Type="http://schemas.openxmlformats.org/officeDocument/2006/relationships/theme" Target="../theme/theme27.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14" Type="http://schemas.openxmlformats.org/officeDocument/2006/relationships/slideLayout" Target="../slideLayouts/slideLayout37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slideLayout" Target="../slideLayouts/slideLayout390.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slideLayout" Target="../slideLayouts/slideLayout389.xml"/><Relationship Id="rId2" Type="http://schemas.openxmlformats.org/officeDocument/2006/relationships/slideLayout" Target="../slideLayouts/slideLayout379.xml"/><Relationship Id="rId16" Type="http://schemas.openxmlformats.org/officeDocument/2006/relationships/image" Target="../media/image1.jpeg"/><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5" Type="http://schemas.openxmlformats.org/officeDocument/2006/relationships/theme" Target="../theme/theme28.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slideLayout" Target="../slideLayouts/slideLayout39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99.xml"/><Relationship Id="rId13" Type="http://schemas.openxmlformats.org/officeDocument/2006/relationships/slideLayout" Target="../slideLayouts/slideLayout404.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slideLayout" Target="../slideLayouts/slideLayout403.xml"/><Relationship Id="rId2" Type="http://schemas.openxmlformats.org/officeDocument/2006/relationships/slideLayout" Target="../slideLayouts/slideLayout393.xml"/><Relationship Id="rId16" Type="http://schemas.openxmlformats.org/officeDocument/2006/relationships/image" Target="../media/image1.jpeg"/><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5" Type="http://schemas.openxmlformats.org/officeDocument/2006/relationships/theme" Target="../theme/theme29.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 Id="rId14" Type="http://schemas.openxmlformats.org/officeDocument/2006/relationships/slideLayout" Target="../slideLayouts/slideLayout40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6" Type="http://schemas.openxmlformats.org/officeDocument/2006/relationships/image" Target="../media/image1.jpeg"/><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theme" Target="../theme/theme3.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slideLayout" Target="../slideLayouts/slideLayout418.xml"/><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slideLayout" Target="../slideLayouts/slideLayout417.xml"/><Relationship Id="rId2" Type="http://schemas.openxmlformats.org/officeDocument/2006/relationships/slideLayout" Target="../slideLayouts/slideLayout407.xml"/><Relationship Id="rId16" Type="http://schemas.openxmlformats.org/officeDocument/2006/relationships/image" Target="../media/image1.jpeg"/><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5" Type="http://schemas.openxmlformats.org/officeDocument/2006/relationships/theme" Target="../theme/theme3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 Id="rId14" Type="http://schemas.openxmlformats.org/officeDocument/2006/relationships/slideLayout" Target="../slideLayouts/slideLayout4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slideLayout" Target="../slideLayouts/slideLayout432.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2" Type="http://schemas.openxmlformats.org/officeDocument/2006/relationships/slideLayout" Target="../slideLayouts/slideLayout421.xml"/><Relationship Id="rId16" Type="http://schemas.openxmlformats.org/officeDocument/2006/relationships/image" Target="../media/image1.jpeg"/><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5" Type="http://schemas.openxmlformats.org/officeDocument/2006/relationships/theme" Target="../theme/theme31.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 Id="rId14" Type="http://schemas.openxmlformats.org/officeDocument/2006/relationships/slideLayout" Target="../slideLayouts/slideLayout43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slideLayout" Target="../slideLayouts/slideLayout446.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slideLayout" Target="../slideLayouts/slideLayout445.xml"/><Relationship Id="rId2" Type="http://schemas.openxmlformats.org/officeDocument/2006/relationships/slideLayout" Target="../slideLayouts/slideLayout435.xml"/><Relationship Id="rId16" Type="http://schemas.openxmlformats.org/officeDocument/2006/relationships/image" Target="../media/image1.jpeg"/><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5" Type="http://schemas.openxmlformats.org/officeDocument/2006/relationships/theme" Target="../theme/theme32.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 Id="rId14" Type="http://schemas.openxmlformats.org/officeDocument/2006/relationships/slideLayout" Target="../slideLayouts/slideLayout44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slideLayout" Target="../slideLayouts/slideLayout460.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6" Type="http://schemas.openxmlformats.org/officeDocument/2006/relationships/image" Target="../media/image1.jpeg"/><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5" Type="http://schemas.openxmlformats.org/officeDocument/2006/relationships/theme" Target="../theme/theme33.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slideLayout" Target="../slideLayouts/slideLayout46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6" Type="http://schemas.openxmlformats.org/officeDocument/2006/relationships/image" Target="../media/image1.jpeg"/><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5" Type="http://schemas.openxmlformats.org/officeDocument/2006/relationships/theme" Target="../theme/theme34.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slideLayout" Target="../slideLayouts/slideLayout47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83.xml"/><Relationship Id="rId13" Type="http://schemas.openxmlformats.org/officeDocument/2006/relationships/slideLayout" Target="../slideLayouts/slideLayout488.xml"/><Relationship Id="rId3" Type="http://schemas.openxmlformats.org/officeDocument/2006/relationships/slideLayout" Target="../slideLayouts/slideLayout478.xml"/><Relationship Id="rId7" Type="http://schemas.openxmlformats.org/officeDocument/2006/relationships/slideLayout" Target="../slideLayouts/slideLayout482.xml"/><Relationship Id="rId12" Type="http://schemas.openxmlformats.org/officeDocument/2006/relationships/slideLayout" Target="../slideLayouts/slideLayout487.xml"/><Relationship Id="rId2" Type="http://schemas.openxmlformats.org/officeDocument/2006/relationships/slideLayout" Target="../slideLayouts/slideLayout477.xml"/><Relationship Id="rId16" Type="http://schemas.openxmlformats.org/officeDocument/2006/relationships/image" Target="../media/image1.jpeg"/><Relationship Id="rId1" Type="http://schemas.openxmlformats.org/officeDocument/2006/relationships/slideLayout" Target="../slideLayouts/slideLayout476.xml"/><Relationship Id="rId6" Type="http://schemas.openxmlformats.org/officeDocument/2006/relationships/slideLayout" Target="../slideLayouts/slideLayout481.xml"/><Relationship Id="rId11" Type="http://schemas.openxmlformats.org/officeDocument/2006/relationships/slideLayout" Target="../slideLayouts/slideLayout486.xml"/><Relationship Id="rId5" Type="http://schemas.openxmlformats.org/officeDocument/2006/relationships/slideLayout" Target="../slideLayouts/slideLayout480.xml"/><Relationship Id="rId15" Type="http://schemas.openxmlformats.org/officeDocument/2006/relationships/theme" Target="../theme/theme35.xml"/><Relationship Id="rId10" Type="http://schemas.openxmlformats.org/officeDocument/2006/relationships/slideLayout" Target="../slideLayouts/slideLayout485.xml"/><Relationship Id="rId4" Type="http://schemas.openxmlformats.org/officeDocument/2006/relationships/slideLayout" Target="../slideLayouts/slideLayout479.xml"/><Relationship Id="rId9" Type="http://schemas.openxmlformats.org/officeDocument/2006/relationships/slideLayout" Target="../slideLayouts/slideLayout484.xml"/><Relationship Id="rId14" Type="http://schemas.openxmlformats.org/officeDocument/2006/relationships/slideLayout" Target="../slideLayouts/slideLayout48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6" Type="http://schemas.openxmlformats.org/officeDocument/2006/relationships/image" Target="../media/image1.jpeg"/><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5" Type="http://schemas.openxmlformats.org/officeDocument/2006/relationships/theme" Target="../theme/theme36.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slideLayout" Target="../slideLayouts/slideLayout50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slideLayout" Target="../slideLayouts/slideLayout51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6" Type="http://schemas.openxmlformats.org/officeDocument/2006/relationships/image" Target="../media/image1.jpeg"/><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5" Type="http://schemas.openxmlformats.org/officeDocument/2006/relationships/theme" Target="../theme/theme37.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slideLayout" Target="../slideLayouts/slideLayout51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slideLayout" Target="../slideLayouts/slideLayout530.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slideLayout" Target="../slideLayouts/slideLayout529.xml"/><Relationship Id="rId2" Type="http://schemas.openxmlformats.org/officeDocument/2006/relationships/slideLayout" Target="../slideLayouts/slideLayout519.xml"/><Relationship Id="rId16" Type="http://schemas.openxmlformats.org/officeDocument/2006/relationships/image" Target="../media/image1.jpeg"/><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5" Type="http://schemas.openxmlformats.org/officeDocument/2006/relationships/theme" Target="../theme/theme38.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slideLayout" Target="../slideLayouts/slideLayout53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slideLayout" Target="../slideLayouts/slideLayout544.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slideLayout" Target="../slideLayouts/slideLayout543.xml"/><Relationship Id="rId2" Type="http://schemas.openxmlformats.org/officeDocument/2006/relationships/slideLayout" Target="../slideLayouts/slideLayout533.xml"/><Relationship Id="rId16" Type="http://schemas.openxmlformats.org/officeDocument/2006/relationships/image" Target="../media/image1.jpeg"/><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5" Type="http://schemas.openxmlformats.org/officeDocument/2006/relationships/theme" Target="../theme/theme39.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 Id="rId14" Type="http://schemas.openxmlformats.org/officeDocument/2006/relationships/slideLayout" Target="../slideLayouts/slideLayout5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2" Type="http://schemas.openxmlformats.org/officeDocument/2006/relationships/slideLayout" Target="../slideLayouts/slideLayout43.xml"/><Relationship Id="rId16" Type="http://schemas.openxmlformats.org/officeDocument/2006/relationships/image" Target="../media/image1.jpeg"/><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5" Type="http://schemas.openxmlformats.org/officeDocument/2006/relationships/theme" Target="../theme/theme4.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53.xml"/><Relationship Id="rId13" Type="http://schemas.openxmlformats.org/officeDocument/2006/relationships/slideLayout" Target="../slideLayouts/slideLayout558.xml"/><Relationship Id="rId3" Type="http://schemas.openxmlformats.org/officeDocument/2006/relationships/slideLayout" Target="../slideLayouts/slideLayout548.xml"/><Relationship Id="rId7" Type="http://schemas.openxmlformats.org/officeDocument/2006/relationships/slideLayout" Target="../slideLayouts/slideLayout552.xml"/><Relationship Id="rId12" Type="http://schemas.openxmlformats.org/officeDocument/2006/relationships/slideLayout" Target="../slideLayouts/slideLayout557.xml"/><Relationship Id="rId2" Type="http://schemas.openxmlformats.org/officeDocument/2006/relationships/slideLayout" Target="../slideLayouts/slideLayout547.xml"/><Relationship Id="rId16" Type="http://schemas.openxmlformats.org/officeDocument/2006/relationships/image" Target="../media/image1.jpeg"/><Relationship Id="rId1" Type="http://schemas.openxmlformats.org/officeDocument/2006/relationships/slideLayout" Target="../slideLayouts/slideLayout546.xml"/><Relationship Id="rId6" Type="http://schemas.openxmlformats.org/officeDocument/2006/relationships/slideLayout" Target="../slideLayouts/slideLayout551.xml"/><Relationship Id="rId11" Type="http://schemas.openxmlformats.org/officeDocument/2006/relationships/slideLayout" Target="../slideLayouts/slideLayout556.xml"/><Relationship Id="rId5" Type="http://schemas.openxmlformats.org/officeDocument/2006/relationships/slideLayout" Target="../slideLayouts/slideLayout550.xml"/><Relationship Id="rId15" Type="http://schemas.openxmlformats.org/officeDocument/2006/relationships/theme" Target="../theme/theme40.xml"/><Relationship Id="rId10" Type="http://schemas.openxmlformats.org/officeDocument/2006/relationships/slideLayout" Target="../slideLayouts/slideLayout555.xml"/><Relationship Id="rId4" Type="http://schemas.openxmlformats.org/officeDocument/2006/relationships/slideLayout" Target="../slideLayouts/slideLayout549.xml"/><Relationship Id="rId9" Type="http://schemas.openxmlformats.org/officeDocument/2006/relationships/slideLayout" Target="../slideLayouts/slideLayout554.xml"/><Relationship Id="rId14" Type="http://schemas.openxmlformats.org/officeDocument/2006/relationships/slideLayout" Target="../slideLayouts/slideLayout55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slideLayout" Target="../slideLayouts/slideLayout572.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6" Type="http://schemas.openxmlformats.org/officeDocument/2006/relationships/image" Target="../media/image1.jpeg"/><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5" Type="http://schemas.openxmlformats.org/officeDocument/2006/relationships/theme" Target="../theme/theme41.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 Id="rId14" Type="http://schemas.openxmlformats.org/officeDocument/2006/relationships/slideLayout" Target="../slideLayouts/slideLayout57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81.xml"/><Relationship Id="rId13" Type="http://schemas.openxmlformats.org/officeDocument/2006/relationships/slideLayout" Target="../slideLayouts/slideLayout586.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slideLayout" Target="../slideLayouts/slideLayout585.xml"/><Relationship Id="rId2" Type="http://schemas.openxmlformats.org/officeDocument/2006/relationships/slideLayout" Target="../slideLayouts/slideLayout575.xml"/><Relationship Id="rId16" Type="http://schemas.openxmlformats.org/officeDocument/2006/relationships/image" Target="../media/image1.jpeg"/><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5" Type="http://schemas.openxmlformats.org/officeDocument/2006/relationships/theme" Target="../theme/theme42.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 Id="rId14" Type="http://schemas.openxmlformats.org/officeDocument/2006/relationships/slideLayout" Target="../slideLayouts/slideLayout58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6" Type="http://schemas.openxmlformats.org/officeDocument/2006/relationships/image" Target="../media/image1.jpeg"/><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5" Type="http://schemas.openxmlformats.org/officeDocument/2006/relationships/theme" Target="../theme/theme43.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slideLayout" Target="../slideLayouts/slideLayout601.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09.xml"/><Relationship Id="rId13" Type="http://schemas.openxmlformats.org/officeDocument/2006/relationships/slideLayout" Target="../slideLayouts/slideLayout614.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slideLayout" Target="../slideLayouts/slideLayout613.xml"/><Relationship Id="rId2" Type="http://schemas.openxmlformats.org/officeDocument/2006/relationships/slideLayout" Target="../slideLayouts/slideLayout603.xml"/><Relationship Id="rId16" Type="http://schemas.openxmlformats.org/officeDocument/2006/relationships/image" Target="../media/image1.jpeg"/><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5" Type="http://schemas.openxmlformats.org/officeDocument/2006/relationships/theme" Target="../theme/theme44.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 Id="rId14" Type="http://schemas.openxmlformats.org/officeDocument/2006/relationships/slideLayout" Target="../slideLayouts/slideLayout61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623.xml"/><Relationship Id="rId13" Type="http://schemas.openxmlformats.org/officeDocument/2006/relationships/slideLayout" Target="../slideLayouts/slideLayout628.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slideLayout" Target="../slideLayouts/slideLayout627.xml"/><Relationship Id="rId2" Type="http://schemas.openxmlformats.org/officeDocument/2006/relationships/slideLayout" Target="../slideLayouts/slideLayout617.xml"/><Relationship Id="rId16" Type="http://schemas.openxmlformats.org/officeDocument/2006/relationships/image" Target="../media/image1.jpeg"/><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5" Type="http://schemas.openxmlformats.org/officeDocument/2006/relationships/theme" Target="../theme/theme45.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 Id="rId14" Type="http://schemas.openxmlformats.org/officeDocument/2006/relationships/slideLayout" Target="../slideLayouts/slideLayout62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37.xml"/><Relationship Id="rId13" Type="http://schemas.openxmlformats.org/officeDocument/2006/relationships/slideLayout" Target="../slideLayouts/slideLayout642.xml"/><Relationship Id="rId3" Type="http://schemas.openxmlformats.org/officeDocument/2006/relationships/slideLayout" Target="../slideLayouts/slideLayout632.xml"/><Relationship Id="rId7" Type="http://schemas.openxmlformats.org/officeDocument/2006/relationships/slideLayout" Target="../slideLayouts/slideLayout636.xml"/><Relationship Id="rId12" Type="http://schemas.openxmlformats.org/officeDocument/2006/relationships/slideLayout" Target="../slideLayouts/slideLayout641.xml"/><Relationship Id="rId2" Type="http://schemas.openxmlformats.org/officeDocument/2006/relationships/slideLayout" Target="../slideLayouts/slideLayout631.xml"/><Relationship Id="rId16" Type="http://schemas.openxmlformats.org/officeDocument/2006/relationships/image" Target="../media/image1.jpeg"/><Relationship Id="rId1" Type="http://schemas.openxmlformats.org/officeDocument/2006/relationships/slideLayout" Target="../slideLayouts/slideLayout630.xml"/><Relationship Id="rId6" Type="http://schemas.openxmlformats.org/officeDocument/2006/relationships/slideLayout" Target="../slideLayouts/slideLayout635.xml"/><Relationship Id="rId11" Type="http://schemas.openxmlformats.org/officeDocument/2006/relationships/slideLayout" Target="../slideLayouts/slideLayout640.xml"/><Relationship Id="rId5" Type="http://schemas.openxmlformats.org/officeDocument/2006/relationships/slideLayout" Target="../slideLayouts/slideLayout634.xml"/><Relationship Id="rId15" Type="http://schemas.openxmlformats.org/officeDocument/2006/relationships/theme" Target="../theme/theme46.xml"/><Relationship Id="rId10" Type="http://schemas.openxmlformats.org/officeDocument/2006/relationships/slideLayout" Target="../slideLayouts/slideLayout639.xml"/><Relationship Id="rId4" Type="http://schemas.openxmlformats.org/officeDocument/2006/relationships/slideLayout" Target="../slideLayouts/slideLayout633.xml"/><Relationship Id="rId9" Type="http://schemas.openxmlformats.org/officeDocument/2006/relationships/slideLayout" Target="../slideLayouts/slideLayout638.xml"/><Relationship Id="rId14" Type="http://schemas.openxmlformats.org/officeDocument/2006/relationships/slideLayout" Target="../slideLayouts/slideLayout64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2" Type="http://schemas.openxmlformats.org/officeDocument/2006/relationships/slideLayout" Target="../slideLayouts/slideLayout645.xml"/><Relationship Id="rId16" Type="http://schemas.openxmlformats.org/officeDocument/2006/relationships/image" Target="../media/image1.jpeg"/><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theme" Target="../theme/theme47.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slideLayout" Target="../slideLayouts/slideLayout65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65.xml"/><Relationship Id="rId13" Type="http://schemas.openxmlformats.org/officeDocument/2006/relationships/slideLayout" Target="../slideLayouts/slideLayout670.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slideLayout" Target="../slideLayouts/slideLayout669.xml"/><Relationship Id="rId2" Type="http://schemas.openxmlformats.org/officeDocument/2006/relationships/slideLayout" Target="../slideLayouts/slideLayout659.xml"/><Relationship Id="rId16" Type="http://schemas.openxmlformats.org/officeDocument/2006/relationships/image" Target="../media/image1.jpeg"/><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5" Type="http://schemas.openxmlformats.org/officeDocument/2006/relationships/theme" Target="../theme/theme48.xml"/><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 Id="rId14" Type="http://schemas.openxmlformats.org/officeDocument/2006/relationships/slideLayout" Target="../slideLayouts/slideLayout671.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79.xml"/><Relationship Id="rId13" Type="http://schemas.openxmlformats.org/officeDocument/2006/relationships/slideLayout" Target="../slideLayouts/slideLayout684.xml"/><Relationship Id="rId3" Type="http://schemas.openxmlformats.org/officeDocument/2006/relationships/slideLayout" Target="../slideLayouts/slideLayout674.xml"/><Relationship Id="rId7" Type="http://schemas.openxmlformats.org/officeDocument/2006/relationships/slideLayout" Target="../slideLayouts/slideLayout678.xml"/><Relationship Id="rId12" Type="http://schemas.openxmlformats.org/officeDocument/2006/relationships/slideLayout" Target="../slideLayouts/slideLayout683.xml"/><Relationship Id="rId2" Type="http://schemas.openxmlformats.org/officeDocument/2006/relationships/slideLayout" Target="../slideLayouts/slideLayout673.xml"/><Relationship Id="rId16" Type="http://schemas.openxmlformats.org/officeDocument/2006/relationships/image" Target="../media/image1.jpeg"/><Relationship Id="rId1" Type="http://schemas.openxmlformats.org/officeDocument/2006/relationships/slideLayout" Target="../slideLayouts/slideLayout672.xml"/><Relationship Id="rId6" Type="http://schemas.openxmlformats.org/officeDocument/2006/relationships/slideLayout" Target="../slideLayouts/slideLayout677.xml"/><Relationship Id="rId11" Type="http://schemas.openxmlformats.org/officeDocument/2006/relationships/slideLayout" Target="../slideLayouts/slideLayout682.xml"/><Relationship Id="rId5" Type="http://schemas.openxmlformats.org/officeDocument/2006/relationships/slideLayout" Target="../slideLayouts/slideLayout676.xml"/><Relationship Id="rId15" Type="http://schemas.openxmlformats.org/officeDocument/2006/relationships/theme" Target="../theme/theme49.xml"/><Relationship Id="rId10" Type="http://schemas.openxmlformats.org/officeDocument/2006/relationships/slideLayout" Target="../slideLayouts/slideLayout681.xml"/><Relationship Id="rId4" Type="http://schemas.openxmlformats.org/officeDocument/2006/relationships/slideLayout" Target="../slideLayouts/slideLayout675.xml"/><Relationship Id="rId9" Type="http://schemas.openxmlformats.org/officeDocument/2006/relationships/slideLayout" Target="../slideLayouts/slideLayout680.xml"/><Relationship Id="rId14" Type="http://schemas.openxmlformats.org/officeDocument/2006/relationships/slideLayout" Target="../slideLayouts/slideLayout68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6" Type="http://schemas.openxmlformats.org/officeDocument/2006/relationships/image" Target="../media/image1.jpe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theme" Target="../theme/theme5.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slideLayout" Target="../slideLayouts/slideLayout698.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slideLayout" Target="../slideLayouts/slideLayout697.xml"/><Relationship Id="rId2" Type="http://schemas.openxmlformats.org/officeDocument/2006/relationships/slideLayout" Target="../slideLayouts/slideLayout687.xml"/><Relationship Id="rId16" Type="http://schemas.openxmlformats.org/officeDocument/2006/relationships/image" Target="../media/image1.jpe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theme" Target="../theme/theme5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slideLayout" Target="../slideLayouts/slideLayout69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707.xml"/><Relationship Id="rId13" Type="http://schemas.openxmlformats.org/officeDocument/2006/relationships/slideLayout" Target="../slideLayouts/slideLayout712.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slideLayout" Target="../slideLayouts/slideLayout711.xml"/><Relationship Id="rId2" Type="http://schemas.openxmlformats.org/officeDocument/2006/relationships/slideLayout" Target="../slideLayouts/slideLayout701.xml"/><Relationship Id="rId16" Type="http://schemas.openxmlformats.org/officeDocument/2006/relationships/image" Target="../media/image1.jpeg"/><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5" Type="http://schemas.openxmlformats.org/officeDocument/2006/relationships/theme" Target="../theme/theme51.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 Id="rId14" Type="http://schemas.openxmlformats.org/officeDocument/2006/relationships/slideLayout" Target="../slideLayouts/slideLayout71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721.xml"/><Relationship Id="rId13" Type="http://schemas.openxmlformats.org/officeDocument/2006/relationships/slideLayout" Target="../slideLayouts/slideLayout726.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slideLayout" Target="../slideLayouts/slideLayout725.xml"/><Relationship Id="rId2" Type="http://schemas.openxmlformats.org/officeDocument/2006/relationships/slideLayout" Target="../slideLayouts/slideLayout715.xml"/><Relationship Id="rId16" Type="http://schemas.openxmlformats.org/officeDocument/2006/relationships/image" Target="../media/image1.jpeg"/><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5" Type="http://schemas.openxmlformats.org/officeDocument/2006/relationships/theme" Target="../theme/theme52.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 Id="rId14" Type="http://schemas.openxmlformats.org/officeDocument/2006/relationships/slideLayout" Target="../slideLayouts/slideLayout727.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735.xml"/><Relationship Id="rId13" Type="http://schemas.openxmlformats.org/officeDocument/2006/relationships/slideLayout" Target="../slideLayouts/slideLayout740.xml"/><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slideLayout" Target="../slideLayouts/slideLayout739.xml"/><Relationship Id="rId2" Type="http://schemas.openxmlformats.org/officeDocument/2006/relationships/slideLayout" Target="../slideLayouts/slideLayout729.xml"/><Relationship Id="rId16" Type="http://schemas.openxmlformats.org/officeDocument/2006/relationships/image" Target="../media/image1.jpeg"/><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5" Type="http://schemas.openxmlformats.org/officeDocument/2006/relationships/theme" Target="../theme/theme53.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 Id="rId14" Type="http://schemas.openxmlformats.org/officeDocument/2006/relationships/slideLayout" Target="../slideLayouts/slideLayout741.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slideLayout" Target="../slideLayouts/slideLayout754.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slideLayout" Target="../slideLayouts/slideLayout753.xml"/><Relationship Id="rId2" Type="http://schemas.openxmlformats.org/officeDocument/2006/relationships/slideLayout" Target="../slideLayouts/slideLayout743.xml"/><Relationship Id="rId16" Type="http://schemas.openxmlformats.org/officeDocument/2006/relationships/image" Target="../media/image1.jpeg"/><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5" Type="http://schemas.openxmlformats.org/officeDocument/2006/relationships/theme" Target="../theme/theme54.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 Id="rId14" Type="http://schemas.openxmlformats.org/officeDocument/2006/relationships/slideLayout" Target="../slideLayouts/slideLayout75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763.xml"/><Relationship Id="rId13" Type="http://schemas.openxmlformats.org/officeDocument/2006/relationships/slideLayout" Target="../slideLayouts/slideLayout768.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slideLayout" Target="../slideLayouts/slideLayout767.xml"/><Relationship Id="rId2" Type="http://schemas.openxmlformats.org/officeDocument/2006/relationships/slideLayout" Target="../slideLayouts/slideLayout757.xml"/><Relationship Id="rId16" Type="http://schemas.openxmlformats.org/officeDocument/2006/relationships/image" Target="../media/image1.jpeg"/><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5" Type="http://schemas.openxmlformats.org/officeDocument/2006/relationships/theme" Target="../theme/theme55.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 Id="rId14" Type="http://schemas.openxmlformats.org/officeDocument/2006/relationships/slideLayout" Target="../slideLayouts/slideLayout76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777.xml"/><Relationship Id="rId13" Type="http://schemas.openxmlformats.org/officeDocument/2006/relationships/slideLayout" Target="../slideLayouts/slideLayout782.xml"/><Relationship Id="rId3" Type="http://schemas.openxmlformats.org/officeDocument/2006/relationships/slideLayout" Target="../slideLayouts/slideLayout772.xml"/><Relationship Id="rId7" Type="http://schemas.openxmlformats.org/officeDocument/2006/relationships/slideLayout" Target="../slideLayouts/slideLayout776.xml"/><Relationship Id="rId12" Type="http://schemas.openxmlformats.org/officeDocument/2006/relationships/slideLayout" Target="../slideLayouts/slideLayout781.xml"/><Relationship Id="rId2" Type="http://schemas.openxmlformats.org/officeDocument/2006/relationships/slideLayout" Target="../slideLayouts/slideLayout771.xml"/><Relationship Id="rId16" Type="http://schemas.openxmlformats.org/officeDocument/2006/relationships/image" Target="../media/image1.jpeg"/><Relationship Id="rId1" Type="http://schemas.openxmlformats.org/officeDocument/2006/relationships/slideLayout" Target="../slideLayouts/slideLayout770.xml"/><Relationship Id="rId6" Type="http://schemas.openxmlformats.org/officeDocument/2006/relationships/slideLayout" Target="../slideLayouts/slideLayout775.xml"/><Relationship Id="rId11" Type="http://schemas.openxmlformats.org/officeDocument/2006/relationships/slideLayout" Target="../slideLayouts/slideLayout780.xml"/><Relationship Id="rId5" Type="http://schemas.openxmlformats.org/officeDocument/2006/relationships/slideLayout" Target="../slideLayouts/slideLayout774.xml"/><Relationship Id="rId15" Type="http://schemas.openxmlformats.org/officeDocument/2006/relationships/theme" Target="../theme/theme56.xml"/><Relationship Id="rId10" Type="http://schemas.openxmlformats.org/officeDocument/2006/relationships/slideLayout" Target="../slideLayouts/slideLayout779.xml"/><Relationship Id="rId4" Type="http://schemas.openxmlformats.org/officeDocument/2006/relationships/slideLayout" Target="../slideLayouts/slideLayout773.xml"/><Relationship Id="rId9" Type="http://schemas.openxmlformats.org/officeDocument/2006/relationships/slideLayout" Target="../slideLayouts/slideLayout778.xml"/><Relationship Id="rId14" Type="http://schemas.openxmlformats.org/officeDocument/2006/relationships/slideLayout" Target="../slideLayouts/slideLayout78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91.xml"/><Relationship Id="rId13" Type="http://schemas.openxmlformats.org/officeDocument/2006/relationships/slideLayout" Target="../slideLayouts/slideLayout796.xml"/><Relationship Id="rId3" Type="http://schemas.openxmlformats.org/officeDocument/2006/relationships/slideLayout" Target="../slideLayouts/slideLayout786.xml"/><Relationship Id="rId7" Type="http://schemas.openxmlformats.org/officeDocument/2006/relationships/slideLayout" Target="../slideLayouts/slideLayout790.xml"/><Relationship Id="rId12" Type="http://schemas.openxmlformats.org/officeDocument/2006/relationships/slideLayout" Target="../slideLayouts/slideLayout795.xml"/><Relationship Id="rId2" Type="http://schemas.openxmlformats.org/officeDocument/2006/relationships/slideLayout" Target="../slideLayouts/slideLayout785.xml"/><Relationship Id="rId16" Type="http://schemas.openxmlformats.org/officeDocument/2006/relationships/image" Target="../media/image1.jpeg"/><Relationship Id="rId1" Type="http://schemas.openxmlformats.org/officeDocument/2006/relationships/slideLayout" Target="../slideLayouts/slideLayout784.xml"/><Relationship Id="rId6" Type="http://schemas.openxmlformats.org/officeDocument/2006/relationships/slideLayout" Target="../slideLayouts/slideLayout789.xml"/><Relationship Id="rId11" Type="http://schemas.openxmlformats.org/officeDocument/2006/relationships/slideLayout" Target="../slideLayouts/slideLayout794.xml"/><Relationship Id="rId5" Type="http://schemas.openxmlformats.org/officeDocument/2006/relationships/slideLayout" Target="../slideLayouts/slideLayout788.xml"/><Relationship Id="rId15" Type="http://schemas.openxmlformats.org/officeDocument/2006/relationships/theme" Target="../theme/theme57.xml"/><Relationship Id="rId10" Type="http://schemas.openxmlformats.org/officeDocument/2006/relationships/slideLayout" Target="../slideLayouts/slideLayout793.xml"/><Relationship Id="rId4" Type="http://schemas.openxmlformats.org/officeDocument/2006/relationships/slideLayout" Target="../slideLayouts/slideLayout787.xml"/><Relationship Id="rId9" Type="http://schemas.openxmlformats.org/officeDocument/2006/relationships/slideLayout" Target="../slideLayouts/slideLayout792.xml"/><Relationship Id="rId14" Type="http://schemas.openxmlformats.org/officeDocument/2006/relationships/slideLayout" Target="../slideLayouts/slideLayout79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805.xml"/><Relationship Id="rId13" Type="http://schemas.openxmlformats.org/officeDocument/2006/relationships/slideLayout" Target="../slideLayouts/slideLayout810.xml"/><Relationship Id="rId3" Type="http://schemas.openxmlformats.org/officeDocument/2006/relationships/slideLayout" Target="../slideLayouts/slideLayout800.xml"/><Relationship Id="rId7" Type="http://schemas.openxmlformats.org/officeDocument/2006/relationships/slideLayout" Target="../slideLayouts/slideLayout804.xml"/><Relationship Id="rId12" Type="http://schemas.openxmlformats.org/officeDocument/2006/relationships/slideLayout" Target="../slideLayouts/slideLayout809.xml"/><Relationship Id="rId2" Type="http://schemas.openxmlformats.org/officeDocument/2006/relationships/slideLayout" Target="../slideLayouts/slideLayout799.xml"/><Relationship Id="rId16" Type="http://schemas.openxmlformats.org/officeDocument/2006/relationships/image" Target="../media/image1.jpeg"/><Relationship Id="rId1" Type="http://schemas.openxmlformats.org/officeDocument/2006/relationships/slideLayout" Target="../slideLayouts/slideLayout798.xml"/><Relationship Id="rId6" Type="http://schemas.openxmlformats.org/officeDocument/2006/relationships/slideLayout" Target="../slideLayouts/slideLayout803.xml"/><Relationship Id="rId11" Type="http://schemas.openxmlformats.org/officeDocument/2006/relationships/slideLayout" Target="../slideLayouts/slideLayout808.xml"/><Relationship Id="rId5" Type="http://schemas.openxmlformats.org/officeDocument/2006/relationships/slideLayout" Target="../slideLayouts/slideLayout802.xml"/><Relationship Id="rId15" Type="http://schemas.openxmlformats.org/officeDocument/2006/relationships/theme" Target="../theme/theme58.xml"/><Relationship Id="rId10" Type="http://schemas.openxmlformats.org/officeDocument/2006/relationships/slideLayout" Target="../slideLayouts/slideLayout807.xml"/><Relationship Id="rId4" Type="http://schemas.openxmlformats.org/officeDocument/2006/relationships/slideLayout" Target="../slideLayouts/slideLayout801.xml"/><Relationship Id="rId9" Type="http://schemas.openxmlformats.org/officeDocument/2006/relationships/slideLayout" Target="../slideLayouts/slideLayout806.xml"/><Relationship Id="rId14" Type="http://schemas.openxmlformats.org/officeDocument/2006/relationships/slideLayout" Target="../slideLayouts/slideLayout811.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slideLayout" Target="../slideLayouts/slideLayout824.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6" Type="http://schemas.openxmlformats.org/officeDocument/2006/relationships/image" Target="../media/image1.jpeg"/><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5" Type="http://schemas.openxmlformats.org/officeDocument/2006/relationships/theme" Target="../theme/theme59.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slideLayout" Target="../slideLayouts/slideLayout82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6" Type="http://schemas.openxmlformats.org/officeDocument/2006/relationships/image" Target="../media/image1.jpeg"/><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theme" Target="../theme/theme6.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833.xml"/><Relationship Id="rId13" Type="http://schemas.openxmlformats.org/officeDocument/2006/relationships/slideLayout" Target="../slideLayouts/slideLayout838.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slideLayout" Target="../slideLayouts/slideLayout837.xml"/><Relationship Id="rId2" Type="http://schemas.openxmlformats.org/officeDocument/2006/relationships/slideLayout" Target="../slideLayouts/slideLayout827.xml"/><Relationship Id="rId16" Type="http://schemas.openxmlformats.org/officeDocument/2006/relationships/image" Target="../media/image1.jpeg"/><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5" Type="http://schemas.openxmlformats.org/officeDocument/2006/relationships/theme" Target="../theme/theme6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 Id="rId14" Type="http://schemas.openxmlformats.org/officeDocument/2006/relationships/slideLayout" Target="../slideLayouts/slideLayout83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847.xml"/><Relationship Id="rId13" Type="http://schemas.openxmlformats.org/officeDocument/2006/relationships/slideLayout" Target="../slideLayouts/slideLayout852.xml"/><Relationship Id="rId3" Type="http://schemas.openxmlformats.org/officeDocument/2006/relationships/slideLayout" Target="../slideLayouts/slideLayout842.xml"/><Relationship Id="rId7" Type="http://schemas.openxmlformats.org/officeDocument/2006/relationships/slideLayout" Target="../slideLayouts/slideLayout846.xml"/><Relationship Id="rId12" Type="http://schemas.openxmlformats.org/officeDocument/2006/relationships/slideLayout" Target="../slideLayouts/slideLayout851.xml"/><Relationship Id="rId2" Type="http://schemas.openxmlformats.org/officeDocument/2006/relationships/slideLayout" Target="../slideLayouts/slideLayout841.xml"/><Relationship Id="rId16" Type="http://schemas.openxmlformats.org/officeDocument/2006/relationships/image" Target="../media/image1.jpeg"/><Relationship Id="rId1" Type="http://schemas.openxmlformats.org/officeDocument/2006/relationships/slideLayout" Target="../slideLayouts/slideLayout840.xml"/><Relationship Id="rId6" Type="http://schemas.openxmlformats.org/officeDocument/2006/relationships/slideLayout" Target="../slideLayouts/slideLayout845.xml"/><Relationship Id="rId11" Type="http://schemas.openxmlformats.org/officeDocument/2006/relationships/slideLayout" Target="../slideLayouts/slideLayout850.xml"/><Relationship Id="rId5" Type="http://schemas.openxmlformats.org/officeDocument/2006/relationships/slideLayout" Target="../slideLayouts/slideLayout844.xml"/><Relationship Id="rId15" Type="http://schemas.openxmlformats.org/officeDocument/2006/relationships/theme" Target="../theme/theme61.xml"/><Relationship Id="rId10" Type="http://schemas.openxmlformats.org/officeDocument/2006/relationships/slideLayout" Target="../slideLayouts/slideLayout849.xml"/><Relationship Id="rId4" Type="http://schemas.openxmlformats.org/officeDocument/2006/relationships/slideLayout" Target="../slideLayouts/slideLayout843.xml"/><Relationship Id="rId9" Type="http://schemas.openxmlformats.org/officeDocument/2006/relationships/slideLayout" Target="../slideLayouts/slideLayout848.xml"/><Relationship Id="rId14" Type="http://schemas.openxmlformats.org/officeDocument/2006/relationships/slideLayout" Target="../slideLayouts/slideLayout85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861.xml"/><Relationship Id="rId13" Type="http://schemas.openxmlformats.org/officeDocument/2006/relationships/slideLayout" Target="../slideLayouts/slideLayout866.xml"/><Relationship Id="rId3" Type="http://schemas.openxmlformats.org/officeDocument/2006/relationships/slideLayout" Target="../slideLayouts/slideLayout856.xml"/><Relationship Id="rId7" Type="http://schemas.openxmlformats.org/officeDocument/2006/relationships/slideLayout" Target="../slideLayouts/slideLayout860.xml"/><Relationship Id="rId12" Type="http://schemas.openxmlformats.org/officeDocument/2006/relationships/slideLayout" Target="../slideLayouts/slideLayout865.xml"/><Relationship Id="rId2" Type="http://schemas.openxmlformats.org/officeDocument/2006/relationships/slideLayout" Target="../slideLayouts/slideLayout855.xml"/><Relationship Id="rId16" Type="http://schemas.openxmlformats.org/officeDocument/2006/relationships/image" Target="../media/image1.jpeg"/><Relationship Id="rId1" Type="http://schemas.openxmlformats.org/officeDocument/2006/relationships/slideLayout" Target="../slideLayouts/slideLayout854.xml"/><Relationship Id="rId6" Type="http://schemas.openxmlformats.org/officeDocument/2006/relationships/slideLayout" Target="../slideLayouts/slideLayout859.xml"/><Relationship Id="rId11" Type="http://schemas.openxmlformats.org/officeDocument/2006/relationships/slideLayout" Target="../slideLayouts/slideLayout864.xml"/><Relationship Id="rId5" Type="http://schemas.openxmlformats.org/officeDocument/2006/relationships/slideLayout" Target="../slideLayouts/slideLayout858.xml"/><Relationship Id="rId15" Type="http://schemas.openxmlformats.org/officeDocument/2006/relationships/theme" Target="../theme/theme62.xml"/><Relationship Id="rId10" Type="http://schemas.openxmlformats.org/officeDocument/2006/relationships/slideLayout" Target="../slideLayouts/slideLayout863.xml"/><Relationship Id="rId4" Type="http://schemas.openxmlformats.org/officeDocument/2006/relationships/slideLayout" Target="../slideLayouts/slideLayout857.xml"/><Relationship Id="rId9" Type="http://schemas.openxmlformats.org/officeDocument/2006/relationships/slideLayout" Target="../slideLayouts/slideLayout862.xml"/><Relationship Id="rId14" Type="http://schemas.openxmlformats.org/officeDocument/2006/relationships/slideLayout" Target="../slideLayouts/slideLayout867.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875.xml"/><Relationship Id="rId13" Type="http://schemas.openxmlformats.org/officeDocument/2006/relationships/slideLayout" Target="../slideLayouts/slideLayout880.xml"/><Relationship Id="rId3" Type="http://schemas.openxmlformats.org/officeDocument/2006/relationships/slideLayout" Target="../slideLayouts/slideLayout870.xml"/><Relationship Id="rId7" Type="http://schemas.openxmlformats.org/officeDocument/2006/relationships/slideLayout" Target="../slideLayouts/slideLayout874.xml"/><Relationship Id="rId12" Type="http://schemas.openxmlformats.org/officeDocument/2006/relationships/slideLayout" Target="../slideLayouts/slideLayout879.xml"/><Relationship Id="rId2" Type="http://schemas.openxmlformats.org/officeDocument/2006/relationships/slideLayout" Target="../slideLayouts/slideLayout869.xml"/><Relationship Id="rId16" Type="http://schemas.openxmlformats.org/officeDocument/2006/relationships/image" Target="../media/image1.jpeg"/><Relationship Id="rId1" Type="http://schemas.openxmlformats.org/officeDocument/2006/relationships/slideLayout" Target="../slideLayouts/slideLayout868.xml"/><Relationship Id="rId6" Type="http://schemas.openxmlformats.org/officeDocument/2006/relationships/slideLayout" Target="../slideLayouts/slideLayout873.xml"/><Relationship Id="rId11" Type="http://schemas.openxmlformats.org/officeDocument/2006/relationships/slideLayout" Target="../slideLayouts/slideLayout878.xml"/><Relationship Id="rId5" Type="http://schemas.openxmlformats.org/officeDocument/2006/relationships/slideLayout" Target="../slideLayouts/slideLayout872.xml"/><Relationship Id="rId15" Type="http://schemas.openxmlformats.org/officeDocument/2006/relationships/theme" Target="../theme/theme63.xml"/><Relationship Id="rId10" Type="http://schemas.openxmlformats.org/officeDocument/2006/relationships/slideLayout" Target="../slideLayouts/slideLayout877.xml"/><Relationship Id="rId4" Type="http://schemas.openxmlformats.org/officeDocument/2006/relationships/slideLayout" Target="../slideLayouts/slideLayout871.xml"/><Relationship Id="rId9" Type="http://schemas.openxmlformats.org/officeDocument/2006/relationships/slideLayout" Target="../slideLayouts/slideLayout876.xml"/><Relationship Id="rId14" Type="http://schemas.openxmlformats.org/officeDocument/2006/relationships/slideLayout" Target="../slideLayouts/slideLayout88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889.xml"/><Relationship Id="rId13" Type="http://schemas.openxmlformats.org/officeDocument/2006/relationships/slideLayout" Target="../slideLayouts/slideLayout894.xml"/><Relationship Id="rId3" Type="http://schemas.openxmlformats.org/officeDocument/2006/relationships/slideLayout" Target="../slideLayouts/slideLayout884.xml"/><Relationship Id="rId7" Type="http://schemas.openxmlformats.org/officeDocument/2006/relationships/slideLayout" Target="../slideLayouts/slideLayout888.xml"/><Relationship Id="rId12" Type="http://schemas.openxmlformats.org/officeDocument/2006/relationships/slideLayout" Target="../slideLayouts/slideLayout893.xml"/><Relationship Id="rId2" Type="http://schemas.openxmlformats.org/officeDocument/2006/relationships/slideLayout" Target="../slideLayouts/slideLayout883.xml"/><Relationship Id="rId16" Type="http://schemas.openxmlformats.org/officeDocument/2006/relationships/image" Target="../media/image1.jpeg"/><Relationship Id="rId1" Type="http://schemas.openxmlformats.org/officeDocument/2006/relationships/slideLayout" Target="../slideLayouts/slideLayout882.xml"/><Relationship Id="rId6" Type="http://schemas.openxmlformats.org/officeDocument/2006/relationships/slideLayout" Target="../slideLayouts/slideLayout887.xml"/><Relationship Id="rId11" Type="http://schemas.openxmlformats.org/officeDocument/2006/relationships/slideLayout" Target="../slideLayouts/slideLayout892.xml"/><Relationship Id="rId5" Type="http://schemas.openxmlformats.org/officeDocument/2006/relationships/slideLayout" Target="../slideLayouts/slideLayout886.xml"/><Relationship Id="rId15" Type="http://schemas.openxmlformats.org/officeDocument/2006/relationships/theme" Target="../theme/theme64.xml"/><Relationship Id="rId10" Type="http://schemas.openxmlformats.org/officeDocument/2006/relationships/slideLayout" Target="../slideLayouts/slideLayout891.xml"/><Relationship Id="rId4" Type="http://schemas.openxmlformats.org/officeDocument/2006/relationships/slideLayout" Target="../slideLayouts/slideLayout885.xml"/><Relationship Id="rId9" Type="http://schemas.openxmlformats.org/officeDocument/2006/relationships/slideLayout" Target="../slideLayouts/slideLayout890.xml"/><Relationship Id="rId14" Type="http://schemas.openxmlformats.org/officeDocument/2006/relationships/slideLayout" Target="../slideLayouts/slideLayout89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903.xml"/><Relationship Id="rId13" Type="http://schemas.openxmlformats.org/officeDocument/2006/relationships/slideLayout" Target="../slideLayouts/slideLayout908.xml"/><Relationship Id="rId3" Type="http://schemas.openxmlformats.org/officeDocument/2006/relationships/slideLayout" Target="../slideLayouts/slideLayout898.xml"/><Relationship Id="rId7" Type="http://schemas.openxmlformats.org/officeDocument/2006/relationships/slideLayout" Target="../slideLayouts/slideLayout902.xml"/><Relationship Id="rId12" Type="http://schemas.openxmlformats.org/officeDocument/2006/relationships/slideLayout" Target="../slideLayouts/slideLayout907.xml"/><Relationship Id="rId2" Type="http://schemas.openxmlformats.org/officeDocument/2006/relationships/slideLayout" Target="../slideLayouts/slideLayout897.xml"/><Relationship Id="rId16" Type="http://schemas.openxmlformats.org/officeDocument/2006/relationships/image" Target="../media/image1.jpeg"/><Relationship Id="rId1" Type="http://schemas.openxmlformats.org/officeDocument/2006/relationships/slideLayout" Target="../slideLayouts/slideLayout896.xml"/><Relationship Id="rId6" Type="http://schemas.openxmlformats.org/officeDocument/2006/relationships/slideLayout" Target="../slideLayouts/slideLayout901.xml"/><Relationship Id="rId11" Type="http://schemas.openxmlformats.org/officeDocument/2006/relationships/slideLayout" Target="../slideLayouts/slideLayout906.xml"/><Relationship Id="rId5" Type="http://schemas.openxmlformats.org/officeDocument/2006/relationships/slideLayout" Target="../slideLayouts/slideLayout900.xml"/><Relationship Id="rId15" Type="http://schemas.openxmlformats.org/officeDocument/2006/relationships/theme" Target="../theme/theme65.xml"/><Relationship Id="rId10" Type="http://schemas.openxmlformats.org/officeDocument/2006/relationships/slideLayout" Target="../slideLayouts/slideLayout905.xml"/><Relationship Id="rId4" Type="http://schemas.openxmlformats.org/officeDocument/2006/relationships/slideLayout" Target="../slideLayouts/slideLayout899.xml"/><Relationship Id="rId9" Type="http://schemas.openxmlformats.org/officeDocument/2006/relationships/slideLayout" Target="../slideLayouts/slideLayout904.xml"/><Relationship Id="rId14" Type="http://schemas.openxmlformats.org/officeDocument/2006/relationships/slideLayout" Target="../slideLayouts/slideLayout90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917.xml"/><Relationship Id="rId13" Type="http://schemas.openxmlformats.org/officeDocument/2006/relationships/slideLayout" Target="../slideLayouts/slideLayout922.xml"/><Relationship Id="rId3" Type="http://schemas.openxmlformats.org/officeDocument/2006/relationships/slideLayout" Target="../slideLayouts/slideLayout912.xml"/><Relationship Id="rId7" Type="http://schemas.openxmlformats.org/officeDocument/2006/relationships/slideLayout" Target="../slideLayouts/slideLayout916.xml"/><Relationship Id="rId12" Type="http://schemas.openxmlformats.org/officeDocument/2006/relationships/slideLayout" Target="../slideLayouts/slideLayout921.xml"/><Relationship Id="rId2" Type="http://schemas.openxmlformats.org/officeDocument/2006/relationships/slideLayout" Target="../slideLayouts/slideLayout911.xml"/><Relationship Id="rId16" Type="http://schemas.openxmlformats.org/officeDocument/2006/relationships/image" Target="../media/image1.jpeg"/><Relationship Id="rId1" Type="http://schemas.openxmlformats.org/officeDocument/2006/relationships/slideLayout" Target="../slideLayouts/slideLayout910.xml"/><Relationship Id="rId6" Type="http://schemas.openxmlformats.org/officeDocument/2006/relationships/slideLayout" Target="../slideLayouts/slideLayout915.xml"/><Relationship Id="rId11" Type="http://schemas.openxmlformats.org/officeDocument/2006/relationships/slideLayout" Target="../slideLayouts/slideLayout920.xml"/><Relationship Id="rId5" Type="http://schemas.openxmlformats.org/officeDocument/2006/relationships/slideLayout" Target="../slideLayouts/slideLayout914.xml"/><Relationship Id="rId15" Type="http://schemas.openxmlformats.org/officeDocument/2006/relationships/theme" Target="../theme/theme66.xml"/><Relationship Id="rId10" Type="http://schemas.openxmlformats.org/officeDocument/2006/relationships/slideLayout" Target="../slideLayouts/slideLayout919.xml"/><Relationship Id="rId4" Type="http://schemas.openxmlformats.org/officeDocument/2006/relationships/slideLayout" Target="../slideLayouts/slideLayout913.xml"/><Relationship Id="rId9" Type="http://schemas.openxmlformats.org/officeDocument/2006/relationships/slideLayout" Target="../slideLayouts/slideLayout918.xml"/><Relationship Id="rId14" Type="http://schemas.openxmlformats.org/officeDocument/2006/relationships/slideLayout" Target="../slideLayouts/slideLayout92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931.xml"/><Relationship Id="rId13" Type="http://schemas.openxmlformats.org/officeDocument/2006/relationships/slideLayout" Target="../slideLayouts/slideLayout936.xml"/><Relationship Id="rId3" Type="http://schemas.openxmlformats.org/officeDocument/2006/relationships/slideLayout" Target="../slideLayouts/slideLayout926.xml"/><Relationship Id="rId7" Type="http://schemas.openxmlformats.org/officeDocument/2006/relationships/slideLayout" Target="../slideLayouts/slideLayout930.xml"/><Relationship Id="rId12" Type="http://schemas.openxmlformats.org/officeDocument/2006/relationships/slideLayout" Target="../slideLayouts/slideLayout935.xml"/><Relationship Id="rId2" Type="http://schemas.openxmlformats.org/officeDocument/2006/relationships/slideLayout" Target="../slideLayouts/slideLayout925.xml"/><Relationship Id="rId16" Type="http://schemas.openxmlformats.org/officeDocument/2006/relationships/image" Target="../media/image1.jpeg"/><Relationship Id="rId1" Type="http://schemas.openxmlformats.org/officeDocument/2006/relationships/slideLayout" Target="../slideLayouts/slideLayout924.xml"/><Relationship Id="rId6" Type="http://schemas.openxmlformats.org/officeDocument/2006/relationships/slideLayout" Target="../slideLayouts/slideLayout929.xml"/><Relationship Id="rId11" Type="http://schemas.openxmlformats.org/officeDocument/2006/relationships/slideLayout" Target="../slideLayouts/slideLayout934.xml"/><Relationship Id="rId5" Type="http://schemas.openxmlformats.org/officeDocument/2006/relationships/slideLayout" Target="../slideLayouts/slideLayout928.xml"/><Relationship Id="rId15" Type="http://schemas.openxmlformats.org/officeDocument/2006/relationships/theme" Target="../theme/theme67.xml"/><Relationship Id="rId10" Type="http://schemas.openxmlformats.org/officeDocument/2006/relationships/slideLayout" Target="../slideLayouts/slideLayout933.xml"/><Relationship Id="rId4" Type="http://schemas.openxmlformats.org/officeDocument/2006/relationships/slideLayout" Target="../slideLayouts/slideLayout927.xml"/><Relationship Id="rId9" Type="http://schemas.openxmlformats.org/officeDocument/2006/relationships/slideLayout" Target="../slideLayouts/slideLayout932.xml"/><Relationship Id="rId14" Type="http://schemas.openxmlformats.org/officeDocument/2006/relationships/slideLayout" Target="../slideLayouts/slideLayout93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945.xml"/><Relationship Id="rId13" Type="http://schemas.openxmlformats.org/officeDocument/2006/relationships/slideLayout" Target="../slideLayouts/slideLayout950.xml"/><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slideLayout" Target="../slideLayouts/slideLayout949.xml"/><Relationship Id="rId2" Type="http://schemas.openxmlformats.org/officeDocument/2006/relationships/slideLayout" Target="../slideLayouts/slideLayout939.xml"/><Relationship Id="rId16" Type="http://schemas.openxmlformats.org/officeDocument/2006/relationships/image" Target="../media/image1.jpeg"/><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5" Type="http://schemas.openxmlformats.org/officeDocument/2006/relationships/theme" Target="../theme/theme68.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 Id="rId14" Type="http://schemas.openxmlformats.org/officeDocument/2006/relationships/slideLayout" Target="../slideLayouts/slideLayout95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959.xml"/><Relationship Id="rId13" Type="http://schemas.openxmlformats.org/officeDocument/2006/relationships/slideLayout" Target="../slideLayouts/slideLayout964.xml"/><Relationship Id="rId3" Type="http://schemas.openxmlformats.org/officeDocument/2006/relationships/slideLayout" Target="../slideLayouts/slideLayout954.xml"/><Relationship Id="rId7" Type="http://schemas.openxmlformats.org/officeDocument/2006/relationships/slideLayout" Target="../slideLayouts/slideLayout958.xml"/><Relationship Id="rId12" Type="http://schemas.openxmlformats.org/officeDocument/2006/relationships/slideLayout" Target="../slideLayouts/slideLayout963.xml"/><Relationship Id="rId2" Type="http://schemas.openxmlformats.org/officeDocument/2006/relationships/slideLayout" Target="../slideLayouts/slideLayout953.xml"/><Relationship Id="rId16" Type="http://schemas.openxmlformats.org/officeDocument/2006/relationships/image" Target="../media/image1.jpeg"/><Relationship Id="rId1" Type="http://schemas.openxmlformats.org/officeDocument/2006/relationships/slideLayout" Target="../slideLayouts/slideLayout952.xml"/><Relationship Id="rId6" Type="http://schemas.openxmlformats.org/officeDocument/2006/relationships/slideLayout" Target="../slideLayouts/slideLayout957.xml"/><Relationship Id="rId11" Type="http://schemas.openxmlformats.org/officeDocument/2006/relationships/slideLayout" Target="../slideLayouts/slideLayout962.xml"/><Relationship Id="rId5" Type="http://schemas.openxmlformats.org/officeDocument/2006/relationships/slideLayout" Target="../slideLayouts/slideLayout956.xml"/><Relationship Id="rId15" Type="http://schemas.openxmlformats.org/officeDocument/2006/relationships/theme" Target="../theme/theme69.xml"/><Relationship Id="rId10" Type="http://schemas.openxmlformats.org/officeDocument/2006/relationships/slideLayout" Target="../slideLayouts/slideLayout961.xml"/><Relationship Id="rId4" Type="http://schemas.openxmlformats.org/officeDocument/2006/relationships/slideLayout" Target="../slideLayouts/slideLayout955.xml"/><Relationship Id="rId9" Type="http://schemas.openxmlformats.org/officeDocument/2006/relationships/slideLayout" Target="../slideLayouts/slideLayout960.xml"/><Relationship Id="rId14" Type="http://schemas.openxmlformats.org/officeDocument/2006/relationships/slideLayout" Target="../slideLayouts/slideLayout9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slideLayout" Target="../slideLayouts/slideLayout96.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2" Type="http://schemas.openxmlformats.org/officeDocument/2006/relationships/slideLayout" Target="../slideLayouts/slideLayout85.xml"/><Relationship Id="rId16" Type="http://schemas.openxmlformats.org/officeDocument/2006/relationships/image" Target="../media/image1.jpeg"/><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5" Type="http://schemas.openxmlformats.org/officeDocument/2006/relationships/theme" Target="../theme/theme7.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slideLayout" Target="../slideLayouts/slideLayout9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973.xml"/><Relationship Id="rId13" Type="http://schemas.openxmlformats.org/officeDocument/2006/relationships/slideLayout" Target="../slideLayouts/slideLayout978.xml"/><Relationship Id="rId3" Type="http://schemas.openxmlformats.org/officeDocument/2006/relationships/slideLayout" Target="../slideLayouts/slideLayout968.xml"/><Relationship Id="rId7" Type="http://schemas.openxmlformats.org/officeDocument/2006/relationships/slideLayout" Target="../slideLayouts/slideLayout972.xml"/><Relationship Id="rId12" Type="http://schemas.openxmlformats.org/officeDocument/2006/relationships/slideLayout" Target="../slideLayouts/slideLayout977.xml"/><Relationship Id="rId2" Type="http://schemas.openxmlformats.org/officeDocument/2006/relationships/slideLayout" Target="../slideLayouts/slideLayout967.xml"/><Relationship Id="rId16" Type="http://schemas.openxmlformats.org/officeDocument/2006/relationships/image" Target="../media/image1.jpeg"/><Relationship Id="rId1" Type="http://schemas.openxmlformats.org/officeDocument/2006/relationships/slideLayout" Target="../slideLayouts/slideLayout966.xml"/><Relationship Id="rId6" Type="http://schemas.openxmlformats.org/officeDocument/2006/relationships/slideLayout" Target="../slideLayouts/slideLayout971.xml"/><Relationship Id="rId11" Type="http://schemas.openxmlformats.org/officeDocument/2006/relationships/slideLayout" Target="../slideLayouts/slideLayout976.xml"/><Relationship Id="rId5" Type="http://schemas.openxmlformats.org/officeDocument/2006/relationships/slideLayout" Target="../slideLayouts/slideLayout970.xml"/><Relationship Id="rId15" Type="http://schemas.openxmlformats.org/officeDocument/2006/relationships/theme" Target="../theme/theme70.xml"/><Relationship Id="rId10" Type="http://schemas.openxmlformats.org/officeDocument/2006/relationships/slideLayout" Target="../slideLayouts/slideLayout975.xml"/><Relationship Id="rId4" Type="http://schemas.openxmlformats.org/officeDocument/2006/relationships/slideLayout" Target="../slideLayouts/slideLayout969.xml"/><Relationship Id="rId9" Type="http://schemas.openxmlformats.org/officeDocument/2006/relationships/slideLayout" Target="../slideLayouts/slideLayout974.xml"/><Relationship Id="rId14" Type="http://schemas.openxmlformats.org/officeDocument/2006/relationships/slideLayout" Target="../slideLayouts/slideLayout97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987.xml"/><Relationship Id="rId13" Type="http://schemas.openxmlformats.org/officeDocument/2006/relationships/slideLayout" Target="../slideLayouts/slideLayout992.xml"/><Relationship Id="rId3" Type="http://schemas.openxmlformats.org/officeDocument/2006/relationships/slideLayout" Target="../slideLayouts/slideLayout982.xml"/><Relationship Id="rId7" Type="http://schemas.openxmlformats.org/officeDocument/2006/relationships/slideLayout" Target="../slideLayouts/slideLayout986.xml"/><Relationship Id="rId12" Type="http://schemas.openxmlformats.org/officeDocument/2006/relationships/slideLayout" Target="../slideLayouts/slideLayout991.xml"/><Relationship Id="rId2" Type="http://schemas.openxmlformats.org/officeDocument/2006/relationships/slideLayout" Target="../slideLayouts/slideLayout981.xml"/><Relationship Id="rId16" Type="http://schemas.openxmlformats.org/officeDocument/2006/relationships/image" Target="../media/image1.jpeg"/><Relationship Id="rId1" Type="http://schemas.openxmlformats.org/officeDocument/2006/relationships/slideLayout" Target="../slideLayouts/slideLayout980.xml"/><Relationship Id="rId6" Type="http://schemas.openxmlformats.org/officeDocument/2006/relationships/slideLayout" Target="../slideLayouts/slideLayout985.xml"/><Relationship Id="rId11" Type="http://schemas.openxmlformats.org/officeDocument/2006/relationships/slideLayout" Target="../slideLayouts/slideLayout990.xml"/><Relationship Id="rId5" Type="http://schemas.openxmlformats.org/officeDocument/2006/relationships/slideLayout" Target="../slideLayouts/slideLayout984.xml"/><Relationship Id="rId15" Type="http://schemas.openxmlformats.org/officeDocument/2006/relationships/theme" Target="../theme/theme71.xml"/><Relationship Id="rId10" Type="http://schemas.openxmlformats.org/officeDocument/2006/relationships/slideLayout" Target="../slideLayouts/slideLayout989.xml"/><Relationship Id="rId4" Type="http://schemas.openxmlformats.org/officeDocument/2006/relationships/slideLayout" Target="../slideLayouts/slideLayout983.xml"/><Relationship Id="rId9" Type="http://schemas.openxmlformats.org/officeDocument/2006/relationships/slideLayout" Target="../slideLayouts/slideLayout988.xml"/><Relationship Id="rId14" Type="http://schemas.openxmlformats.org/officeDocument/2006/relationships/slideLayout" Target="../slideLayouts/slideLayout993.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1001.xml"/><Relationship Id="rId13" Type="http://schemas.openxmlformats.org/officeDocument/2006/relationships/slideLayout" Target="../slideLayouts/slideLayout1006.xml"/><Relationship Id="rId3" Type="http://schemas.openxmlformats.org/officeDocument/2006/relationships/slideLayout" Target="../slideLayouts/slideLayout996.xml"/><Relationship Id="rId7" Type="http://schemas.openxmlformats.org/officeDocument/2006/relationships/slideLayout" Target="../slideLayouts/slideLayout1000.xml"/><Relationship Id="rId12" Type="http://schemas.openxmlformats.org/officeDocument/2006/relationships/slideLayout" Target="../slideLayouts/slideLayout1005.xml"/><Relationship Id="rId2" Type="http://schemas.openxmlformats.org/officeDocument/2006/relationships/slideLayout" Target="../slideLayouts/slideLayout995.xml"/><Relationship Id="rId16" Type="http://schemas.openxmlformats.org/officeDocument/2006/relationships/image" Target="../media/image1.jpeg"/><Relationship Id="rId1" Type="http://schemas.openxmlformats.org/officeDocument/2006/relationships/slideLayout" Target="../slideLayouts/slideLayout994.xml"/><Relationship Id="rId6" Type="http://schemas.openxmlformats.org/officeDocument/2006/relationships/slideLayout" Target="../slideLayouts/slideLayout999.xml"/><Relationship Id="rId11" Type="http://schemas.openxmlformats.org/officeDocument/2006/relationships/slideLayout" Target="../slideLayouts/slideLayout1004.xml"/><Relationship Id="rId5" Type="http://schemas.openxmlformats.org/officeDocument/2006/relationships/slideLayout" Target="../slideLayouts/slideLayout998.xml"/><Relationship Id="rId15" Type="http://schemas.openxmlformats.org/officeDocument/2006/relationships/theme" Target="../theme/theme72.xml"/><Relationship Id="rId10" Type="http://schemas.openxmlformats.org/officeDocument/2006/relationships/slideLayout" Target="../slideLayouts/slideLayout1003.xml"/><Relationship Id="rId4" Type="http://schemas.openxmlformats.org/officeDocument/2006/relationships/slideLayout" Target="../slideLayouts/slideLayout997.xml"/><Relationship Id="rId9" Type="http://schemas.openxmlformats.org/officeDocument/2006/relationships/slideLayout" Target="../slideLayouts/slideLayout1002.xml"/><Relationship Id="rId14" Type="http://schemas.openxmlformats.org/officeDocument/2006/relationships/slideLayout" Target="../slideLayouts/slideLayout1007.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6" Type="http://schemas.openxmlformats.org/officeDocument/2006/relationships/image" Target="../media/image1.jpeg"/><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5" Type="http://schemas.openxmlformats.org/officeDocument/2006/relationships/theme" Target="../theme/theme73.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slideLayout" Target="../slideLayouts/slideLayout102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1029.xml"/><Relationship Id="rId13" Type="http://schemas.openxmlformats.org/officeDocument/2006/relationships/slideLayout" Target="../slideLayouts/slideLayout1034.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12" Type="http://schemas.openxmlformats.org/officeDocument/2006/relationships/slideLayout" Target="../slideLayouts/slideLayout1033.xml"/><Relationship Id="rId2" Type="http://schemas.openxmlformats.org/officeDocument/2006/relationships/slideLayout" Target="../slideLayouts/slideLayout1023.xml"/><Relationship Id="rId16" Type="http://schemas.openxmlformats.org/officeDocument/2006/relationships/image" Target="../media/image1.jpeg"/><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slideLayout" Target="../slideLayouts/slideLayout1032.xml"/><Relationship Id="rId5" Type="http://schemas.openxmlformats.org/officeDocument/2006/relationships/slideLayout" Target="../slideLayouts/slideLayout1026.xml"/><Relationship Id="rId15" Type="http://schemas.openxmlformats.org/officeDocument/2006/relationships/theme" Target="../theme/theme74.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 Id="rId14" Type="http://schemas.openxmlformats.org/officeDocument/2006/relationships/slideLayout" Target="../slideLayouts/slideLayout103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1043.xml"/><Relationship Id="rId13" Type="http://schemas.openxmlformats.org/officeDocument/2006/relationships/slideLayout" Target="../slideLayouts/slideLayout1048.xml"/><Relationship Id="rId3" Type="http://schemas.openxmlformats.org/officeDocument/2006/relationships/slideLayout" Target="../slideLayouts/slideLayout1038.xml"/><Relationship Id="rId7" Type="http://schemas.openxmlformats.org/officeDocument/2006/relationships/slideLayout" Target="../slideLayouts/slideLayout1042.xml"/><Relationship Id="rId12" Type="http://schemas.openxmlformats.org/officeDocument/2006/relationships/slideLayout" Target="../slideLayouts/slideLayout1047.xml"/><Relationship Id="rId2" Type="http://schemas.openxmlformats.org/officeDocument/2006/relationships/slideLayout" Target="../slideLayouts/slideLayout1037.xml"/><Relationship Id="rId16" Type="http://schemas.openxmlformats.org/officeDocument/2006/relationships/image" Target="../media/image1.jpeg"/><Relationship Id="rId1" Type="http://schemas.openxmlformats.org/officeDocument/2006/relationships/slideLayout" Target="../slideLayouts/slideLayout1036.xml"/><Relationship Id="rId6" Type="http://schemas.openxmlformats.org/officeDocument/2006/relationships/slideLayout" Target="../slideLayouts/slideLayout1041.xml"/><Relationship Id="rId11" Type="http://schemas.openxmlformats.org/officeDocument/2006/relationships/slideLayout" Target="../slideLayouts/slideLayout1046.xml"/><Relationship Id="rId5" Type="http://schemas.openxmlformats.org/officeDocument/2006/relationships/slideLayout" Target="../slideLayouts/slideLayout1040.xml"/><Relationship Id="rId15" Type="http://schemas.openxmlformats.org/officeDocument/2006/relationships/theme" Target="../theme/theme75.xml"/><Relationship Id="rId10" Type="http://schemas.openxmlformats.org/officeDocument/2006/relationships/slideLayout" Target="../slideLayouts/slideLayout1045.xml"/><Relationship Id="rId4" Type="http://schemas.openxmlformats.org/officeDocument/2006/relationships/slideLayout" Target="../slideLayouts/slideLayout1039.xml"/><Relationship Id="rId9" Type="http://schemas.openxmlformats.org/officeDocument/2006/relationships/slideLayout" Target="../slideLayouts/slideLayout1044.xml"/><Relationship Id="rId14" Type="http://schemas.openxmlformats.org/officeDocument/2006/relationships/slideLayout" Target="../slideLayouts/slideLayout104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2" Type="http://schemas.openxmlformats.org/officeDocument/2006/relationships/slideLayout" Target="../slideLayouts/slideLayout99.xml"/><Relationship Id="rId16" Type="http://schemas.openxmlformats.org/officeDocument/2006/relationships/image" Target="../media/image1.jpeg"/><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5" Type="http://schemas.openxmlformats.org/officeDocument/2006/relationships/theme" Target="../theme/theme8.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6" Type="http://schemas.openxmlformats.org/officeDocument/2006/relationships/image" Target="../media/image1.jpeg"/><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5" Type="http://schemas.openxmlformats.org/officeDocument/2006/relationships/theme" Target="../theme/theme9.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pPr/>
              <a:t>12/17/2009</a:t>
            </a:fld>
            <a:endParaRPr kumimoji="0" lang="es-E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kumimoji="0" lang="es-E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pPr/>
              <a:t>‹Nº›</a:t>
            </a:fld>
            <a:endParaRPr kumimoji="0" lang="es-E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cSld>
  <p:clrMap bg1="lt1" tx1="dk1" bg2="lt2" tx2="dk2" accent1="accent1" accent2="accent2" accent3="accent3" accent4="accent4" accent5="accent5" accent6="accent6" hlink="hlink" folHlink="folHlink"/>
  <p:sldLayoutIdLst>
    <p:sldLayoutId id="2147483649" r:id="rId1"/>
    <p:sldLayoutId id="2147483651" r:id="rId2"/>
    <p:sldLayoutId id="2147483650" r:id="rId3"/>
    <p:sldLayoutId id="2147483661" r:id="rId4"/>
    <p:sldLayoutId id="2147483652" r:id="rId5"/>
    <p:sldLayoutId id="2147483654" r:id="rId6"/>
    <p:sldLayoutId id="2147483655" r:id="rId7"/>
    <p:sldLayoutId id="2147483660" r:id="rId8"/>
    <p:sldLayoutId id="2147483656" r:id="rId9"/>
    <p:sldLayoutId id="2147483676" r:id="rId10"/>
    <p:sldLayoutId id="2147483657" r:id="rId11"/>
    <p:sldLayoutId id="2147483658" r:id="rId12"/>
    <p:sldLayoutId id="2147483659" r:id="rId13"/>
    <p:sldLayoutId id="2147483663"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893744390"/>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846201512"/>
      </p:ext>
    </p:extLst>
  </p:cSld>
  <p:clrMap bg1="lt1" tx1="dk1" bg2="lt2" tx2="dk2" accent1="accent1" accent2="accent2" accent3="accent3" accent4="accent4" accent5="accent5" accent6="accent6" hlink="hlink" folHlink="folHlink"/>
  <p:sldLayoutIdLst>
    <p:sldLayoutId id="2147483888" r:id="rId1"/>
    <p:sldLayoutId id="2147483889" r:id="rId2"/>
    <p:sldLayoutId id="2147483890" r:id="rId3"/>
    <p:sldLayoutId id="2147483891" r:id="rId4"/>
    <p:sldLayoutId id="2147483892" r:id="rId5"/>
    <p:sldLayoutId id="2147483893" r:id="rId6"/>
    <p:sldLayoutId id="2147483894" r:id="rId7"/>
    <p:sldLayoutId id="2147483895" r:id="rId8"/>
    <p:sldLayoutId id="2147483896" r:id="rId9"/>
    <p:sldLayoutId id="2147483897" r:id="rId10"/>
    <p:sldLayoutId id="2147483898" r:id="rId11"/>
    <p:sldLayoutId id="2147483899" r:id="rId12"/>
    <p:sldLayoutId id="2147483900" r:id="rId13"/>
    <p:sldLayoutId id="214748390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0301619"/>
      </p:ext>
    </p:extLst>
  </p:cSld>
  <p:clrMap bg1="lt1" tx1="dk1" bg2="lt2" tx2="dk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 id="2147483914" r:id="rId12"/>
    <p:sldLayoutId id="2147483915" r:id="rId13"/>
    <p:sldLayoutId id="214748391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397914977"/>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 id="214748393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568363719"/>
      </p:ext>
    </p:extLst>
  </p:cSld>
  <p:clrMap bg1="lt1" tx1="dk1" bg2="lt2" tx2="dk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 id="2147483943" r:id="rId11"/>
    <p:sldLayoutId id="2147483944" r:id="rId12"/>
    <p:sldLayoutId id="2147483945" r:id="rId13"/>
    <p:sldLayoutId id="214748394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464893864"/>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330824333"/>
      </p:ext>
    </p:extLst>
  </p:cSld>
  <p:clrMap bg1="lt1" tx1="dk1" bg2="lt2" tx2="dk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 id="2147483974" r:id="rId12"/>
    <p:sldLayoutId id="2147483975" r:id="rId13"/>
    <p:sldLayoutId id="214748397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931662614"/>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660583103"/>
      </p:ext>
    </p:extLst>
  </p:cSld>
  <p:clrMap bg1="lt1" tx1="dk1" bg2="lt2" tx2="dk2" accent1="accent1" accent2="accent2" accent3="accent3" accent4="accent4" accent5="accent5" accent6="accent6" hlink="hlink" folHlink="folHlink"/>
  <p:sldLayoutIdLst>
    <p:sldLayoutId id="2147484023" r:id="rId1"/>
    <p:sldLayoutId id="2147484024" r:id="rId2"/>
    <p:sldLayoutId id="2147484025" r:id="rId3"/>
    <p:sldLayoutId id="2147484026" r:id="rId4"/>
    <p:sldLayoutId id="2147484027" r:id="rId5"/>
    <p:sldLayoutId id="2147484028" r:id="rId6"/>
    <p:sldLayoutId id="2147484029" r:id="rId7"/>
    <p:sldLayoutId id="2147484030" r:id="rId8"/>
    <p:sldLayoutId id="2147484031" r:id="rId9"/>
    <p:sldLayoutId id="2147484032" r:id="rId10"/>
    <p:sldLayoutId id="2147484033" r:id="rId11"/>
    <p:sldLayoutId id="2147484034" r:id="rId12"/>
    <p:sldLayoutId id="2147484035" r:id="rId13"/>
    <p:sldLayoutId id="214748403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125509632"/>
      </p:ext>
    </p:extLst>
  </p:cSld>
  <p:clrMap bg1="lt1" tx1="dk1" bg2="lt2" tx2="dk2" accent1="accent1" accent2="accent2" accent3="accent3" accent4="accent4" accent5="accent5" accent6="accent6" hlink="hlink" folHlink="folHlink"/>
  <p:sldLayoutIdLst>
    <p:sldLayoutId id="2147484053" r:id="rId1"/>
    <p:sldLayoutId id="2147484054" r:id="rId2"/>
    <p:sldLayoutId id="2147484055" r:id="rId3"/>
    <p:sldLayoutId id="2147484056" r:id="rId4"/>
    <p:sldLayoutId id="2147484057" r:id="rId5"/>
    <p:sldLayoutId id="2147484058" r:id="rId6"/>
    <p:sldLayoutId id="2147484059" r:id="rId7"/>
    <p:sldLayoutId id="2147484060" r:id="rId8"/>
    <p:sldLayoutId id="2147484061" r:id="rId9"/>
    <p:sldLayoutId id="2147484062" r:id="rId10"/>
    <p:sldLayoutId id="2147484063" r:id="rId11"/>
    <p:sldLayoutId id="2147484064" r:id="rId12"/>
    <p:sldLayoutId id="2147484065" r:id="rId13"/>
    <p:sldLayoutId id="214748406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016879099"/>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491478318"/>
      </p:ext>
    </p:extLst>
  </p:cSld>
  <p:clrMap bg1="lt1" tx1="dk1" bg2="lt2" tx2="dk2" accent1="accent1" accent2="accent2" accent3="accent3" accent4="accent4" accent5="accent5" accent6="accent6" hlink="hlink" folHlink="folHlink"/>
  <p:sldLayoutIdLst>
    <p:sldLayoutId id="2147484068" r:id="rId1"/>
    <p:sldLayoutId id="2147484069" r:id="rId2"/>
    <p:sldLayoutId id="2147484070" r:id="rId3"/>
    <p:sldLayoutId id="2147484071" r:id="rId4"/>
    <p:sldLayoutId id="2147484072" r:id="rId5"/>
    <p:sldLayoutId id="2147484073" r:id="rId6"/>
    <p:sldLayoutId id="2147484074" r:id="rId7"/>
    <p:sldLayoutId id="2147484075" r:id="rId8"/>
    <p:sldLayoutId id="2147484076" r:id="rId9"/>
    <p:sldLayoutId id="2147484077" r:id="rId10"/>
    <p:sldLayoutId id="2147484078" r:id="rId11"/>
    <p:sldLayoutId id="2147484079" r:id="rId12"/>
    <p:sldLayoutId id="2147484080" r:id="rId13"/>
    <p:sldLayoutId id="214748408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007355628"/>
      </p:ext>
    </p:extLst>
  </p:cSld>
  <p:clrMap bg1="lt1" tx1="dk1" bg2="lt2" tx2="dk2" accent1="accent1" accent2="accent2" accent3="accent3" accent4="accent4" accent5="accent5" accent6="accent6" hlink="hlink" folHlink="folHlink"/>
  <p:sldLayoutIdLst>
    <p:sldLayoutId id="2147484083" r:id="rId1"/>
    <p:sldLayoutId id="2147484084" r:id="rId2"/>
    <p:sldLayoutId id="2147484085" r:id="rId3"/>
    <p:sldLayoutId id="2147484086" r:id="rId4"/>
    <p:sldLayoutId id="2147484087" r:id="rId5"/>
    <p:sldLayoutId id="2147484088" r:id="rId6"/>
    <p:sldLayoutId id="2147484089" r:id="rId7"/>
    <p:sldLayoutId id="2147484090" r:id="rId8"/>
    <p:sldLayoutId id="2147484091" r:id="rId9"/>
    <p:sldLayoutId id="2147484092" r:id="rId10"/>
    <p:sldLayoutId id="2147484093" r:id="rId11"/>
    <p:sldLayoutId id="2147484094" r:id="rId12"/>
    <p:sldLayoutId id="2147484095" r:id="rId13"/>
    <p:sldLayoutId id="214748409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039438179"/>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 id="2147484109" r:id="rId12"/>
    <p:sldLayoutId id="2147484110" r:id="rId13"/>
    <p:sldLayoutId id="214748411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6835820"/>
      </p:ext>
    </p:extLst>
  </p:cSld>
  <p:clrMap bg1="lt1" tx1="dk1" bg2="lt2" tx2="dk2" accent1="accent1" accent2="accent2" accent3="accent3" accent4="accent4" accent5="accent5" accent6="accent6" hlink="hlink" folHlink="folHlink"/>
  <p:sldLayoutIdLst>
    <p:sldLayoutId id="2147484113" r:id="rId1"/>
    <p:sldLayoutId id="2147484114" r:id="rId2"/>
    <p:sldLayoutId id="2147484115" r:id="rId3"/>
    <p:sldLayoutId id="2147484116" r:id="rId4"/>
    <p:sldLayoutId id="2147484117" r:id="rId5"/>
    <p:sldLayoutId id="2147484118" r:id="rId6"/>
    <p:sldLayoutId id="2147484119" r:id="rId7"/>
    <p:sldLayoutId id="2147484120" r:id="rId8"/>
    <p:sldLayoutId id="2147484121" r:id="rId9"/>
    <p:sldLayoutId id="2147484122" r:id="rId10"/>
    <p:sldLayoutId id="2147484123" r:id="rId11"/>
    <p:sldLayoutId id="2147484124" r:id="rId12"/>
    <p:sldLayoutId id="2147484125" r:id="rId13"/>
    <p:sldLayoutId id="214748412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715846152"/>
      </p:ext>
    </p:extLst>
  </p:cSld>
  <p:clrMap bg1="lt1" tx1="dk1" bg2="lt2" tx2="dk2" accent1="accent1" accent2="accent2" accent3="accent3" accent4="accent4" accent5="accent5" accent6="accent6" hlink="hlink" folHlink="folHlink"/>
  <p:sldLayoutIdLst>
    <p:sldLayoutId id="2147484128" r:id="rId1"/>
    <p:sldLayoutId id="2147484129" r:id="rId2"/>
    <p:sldLayoutId id="2147484130" r:id="rId3"/>
    <p:sldLayoutId id="2147484131" r:id="rId4"/>
    <p:sldLayoutId id="2147484132" r:id="rId5"/>
    <p:sldLayoutId id="2147484133" r:id="rId6"/>
    <p:sldLayoutId id="2147484134" r:id="rId7"/>
    <p:sldLayoutId id="2147484135" r:id="rId8"/>
    <p:sldLayoutId id="2147484136" r:id="rId9"/>
    <p:sldLayoutId id="2147484137" r:id="rId10"/>
    <p:sldLayoutId id="2147484138" r:id="rId11"/>
    <p:sldLayoutId id="2147484139" r:id="rId12"/>
    <p:sldLayoutId id="2147484140" r:id="rId13"/>
    <p:sldLayoutId id="214748414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075782757"/>
      </p:ext>
    </p:extLst>
  </p:cSld>
  <p:clrMap bg1="lt1" tx1="dk1" bg2="lt2" tx2="dk2" accent1="accent1" accent2="accent2" accent3="accent3" accent4="accent4" accent5="accent5" accent6="accent6" hlink="hlink" folHlink="folHlink"/>
  <p:sldLayoutIdLst>
    <p:sldLayoutId id="2147484143" r:id="rId1"/>
    <p:sldLayoutId id="2147484144" r:id="rId2"/>
    <p:sldLayoutId id="2147484145" r:id="rId3"/>
    <p:sldLayoutId id="2147484146" r:id="rId4"/>
    <p:sldLayoutId id="2147484147" r:id="rId5"/>
    <p:sldLayoutId id="2147484148" r:id="rId6"/>
    <p:sldLayoutId id="2147484149" r:id="rId7"/>
    <p:sldLayoutId id="2147484150" r:id="rId8"/>
    <p:sldLayoutId id="2147484151" r:id="rId9"/>
    <p:sldLayoutId id="2147484152" r:id="rId10"/>
    <p:sldLayoutId id="2147484153" r:id="rId11"/>
    <p:sldLayoutId id="2147484154" r:id="rId12"/>
    <p:sldLayoutId id="2147484155" r:id="rId13"/>
    <p:sldLayoutId id="214748415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999280801"/>
      </p:ext>
    </p:extLst>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 id="2147484183" r:id="rId11"/>
    <p:sldLayoutId id="2147484184" r:id="rId12"/>
    <p:sldLayoutId id="2147484185" r:id="rId13"/>
    <p:sldLayoutId id="214748418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178282281"/>
      </p:ext>
    </p:extLst>
  </p:cSld>
  <p:clrMap bg1="lt1" tx1="dk1" bg2="lt2" tx2="dk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 id="2147484198" r:id="rId11"/>
    <p:sldLayoutId id="2147484199" r:id="rId12"/>
    <p:sldLayoutId id="2147484200" r:id="rId13"/>
    <p:sldLayoutId id="214748420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680255999"/>
      </p:ext>
    </p:extLst>
  </p:cSld>
  <p:clrMap bg1="lt1" tx1="dk1" bg2="lt2" tx2="dk2" accent1="accent1" accent2="accent2" accent3="accent3" accent4="accent4" accent5="accent5" accent6="accent6" hlink="hlink" folHlink="folHlink"/>
  <p:sldLayoutIdLst>
    <p:sldLayoutId id="2147484203" r:id="rId1"/>
    <p:sldLayoutId id="2147484204" r:id="rId2"/>
    <p:sldLayoutId id="2147484205" r:id="rId3"/>
    <p:sldLayoutId id="2147484206" r:id="rId4"/>
    <p:sldLayoutId id="2147484207" r:id="rId5"/>
    <p:sldLayoutId id="2147484208" r:id="rId6"/>
    <p:sldLayoutId id="2147484209" r:id="rId7"/>
    <p:sldLayoutId id="2147484210" r:id="rId8"/>
    <p:sldLayoutId id="2147484211" r:id="rId9"/>
    <p:sldLayoutId id="2147484212" r:id="rId10"/>
    <p:sldLayoutId id="2147484213" r:id="rId11"/>
    <p:sldLayoutId id="2147484214" r:id="rId12"/>
    <p:sldLayoutId id="2147484215" r:id="rId13"/>
    <p:sldLayoutId id="214748421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561181787"/>
      </p:ext>
    </p:extLst>
  </p:cSld>
  <p:clrMap bg1="lt1" tx1="dk1" bg2="lt2" tx2="dk2" accent1="accent1" accent2="accent2" accent3="accent3" accent4="accent4" accent5="accent5" accent6="accent6" hlink="hlink" folHlink="folHlink"/>
  <p:sldLayoutIdLst>
    <p:sldLayoutId id="2147484218" r:id="rId1"/>
    <p:sldLayoutId id="2147484219" r:id="rId2"/>
    <p:sldLayoutId id="2147484220" r:id="rId3"/>
    <p:sldLayoutId id="2147484221" r:id="rId4"/>
    <p:sldLayoutId id="2147484222" r:id="rId5"/>
    <p:sldLayoutId id="2147484223" r:id="rId6"/>
    <p:sldLayoutId id="2147484224" r:id="rId7"/>
    <p:sldLayoutId id="2147484225" r:id="rId8"/>
    <p:sldLayoutId id="2147484226" r:id="rId9"/>
    <p:sldLayoutId id="2147484227" r:id="rId10"/>
    <p:sldLayoutId id="2147484228" r:id="rId11"/>
    <p:sldLayoutId id="2147484229" r:id="rId12"/>
    <p:sldLayoutId id="2147484230" r:id="rId13"/>
    <p:sldLayoutId id="214748423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30109821"/>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 id="2147483734" r:id="rId12"/>
    <p:sldLayoutId id="2147483735" r:id="rId13"/>
    <p:sldLayoutId id="214748373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059352082"/>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 id="2147484245" r:id="rId13"/>
    <p:sldLayoutId id="214748424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141459445"/>
      </p:ext>
    </p:extLst>
  </p:cSld>
  <p:clrMap bg1="lt1" tx1="dk1" bg2="lt2" tx2="dk2" accent1="accent1" accent2="accent2" accent3="accent3" accent4="accent4" accent5="accent5" accent6="accent6" hlink="hlink" folHlink="folHlink"/>
  <p:sldLayoutIdLst>
    <p:sldLayoutId id="2147484248" r:id="rId1"/>
    <p:sldLayoutId id="2147484249" r:id="rId2"/>
    <p:sldLayoutId id="2147484250" r:id="rId3"/>
    <p:sldLayoutId id="2147484251" r:id="rId4"/>
    <p:sldLayoutId id="2147484252" r:id="rId5"/>
    <p:sldLayoutId id="2147484253" r:id="rId6"/>
    <p:sldLayoutId id="2147484254" r:id="rId7"/>
    <p:sldLayoutId id="2147484255" r:id="rId8"/>
    <p:sldLayoutId id="2147484256" r:id="rId9"/>
    <p:sldLayoutId id="2147484257" r:id="rId10"/>
    <p:sldLayoutId id="2147484258" r:id="rId11"/>
    <p:sldLayoutId id="2147484259" r:id="rId12"/>
    <p:sldLayoutId id="2147484260" r:id="rId13"/>
    <p:sldLayoutId id="214748426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19596758"/>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 id="2147484274" r:id="rId12"/>
    <p:sldLayoutId id="2147484275" r:id="rId13"/>
    <p:sldLayoutId id="214748427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382563607"/>
      </p:ext>
    </p:extLst>
  </p:cSld>
  <p:clrMap bg1="lt1" tx1="dk1" bg2="lt2" tx2="dk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 id="2147484297" r:id="rId5"/>
    <p:sldLayoutId id="2147484298" r:id="rId6"/>
    <p:sldLayoutId id="2147484299" r:id="rId7"/>
    <p:sldLayoutId id="2147484300" r:id="rId8"/>
    <p:sldLayoutId id="2147484301" r:id="rId9"/>
    <p:sldLayoutId id="2147484302" r:id="rId10"/>
    <p:sldLayoutId id="2147484303" r:id="rId11"/>
    <p:sldLayoutId id="2147484304" r:id="rId12"/>
    <p:sldLayoutId id="2147484305" r:id="rId13"/>
    <p:sldLayoutId id="214748430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739307215"/>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 id="214748432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548466869"/>
      </p:ext>
    </p:extLst>
  </p:cSld>
  <p:clrMap bg1="lt1" tx1="dk1" bg2="lt2" tx2="dk2" accent1="accent1" accent2="accent2" accent3="accent3" accent4="accent4" accent5="accent5" accent6="accent6" hlink="hlink" folHlink="folHlink"/>
  <p:sldLayoutIdLst>
    <p:sldLayoutId id="2147484323" r:id="rId1"/>
    <p:sldLayoutId id="2147484324" r:id="rId2"/>
    <p:sldLayoutId id="2147484325" r:id="rId3"/>
    <p:sldLayoutId id="2147484326" r:id="rId4"/>
    <p:sldLayoutId id="2147484327" r:id="rId5"/>
    <p:sldLayoutId id="2147484328" r:id="rId6"/>
    <p:sldLayoutId id="2147484329" r:id="rId7"/>
    <p:sldLayoutId id="2147484330" r:id="rId8"/>
    <p:sldLayoutId id="2147484331" r:id="rId9"/>
    <p:sldLayoutId id="2147484332" r:id="rId10"/>
    <p:sldLayoutId id="2147484333" r:id="rId11"/>
    <p:sldLayoutId id="2147484334" r:id="rId12"/>
    <p:sldLayoutId id="2147484335" r:id="rId13"/>
    <p:sldLayoutId id="214748433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003160423"/>
      </p:ext>
    </p:extLst>
  </p:cSld>
  <p:clrMap bg1="lt1" tx1="dk1" bg2="lt2" tx2="dk2" accent1="accent1" accent2="accent2" accent3="accent3" accent4="accent4" accent5="accent5" accent6="accent6" hlink="hlink" folHlink="folHlink"/>
  <p:sldLayoutIdLst>
    <p:sldLayoutId id="2147484338" r:id="rId1"/>
    <p:sldLayoutId id="2147484339" r:id="rId2"/>
    <p:sldLayoutId id="2147484340" r:id="rId3"/>
    <p:sldLayoutId id="2147484341" r:id="rId4"/>
    <p:sldLayoutId id="2147484342" r:id="rId5"/>
    <p:sldLayoutId id="2147484343" r:id="rId6"/>
    <p:sldLayoutId id="2147484344" r:id="rId7"/>
    <p:sldLayoutId id="2147484345" r:id="rId8"/>
    <p:sldLayoutId id="2147484346" r:id="rId9"/>
    <p:sldLayoutId id="2147484347" r:id="rId10"/>
    <p:sldLayoutId id="2147484348" r:id="rId11"/>
    <p:sldLayoutId id="2147484349" r:id="rId12"/>
    <p:sldLayoutId id="2147484350" r:id="rId13"/>
    <p:sldLayoutId id="214748435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352443170"/>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 id="2147484364" r:id="rId12"/>
    <p:sldLayoutId id="2147484365" r:id="rId13"/>
    <p:sldLayoutId id="214748436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34948492"/>
      </p:ext>
    </p:extLst>
  </p:cSld>
  <p:clrMap bg1="lt1" tx1="dk1" bg2="lt2" tx2="dk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 id="2147484380" r:id="rId13"/>
    <p:sldLayoutId id="214748438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895322565"/>
      </p:ext>
    </p:extLst>
  </p:cSld>
  <p:clrMap bg1="lt1" tx1="dk1" bg2="lt2" tx2="dk2" accent1="accent1" accent2="accent2" accent3="accent3" accent4="accent4" accent5="accent5" accent6="accent6" hlink="hlink" folHlink="folHlink"/>
  <p:sldLayoutIdLst>
    <p:sldLayoutId id="2147484383" r:id="rId1"/>
    <p:sldLayoutId id="2147484384" r:id="rId2"/>
    <p:sldLayoutId id="2147484385" r:id="rId3"/>
    <p:sldLayoutId id="2147484386" r:id="rId4"/>
    <p:sldLayoutId id="2147484387" r:id="rId5"/>
    <p:sldLayoutId id="2147484388" r:id="rId6"/>
    <p:sldLayoutId id="2147484389" r:id="rId7"/>
    <p:sldLayoutId id="2147484390" r:id="rId8"/>
    <p:sldLayoutId id="2147484391" r:id="rId9"/>
    <p:sldLayoutId id="2147484392" r:id="rId10"/>
    <p:sldLayoutId id="2147484393" r:id="rId11"/>
    <p:sldLayoutId id="2147484394" r:id="rId12"/>
    <p:sldLayoutId id="2147484395" r:id="rId13"/>
    <p:sldLayoutId id="214748439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381436611"/>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 id="2147483749" r:id="rId12"/>
    <p:sldLayoutId id="2147483750" r:id="rId13"/>
    <p:sldLayoutId id="214748375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662272120"/>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 id="2147484409" r:id="rId12"/>
    <p:sldLayoutId id="2147484410" r:id="rId13"/>
    <p:sldLayoutId id="214748441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441276542"/>
      </p:ext>
    </p:extLst>
  </p:cSld>
  <p:clrMap bg1="lt1" tx1="dk1" bg2="lt2" tx2="dk2" accent1="accent1" accent2="accent2" accent3="accent3" accent4="accent4" accent5="accent5" accent6="accent6" hlink="hlink" folHlink="folHlink"/>
  <p:sldLayoutIdLst>
    <p:sldLayoutId id="2147484413" r:id="rId1"/>
    <p:sldLayoutId id="2147484414" r:id="rId2"/>
    <p:sldLayoutId id="2147484415" r:id="rId3"/>
    <p:sldLayoutId id="2147484416" r:id="rId4"/>
    <p:sldLayoutId id="2147484417" r:id="rId5"/>
    <p:sldLayoutId id="2147484418" r:id="rId6"/>
    <p:sldLayoutId id="2147484419" r:id="rId7"/>
    <p:sldLayoutId id="2147484420" r:id="rId8"/>
    <p:sldLayoutId id="2147484421" r:id="rId9"/>
    <p:sldLayoutId id="2147484422" r:id="rId10"/>
    <p:sldLayoutId id="2147484423" r:id="rId11"/>
    <p:sldLayoutId id="2147484424" r:id="rId12"/>
    <p:sldLayoutId id="2147484425" r:id="rId13"/>
    <p:sldLayoutId id="214748442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273313809"/>
      </p:ext>
    </p:extLst>
  </p:cSld>
  <p:clrMap bg1="lt1" tx1="dk1" bg2="lt2" tx2="dk2" accent1="accent1" accent2="accent2" accent3="accent3" accent4="accent4" accent5="accent5" accent6="accent6" hlink="hlink" folHlink="folHlink"/>
  <p:sldLayoutIdLst>
    <p:sldLayoutId id="2147484428" r:id="rId1"/>
    <p:sldLayoutId id="2147484429" r:id="rId2"/>
    <p:sldLayoutId id="2147484430" r:id="rId3"/>
    <p:sldLayoutId id="2147484431" r:id="rId4"/>
    <p:sldLayoutId id="2147484432" r:id="rId5"/>
    <p:sldLayoutId id="2147484433" r:id="rId6"/>
    <p:sldLayoutId id="2147484434" r:id="rId7"/>
    <p:sldLayoutId id="2147484435" r:id="rId8"/>
    <p:sldLayoutId id="2147484436" r:id="rId9"/>
    <p:sldLayoutId id="2147484437" r:id="rId10"/>
    <p:sldLayoutId id="2147484438" r:id="rId11"/>
    <p:sldLayoutId id="2147484439" r:id="rId12"/>
    <p:sldLayoutId id="2147484440" r:id="rId13"/>
    <p:sldLayoutId id="214748444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32613237"/>
      </p:ext>
    </p:extLst>
  </p:cSld>
  <p:clrMap bg1="lt1" tx1="dk1" bg2="lt2" tx2="dk2" accent1="accent1" accent2="accent2" accent3="accent3" accent4="accent4" accent5="accent5" accent6="accent6" hlink="hlink" folHlink="folHlink"/>
  <p:sldLayoutIdLst>
    <p:sldLayoutId id="2147484443" r:id="rId1"/>
    <p:sldLayoutId id="2147484444" r:id="rId2"/>
    <p:sldLayoutId id="2147484445" r:id="rId3"/>
    <p:sldLayoutId id="2147484446" r:id="rId4"/>
    <p:sldLayoutId id="2147484447" r:id="rId5"/>
    <p:sldLayoutId id="2147484448" r:id="rId6"/>
    <p:sldLayoutId id="2147484449" r:id="rId7"/>
    <p:sldLayoutId id="2147484450" r:id="rId8"/>
    <p:sldLayoutId id="2147484451" r:id="rId9"/>
    <p:sldLayoutId id="2147484452" r:id="rId10"/>
    <p:sldLayoutId id="2147484453" r:id="rId11"/>
    <p:sldLayoutId id="2147484454" r:id="rId12"/>
    <p:sldLayoutId id="2147484455" r:id="rId13"/>
    <p:sldLayoutId id="214748445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117445872"/>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 id="2147484469" r:id="rId12"/>
    <p:sldLayoutId id="2147484470" r:id="rId13"/>
    <p:sldLayoutId id="214748447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796870200"/>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 id="2147484484" r:id="rId12"/>
    <p:sldLayoutId id="2147484485" r:id="rId13"/>
    <p:sldLayoutId id="214748448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0440497"/>
      </p:ext>
    </p:extLst>
  </p:cSld>
  <p:clrMap bg1="lt1" tx1="dk1" bg2="lt2" tx2="dk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 id="2147484499" r:id="rId12"/>
    <p:sldLayoutId id="2147484500" r:id="rId13"/>
    <p:sldLayoutId id="214748450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868356451"/>
      </p:ext>
    </p:extLst>
  </p:cSld>
  <p:clrMap bg1="lt1" tx1="dk1" bg2="lt2" tx2="dk2" accent1="accent1" accent2="accent2" accent3="accent3" accent4="accent4" accent5="accent5" accent6="accent6" hlink="hlink" folHlink="folHlink"/>
  <p:sldLayoutIdLst>
    <p:sldLayoutId id="2147484503" r:id="rId1"/>
    <p:sldLayoutId id="2147484504" r:id="rId2"/>
    <p:sldLayoutId id="2147484505" r:id="rId3"/>
    <p:sldLayoutId id="2147484506" r:id="rId4"/>
    <p:sldLayoutId id="2147484507" r:id="rId5"/>
    <p:sldLayoutId id="2147484508" r:id="rId6"/>
    <p:sldLayoutId id="2147484509" r:id="rId7"/>
    <p:sldLayoutId id="2147484510" r:id="rId8"/>
    <p:sldLayoutId id="2147484511" r:id="rId9"/>
    <p:sldLayoutId id="2147484512" r:id="rId10"/>
    <p:sldLayoutId id="2147484513" r:id="rId11"/>
    <p:sldLayoutId id="2147484514" r:id="rId12"/>
    <p:sldLayoutId id="2147484515" r:id="rId13"/>
    <p:sldLayoutId id="214748451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293611848"/>
      </p:ext>
    </p:extLst>
  </p:cSld>
  <p:clrMap bg1="lt1" tx1="dk1" bg2="lt2" tx2="dk2" accent1="accent1" accent2="accent2" accent3="accent3" accent4="accent4" accent5="accent5" accent6="accent6" hlink="hlink" folHlink="folHlink"/>
  <p:sldLayoutIdLst>
    <p:sldLayoutId id="2147484533" r:id="rId1"/>
    <p:sldLayoutId id="2147484534" r:id="rId2"/>
    <p:sldLayoutId id="2147484535" r:id="rId3"/>
    <p:sldLayoutId id="2147484536" r:id="rId4"/>
    <p:sldLayoutId id="2147484537" r:id="rId5"/>
    <p:sldLayoutId id="2147484538" r:id="rId6"/>
    <p:sldLayoutId id="2147484539" r:id="rId7"/>
    <p:sldLayoutId id="2147484540" r:id="rId8"/>
    <p:sldLayoutId id="2147484541" r:id="rId9"/>
    <p:sldLayoutId id="2147484542" r:id="rId10"/>
    <p:sldLayoutId id="2147484543" r:id="rId11"/>
    <p:sldLayoutId id="2147484544" r:id="rId12"/>
    <p:sldLayoutId id="2147484545" r:id="rId13"/>
    <p:sldLayoutId id="214748454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156954383"/>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 id="2147484559" r:id="rId12"/>
    <p:sldLayoutId id="2147484560" r:id="rId13"/>
    <p:sldLayoutId id="214748456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191867407"/>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 id="2147483764" r:id="rId12"/>
    <p:sldLayoutId id="2147483765" r:id="rId13"/>
    <p:sldLayoutId id="214748376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683276010"/>
      </p:ext>
    </p:extLst>
  </p:cSld>
  <p:clrMap bg1="lt1" tx1="dk1" bg2="lt2" tx2="dk2" accent1="accent1" accent2="accent2" accent3="accent3" accent4="accent4" accent5="accent5" accent6="accent6" hlink="hlink" folHlink="folHlink"/>
  <p:sldLayoutIdLst>
    <p:sldLayoutId id="2147484563"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 id="2147484574" r:id="rId12"/>
    <p:sldLayoutId id="2147484575" r:id="rId13"/>
    <p:sldLayoutId id="214748457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737145360"/>
      </p:ext>
    </p:extLst>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 id="2147484589" r:id="rId12"/>
    <p:sldLayoutId id="2147484590" r:id="rId13"/>
    <p:sldLayoutId id="214748459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82653576"/>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 id="2147484604" r:id="rId12"/>
    <p:sldLayoutId id="2147484605" r:id="rId13"/>
    <p:sldLayoutId id="214748460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168383559"/>
      </p:ext>
    </p:extLst>
  </p:cSld>
  <p:clrMap bg1="lt1" tx1="dk1" bg2="lt2" tx2="dk2" accent1="accent1" accent2="accent2" accent3="accent3" accent4="accent4" accent5="accent5" accent6="accent6" hlink="hlink" folHlink="folHlink"/>
  <p:sldLayoutIdLst>
    <p:sldLayoutId id="2147484608" r:id="rId1"/>
    <p:sldLayoutId id="2147484609" r:id="rId2"/>
    <p:sldLayoutId id="2147484610" r:id="rId3"/>
    <p:sldLayoutId id="2147484611" r:id="rId4"/>
    <p:sldLayoutId id="2147484612" r:id="rId5"/>
    <p:sldLayoutId id="2147484613" r:id="rId6"/>
    <p:sldLayoutId id="2147484614" r:id="rId7"/>
    <p:sldLayoutId id="2147484615" r:id="rId8"/>
    <p:sldLayoutId id="2147484616" r:id="rId9"/>
    <p:sldLayoutId id="2147484617" r:id="rId10"/>
    <p:sldLayoutId id="2147484618" r:id="rId11"/>
    <p:sldLayoutId id="2147484619" r:id="rId12"/>
    <p:sldLayoutId id="2147484620" r:id="rId13"/>
    <p:sldLayoutId id="214748462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227813808"/>
      </p:ext>
    </p:extLst>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 id="2147484628" r:id="rId6"/>
    <p:sldLayoutId id="2147484629" r:id="rId7"/>
    <p:sldLayoutId id="2147484630" r:id="rId8"/>
    <p:sldLayoutId id="2147484631" r:id="rId9"/>
    <p:sldLayoutId id="2147484632" r:id="rId10"/>
    <p:sldLayoutId id="2147484633" r:id="rId11"/>
    <p:sldLayoutId id="2147484634" r:id="rId12"/>
    <p:sldLayoutId id="2147484635" r:id="rId13"/>
    <p:sldLayoutId id="214748463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623603852"/>
      </p:ext>
    </p:extLst>
  </p:cSld>
  <p:clrMap bg1="lt1" tx1="dk1" bg2="lt2" tx2="dk2" accent1="accent1" accent2="accent2" accent3="accent3" accent4="accent4" accent5="accent5" accent6="accent6" hlink="hlink" folHlink="folHlink"/>
  <p:sldLayoutIdLst>
    <p:sldLayoutId id="2147484638" r:id="rId1"/>
    <p:sldLayoutId id="2147484639" r:id="rId2"/>
    <p:sldLayoutId id="2147484640" r:id="rId3"/>
    <p:sldLayoutId id="2147484641" r:id="rId4"/>
    <p:sldLayoutId id="2147484642" r:id="rId5"/>
    <p:sldLayoutId id="2147484643" r:id="rId6"/>
    <p:sldLayoutId id="2147484644" r:id="rId7"/>
    <p:sldLayoutId id="2147484645" r:id="rId8"/>
    <p:sldLayoutId id="2147484646" r:id="rId9"/>
    <p:sldLayoutId id="2147484647" r:id="rId10"/>
    <p:sldLayoutId id="2147484648" r:id="rId11"/>
    <p:sldLayoutId id="2147484649" r:id="rId12"/>
    <p:sldLayoutId id="2147484650" r:id="rId13"/>
    <p:sldLayoutId id="214748465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985654928"/>
      </p:ext>
    </p:extLst>
  </p:cSld>
  <p:clrMap bg1="lt1" tx1="dk1" bg2="lt2" tx2="dk2" accent1="accent1" accent2="accent2" accent3="accent3" accent4="accent4" accent5="accent5" accent6="accent6" hlink="hlink" folHlink="folHlink"/>
  <p:sldLayoutIdLst>
    <p:sldLayoutId id="2147484653" r:id="rId1"/>
    <p:sldLayoutId id="2147484654" r:id="rId2"/>
    <p:sldLayoutId id="2147484655" r:id="rId3"/>
    <p:sldLayoutId id="2147484656" r:id="rId4"/>
    <p:sldLayoutId id="2147484657" r:id="rId5"/>
    <p:sldLayoutId id="2147484658" r:id="rId6"/>
    <p:sldLayoutId id="2147484659" r:id="rId7"/>
    <p:sldLayoutId id="2147484660" r:id="rId8"/>
    <p:sldLayoutId id="2147484661" r:id="rId9"/>
    <p:sldLayoutId id="2147484662" r:id="rId10"/>
    <p:sldLayoutId id="2147484663" r:id="rId11"/>
    <p:sldLayoutId id="2147484664" r:id="rId12"/>
    <p:sldLayoutId id="2147484665" r:id="rId13"/>
    <p:sldLayoutId id="214748466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939613044"/>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 id="2147484679" r:id="rId12"/>
    <p:sldLayoutId id="2147484680" r:id="rId13"/>
    <p:sldLayoutId id="214748468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683883564"/>
      </p:ext>
    </p:extLst>
  </p:cSld>
  <p:clrMap bg1="lt1" tx1="dk1" bg2="lt2" tx2="dk2" accent1="accent1" accent2="accent2" accent3="accent3" accent4="accent4" accent5="accent5" accent6="accent6" hlink="hlink" folHlink="folHlink"/>
  <p:sldLayoutIdLst>
    <p:sldLayoutId id="2147484683" r:id="rId1"/>
    <p:sldLayoutId id="2147484684" r:id="rId2"/>
    <p:sldLayoutId id="2147484685" r:id="rId3"/>
    <p:sldLayoutId id="2147484686" r:id="rId4"/>
    <p:sldLayoutId id="2147484687" r:id="rId5"/>
    <p:sldLayoutId id="2147484688" r:id="rId6"/>
    <p:sldLayoutId id="2147484689" r:id="rId7"/>
    <p:sldLayoutId id="2147484690" r:id="rId8"/>
    <p:sldLayoutId id="2147484691" r:id="rId9"/>
    <p:sldLayoutId id="2147484692" r:id="rId10"/>
    <p:sldLayoutId id="2147484693" r:id="rId11"/>
    <p:sldLayoutId id="2147484694" r:id="rId12"/>
    <p:sldLayoutId id="2147484695" r:id="rId13"/>
    <p:sldLayoutId id="214748469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99164693"/>
      </p:ext>
    </p:extLst>
  </p:cSld>
  <p:clrMap bg1="lt1" tx1="dk1" bg2="lt2" tx2="dk2" accent1="accent1" accent2="accent2" accent3="accent3" accent4="accent4" accent5="accent5" accent6="accent6" hlink="hlink" folHlink="folHlink"/>
  <p:sldLayoutIdLst>
    <p:sldLayoutId id="2147484698" r:id="rId1"/>
    <p:sldLayoutId id="2147484699" r:id="rId2"/>
    <p:sldLayoutId id="2147484700" r:id="rId3"/>
    <p:sldLayoutId id="2147484701" r:id="rId4"/>
    <p:sldLayoutId id="2147484702" r:id="rId5"/>
    <p:sldLayoutId id="2147484703" r:id="rId6"/>
    <p:sldLayoutId id="2147484704" r:id="rId7"/>
    <p:sldLayoutId id="2147484705" r:id="rId8"/>
    <p:sldLayoutId id="2147484706" r:id="rId9"/>
    <p:sldLayoutId id="2147484707" r:id="rId10"/>
    <p:sldLayoutId id="2147484708" r:id="rId11"/>
    <p:sldLayoutId id="2147484709" r:id="rId12"/>
    <p:sldLayoutId id="2147484710" r:id="rId13"/>
    <p:sldLayoutId id="214748471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334706446"/>
      </p:ext>
    </p:extLst>
  </p:cSld>
  <p:clrMap bg1="lt1" tx1="dk1" bg2="lt2" tx2="dk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 id="2147483779" r:id="rId12"/>
    <p:sldLayoutId id="2147483780" r:id="rId13"/>
    <p:sldLayoutId id="214748378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607343857"/>
      </p:ext>
    </p:extLst>
  </p:cSld>
  <p:clrMap bg1="lt1" tx1="dk1" bg2="lt2" tx2="dk2" accent1="accent1" accent2="accent2" accent3="accent3" accent4="accent4" accent5="accent5" accent6="accent6" hlink="hlink" folHlink="folHlink"/>
  <p:sldLayoutIdLst>
    <p:sldLayoutId id="2147484713" r:id="rId1"/>
    <p:sldLayoutId id="2147484714" r:id="rId2"/>
    <p:sldLayoutId id="2147484715" r:id="rId3"/>
    <p:sldLayoutId id="2147484716" r:id="rId4"/>
    <p:sldLayoutId id="2147484717" r:id="rId5"/>
    <p:sldLayoutId id="2147484718" r:id="rId6"/>
    <p:sldLayoutId id="2147484719" r:id="rId7"/>
    <p:sldLayoutId id="2147484720" r:id="rId8"/>
    <p:sldLayoutId id="2147484721" r:id="rId9"/>
    <p:sldLayoutId id="2147484722" r:id="rId10"/>
    <p:sldLayoutId id="2147484723" r:id="rId11"/>
    <p:sldLayoutId id="2147484724" r:id="rId12"/>
    <p:sldLayoutId id="2147484725" r:id="rId13"/>
    <p:sldLayoutId id="214748472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753776777"/>
      </p:ext>
    </p:extLst>
  </p:cSld>
  <p:clrMap bg1="lt1" tx1="dk1" bg2="lt2" tx2="dk2" accent1="accent1" accent2="accent2" accent3="accent3" accent4="accent4" accent5="accent5" accent6="accent6" hlink="hlink" folHlink="folHlink"/>
  <p:sldLayoutIdLst>
    <p:sldLayoutId id="2147484728" r:id="rId1"/>
    <p:sldLayoutId id="2147484729" r:id="rId2"/>
    <p:sldLayoutId id="2147484730" r:id="rId3"/>
    <p:sldLayoutId id="2147484731" r:id="rId4"/>
    <p:sldLayoutId id="2147484732" r:id="rId5"/>
    <p:sldLayoutId id="2147484733" r:id="rId6"/>
    <p:sldLayoutId id="2147484734" r:id="rId7"/>
    <p:sldLayoutId id="2147484735" r:id="rId8"/>
    <p:sldLayoutId id="2147484736" r:id="rId9"/>
    <p:sldLayoutId id="2147484737" r:id="rId10"/>
    <p:sldLayoutId id="2147484738" r:id="rId11"/>
    <p:sldLayoutId id="2147484739" r:id="rId12"/>
    <p:sldLayoutId id="2147484740" r:id="rId13"/>
    <p:sldLayoutId id="214748474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347937770"/>
      </p:ext>
    </p:extLst>
  </p:cSld>
  <p:clrMap bg1="lt1" tx1="dk1" bg2="lt2" tx2="dk2" accent1="accent1" accent2="accent2" accent3="accent3" accent4="accent4" accent5="accent5" accent6="accent6" hlink="hlink" folHlink="folHlink"/>
  <p:sldLayoutIdLst>
    <p:sldLayoutId id="2147484743" r:id="rId1"/>
    <p:sldLayoutId id="2147484744" r:id="rId2"/>
    <p:sldLayoutId id="2147484745" r:id="rId3"/>
    <p:sldLayoutId id="2147484746" r:id="rId4"/>
    <p:sldLayoutId id="2147484747" r:id="rId5"/>
    <p:sldLayoutId id="2147484748" r:id="rId6"/>
    <p:sldLayoutId id="2147484749" r:id="rId7"/>
    <p:sldLayoutId id="2147484750" r:id="rId8"/>
    <p:sldLayoutId id="2147484751" r:id="rId9"/>
    <p:sldLayoutId id="2147484752" r:id="rId10"/>
    <p:sldLayoutId id="2147484753" r:id="rId11"/>
    <p:sldLayoutId id="2147484754" r:id="rId12"/>
    <p:sldLayoutId id="2147484755" r:id="rId13"/>
    <p:sldLayoutId id="214748475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83399572"/>
      </p:ext>
    </p:extLst>
  </p:cSld>
  <p:clrMap bg1="lt1" tx1="dk1" bg2="lt2" tx2="dk2" accent1="accent1" accent2="accent2" accent3="accent3" accent4="accent4" accent5="accent5" accent6="accent6" hlink="hlink" folHlink="folHlink"/>
  <p:sldLayoutIdLst>
    <p:sldLayoutId id="2147484758" r:id="rId1"/>
    <p:sldLayoutId id="2147484759" r:id="rId2"/>
    <p:sldLayoutId id="2147484760" r:id="rId3"/>
    <p:sldLayoutId id="2147484761" r:id="rId4"/>
    <p:sldLayoutId id="2147484762" r:id="rId5"/>
    <p:sldLayoutId id="2147484763" r:id="rId6"/>
    <p:sldLayoutId id="2147484764" r:id="rId7"/>
    <p:sldLayoutId id="2147484765" r:id="rId8"/>
    <p:sldLayoutId id="2147484766" r:id="rId9"/>
    <p:sldLayoutId id="2147484767" r:id="rId10"/>
    <p:sldLayoutId id="2147484768" r:id="rId11"/>
    <p:sldLayoutId id="2147484769" r:id="rId12"/>
    <p:sldLayoutId id="2147484770" r:id="rId13"/>
    <p:sldLayoutId id="214748477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754738055"/>
      </p:ext>
    </p:extLst>
  </p:cSld>
  <p:clrMap bg1="lt1" tx1="dk1" bg2="lt2" tx2="dk2" accent1="accent1" accent2="accent2" accent3="accent3" accent4="accent4" accent5="accent5" accent6="accent6" hlink="hlink" folHlink="folHlink"/>
  <p:sldLayoutIdLst>
    <p:sldLayoutId id="2147484773" r:id="rId1"/>
    <p:sldLayoutId id="2147484774" r:id="rId2"/>
    <p:sldLayoutId id="2147484775" r:id="rId3"/>
    <p:sldLayoutId id="2147484776" r:id="rId4"/>
    <p:sldLayoutId id="2147484777" r:id="rId5"/>
    <p:sldLayoutId id="2147484778" r:id="rId6"/>
    <p:sldLayoutId id="2147484779" r:id="rId7"/>
    <p:sldLayoutId id="2147484780" r:id="rId8"/>
    <p:sldLayoutId id="2147484781" r:id="rId9"/>
    <p:sldLayoutId id="2147484782" r:id="rId10"/>
    <p:sldLayoutId id="2147484783" r:id="rId11"/>
    <p:sldLayoutId id="2147484784" r:id="rId12"/>
    <p:sldLayoutId id="2147484785" r:id="rId13"/>
    <p:sldLayoutId id="214748478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062023327"/>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 id="2147484798" r:id="rId11"/>
    <p:sldLayoutId id="2147484799" r:id="rId12"/>
    <p:sldLayoutId id="2147484800" r:id="rId13"/>
    <p:sldLayoutId id="214748480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533418247"/>
      </p:ext>
    </p:extLst>
  </p:cSld>
  <p:clrMap bg1="lt1" tx1="dk1" bg2="lt2" tx2="dk2" accent1="accent1" accent2="accent2" accent3="accent3" accent4="accent4" accent5="accent5" accent6="accent6" hlink="hlink" folHlink="folHlink"/>
  <p:sldLayoutIdLst>
    <p:sldLayoutId id="2147484803" r:id="rId1"/>
    <p:sldLayoutId id="2147484804" r:id="rId2"/>
    <p:sldLayoutId id="2147484805" r:id="rId3"/>
    <p:sldLayoutId id="2147484806" r:id="rId4"/>
    <p:sldLayoutId id="2147484807" r:id="rId5"/>
    <p:sldLayoutId id="2147484808" r:id="rId6"/>
    <p:sldLayoutId id="2147484809" r:id="rId7"/>
    <p:sldLayoutId id="2147484810" r:id="rId8"/>
    <p:sldLayoutId id="2147484811" r:id="rId9"/>
    <p:sldLayoutId id="2147484812" r:id="rId10"/>
    <p:sldLayoutId id="2147484813" r:id="rId11"/>
    <p:sldLayoutId id="2147484814" r:id="rId12"/>
    <p:sldLayoutId id="2147484815" r:id="rId13"/>
    <p:sldLayoutId id="214748481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10200750"/>
      </p:ext>
    </p:extLst>
  </p:cSld>
  <p:clrMap bg1="lt1" tx1="dk1" bg2="lt2" tx2="dk2" accent1="accent1" accent2="accent2" accent3="accent3" accent4="accent4" accent5="accent5" accent6="accent6" hlink="hlink" folHlink="folHlink"/>
  <p:sldLayoutIdLst>
    <p:sldLayoutId id="2147484818" r:id="rId1"/>
    <p:sldLayoutId id="2147484819" r:id="rId2"/>
    <p:sldLayoutId id="2147484820" r:id="rId3"/>
    <p:sldLayoutId id="2147484821" r:id="rId4"/>
    <p:sldLayoutId id="2147484822" r:id="rId5"/>
    <p:sldLayoutId id="2147484823" r:id="rId6"/>
    <p:sldLayoutId id="2147484824" r:id="rId7"/>
    <p:sldLayoutId id="2147484825" r:id="rId8"/>
    <p:sldLayoutId id="2147484826" r:id="rId9"/>
    <p:sldLayoutId id="2147484827" r:id="rId10"/>
    <p:sldLayoutId id="2147484828" r:id="rId11"/>
    <p:sldLayoutId id="2147484829" r:id="rId12"/>
    <p:sldLayoutId id="2147484830" r:id="rId13"/>
    <p:sldLayoutId id="214748483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070431040"/>
      </p:ext>
    </p:extLst>
  </p:cSld>
  <p:clrMap bg1="lt1" tx1="dk1" bg2="lt2" tx2="dk2" accent1="accent1" accent2="accent2" accent3="accent3" accent4="accent4" accent5="accent5" accent6="accent6" hlink="hlink" folHlink="folHlink"/>
  <p:sldLayoutIdLst>
    <p:sldLayoutId id="2147484833" r:id="rId1"/>
    <p:sldLayoutId id="2147484834" r:id="rId2"/>
    <p:sldLayoutId id="2147484835" r:id="rId3"/>
    <p:sldLayoutId id="2147484836" r:id="rId4"/>
    <p:sldLayoutId id="2147484837" r:id="rId5"/>
    <p:sldLayoutId id="2147484838" r:id="rId6"/>
    <p:sldLayoutId id="2147484839" r:id="rId7"/>
    <p:sldLayoutId id="2147484840" r:id="rId8"/>
    <p:sldLayoutId id="2147484841" r:id="rId9"/>
    <p:sldLayoutId id="2147484842" r:id="rId10"/>
    <p:sldLayoutId id="2147484843" r:id="rId11"/>
    <p:sldLayoutId id="2147484844" r:id="rId12"/>
    <p:sldLayoutId id="2147484845" r:id="rId13"/>
    <p:sldLayoutId id="214748484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619480653"/>
      </p:ext>
    </p:extLst>
  </p:cSld>
  <p:clrMap bg1="lt1" tx1="dk1" bg2="lt2" tx2="dk2" accent1="accent1" accent2="accent2" accent3="accent3" accent4="accent4" accent5="accent5" accent6="accent6" hlink="hlink" folHlink="folHlink"/>
  <p:sldLayoutIdLst>
    <p:sldLayoutId id="2147484848" r:id="rId1"/>
    <p:sldLayoutId id="2147484849" r:id="rId2"/>
    <p:sldLayoutId id="2147484850" r:id="rId3"/>
    <p:sldLayoutId id="2147484851" r:id="rId4"/>
    <p:sldLayoutId id="2147484852" r:id="rId5"/>
    <p:sldLayoutId id="2147484853" r:id="rId6"/>
    <p:sldLayoutId id="2147484854" r:id="rId7"/>
    <p:sldLayoutId id="2147484855" r:id="rId8"/>
    <p:sldLayoutId id="2147484856" r:id="rId9"/>
    <p:sldLayoutId id="2147484857" r:id="rId10"/>
    <p:sldLayoutId id="2147484858" r:id="rId11"/>
    <p:sldLayoutId id="2147484859" r:id="rId12"/>
    <p:sldLayoutId id="2147484860" r:id="rId13"/>
    <p:sldLayoutId id="214748486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4272980939"/>
      </p:ext>
    </p:extLst>
  </p:cSld>
  <p:clrMap bg1="lt1" tx1="dk1" bg2="lt2" tx2="dk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 id="2147483787" r:id="rId5"/>
    <p:sldLayoutId id="2147483788" r:id="rId6"/>
    <p:sldLayoutId id="2147483789" r:id="rId7"/>
    <p:sldLayoutId id="2147483790" r:id="rId8"/>
    <p:sldLayoutId id="2147483791" r:id="rId9"/>
    <p:sldLayoutId id="2147483792" r:id="rId10"/>
    <p:sldLayoutId id="2147483793" r:id="rId11"/>
    <p:sldLayoutId id="2147483794" r:id="rId12"/>
    <p:sldLayoutId id="2147483795" r:id="rId13"/>
    <p:sldLayoutId id="214748379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902637613"/>
      </p:ext>
    </p:extLst>
  </p:cSld>
  <p:clrMap bg1="lt1" tx1="dk1" bg2="lt2" tx2="dk2" accent1="accent1" accent2="accent2" accent3="accent3" accent4="accent4" accent5="accent5" accent6="accent6" hlink="hlink" folHlink="folHlink"/>
  <p:sldLayoutIdLst>
    <p:sldLayoutId id="2147484863" r:id="rId1"/>
    <p:sldLayoutId id="2147484864" r:id="rId2"/>
    <p:sldLayoutId id="2147484865" r:id="rId3"/>
    <p:sldLayoutId id="2147484866" r:id="rId4"/>
    <p:sldLayoutId id="2147484867" r:id="rId5"/>
    <p:sldLayoutId id="2147484868" r:id="rId6"/>
    <p:sldLayoutId id="2147484869" r:id="rId7"/>
    <p:sldLayoutId id="2147484870" r:id="rId8"/>
    <p:sldLayoutId id="2147484871" r:id="rId9"/>
    <p:sldLayoutId id="2147484872" r:id="rId10"/>
    <p:sldLayoutId id="2147484873" r:id="rId11"/>
    <p:sldLayoutId id="2147484874" r:id="rId12"/>
    <p:sldLayoutId id="2147484875" r:id="rId13"/>
    <p:sldLayoutId id="214748487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3423839120"/>
      </p:ext>
    </p:extLst>
  </p:cSld>
  <p:clrMap bg1="lt1" tx1="dk1" bg2="lt2" tx2="dk2" accent1="accent1" accent2="accent2" accent3="accent3" accent4="accent4" accent5="accent5" accent6="accent6" hlink="hlink" folHlink="folHlink"/>
  <p:sldLayoutIdLst>
    <p:sldLayoutId id="2147484878" r:id="rId1"/>
    <p:sldLayoutId id="2147484879" r:id="rId2"/>
    <p:sldLayoutId id="2147484880" r:id="rId3"/>
    <p:sldLayoutId id="2147484881" r:id="rId4"/>
    <p:sldLayoutId id="2147484882" r:id="rId5"/>
    <p:sldLayoutId id="2147484883" r:id="rId6"/>
    <p:sldLayoutId id="2147484884" r:id="rId7"/>
    <p:sldLayoutId id="2147484885" r:id="rId8"/>
    <p:sldLayoutId id="2147484886" r:id="rId9"/>
    <p:sldLayoutId id="2147484887" r:id="rId10"/>
    <p:sldLayoutId id="2147484888" r:id="rId11"/>
    <p:sldLayoutId id="2147484889" r:id="rId12"/>
    <p:sldLayoutId id="2147484890" r:id="rId13"/>
    <p:sldLayoutId id="214748489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012472823"/>
      </p:ext>
    </p:extLst>
  </p:cSld>
  <p:clrMap bg1="lt1" tx1="dk1" bg2="lt2" tx2="dk2" accent1="accent1" accent2="accent2" accent3="accent3" accent4="accent4" accent5="accent5" accent6="accent6" hlink="hlink" folHlink="folHlink"/>
  <p:sldLayoutIdLst>
    <p:sldLayoutId id="2147484893" r:id="rId1"/>
    <p:sldLayoutId id="2147484894" r:id="rId2"/>
    <p:sldLayoutId id="2147484895" r:id="rId3"/>
    <p:sldLayoutId id="2147484896" r:id="rId4"/>
    <p:sldLayoutId id="2147484897" r:id="rId5"/>
    <p:sldLayoutId id="2147484898" r:id="rId6"/>
    <p:sldLayoutId id="2147484899" r:id="rId7"/>
    <p:sldLayoutId id="2147484900" r:id="rId8"/>
    <p:sldLayoutId id="2147484901" r:id="rId9"/>
    <p:sldLayoutId id="2147484902" r:id="rId10"/>
    <p:sldLayoutId id="2147484903" r:id="rId11"/>
    <p:sldLayoutId id="2147484904" r:id="rId12"/>
    <p:sldLayoutId id="2147484905" r:id="rId13"/>
    <p:sldLayoutId id="214748490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530279796"/>
      </p:ext>
    </p:extLst>
  </p:cSld>
  <p:clrMap bg1="lt1" tx1="dk1" bg2="lt2" tx2="dk2" accent1="accent1" accent2="accent2" accent3="accent3" accent4="accent4" accent5="accent5" accent6="accent6" hlink="hlink" folHlink="folHlink"/>
  <p:sldLayoutIdLst>
    <p:sldLayoutId id="2147484908" r:id="rId1"/>
    <p:sldLayoutId id="2147484909" r:id="rId2"/>
    <p:sldLayoutId id="2147484910" r:id="rId3"/>
    <p:sldLayoutId id="2147484911" r:id="rId4"/>
    <p:sldLayoutId id="2147484912" r:id="rId5"/>
    <p:sldLayoutId id="2147484913" r:id="rId6"/>
    <p:sldLayoutId id="2147484914" r:id="rId7"/>
    <p:sldLayoutId id="2147484915" r:id="rId8"/>
    <p:sldLayoutId id="2147484916" r:id="rId9"/>
    <p:sldLayoutId id="2147484917" r:id="rId10"/>
    <p:sldLayoutId id="2147484918" r:id="rId11"/>
    <p:sldLayoutId id="2147484919" r:id="rId12"/>
    <p:sldLayoutId id="2147484920" r:id="rId13"/>
    <p:sldLayoutId id="214748492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750313566"/>
      </p:ext>
    </p:extLst>
  </p:cSld>
  <p:clrMap bg1="lt1" tx1="dk1" bg2="lt2" tx2="dk2" accent1="accent1" accent2="accent2" accent3="accent3" accent4="accent4" accent5="accent5" accent6="accent6" hlink="hlink" folHlink="folHlink"/>
  <p:sldLayoutIdLst>
    <p:sldLayoutId id="2147484923" r:id="rId1"/>
    <p:sldLayoutId id="2147484924" r:id="rId2"/>
    <p:sldLayoutId id="2147484925" r:id="rId3"/>
    <p:sldLayoutId id="2147484926" r:id="rId4"/>
    <p:sldLayoutId id="2147484927" r:id="rId5"/>
    <p:sldLayoutId id="2147484928" r:id="rId6"/>
    <p:sldLayoutId id="2147484929" r:id="rId7"/>
    <p:sldLayoutId id="2147484930" r:id="rId8"/>
    <p:sldLayoutId id="2147484931" r:id="rId9"/>
    <p:sldLayoutId id="2147484932" r:id="rId10"/>
    <p:sldLayoutId id="2147484933" r:id="rId11"/>
    <p:sldLayoutId id="2147484934" r:id="rId12"/>
    <p:sldLayoutId id="2147484935" r:id="rId13"/>
    <p:sldLayoutId id="214748493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656048948"/>
      </p:ext>
    </p:extLst>
  </p:cSld>
  <p:clrMap bg1="lt1" tx1="dk1" bg2="lt2" tx2="dk2" accent1="accent1" accent2="accent2" accent3="accent3" accent4="accent4" accent5="accent5" accent6="accent6" hlink="hlink" folHlink="folHlink"/>
  <p:sldLayoutIdLst>
    <p:sldLayoutId id="2147484938" r:id="rId1"/>
    <p:sldLayoutId id="2147484939" r:id="rId2"/>
    <p:sldLayoutId id="2147484940" r:id="rId3"/>
    <p:sldLayoutId id="2147484941" r:id="rId4"/>
    <p:sldLayoutId id="2147484942" r:id="rId5"/>
    <p:sldLayoutId id="2147484943" r:id="rId6"/>
    <p:sldLayoutId id="2147484944" r:id="rId7"/>
    <p:sldLayoutId id="2147484945" r:id="rId8"/>
    <p:sldLayoutId id="2147484946" r:id="rId9"/>
    <p:sldLayoutId id="2147484947" r:id="rId10"/>
    <p:sldLayoutId id="2147484948" r:id="rId11"/>
    <p:sldLayoutId id="2147484949" r:id="rId12"/>
    <p:sldLayoutId id="2147484950" r:id="rId13"/>
    <p:sldLayoutId id="214748495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2426662909"/>
      </p:ext>
    </p:extLst>
  </p:cSld>
  <p:clrMap bg1="lt1" tx1="dk1" bg2="lt2" tx2="dk2" accent1="accent1" accent2="accent2" accent3="accent3" accent4="accent4" accent5="accent5" accent6="accent6" hlink="hlink" folHlink="folHlink"/>
  <p:sldLayoutIdLst>
    <p:sldLayoutId id="2147483798" r:id="rId1"/>
    <p:sldLayoutId id="2147483799" r:id="rId2"/>
    <p:sldLayoutId id="2147483800" r:id="rId3"/>
    <p:sldLayoutId id="2147483801" r:id="rId4"/>
    <p:sldLayoutId id="2147483802" r:id="rId5"/>
    <p:sldLayoutId id="2147483803" r:id="rId6"/>
    <p:sldLayoutId id="2147483804" r:id="rId7"/>
    <p:sldLayoutId id="2147483805" r:id="rId8"/>
    <p:sldLayoutId id="2147483806" r:id="rId9"/>
    <p:sldLayoutId id="2147483807" r:id="rId10"/>
    <p:sldLayoutId id="2147483808" r:id="rId11"/>
    <p:sldLayoutId id="2147483809" r:id="rId12"/>
    <p:sldLayoutId id="2147483810" r:id="rId13"/>
    <p:sldLayoutId id="2147483811"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6" cstate="print"/>
          <a:srcRect l="2599" r="5874" b="5262"/>
          <a:stretch/>
        </p:blipFill>
        <p:spPr>
          <a:xfrm>
            <a:off x="3530" y="5867400"/>
            <a:ext cx="9144000" cy="1053694"/>
          </a:xfrm>
          <a:prstGeom prst="rect">
            <a:avLst/>
          </a:prstGeom>
        </p:spPr>
      </p:pic>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pPr eaLnBrk="1" latinLnBrk="0" hangingPunct="1"/>
            <a:r>
              <a:rPr kumimoji="0" lang="es-ES" smtClean="0"/>
              <a:t>Haga clic para modificar el estilo de título del patrón</a:t>
            </a:r>
            <a:endParaRPr kumimoji="0" lang="en-US"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latinLnBrk="0" hangingPunct="1">
              <a:defRPr kumimoji="0" lang="es-ES" sz="1200">
                <a:solidFill>
                  <a:schemeClr val="tx1">
                    <a:tint val="75000"/>
                  </a:schemeClr>
                </a:solidFill>
              </a:defRPr>
            </a:lvl1pPr>
          </a:lstStyle>
          <a:p>
            <a:fld id="{A258050E-B668-4FA7-85AD-C750C80A6E9B}" type="datetimeFigureOut">
              <a:rPr>
                <a:solidFill>
                  <a:srgbClr val="262626">
                    <a:tint val="75000"/>
                  </a:srgbClr>
                </a:solidFill>
              </a:rPr>
              <a:pPr/>
              <a:t>12/17/2009</a:t>
            </a:fld>
            <a:endParaRPr>
              <a:solidFill>
                <a:srgbClr val="262626">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latinLnBrk="0" hangingPunct="1">
              <a:defRPr kumimoji="0" lang="es-ES" sz="1200">
                <a:solidFill>
                  <a:schemeClr val="tx1">
                    <a:tint val="75000"/>
                  </a:schemeClr>
                </a:solidFill>
              </a:defRPr>
            </a:lvl1pPr>
          </a:lstStyle>
          <a:p>
            <a:endParaRPr>
              <a:solidFill>
                <a:srgbClr val="262626">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latinLnBrk="0" hangingPunct="1">
              <a:defRPr kumimoji="0" lang="es-ES" sz="1200">
                <a:solidFill>
                  <a:schemeClr val="tx1">
                    <a:tint val="75000"/>
                  </a:schemeClr>
                </a:solidFill>
              </a:defRPr>
            </a:lvl1pPr>
          </a:lstStyle>
          <a:p>
            <a:fld id="{240D5ECE-8B49-45CD-BE81-EF81920D1969}" type="slidenum">
              <a:rPr>
                <a:solidFill>
                  <a:srgbClr val="262626">
                    <a:tint val="75000"/>
                  </a:srgbClr>
                </a:solidFill>
              </a:rPr>
              <a:pPr/>
              <a:t>‹Nº›</a:t>
            </a:fld>
            <a:endParaRPr>
              <a:solidFill>
                <a:srgbClr val="262626">
                  <a:tint val="75000"/>
                </a:srgbClr>
              </a:solidFill>
            </a:endParaRP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eaLnBrk="1" latinLnBrk="0" hangingPunct="1"/>
            <a:r>
              <a:rPr kumimoji="0" lang="es-ES" smtClean="0"/>
              <a:t>Haga clic para modificar el estilo de texto del patrón</a:t>
            </a:r>
          </a:p>
          <a:p>
            <a:pPr lvl="1" eaLnBrk="1" latinLnBrk="0" hangingPunct="1"/>
            <a:r>
              <a:rPr kumimoji="0" lang="es-ES" smtClean="0"/>
              <a:t>Segundo nivel</a:t>
            </a:r>
          </a:p>
          <a:p>
            <a:pPr lvl="2" eaLnBrk="1" latinLnBrk="0" hangingPunct="1"/>
            <a:r>
              <a:rPr kumimoji="0" lang="es-ES" smtClean="0"/>
              <a:t>Tercer nivel</a:t>
            </a:r>
          </a:p>
          <a:p>
            <a:pPr lvl="3" eaLnBrk="1" latinLnBrk="0" hangingPunct="1"/>
            <a:r>
              <a:rPr kumimoji="0" lang="es-ES" smtClean="0"/>
              <a:t>Cuarto nivel</a:t>
            </a:r>
          </a:p>
          <a:p>
            <a:pPr lvl="4" eaLnBrk="1" latinLnBrk="0" hangingPunct="1"/>
            <a:r>
              <a:rPr kumimoji="0" lang="es-ES" smtClean="0"/>
              <a:t>Quinto nivel</a:t>
            </a:r>
            <a:endParaRPr kumimoji="0" lang="en-US"/>
          </a:p>
        </p:txBody>
      </p:sp>
    </p:spTree>
    <p:extLst>
      <p:ext uri="{BB962C8B-B14F-4D97-AF65-F5344CB8AC3E}">
        <p14:creationId xmlns:p14="http://schemas.microsoft.com/office/powerpoint/2010/main" val="1394010364"/>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Lst>
  <p:timing>
    <p:tnLst>
      <p:par>
        <p:cTn id="1" dur="indefinite" restart="never" nodeType="tmRoot"/>
      </p:par>
    </p:tnLst>
  </p:timing>
  <p:txStyles>
    <p:titleStyle>
      <a:lvl1pPr algn="ctr" defTabSz="914400" rtl="0" eaLnBrk="1" latinLnBrk="0" hangingPunct="1">
        <a:spcBef>
          <a:spcPct val="0"/>
        </a:spcBef>
        <a:buNone/>
        <a:defRPr kumimoji="0" lang="es-ES"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0" lang="es-ES"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0" lang="es-ES"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0" lang="es-ES"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0" lang="es-ES" sz="2000" kern="1200">
          <a:solidFill>
            <a:schemeClr val="tx1"/>
          </a:solidFill>
          <a:latin typeface="+mn-lt"/>
          <a:ea typeface="+mn-ea"/>
          <a:cs typeface="+mn-cs"/>
        </a:defRPr>
      </a:lvl9pPr>
    </p:bodyStyle>
    <p:otherStyle>
      <a:defPPr>
        <a:defRPr kumimoji="0" lang="es-ES"/>
      </a:defPPr>
      <a:lvl1pPr marL="0" algn="l" defTabSz="914400" rtl="0" eaLnBrk="1" latinLnBrk="0" hangingPunct="1">
        <a:defRPr kumimoji="0" lang="es-ES" sz="1800" kern="1200">
          <a:solidFill>
            <a:schemeClr val="tx1"/>
          </a:solidFill>
          <a:latin typeface="+mn-lt"/>
          <a:ea typeface="+mn-ea"/>
          <a:cs typeface="+mn-cs"/>
        </a:defRPr>
      </a:lvl1pPr>
      <a:lvl2pPr marL="457200" algn="l" defTabSz="914400" rtl="0" eaLnBrk="1" latinLnBrk="0" hangingPunct="1">
        <a:defRPr kumimoji="0" lang="es-ES" sz="1800" kern="1200">
          <a:solidFill>
            <a:schemeClr val="tx1"/>
          </a:solidFill>
          <a:latin typeface="+mn-lt"/>
          <a:ea typeface="+mn-ea"/>
          <a:cs typeface="+mn-cs"/>
        </a:defRPr>
      </a:lvl2pPr>
      <a:lvl3pPr marL="914400" algn="l" defTabSz="914400" rtl="0" eaLnBrk="1" latinLnBrk="0" hangingPunct="1">
        <a:defRPr kumimoji="0" lang="es-ES" sz="1800" kern="1200">
          <a:solidFill>
            <a:schemeClr val="tx1"/>
          </a:solidFill>
          <a:latin typeface="+mn-lt"/>
          <a:ea typeface="+mn-ea"/>
          <a:cs typeface="+mn-cs"/>
        </a:defRPr>
      </a:lvl3pPr>
      <a:lvl4pPr marL="1371600" algn="l" defTabSz="914400" rtl="0" eaLnBrk="1" latinLnBrk="0" hangingPunct="1">
        <a:defRPr kumimoji="0" lang="es-ES" sz="1800" kern="1200">
          <a:solidFill>
            <a:schemeClr val="tx1"/>
          </a:solidFill>
          <a:latin typeface="+mn-lt"/>
          <a:ea typeface="+mn-ea"/>
          <a:cs typeface="+mn-cs"/>
        </a:defRPr>
      </a:lvl4pPr>
      <a:lvl5pPr marL="1828800" algn="l" defTabSz="914400" rtl="0" eaLnBrk="1" latinLnBrk="0" hangingPunct="1">
        <a:defRPr kumimoji="0" lang="es-ES" sz="1800" kern="1200">
          <a:solidFill>
            <a:schemeClr val="tx1"/>
          </a:solidFill>
          <a:latin typeface="+mn-lt"/>
          <a:ea typeface="+mn-ea"/>
          <a:cs typeface="+mn-cs"/>
        </a:defRPr>
      </a:lvl5pPr>
      <a:lvl6pPr marL="2286000" algn="l" defTabSz="914400" rtl="0" eaLnBrk="1" latinLnBrk="0" hangingPunct="1">
        <a:defRPr kumimoji="0" lang="es-ES" sz="1800" kern="1200">
          <a:solidFill>
            <a:schemeClr val="tx1"/>
          </a:solidFill>
          <a:latin typeface="+mn-lt"/>
          <a:ea typeface="+mn-ea"/>
          <a:cs typeface="+mn-cs"/>
        </a:defRPr>
      </a:lvl6pPr>
      <a:lvl7pPr marL="2743200" algn="l" defTabSz="914400" rtl="0" eaLnBrk="1" latinLnBrk="0" hangingPunct="1">
        <a:defRPr kumimoji="0" lang="es-ES" sz="1800" kern="1200">
          <a:solidFill>
            <a:schemeClr val="tx1"/>
          </a:solidFill>
          <a:latin typeface="+mn-lt"/>
          <a:ea typeface="+mn-ea"/>
          <a:cs typeface="+mn-cs"/>
        </a:defRPr>
      </a:lvl7pPr>
      <a:lvl8pPr marL="3200400" algn="l" defTabSz="914400" rtl="0" eaLnBrk="1" latinLnBrk="0" hangingPunct="1">
        <a:defRPr kumimoji="0" lang="es-ES" sz="1800" kern="1200">
          <a:solidFill>
            <a:schemeClr val="tx1"/>
          </a:solidFill>
          <a:latin typeface="+mn-lt"/>
          <a:ea typeface="+mn-ea"/>
          <a:cs typeface="+mn-cs"/>
        </a:defRPr>
      </a:lvl8pPr>
      <a:lvl9pPr marL="3657600" algn="l" defTabSz="914400" rtl="0" eaLnBrk="1" latinLnBrk="0" hangingPunct="1">
        <a:defRPr kumimoji="0" lang="es-ES"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10.xml.rels><?xml version="1.0" encoding="UTF-8" standalone="yes"?>
<Relationships xmlns="http://schemas.openxmlformats.org/package/2006/relationships"><Relationship Id="rId8" Type="http://schemas.microsoft.com/office/2007/relationships/diagramDrawing" Target="../diagrams/drawing18.xml"/><Relationship Id="rId13" Type="http://schemas.openxmlformats.org/officeDocument/2006/relationships/diagramColors" Target="../diagrams/colors19.xml"/><Relationship Id="rId18" Type="http://schemas.openxmlformats.org/officeDocument/2006/relationships/diagramColors" Target="../diagrams/colors20.xml"/><Relationship Id="rId3" Type="http://schemas.openxmlformats.org/officeDocument/2006/relationships/image" Target="../media/image11.jpeg"/><Relationship Id="rId7" Type="http://schemas.openxmlformats.org/officeDocument/2006/relationships/diagramColors" Target="../diagrams/colors18.xml"/><Relationship Id="rId12" Type="http://schemas.openxmlformats.org/officeDocument/2006/relationships/diagramQuickStyle" Target="../diagrams/quickStyle19.xml"/><Relationship Id="rId17" Type="http://schemas.openxmlformats.org/officeDocument/2006/relationships/diagramQuickStyle" Target="../diagrams/quickStyle20.xml"/><Relationship Id="rId2" Type="http://schemas.openxmlformats.org/officeDocument/2006/relationships/notesSlide" Target="../notesSlides/notesSlide10.xml"/><Relationship Id="rId16" Type="http://schemas.openxmlformats.org/officeDocument/2006/relationships/diagramLayout" Target="../diagrams/layout20.xml"/><Relationship Id="rId1" Type="http://schemas.openxmlformats.org/officeDocument/2006/relationships/slideLayout" Target="../slideLayouts/slideLayout14.xml"/><Relationship Id="rId6" Type="http://schemas.openxmlformats.org/officeDocument/2006/relationships/diagramQuickStyle" Target="../diagrams/quickStyle18.xml"/><Relationship Id="rId11" Type="http://schemas.openxmlformats.org/officeDocument/2006/relationships/diagramLayout" Target="../diagrams/layout19.xml"/><Relationship Id="rId5" Type="http://schemas.openxmlformats.org/officeDocument/2006/relationships/diagramLayout" Target="../diagrams/layout18.xml"/><Relationship Id="rId15" Type="http://schemas.openxmlformats.org/officeDocument/2006/relationships/diagramData" Target="../diagrams/data20.xml"/><Relationship Id="rId10" Type="http://schemas.openxmlformats.org/officeDocument/2006/relationships/diagramData" Target="../diagrams/data19.xml"/><Relationship Id="rId19" Type="http://schemas.microsoft.com/office/2007/relationships/diagramDrawing" Target="../diagrams/drawing20.xml"/><Relationship Id="rId4" Type="http://schemas.openxmlformats.org/officeDocument/2006/relationships/diagramData" Target="../diagrams/data18.xml"/><Relationship Id="rId9" Type="http://schemas.openxmlformats.org/officeDocument/2006/relationships/slide" Target="slide3.xml"/><Relationship Id="rId14" Type="http://schemas.microsoft.com/office/2007/relationships/diagramDrawing" Target="../diagrams/drawing19.xml"/></Relationships>
</file>

<file path=ppt/slides/_rels/slide100.xml.rels><?xml version="1.0" encoding="UTF-8" standalone="yes"?>
<Relationships xmlns="http://schemas.openxmlformats.org/package/2006/relationships"><Relationship Id="rId8" Type="http://schemas.microsoft.com/office/2007/relationships/diagramDrawing" Target="../diagrams/drawing175.xml"/><Relationship Id="rId13" Type="http://schemas.openxmlformats.org/officeDocument/2006/relationships/diagramQuickStyle" Target="../diagrams/quickStyle176.xml"/><Relationship Id="rId3" Type="http://schemas.openxmlformats.org/officeDocument/2006/relationships/image" Target="../media/image11.jpeg"/><Relationship Id="rId7" Type="http://schemas.openxmlformats.org/officeDocument/2006/relationships/diagramColors" Target="../diagrams/colors175.xml"/><Relationship Id="rId12" Type="http://schemas.openxmlformats.org/officeDocument/2006/relationships/diagramLayout" Target="../diagrams/layout176.xml"/><Relationship Id="rId2" Type="http://schemas.openxmlformats.org/officeDocument/2006/relationships/notesSlide" Target="../notesSlides/notesSlide100.xml"/><Relationship Id="rId1" Type="http://schemas.openxmlformats.org/officeDocument/2006/relationships/slideLayout" Target="../slideLayouts/slideLayout14.xml"/><Relationship Id="rId6" Type="http://schemas.openxmlformats.org/officeDocument/2006/relationships/diagramQuickStyle" Target="../diagrams/quickStyle175.xml"/><Relationship Id="rId11" Type="http://schemas.openxmlformats.org/officeDocument/2006/relationships/diagramData" Target="../diagrams/data176.xml"/><Relationship Id="rId5" Type="http://schemas.openxmlformats.org/officeDocument/2006/relationships/diagramLayout" Target="../diagrams/layout175.xml"/><Relationship Id="rId15" Type="http://schemas.microsoft.com/office/2007/relationships/diagramDrawing" Target="../diagrams/drawing176.xml"/><Relationship Id="rId10" Type="http://schemas.openxmlformats.org/officeDocument/2006/relationships/image" Target="../media/image47.png"/><Relationship Id="rId4" Type="http://schemas.openxmlformats.org/officeDocument/2006/relationships/diagramData" Target="../diagrams/data175.xml"/><Relationship Id="rId9" Type="http://schemas.openxmlformats.org/officeDocument/2006/relationships/slide" Target="slide94.xml"/><Relationship Id="rId14" Type="http://schemas.openxmlformats.org/officeDocument/2006/relationships/diagramColors" Target="../diagrams/colors176.xml"/></Relationships>
</file>

<file path=ppt/slides/_rels/slide101.xml.rels><?xml version="1.0" encoding="UTF-8" standalone="yes"?>
<Relationships xmlns="http://schemas.openxmlformats.org/package/2006/relationships"><Relationship Id="rId8" Type="http://schemas.microsoft.com/office/2007/relationships/diagramDrawing" Target="../diagrams/drawing177.xml"/><Relationship Id="rId13" Type="http://schemas.openxmlformats.org/officeDocument/2006/relationships/diagramColors" Target="../diagrams/colors178.xml"/><Relationship Id="rId3" Type="http://schemas.openxmlformats.org/officeDocument/2006/relationships/image" Target="../media/image11.jpeg"/><Relationship Id="rId7" Type="http://schemas.openxmlformats.org/officeDocument/2006/relationships/diagramColors" Target="../diagrams/colors177.xml"/><Relationship Id="rId12" Type="http://schemas.openxmlformats.org/officeDocument/2006/relationships/diagramQuickStyle" Target="../diagrams/quickStyle178.xml"/><Relationship Id="rId2" Type="http://schemas.openxmlformats.org/officeDocument/2006/relationships/notesSlide" Target="../notesSlides/notesSlide101.xml"/><Relationship Id="rId1" Type="http://schemas.openxmlformats.org/officeDocument/2006/relationships/slideLayout" Target="../slideLayouts/slideLayout377.xml"/><Relationship Id="rId6" Type="http://schemas.openxmlformats.org/officeDocument/2006/relationships/diagramQuickStyle" Target="../diagrams/quickStyle177.xml"/><Relationship Id="rId11" Type="http://schemas.openxmlformats.org/officeDocument/2006/relationships/diagramLayout" Target="../diagrams/layout178.xml"/><Relationship Id="rId5" Type="http://schemas.openxmlformats.org/officeDocument/2006/relationships/diagramLayout" Target="../diagrams/layout177.xml"/><Relationship Id="rId10" Type="http://schemas.openxmlformats.org/officeDocument/2006/relationships/diagramData" Target="../diagrams/data178.xml"/><Relationship Id="rId4" Type="http://schemas.openxmlformats.org/officeDocument/2006/relationships/diagramData" Target="../diagrams/data177.xml"/><Relationship Id="rId9" Type="http://schemas.openxmlformats.org/officeDocument/2006/relationships/slide" Target="slide94.xml"/><Relationship Id="rId14" Type="http://schemas.microsoft.com/office/2007/relationships/diagramDrawing" Target="../diagrams/drawing178.xml"/></Relationships>
</file>

<file path=ppt/slides/_rels/slide102.xml.rels><?xml version="1.0" encoding="UTF-8" standalone="yes"?>
<Relationships xmlns="http://schemas.openxmlformats.org/package/2006/relationships"><Relationship Id="rId8" Type="http://schemas.microsoft.com/office/2007/relationships/diagramDrawing" Target="../diagrams/drawing179.xml"/><Relationship Id="rId13" Type="http://schemas.openxmlformats.org/officeDocument/2006/relationships/diagramColors" Target="../diagrams/colors180.xml"/><Relationship Id="rId3" Type="http://schemas.openxmlformats.org/officeDocument/2006/relationships/image" Target="../media/image11.jpeg"/><Relationship Id="rId7" Type="http://schemas.openxmlformats.org/officeDocument/2006/relationships/diagramColors" Target="../diagrams/colors179.xml"/><Relationship Id="rId12" Type="http://schemas.openxmlformats.org/officeDocument/2006/relationships/diagramQuickStyle" Target="../diagrams/quickStyle180.xml"/><Relationship Id="rId2" Type="http://schemas.openxmlformats.org/officeDocument/2006/relationships/notesSlide" Target="../notesSlides/notesSlide102.xml"/><Relationship Id="rId1" Type="http://schemas.openxmlformats.org/officeDocument/2006/relationships/slideLayout" Target="../slideLayouts/slideLayout14.xml"/><Relationship Id="rId6" Type="http://schemas.openxmlformats.org/officeDocument/2006/relationships/diagramQuickStyle" Target="../diagrams/quickStyle179.xml"/><Relationship Id="rId11" Type="http://schemas.openxmlformats.org/officeDocument/2006/relationships/diagramLayout" Target="../diagrams/layout180.xml"/><Relationship Id="rId5" Type="http://schemas.openxmlformats.org/officeDocument/2006/relationships/diagramLayout" Target="../diagrams/layout179.xml"/><Relationship Id="rId10" Type="http://schemas.openxmlformats.org/officeDocument/2006/relationships/diagramData" Target="../diagrams/data180.xml"/><Relationship Id="rId4" Type="http://schemas.openxmlformats.org/officeDocument/2006/relationships/diagramData" Target="../diagrams/data179.xml"/><Relationship Id="rId9" Type="http://schemas.openxmlformats.org/officeDocument/2006/relationships/slide" Target="slide94.xml"/><Relationship Id="rId14" Type="http://schemas.microsoft.com/office/2007/relationships/diagramDrawing" Target="../diagrams/drawing180.xml"/></Relationships>
</file>

<file path=ppt/slides/_rels/slide103.xml.rels><?xml version="1.0" encoding="UTF-8" standalone="yes"?>
<Relationships xmlns="http://schemas.openxmlformats.org/package/2006/relationships"><Relationship Id="rId8" Type="http://schemas.microsoft.com/office/2007/relationships/diagramDrawing" Target="../diagrams/drawing181.xml"/><Relationship Id="rId13" Type="http://schemas.openxmlformats.org/officeDocument/2006/relationships/diagramLayout" Target="../diagrams/layout182.xml"/><Relationship Id="rId3" Type="http://schemas.openxmlformats.org/officeDocument/2006/relationships/image" Target="../media/image11.jpeg"/><Relationship Id="rId7" Type="http://schemas.openxmlformats.org/officeDocument/2006/relationships/diagramColors" Target="../diagrams/colors181.xml"/><Relationship Id="rId12" Type="http://schemas.openxmlformats.org/officeDocument/2006/relationships/diagramData" Target="../diagrams/data182.xml"/><Relationship Id="rId2" Type="http://schemas.openxmlformats.org/officeDocument/2006/relationships/notesSlide" Target="../notesSlides/notesSlide103.xml"/><Relationship Id="rId16" Type="http://schemas.microsoft.com/office/2007/relationships/diagramDrawing" Target="../diagrams/drawing182.xml"/><Relationship Id="rId1" Type="http://schemas.openxmlformats.org/officeDocument/2006/relationships/slideLayout" Target="../slideLayouts/slideLayout391.xml"/><Relationship Id="rId6" Type="http://schemas.openxmlformats.org/officeDocument/2006/relationships/diagramQuickStyle" Target="../diagrams/quickStyle181.xml"/><Relationship Id="rId11" Type="http://schemas.openxmlformats.org/officeDocument/2006/relationships/image" Target="../media/image48.png"/><Relationship Id="rId5" Type="http://schemas.openxmlformats.org/officeDocument/2006/relationships/diagramLayout" Target="../diagrams/layout181.xml"/><Relationship Id="rId15" Type="http://schemas.openxmlformats.org/officeDocument/2006/relationships/diagramColors" Target="../diagrams/colors182.xml"/><Relationship Id="rId10" Type="http://schemas.openxmlformats.org/officeDocument/2006/relationships/slide" Target="slide102.xml"/><Relationship Id="rId4" Type="http://schemas.openxmlformats.org/officeDocument/2006/relationships/diagramData" Target="../diagrams/data181.xml"/><Relationship Id="rId9" Type="http://schemas.openxmlformats.org/officeDocument/2006/relationships/slide" Target="slide94.xml"/><Relationship Id="rId14" Type="http://schemas.openxmlformats.org/officeDocument/2006/relationships/diagramQuickStyle" Target="../diagrams/quickStyle182.xml"/></Relationships>
</file>

<file path=ppt/slides/_rels/slide104.xml.rels><?xml version="1.0" encoding="UTF-8" standalone="yes"?>
<Relationships xmlns="http://schemas.openxmlformats.org/package/2006/relationships"><Relationship Id="rId8" Type="http://schemas.microsoft.com/office/2007/relationships/diagramDrawing" Target="../diagrams/drawing183.xml"/><Relationship Id="rId13" Type="http://schemas.openxmlformats.org/officeDocument/2006/relationships/diagramLayout" Target="../diagrams/layout184.xml"/><Relationship Id="rId3" Type="http://schemas.openxmlformats.org/officeDocument/2006/relationships/image" Target="../media/image11.jpeg"/><Relationship Id="rId7" Type="http://schemas.openxmlformats.org/officeDocument/2006/relationships/diagramColors" Target="../diagrams/colors183.xml"/><Relationship Id="rId12" Type="http://schemas.openxmlformats.org/officeDocument/2006/relationships/diagramData" Target="../diagrams/data184.xml"/><Relationship Id="rId2" Type="http://schemas.openxmlformats.org/officeDocument/2006/relationships/notesSlide" Target="../notesSlides/notesSlide104.xml"/><Relationship Id="rId16" Type="http://schemas.microsoft.com/office/2007/relationships/diagramDrawing" Target="../diagrams/drawing184.xml"/><Relationship Id="rId1" Type="http://schemas.openxmlformats.org/officeDocument/2006/relationships/slideLayout" Target="../slideLayouts/slideLayout14.xml"/><Relationship Id="rId6" Type="http://schemas.openxmlformats.org/officeDocument/2006/relationships/diagramQuickStyle" Target="../diagrams/quickStyle183.xml"/><Relationship Id="rId11" Type="http://schemas.openxmlformats.org/officeDocument/2006/relationships/image" Target="../media/image49.png"/><Relationship Id="rId5" Type="http://schemas.openxmlformats.org/officeDocument/2006/relationships/diagramLayout" Target="../diagrams/layout183.xml"/><Relationship Id="rId15" Type="http://schemas.openxmlformats.org/officeDocument/2006/relationships/diagramColors" Target="../diagrams/colors184.xml"/><Relationship Id="rId10" Type="http://schemas.openxmlformats.org/officeDocument/2006/relationships/slide" Target="slide102.xml"/><Relationship Id="rId4" Type="http://schemas.openxmlformats.org/officeDocument/2006/relationships/diagramData" Target="../diagrams/data183.xml"/><Relationship Id="rId9" Type="http://schemas.openxmlformats.org/officeDocument/2006/relationships/slide" Target="slide94.xml"/><Relationship Id="rId14" Type="http://schemas.openxmlformats.org/officeDocument/2006/relationships/diagramQuickStyle" Target="../diagrams/quickStyle184.xml"/></Relationships>
</file>

<file path=ppt/slides/_rels/slide105.xml.rels><?xml version="1.0" encoding="UTF-8" standalone="yes"?>
<Relationships xmlns="http://schemas.openxmlformats.org/package/2006/relationships"><Relationship Id="rId8" Type="http://schemas.microsoft.com/office/2007/relationships/diagramDrawing" Target="../diagrams/drawing185.xml"/><Relationship Id="rId13" Type="http://schemas.openxmlformats.org/officeDocument/2006/relationships/diagramLayout" Target="../diagrams/layout186.xml"/><Relationship Id="rId3" Type="http://schemas.openxmlformats.org/officeDocument/2006/relationships/image" Target="../media/image11.jpeg"/><Relationship Id="rId7" Type="http://schemas.openxmlformats.org/officeDocument/2006/relationships/diagramColors" Target="../diagrams/colors185.xml"/><Relationship Id="rId12" Type="http://schemas.openxmlformats.org/officeDocument/2006/relationships/diagramData" Target="../diagrams/data186.xml"/><Relationship Id="rId2" Type="http://schemas.openxmlformats.org/officeDocument/2006/relationships/notesSlide" Target="../notesSlides/notesSlide105.xml"/><Relationship Id="rId16" Type="http://schemas.microsoft.com/office/2007/relationships/diagramDrawing" Target="../diagrams/drawing186.xml"/><Relationship Id="rId1" Type="http://schemas.openxmlformats.org/officeDocument/2006/relationships/slideLayout" Target="../slideLayouts/slideLayout405.xml"/><Relationship Id="rId6" Type="http://schemas.openxmlformats.org/officeDocument/2006/relationships/diagramQuickStyle" Target="../diagrams/quickStyle185.xml"/><Relationship Id="rId11" Type="http://schemas.openxmlformats.org/officeDocument/2006/relationships/image" Target="../media/image50.png"/><Relationship Id="rId5" Type="http://schemas.openxmlformats.org/officeDocument/2006/relationships/diagramLayout" Target="../diagrams/layout185.xml"/><Relationship Id="rId15" Type="http://schemas.openxmlformats.org/officeDocument/2006/relationships/diagramColors" Target="../diagrams/colors186.xml"/><Relationship Id="rId10" Type="http://schemas.openxmlformats.org/officeDocument/2006/relationships/slide" Target="slide102.xml"/><Relationship Id="rId4" Type="http://schemas.openxmlformats.org/officeDocument/2006/relationships/diagramData" Target="../diagrams/data185.xml"/><Relationship Id="rId9" Type="http://schemas.openxmlformats.org/officeDocument/2006/relationships/slide" Target="slide94.xml"/><Relationship Id="rId14" Type="http://schemas.openxmlformats.org/officeDocument/2006/relationships/diagramQuickStyle" Target="../diagrams/quickStyle186.xml"/></Relationships>
</file>

<file path=ppt/slides/_rels/slide106.xml.rels><?xml version="1.0" encoding="UTF-8" standalone="yes"?>
<Relationships xmlns="http://schemas.openxmlformats.org/package/2006/relationships"><Relationship Id="rId8" Type="http://schemas.microsoft.com/office/2007/relationships/diagramDrawing" Target="../diagrams/drawing187.xml"/><Relationship Id="rId13" Type="http://schemas.openxmlformats.org/officeDocument/2006/relationships/diagramLayout" Target="../diagrams/layout188.xml"/><Relationship Id="rId3" Type="http://schemas.openxmlformats.org/officeDocument/2006/relationships/image" Target="../media/image11.jpeg"/><Relationship Id="rId7" Type="http://schemas.openxmlformats.org/officeDocument/2006/relationships/diagramColors" Target="../diagrams/colors187.xml"/><Relationship Id="rId12" Type="http://schemas.openxmlformats.org/officeDocument/2006/relationships/diagramData" Target="../diagrams/data188.xml"/><Relationship Id="rId2" Type="http://schemas.openxmlformats.org/officeDocument/2006/relationships/notesSlide" Target="../notesSlides/notesSlide106.xml"/><Relationship Id="rId16" Type="http://schemas.microsoft.com/office/2007/relationships/diagramDrawing" Target="../diagrams/drawing188.xml"/><Relationship Id="rId1" Type="http://schemas.openxmlformats.org/officeDocument/2006/relationships/slideLayout" Target="../slideLayouts/slideLayout14.xml"/><Relationship Id="rId6" Type="http://schemas.openxmlformats.org/officeDocument/2006/relationships/diagramQuickStyle" Target="../diagrams/quickStyle187.xml"/><Relationship Id="rId11" Type="http://schemas.openxmlformats.org/officeDocument/2006/relationships/image" Target="../media/image51.png"/><Relationship Id="rId5" Type="http://schemas.openxmlformats.org/officeDocument/2006/relationships/diagramLayout" Target="../diagrams/layout187.xml"/><Relationship Id="rId15" Type="http://schemas.openxmlformats.org/officeDocument/2006/relationships/diagramColors" Target="../diagrams/colors188.xml"/><Relationship Id="rId10" Type="http://schemas.openxmlformats.org/officeDocument/2006/relationships/slide" Target="slide102.xml"/><Relationship Id="rId4" Type="http://schemas.openxmlformats.org/officeDocument/2006/relationships/diagramData" Target="../diagrams/data187.xml"/><Relationship Id="rId9" Type="http://schemas.openxmlformats.org/officeDocument/2006/relationships/slide" Target="slide94.xml"/><Relationship Id="rId14" Type="http://schemas.openxmlformats.org/officeDocument/2006/relationships/diagramQuickStyle" Target="../diagrams/quickStyle188.xml"/></Relationships>
</file>

<file path=ppt/slides/_rels/slide107.xml.rels><?xml version="1.0" encoding="UTF-8" standalone="yes"?>
<Relationships xmlns="http://schemas.openxmlformats.org/package/2006/relationships"><Relationship Id="rId8" Type="http://schemas.microsoft.com/office/2007/relationships/diagramDrawing" Target="../diagrams/drawing189.xml"/><Relationship Id="rId13" Type="http://schemas.openxmlformats.org/officeDocument/2006/relationships/diagramLayout" Target="../diagrams/layout190.xml"/><Relationship Id="rId3" Type="http://schemas.openxmlformats.org/officeDocument/2006/relationships/image" Target="../media/image11.jpeg"/><Relationship Id="rId7" Type="http://schemas.openxmlformats.org/officeDocument/2006/relationships/diagramColors" Target="../diagrams/colors189.xml"/><Relationship Id="rId12" Type="http://schemas.openxmlformats.org/officeDocument/2006/relationships/diagramData" Target="../diagrams/data190.xml"/><Relationship Id="rId2" Type="http://schemas.openxmlformats.org/officeDocument/2006/relationships/notesSlide" Target="../notesSlides/notesSlide107.xml"/><Relationship Id="rId16" Type="http://schemas.microsoft.com/office/2007/relationships/diagramDrawing" Target="../diagrams/drawing190.xml"/><Relationship Id="rId1" Type="http://schemas.openxmlformats.org/officeDocument/2006/relationships/slideLayout" Target="../slideLayouts/slideLayout419.xml"/><Relationship Id="rId6" Type="http://schemas.openxmlformats.org/officeDocument/2006/relationships/diagramQuickStyle" Target="../diagrams/quickStyle189.xml"/><Relationship Id="rId11" Type="http://schemas.openxmlformats.org/officeDocument/2006/relationships/image" Target="../media/image52.png"/><Relationship Id="rId5" Type="http://schemas.openxmlformats.org/officeDocument/2006/relationships/diagramLayout" Target="../diagrams/layout189.xml"/><Relationship Id="rId15" Type="http://schemas.openxmlformats.org/officeDocument/2006/relationships/diagramColors" Target="../diagrams/colors190.xml"/><Relationship Id="rId10" Type="http://schemas.openxmlformats.org/officeDocument/2006/relationships/slide" Target="slide102.xml"/><Relationship Id="rId4" Type="http://schemas.openxmlformats.org/officeDocument/2006/relationships/diagramData" Target="../diagrams/data189.xml"/><Relationship Id="rId9" Type="http://schemas.openxmlformats.org/officeDocument/2006/relationships/slide" Target="slide94.xml"/><Relationship Id="rId14" Type="http://schemas.openxmlformats.org/officeDocument/2006/relationships/diagramQuickStyle" Target="../diagrams/quickStyle190.xml"/></Relationships>
</file>

<file path=ppt/slides/_rels/slide108.xml.rels><?xml version="1.0" encoding="UTF-8" standalone="yes"?>
<Relationships xmlns="http://schemas.openxmlformats.org/package/2006/relationships"><Relationship Id="rId8" Type="http://schemas.microsoft.com/office/2007/relationships/diagramDrawing" Target="../diagrams/drawing191.xml"/><Relationship Id="rId13" Type="http://schemas.openxmlformats.org/officeDocument/2006/relationships/diagramLayout" Target="../diagrams/layout192.xml"/><Relationship Id="rId3" Type="http://schemas.openxmlformats.org/officeDocument/2006/relationships/image" Target="../media/image11.jpeg"/><Relationship Id="rId7" Type="http://schemas.openxmlformats.org/officeDocument/2006/relationships/diagramColors" Target="../diagrams/colors191.xml"/><Relationship Id="rId12" Type="http://schemas.openxmlformats.org/officeDocument/2006/relationships/diagramData" Target="../diagrams/data192.xml"/><Relationship Id="rId2" Type="http://schemas.openxmlformats.org/officeDocument/2006/relationships/notesSlide" Target="../notesSlides/notesSlide108.xml"/><Relationship Id="rId16" Type="http://schemas.microsoft.com/office/2007/relationships/diagramDrawing" Target="../diagrams/drawing192.xml"/><Relationship Id="rId1" Type="http://schemas.openxmlformats.org/officeDocument/2006/relationships/slideLayout" Target="../slideLayouts/slideLayout14.xml"/><Relationship Id="rId6" Type="http://schemas.openxmlformats.org/officeDocument/2006/relationships/diagramQuickStyle" Target="../diagrams/quickStyle191.xml"/><Relationship Id="rId11" Type="http://schemas.openxmlformats.org/officeDocument/2006/relationships/image" Target="../media/image53.png"/><Relationship Id="rId5" Type="http://schemas.openxmlformats.org/officeDocument/2006/relationships/diagramLayout" Target="../diagrams/layout191.xml"/><Relationship Id="rId15" Type="http://schemas.openxmlformats.org/officeDocument/2006/relationships/diagramColors" Target="../diagrams/colors192.xml"/><Relationship Id="rId10" Type="http://schemas.openxmlformats.org/officeDocument/2006/relationships/slide" Target="slide102.xml"/><Relationship Id="rId4" Type="http://schemas.openxmlformats.org/officeDocument/2006/relationships/diagramData" Target="../diagrams/data191.xml"/><Relationship Id="rId9" Type="http://schemas.openxmlformats.org/officeDocument/2006/relationships/slide" Target="slide94.xml"/><Relationship Id="rId14" Type="http://schemas.openxmlformats.org/officeDocument/2006/relationships/diagramQuickStyle" Target="../diagrams/quickStyle192.xml"/></Relationships>
</file>

<file path=ppt/slides/_rels/slide109.xml.rels><?xml version="1.0" encoding="UTF-8" standalone="yes"?>
<Relationships xmlns="http://schemas.openxmlformats.org/package/2006/relationships"><Relationship Id="rId8" Type="http://schemas.microsoft.com/office/2007/relationships/diagramDrawing" Target="../diagrams/drawing193.xml"/><Relationship Id="rId3" Type="http://schemas.openxmlformats.org/officeDocument/2006/relationships/image" Target="../media/image11.jpeg"/><Relationship Id="rId7" Type="http://schemas.openxmlformats.org/officeDocument/2006/relationships/diagramColors" Target="../diagrams/colors193.xml"/><Relationship Id="rId2" Type="http://schemas.openxmlformats.org/officeDocument/2006/relationships/notesSlide" Target="../notesSlides/notesSlide109.xml"/><Relationship Id="rId1" Type="http://schemas.openxmlformats.org/officeDocument/2006/relationships/slideLayout" Target="../slideLayouts/slideLayout433.xml"/><Relationship Id="rId6" Type="http://schemas.openxmlformats.org/officeDocument/2006/relationships/diagramQuickStyle" Target="../diagrams/quickStyle193.xml"/><Relationship Id="rId11" Type="http://schemas.openxmlformats.org/officeDocument/2006/relationships/image" Target="../media/image53.png"/><Relationship Id="rId5" Type="http://schemas.openxmlformats.org/officeDocument/2006/relationships/diagramLayout" Target="../diagrams/layout193.xml"/><Relationship Id="rId10" Type="http://schemas.openxmlformats.org/officeDocument/2006/relationships/slide" Target="slide102.xml"/><Relationship Id="rId4" Type="http://schemas.openxmlformats.org/officeDocument/2006/relationships/diagramData" Target="../diagrams/data193.xml"/><Relationship Id="rId9" Type="http://schemas.openxmlformats.org/officeDocument/2006/relationships/slide" Target="slide94.xml"/></Relationships>
</file>

<file path=ppt/slides/_rels/slide11.xml.rels><?xml version="1.0" encoding="UTF-8" standalone="yes"?>
<Relationships xmlns="http://schemas.openxmlformats.org/package/2006/relationships"><Relationship Id="rId8" Type="http://schemas.microsoft.com/office/2007/relationships/diagramDrawing" Target="../diagrams/drawing21.xml"/><Relationship Id="rId13" Type="http://schemas.openxmlformats.org/officeDocument/2006/relationships/diagramColors" Target="../diagrams/colors22.xml"/><Relationship Id="rId18" Type="http://schemas.openxmlformats.org/officeDocument/2006/relationships/diagramColors" Target="../diagrams/colors23.xml"/><Relationship Id="rId3" Type="http://schemas.openxmlformats.org/officeDocument/2006/relationships/image" Target="../media/image11.jpeg"/><Relationship Id="rId7" Type="http://schemas.openxmlformats.org/officeDocument/2006/relationships/diagramColors" Target="../diagrams/colors21.xml"/><Relationship Id="rId12" Type="http://schemas.openxmlformats.org/officeDocument/2006/relationships/diagramQuickStyle" Target="../diagrams/quickStyle22.xml"/><Relationship Id="rId17" Type="http://schemas.openxmlformats.org/officeDocument/2006/relationships/diagramQuickStyle" Target="../diagrams/quickStyle23.xml"/><Relationship Id="rId2" Type="http://schemas.openxmlformats.org/officeDocument/2006/relationships/notesSlide" Target="../notesSlides/notesSlide11.xml"/><Relationship Id="rId16" Type="http://schemas.openxmlformats.org/officeDocument/2006/relationships/diagramLayout" Target="../diagrams/layout23.xml"/><Relationship Id="rId1" Type="http://schemas.openxmlformats.org/officeDocument/2006/relationships/slideLayout" Target="../slideLayouts/slideLayout713.xml"/><Relationship Id="rId6" Type="http://schemas.openxmlformats.org/officeDocument/2006/relationships/diagramQuickStyle" Target="../diagrams/quickStyle21.xml"/><Relationship Id="rId11" Type="http://schemas.openxmlformats.org/officeDocument/2006/relationships/diagramLayout" Target="../diagrams/layout22.xml"/><Relationship Id="rId5" Type="http://schemas.openxmlformats.org/officeDocument/2006/relationships/diagramLayout" Target="../diagrams/layout21.xml"/><Relationship Id="rId15" Type="http://schemas.openxmlformats.org/officeDocument/2006/relationships/diagramData" Target="../diagrams/data23.xml"/><Relationship Id="rId10" Type="http://schemas.openxmlformats.org/officeDocument/2006/relationships/diagramData" Target="../diagrams/data22.xml"/><Relationship Id="rId19" Type="http://schemas.microsoft.com/office/2007/relationships/diagramDrawing" Target="../diagrams/drawing23.xml"/><Relationship Id="rId4" Type="http://schemas.openxmlformats.org/officeDocument/2006/relationships/diagramData" Target="../diagrams/data21.xml"/><Relationship Id="rId9" Type="http://schemas.openxmlformats.org/officeDocument/2006/relationships/slide" Target="slide3.xml"/><Relationship Id="rId14" Type="http://schemas.microsoft.com/office/2007/relationships/diagramDrawing" Target="../diagrams/drawing22.xml"/></Relationships>
</file>

<file path=ppt/slides/_rels/slide110.xml.rels><?xml version="1.0" encoding="UTF-8" standalone="yes"?>
<Relationships xmlns="http://schemas.openxmlformats.org/package/2006/relationships"><Relationship Id="rId8" Type="http://schemas.microsoft.com/office/2007/relationships/diagramDrawing" Target="../diagrams/drawing194.xml"/><Relationship Id="rId13" Type="http://schemas.openxmlformats.org/officeDocument/2006/relationships/diagramLayout" Target="../diagrams/layout195.xml"/><Relationship Id="rId3" Type="http://schemas.openxmlformats.org/officeDocument/2006/relationships/image" Target="../media/image11.jpeg"/><Relationship Id="rId7" Type="http://schemas.openxmlformats.org/officeDocument/2006/relationships/diagramColors" Target="../diagrams/colors194.xml"/><Relationship Id="rId12" Type="http://schemas.openxmlformats.org/officeDocument/2006/relationships/diagramData" Target="../diagrams/data195.xml"/><Relationship Id="rId2" Type="http://schemas.openxmlformats.org/officeDocument/2006/relationships/notesSlide" Target="../notesSlides/notesSlide110.xml"/><Relationship Id="rId16" Type="http://schemas.microsoft.com/office/2007/relationships/diagramDrawing" Target="../diagrams/drawing195.xml"/><Relationship Id="rId1" Type="http://schemas.openxmlformats.org/officeDocument/2006/relationships/slideLayout" Target="../slideLayouts/slideLayout14.xml"/><Relationship Id="rId6" Type="http://schemas.openxmlformats.org/officeDocument/2006/relationships/diagramQuickStyle" Target="../diagrams/quickStyle194.xml"/><Relationship Id="rId11" Type="http://schemas.openxmlformats.org/officeDocument/2006/relationships/image" Target="../media/image54.png"/><Relationship Id="rId5" Type="http://schemas.openxmlformats.org/officeDocument/2006/relationships/diagramLayout" Target="../diagrams/layout194.xml"/><Relationship Id="rId15" Type="http://schemas.openxmlformats.org/officeDocument/2006/relationships/diagramColors" Target="../diagrams/colors195.xml"/><Relationship Id="rId10" Type="http://schemas.openxmlformats.org/officeDocument/2006/relationships/slide" Target="slide102.xml"/><Relationship Id="rId4" Type="http://schemas.openxmlformats.org/officeDocument/2006/relationships/diagramData" Target="../diagrams/data194.xml"/><Relationship Id="rId9" Type="http://schemas.openxmlformats.org/officeDocument/2006/relationships/slide" Target="slide94.xml"/><Relationship Id="rId14" Type="http://schemas.openxmlformats.org/officeDocument/2006/relationships/diagramQuickStyle" Target="../diagrams/quickStyle195.xml"/></Relationships>
</file>

<file path=ppt/slides/_rels/slide111.xml.rels><?xml version="1.0" encoding="UTF-8" standalone="yes"?>
<Relationships xmlns="http://schemas.openxmlformats.org/package/2006/relationships"><Relationship Id="rId8" Type="http://schemas.microsoft.com/office/2007/relationships/diagramDrawing" Target="../diagrams/drawing196.xml"/><Relationship Id="rId13" Type="http://schemas.openxmlformats.org/officeDocument/2006/relationships/diagramLayout" Target="../diagrams/layout197.xml"/><Relationship Id="rId3" Type="http://schemas.openxmlformats.org/officeDocument/2006/relationships/image" Target="../media/image11.jpeg"/><Relationship Id="rId7" Type="http://schemas.openxmlformats.org/officeDocument/2006/relationships/diagramColors" Target="../diagrams/colors196.xml"/><Relationship Id="rId12" Type="http://schemas.openxmlformats.org/officeDocument/2006/relationships/diagramData" Target="../diagrams/data197.xml"/><Relationship Id="rId2" Type="http://schemas.openxmlformats.org/officeDocument/2006/relationships/notesSlide" Target="../notesSlides/notesSlide111.xml"/><Relationship Id="rId16" Type="http://schemas.microsoft.com/office/2007/relationships/diagramDrawing" Target="../diagrams/drawing197.xml"/><Relationship Id="rId1" Type="http://schemas.openxmlformats.org/officeDocument/2006/relationships/slideLayout" Target="../slideLayouts/slideLayout447.xml"/><Relationship Id="rId6" Type="http://schemas.openxmlformats.org/officeDocument/2006/relationships/diagramQuickStyle" Target="../diagrams/quickStyle196.xml"/><Relationship Id="rId11" Type="http://schemas.openxmlformats.org/officeDocument/2006/relationships/image" Target="../media/image54.png"/><Relationship Id="rId5" Type="http://schemas.openxmlformats.org/officeDocument/2006/relationships/diagramLayout" Target="../diagrams/layout196.xml"/><Relationship Id="rId15" Type="http://schemas.openxmlformats.org/officeDocument/2006/relationships/diagramColors" Target="../diagrams/colors197.xml"/><Relationship Id="rId10" Type="http://schemas.openxmlformats.org/officeDocument/2006/relationships/slide" Target="slide102.xml"/><Relationship Id="rId4" Type="http://schemas.openxmlformats.org/officeDocument/2006/relationships/diagramData" Target="../diagrams/data196.xml"/><Relationship Id="rId9" Type="http://schemas.openxmlformats.org/officeDocument/2006/relationships/slide" Target="slide94.xml"/><Relationship Id="rId14" Type="http://schemas.openxmlformats.org/officeDocument/2006/relationships/diagramQuickStyle" Target="../diagrams/quickStyle197.xml"/></Relationships>
</file>

<file path=ppt/slides/_rels/slide112.xml.rels><?xml version="1.0" encoding="UTF-8" standalone="yes"?>
<Relationships xmlns="http://schemas.openxmlformats.org/package/2006/relationships"><Relationship Id="rId8" Type="http://schemas.microsoft.com/office/2007/relationships/diagramDrawing" Target="../diagrams/drawing198.xml"/><Relationship Id="rId13" Type="http://schemas.openxmlformats.org/officeDocument/2006/relationships/diagramLayout" Target="../diagrams/layout199.xml"/><Relationship Id="rId3" Type="http://schemas.openxmlformats.org/officeDocument/2006/relationships/image" Target="../media/image11.jpeg"/><Relationship Id="rId7" Type="http://schemas.openxmlformats.org/officeDocument/2006/relationships/diagramColors" Target="../diagrams/colors198.xml"/><Relationship Id="rId12" Type="http://schemas.openxmlformats.org/officeDocument/2006/relationships/diagramData" Target="../diagrams/data199.xml"/><Relationship Id="rId2" Type="http://schemas.openxmlformats.org/officeDocument/2006/relationships/notesSlide" Target="../notesSlides/notesSlide112.xml"/><Relationship Id="rId16" Type="http://schemas.microsoft.com/office/2007/relationships/diagramDrawing" Target="../diagrams/drawing199.xml"/><Relationship Id="rId1" Type="http://schemas.openxmlformats.org/officeDocument/2006/relationships/slideLayout" Target="../slideLayouts/slideLayout14.xml"/><Relationship Id="rId6" Type="http://schemas.openxmlformats.org/officeDocument/2006/relationships/diagramQuickStyle" Target="../diagrams/quickStyle198.xml"/><Relationship Id="rId11" Type="http://schemas.openxmlformats.org/officeDocument/2006/relationships/image" Target="../media/image54.png"/><Relationship Id="rId5" Type="http://schemas.openxmlformats.org/officeDocument/2006/relationships/diagramLayout" Target="../diagrams/layout198.xml"/><Relationship Id="rId15" Type="http://schemas.openxmlformats.org/officeDocument/2006/relationships/diagramColors" Target="../diagrams/colors199.xml"/><Relationship Id="rId10" Type="http://schemas.openxmlformats.org/officeDocument/2006/relationships/slide" Target="slide102.xml"/><Relationship Id="rId4" Type="http://schemas.openxmlformats.org/officeDocument/2006/relationships/diagramData" Target="../diagrams/data198.xml"/><Relationship Id="rId9" Type="http://schemas.openxmlformats.org/officeDocument/2006/relationships/slide" Target="slide94.xml"/><Relationship Id="rId14" Type="http://schemas.openxmlformats.org/officeDocument/2006/relationships/diagramQuickStyle" Target="../diagrams/quickStyle199.xml"/></Relationships>
</file>

<file path=ppt/slides/_rels/slide113.xml.rels><?xml version="1.0" encoding="UTF-8" standalone="yes"?>
<Relationships xmlns="http://schemas.openxmlformats.org/package/2006/relationships"><Relationship Id="rId8" Type="http://schemas.microsoft.com/office/2007/relationships/diagramDrawing" Target="../diagrams/drawing200.xml"/><Relationship Id="rId13" Type="http://schemas.openxmlformats.org/officeDocument/2006/relationships/diagramLayout" Target="../diagrams/layout201.xml"/><Relationship Id="rId3" Type="http://schemas.openxmlformats.org/officeDocument/2006/relationships/image" Target="../media/image11.jpeg"/><Relationship Id="rId7" Type="http://schemas.openxmlformats.org/officeDocument/2006/relationships/diagramColors" Target="../diagrams/colors200.xml"/><Relationship Id="rId12" Type="http://schemas.openxmlformats.org/officeDocument/2006/relationships/diagramData" Target="../diagrams/data201.xml"/><Relationship Id="rId2" Type="http://schemas.openxmlformats.org/officeDocument/2006/relationships/notesSlide" Target="../notesSlides/notesSlide113.xml"/><Relationship Id="rId16" Type="http://schemas.microsoft.com/office/2007/relationships/diagramDrawing" Target="../diagrams/drawing201.xml"/><Relationship Id="rId1" Type="http://schemas.openxmlformats.org/officeDocument/2006/relationships/slideLayout" Target="../slideLayouts/slideLayout14.xml"/><Relationship Id="rId6" Type="http://schemas.openxmlformats.org/officeDocument/2006/relationships/diagramQuickStyle" Target="../diagrams/quickStyle200.xml"/><Relationship Id="rId11" Type="http://schemas.openxmlformats.org/officeDocument/2006/relationships/image" Target="../media/image55.png"/><Relationship Id="rId5" Type="http://schemas.openxmlformats.org/officeDocument/2006/relationships/diagramLayout" Target="../diagrams/layout200.xml"/><Relationship Id="rId15" Type="http://schemas.openxmlformats.org/officeDocument/2006/relationships/diagramColors" Target="../diagrams/colors201.xml"/><Relationship Id="rId10" Type="http://schemas.openxmlformats.org/officeDocument/2006/relationships/slide" Target="slide102.xml"/><Relationship Id="rId4" Type="http://schemas.openxmlformats.org/officeDocument/2006/relationships/diagramData" Target="../diagrams/data200.xml"/><Relationship Id="rId9" Type="http://schemas.openxmlformats.org/officeDocument/2006/relationships/slide" Target="slide94.xml"/><Relationship Id="rId14" Type="http://schemas.openxmlformats.org/officeDocument/2006/relationships/diagramQuickStyle" Target="../diagrams/quickStyle201.xml"/></Relationships>
</file>

<file path=ppt/slides/_rels/slide114.xml.rels><?xml version="1.0" encoding="UTF-8" standalone="yes"?>
<Relationships xmlns="http://schemas.openxmlformats.org/package/2006/relationships"><Relationship Id="rId8" Type="http://schemas.microsoft.com/office/2007/relationships/diagramDrawing" Target="../diagrams/drawing202.xml"/><Relationship Id="rId3" Type="http://schemas.openxmlformats.org/officeDocument/2006/relationships/image" Target="../media/image11.jpeg"/><Relationship Id="rId7" Type="http://schemas.openxmlformats.org/officeDocument/2006/relationships/diagramColors" Target="../diagrams/colors202.xml"/><Relationship Id="rId2" Type="http://schemas.openxmlformats.org/officeDocument/2006/relationships/notesSlide" Target="../notesSlides/notesSlide114.xml"/><Relationship Id="rId1" Type="http://schemas.openxmlformats.org/officeDocument/2006/relationships/slideLayout" Target="../slideLayouts/slideLayout461.xml"/><Relationship Id="rId6" Type="http://schemas.openxmlformats.org/officeDocument/2006/relationships/diagramQuickStyle" Target="../diagrams/quickStyle202.xml"/><Relationship Id="rId11" Type="http://schemas.openxmlformats.org/officeDocument/2006/relationships/image" Target="../media/image57.png"/><Relationship Id="rId5" Type="http://schemas.openxmlformats.org/officeDocument/2006/relationships/diagramLayout" Target="../diagrams/layout202.xml"/><Relationship Id="rId10" Type="http://schemas.openxmlformats.org/officeDocument/2006/relationships/image" Target="../media/image56.png"/><Relationship Id="rId4" Type="http://schemas.openxmlformats.org/officeDocument/2006/relationships/diagramData" Target="../diagrams/data202.xml"/><Relationship Id="rId9" Type="http://schemas.openxmlformats.org/officeDocument/2006/relationships/slide" Target="slide94.xml"/></Relationships>
</file>

<file path=ppt/slides/_rels/slide115.xml.rels><?xml version="1.0" encoding="UTF-8" standalone="yes"?>
<Relationships xmlns="http://schemas.openxmlformats.org/package/2006/relationships"><Relationship Id="rId8" Type="http://schemas.microsoft.com/office/2007/relationships/diagramDrawing" Target="../diagrams/drawing203.xml"/><Relationship Id="rId13" Type="http://schemas.openxmlformats.org/officeDocument/2006/relationships/diagramColors" Target="../diagrams/colors204.xml"/><Relationship Id="rId3" Type="http://schemas.openxmlformats.org/officeDocument/2006/relationships/image" Target="../media/image11.jpeg"/><Relationship Id="rId7" Type="http://schemas.openxmlformats.org/officeDocument/2006/relationships/diagramColors" Target="../diagrams/colors203.xml"/><Relationship Id="rId12" Type="http://schemas.openxmlformats.org/officeDocument/2006/relationships/diagramQuickStyle" Target="../diagrams/quickStyle204.xml"/><Relationship Id="rId2" Type="http://schemas.openxmlformats.org/officeDocument/2006/relationships/notesSlide" Target="../notesSlides/notesSlide115.xml"/><Relationship Id="rId1" Type="http://schemas.openxmlformats.org/officeDocument/2006/relationships/slideLayout" Target="../slideLayouts/slideLayout14.xml"/><Relationship Id="rId6" Type="http://schemas.openxmlformats.org/officeDocument/2006/relationships/diagramQuickStyle" Target="../diagrams/quickStyle203.xml"/><Relationship Id="rId11" Type="http://schemas.openxmlformats.org/officeDocument/2006/relationships/diagramLayout" Target="../diagrams/layout204.xml"/><Relationship Id="rId5" Type="http://schemas.openxmlformats.org/officeDocument/2006/relationships/diagramLayout" Target="../diagrams/layout203.xml"/><Relationship Id="rId10" Type="http://schemas.openxmlformats.org/officeDocument/2006/relationships/diagramData" Target="../diagrams/data204.xml"/><Relationship Id="rId4" Type="http://schemas.openxmlformats.org/officeDocument/2006/relationships/diagramData" Target="../diagrams/data203.xml"/><Relationship Id="rId9" Type="http://schemas.openxmlformats.org/officeDocument/2006/relationships/slide" Target="slide94.xml"/><Relationship Id="rId14" Type="http://schemas.microsoft.com/office/2007/relationships/diagramDrawing" Target="../diagrams/drawing204.xml"/></Relationships>
</file>

<file path=ppt/slides/_rels/slide116.xml.rels><?xml version="1.0" encoding="UTF-8" standalone="yes"?>
<Relationships xmlns="http://schemas.openxmlformats.org/package/2006/relationships"><Relationship Id="rId8" Type="http://schemas.microsoft.com/office/2007/relationships/diagramDrawing" Target="../diagrams/drawing205.xml"/><Relationship Id="rId13" Type="http://schemas.openxmlformats.org/officeDocument/2006/relationships/diagramColors" Target="../diagrams/colors206.xml"/><Relationship Id="rId3" Type="http://schemas.openxmlformats.org/officeDocument/2006/relationships/image" Target="../media/image11.jpeg"/><Relationship Id="rId7" Type="http://schemas.openxmlformats.org/officeDocument/2006/relationships/diagramColors" Target="../diagrams/colors205.xml"/><Relationship Id="rId12" Type="http://schemas.openxmlformats.org/officeDocument/2006/relationships/diagramQuickStyle" Target="../diagrams/quickStyle206.xml"/><Relationship Id="rId2" Type="http://schemas.openxmlformats.org/officeDocument/2006/relationships/notesSlide" Target="../notesSlides/notesSlide116.xml"/><Relationship Id="rId16" Type="http://schemas.openxmlformats.org/officeDocument/2006/relationships/image" Target="../media/image58.png"/><Relationship Id="rId1" Type="http://schemas.openxmlformats.org/officeDocument/2006/relationships/slideLayout" Target="../slideLayouts/slideLayout14.xml"/><Relationship Id="rId6" Type="http://schemas.openxmlformats.org/officeDocument/2006/relationships/diagramQuickStyle" Target="../diagrams/quickStyle205.xml"/><Relationship Id="rId11" Type="http://schemas.openxmlformats.org/officeDocument/2006/relationships/diagramLayout" Target="../diagrams/layout206.xml"/><Relationship Id="rId5" Type="http://schemas.openxmlformats.org/officeDocument/2006/relationships/diagramLayout" Target="../diagrams/layout205.xml"/><Relationship Id="rId15" Type="http://schemas.openxmlformats.org/officeDocument/2006/relationships/slide" Target="slide115.xml"/><Relationship Id="rId10" Type="http://schemas.openxmlformats.org/officeDocument/2006/relationships/diagramData" Target="../diagrams/data206.xml"/><Relationship Id="rId4" Type="http://schemas.openxmlformats.org/officeDocument/2006/relationships/diagramData" Target="../diagrams/data205.xml"/><Relationship Id="rId9" Type="http://schemas.openxmlformats.org/officeDocument/2006/relationships/slide" Target="slide94.xml"/><Relationship Id="rId14" Type="http://schemas.microsoft.com/office/2007/relationships/diagramDrawing" Target="../diagrams/drawing206.xml"/></Relationships>
</file>

<file path=ppt/slides/_rels/slide117.xml.rels><?xml version="1.0" encoding="UTF-8" standalone="yes"?>
<Relationships xmlns="http://schemas.openxmlformats.org/package/2006/relationships"><Relationship Id="rId8" Type="http://schemas.microsoft.com/office/2007/relationships/diagramDrawing" Target="../diagrams/drawing207.xml"/><Relationship Id="rId3" Type="http://schemas.openxmlformats.org/officeDocument/2006/relationships/image" Target="../media/image11.jpeg"/><Relationship Id="rId7" Type="http://schemas.openxmlformats.org/officeDocument/2006/relationships/diagramColors" Target="../diagrams/colors207.xml"/><Relationship Id="rId12" Type="http://schemas.openxmlformats.org/officeDocument/2006/relationships/image" Target="../media/image58.png"/><Relationship Id="rId2" Type="http://schemas.openxmlformats.org/officeDocument/2006/relationships/notesSlide" Target="../notesSlides/notesSlide117.xml"/><Relationship Id="rId1" Type="http://schemas.openxmlformats.org/officeDocument/2006/relationships/slideLayout" Target="../slideLayouts/slideLayout475.xml"/><Relationship Id="rId6" Type="http://schemas.openxmlformats.org/officeDocument/2006/relationships/diagramQuickStyle" Target="../diagrams/quickStyle207.xml"/><Relationship Id="rId11" Type="http://schemas.openxmlformats.org/officeDocument/2006/relationships/slide" Target="slide115.xml"/><Relationship Id="rId5" Type="http://schemas.openxmlformats.org/officeDocument/2006/relationships/diagramLayout" Target="../diagrams/layout207.xml"/><Relationship Id="rId10" Type="http://schemas.openxmlformats.org/officeDocument/2006/relationships/image" Target="../media/image59.png"/><Relationship Id="rId4" Type="http://schemas.openxmlformats.org/officeDocument/2006/relationships/diagramData" Target="../diagrams/data207.xml"/><Relationship Id="rId9" Type="http://schemas.openxmlformats.org/officeDocument/2006/relationships/slide" Target="slide94.xml"/></Relationships>
</file>

<file path=ppt/slides/_rels/slide118.xml.rels><?xml version="1.0" encoding="UTF-8" standalone="yes"?>
<Relationships xmlns="http://schemas.openxmlformats.org/package/2006/relationships"><Relationship Id="rId8" Type="http://schemas.microsoft.com/office/2007/relationships/diagramDrawing" Target="../diagrams/drawing208.xml"/><Relationship Id="rId13" Type="http://schemas.openxmlformats.org/officeDocument/2006/relationships/diagramColors" Target="../diagrams/colors209.xml"/><Relationship Id="rId3" Type="http://schemas.openxmlformats.org/officeDocument/2006/relationships/image" Target="../media/image11.jpeg"/><Relationship Id="rId7" Type="http://schemas.openxmlformats.org/officeDocument/2006/relationships/diagramColors" Target="../diagrams/colors208.xml"/><Relationship Id="rId12" Type="http://schemas.openxmlformats.org/officeDocument/2006/relationships/diagramQuickStyle" Target="../diagrams/quickStyle209.xml"/><Relationship Id="rId2" Type="http://schemas.openxmlformats.org/officeDocument/2006/relationships/notesSlide" Target="../notesSlides/notesSlide118.xml"/><Relationship Id="rId16" Type="http://schemas.openxmlformats.org/officeDocument/2006/relationships/image" Target="../media/image58.png"/><Relationship Id="rId1" Type="http://schemas.openxmlformats.org/officeDocument/2006/relationships/slideLayout" Target="../slideLayouts/slideLayout489.xml"/><Relationship Id="rId6" Type="http://schemas.openxmlformats.org/officeDocument/2006/relationships/diagramQuickStyle" Target="../diagrams/quickStyle208.xml"/><Relationship Id="rId11" Type="http://schemas.openxmlformats.org/officeDocument/2006/relationships/diagramLayout" Target="../diagrams/layout209.xml"/><Relationship Id="rId5" Type="http://schemas.openxmlformats.org/officeDocument/2006/relationships/diagramLayout" Target="../diagrams/layout208.xml"/><Relationship Id="rId15" Type="http://schemas.openxmlformats.org/officeDocument/2006/relationships/slide" Target="slide115.xml"/><Relationship Id="rId10" Type="http://schemas.openxmlformats.org/officeDocument/2006/relationships/diagramData" Target="../diagrams/data209.xml"/><Relationship Id="rId4" Type="http://schemas.openxmlformats.org/officeDocument/2006/relationships/diagramData" Target="../diagrams/data208.xml"/><Relationship Id="rId9" Type="http://schemas.openxmlformats.org/officeDocument/2006/relationships/slide" Target="slide94.xml"/><Relationship Id="rId14" Type="http://schemas.microsoft.com/office/2007/relationships/diagramDrawing" Target="../diagrams/drawing209.xml"/></Relationships>
</file>

<file path=ppt/slides/_rels/slide119.xml.rels><?xml version="1.0" encoding="UTF-8" standalone="yes"?>
<Relationships xmlns="http://schemas.openxmlformats.org/package/2006/relationships"><Relationship Id="rId8" Type="http://schemas.microsoft.com/office/2007/relationships/diagramDrawing" Target="../diagrams/drawing210.xml"/><Relationship Id="rId3" Type="http://schemas.openxmlformats.org/officeDocument/2006/relationships/image" Target="../media/image11.jpeg"/><Relationship Id="rId7" Type="http://schemas.openxmlformats.org/officeDocument/2006/relationships/diagramColors" Target="../diagrams/colors210.xml"/><Relationship Id="rId12" Type="http://schemas.openxmlformats.org/officeDocument/2006/relationships/image" Target="../media/image58.png"/><Relationship Id="rId2" Type="http://schemas.openxmlformats.org/officeDocument/2006/relationships/notesSlide" Target="../notesSlides/notesSlide119.xml"/><Relationship Id="rId1" Type="http://schemas.openxmlformats.org/officeDocument/2006/relationships/slideLayout" Target="../slideLayouts/slideLayout14.xml"/><Relationship Id="rId6" Type="http://schemas.openxmlformats.org/officeDocument/2006/relationships/diagramQuickStyle" Target="../diagrams/quickStyle210.xml"/><Relationship Id="rId11" Type="http://schemas.openxmlformats.org/officeDocument/2006/relationships/slide" Target="slide115.xml"/><Relationship Id="rId5" Type="http://schemas.openxmlformats.org/officeDocument/2006/relationships/diagramLayout" Target="../diagrams/layout210.xml"/><Relationship Id="rId10" Type="http://schemas.openxmlformats.org/officeDocument/2006/relationships/image" Target="../media/image60.png"/><Relationship Id="rId4" Type="http://schemas.openxmlformats.org/officeDocument/2006/relationships/diagramData" Target="../diagrams/data210.xml"/><Relationship Id="rId9" Type="http://schemas.openxmlformats.org/officeDocument/2006/relationships/slide" Target="slide94.xml"/></Relationships>
</file>

<file path=ppt/slides/_rels/slide12.xml.rels><?xml version="1.0" encoding="UTF-8" standalone="yes"?>
<Relationships xmlns="http://schemas.openxmlformats.org/package/2006/relationships"><Relationship Id="rId8" Type="http://schemas.microsoft.com/office/2007/relationships/diagramDrawing" Target="../diagrams/drawing24.xml"/><Relationship Id="rId13" Type="http://schemas.openxmlformats.org/officeDocument/2006/relationships/diagramColors" Target="../diagrams/colors25.xml"/><Relationship Id="rId3" Type="http://schemas.openxmlformats.org/officeDocument/2006/relationships/image" Target="../media/image11.jpeg"/><Relationship Id="rId7" Type="http://schemas.openxmlformats.org/officeDocument/2006/relationships/diagramColors" Target="../diagrams/colors24.xml"/><Relationship Id="rId12" Type="http://schemas.openxmlformats.org/officeDocument/2006/relationships/diagramQuickStyle" Target="../diagrams/quickStyle25.xml"/><Relationship Id="rId2" Type="http://schemas.openxmlformats.org/officeDocument/2006/relationships/notesSlide" Target="../notesSlides/notesSlide12.xml"/><Relationship Id="rId1" Type="http://schemas.openxmlformats.org/officeDocument/2006/relationships/slideLayout" Target="../slideLayouts/slideLayout14.xml"/><Relationship Id="rId6" Type="http://schemas.openxmlformats.org/officeDocument/2006/relationships/diagramQuickStyle" Target="../diagrams/quickStyle24.xml"/><Relationship Id="rId11" Type="http://schemas.openxmlformats.org/officeDocument/2006/relationships/diagramLayout" Target="../diagrams/layout25.xml"/><Relationship Id="rId5" Type="http://schemas.openxmlformats.org/officeDocument/2006/relationships/diagramLayout" Target="../diagrams/layout24.xml"/><Relationship Id="rId10" Type="http://schemas.openxmlformats.org/officeDocument/2006/relationships/diagramData" Target="../diagrams/data25.xml"/><Relationship Id="rId4" Type="http://schemas.openxmlformats.org/officeDocument/2006/relationships/diagramData" Target="../diagrams/data24.xml"/><Relationship Id="rId9" Type="http://schemas.openxmlformats.org/officeDocument/2006/relationships/slide" Target="slide3.xml"/><Relationship Id="rId14" Type="http://schemas.microsoft.com/office/2007/relationships/diagramDrawing" Target="../diagrams/drawing25.xml"/></Relationships>
</file>

<file path=ppt/slides/_rels/slide120.xml.rels><?xml version="1.0" encoding="UTF-8" standalone="yes"?>
<Relationships xmlns="http://schemas.openxmlformats.org/package/2006/relationships"><Relationship Id="rId8" Type="http://schemas.microsoft.com/office/2007/relationships/diagramDrawing" Target="../diagrams/drawing211.xml"/><Relationship Id="rId13" Type="http://schemas.openxmlformats.org/officeDocument/2006/relationships/diagramColors" Target="../diagrams/colors212.xml"/><Relationship Id="rId3" Type="http://schemas.openxmlformats.org/officeDocument/2006/relationships/image" Target="../media/image11.jpeg"/><Relationship Id="rId7" Type="http://schemas.openxmlformats.org/officeDocument/2006/relationships/diagramColors" Target="../diagrams/colors211.xml"/><Relationship Id="rId12" Type="http://schemas.openxmlformats.org/officeDocument/2006/relationships/diagramQuickStyle" Target="../diagrams/quickStyle212.xml"/><Relationship Id="rId2" Type="http://schemas.openxmlformats.org/officeDocument/2006/relationships/notesSlide" Target="../notesSlides/notesSlide120.xml"/><Relationship Id="rId16" Type="http://schemas.openxmlformats.org/officeDocument/2006/relationships/image" Target="../media/image58.png"/><Relationship Id="rId1" Type="http://schemas.openxmlformats.org/officeDocument/2006/relationships/slideLayout" Target="../slideLayouts/slideLayout14.xml"/><Relationship Id="rId6" Type="http://schemas.openxmlformats.org/officeDocument/2006/relationships/diagramQuickStyle" Target="../diagrams/quickStyle211.xml"/><Relationship Id="rId11" Type="http://schemas.openxmlformats.org/officeDocument/2006/relationships/diagramLayout" Target="../diagrams/layout212.xml"/><Relationship Id="rId5" Type="http://schemas.openxmlformats.org/officeDocument/2006/relationships/diagramLayout" Target="../diagrams/layout211.xml"/><Relationship Id="rId15" Type="http://schemas.openxmlformats.org/officeDocument/2006/relationships/slide" Target="slide115.xml"/><Relationship Id="rId10" Type="http://schemas.openxmlformats.org/officeDocument/2006/relationships/diagramData" Target="../diagrams/data212.xml"/><Relationship Id="rId4" Type="http://schemas.openxmlformats.org/officeDocument/2006/relationships/diagramData" Target="../diagrams/data211.xml"/><Relationship Id="rId9" Type="http://schemas.openxmlformats.org/officeDocument/2006/relationships/slide" Target="slide94.xml"/><Relationship Id="rId14" Type="http://schemas.microsoft.com/office/2007/relationships/diagramDrawing" Target="../diagrams/drawing212.xml"/></Relationships>
</file>

<file path=ppt/slides/_rels/slide121.xml.rels><?xml version="1.0" encoding="UTF-8" standalone="yes"?>
<Relationships xmlns="http://schemas.openxmlformats.org/package/2006/relationships"><Relationship Id="rId8" Type="http://schemas.microsoft.com/office/2007/relationships/diagramDrawing" Target="../diagrams/drawing213.xml"/><Relationship Id="rId3" Type="http://schemas.openxmlformats.org/officeDocument/2006/relationships/image" Target="../media/image11.jpeg"/><Relationship Id="rId7" Type="http://schemas.openxmlformats.org/officeDocument/2006/relationships/diagramColors" Target="../diagrams/colors213.xml"/><Relationship Id="rId12" Type="http://schemas.openxmlformats.org/officeDocument/2006/relationships/image" Target="../media/image61.png"/><Relationship Id="rId2" Type="http://schemas.openxmlformats.org/officeDocument/2006/relationships/notesSlide" Target="../notesSlides/notesSlide121.xml"/><Relationship Id="rId1" Type="http://schemas.openxmlformats.org/officeDocument/2006/relationships/slideLayout" Target="../slideLayouts/slideLayout503.xml"/><Relationship Id="rId6" Type="http://schemas.openxmlformats.org/officeDocument/2006/relationships/diagramQuickStyle" Target="../diagrams/quickStyle213.xml"/><Relationship Id="rId11" Type="http://schemas.openxmlformats.org/officeDocument/2006/relationships/image" Target="../media/image58.png"/><Relationship Id="rId5" Type="http://schemas.openxmlformats.org/officeDocument/2006/relationships/diagramLayout" Target="../diagrams/layout213.xml"/><Relationship Id="rId10" Type="http://schemas.openxmlformats.org/officeDocument/2006/relationships/slide" Target="slide115.xml"/><Relationship Id="rId4" Type="http://schemas.openxmlformats.org/officeDocument/2006/relationships/diagramData" Target="../diagrams/data213.xml"/><Relationship Id="rId9" Type="http://schemas.openxmlformats.org/officeDocument/2006/relationships/slide" Target="slide94.xml"/></Relationships>
</file>

<file path=ppt/slides/_rels/slide122.xml.rels><?xml version="1.0" encoding="UTF-8" standalone="yes"?>
<Relationships xmlns="http://schemas.openxmlformats.org/package/2006/relationships"><Relationship Id="rId8" Type="http://schemas.microsoft.com/office/2007/relationships/diagramDrawing" Target="../diagrams/drawing214.xml"/><Relationship Id="rId13" Type="http://schemas.openxmlformats.org/officeDocument/2006/relationships/diagramColors" Target="../diagrams/colors215.xml"/><Relationship Id="rId3" Type="http://schemas.openxmlformats.org/officeDocument/2006/relationships/image" Target="../media/image11.jpeg"/><Relationship Id="rId7" Type="http://schemas.openxmlformats.org/officeDocument/2006/relationships/diagramColors" Target="../diagrams/colors214.xml"/><Relationship Id="rId12" Type="http://schemas.openxmlformats.org/officeDocument/2006/relationships/diagramQuickStyle" Target="../diagrams/quickStyle215.xml"/><Relationship Id="rId2" Type="http://schemas.openxmlformats.org/officeDocument/2006/relationships/notesSlide" Target="../notesSlides/notesSlide122.xml"/><Relationship Id="rId16" Type="http://schemas.openxmlformats.org/officeDocument/2006/relationships/image" Target="../media/image58.png"/><Relationship Id="rId1" Type="http://schemas.openxmlformats.org/officeDocument/2006/relationships/slideLayout" Target="../slideLayouts/slideLayout517.xml"/><Relationship Id="rId6" Type="http://schemas.openxmlformats.org/officeDocument/2006/relationships/diagramQuickStyle" Target="../diagrams/quickStyle214.xml"/><Relationship Id="rId11" Type="http://schemas.openxmlformats.org/officeDocument/2006/relationships/diagramLayout" Target="../diagrams/layout215.xml"/><Relationship Id="rId5" Type="http://schemas.openxmlformats.org/officeDocument/2006/relationships/diagramLayout" Target="../diagrams/layout214.xml"/><Relationship Id="rId15" Type="http://schemas.openxmlformats.org/officeDocument/2006/relationships/slide" Target="slide115.xml"/><Relationship Id="rId10" Type="http://schemas.openxmlformats.org/officeDocument/2006/relationships/diagramData" Target="../diagrams/data215.xml"/><Relationship Id="rId4" Type="http://schemas.openxmlformats.org/officeDocument/2006/relationships/diagramData" Target="../diagrams/data214.xml"/><Relationship Id="rId9" Type="http://schemas.openxmlformats.org/officeDocument/2006/relationships/slide" Target="slide94.xml"/><Relationship Id="rId14" Type="http://schemas.microsoft.com/office/2007/relationships/diagramDrawing" Target="../diagrams/drawing215.xml"/></Relationships>
</file>

<file path=ppt/slides/_rels/slide123.xml.rels><?xml version="1.0" encoding="UTF-8" standalone="yes"?>
<Relationships xmlns="http://schemas.openxmlformats.org/package/2006/relationships"><Relationship Id="rId8" Type="http://schemas.microsoft.com/office/2007/relationships/diagramDrawing" Target="../diagrams/drawing216.xml"/><Relationship Id="rId3" Type="http://schemas.openxmlformats.org/officeDocument/2006/relationships/image" Target="../media/image11.jpeg"/><Relationship Id="rId7" Type="http://schemas.openxmlformats.org/officeDocument/2006/relationships/diagramColors" Target="../diagrams/colors216.xml"/><Relationship Id="rId12" Type="http://schemas.openxmlformats.org/officeDocument/2006/relationships/image" Target="../media/image62.png"/><Relationship Id="rId2" Type="http://schemas.openxmlformats.org/officeDocument/2006/relationships/notesSlide" Target="../notesSlides/notesSlide123.xml"/><Relationship Id="rId1" Type="http://schemas.openxmlformats.org/officeDocument/2006/relationships/slideLayout" Target="../slideLayouts/slideLayout14.xml"/><Relationship Id="rId6" Type="http://schemas.openxmlformats.org/officeDocument/2006/relationships/diagramQuickStyle" Target="../diagrams/quickStyle216.xml"/><Relationship Id="rId11" Type="http://schemas.openxmlformats.org/officeDocument/2006/relationships/image" Target="../media/image58.png"/><Relationship Id="rId5" Type="http://schemas.openxmlformats.org/officeDocument/2006/relationships/diagramLayout" Target="../diagrams/layout216.xml"/><Relationship Id="rId10" Type="http://schemas.openxmlformats.org/officeDocument/2006/relationships/slide" Target="slide115.xml"/><Relationship Id="rId4" Type="http://schemas.openxmlformats.org/officeDocument/2006/relationships/diagramData" Target="../diagrams/data216.xml"/><Relationship Id="rId9" Type="http://schemas.openxmlformats.org/officeDocument/2006/relationships/slide" Target="slide94.xml"/></Relationships>
</file>

<file path=ppt/slides/_rels/slide124.xml.rels><?xml version="1.0" encoding="UTF-8" standalone="yes"?>
<Relationships xmlns="http://schemas.openxmlformats.org/package/2006/relationships"><Relationship Id="rId8" Type="http://schemas.microsoft.com/office/2007/relationships/diagramDrawing" Target="../diagrams/drawing217.xml"/><Relationship Id="rId13" Type="http://schemas.openxmlformats.org/officeDocument/2006/relationships/diagramColors" Target="../diagrams/colors218.xml"/><Relationship Id="rId3" Type="http://schemas.openxmlformats.org/officeDocument/2006/relationships/image" Target="../media/image11.jpeg"/><Relationship Id="rId7" Type="http://schemas.openxmlformats.org/officeDocument/2006/relationships/diagramColors" Target="../diagrams/colors217.xml"/><Relationship Id="rId12" Type="http://schemas.openxmlformats.org/officeDocument/2006/relationships/diagramQuickStyle" Target="../diagrams/quickStyle218.xml"/><Relationship Id="rId2" Type="http://schemas.openxmlformats.org/officeDocument/2006/relationships/notesSlide" Target="../notesSlides/notesSlide124.xml"/><Relationship Id="rId16" Type="http://schemas.openxmlformats.org/officeDocument/2006/relationships/image" Target="../media/image58.png"/><Relationship Id="rId1" Type="http://schemas.openxmlformats.org/officeDocument/2006/relationships/slideLayout" Target="../slideLayouts/slideLayout14.xml"/><Relationship Id="rId6" Type="http://schemas.openxmlformats.org/officeDocument/2006/relationships/diagramQuickStyle" Target="../diagrams/quickStyle217.xml"/><Relationship Id="rId11" Type="http://schemas.openxmlformats.org/officeDocument/2006/relationships/diagramLayout" Target="../diagrams/layout218.xml"/><Relationship Id="rId5" Type="http://schemas.openxmlformats.org/officeDocument/2006/relationships/diagramLayout" Target="../diagrams/layout217.xml"/><Relationship Id="rId15" Type="http://schemas.openxmlformats.org/officeDocument/2006/relationships/slide" Target="slide115.xml"/><Relationship Id="rId10" Type="http://schemas.openxmlformats.org/officeDocument/2006/relationships/diagramData" Target="../diagrams/data218.xml"/><Relationship Id="rId4" Type="http://schemas.openxmlformats.org/officeDocument/2006/relationships/diagramData" Target="../diagrams/data217.xml"/><Relationship Id="rId9" Type="http://schemas.openxmlformats.org/officeDocument/2006/relationships/slide" Target="slide94.xml"/><Relationship Id="rId14" Type="http://schemas.microsoft.com/office/2007/relationships/diagramDrawing" Target="../diagrams/drawing218.xml"/></Relationships>
</file>

<file path=ppt/slides/_rels/slide125.xml.rels><?xml version="1.0" encoding="UTF-8" standalone="yes"?>
<Relationships xmlns="http://schemas.openxmlformats.org/package/2006/relationships"><Relationship Id="rId8" Type="http://schemas.microsoft.com/office/2007/relationships/diagramDrawing" Target="../diagrams/drawing219.xml"/><Relationship Id="rId3" Type="http://schemas.openxmlformats.org/officeDocument/2006/relationships/image" Target="../media/image11.jpeg"/><Relationship Id="rId7" Type="http://schemas.openxmlformats.org/officeDocument/2006/relationships/diagramColors" Target="../diagrams/colors219.xml"/><Relationship Id="rId12" Type="http://schemas.openxmlformats.org/officeDocument/2006/relationships/image" Target="../media/image63.png"/><Relationship Id="rId2" Type="http://schemas.openxmlformats.org/officeDocument/2006/relationships/notesSlide" Target="../notesSlides/notesSlide125.xml"/><Relationship Id="rId1" Type="http://schemas.openxmlformats.org/officeDocument/2006/relationships/slideLayout" Target="../slideLayouts/slideLayout531.xml"/><Relationship Id="rId6" Type="http://schemas.openxmlformats.org/officeDocument/2006/relationships/diagramQuickStyle" Target="../diagrams/quickStyle219.xml"/><Relationship Id="rId11" Type="http://schemas.openxmlformats.org/officeDocument/2006/relationships/image" Target="../media/image58.png"/><Relationship Id="rId5" Type="http://schemas.openxmlformats.org/officeDocument/2006/relationships/diagramLayout" Target="../diagrams/layout219.xml"/><Relationship Id="rId10" Type="http://schemas.openxmlformats.org/officeDocument/2006/relationships/slide" Target="slide115.xml"/><Relationship Id="rId4" Type="http://schemas.openxmlformats.org/officeDocument/2006/relationships/diagramData" Target="../diagrams/data219.xml"/><Relationship Id="rId9" Type="http://schemas.openxmlformats.org/officeDocument/2006/relationships/slide" Target="slide94.xml"/></Relationships>
</file>

<file path=ppt/slides/_rels/slide126.xml.rels><?xml version="1.0" encoding="UTF-8" standalone="yes"?>
<Relationships xmlns="http://schemas.openxmlformats.org/package/2006/relationships"><Relationship Id="rId8" Type="http://schemas.microsoft.com/office/2007/relationships/diagramDrawing" Target="../diagrams/drawing220.xml"/><Relationship Id="rId13" Type="http://schemas.openxmlformats.org/officeDocument/2006/relationships/diagramColors" Target="../diagrams/colors221.xml"/><Relationship Id="rId3" Type="http://schemas.openxmlformats.org/officeDocument/2006/relationships/image" Target="../media/image11.jpeg"/><Relationship Id="rId7" Type="http://schemas.openxmlformats.org/officeDocument/2006/relationships/diagramColors" Target="../diagrams/colors220.xml"/><Relationship Id="rId12" Type="http://schemas.openxmlformats.org/officeDocument/2006/relationships/diagramQuickStyle" Target="../diagrams/quickStyle221.xml"/><Relationship Id="rId2" Type="http://schemas.openxmlformats.org/officeDocument/2006/relationships/notesSlide" Target="../notesSlides/notesSlide126.xml"/><Relationship Id="rId16" Type="http://schemas.openxmlformats.org/officeDocument/2006/relationships/image" Target="../media/image58.png"/><Relationship Id="rId1" Type="http://schemas.openxmlformats.org/officeDocument/2006/relationships/slideLayout" Target="../slideLayouts/slideLayout545.xml"/><Relationship Id="rId6" Type="http://schemas.openxmlformats.org/officeDocument/2006/relationships/diagramQuickStyle" Target="../diagrams/quickStyle220.xml"/><Relationship Id="rId11" Type="http://schemas.openxmlformats.org/officeDocument/2006/relationships/diagramLayout" Target="../diagrams/layout221.xml"/><Relationship Id="rId5" Type="http://schemas.openxmlformats.org/officeDocument/2006/relationships/diagramLayout" Target="../diagrams/layout220.xml"/><Relationship Id="rId15" Type="http://schemas.openxmlformats.org/officeDocument/2006/relationships/slide" Target="slide115.xml"/><Relationship Id="rId10" Type="http://schemas.openxmlformats.org/officeDocument/2006/relationships/diagramData" Target="../diagrams/data221.xml"/><Relationship Id="rId4" Type="http://schemas.openxmlformats.org/officeDocument/2006/relationships/diagramData" Target="../diagrams/data220.xml"/><Relationship Id="rId9" Type="http://schemas.openxmlformats.org/officeDocument/2006/relationships/slide" Target="slide94.xml"/><Relationship Id="rId14" Type="http://schemas.microsoft.com/office/2007/relationships/diagramDrawing" Target="../diagrams/drawing221.xml"/></Relationships>
</file>

<file path=ppt/slides/_rels/slide127.xml.rels><?xml version="1.0" encoding="UTF-8" standalone="yes"?>
<Relationships xmlns="http://schemas.openxmlformats.org/package/2006/relationships"><Relationship Id="rId8" Type="http://schemas.microsoft.com/office/2007/relationships/diagramDrawing" Target="../diagrams/drawing222.xml"/><Relationship Id="rId3" Type="http://schemas.openxmlformats.org/officeDocument/2006/relationships/image" Target="../media/image11.jpeg"/><Relationship Id="rId7" Type="http://schemas.openxmlformats.org/officeDocument/2006/relationships/diagramColors" Target="../diagrams/colors222.xml"/><Relationship Id="rId12" Type="http://schemas.openxmlformats.org/officeDocument/2006/relationships/image" Target="../media/image64.png"/><Relationship Id="rId2" Type="http://schemas.openxmlformats.org/officeDocument/2006/relationships/notesSlide" Target="../notesSlides/notesSlide127.xml"/><Relationship Id="rId1" Type="http://schemas.openxmlformats.org/officeDocument/2006/relationships/slideLayout" Target="../slideLayouts/slideLayout14.xml"/><Relationship Id="rId6" Type="http://schemas.openxmlformats.org/officeDocument/2006/relationships/diagramQuickStyle" Target="../diagrams/quickStyle222.xml"/><Relationship Id="rId11" Type="http://schemas.openxmlformats.org/officeDocument/2006/relationships/image" Target="../media/image58.png"/><Relationship Id="rId5" Type="http://schemas.openxmlformats.org/officeDocument/2006/relationships/diagramLayout" Target="../diagrams/layout222.xml"/><Relationship Id="rId10" Type="http://schemas.openxmlformats.org/officeDocument/2006/relationships/slide" Target="slide115.xml"/><Relationship Id="rId4" Type="http://schemas.openxmlformats.org/officeDocument/2006/relationships/diagramData" Target="../diagrams/data222.xml"/><Relationship Id="rId9" Type="http://schemas.openxmlformats.org/officeDocument/2006/relationships/slide" Target="slide94.xml"/></Relationships>
</file>

<file path=ppt/slides/_rels/slide128.xml.rels><?xml version="1.0" encoding="UTF-8" standalone="yes"?>
<Relationships xmlns="http://schemas.openxmlformats.org/package/2006/relationships"><Relationship Id="rId8" Type="http://schemas.microsoft.com/office/2007/relationships/diagramDrawing" Target="../diagrams/drawing223.xml"/><Relationship Id="rId13" Type="http://schemas.openxmlformats.org/officeDocument/2006/relationships/diagramColors" Target="../diagrams/colors224.xml"/><Relationship Id="rId3" Type="http://schemas.openxmlformats.org/officeDocument/2006/relationships/image" Target="../media/image11.jpeg"/><Relationship Id="rId7" Type="http://schemas.openxmlformats.org/officeDocument/2006/relationships/diagramColors" Target="../diagrams/colors223.xml"/><Relationship Id="rId12" Type="http://schemas.openxmlformats.org/officeDocument/2006/relationships/diagramQuickStyle" Target="../diagrams/quickStyle224.xml"/><Relationship Id="rId2" Type="http://schemas.openxmlformats.org/officeDocument/2006/relationships/notesSlide" Target="../notesSlides/notesSlide128.xml"/><Relationship Id="rId16" Type="http://schemas.openxmlformats.org/officeDocument/2006/relationships/image" Target="../media/image58.png"/><Relationship Id="rId1" Type="http://schemas.openxmlformats.org/officeDocument/2006/relationships/slideLayout" Target="../slideLayouts/slideLayout14.xml"/><Relationship Id="rId6" Type="http://schemas.openxmlformats.org/officeDocument/2006/relationships/diagramQuickStyle" Target="../diagrams/quickStyle223.xml"/><Relationship Id="rId11" Type="http://schemas.openxmlformats.org/officeDocument/2006/relationships/diagramLayout" Target="../diagrams/layout224.xml"/><Relationship Id="rId5" Type="http://schemas.openxmlformats.org/officeDocument/2006/relationships/diagramLayout" Target="../diagrams/layout223.xml"/><Relationship Id="rId15" Type="http://schemas.openxmlformats.org/officeDocument/2006/relationships/slide" Target="slide115.xml"/><Relationship Id="rId10" Type="http://schemas.openxmlformats.org/officeDocument/2006/relationships/diagramData" Target="../diagrams/data224.xml"/><Relationship Id="rId4" Type="http://schemas.openxmlformats.org/officeDocument/2006/relationships/diagramData" Target="../diagrams/data223.xml"/><Relationship Id="rId9" Type="http://schemas.openxmlformats.org/officeDocument/2006/relationships/slide" Target="slide94.xml"/><Relationship Id="rId14" Type="http://schemas.microsoft.com/office/2007/relationships/diagramDrawing" Target="../diagrams/drawing224.xml"/></Relationships>
</file>

<file path=ppt/slides/_rels/slide129.xml.rels><?xml version="1.0" encoding="UTF-8" standalone="yes"?>
<Relationships xmlns="http://schemas.openxmlformats.org/package/2006/relationships"><Relationship Id="rId8" Type="http://schemas.microsoft.com/office/2007/relationships/diagramDrawing" Target="../diagrams/drawing225.xml"/><Relationship Id="rId3" Type="http://schemas.openxmlformats.org/officeDocument/2006/relationships/image" Target="../media/image11.jpeg"/><Relationship Id="rId7" Type="http://schemas.openxmlformats.org/officeDocument/2006/relationships/diagramColors" Target="../diagrams/colors225.xml"/><Relationship Id="rId12" Type="http://schemas.openxmlformats.org/officeDocument/2006/relationships/image" Target="../media/image65.png"/><Relationship Id="rId2" Type="http://schemas.openxmlformats.org/officeDocument/2006/relationships/notesSlide" Target="../notesSlides/notesSlide129.xml"/><Relationship Id="rId1" Type="http://schemas.openxmlformats.org/officeDocument/2006/relationships/slideLayout" Target="../slideLayouts/slideLayout559.xml"/><Relationship Id="rId6" Type="http://schemas.openxmlformats.org/officeDocument/2006/relationships/diagramQuickStyle" Target="../diagrams/quickStyle225.xml"/><Relationship Id="rId11" Type="http://schemas.openxmlformats.org/officeDocument/2006/relationships/image" Target="../media/image58.png"/><Relationship Id="rId5" Type="http://schemas.openxmlformats.org/officeDocument/2006/relationships/diagramLayout" Target="../diagrams/layout225.xml"/><Relationship Id="rId10" Type="http://schemas.openxmlformats.org/officeDocument/2006/relationships/slide" Target="slide115.xml"/><Relationship Id="rId4" Type="http://schemas.openxmlformats.org/officeDocument/2006/relationships/diagramData" Target="../diagrams/data225.xml"/><Relationship Id="rId9" Type="http://schemas.openxmlformats.org/officeDocument/2006/relationships/slide" Target="slide94.xml"/></Relationships>
</file>

<file path=ppt/slides/_rels/slide13.xml.rels><?xml version="1.0" encoding="UTF-8" standalone="yes"?>
<Relationships xmlns="http://schemas.openxmlformats.org/package/2006/relationships"><Relationship Id="rId8" Type="http://schemas.microsoft.com/office/2007/relationships/diagramDrawing" Target="../diagrams/drawing26.xml"/><Relationship Id="rId13" Type="http://schemas.openxmlformats.org/officeDocument/2006/relationships/diagramColors" Target="../diagrams/colors27.xml"/><Relationship Id="rId18" Type="http://schemas.openxmlformats.org/officeDocument/2006/relationships/diagramColors" Target="../diagrams/colors28.xml"/><Relationship Id="rId3" Type="http://schemas.openxmlformats.org/officeDocument/2006/relationships/image" Target="../media/image11.jpeg"/><Relationship Id="rId7" Type="http://schemas.openxmlformats.org/officeDocument/2006/relationships/diagramColors" Target="../diagrams/colors26.xml"/><Relationship Id="rId12" Type="http://schemas.openxmlformats.org/officeDocument/2006/relationships/diagramQuickStyle" Target="../diagrams/quickStyle27.xml"/><Relationship Id="rId17" Type="http://schemas.openxmlformats.org/officeDocument/2006/relationships/diagramQuickStyle" Target="../diagrams/quickStyle28.xml"/><Relationship Id="rId2" Type="http://schemas.openxmlformats.org/officeDocument/2006/relationships/notesSlide" Target="../notesSlides/notesSlide13.xml"/><Relationship Id="rId16" Type="http://schemas.openxmlformats.org/officeDocument/2006/relationships/diagramLayout" Target="../diagrams/layout28.xml"/><Relationship Id="rId20" Type="http://schemas.openxmlformats.org/officeDocument/2006/relationships/image" Target="../media/image20.png"/><Relationship Id="rId1" Type="http://schemas.openxmlformats.org/officeDocument/2006/relationships/slideLayout" Target="../slideLayouts/slideLayout741.xml"/><Relationship Id="rId6" Type="http://schemas.openxmlformats.org/officeDocument/2006/relationships/diagramQuickStyle" Target="../diagrams/quickStyle26.xml"/><Relationship Id="rId11" Type="http://schemas.openxmlformats.org/officeDocument/2006/relationships/diagramLayout" Target="../diagrams/layout27.xml"/><Relationship Id="rId5" Type="http://schemas.openxmlformats.org/officeDocument/2006/relationships/diagramLayout" Target="../diagrams/layout26.xml"/><Relationship Id="rId15" Type="http://schemas.openxmlformats.org/officeDocument/2006/relationships/diagramData" Target="../diagrams/data28.xml"/><Relationship Id="rId10" Type="http://schemas.openxmlformats.org/officeDocument/2006/relationships/diagramData" Target="../diagrams/data27.xml"/><Relationship Id="rId19" Type="http://schemas.microsoft.com/office/2007/relationships/diagramDrawing" Target="../diagrams/drawing28.xml"/><Relationship Id="rId4" Type="http://schemas.openxmlformats.org/officeDocument/2006/relationships/diagramData" Target="../diagrams/data26.xml"/><Relationship Id="rId9" Type="http://schemas.openxmlformats.org/officeDocument/2006/relationships/slide" Target="slide3.xml"/><Relationship Id="rId14" Type="http://schemas.microsoft.com/office/2007/relationships/diagramDrawing" Target="../diagrams/drawing27.xml"/></Relationships>
</file>

<file path=ppt/slides/_rels/slide130.xml.rels><?xml version="1.0" encoding="UTF-8" standalone="yes"?>
<Relationships xmlns="http://schemas.openxmlformats.org/package/2006/relationships"><Relationship Id="rId8" Type="http://schemas.microsoft.com/office/2007/relationships/diagramDrawing" Target="../diagrams/drawing226.xml"/><Relationship Id="rId3" Type="http://schemas.openxmlformats.org/officeDocument/2006/relationships/image" Target="../media/image11.jpeg"/><Relationship Id="rId7" Type="http://schemas.openxmlformats.org/officeDocument/2006/relationships/diagramColors" Target="../diagrams/colors226.xml"/><Relationship Id="rId2" Type="http://schemas.openxmlformats.org/officeDocument/2006/relationships/notesSlide" Target="../notesSlides/notesSlide130.xml"/><Relationship Id="rId1" Type="http://schemas.openxmlformats.org/officeDocument/2006/relationships/slideLayout" Target="../slideLayouts/slideLayout573.xml"/><Relationship Id="rId6" Type="http://schemas.openxmlformats.org/officeDocument/2006/relationships/diagramQuickStyle" Target="../diagrams/quickStyle226.xml"/><Relationship Id="rId5" Type="http://schemas.openxmlformats.org/officeDocument/2006/relationships/diagramLayout" Target="../diagrams/layout226.xml"/><Relationship Id="rId4" Type="http://schemas.openxmlformats.org/officeDocument/2006/relationships/diagramData" Target="../diagrams/data226.xml"/><Relationship Id="rId9" Type="http://schemas.openxmlformats.org/officeDocument/2006/relationships/image" Target="../media/image19.png"/></Relationships>
</file>

<file path=ppt/slides/_rels/slide131.xml.rels><?xml version="1.0" encoding="UTF-8" standalone="yes"?>
<Relationships xmlns="http://schemas.openxmlformats.org/package/2006/relationships"><Relationship Id="rId8" Type="http://schemas.microsoft.com/office/2007/relationships/diagramDrawing" Target="../diagrams/drawing227.xml"/><Relationship Id="rId3" Type="http://schemas.openxmlformats.org/officeDocument/2006/relationships/image" Target="../media/image11.jpeg"/><Relationship Id="rId7" Type="http://schemas.openxmlformats.org/officeDocument/2006/relationships/diagramColors" Target="../diagrams/colors227.xml"/><Relationship Id="rId2" Type="http://schemas.openxmlformats.org/officeDocument/2006/relationships/notesSlide" Target="../notesSlides/notesSlide131.xml"/><Relationship Id="rId1" Type="http://schemas.openxmlformats.org/officeDocument/2006/relationships/slideLayout" Target="../slideLayouts/slideLayout14.xml"/><Relationship Id="rId6" Type="http://schemas.openxmlformats.org/officeDocument/2006/relationships/diagramQuickStyle" Target="../diagrams/quickStyle227.xml"/><Relationship Id="rId5" Type="http://schemas.openxmlformats.org/officeDocument/2006/relationships/diagramLayout" Target="../diagrams/layout227.xml"/><Relationship Id="rId10" Type="http://schemas.openxmlformats.org/officeDocument/2006/relationships/slide" Target="slide130.xml"/><Relationship Id="rId4" Type="http://schemas.openxmlformats.org/officeDocument/2006/relationships/diagramData" Target="../diagrams/data227.xml"/><Relationship Id="rId9" Type="http://schemas.openxmlformats.org/officeDocument/2006/relationships/image" Target="../media/image19.png"/></Relationships>
</file>

<file path=ppt/slides/_rels/slide132.xml.rels><?xml version="1.0" encoding="UTF-8" standalone="yes"?>
<Relationships xmlns="http://schemas.openxmlformats.org/package/2006/relationships"><Relationship Id="rId8" Type="http://schemas.microsoft.com/office/2007/relationships/diagramDrawing" Target="../diagrams/drawing228.xml"/><Relationship Id="rId13" Type="http://schemas.openxmlformats.org/officeDocument/2006/relationships/diagramColors" Target="../diagrams/colors229.xml"/><Relationship Id="rId3" Type="http://schemas.openxmlformats.org/officeDocument/2006/relationships/image" Target="../media/image11.jpeg"/><Relationship Id="rId7" Type="http://schemas.openxmlformats.org/officeDocument/2006/relationships/diagramColors" Target="../diagrams/colors228.xml"/><Relationship Id="rId12" Type="http://schemas.openxmlformats.org/officeDocument/2006/relationships/diagramQuickStyle" Target="../diagrams/quickStyle229.xml"/><Relationship Id="rId2" Type="http://schemas.openxmlformats.org/officeDocument/2006/relationships/notesSlide" Target="../notesSlides/notesSlide132.xml"/><Relationship Id="rId1" Type="http://schemas.openxmlformats.org/officeDocument/2006/relationships/slideLayout" Target="../slideLayouts/slideLayout14.xml"/><Relationship Id="rId6" Type="http://schemas.openxmlformats.org/officeDocument/2006/relationships/diagramQuickStyle" Target="../diagrams/quickStyle228.xml"/><Relationship Id="rId11" Type="http://schemas.openxmlformats.org/officeDocument/2006/relationships/diagramLayout" Target="../diagrams/layout229.xml"/><Relationship Id="rId5" Type="http://schemas.openxmlformats.org/officeDocument/2006/relationships/diagramLayout" Target="../diagrams/layout228.xml"/><Relationship Id="rId10" Type="http://schemas.openxmlformats.org/officeDocument/2006/relationships/diagramData" Target="../diagrams/data229.xml"/><Relationship Id="rId4" Type="http://schemas.openxmlformats.org/officeDocument/2006/relationships/diagramData" Target="../diagrams/data228.xml"/><Relationship Id="rId9" Type="http://schemas.openxmlformats.org/officeDocument/2006/relationships/slide" Target="slide131.xml"/><Relationship Id="rId14" Type="http://schemas.microsoft.com/office/2007/relationships/diagramDrawing" Target="../diagrams/drawing229.xml"/></Relationships>
</file>

<file path=ppt/slides/_rels/slide133.xml.rels><?xml version="1.0" encoding="UTF-8" standalone="yes"?>
<Relationships xmlns="http://schemas.openxmlformats.org/package/2006/relationships"><Relationship Id="rId8" Type="http://schemas.microsoft.com/office/2007/relationships/diagramDrawing" Target="../diagrams/drawing230.xml"/><Relationship Id="rId13" Type="http://schemas.openxmlformats.org/officeDocument/2006/relationships/diagramColors" Target="../diagrams/colors231.xml"/><Relationship Id="rId3" Type="http://schemas.openxmlformats.org/officeDocument/2006/relationships/image" Target="../media/image11.jpeg"/><Relationship Id="rId7" Type="http://schemas.openxmlformats.org/officeDocument/2006/relationships/diagramColors" Target="../diagrams/colors230.xml"/><Relationship Id="rId12" Type="http://schemas.openxmlformats.org/officeDocument/2006/relationships/diagramQuickStyle" Target="../diagrams/quickStyle231.xml"/><Relationship Id="rId2" Type="http://schemas.openxmlformats.org/officeDocument/2006/relationships/notesSlide" Target="../notesSlides/notesSlide133.xml"/><Relationship Id="rId1" Type="http://schemas.openxmlformats.org/officeDocument/2006/relationships/slideLayout" Target="../slideLayouts/slideLayout587.xml"/><Relationship Id="rId6" Type="http://schemas.openxmlformats.org/officeDocument/2006/relationships/diagramQuickStyle" Target="../diagrams/quickStyle230.xml"/><Relationship Id="rId11" Type="http://schemas.openxmlformats.org/officeDocument/2006/relationships/diagramLayout" Target="../diagrams/layout231.xml"/><Relationship Id="rId5" Type="http://schemas.openxmlformats.org/officeDocument/2006/relationships/diagramLayout" Target="../diagrams/layout230.xml"/><Relationship Id="rId15" Type="http://schemas.openxmlformats.org/officeDocument/2006/relationships/image" Target="../media/image66.png"/><Relationship Id="rId10" Type="http://schemas.openxmlformats.org/officeDocument/2006/relationships/diagramData" Target="../diagrams/data231.xml"/><Relationship Id="rId4" Type="http://schemas.openxmlformats.org/officeDocument/2006/relationships/diagramData" Target="../diagrams/data230.xml"/><Relationship Id="rId9" Type="http://schemas.openxmlformats.org/officeDocument/2006/relationships/slide" Target="slide131.xml"/><Relationship Id="rId14" Type="http://schemas.microsoft.com/office/2007/relationships/diagramDrawing" Target="../diagrams/drawing231.xml"/></Relationships>
</file>

<file path=ppt/slides/_rels/slide134.xml.rels><?xml version="1.0" encoding="UTF-8" standalone="yes"?>
<Relationships xmlns="http://schemas.openxmlformats.org/package/2006/relationships"><Relationship Id="rId8" Type="http://schemas.microsoft.com/office/2007/relationships/diagramDrawing" Target="../diagrams/drawing232.xml"/><Relationship Id="rId13" Type="http://schemas.openxmlformats.org/officeDocument/2006/relationships/diagramColors" Target="../diagrams/colors233.xml"/><Relationship Id="rId3" Type="http://schemas.openxmlformats.org/officeDocument/2006/relationships/image" Target="../media/image11.jpeg"/><Relationship Id="rId7" Type="http://schemas.openxmlformats.org/officeDocument/2006/relationships/diagramColors" Target="../diagrams/colors232.xml"/><Relationship Id="rId12" Type="http://schemas.openxmlformats.org/officeDocument/2006/relationships/diagramQuickStyle" Target="../diagrams/quickStyle233.xml"/><Relationship Id="rId2" Type="http://schemas.openxmlformats.org/officeDocument/2006/relationships/notesSlide" Target="../notesSlides/notesSlide134.xml"/><Relationship Id="rId1" Type="http://schemas.openxmlformats.org/officeDocument/2006/relationships/slideLayout" Target="../slideLayouts/slideLayout601.xml"/><Relationship Id="rId6" Type="http://schemas.openxmlformats.org/officeDocument/2006/relationships/diagramQuickStyle" Target="../diagrams/quickStyle232.xml"/><Relationship Id="rId11" Type="http://schemas.openxmlformats.org/officeDocument/2006/relationships/diagramLayout" Target="../diagrams/layout233.xml"/><Relationship Id="rId5" Type="http://schemas.openxmlformats.org/officeDocument/2006/relationships/diagramLayout" Target="../diagrams/layout232.xml"/><Relationship Id="rId10" Type="http://schemas.openxmlformats.org/officeDocument/2006/relationships/diagramData" Target="../diagrams/data233.xml"/><Relationship Id="rId4" Type="http://schemas.openxmlformats.org/officeDocument/2006/relationships/diagramData" Target="../diagrams/data232.xml"/><Relationship Id="rId9" Type="http://schemas.openxmlformats.org/officeDocument/2006/relationships/slide" Target="slide131.xml"/><Relationship Id="rId14" Type="http://schemas.microsoft.com/office/2007/relationships/diagramDrawing" Target="../diagrams/drawing233.xml"/></Relationships>
</file>

<file path=ppt/slides/_rels/slide135.xml.rels><?xml version="1.0" encoding="UTF-8" standalone="yes"?>
<Relationships xmlns="http://schemas.openxmlformats.org/package/2006/relationships"><Relationship Id="rId8" Type="http://schemas.microsoft.com/office/2007/relationships/diagramDrawing" Target="../diagrams/drawing234.xml"/><Relationship Id="rId13" Type="http://schemas.openxmlformats.org/officeDocument/2006/relationships/diagramLayout" Target="../diagrams/layout235.xml"/><Relationship Id="rId3" Type="http://schemas.openxmlformats.org/officeDocument/2006/relationships/image" Target="../media/image11.jpeg"/><Relationship Id="rId7" Type="http://schemas.openxmlformats.org/officeDocument/2006/relationships/diagramColors" Target="../diagrams/colors234.xml"/><Relationship Id="rId12" Type="http://schemas.openxmlformats.org/officeDocument/2006/relationships/diagramData" Target="../diagrams/data235.xml"/><Relationship Id="rId2" Type="http://schemas.openxmlformats.org/officeDocument/2006/relationships/notesSlide" Target="../notesSlides/notesSlide135.xml"/><Relationship Id="rId16" Type="http://schemas.microsoft.com/office/2007/relationships/diagramDrawing" Target="../diagrams/drawing235.xml"/><Relationship Id="rId1" Type="http://schemas.openxmlformats.org/officeDocument/2006/relationships/slideLayout" Target="../slideLayouts/slideLayout14.xml"/><Relationship Id="rId6" Type="http://schemas.openxmlformats.org/officeDocument/2006/relationships/diagramQuickStyle" Target="../diagrams/quickStyle234.xml"/><Relationship Id="rId11" Type="http://schemas.openxmlformats.org/officeDocument/2006/relationships/image" Target="../media/image67.png"/><Relationship Id="rId5" Type="http://schemas.openxmlformats.org/officeDocument/2006/relationships/diagramLayout" Target="../diagrams/layout234.xml"/><Relationship Id="rId15" Type="http://schemas.openxmlformats.org/officeDocument/2006/relationships/diagramColors" Target="../diagrams/colors235.xml"/><Relationship Id="rId10" Type="http://schemas.openxmlformats.org/officeDocument/2006/relationships/slide" Target="slide134.xml"/><Relationship Id="rId4" Type="http://schemas.openxmlformats.org/officeDocument/2006/relationships/diagramData" Target="../diagrams/data234.xml"/><Relationship Id="rId9" Type="http://schemas.openxmlformats.org/officeDocument/2006/relationships/slide" Target="slide131.xml"/><Relationship Id="rId14" Type="http://schemas.openxmlformats.org/officeDocument/2006/relationships/diagramQuickStyle" Target="../diagrams/quickStyle235.xml"/></Relationships>
</file>

<file path=ppt/slides/_rels/slide136.xml.rels><?xml version="1.0" encoding="UTF-8" standalone="yes"?>
<Relationships xmlns="http://schemas.openxmlformats.org/package/2006/relationships"><Relationship Id="rId8" Type="http://schemas.microsoft.com/office/2007/relationships/diagramDrawing" Target="../diagrams/drawing236.xml"/><Relationship Id="rId13" Type="http://schemas.openxmlformats.org/officeDocument/2006/relationships/diagramLayout" Target="../diagrams/layout237.xml"/><Relationship Id="rId3" Type="http://schemas.openxmlformats.org/officeDocument/2006/relationships/image" Target="../media/image11.jpeg"/><Relationship Id="rId7" Type="http://schemas.openxmlformats.org/officeDocument/2006/relationships/diagramColors" Target="../diagrams/colors236.xml"/><Relationship Id="rId12" Type="http://schemas.openxmlformats.org/officeDocument/2006/relationships/diagramData" Target="../diagrams/data237.xml"/><Relationship Id="rId2" Type="http://schemas.openxmlformats.org/officeDocument/2006/relationships/notesSlide" Target="../notesSlides/notesSlide136.xml"/><Relationship Id="rId16" Type="http://schemas.microsoft.com/office/2007/relationships/diagramDrawing" Target="../diagrams/drawing237.xml"/><Relationship Id="rId1" Type="http://schemas.openxmlformats.org/officeDocument/2006/relationships/slideLayout" Target="../slideLayouts/slideLayout615.xml"/><Relationship Id="rId6" Type="http://schemas.openxmlformats.org/officeDocument/2006/relationships/diagramQuickStyle" Target="../diagrams/quickStyle236.xml"/><Relationship Id="rId11" Type="http://schemas.openxmlformats.org/officeDocument/2006/relationships/image" Target="../media/image68.png"/><Relationship Id="rId5" Type="http://schemas.openxmlformats.org/officeDocument/2006/relationships/diagramLayout" Target="../diagrams/layout236.xml"/><Relationship Id="rId15" Type="http://schemas.openxmlformats.org/officeDocument/2006/relationships/diagramColors" Target="../diagrams/colors237.xml"/><Relationship Id="rId10" Type="http://schemas.openxmlformats.org/officeDocument/2006/relationships/slide" Target="slide134.xml"/><Relationship Id="rId4" Type="http://schemas.openxmlformats.org/officeDocument/2006/relationships/diagramData" Target="../diagrams/data236.xml"/><Relationship Id="rId9" Type="http://schemas.openxmlformats.org/officeDocument/2006/relationships/slide" Target="slide131.xml"/><Relationship Id="rId14" Type="http://schemas.openxmlformats.org/officeDocument/2006/relationships/diagramQuickStyle" Target="../diagrams/quickStyle237.xml"/></Relationships>
</file>

<file path=ppt/slides/_rels/slide137.xml.rels><?xml version="1.0" encoding="UTF-8" standalone="yes"?>
<Relationships xmlns="http://schemas.openxmlformats.org/package/2006/relationships"><Relationship Id="rId8" Type="http://schemas.microsoft.com/office/2007/relationships/diagramDrawing" Target="../diagrams/drawing238.xml"/><Relationship Id="rId13" Type="http://schemas.openxmlformats.org/officeDocument/2006/relationships/diagramLayout" Target="../diagrams/layout239.xml"/><Relationship Id="rId3" Type="http://schemas.openxmlformats.org/officeDocument/2006/relationships/image" Target="../media/image11.jpeg"/><Relationship Id="rId7" Type="http://schemas.openxmlformats.org/officeDocument/2006/relationships/diagramColors" Target="../diagrams/colors238.xml"/><Relationship Id="rId12" Type="http://schemas.openxmlformats.org/officeDocument/2006/relationships/diagramData" Target="../diagrams/data239.xml"/><Relationship Id="rId2" Type="http://schemas.openxmlformats.org/officeDocument/2006/relationships/notesSlide" Target="../notesSlides/notesSlide137.xml"/><Relationship Id="rId16" Type="http://schemas.microsoft.com/office/2007/relationships/diagramDrawing" Target="../diagrams/drawing239.xml"/><Relationship Id="rId1" Type="http://schemas.openxmlformats.org/officeDocument/2006/relationships/slideLayout" Target="../slideLayouts/slideLayout629.xml"/><Relationship Id="rId6" Type="http://schemas.openxmlformats.org/officeDocument/2006/relationships/diagramQuickStyle" Target="../diagrams/quickStyle238.xml"/><Relationship Id="rId11" Type="http://schemas.openxmlformats.org/officeDocument/2006/relationships/image" Target="../media/image69.png"/><Relationship Id="rId5" Type="http://schemas.openxmlformats.org/officeDocument/2006/relationships/diagramLayout" Target="../diagrams/layout238.xml"/><Relationship Id="rId15" Type="http://schemas.openxmlformats.org/officeDocument/2006/relationships/diagramColors" Target="../diagrams/colors239.xml"/><Relationship Id="rId10" Type="http://schemas.openxmlformats.org/officeDocument/2006/relationships/slide" Target="slide134.xml"/><Relationship Id="rId4" Type="http://schemas.openxmlformats.org/officeDocument/2006/relationships/diagramData" Target="../diagrams/data238.xml"/><Relationship Id="rId9" Type="http://schemas.openxmlformats.org/officeDocument/2006/relationships/slide" Target="slide131.xml"/><Relationship Id="rId14" Type="http://schemas.openxmlformats.org/officeDocument/2006/relationships/diagramQuickStyle" Target="../diagrams/quickStyle239.xml"/></Relationships>
</file>

<file path=ppt/slides/_rels/slide138.xml.rels><?xml version="1.0" encoding="UTF-8" standalone="yes"?>
<Relationships xmlns="http://schemas.openxmlformats.org/package/2006/relationships"><Relationship Id="rId8" Type="http://schemas.microsoft.com/office/2007/relationships/diagramDrawing" Target="../diagrams/drawing240.xml"/><Relationship Id="rId13" Type="http://schemas.openxmlformats.org/officeDocument/2006/relationships/diagramLayout" Target="../diagrams/layout241.xml"/><Relationship Id="rId3" Type="http://schemas.openxmlformats.org/officeDocument/2006/relationships/image" Target="../media/image11.jpeg"/><Relationship Id="rId7" Type="http://schemas.openxmlformats.org/officeDocument/2006/relationships/diagramColors" Target="../diagrams/colors240.xml"/><Relationship Id="rId12" Type="http://schemas.openxmlformats.org/officeDocument/2006/relationships/diagramData" Target="../diagrams/data241.xml"/><Relationship Id="rId2" Type="http://schemas.openxmlformats.org/officeDocument/2006/relationships/notesSlide" Target="../notesSlides/notesSlide138.xml"/><Relationship Id="rId16" Type="http://schemas.microsoft.com/office/2007/relationships/diagramDrawing" Target="../diagrams/drawing241.xml"/><Relationship Id="rId1" Type="http://schemas.openxmlformats.org/officeDocument/2006/relationships/slideLayout" Target="../slideLayouts/slideLayout14.xml"/><Relationship Id="rId6" Type="http://schemas.openxmlformats.org/officeDocument/2006/relationships/diagramQuickStyle" Target="../diagrams/quickStyle240.xml"/><Relationship Id="rId11" Type="http://schemas.openxmlformats.org/officeDocument/2006/relationships/image" Target="../media/image70.png"/><Relationship Id="rId5" Type="http://schemas.openxmlformats.org/officeDocument/2006/relationships/diagramLayout" Target="../diagrams/layout240.xml"/><Relationship Id="rId15" Type="http://schemas.openxmlformats.org/officeDocument/2006/relationships/diagramColors" Target="../diagrams/colors241.xml"/><Relationship Id="rId10" Type="http://schemas.openxmlformats.org/officeDocument/2006/relationships/slide" Target="slide134.xml"/><Relationship Id="rId4" Type="http://schemas.openxmlformats.org/officeDocument/2006/relationships/diagramData" Target="../diagrams/data240.xml"/><Relationship Id="rId9" Type="http://schemas.openxmlformats.org/officeDocument/2006/relationships/slide" Target="slide131.xml"/><Relationship Id="rId14" Type="http://schemas.openxmlformats.org/officeDocument/2006/relationships/diagramQuickStyle" Target="../diagrams/quickStyle241.xml"/></Relationships>
</file>

<file path=ppt/slides/_rels/slide139.xml.rels><?xml version="1.0" encoding="UTF-8" standalone="yes"?>
<Relationships xmlns="http://schemas.openxmlformats.org/package/2006/relationships"><Relationship Id="rId8" Type="http://schemas.microsoft.com/office/2007/relationships/diagramDrawing" Target="../diagrams/drawing242.xml"/><Relationship Id="rId13" Type="http://schemas.openxmlformats.org/officeDocument/2006/relationships/diagramLayout" Target="../diagrams/layout243.xml"/><Relationship Id="rId3" Type="http://schemas.openxmlformats.org/officeDocument/2006/relationships/image" Target="../media/image11.jpeg"/><Relationship Id="rId7" Type="http://schemas.openxmlformats.org/officeDocument/2006/relationships/diagramColors" Target="../diagrams/colors242.xml"/><Relationship Id="rId12" Type="http://schemas.openxmlformats.org/officeDocument/2006/relationships/diagramData" Target="../diagrams/data243.xml"/><Relationship Id="rId2" Type="http://schemas.openxmlformats.org/officeDocument/2006/relationships/notesSlide" Target="../notesSlides/notesSlide139.xml"/><Relationship Id="rId16" Type="http://schemas.microsoft.com/office/2007/relationships/diagramDrawing" Target="../diagrams/drawing243.xml"/><Relationship Id="rId1" Type="http://schemas.openxmlformats.org/officeDocument/2006/relationships/slideLayout" Target="../slideLayouts/slideLayout643.xml"/><Relationship Id="rId6" Type="http://schemas.openxmlformats.org/officeDocument/2006/relationships/diagramQuickStyle" Target="../diagrams/quickStyle242.xml"/><Relationship Id="rId11" Type="http://schemas.openxmlformats.org/officeDocument/2006/relationships/image" Target="../media/image71.png"/><Relationship Id="rId5" Type="http://schemas.openxmlformats.org/officeDocument/2006/relationships/diagramLayout" Target="../diagrams/layout242.xml"/><Relationship Id="rId15" Type="http://schemas.openxmlformats.org/officeDocument/2006/relationships/diagramColors" Target="../diagrams/colors243.xml"/><Relationship Id="rId10" Type="http://schemas.openxmlformats.org/officeDocument/2006/relationships/slide" Target="slide134.xml"/><Relationship Id="rId4" Type="http://schemas.openxmlformats.org/officeDocument/2006/relationships/diagramData" Target="../diagrams/data242.xml"/><Relationship Id="rId9" Type="http://schemas.openxmlformats.org/officeDocument/2006/relationships/slide" Target="slide131.xml"/><Relationship Id="rId14" Type="http://schemas.openxmlformats.org/officeDocument/2006/relationships/diagramQuickStyle" Target="../diagrams/quickStyle243.xml"/></Relationships>
</file>

<file path=ppt/slides/_rels/slide14.xml.rels><?xml version="1.0" encoding="UTF-8" standalone="yes"?>
<Relationships xmlns="http://schemas.openxmlformats.org/package/2006/relationships"><Relationship Id="rId8" Type="http://schemas.microsoft.com/office/2007/relationships/diagramDrawing" Target="../diagrams/drawing29.xml"/><Relationship Id="rId13" Type="http://schemas.openxmlformats.org/officeDocument/2006/relationships/diagramColors" Target="../diagrams/colors30.xml"/><Relationship Id="rId3" Type="http://schemas.openxmlformats.org/officeDocument/2006/relationships/image" Target="../media/image11.jpeg"/><Relationship Id="rId7" Type="http://schemas.openxmlformats.org/officeDocument/2006/relationships/diagramColors" Target="../diagrams/colors29.xml"/><Relationship Id="rId12" Type="http://schemas.openxmlformats.org/officeDocument/2006/relationships/diagramQuickStyle" Target="../diagrams/quickStyle30.xml"/><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diagramQuickStyle" Target="../diagrams/quickStyle29.xml"/><Relationship Id="rId11" Type="http://schemas.openxmlformats.org/officeDocument/2006/relationships/diagramLayout" Target="../diagrams/layout30.xml"/><Relationship Id="rId5" Type="http://schemas.openxmlformats.org/officeDocument/2006/relationships/diagramLayout" Target="../diagrams/layout29.xml"/><Relationship Id="rId15" Type="http://schemas.openxmlformats.org/officeDocument/2006/relationships/image" Target="../media/image21.png"/><Relationship Id="rId10" Type="http://schemas.openxmlformats.org/officeDocument/2006/relationships/diagramData" Target="../diagrams/data30.xml"/><Relationship Id="rId4" Type="http://schemas.openxmlformats.org/officeDocument/2006/relationships/diagramData" Target="../diagrams/data29.xml"/><Relationship Id="rId9" Type="http://schemas.openxmlformats.org/officeDocument/2006/relationships/slide" Target="slide3.xml"/><Relationship Id="rId14" Type="http://schemas.microsoft.com/office/2007/relationships/diagramDrawing" Target="../diagrams/drawing30.xml"/></Relationships>
</file>

<file path=ppt/slides/_rels/slide140.xml.rels><?xml version="1.0" encoding="UTF-8" standalone="yes"?>
<Relationships xmlns="http://schemas.openxmlformats.org/package/2006/relationships"><Relationship Id="rId8" Type="http://schemas.microsoft.com/office/2007/relationships/diagramDrawing" Target="../diagrams/drawing244.xml"/><Relationship Id="rId3" Type="http://schemas.openxmlformats.org/officeDocument/2006/relationships/image" Target="../media/image11.jpeg"/><Relationship Id="rId7" Type="http://schemas.openxmlformats.org/officeDocument/2006/relationships/diagramColors" Target="../diagrams/colors244.xml"/><Relationship Id="rId2" Type="http://schemas.openxmlformats.org/officeDocument/2006/relationships/notesSlide" Target="../notesSlides/notesSlide140.xml"/><Relationship Id="rId1" Type="http://schemas.openxmlformats.org/officeDocument/2006/relationships/slideLayout" Target="../slideLayouts/slideLayout14.xml"/><Relationship Id="rId6" Type="http://schemas.openxmlformats.org/officeDocument/2006/relationships/diagramQuickStyle" Target="../diagrams/quickStyle244.xml"/><Relationship Id="rId5" Type="http://schemas.openxmlformats.org/officeDocument/2006/relationships/diagramLayout" Target="../diagrams/layout244.xml"/><Relationship Id="rId10" Type="http://schemas.openxmlformats.org/officeDocument/2006/relationships/image" Target="../media/image72.png"/><Relationship Id="rId4" Type="http://schemas.openxmlformats.org/officeDocument/2006/relationships/diagramData" Target="../diagrams/data244.xml"/><Relationship Id="rId9" Type="http://schemas.openxmlformats.org/officeDocument/2006/relationships/slide" Target="slide131.xml"/></Relationships>
</file>

<file path=ppt/slides/_rels/slide141.xml.rels><?xml version="1.0" encoding="UTF-8" standalone="yes"?>
<Relationships xmlns="http://schemas.openxmlformats.org/package/2006/relationships"><Relationship Id="rId8" Type="http://schemas.microsoft.com/office/2007/relationships/diagramDrawing" Target="../diagrams/drawing245.xml"/><Relationship Id="rId3" Type="http://schemas.openxmlformats.org/officeDocument/2006/relationships/image" Target="../media/image11.jpeg"/><Relationship Id="rId7" Type="http://schemas.openxmlformats.org/officeDocument/2006/relationships/diagramColors" Target="../diagrams/colors245.xml"/><Relationship Id="rId2" Type="http://schemas.openxmlformats.org/officeDocument/2006/relationships/notesSlide" Target="../notesSlides/notesSlide141.xml"/><Relationship Id="rId1" Type="http://schemas.openxmlformats.org/officeDocument/2006/relationships/slideLayout" Target="../slideLayouts/slideLayout14.xml"/><Relationship Id="rId6" Type="http://schemas.openxmlformats.org/officeDocument/2006/relationships/diagramQuickStyle" Target="../diagrams/quickStyle245.xml"/><Relationship Id="rId5" Type="http://schemas.openxmlformats.org/officeDocument/2006/relationships/diagramLayout" Target="../diagrams/layout245.xml"/><Relationship Id="rId4" Type="http://schemas.openxmlformats.org/officeDocument/2006/relationships/diagramData" Target="../diagrams/data245.xml"/><Relationship Id="rId9" Type="http://schemas.openxmlformats.org/officeDocument/2006/relationships/image" Target="../media/image19.png"/></Relationships>
</file>

<file path=ppt/slides/_rels/slide142.xml.rels><?xml version="1.0" encoding="UTF-8" standalone="yes"?>
<Relationships xmlns="http://schemas.openxmlformats.org/package/2006/relationships"><Relationship Id="rId8" Type="http://schemas.microsoft.com/office/2007/relationships/diagramDrawing" Target="../diagrams/drawing246.xml"/><Relationship Id="rId13" Type="http://schemas.microsoft.com/office/2007/relationships/diagramDrawing" Target="../diagrams/drawing247.xml"/><Relationship Id="rId3" Type="http://schemas.openxmlformats.org/officeDocument/2006/relationships/image" Target="../media/image11.jpeg"/><Relationship Id="rId7" Type="http://schemas.openxmlformats.org/officeDocument/2006/relationships/diagramColors" Target="../diagrams/colors246.xml"/><Relationship Id="rId12" Type="http://schemas.openxmlformats.org/officeDocument/2006/relationships/diagramColors" Target="../diagrams/colors247.xml"/><Relationship Id="rId2" Type="http://schemas.openxmlformats.org/officeDocument/2006/relationships/notesSlide" Target="../notesSlides/notesSlide142.xml"/><Relationship Id="rId1" Type="http://schemas.openxmlformats.org/officeDocument/2006/relationships/slideLayout" Target="../slideLayouts/slideLayout14.xml"/><Relationship Id="rId6" Type="http://schemas.openxmlformats.org/officeDocument/2006/relationships/diagramQuickStyle" Target="../diagrams/quickStyle246.xml"/><Relationship Id="rId11" Type="http://schemas.openxmlformats.org/officeDocument/2006/relationships/diagramQuickStyle" Target="../diagrams/quickStyle247.xml"/><Relationship Id="rId5" Type="http://schemas.openxmlformats.org/officeDocument/2006/relationships/diagramLayout" Target="../diagrams/layout246.xml"/><Relationship Id="rId10" Type="http://schemas.openxmlformats.org/officeDocument/2006/relationships/diagramLayout" Target="../diagrams/layout247.xml"/><Relationship Id="rId4" Type="http://schemas.openxmlformats.org/officeDocument/2006/relationships/diagramData" Target="../diagrams/data246.xml"/><Relationship Id="rId9" Type="http://schemas.openxmlformats.org/officeDocument/2006/relationships/diagramData" Target="../diagrams/data247.xml"/><Relationship Id="rId14" Type="http://schemas.openxmlformats.org/officeDocument/2006/relationships/slide" Target="slide62.xml"/></Relationships>
</file>

<file path=ppt/slides/_rels/slide143.xml.rels><?xml version="1.0" encoding="UTF-8" standalone="yes"?>
<Relationships xmlns="http://schemas.openxmlformats.org/package/2006/relationships"><Relationship Id="rId8" Type="http://schemas.microsoft.com/office/2007/relationships/diagramDrawing" Target="../diagrams/drawing248.xml"/><Relationship Id="rId13" Type="http://schemas.microsoft.com/office/2007/relationships/diagramDrawing" Target="../diagrams/drawing249.xml"/><Relationship Id="rId3" Type="http://schemas.openxmlformats.org/officeDocument/2006/relationships/image" Target="../media/image11.jpeg"/><Relationship Id="rId7" Type="http://schemas.openxmlformats.org/officeDocument/2006/relationships/diagramColors" Target="../diagrams/colors248.xml"/><Relationship Id="rId12" Type="http://schemas.openxmlformats.org/officeDocument/2006/relationships/diagramColors" Target="../diagrams/colors249.xml"/><Relationship Id="rId2" Type="http://schemas.openxmlformats.org/officeDocument/2006/relationships/notesSlide" Target="../notesSlides/notesSlide143.xml"/><Relationship Id="rId1" Type="http://schemas.openxmlformats.org/officeDocument/2006/relationships/slideLayout" Target="../slideLayouts/slideLayout41.xml"/><Relationship Id="rId6" Type="http://schemas.openxmlformats.org/officeDocument/2006/relationships/diagramQuickStyle" Target="../diagrams/quickStyle248.xml"/><Relationship Id="rId11" Type="http://schemas.openxmlformats.org/officeDocument/2006/relationships/diagramQuickStyle" Target="../diagrams/quickStyle249.xml"/><Relationship Id="rId5" Type="http://schemas.openxmlformats.org/officeDocument/2006/relationships/diagramLayout" Target="../diagrams/layout248.xml"/><Relationship Id="rId10" Type="http://schemas.openxmlformats.org/officeDocument/2006/relationships/diagramLayout" Target="../diagrams/layout249.xml"/><Relationship Id="rId4" Type="http://schemas.openxmlformats.org/officeDocument/2006/relationships/diagramData" Target="../diagrams/data248.xml"/><Relationship Id="rId9" Type="http://schemas.openxmlformats.org/officeDocument/2006/relationships/diagramData" Target="../diagrams/data249.xml"/><Relationship Id="rId14" Type="http://schemas.openxmlformats.org/officeDocument/2006/relationships/slide" Target="slide62.xml"/></Relationships>
</file>

<file path=ppt/slides/_rels/slide144.xml.rels><?xml version="1.0" encoding="UTF-8" standalone="yes"?>
<Relationships xmlns="http://schemas.openxmlformats.org/package/2006/relationships"><Relationship Id="rId8" Type="http://schemas.microsoft.com/office/2007/relationships/diagramDrawing" Target="../diagrams/drawing250.xml"/><Relationship Id="rId13" Type="http://schemas.microsoft.com/office/2007/relationships/diagramDrawing" Target="../diagrams/drawing251.xml"/><Relationship Id="rId3" Type="http://schemas.openxmlformats.org/officeDocument/2006/relationships/image" Target="../media/image11.jpeg"/><Relationship Id="rId7" Type="http://schemas.openxmlformats.org/officeDocument/2006/relationships/diagramColors" Target="../diagrams/colors250.xml"/><Relationship Id="rId12" Type="http://schemas.openxmlformats.org/officeDocument/2006/relationships/diagramColors" Target="../diagrams/colors251.xml"/><Relationship Id="rId2" Type="http://schemas.openxmlformats.org/officeDocument/2006/relationships/notesSlide" Target="../notesSlides/notesSlide144.xml"/><Relationship Id="rId1" Type="http://schemas.openxmlformats.org/officeDocument/2006/relationships/slideLayout" Target="../slideLayouts/slideLayout14.xml"/><Relationship Id="rId6" Type="http://schemas.openxmlformats.org/officeDocument/2006/relationships/diagramQuickStyle" Target="../diagrams/quickStyle250.xml"/><Relationship Id="rId11" Type="http://schemas.openxmlformats.org/officeDocument/2006/relationships/diagramQuickStyle" Target="../diagrams/quickStyle251.xml"/><Relationship Id="rId5" Type="http://schemas.openxmlformats.org/officeDocument/2006/relationships/diagramLayout" Target="../diagrams/layout250.xml"/><Relationship Id="rId10" Type="http://schemas.openxmlformats.org/officeDocument/2006/relationships/diagramLayout" Target="../diagrams/layout251.xml"/><Relationship Id="rId4" Type="http://schemas.openxmlformats.org/officeDocument/2006/relationships/diagramData" Target="../diagrams/data250.xml"/><Relationship Id="rId9" Type="http://schemas.openxmlformats.org/officeDocument/2006/relationships/diagramData" Target="../diagrams/data251.xml"/><Relationship Id="rId14" Type="http://schemas.openxmlformats.org/officeDocument/2006/relationships/slide" Target="slide62.xml"/></Relationships>
</file>

<file path=ppt/slides/_rels/slide145.xml.rels><?xml version="1.0" encoding="UTF-8" standalone="yes"?>
<Relationships xmlns="http://schemas.openxmlformats.org/package/2006/relationships"><Relationship Id="rId8" Type="http://schemas.microsoft.com/office/2007/relationships/diagramDrawing" Target="../diagrams/drawing252.xml"/><Relationship Id="rId13" Type="http://schemas.microsoft.com/office/2007/relationships/diagramDrawing" Target="../diagrams/drawing253.xml"/><Relationship Id="rId3" Type="http://schemas.openxmlformats.org/officeDocument/2006/relationships/image" Target="../media/image11.jpeg"/><Relationship Id="rId7" Type="http://schemas.openxmlformats.org/officeDocument/2006/relationships/diagramColors" Target="../diagrams/colors252.xml"/><Relationship Id="rId12" Type="http://schemas.openxmlformats.org/officeDocument/2006/relationships/diagramColors" Target="../diagrams/colors253.xml"/><Relationship Id="rId2" Type="http://schemas.openxmlformats.org/officeDocument/2006/relationships/notesSlide" Target="../notesSlides/notesSlide145.xml"/><Relationship Id="rId1" Type="http://schemas.openxmlformats.org/officeDocument/2006/relationships/slideLayout" Target="../slideLayouts/slideLayout55.xml"/><Relationship Id="rId6" Type="http://schemas.openxmlformats.org/officeDocument/2006/relationships/diagramQuickStyle" Target="../diagrams/quickStyle252.xml"/><Relationship Id="rId11" Type="http://schemas.openxmlformats.org/officeDocument/2006/relationships/diagramQuickStyle" Target="../diagrams/quickStyle253.xml"/><Relationship Id="rId5" Type="http://schemas.openxmlformats.org/officeDocument/2006/relationships/diagramLayout" Target="../diagrams/layout252.xml"/><Relationship Id="rId15" Type="http://schemas.openxmlformats.org/officeDocument/2006/relationships/image" Target="../media/image73.png"/><Relationship Id="rId10" Type="http://schemas.openxmlformats.org/officeDocument/2006/relationships/diagramLayout" Target="../diagrams/layout253.xml"/><Relationship Id="rId4" Type="http://schemas.openxmlformats.org/officeDocument/2006/relationships/diagramData" Target="../diagrams/data252.xml"/><Relationship Id="rId9" Type="http://schemas.openxmlformats.org/officeDocument/2006/relationships/diagramData" Target="../diagrams/data253.xml"/><Relationship Id="rId14" Type="http://schemas.openxmlformats.org/officeDocument/2006/relationships/slide" Target="slide62.xml"/></Relationships>
</file>

<file path=ppt/slides/_rels/slide146.xml.rels><?xml version="1.0" encoding="UTF-8" standalone="yes"?>
<Relationships xmlns="http://schemas.openxmlformats.org/package/2006/relationships"><Relationship Id="rId8" Type="http://schemas.microsoft.com/office/2007/relationships/diagramDrawing" Target="../diagrams/drawing254.xml"/><Relationship Id="rId13" Type="http://schemas.microsoft.com/office/2007/relationships/diagramDrawing" Target="../diagrams/drawing255.xml"/><Relationship Id="rId3" Type="http://schemas.openxmlformats.org/officeDocument/2006/relationships/image" Target="../media/image11.jpeg"/><Relationship Id="rId7" Type="http://schemas.openxmlformats.org/officeDocument/2006/relationships/diagramColors" Target="../diagrams/colors254.xml"/><Relationship Id="rId12" Type="http://schemas.openxmlformats.org/officeDocument/2006/relationships/diagramColors" Target="../diagrams/colors255.xml"/><Relationship Id="rId2" Type="http://schemas.openxmlformats.org/officeDocument/2006/relationships/notesSlide" Target="../notesSlides/notesSlide146.xml"/><Relationship Id="rId1" Type="http://schemas.openxmlformats.org/officeDocument/2006/relationships/slideLayout" Target="../slideLayouts/slideLayout14.xml"/><Relationship Id="rId6" Type="http://schemas.openxmlformats.org/officeDocument/2006/relationships/diagramQuickStyle" Target="../diagrams/quickStyle254.xml"/><Relationship Id="rId11" Type="http://schemas.openxmlformats.org/officeDocument/2006/relationships/diagramQuickStyle" Target="../diagrams/quickStyle255.xml"/><Relationship Id="rId5" Type="http://schemas.openxmlformats.org/officeDocument/2006/relationships/diagramLayout" Target="../diagrams/layout254.xml"/><Relationship Id="rId15" Type="http://schemas.openxmlformats.org/officeDocument/2006/relationships/image" Target="../media/image74.png"/><Relationship Id="rId10" Type="http://schemas.openxmlformats.org/officeDocument/2006/relationships/diagramLayout" Target="../diagrams/layout255.xml"/><Relationship Id="rId4" Type="http://schemas.openxmlformats.org/officeDocument/2006/relationships/diagramData" Target="../diagrams/data254.xml"/><Relationship Id="rId9" Type="http://schemas.openxmlformats.org/officeDocument/2006/relationships/diagramData" Target="../diagrams/data255.xml"/><Relationship Id="rId14" Type="http://schemas.openxmlformats.org/officeDocument/2006/relationships/slide" Target="slide62.xml"/></Relationships>
</file>

<file path=ppt/slides/_rels/slide147.xml.rels><?xml version="1.0" encoding="UTF-8" standalone="yes"?>
<Relationships xmlns="http://schemas.openxmlformats.org/package/2006/relationships"><Relationship Id="rId8" Type="http://schemas.microsoft.com/office/2007/relationships/diagramDrawing" Target="../diagrams/drawing256.xml"/><Relationship Id="rId13" Type="http://schemas.microsoft.com/office/2007/relationships/diagramDrawing" Target="../diagrams/drawing257.xml"/><Relationship Id="rId3" Type="http://schemas.openxmlformats.org/officeDocument/2006/relationships/image" Target="../media/image11.jpeg"/><Relationship Id="rId7" Type="http://schemas.openxmlformats.org/officeDocument/2006/relationships/diagramColors" Target="../diagrams/colors256.xml"/><Relationship Id="rId12" Type="http://schemas.openxmlformats.org/officeDocument/2006/relationships/diagramColors" Target="../diagrams/colors257.xml"/><Relationship Id="rId2" Type="http://schemas.openxmlformats.org/officeDocument/2006/relationships/notesSlide" Target="../notesSlides/notesSlide147.xml"/><Relationship Id="rId1" Type="http://schemas.openxmlformats.org/officeDocument/2006/relationships/slideLayout" Target="../slideLayouts/slideLayout69.xml"/><Relationship Id="rId6" Type="http://schemas.openxmlformats.org/officeDocument/2006/relationships/diagramQuickStyle" Target="../diagrams/quickStyle256.xml"/><Relationship Id="rId11" Type="http://schemas.openxmlformats.org/officeDocument/2006/relationships/diagramQuickStyle" Target="../diagrams/quickStyle257.xml"/><Relationship Id="rId5" Type="http://schemas.openxmlformats.org/officeDocument/2006/relationships/diagramLayout" Target="../diagrams/layout256.xml"/><Relationship Id="rId15" Type="http://schemas.openxmlformats.org/officeDocument/2006/relationships/image" Target="../media/image75.png"/><Relationship Id="rId10" Type="http://schemas.openxmlformats.org/officeDocument/2006/relationships/diagramLayout" Target="../diagrams/layout257.xml"/><Relationship Id="rId4" Type="http://schemas.openxmlformats.org/officeDocument/2006/relationships/diagramData" Target="../diagrams/data256.xml"/><Relationship Id="rId9" Type="http://schemas.openxmlformats.org/officeDocument/2006/relationships/diagramData" Target="../diagrams/data257.xml"/><Relationship Id="rId14" Type="http://schemas.openxmlformats.org/officeDocument/2006/relationships/slide" Target="slide62.xml"/></Relationships>
</file>

<file path=ppt/slides/_rels/slide148.xml.rels><?xml version="1.0" encoding="UTF-8" standalone="yes"?>
<Relationships xmlns="http://schemas.openxmlformats.org/package/2006/relationships"><Relationship Id="rId8" Type="http://schemas.microsoft.com/office/2007/relationships/diagramDrawing" Target="../diagrams/drawing258.xml"/><Relationship Id="rId3" Type="http://schemas.openxmlformats.org/officeDocument/2006/relationships/image" Target="../media/image11.jpeg"/><Relationship Id="rId7" Type="http://schemas.openxmlformats.org/officeDocument/2006/relationships/diagramColors" Target="../diagrams/colors258.xml"/><Relationship Id="rId2" Type="http://schemas.openxmlformats.org/officeDocument/2006/relationships/notesSlide" Target="../notesSlides/notesSlide148.xml"/><Relationship Id="rId1" Type="http://schemas.openxmlformats.org/officeDocument/2006/relationships/slideLayout" Target="../slideLayouts/slideLayout14.xml"/><Relationship Id="rId6" Type="http://schemas.openxmlformats.org/officeDocument/2006/relationships/diagramQuickStyle" Target="../diagrams/quickStyle258.xml"/><Relationship Id="rId5" Type="http://schemas.openxmlformats.org/officeDocument/2006/relationships/diagramLayout" Target="../diagrams/layout258.xml"/><Relationship Id="rId4" Type="http://schemas.openxmlformats.org/officeDocument/2006/relationships/diagramData" Target="../diagrams/data258.xml"/><Relationship Id="rId9" Type="http://schemas.openxmlformats.org/officeDocument/2006/relationships/slide" Target="slide62.xml"/></Relationships>
</file>

<file path=ppt/slides/_rels/slide149.xml.rels><?xml version="1.0" encoding="UTF-8" standalone="yes"?>
<Relationships xmlns="http://schemas.openxmlformats.org/package/2006/relationships"><Relationship Id="rId8" Type="http://schemas.microsoft.com/office/2007/relationships/diagramDrawing" Target="../diagrams/drawing259.xml"/><Relationship Id="rId3" Type="http://schemas.openxmlformats.org/officeDocument/2006/relationships/image" Target="../media/image11.jpeg"/><Relationship Id="rId7" Type="http://schemas.openxmlformats.org/officeDocument/2006/relationships/diagramColors" Target="../diagrams/colors259.xml"/><Relationship Id="rId2" Type="http://schemas.openxmlformats.org/officeDocument/2006/relationships/notesSlide" Target="../notesSlides/notesSlide149.xml"/><Relationship Id="rId1" Type="http://schemas.openxmlformats.org/officeDocument/2006/relationships/slideLayout" Target="../slideLayouts/slideLayout83.xml"/><Relationship Id="rId6" Type="http://schemas.openxmlformats.org/officeDocument/2006/relationships/diagramQuickStyle" Target="../diagrams/quickStyle259.xml"/><Relationship Id="rId5" Type="http://schemas.openxmlformats.org/officeDocument/2006/relationships/diagramLayout" Target="../diagrams/layout259.xml"/><Relationship Id="rId4" Type="http://schemas.openxmlformats.org/officeDocument/2006/relationships/diagramData" Target="../diagrams/data259.xml"/><Relationship Id="rId9" Type="http://schemas.openxmlformats.org/officeDocument/2006/relationships/slide" Target="slide62.xml"/></Relationships>
</file>

<file path=ppt/slides/_rels/slide15.xml.rels><?xml version="1.0" encoding="UTF-8" standalone="yes"?>
<Relationships xmlns="http://schemas.openxmlformats.org/package/2006/relationships"><Relationship Id="rId8" Type="http://schemas.microsoft.com/office/2007/relationships/diagramDrawing" Target="../diagrams/drawing31.xml"/><Relationship Id="rId13" Type="http://schemas.openxmlformats.org/officeDocument/2006/relationships/diagramQuickStyle" Target="../diagrams/quickStyle32.xml"/><Relationship Id="rId18" Type="http://schemas.openxmlformats.org/officeDocument/2006/relationships/diagramQuickStyle" Target="../diagrams/quickStyle33.xml"/><Relationship Id="rId3" Type="http://schemas.openxmlformats.org/officeDocument/2006/relationships/image" Target="../media/image11.jpeg"/><Relationship Id="rId7" Type="http://schemas.openxmlformats.org/officeDocument/2006/relationships/diagramColors" Target="../diagrams/colors31.xml"/><Relationship Id="rId12" Type="http://schemas.openxmlformats.org/officeDocument/2006/relationships/diagramLayout" Target="../diagrams/layout32.xml"/><Relationship Id="rId17" Type="http://schemas.openxmlformats.org/officeDocument/2006/relationships/diagramLayout" Target="../diagrams/layout33.xml"/><Relationship Id="rId2" Type="http://schemas.openxmlformats.org/officeDocument/2006/relationships/notesSlide" Target="../notesSlides/notesSlide15.xml"/><Relationship Id="rId16" Type="http://schemas.openxmlformats.org/officeDocument/2006/relationships/diagramData" Target="../diagrams/data33.xml"/><Relationship Id="rId20" Type="http://schemas.microsoft.com/office/2007/relationships/diagramDrawing" Target="../diagrams/drawing33.xml"/><Relationship Id="rId1" Type="http://schemas.openxmlformats.org/officeDocument/2006/relationships/slideLayout" Target="../slideLayouts/slideLayout755.xml"/><Relationship Id="rId6" Type="http://schemas.openxmlformats.org/officeDocument/2006/relationships/diagramQuickStyle" Target="../diagrams/quickStyle31.xml"/><Relationship Id="rId11" Type="http://schemas.openxmlformats.org/officeDocument/2006/relationships/diagramData" Target="../diagrams/data32.xml"/><Relationship Id="rId5" Type="http://schemas.openxmlformats.org/officeDocument/2006/relationships/diagramLayout" Target="../diagrams/layout31.xml"/><Relationship Id="rId15" Type="http://schemas.microsoft.com/office/2007/relationships/diagramDrawing" Target="../diagrams/drawing32.xml"/><Relationship Id="rId10" Type="http://schemas.openxmlformats.org/officeDocument/2006/relationships/image" Target="../media/image22.png"/><Relationship Id="rId19" Type="http://schemas.openxmlformats.org/officeDocument/2006/relationships/diagramColors" Target="../diagrams/colors33.xml"/><Relationship Id="rId4" Type="http://schemas.openxmlformats.org/officeDocument/2006/relationships/diagramData" Target="../diagrams/data31.xml"/><Relationship Id="rId9" Type="http://schemas.openxmlformats.org/officeDocument/2006/relationships/slide" Target="slide3.xml"/><Relationship Id="rId14" Type="http://schemas.openxmlformats.org/officeDocument/2006/relationships/diagramColors" Target="../diagrams/colors32.xml"/></Relationships>
</file>

<file path=ppt/slides/_rels/slide150.xml.rels><?xml version="1.0" encoding="UTF-8" standalone="yes"?>
<Relationships xmlns="http://schemas.openxmlformats.org/package/2006/relationships"><Relationship Id="rId8" Type="http://schemas.microsoft.com/office/2007/relationships/diagramDrawing" Target="../diagrams/drawing260.xml"/><Relationship Id="rId13" Type="http://schemas.openxmlformats.org/officeDocument/2006/relationships/diagramColors" Target="../diagrams/colors261.xml"/><Relationship Id="rId3" Type="http://schemas.openxmlformats.org/officeDocument/2006/relationships/image" Target="../media/image11.jpeg"/><Relationship Id="rId7" Type="http://schemas.openxmlformats.org/officeDocument/2006/relationships/diagramColors" Target="../diagrams/colors260.xml"/><Relationship Id="rId12" Type="http://schemas.openxmlformats.org/officeDocument/2006/relationships/diagramQuickStyle" Target="../diagrams/quickStyle261.xml"/><Relationship Id="rId2" Type="http://schemas.openxmlformats.org/officeDocument/2006/relationships/notesSlide" Target="../notesSlides/notesSlide150.xml"/><Relationship Id="rId1" Type="http://schemas.openxmlformats.org/officeDocument/2006/relationships/slideLayout" Target="../slideLayouts/slideLayout14.xml"/><Relationship Id="rId6" Type="http://schemas.openxmlformats.org/officeDocument/2006/relationships/diagramQuickStyle" Target="../diagrams/quickStyle260.xml"/><Relationship Id="rId11" Type="http://schemas.openxmlformats.org/officeDocument/2006/relationships/diagramLayout" Target="../diagrams/layout261.xml"/><Relationship Id="rId5" Type="http://schemas.openxmlformats.org/officeDocument/2006/relationships/diagramLayout" Target="../diagrams/layout260.xml"/><Relationship Id="rId10" Type="http://schemas.openxmlformats.org/officeDocument/2006/relationships/diagramData" Target="../diagrams/data261.xml"/><Relationship Id="rId4" Type="http://schemas.openxmlformats.org/officeDocument/2006/relationships/diagramData" Target="../diagrams/data260.xml"/><Relationship Id="rId9" Type="http://schemas.openxmlformats.org/officeDocument/2006/relationships/slide" Target="slide62.xml"/><Relationship Id="rId14" Type="http://schemas.microsoft.com/office/2007/relationships/diagramDrawing" Target="../diagrams/drawing261.xml"/></Relationships>
</file>

<file path=ppt/slides/_rels/slide151.xml.rels><?xml version="1.0" encoding="UTF-8" standalone="yes"?>
<Relationships xmlns="http://schemas.openxmlformats.org/package/2006/relationships"><Relationship Id="rId8" Type="http://schemas.microsoft.com/office/2007/relationships/diagramDrawing" Target="../diagrams/drawing262.xml"/><Relationship Id="rId13" Type="http://schemas.microsoft.com/office/2007/relationships/diagramDrawing" Target="../diagrams/drawing263.xml"/><Relationship Id="rId3" Type="http://schemas.openxmlformats.org/officeDocument/2006/relationships/image" Target="../media/image11.jpeg"/><Relationship Id="rId7" Type="http://schemas.openxmlformats.org/officeDocument/2006/relationships/diagramColors" Target="../diagrams/colors262.xml"/><Relationship Id="rId12" Type="http://schemas.openxmlformats.org/officeDocument/2006/relationships/diagramColors" Target="../diagrams/colors263.xml"/><Relationship Id="rId2" Type="http://schemas.openxmlformats.org/officeDocument/2006/relationships/notesSlide" Target="../notesSlides/notesSlide151.xml"/><Relationship Id="rId1" Type="http://schemas.openxmlformats.org/officeDocument/2006/relationships/slideLayout" Target="../slideLayouts/slideLayout97.xml"/><Relationship Id="rId6" Type="http://schemas.openxmlformats.org/officeDocument/2006/relationships/diagramQuickStyle" Target="../diagrams/quickStyle262.xml"/><Relationship Id="rId11" Type="http://schemas.openxmlformats.org/officeDocument/2006/relationships/diagramQuickStyle" Target="../diagrams/quickStyle263.xml"/><Relationship Id="rId5" Type="http://schemas.openxmlformats.org/officeDocument/2006/relationships/diagramLayout" Target="../diagrams/layout262.xml"/><Relationship Id="rId10" Type="http://schemas.openxmlformats.org/officeDocument/2006/relationships/diagramLayout" Target="../diagrams/layout263.xml"/><Relationship Id="rId4" Type="http://schemas.openxmlformats.org/officeDocument/2006/relationships/diagramData" Target="../diagrams/data262.xml"/><Relationship Id="rId9" Type="http://schemas.openxmlformats.org/officeDocument/2006/relationships/diagramData" Target="../diagrams/data263.xml"/><Relationship Id="rId14" Type="http://schemas.openxmlformats.org/officeDocument/2006/relationships/slide" Target="slide62.xml"/></Relationships>
</file>

<file path=ppt/slides/_rels/slide152.xml.rels><?xml version="1.0" encoding="UTF-8" standalone="yes"?>
<Relationships xmlns="http://schemas.openxmlformats.org/package/2006/relationships"><Relationship Id="rId8" Type="http://schemas.microsoft.com/office/2007/relationships/diagramDrawing" Target="../diagrams/drawing264.xml"/><Relationship Id="rId13" Type="http://schemas.microsoft.com/office/2007/relationships/diagramDrawing" Target="../diagrams/drawing265.xml"/><Relationship Id="rId3" Type="http://schemas.openxmlformats.org/officeDocument/2006/relationships/image" Target="../media/image11.jpeg"/><Relationship Id="rId7" Type="http://schemas.openxmlformats.org/officeDocument/2006/relationships/diagramColors" Target="../diagrams/colors264.xml"/><Relationship Id="rId12" Type="http://schemas.openxmlformats.org/officeDocument/2006/relationships/diagramColors" Target="../diagrams/colors265.xml"/><Relationship Id="rId2" Type="http://schemas.openxmlformats.org/officeDocument/2006/relationships/notesSlide" Target="../notesSlides/notesSlide152.xml"/><Relationship Id="rId1" Type="http://schemas.openxmlformats.org/officeDocument/2006/relationships/slideLayout" Target="../slideLayouts/slideLayout111.xml"/><Relationship Id="rId6" Type="http://schemas.openxmlformats.org/officeDocument/2006/relationships/diagramQuickStyle" Target="../diagrams/quickStyle264.xml"/><Relationship Id="rId11" Type="http://schemas.openxmlformats.org/officeDocument/2006/relationships/diagramQuickStyle" Target="../diagrams/quickStyle265.xml"/><Relationship Id="rId5" Type="http://schemas.openxmlformats.org/officeDocument/2006/relationships/diagramLayout" Target="../diagrams/layout264.xml"/><Relationship Id="rId10" Type="http://schemas.openxmlformats.org/officeDocument/2006/relationships/diagramLayout" Target="../diagrams/layout265.xml"/><Relationship Id="rId4" Type="http://schemas.openxmlformats.org/officeDocument/2006/relationships/diagramData" Target="../diagrams/data264.xml"/><Relationship Id="rId9" Type="http://schemas.openxmlformats.org/officeDocument/2006/relationships/diagramData" Target="../diagrams/data265.xml"/><Relationship Id="rId14" Type="http://schemas.openxmlformats.org/officeDocument/2006/relationships/slide" Target="slide62.xml"/></Relationships>
</file>

<file path=ppt/slides/_rels/slide153.xml.rels><?xml version="1.0" encoding="UTF-8" standalone="yes"?>
<Relationships xmlns="http://schemas.openxmlformats.org/package/2006/relationships"><Relationship Id="rId8" Type="http://schemas.microsoft.com/office/2007/relationships/diagramDrawing" Target="../diagrams/drawing266.xml"/><Relationship Id="rId3" Type="http://schemas.openxmlformats.org/officeDocument/2006/relationships/image" Target="../media/image11.jpeg"/><Relationship Id="rId7" Type="http://schemas.openxmlformats.org/officeDocument/2006/relationships/diagramColors" Target="../diagrams/colors266.xml"/><Relationship Id="rId2" Type="http://schemas.openxmlformats.org/officeDocument/2006/relationships/notesSlide" Target="../notesSlides/notesSlide153.xml"/><Relationship Id="rId1" Type="http://schemas.openxmlformats.org/officeDocument/2006/relationships/slideLayout" Target="../slideLayouts/slideLayout14.xml"/><Relationship Id="rId6" Type="http://schemas.openxmlformats.org/officeDocument/2006/relationships/diagramQuickStyle" Target="../diagrams/quickStyle266.xml"/><Relationship Id="rId5" Type="http://schemas.openxmlformats.org/officeDocument/2006/relationships/diagramLayout" Target="../diagrams/layout266.xml"/><Relationship Id="rId4" Type="http://schemas.openxmlformats.org/officeDocument/2006/relationships/diagramData" Target="../diagrams/data266.xml"/><Relationship Id="rId9" Type="http://schemas.openxmlformats.org/officeDocument/2006/relationships/slide" Target="slide62.xml"/></Relationships>
</file>

<file path=ppt/slides/_rels/slide154.xml.rels><?xml version="1.0" encoding="UTF-8" standalone="yes"?>
<Relationships xmlns="http://schemas.openxmlformats.org/package/2006/relationships"><Relationship Id="rId8" Type="http://schemas.microsoft.com/office/2007/relationships/diagramDrawing" Target="../diagrams/drawing267.xml"/><Relationship Id="rId3" Type="http://schemas.openxmlformats.org/officeDocument/2006/relationships/image" Target="../media/image11.jpeg"/><Relationship Id="rId7" Type="http://schemas.openxmlformats.org/officeDocument/2006/relationships/diagramColors" Target="../diagrams/colors267.xml"/><Relationship Id="rId2" Type="http://schemas.openxmlformats.org/officeDocument/2006/relationships/notesSlide" Target="../notesSlides/notesSlide154.xml"/><Relationship Id="rId1" Type="http://schemas.openxmlformats.org/officeDocument/2006/relationships/slideLayout" Target="../slideLayouts/slideLayout14.xml"/><Relationship Id="rId6" Type="http://schemas.openxmlformats.org/officeDocument/2006/relationships/diagramQuickStyle" Target="../diagrams/quickStyle267.xml"/><Relationship Id="rId5" Type="http://schemas.openxmlformats.org/officeDocument/2006/relationships/diagramLayout" Target="../diagrams/layout267.xml"/><Relationship Id="rId4" Type="http://schemas.openxmlformats.org/officeDocument/2006/relationships/diagramData" Target="../diagrams/data267.xml"/><Relationship Id="rId9" Type="http://schemas.openxmlformats.org/officeDocument/2006/relationships/image" Target="../media/image19.png"/></Relationships>
</file>

<file path=ppt/slides/_rels/slide155.xml.rels><?xml version="1.0" encoding="UTF-8" standalone="yes"?>
<Relationships xmlns="http://schemas.openxmlformats.org/package/2006/relationships"><Relationship Id="rId8" Type="http://schemas.microsoft.com/office/2007/relationships/diagramDrawing" Target="../diagrams/drawing268.xml"/><Relationship Id="rId3" Type="http://schemas.openxmlformats.org/officeDocument/2006/relationships/image" Target="../media/image11.jpeg"/><Relationship Id="rId7" Type="http://schemas.openxmlformats.org/officeDocument/2006/relationships/diagramColors" Target="../diagrams/colors268.xml"/><Relationship Id="rId2" Type="http://schemas.openxmlformats.org/officeDocument/2006/relationships/notesSlide" Target="../notesSlides/notesSlide155.xml"/><Relationship Id="rId1" Type="http://schemas.openxmlformats.org/officeDocument/2006/relationships/slideLayout" Target="../slideLayouts/slideLayout14.xml"/><Relationship Id="rId6" Type="http://schemas.openxmlformats.org/officeDocument/2006/relationships/diagramQuickStyle" Target="../diagrams/quickStyle268.xml"/><Relationship Id="rId5" Type="http://schemas.openxmlformats.org/officeDocument/2006/relationships/diagramLayout" Target="../diagrams/layout268.xml"/><Relationship Id="rId4" Type="http://schemas.openxmlformats.org/officeDocument/2006/relationships/diagramData" Target="../diagrams/data268.xml"/><Relationship Id="rId9" Type="http://schemas.openxmlformats.org/officeDocument/2006/relationships/slide" Target="slide62.xml"/></Relationships>
</file>

<file path=ppt/slides/_rels/slide16.xml.rels><?xml version="1.0" encoding="UTF-8" standalone="yes"?>
<Relationships xmlns="http://schemas.openxmlformats.org/package/2006/relationships"><Relationship Id="rId8" Type="http://schemas.microsoft.com/office/2007/relationships/diagramDrawing" Target="../diagrams/drawing34.xml"/><Relationship Id="rId13" Type="http://schemas.openxmlformats.org/officeDocument/2006/relationships/diagramQuickStyle" Target="../diagrams/quickStyle35.xml"/><Relationship Id="rId3" Type="http://schemas.openxmlformats.org/officeDocument/2006/relationships/image" Target="../media/image11.jpeg"/><Relationship Id="rId7" Type="http://schemas.openxmlformats.org/officeDocument/2006/relationships/diagramColors" Target="../diagrams/colors34.xml"/><Relationship Id="rId12" Type="http://schemas.openxmlformats.org/officeDocument/2006/relationships/diagramLayout" Target="../diagrams/layout35.xml"/><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diagramQuickStyle" Target="../diagrams/quickStyle34.xml"/><Relationship Id="rId11" Type="http://schemas.openxmlformats.org/officeDocument/2006/relationships/diagramData" Target="../diagrams/data35.xml"/><Relationship Id="rId5" Type="http://schemas.openxmlformats.org/officeDocument/2006/relationships/diagramLayout" Target="../diagrams/layout34.xml"/><Relationship Id="rId15" Type="http://schemas.microsoft.com/office/2007/relationships/diagramDrawing" Target="../diagrams/drawing35.xml"/><Relationship Id="rId10" Type="http://schemas.openxmlformats.org/officeDocument/2006/relationships/image" Target="../media/image23.png"/><Relationship Id="rId4" Type="http://schemas.openxmlformats.org/officeDocument/2006/relationships/diagramData" Target="../diagrams/data34.xml"/><Relationship Id="rId9" Type="http://schemas.openxmlformats.org/officeDocument/2006/relationships/slide" Target="slide3.xml"/><Relationship Id="rId14" Type="http://schemas.openxmlformats.org/officeDocument/2006/relationships/diagramColors" Target="../diagrams/colors35.xml"/></Relationships>
</file>

<file path=ppt/slides/_rels/slide17.xml.rels><?xml version="1.0" encoding="UTF-8" standalone="yes"?>
<Relationships xmlns="http://schemas.openxmlformats.org/package/2006/relationships"><Relationship Id="rId8" Type="http://schemas.microsoft.com/office/2007/relationships/diagramDrawing" Target="../diagrams/drawing36.xml"/><Relationship Id="rId3" Type="http://schemas.openxmlformats.org/officeDocument/2006/relationships/image" Target="../media/image11.jpeg"/><Relationship Id="rId7" Type="http://schemas.openxmlformats.org/officeDocument/2006/relationships/diagramColors" Target="../diagrams/colors36.xml"/><Relationship Id="rId2" Type="http://schemas.openxmlformats.org/officeDocument/2006/relationships/notesSlide" Target="../notesSlides/notesSlide17.xml"/><Relationship Id="rId1" Type="http://schemas.openxmlformats.org/officeDocument/2006/relationships/slideLayout" Target="../slideLayouts/slideLayout769.xml"/><Relationship Id="rId6" Type="http://schemas.openxmlformats.org/officeDocument/2006/relationships/diagramQuickStyle" Target="../diagrams/quickStyle36.xml"/><Relationship Id="rId5" Type="http://schemas.openxmlformats.org/officeDocument/2006/relationships/diagramLayout" Target="../diagrams/layout36.xml"/><Relationship Id="rId4" Type="http://schemas.openxmlformats.org/officeDocument/2006/relationships/diagramData" Target="../diagrams/data36.xml"/><Relationship Id="rId9" Type="http://schemas.openxmlformats.org/officeDocument/2006/relationships/slide" Target="slide3.xml"/></Relationships>
</file>

<file path=ppt/slides/_rels/slide18.xml.rels><?xml version="1.0" encoding="UTF-8" standalone="yes"?>
<Relationships xmlns="http://schemas.openxmlformats.org/package/2006/relationships"><Relationship Id="rId8" Type="http://schemas.microsoft.com/office/2007/relationships/diagramDrawing" Target="../diagrams/drawing37.xml"/><Relationship Id="rId3" Type="http://schemas.openxmlformats.org/officeDocument/2006/relationships/image" Target="../media/image11.jpeg"/><Relationship Id="rId7" Type="http://schemas.openxmlformats.org/officeDocument/2006/relationships/diagramColors" Target="../diagrams/colors37.xml"/><Relationship Id="rId2" Type="http://schemas.openxmlformats.org/officeDocument/2006/relationships/notesSlide" Target="../notesSlides/notesSlide18.xml"/><Relationship Id="rId1" Type="http://schemas.openxmlformats.org/officeDocument/2006/relationships/slideLayout" Target="../slideLayouts/slideLayout14.xml"/><Relationship Id="rId6" Type="http://schemas.openxmlformats.org/officeDocument/2006/relationships/diagramQuickStyle" Target="../diagrams/quickStyle37.xml"/><Relationship Id="rId11" Type="http://schemas.openxmlformats.org/officeDocument/2006/relationships/image" Target="../media/image25.png"/><Relationship Id="rId5" Type="http://schemas.openxmlformats.org/officeDocument/2006/relationships/diagramLayout" Target="../diagrams/layout37.xml"/><Relationship Id="rId10" Type="http://schemas.openxmlformats.org/officeDocument/2006/relationships/image" Target="../media/image24.png"/><Relationship Id="rId4" Type="http://schemas.openxmlformats.org/officeDocument/2006/relationships/diagramData" Target="../diagrams/data37.xml"/><Relationship Id="rId9" Type="http://schemas.openxmlformats.org/officeDocument/2006/relationships/slide" Target="slide3.xml"/></Relationships>
</file>

<file path=ppt/slides/_rels/slide19.xml.rels><?xml version="1.0" encoding="UTF-8" standalone="yes"?>
<Relationships xmlns="http://schemas.openxmlformats.org/package/2006/relationships"><Relationship Id="rId8" Type="http://schemas.microsoft.com/office/2007/relationships/diagramDrawing" Target="../diagrams/drawing38.xml"/><Relationship Id="rId13" Type="http://schemas.openxmlformats.org/officeDocument/2006/relationships/diagramColors" Target="../diagrams/colors39.xml"/><Relationship Id="rId3" Type="http://schemas.openxmlformats.org/officeDocument/2006/relationships/image" Target="../media/image11.jpeg"/><Relationship Id="rId7" Type="http://schemas.openxmlformats.org/officeDocument/2006/relationships/diagramColors" Target="../diagrams/colors38.xml"/><Relationship Id="rId12" Type="http://schemas.openxmlformats.org/officeDocument/2006/relationships/diagramQuickStyle" Target="../diagrams/quickStyle39.xml"/><Relationship Id="rId2" Type="http://schemas.openxmlformats.org/officeDocument/2006/relationships/notesSlide" Target="../notesSlides/notesSlide19.xml"/><Relationship Id="rId1" Type="http://schemas.openxmlformats.org/officeDocument/2006/relationships/slideLayout" Target="../slideLayouts/slideLayout783.xml"/><Relationship Id="rId6" Type="http://schemas.openxmlformats.org/officeDocument/2006/relationships/diagramQuickStyle" Target="../diagrams/quickStyle38.xml"/><Relationship Id="rId11" Type="http://schemas.openxmlformats.org/officeDocument/2006/relationships/diagramLayout" Target="../diagrams/layout39.xml"/><Relationship Id="rId5" Type="http://schemas.openxmlformats.org/officeDocument/2006/relationships/diagramLayout" Target="../diagrams/layout38.xml"/><Relationship Id="rId10" Type="http://schemas.openxmlformats.org/officeDocument/2006/relationships/diagramData" Target="../diagrams/data39.xml"/><Relationship Id="rId4" Type="http://schemas.openxmlformats.org/officeDocument/2006/relationships/diagramData" Target="../diagrams/data38.xml"/><Relationship Id="rId9" Type="http://schemas.openxmlformats.org/officeDocument/2006/relationships/slide" Target="slide3.xml"/><Relationship Id="rId14" Type="http://schemas.microsoft.com/office/2007/relationships/diagramDrawing" Target="../diagrams/drawing39.xml"/></Relationships>
</file>

<file path=ppt/slides/_rels/slide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1.jpeg"/><Relationship Id="rId7" Type="http://schemas.openxmlformats.org/officeDocument/2006/relationships/diagramColors" Target="../diagrams/colors1.xml"/><Relationship Id="rId2" Type="http://schemas.openxmlformats.org/officeDocument/2006/relationships/notesSlide" Target="../notesSlides/notesSlide2.xml"/><Relationship Id="rId1" Type="http://schemas.openxmlformats.org/officeDocument/2006/relationships/slideLayout" Target="../slideLayouts/slideLayout657.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 Id="rId9" Type="http://schemas.openxmlformats.org/officeDocument/2006/relationships/image" Target="../media/image19.png"/></Relationships>
</file>

<file path=ppt/slides/_rels/slide20.xml.rels><?xml version="1.0" encoding="UTF-8" standalone="yes"?>
<Relationships xmlns="http://schemas.openxmlformats.org/package/2006/relationships"><Relationship Id="rId8" Type="http://schemas.microsoft.com/office/2007/relationships/diagramDrawing" Target="../diagrams/drawing40.xml"/><Relationship Id="rId3" Type="http://schemas.openxmlformats.org/officeDocument/2006/relationships/image" Target="../media/image11.jpeg"/><Relationship Id="rId7" Type="http://schemas.openxmlformats.org/officeDocument/2006/relationships/diagramColors" Target="../diagrams/colors40.xml"/><Relationship Id="rId2" Type="http://schemas.openxmlformats.org/officeDocument/2006/relationships/notesSlide" Target="../notesSlides/notesSlide20.xml"/><Relationship Id="rId1" Type="http://schemas.openxmlformats.org/officeDocument/2006/relationships/slideLayout" Target="../slideLayouts/slideLayout14.xml"/><Relationship Id="rId6" Type="http://schemas.openxmlformats.org/officeDocument/2006/relationships/diagramQuickStyle" Target="../diagrams/quickStyle40.xml"/><Relationship Id="rId5" Type="http://schemas.openxmlformats.org/officeDocument/2006/relationships/diagramLayout" Target="../diagrams/layout40.xml"/><Relationship Id="rId4" Type="http://schemas.openxmlformats.org/officeDocument/2006/relationships/diagramData" Target="../diagrams/data40.xml"/><Relationship Id="rId9" Type="http://schemas.openxmlformats.org/officeDocument/2006/relationships/slide" Target="slide3.xml"/></Relationships>
</file>

<file path=ppt/slides/_rels/slide21.xml.rels><?xml version="1.0" encoding="UTF-8" standalone="yes"?>
<Relationships xmlns="http://schemas.openxmlformats.org/package/2006/relationships"><Relationship Id="rId8" Type="http://schemas.microsoft.com/office/2007/relationships/diagramDrawing" Target="../diagrams/drawing41.xml"/><Relationship Id="rId13" Type="http://schemas.openxmlformats.org/officeDocument/2006/relationships/diagramColors" Target="../diagrams/colors42.xml"/><Relationship Id="rId3" Type="http://schemas.openxmlformats.org/officeDocument/2006/relationships/image" Target="../media/image11.jpeg"/><Relationship Id="rId7" Type="http://schemas.openxmlformats.org/officeDocument/2006/relationships/diagramColors" Target="../diagrams/colors41.xml"/><Relationship Id="rId12" Type="http://schemas.openxmlformats.org/officeDocument/2006/relationships/diagramQuickStyle" Target="../diagrams/quickStyle42.xml"/><Relationship Id="rId2" Type="http://schemas.openxmlformats.org/officeDocument/2006/relationships/notesSlide" Target="../notesSlides/notesSlide21.xml"/><Relationship Id="rId1" Type="http://schemas.openxmlformats.org/officeDocument/2006/relationships/slideLayout" Target="../slideLayouts/slideLayout797.xml"/><Relationship Id="rId6" Type="http://schemas.openxmlformats.org/officeDocument/2006/relationships/diagramQuickStyle" Target="../diagrams/quickStyle41.xml"/><Relationship Id="rId11" Type="http://schemas.openxmlformats.org/officeDocument/2006/relationships/diagramLayout" Target="../diagrams/layout42.xml"/><Relationship Id="rId5" Type="http://schemas.openxmlformats.org/officeDocument/2006/relationships/diagramLayout" Target="../diagrams/layout41.xml"/><Relationship Id="rId10" Type="http://schemas.openxmlformats.org/officeDocument/2006/relationships/diagramData" Target="../diagrams/data42.xml"/><Relationship Id="rId4" Type="http://schemas.openxmlformats.org/officeDocument/2006/relationships/diagramData" Target="../diagrams/data41.xml"/><Relationship Id="rId9" Type="http://schemas.openxmlformats.org/officeDocument/2006/relationships/slide" Target="slide3.xml"/><Relationship Id="rId14" Type="http://schemas.microsoft.com/office/2007/relationships/diagramDrawing" Target="../diagrams/drawing42.xml"/></Relationships>
</file>

<file path=ppt/slides/_rels/slide22.xml.rels><?xml version="1.0" encoding="UTF-8" standalone="yes"?>
<Relationships xmlns="http://schemas.openxmlformats.org/package/2006/relationships"><Relationship Id="rId8" Type="http://schemas.microsoft.com/office/2007/relationships/diagramDrawing" Target="../diagrams/drawing43.xml"/><Relationship Id="rId13" Type="http://schemas.openxmlformats.org/officeDocument/2006/relationships/diagramColors" Target="../diagrams/colors44.xml"/><Relationship Id="rId3" Type="http://schemas.openxmlformats.org/officeDocument/2006/relationships/image" Target="../media/image11.jpeg"/><Relationship Id="rId7" Type="http://schemas.openxmlformats.org/officeDocument/2006/relationships/diagramColors" Target="../diagrams/colors43.xml"/><Relationship Id="rId12" Type="http://schemas.openxmlformats.org/officeDocument/2006/relationships/diagramQuickStyle" Target="../diagrams/quickStyle44.xml"/><Relationship Id="rId2" Type="http://schemas.openxmlformats.org/officeDocument/2006/relationships/notesSlide" Target="../notesSlides/notesSlide22.xml"/><Relationship Id="rId1" Type="http://schemas.openxmlformats.org/officeDocument/2006/relationships/slideLayout" Target="../slideLayouts/slideLayout727.xml"/><Relationship Id="rId6" Type="http://schemas.openxmlformats.org/officeDocument/2006/relationships/diagramQuickStyle" Target="../diagrams/quickStyle43.xml"/><Relationship Id="rId11" Type="http://schemas.openxmlformats.org/officeDocument/2006/relationships/diagramLayout" Target="../diagrams/layout44.xml"/><Relationship Id="rId5" Type="http://schemas.openxmlformats.org/officeDocument/2006/relationships/diagramLayout" Target="../diagrams/layout43.xml"/><Relationship Id="rId10" Type="http://schemas.openxmlformats.org/officeDocument/2006/relationships/diagramData" Target="../diagrams/data44.xml"/><Relationship Id="rId4" Type="http://schemas.openxmlformats.org/officeDocument/2006/relationships/diagramData" Target="../diagrams/data43.xml"/><Relationship Id="rId9" Type="http://schemas.openxmlformats.org/officeDocument/2006/relationships/slide" Target="slide3.xml"/><Relationship Id="rId14" Type="http://schemas.microsoft.com/office/2007/relationships/diagramDrawing" Target="../diagrams/drawing44.xml"/></Relationships>
</file>

<file path=ppt/slides/_rels/slide23.xml.rels><?xml version="1.0" encoding="UTF-8" standalone="yes"?>
<Relationships xmlns="http://schemas.openxmlformats.org/package/2006/relationships"><Relationship Id="rId8" Type="http://schemas.microsoft.com/office/2007/relationships/diagramDrawing" Target="../diagrams/drawing45.xml"/><Relationship Id="rId13" Type="http://schemas.openxmlformats.org/officeDocument/2006/relationships/diagramColors" Target="../diagrams/colors46.xml"/><Relationship Id="rId3" Type="http://schemas.openxmlformats.org/officeDocument/2006/relationships/image" Target="../media/image11.jpeg"/><Relationship Id="rId7" Type="http://schemas.openxmlformats.org/officeDocument/2006/relationships/diagramColors" Target="../diagrams/colors45.xml"/><Relationship Id="rId12" Type="http://schemas.openxmlformats.org/officeDocument/2006/relationships/diagramQuickStyle" Target="../diagrams/quickStyle46.xml"/><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diagramQuickStyle" Target="../diagrams/quickStyle45.xml"/><Relationship Id="rId11" Type="http://schemas.openxmlformats.org/officeDocument/2006/relationships/diagramLayout" Target="../diagrams/layout46.xml"/><Relationship Id="rId5" Type="http://schemas.openxmlformats.org/officeDocument/2006/relationships/diagramLayout" Target="../diagrams/layout45.xml"/><Relationship Id="rId10" Type="http://schemas.openxmlformats.org/officeDocument/2006/relationships/diagramData" Target="../diagrams/data46.xml"/><Relationship Id="rId4" Type="http://schemas.openxmlformats.org/officeDocument/2006/relationships/diagramData" Target="../diagrams/data45.xml"/><Relationship Id="rId9" Type="http://schemas.openxmlformats.org/officeDocument/2006/relationships/slide" Target="slide3.xml"/><Relationship Id="rId14" Type="http://schemas.microsoft.com/office/2007/relationships/diagramDrawing" Target="../diagrams/drawing46.xml"/></Relationships>
</file>

<file path=ppt/slides/_rels/slide24.xml.rels><?xml version="1.0" encoding="UTF-8" standalone="yes"?>
<Relationships xmlns="http://schemas.openxmlformats.org/package/2006/relationships"><Relationship Id="rId8" Type="http://schemas.microsoft.com/office/2007/relationships/diagramDrawing" Target="../diagrams/drawing47.xml"/><Relationship Id="rId13" Type="http://schemas.openxmlformats.org/officeDocument/2006/relationships/diagramColors" Target="../diagrams/colors48.xml"/><Relationship Id="rId18" Type="http://schemas.openxmlformats.org/officeDocument/2006/relationships/diagramColors" Target="../diagrams/colors49.xml"/><Relationship Id="rId3" Type="http://schemas.openxmlformats.org/officeDocument/2006/relationships/image" Target="../media/image11.jpeg"/><Relationship Id="rId7" Type="http://schemas.openxmlformats.org/officeDocument/2006/relationships/diagramColors" Target="../diagrams/colors47.xml"/><Relationship Id="rId12" Type="http://schemas.openxmlformats.org/officeDocument/2006/relationships/diagramQuickStyle" Target="../diagrams/quickStyle48.xml"/><Relationship Id="rId17" Type="http://schemas.openxmlformats.org/officeDocument/2006/relationships/diagramQuickStyle" Target="../diagrams/quickStyle49.xml"/><Relationship Id="rId2" Type="http://schemas.openxmlformats.org/officeDocument/2006/relationships/notesSlide" Target="../notesSlides/notesSlide24.xml"/><Relationship Id="rId16" Type="http://schemas.openxmlformats.org/officeDocument/2006/relationships/diagramLayout" Target="../diagrams/layout49.xml"/><Relationship Id="rId1" Type="http://schemas.openxmlformats.org/officeDocument/2006/relationships/slideLayout" Target="../slideLayouts/slideLayout811.xml"/><Relationship Id="rId6" Type="http://schemas.openxmlformats.org/officeDocument/2006/relationships/diagramQuickStyle" Target="../diagrams/quickStyle47.xml"/><Relationship Id="rId11" Type="http://schemas.openxmlformats.org/officeDocument/2006/relationships/diagramLayout" Target="../diagrams/layout48.xml"/><Relationship Id="rId5" Type="http://schemas.openxmlformats.org/officeDocument/2006/relationships/diagramLayout" Target="../diagrams/layout47.xml"/><Relationship Id="rId15" Type="http://schemas.openxmlformats.org/officeDocument/2006/relationships/diagramData" Target="../diagrams/data49.xml"/><Relationship Id="rId10" Type="http://schemas.openxmlformats.org/officeDocument/2006/relationships/diagramData" Target="../diagrams/data48.xml"/><Relationship Id="rId19" Type="http://schemas.microsoft.com/office/2007/relationships/diagramDrawing" Target="../diagrams/drawing49.xml"/><Relationship Id="rId4" Type="http://schemas.openxmlformats.org/officeDocument/2006/relationships/diagramData" Target="../diagrams/data47.xml"/><Relationship Id="rId9" Type="http://schemas.openxmlformats.org/officeDocument/2006/relationships/slide" Target="slide3.xml"/><Relationship Id="rId14" Type="http://schemas.microsoft.com/office/2007/relationships/diagramDrawing" Target="../diagrams/drawing48.xml"/></Relationships>
</file>

<file path=ppt/slides/_rels/slide25.xml.rels><?xml version="1.0" encoding="UTF-8" standalone="yes"?>
<Relationships xmlns="http://schemas.openxmlformats.org/package/2006/relationships"><Relationship Id="rId8" Type="http://schemas.microsoft.com/office/2007/relationships/diagramDrawing" Target="../diagrams/drawing50.xml"/><Relationship Id="rId3" Type="http://schemas.openxmlformats.org/officeDocument/2006/relationships/image" Target="../media/image11.jpeg"/><Relationship Id="rId7" Type="http://schemas.openxmlformats.org/officeDocument/2006/relationships/diagramColors" Target="../diagrams/colors50.xml"/><Relationship Id="rId2" Type="http://schemas.openxmlformats.org/officeDocument/2006/relationships/notesSlide" Target="../notesSlides/notesSlide25.xml"/><Relationship Id="rId1" Type="http://schemas.openxmlformats.org/officeDocument/2006/relationships/slideLayout" Target="../slideLayouts/slideLayout14.xml"/><Relationship Id="rId6" Type="http://schemas.openxmlformats.org/officeDocument/2006/relationships/diagramQuickStyle" Target="../diagrams/quickStyle50.xml"/><Relationship Id="rId5" Type="http://schemas.openxmlformats.org/officeDocument/2006/relationships/diagramLayout" Target="../diagrams/layout50.xml"/><Relationship Id="rId4" Type="http://schemas.openxmlformats.org/officeDocument/2006/relationships/diagramData" Target="../diagrams/data50.xml"/><Relationship Id="rId9" Type="http://schemas.openxmlformats.org/officeDocument/2006/relationships/slide" Target="slide3.xml"/></Relationships>
</file>

<file path=ppt/slides/_rels/slide26.xml.rels><?xml version="1.0" encoding="UTF-8" standalone="yes"?>
<Relationships xmlns="http://schemas.openxmlformats.org/package/2006/relationships"><Relationship Id="rId8" Type="http://schemas.microsoft.com/office/2007/relationships/diagramDrawing" Target="../diagrams/drawing51.xml"/><Relationship Id="rId13" Type="http://schemas.openxmlformats.org/officeDocument/2006/relationships/diagramColors" Target="../diagrams/colors52.xml"/><Relationship Id="rId3" Type="http://schemas.openxmlformats.org/officeDocument/2006/relationships/image" Target="../media/image11.jpeg"/><Relationship Id="rId7" Type="http://schemas.openxmlformats.org/officeDocument/2006/relationships/diagramColors" Target="../diagrams/colors51.xml"/><Relationship Id="rId12" Type="http://schemas.openxmlformats.org/officeDocument/2006/relationships/diagramQuickStyle" Target="../diagrams/quickStyle52.xml"/><Relationship Id="rId2" Type="http://schemas.openxmlformats.org/officeDocument/2006/relationships/notesSlide" Target="../notesSlides/notesSlide26.xml"/><Relationship Id="rId1" Type="http://schemas.openxmlformats.org/officeDocument/2006/relationships/slideLayout" Target="../slideLayouts/slideLayout825.xml"/><Relationship Id="rId6" Type="http://schemas.openxmlformats.org/officeDocument/2006/relationships/diagramQuickStyle" Target="../diagrams/quickStyle51.xml"/><Relationship Id="rId11" Type="http://schemas.openxmlformats.org/officeDocument/2006/relationships/diagramLayout" Target="../diagrams/layout52.xml"/><Relationship Id="rId5" Type="http://schemas.openxmlformats.org/officeDocument/2006/relationships/diagramLayout" Target="../diagrams/layout51.xml"/><Relationship Id="rId10" Type="http://schemas.openxmlformats.org/officeDocument/2006/relationships/diagramData" Target="../diagrams/data52.xml"/><Relationship Id="rId4" Type="http://schemas.openxmlformats.org/officeDocument/2006/relationships/diagramData" Target="../diagrams/data51.xml"/><Relationship Id="rId9" Type="http://schemas.openxmlformats.org/officeDocument/2006/relationships/slide" Target="slide3.xml"/><Relationship Id="rId14" Type="http://schemas.microsoft.com/office/2007/relationships/diagramDrawing" Target="../diagrams/drawing52.xml"/></Relationships>
</file>

<file path=ppt/slides/_rels/slide27.xml.rels><?xml version="1.0" encoding="UTF-8" standalone="yes"?>
<Relationships xmlns="http://schemas.openxmlformats.org/package/2006/relationships"><Relationship Id="rId8" Type="http://schemas.microsoft.com/office/2007/relationships/diagramDrawing" Target="../diagrams/drawing53.xml"/><Relationship Id="rId13" Type="http://schemas.openxmlformats.org/officeDocument/2006/relationships/diagramColors" Target="../diagrams/colors54.xml"/><Relationship Id="rId18" Type="http://schemas.openxmlformats.org/officeDocument/2006/relationships/diagramColors" Target="../diagrams/colors55.xml"/><Relationship Id="rId3" Type="http://schemas.openxmlformats.org/officeDocument/2006/relationships/image" Target="../media/image11.jpeg"/><Relationship Id="rId7" Type="http://schemas.openxmlformats.org/officeDocument/2006/relationships/diagramColors" Target="../diagrams/colors53.xml"/><Relationship Id="rId12" Type="http://schemas.openxmlformats.org/officeDocument/2006/relationships/diagramQuickStyle" Target="../diagrams/quickStyle54.xml"/><Relationship Id="rId17" Type="http://schemas.openxmlformats.org/officeDocument/2006/relationships/diagramQuickStyle" Target="../diagrams/quickStyle55.xml"/><Relationship Id="rId2" Type="http://schemas.openxmlformats.org/officeDocument/2006/relationships/notesSlide" Target="../notesSlides/notesSlide27.xml"/><Relationship Id="rId16" Type="http://schemas.openxmlformats.org/officeDocument/2006/relationships/diagramLayout" Target="../diagrams/layout55.xml"/><Relationship Id="rId1" Type="http://schemas.openxmlformats.org/officeDocument/2006/relationships/slideLayout" Target="../slideLayouts/slideLayout14.xml"/><Relationship Id="rId6" Type="http://schemas.openxmlformats.org/officeDocument/2006/relationships/diagramQuickStyle" Target="../diagrams/quickStyle53.xml"/><Relationship Id="rId11" Type="http://schemas.openxmlformats.org/officeDocument/2006/relationships/diagramLayout" Target="../diagrams/layout54.xml"/><Relationship Id="rId5" Type="http://schemas.openxmlformats.org/officeDocument/2006/relationships/diagramLayout" Target="../diagrams/layout53.xml"/><Relationship Id="rId15" Type="http://schemas.openxmlformats.org/officeDocument/2006/relationships/diagramData" Target="../diagrams/data55.xml"/><Relationship Id="rId10" Type="http://schemas.openxmlformats.org/officeDocument/2006/relationships/diagramData" Target="../diagrams/data54.xml"/><Relationship Id="rId19" Type="http://schemas.microsoft.com/office/2007/relationships/diagramDrawing" Target="../diagrams/drawing55.xml"/><Relationship Id="rId4" Type="http://schemas.openxmlformats.org/officeDocument/2006/relationships/diagramData" Target="../diagrams/data53.xml"/><Relationship Id="rId9" Type="http://schemas.openxmlformats.org/officeDocument/2006/relationships/slide" Target="slide3.xml"/><Relationship Id="rId14" Type="http://schemas.microsoft.com/office/2007/relationships/diagramDrawing" Target="../diagrams/drawing54.xml"/></Relationships>
</file>

<file path=ppt/slides/_rels/slide28.xml.rels><?xml version="1.0" encoding="UTF-8" standalone="yes"?>
<Relationships xmlns="http://schemas.openxmlformats.org/package/2006/relationships"><Relationship Id="rId8" Type="http://schemas.microsoft.com/office/2007/relationships/diagramDrawing" Target="../diagrams/drawing56.xml"/><Relationship Id="rId3" Type="http://schemas.openxmlformats.org/officeDocument/2006/relationships/image" Target="../media/image11.jpeg"/><Relationship Id="rId7" Type="http://schemas.openxmlformats.org/officeDocument/2006/relationships/diagramColors" Target="../diagrams/colors56.xml"/><Relationship Id="rId2" Type="http://schemas.openxmlformats.org/officeDocument/2006/relationships/notesSlide" Target="../notesSlides/notesSlide28.xml"/><Relationship Id="rId1" Type="http://schemas.openxmlformats.org/officeDocument/2006/relationships/slideLayout" Target="../slideLayouts/slideLayout839.xml"/><Relationship Id="rId6" Type="http://schemas.openxmlformats.org/officeDocument/2006/relationships/diagramQuickStyle" Target="../diagrams/quickStyle56.xml"/><Relationship Id="rId5" Type="http://schemas.openxmlformats.org/officeDocument/2006/relationships/diagramLayout" Target="../diagrams/layout56.xml"/><Relationship Id="rId4" Type="http://schemas.openxmlformats.org/officeDocument/2006/relationships/diagramData" Target="../diagrams/data56.xml"/><Relationship Id="rId9" Type="http://schemas.openxmlformats.org/officeDocument/2006/relationships/slide" Target="slide3.xml"/></Relationships>
</file>

<file path=ppt/slides/_rels/slide29.xml.rels><?xml version="1.0" encoding="UTF-8" standalone="yes"?>
<Relationships xmlns="http://schemas.openxmlformats.org/package/2006/relationships"><Relationship Id="rId8" Type="http://schemas.microsoft.com/office/2007/relationships/diagramDrawing" Target="../diagrams/drawing57.xml"/><Relationship Id="rId13" Type="http://schemas.openxmlformats.org/officeDocument/2006/relationships/diagramColors" Target="../diagrams/colors58.xml"/><Relationship Id="rId3" Type="http://schemas.openxmlformats.org/officeDocument/2006/relationships/image" Target="../media/image11.jpeg"/><Relationship Id="rId7" Type="http://schemas.openxmlformats.org/officeDocument/2006/relationships/diagramColors" Target="../diagrams/colors57.xml"/><Relationship Id="rId12" Type="http://schemas.openxmlformats.org/officeDocument/2006/relationships/diagramQuickStyle" Target="../diagrams/quickStyle58.xml"/><Relationship Id="rId2" Type="http://schemas.openxmlformats.org/officeDocument/2006/relationships/notesSlide" Target="../notesSlides/notesSlide29.xml"/><Relationship Id="rId1" Type="http://schemas.openxmlformats.org/officeDocument/2006/relationships/slideLayout" Target="../slideLayouts/slideLayout853.xml"/><Relationship Id="rId6" Type="http://schemas.openxmlformats.org/officeDocument/2006/relationships/diagramQuickStyle" Target="../diagrams/quickStyle57.xml"/><Relationship Id="rId11" Type="http://schemas.openxmlformats.org/officeDocument/2006/relationships/diagramLayout" Target="../diagrams/layout58.xml"/><Relationship Id="rId5" Type="http://schemas.openxmlformats.org/officeDocument/2006/relationships/diagramLayout" Target="../diagrams/layout57.xml"/><Relationship Id="rId10" Type="http://schemas.openxmlformats.org/officeDocument/2006/relationships/diagramData" Target="../diagrams/data58.xml"/><Relationship Id="rId4" Type="http://schemas.openxmlformats.org/officeDocument/2006/relationships/diagramData" Target="../diagrams/data57.xml"/><Relationship Id="rId9" Type="http://schemas.openxmlformats.org/officeDocument/2006/relationships/slide" Target="slide3.xml"/><Relationship Id="rId14" Type="http://schemas.microsoft.com/office/2007/relationships/diagramDrawing" Target="../diagrams/drawing58.xml"/></Relationships>
</file>

<file path=ppt/slides/_rels/slide3.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1.jpeg"/><Relationship Id="rId7" Type="http://schemas.openxmlformats.org/officeDocument/2006/relationships/diagramColors" Target="../diagrams/colors2.xml"/><Relationship Id="rId12" Type="http://schemas.openxmlformats.org/officeDocument/2006/relationships/slide" Target="slide2.xml"/><Relationship Id="rId2" Type="http://schemas.openxmlformats.org/officeDocument/2006/relationships/notesSlide" Target="../notesSlides/notesSlide3.xml"/><Relationship Id="rId1" Type="http://schemas.openxmlformats.org/officeDocument/2006/relationships/slideLayout" Target="../slideLayouts/slideLayout14.xml"/><Relationship Id="rId6" Type="http://schemas.openxmlformats.org/officeDocument/2006/relationships/diagramQuickStyle" Target="../diagrams/quickStyle2.xml"/><Relationship Id="rId11" Type="http://schemas.openxmlformats.org/officeDocument/2006/relationships/slide" Target="slide62.xml"/><Relationship Id="rId5" Type="http://schemas.openxmlformats.org/officeDocument/2006/relationships/diagramLayout" Target="../diagrams/layout2.xml"/><Relationship Id="rId10" Type="http://schemas.openxmlformats.org/officeDocument/2006/relationships/slide" Target="slide3.xml"/><Relationship Id="rId4" Type="http://schemas.openxmlformats.org/officeDocument/2006/relationships/diagramData" Target="../diagrams/data2.xml"/><Relationship Id="rId9" Type="http://schemas.openxmlformats.org/officeDocument/2006/relationships/image" Target="../media/image19.png"/></Relationships>
</file>

<file path=ppt/slides/_rels/slide30.xml.rels><?xml version="1.0" encoding="UTF-8" standalone="yes"?>
<Relationships xmlns="http://schemas.openxmlformats.org/package/2006/relationships"><Relationship Id="rId8" Type="http://schemas.microsoft.com/office/2007/relationships/diagramDrawing" Target="../diagrams/drawing59.xml"/><Relationship Id="rId13" Type="http://schemas.openxmlformats.org/officeDocument/2006/relationships/diagramColors" Target="../diagrams/colors60.xml"/><Relationship Id="rId18" Type="http://schemas.openxmlformats.org/officeDocument/2006/relationships/diagramColors" Target="../diagrams/colors61.xml"/><Relationship Id="rId3" Type="http://schemas.openxmlformats.org/officeDocument/2006/relationships/image" Target="../media/image11.jpeg"/><Relationship Id="rId7" Type="http://schemas.openxmlformats.org/officeDocument/2006/relationships/diagramColors" Target="../diagrams/colors59.xml"/><Relationship Id="rId12" Type="http://schemas.openxmlformats.org/officeDocument/2006/relationships/diagramQuickStyle" Target="../diagrams/quickStyle60.xml"/><Relationship Id="rId17" Type="http://schemas.openxmlformats.org/officeDocument/2006/relationships/diagramQuickStyle" Target="../diagrams/quickStyle61.xml"/><Relationship Id="rId2" Type="http://schemas.openxmlformats.org/officeDocument/2006/relationships/notesSlide" Target="../notesSlides/notesSlide30.xml"/><Relationship Id="rId16" Type="http://schemas.openxmlformats.org/officeDocument/2006/relationships/diagramLayout" Target="../diagrams/layout61.xml"/><Relationship Id="rId1" Type="http://schemas.openxmlformats.org/officeDocument/2006/relationships/slideLayout" Target="../slideLayouts/slideLayout14.xml"/><Relationship Id="rId6" Type="http://schemas.openxmlformats.org/officeDocument/2006/relationships/diagramQuickStyle" Target="../diagrams/quickStyle59.xml"/><Relationship Id="rId11" Type="http://schemas.openxmlformats.org/officeDocument/2006/relationships/diagramLayout" Target="../diagrams/layout60.xml"/><Relationship Id="rId5" Type="http://schemas.openxmlformats.org/officeDocument/2006/relationships/diagramLayout" Target="../diagrams/layout59.xml"/><Relationship Id="rId15" Type="http://schemas.openxmlformats.org/officeDocument/2006/relationships/diagramData" Target="../diagrams/data61.xml"/><Relationship Id="rId10" Type="http://schemas.openxmlformats.org/officeDocument/2006/relationships/diagramData" Target="../diagrams/data60.xml"/><Relationship Id="rId19" Type="http://schemas.microsoft.com/office/2007/relationships/diagramDrawing" Target="../diagrams/drawing61.xml"/><Relationship Id="rId4" Type="http://schemas.openxmlformats.org/officeDocument/2006/relationships/diagramData" Target="../diagrams/data59.xml"/><Relationship Id="rId9" Type="http://schemas.openxmlformats.org/officeDocument/2006/relationships/slide" Target="slide3.xml"/><Relationship Id="rId14" Type="http://schemas.microsoft.com/office/2007/relationships/diagramDrawing" Target="../diagrams/drawing60.xml"/></Relationships>
</file>

<file path=ppt/slides/_rels/slide31.xml.rels><?xml version="1.0" encoding="UTF-8" standalone="yes"?>
<Relationships xmlns="http://schemas.openxmlformats.org/package/2006/relationships"><Relationship Id="rId8" Type="http://schemas.microsoft.com/office/2007/relationships/diagramDrawing" Target="../diagrams/drawing62.xml"/><Relationship Id="rId3" Type="http://schemas.openxmlformats.org/officeDocument/2006/relationships/image" Target="../media/image11.jpeg"/><Relationship Id="rId7" Type="http://schemas.openxmlformats.org/officeDocument/2006/relationships/diagramColors" Target="../diagrams/colors62.xml"/><Relationship Id="rId2" Type="http://schemas.openxmlformats.org/officeDocument/2006/relationships/notesSlide" Target="../notesSlides/notesSlide31.xml"/><Relationship Id="rId1" Type="http://schemas.openxmlformats.org/officeDocument/2006/relationships/slideLayout" Target="../slideLayouts/slideLayout14.xml"/><Relationship Id="rId6" Type="http://schemas.openxmlformats.org/officeDocument/2006/relationships/diagramQuickStyle" Target="../diagrams/quickStyle62.xml"/><Relationship Id="rId5" Type="http://schemas.openxmlformats.org/officeDocument/2006/relationships/diagramLayout" Target="../diagrams/layout62.xml"/><Relationship Id="rId4" Type="http://schemas.openxmlformats.org/officeDocument/2006/relationships/diagramData" Target="../diagrams/data62.xml"/><Relationship Id="rId9" Type="http://schemas.openxmlformats.org/officeDocument/2006/relationships/slide" Target="slide3.xml"/></Relationships>
</file>

<file path=ppt/slides/_rels/slide32.xml.rels><?xml version="1.0" encoding="UTF-8" standalone="yes"?>
<Relationships xmlns="http://schemas.openxmlformats.org/package/2006/relationships"><Relationship Id="rId8" Type="http://schemas.microsoft.com/office/2007/relationships/diagramDrawing" Target="../diagrams/drawing63.xml"/><Relationship Id="rId13" Type="http://schemas.openxmlformats.org/officeDocument/2006/relationships/diagramColors" Target="../diagrams/colors64.xml"/><Relationship Id="rId3" Type="http://schemas.openxmlformats.org/officeDocument/2006/relationships/image" Target="../media/image11.jpeg"/><Relationship Id="rId7" Type="http://schemas.openxmlformats.org/officeDocument/2006/relationships/diagramColors" Target="../diagrams/colors63.xml"/><Relationship Id="rId12" Type="http://schemas.openxmlformats.org/officeDocument/2006/relationships/diagramQuickStyle" Target="../diagrams/quickStyle64.xml"/><Relationship Id="rId2" Type="http://schemas.openxmlformats.org/officeDocument/2006/relationships/notesSlide" Target="../notesSlides/notesSlide32.xml"/><Relationship Id="rId1" Type="http://schemas.openxmlformats.org/officeDocument/2006/relationships/slideLayout" Target="../slideLayouts/slideLayout14.xml"/><Relationship Id="rId6" Type="http://schemas.openxmlformats.org/officeDocument/2006/relationships/diagramQuickStyle" Target="../diagrams/quickStyle63.xml"/><Relationship Id="rId11" Type="http://schemas.openxmlformats.org/officeDocument/2006/relationships/diagramLayout" Target="../diagrams/layout64.xml"/><Relationship Id="rId5" Type="http://schemas.openxmlformats.org/officeDocument/2006/relationships/diagramLayout" Target="../diagrams/layout63.xml"/><Relationship Id="rId10" Type="http://schemas.openxmlformats.org/officeDocument/2006/relationships/diagramData" Target="../diagrams/data64.xml"/><Relationship Id="rId4" Type="http://schemas.openxmlformats.org/officeDocument/2006/relationships/diagramData" Target="../diagrams/data63.xml"/><Relationship Id="rId9" Type="http://schemas.openxmlformats.org/officeDocument/2006/relationships/slide" Target="slide3.xml"/><Relationship Id="rId14" Type="http://schemas.microsoft.com/office/2007/relationships/diagramDrawing" Target="../diagrams/drawing64.xml"/></Relationships>
</file>

<file path=ppt/slides/_rels/slide33.xml.rels><?xml version="1.0" encoding="UTF-8" standalone="yes"?>
<Relationships xmlns="http://schemas.openxmlformats.org/package/2006/relationships"><Relationship Id="rId8" Type="http://schemas.microsoft.com/office/2007/relationships/diagramDrawing" Target="../diagrams/drawing65.xml"/><Relationship Id="rId13" Type="http://schemas.openxmlformats.org/officeDocument/2006/relationships/diagramColors" Target="../diagrams/colors66.xml"/><Relationship Id="rId18" Type="http://schemas.openxmlformats.org/officeDocument/2006/relationships/diagramColors" Target="../diagrams/colors67.xml"/><Relationship Id="rId3" Type="http://schemas.openxmlformats.org/officeDocument/2006/relationships/image" Target="../media/image11.jpeg"/><Relationship Id="rId7" Type="http://schemas.openxmlformats.org/officeDocument/2006/relationships/diagramColors" Target="../diagrams/colors65.xml"/><Relationship Id="rId12" Type="http://schemas.openxmlformats.org/officeDocument/2006/relationships/diagramQuickStyle" Target="../diagrams/quickStyle66.xml"/><Relationship Id="rId17" Type="http://schemas.openxmlformats.org/officeDocument/2006/relationships/diagramQuickStyle" Target="../diagrams/quickStyle67.xml"/><Relationship Id="rId2" Type="http://schemas.openxmlformats.org/officeDocument/2006/relationships/notesSlide" Target="../notesSlides/notesSlide33.xml"/><Relationship Id="rId16" Type="http://schemas.openxmlformats.org/officeDocument/2006/relationships/diagramLayout" Target="../diagrams/layout67.xml"/><Relationship Id="rId1" Type="http://schemas.openxmlformats.org/officeDocument/2006/relationships/slideLayout" Target="../slideLayouts/slideLayout867.xml"/><Relationship Id="rId6" Type="http://schemas.openxmlformats.org/officeDocument/2006/relationships/diagramQuickStyle" Target="../diagrams/quickStyle65.xml"/><Relationship Id="rId11" Type="http://schemas.openxmlformats.org/officeDocument/2006/relationships/diagramLayout" Target="../diagrams/layout66.xml"/><Relationship Id="rId5" Type="http://schemas.openxmlformats.org/officeDocument/2006/relationships/diagramLayout" Target="../diagrams/layout65.xml"/><Relationship Id="rId15" Type="http://schemas.openxmlformats.org/officeDocument/2006/relationships/diagramData" Target="../diagrams/data67.xml"/><Relationship Id="rId10" Type="http://schemas.openxmlformats.org/officeDocument/2006/relationships/diagramData" Target="../diagrams/data66.xml"/><Relationship Id="rId19" Type="http://schemas.microsoft.com/office/2007/relationships/diagramDrawing" Target="../diagrams/drawing67.xml"/><Relationship Id="rId4" Type="http://schemas.openxmlformats.org/officeDocument/2006/relationships/diagramData" Target="../diagrams/data65.xml"/><Relationship Id="rId9" Type="http://schemas.openxmlformats.org/officeDocument/2006/relationships/slide" Target="slide3.xml"/><Relationship Id="rId14" Type="http://schemas.microsoft.com/office/2007/relationships/diagramDrawing" Target="../diagrams/drawing66.xml"/></Relationships>
</file>

<file path=ppt/slides/_rels/slide34.xml.rels><?xml version="1.0" encoding="UTF-8" standalone="yes"?>
<Relationships xmlns="http://schemas.openxmlformats.org/package/2006/relationships"><Relationship Id="rId8" Type="http://schemas.microsoft.com/office/2007/relationships/diagramDrawing" Target="../diagrams/drawing68.xml"/><Relationship Id="rId3" Type="http://schemas.openxmlformats.org/officeDocument/2006/relationships/image" Target="../media/image11.jpeg"/><Relationship Id="rId7" Type="http://schemas.openxmlformats.org/officeDocument/2006/relationships/diagramColors" Target="../diagrams/colors68.xml"/><Relationship Id="rId2" Type="http://schemas.openxmlformats.org/officeDocument/2006/relationships/notesSlide" Target="../notesSlides/notesSlide34.xml"/><Relationship Id="rId1" Type="http://schemas.openxmlformats.org/officeDocument/2006/relationships/slideLayout" Target="../slideLayouts/slideLayout14.xml"/><Relationship Id="rId6" Type="http://schemas.openxmlformats.org/officeDocument/2006/relationships/diagramQuickStyle" Target="../diagrams/quickStyle68.xml"/><Relationship Id="rId5" Type="http://schemas.openxmlformats.org/officeDocument/2006/relationships/diagramLayout" Target="../diagrams/layout68.xml"/><Relationship Id="rId4" Type="http://schemas.openxmlformats.org/officeDocument/2006/relationships/diagramData" Target="../diagrams/data68.xml"/><Relationship Id="rId9" Type="http://schemas.openxmlformats.org/officeDocument/2006/relationships/slide" Target="slide3.xml"/></Relationships>
</file>

<file path=ppt/slides/_rels/slide35.xml.rels><?xml version="1.0" encoding="UTF-8" standalone="yes"?>
<Relationships xmlns="http://schemas.openxmlformats.org/package/2006/relationships"><Relationship Id="rId8" Type="http://schemas.microsoft.com/office/2007/relationships/diagramDrawing" Target="../diagrams/drawing69.xml"/><Relationship Id="rId13" Type="http://schemas.openxmlformats.org/officeDocument/2006/relationships/diagramColors" Target="../diagrams/colors70.xml"/><Relationship Id="rId3" Type="http://schemas.openxmlformats.org/officeDocument/2006/relationships/image" Target="../media/image11.jpeg"/><Relationship Id="rId7" Type="http://schemas.openxmlformats.org/officeDocument/2006/relationships/diagramColors" Target="../diagrams/colors69.xml"/><Relationship Id="rId12" Type="http://schemas.openxmlformats.org/officeDocument/2006/relationships/diagramQuickStyle" Target="../diagrams/quickStyle70.xml"/><Relationship Id="rId2" Type="http://schemas.openxmlformats.org/officeDocument/2006/relationships/notesSlide" Target="../notesSlides/notesSlide35.xml"/><Relationship Id="rId1" Type="http://schemas.openxmlformats.org/officeDocument/2006/relationships/slideLayout" Target="../slideLayouts/slideLayout14.xml"/><Relationship Id="rId6" Type="http://schemas.openxmlformats.org/officeDocument/2006/relationships/diagramQuickStyle" Target="../diagrams/quickStyle69.xml"/><Relationship Id="rId11" Type="http://schemas.openxmlformats.org/officeDocument/2006/relationships/diagramLayout" Target="../diagrams/layout70.xml"/><Relationship Id="rId5" Type="http://schemas.openxmlformats.org/officeDocument/2006/relationships/diagramLayout" Target="../diagrams/layout69.xml"/><Relationship Id="rId10" Type="http://schemas.openxmlformats.org/officeDocument/2006/relationships/diagramData" Target="../diagrams/data70.xml"/><Relationship Id="rId4" Type="http://schemas.openxmlformats.org/officeDocument/2006/relationships/diagramData" Target="../diagrams/data69.xml"/><Relationship Id="rId9" Type="http://schemas.openxmlformats.org/officeDocument/2006/relationships/slide" Target="slide3.xml"/><Relationship Id="rId14" Type="http://schemas.microsoft.com/office/2007/relationships/diagramDrawing" Target="../diagrams/drawing70.xml"/></Relationships>
</file>

<file path=ppt/slides/_rels/slide36.xml.rels><?xml version="1.0" encoding="UTF-8" standalone="yes"?>
<Relationships xmlns="http://schemas.openxmlformats.org/package/2006/relationships"><Relationship Id="rId8" Type="http://schemas.microsoft.com/office/2007/relationships/diagramDrawing" Target="../diagrams/drawing71.xml"/><Relationship Id="rId13" Type="http://schemas.openxmlformats.org/officeDocument/2006/relationships/diagramColors" Target="../diagrams/colors72.xml"/><Relationship Id="rId18" Type="http://schemas.openxmlformats.org/officeDocument/2006/relationships/diagramColors" Target="../diagrams/colors73.xml"/><Relationship Id="rId3" Type="http://schemas.openxmlformats.org/officeDocument/2006/relationships/image" Target="../media/image11.jpeg"/><Relationship Id="rId7" Type="http://schemas.openxmlformats.org/officeDocument/2006/relationships/diagramColors" Target="../diagrams/colors71.xml"/><Relationship Id="rId12" Type="http://schemas.openxmlformats.org/officeDocument/2006/relationships/diagramQuickStyle" Target="../diagrams/quickStyle72.xml"/><Relationship Id="rId17" Type="http://schemas.openxmlformats.org/officeDocument/2006/relationships/diagramQuickStyle" Target="../diagrams/quickStyle73.xml"/><Relationship Id="rId2" Type="http://schemas.openxmlformats.org/officeDocument/2006/relationships/notesSlide" Target="../notesSlides/notesSlide36.xml"/><Relationship Id="rId16" Type="http://schemas.openxmlformats.org/officeDocument/2006/relationships/diagramLayout" Target="../diagrams/layout73.xml"/><Relationship Id="rId1" Type="http://schemas.openxmlformats.org/officeDocument/2006/relationships/slideLayout" Target="../slideLayouts/slideLayout881.xml"/><Relationship Id="rId6" Type="http://schemas.openxmlformats.org/officeDocument/2006/relationships/diagramQuickStyle" Target="../diagrams/quickStyle71.xml"/><Relationship Id="rId11" Type="http://schemas.openxmlformats.org/officeDocument/2006/relationships/diagramLayout" Target="../diagrams/layout72.xml"/><Relationship Id="rId5" Type="http://schemas.openxmlformats.org/officeDocument/2006/relationships/diagramLayout" Target="../diagrams/layout71.xml"/><Relationship Id="rId15" Type="http://schemas.openxmlformats.org/officeDocument/2006/relationships/diagramData" Target="../diagrams/data73.xml"/><Relationship Id="rId10" Type="http://schemas.openxmlformats.org/officeDocument/2006/relationships/diagramData" Target="../diagrams/data72.xml"/><Relationship Id="rId19" Type="http://schemas.microsoft.com/office/2007/relationships/diagramDrawing" Target="../diagrams/drawing73.xml"/><Relationship Id="rId4" Type="http://schemas.openxmlformats.org/officeDocument/2006/relationships/diagramData" Target="../diagrams/data71.xml"/><Relationship Id="rId9" Type="http://schemas.openxmlformats.org/officeDocument/2006/relationships/slide" Target="slide3.xml"/><Relationship Id="rId14" Type="http://schemas.microsoft.com/office/2007/relationships/diagramDrawing" Target="../diagrams/drawing72.xml"/></Relationships>
</file>

<file path=ppt/slides/_rels/slide37.xml.rels><?xml version="1.0" encoding="UTF-8" standalone="yes"?>
<Relationships xmlns="http://schemas.openxmlformats.org/package/2006/relationships"><Relationship Id="rId8" Type="http://schemas.microsoft.com/office/2007/relationships/diagramDrawing" Target="../diagrams/drawing74.xml"/><Relationship Id="rId3" Type="http://schemas.openxmlformats.org/officeDocument/2006/relationships/image" Target="../media/image11.jpeg"/><Relationship Id="rId7" Type="http://schemas.openxmlformats.org/officeDocument/2006/relationships/diagramColors" Target="../diagrams/colors74.xml"/><Relationship Id="rId2" Type="http://schemas.openxmlformats.org/officeDocument/2006/relationships/notesSlide" Target="../notesSlides/notesSlide37.xml"/><Relationship Id="rId1" Type="http://schemas.openxmlformats.org/officeDocument/2006/relationships/slideLayout" Target="../slideLayouts/slideLayout14.xml"/><Relationship Id="rId6" Type="http://schemas.openxmlformats.org/officeDocument/2006/relationships/diagramQuickStyle" Target="../diagrams/quickStyle74.xml"/><Relationship Id="rId5" Type="http://schemas.openxmlformats.org/officeDocument/2006/relationships/diagramLayout" Target="../diagrams/layout74.xml"/><Relationship Id="rId4" Type="http://schemas.openxmlformats.org/officeDocument/2006/relationships/diagramData" Target="../diagrams/data74.xml"/><Relationship Id="rId9" Type="http://schemas.openxmlformats.org/officeDocument/2006/relationships/slide" Target="slide3.xml"/></Relationships>
</file>

<file path=ppt/slides/_rels/slide38.xml.rels><?xml version="1.0" encoding="UTF-8" standalone="yes"?>
<Relationships xmlns="http://schemas.openxmlformats.org/package/2006/relationships"><Relationship Id="rId8" Type="http://schemas.microsoft.com/office/2007/relationships/diagramDrawing" Target="../diagrams/drawing75.xml"/><Relationship Id="rId13" Type="http://schemas.openxmlformats.org/officeDocument/2006/relationships/diagramColors" Target="../diagrams/colors76.xml"/><Relationship Id="rId18" Type="http://schemas.openxmlformats.org/officeDocument/2006/relationships/diagramColors" Target="../diagrams/colors77.xml"/><Relationship Id="rId3" Type="http://schemas.openxmlformats.org/officeDocument/2006/relationships/image" Target="../media/image11.jpeg"/><Relationship Id="rId7" Type="http://schemas.openxmlformats.org/officeDocument/2006/relationships/diagramColors" Target="../diagrams/colors75.xml"/><Relationship Id="rId12" Type="http://schemas.openxmlformats.org/officeDocument/2006/relationships/diagramQuickStyle" Target="../diagrams/quickStyle76.xml"/><Relationship Id="rId17" Type="http://schemas.openxmlformats.org/officeDocument/2006/relationships/diagramQuickStyle" Target="../diagrams/quickStyle77.xml"/><Relationship Id="rId2" Type="http://schemas.openxmlformats.org/officeDocument/2006/relationships/notesSlide" Target="../notesSlides/notesSlide38.xml"/><Relationship Id="rId16" Type="http://schemas.openxmlformats.org/officeDocument/2006/relationships/diagramLayout" Target="../diagrams/layout77.xml"/><Relationship Id="rId1" Type="http://schemas.openxmlformats.org/officeDocument/2006/relationships/slideLayout" Target="../slideLayouts/slideLayout14.xml"/><Relationship Id="rId6" Type="http://schemas.openxmlformats.org/officeDocument/2006/relationships/diagramQuickStyle" Target="../diagrams/quickStyle75.xml"/><Relationship Id="rId11" Type="http://schemas.openxmlformats.org/officeDocument/2006/relationships/diagramLayout" Target="../diagrams/layout76.xml"/><Relationship Id="rId5" Type="http://schemas.openxmlformats.org/officeDocument/2006/relationships/diagramLayout" Target="../diagrams/layout75.xml"/><Relationship Id="rId15" Type="http://schemas.openxmlformats.org/officeDocument/2006/relationships/diagramData" Target="../diagrams/data77.xml"/><Relationship Id="rId10" Type="http://schemas.openxmlformats.org/officeDocument/2006/relationships/diagramData" Target="../diagrams/data76.xml"/><Relationship Id="rId19" Type="http://schemas.microsoft.com/office/2007/relationships/diagramDrawing" Target="../diagrams/drawing77.xml"/><Relationship Id="rId4" Type="http://schemas.openxmlformats.org/officeDocument/2006/relationships/diagramData" Target="../diagrams/data75.xml"/><Relationship Id="rId9" Type="http://schemas.openxmlformats.org/officeDocument/2006/relationships/slide" Target="slide3.xml"/><Relationship Id="rId14" Type="http://schemas.microsoft.com/office/2007/relationships/diagramDrawing" Target="../diagrams/drawing76.xml"/></Relationships>
</file>

<file path=ppt/slides/_rels/slide39.xml.rels><?xml version="1.0" encoding="UTF-8" standalone="yes"?>
<Relationships xmlns="http://schemas.openxmlformats.org/package/2006/relationships"><Relationship Id="rId8" Type="http://schemas.microsoft.com/office/2007/relationships/diagramDrawing" Target="../diagrams/drawing78.xml"/><Relationship Id="rId3" Type="http://schemas.openxmlformats.org/officeDocument/2006/relationships/image" Target="../media/image11.jpeg"/><Relationship Id="rId7" Type="http://schemas.openxmlformats.org/officeDocument/2006/relationships/diagramColors" Target="../diagrams/colors78.xml"/><Relationship Id="rId2" Type="http://schemas.openxmlformats.org/officeDocument/2006/relationships/notesSlide" Target="../notesSlides/notesSlide39.xml"/><Relationship Id="rId1" Type="http://schemas.openxmlformats.org/officeDocument/2006/relationships/slideLayout" Target="../slideLayouts/slideLayout895.xml"/><Relationship Id="rId6" Type="http://schemas.openxmlformats.org/officeDocument/2006/relationships/diagramQuickStyle" Target="../diagrams/quickStyle78.xml"/><Relationship Id="rId5" Type="http://schemas.openxmlformats.org/officeDocument/2006/relationships/diagramLayout" Target="../diagrams/layout78.xml"/><Relationship Id="rId4" Type="http://schemas.openxmlformats.org/officeDocument/2006/relationships/diagramData" Target="../diagrams/data78.xml"/><Relationship Id="rId9" Type="http://schemas.openxmlformats.org/officeDocument/2006/relationships/slide" Target="slide3.xml"/></Relationships>
</file>

<file path=ppt/slides/_rels/slide4.xml.rels><?xml version="1.0" encoding="UTF-8" standalone="yes"?>
<Relationships xmlns="http://schemas.openxmlformats.org/package/2006/relationships"><Relationship Id="rId8" Type="http://schemas.microsoft.com/office/2007/relationships/diagramDrawing" Target="../diagrams/drawing3.xml"/><Relationship Id="rId13" Type="http://schemas.openxmlformats.org/officeDocument/2006/relationships/diagramColors" Target="../diagrams/colors4.xml"/><Relationship Id="rId3" Type="http://schemas.openxmlformats.org/officeDocument/2006/relationships/image" Target="../media/image11.jpeg"/><Relationship Id="rId7" Type="http://schemas.openxmlformats.org/officeDocument/2006/relationships/diagramColors" Target="../diagrams/colors3.xml"/><Relationship Id="rId12" Type="http://schemas.openxmlformats.org/officeDocument/2006/relationships/diagramQuickStyle" Target="../diagrams/quickStyle4.xml"/><Relationship Id="rId2" Type="http://schemas.openxmlformats.org/officeDocument/2006/relationships/notesSlide" Target="../notesSlides/notesSlide4.xml"/><Relationship Id="rId1" Type="http://schemas.openxmlformats.org/officeDocument/2006/relationships/slideLayout" Target="../slideLayouts/slideLayout14.xml"/><Relationship Id="rId6" Type="http://schemas.openxmlformats.org/officeDocument/2006/relationships/diagramQuickStyle" Target="../diagrams/quickStyle3.xml"/><Relationship Id="rId11" Type="http://schemas.openxmlformats.org/officeDocument/2006/relationships/diagramLayout" Target="../diagrams/layout4.xml"/><Relationship Id="rId5" Type="http://schemas.openxmlformats.org/officeDocument/2006/relationships/diagramLayout" Target="../diagrams/layout3.xml"/><Relationship Id="rId10" Type="http://schemas.openxmlformats.org/officeDocument/2006/relationships/diagramData" Target="../diagrams/data4.xml"/><Relationship Id="rId4" Type="http://schemas.openxmlformats.org/officeDocument/2006/relationships/diagramData" Target="../diagrams/data3.xml"/><Relationship Id="rId9" Type="http://schemas.openxmlformats.org/officeDocument/2006/relationships/slide" Target="slide3.xml"/><Relationship Id="rId14" Type="http://schemas.microsoft.com/office/2007/relationships/diagramDrawing" Target="../diagrams/drawing4.xml"/></Relationships>
</file>

<file path=ppt/slides/_rels/slide40.xml.rels><?xml version="1.0" encoding="UTF-8" standalone="yes"?>
<Relationships xmlns="http://schemas.openxmlformats.org/package/2006/relationships"><Relationship Id="rId8" Type="http://schemas.microsoft.com/office/2007/relationships/diagramDrawing" Target="../diagrams/drawing79.xml"/><Relationship Id="rId13" Type="http://schemas.openxmlformats.org/officeDocument/2006/relationships/diagramColors" Target="../diagrams/colors80.xml"/><Relationship Id="rId3" Type="http://schemas.openxmlformats.org/officeDocument/2006/relationships/image" Target="../media/image11.jpeg"/><Relationship Id="rId7" Type="http://schemas.openxmlformats.org/officeDocument/2006/relationships/diagramColors" Target="../diagrams/colors79.xml"/><Relationship Id="rId12" Type="http://schemas.openxmlformats.org/officeDocument/2006/relationships/diagramQuickStyle" Target="../diagrams/quickStyle80.xml"/><Relationship Id="rId2" Type="http://schemas.openxmlformats.org/officeDocument/2006/relationships/notesSlide" Target="../notesSlides/notesSlide40.xml"/><Relationship Id="rId1" Type="http://schemas.openxmlformats.org/officeDocument/2006/relationships/slideLayout" Target="../slideLayouts/slideLayout909.xml"/><Relationship Id="rId6" Type="http://schemas.openxmlformats.org/officeDocument/2006/relationships/diagramQuickStyle" Target="../diagrams/quickStyle79.xml"/><Relationship Id="rId11" Type="http://schemas.openxmlformats.org/officeDocument/2006/relationships/diagramLayout" Target="../diagrams/layout80.xml"/><Relationship Id="rId5" Type="http://schemas.openxmlformats.org/officeDocument/2006/relationships/diagramLayout" Target="../diagrams/layout79.xml"/><Relationship Id="rId10" Type="http://schemas.openxmlformats.org/officeDocument/2006/relationships/diagramData" Target="../diagrams/data80.xml"/><Relationship Id="rId4" Type="http://schemas.openxmlformats.org/officeDocument/2006/relationships/diagramData" Target="../diagrams/data79.xml"/><Relationship Id="rId9" Type="http://schemas.openxmlformats.org/officeDocument/2006/relationships/slide" Target="slide3.xml"/><Relationship Id="rId14" Type="http://schemas.microsoft.com/office/2007/relationships/diagramDrawing" Target="../diagrams/drawing80.xml"/></Relationships>
</file>

<file path=ppt/slides/_rels/slide41.xml.rels><?xml version="1.0" encoding="UTF-8" standalone="yes"?>
<Relationships xmlns="http://schemas.openxmlformats.org/package/2006/relationships"><Relationship Id="rId8" Type="http://schemas.microsoft.com/office/2007/relationships/diagramDrawing" Target="../diagrams/drawing81.xml"/><Relationship Id="rId3" Type="http://schemas.openxmlformats.org/officeDocument/2006/relationships/image" Target="../media/image11.jpeg"/><Relationship Id="rId7" Type="http://schemas.openxmlformats.org/officeDocument/2006/relationships/diagramColors" Target="../diagrams/colors81.xml"/><Relationship Id="rId2" Type="http://schemas.openxmlformats.org/officeDocument/2006/relationships/notesSlide" Target="../notesSlides/notesSlide41.xml"/><Relationship Id="rId1" Type="http://schemas.openxmlformats.org/officeDocument/2006/relationships/slideLayout" Target="../slideLayouts/slideLayout14.xml"/><Relationship Id="rId6" Type="http://schemas.openxmlformats.org/officeDocument/2006/relationships/diagramQuickStyle" Target="../diagrams/quickStyle81.xml"/><Relationship Id="rId5" Type="http://schemas.openxmlformats.org/officeDocument/2006/relationships/diagramLayout" Target="../diagrams/layout81.xml"/><Relationship Id="rId4" Type="http://schemas.openxmlformats.org/officeDocument/2006/relationships/diagramData" Target="../diagrams/data81.xml"/><Relationship Id="rId9" Type="http://schemas.openxmlformats.org/officeDocument/2006/relationships/slide" Target="slide3.xml"/></Relationships>
</file>

<file path=ppt/slides/_rels/slide42.xml.rels><?xml version="1.0" encoding="UTF-8" standalone="yes"?>
<Relationships xmlns="http://schemas.openxmlformats.org/package/2006/relationships"><Relationship Id="rId8" Type="http://schemas.microsoft.com/office/2007/relationships/diagramDrawing" Target="../diagrams/drawing82.xml"/><Relationship Id="rId3" Type="http://schemas.openxmlformats.org/officeDocument/2006/relationships/image" Target="../media/image11.jpeg"/><Relationship Id="rId7" Type="http://schemas.openxmlformats.org/officeDocument/2006/relationships/diagramColors" Target="../diagrams/colors82.xml"/><Relationship Id="rId2" Type="http://schemas.openxmlformats.org/officeDocument/2006/relationships/notesSlide" Target="../notesSlides/notesSlide42.xml"/><Relationship Id="rId1" Type="http://schemas.openxmlformats.org/officeDocument/2006/relationships/slideLayout" Target="../slideLayouts/slideLayout923.xml"/><Relationship Id="rId6" Type="http://schemas.openxmlformats.org/officeDocument/2006/relationships/diagramQuickStyle" Target="../diagrams/quickStyle82.xml"/><Relationship Id="rId5" Type="http://schemas.openxmlformats.org/officeDocument/2006/relationships/diagramLayout" Target="../diagrams/layout82.xml"/><Relationship Id="rId4" Type="http://schemas.openxmlformats.org/officeDocument/2006/relationships/diagramData" Target="../diagrams/data82.xml"/><Relationship Id="rId9" Type="http://schemas.openxmlformats.org/officeDocument/2006/relationships/slide" Target="slide3.xml"/></Relationships>
</file>

<file path=ppt/slides/_rels/slide43.xml.rels><?xml version="1.0" encoding="UTF-8" standalone="yes"?>
<Relationships xmlns="http://schemas.openxmlformats.org/package/2006/relationships"><Relationship Id="rId8" Type="http://schemas.microsoft.com/office/2007/relationships/diagramDrawing" Target="../diagrams/drawing83.xml"/><Relationship Id="rId3" Type="http://schemas.openxmlformats.org/officeDocument/2006/relationships/image" Target="../media/image11.jpeg"/><Relationship Id="rId7" Type="http://schemas.openxmlformats.org/officeDocument/2006/relationships/diagramColors" Target="../diagrams/colors83.xml"/><Relationship Id="rId2" Type="http://schemas.openxmlformats.org/officeDocument/2006/relationships/notesSlide" Target="../notesSlides/notesSlide43.xml"/><Relationship Id="rId1" Type="http://schemas.openxmlformats.org/officeDocument/2006/relationships/slideLayout" Target="../slideLayouts/slideLayout14.xml"/><Relationship Id="rId6" Type="http://schemas.openxmlformats.org/officeDocument/2006/relationships/diagramQuickStyle" Target="../diagrams/quickStyle83.xml"/><Relationship Id="rId5" Type="http://schemas.openxmlformats.org/officeDocument/2006/relationships/diagramLayout" Target="../diagrams/layout83.xml"/><Relationship Id="rId10" Type="http://schemas.openxmlformats.org/officeDocument/2006/relationships/image" Target="../media/image26.png"/><Relationship Id="rId4" Type="http://schemas.openxmlformats.org/officeDocument/2006/relationships/diagramData" Target="../diagrams/data83.xml"/><Relationship Id="rId9" Type="http://schemas.openxmlformats.org/officeDocument/2006/relationships/slide" Target="slide3.xml"/></Relationships>
</file>

<file path=ppt/slides/_rels/slide44.xml.rels><?xml version="1.0" encoding="UTF-8" standalone="yes"?>
<Relationships xmlns="http://schemas.openxmlformats.org/package/2006/relationships"><Relationship Id="rId8" Type="http://schemas.microsoft.com/office/2007/relationships/diagramDrawing" Target="../diagrams/drawing84.xml"/><Relationship Id="rId3" Type="http://schemas.openxmlformats.org/officeDocument/2006/relationships/image" Target="../media/image11.jpeg"/><Relationship Id="rId7" Type="http://schemas.openxmlformats.org/officeDocument/2006/relationships/diagramColors" Target="../diagrams/colors84.xml"/><Relationship Id="rId2" Type="http://schemas.openxmlformats.org/officeDocument/2006/relationships/notesSlide" Target="../notesSlides/notesSlide44.xml"/><Relationship Id="rId1" Type="http://schemas.openxmlformats.org/officeDocument/2006/relationships/slideLayout" Target="../slideLayouts/slideLayout937.xml"/><Relationship Id="rId6" Type="http://schemas.openxmlformats.org/officeDocument/2006/relationships/diagramQuickStyle" Target="../diagrams/quickStyle84.xml"/><Relationship Id="rId5" Type="http://schemas.openxmlformats.org/officeDocument/2006/relationships/diagramLayout" Target="../diagrams/layout84.xml"/><Relationship Id="rId10" Type="http://schemas.openxmlformats.org/officeDocument/2006/relationships/image" Target="../media/image27.png"/><Relationship Id="rId4" Type="http://schemas.openxmlformats.org/officeDocument/2006/relationships/diagramData" Target="../diagrams/data84.xml"/><Relationship Id="rId9" Type="http://schemas.openxmlformats.org/officeDocument/2006/relationships/slide" Target="slide3.xml"/></Relationships>
</file>

<file path=ppt/slides/_rels/slide45.xml.rels><?xml version="1.0" encoding="UTF-8" standalone="yes"?>
<Relationships xmlns="http://schemas.openxmlformats.org/package/2006/relationships"><Relationship Id="rId8" Type="http://schemas.microsoft.com/office/2007/relationships/diagramDrawing" Target="../diagrams/drawing85.xml"/><Relationship Id="rId3" Type="http://schemas.openxmlformats.org/officeDocument/2006/relationships/image" Target="../media/image11.jpeg"/><Relationship Id="rId7" Type="http://schemas.openxmlformats.org/officeDocument/2006/relationships/diagramColors" Target="../diagrams/colors85.xml"/><Relationship Id="rId2" Type="http://schemas.openxmlformats.org/officeDocument/2006/relationships/notesSlide" Target="../notesSlides/notesSlide45.xml"/><Relationship Id="rId1" Type="http://schemas.openxmlformats.org/officeDocument/2006/relationships/slideLayout" Target="../slideLayouts/slideLayout14.xml"/><Relationship Id="rId6" Type="http://schemas.openxmlformats.org/officeDocument/2006/relationships/diagramQuickStyle" Target="../diagrams/quickStyle85.xml"/><Relationship Id="rId5" Type="http://schemas.openxmlformats.org/officeDocument/2006/relationships/diagramLayout" Target="../diagrams/layout85.xml"/><Relationship Id="rId4" Type="http://schemas.openxmlformats.org/officeDocument/2006/relationships/diagramData" Target="../diagrams/data85.xml"/><Relationship Id="rId9" Type="http://schemas.openxmlformats.org/officeDocument/2006/relationships/slide" Target="slide3.xml"/></Relationships>
</file>

<file path=ppt/slides/_rels/slide46.xml.rels><?xml version="1.0" encoding="UTF-8" standalone="yes"?>
<Relationships xmlns="http://schemas.openxmlformats.org/package/2006/relationships"><Relationship Id="rId8" Type="http://schemas.microsoft.com/office/2007/relationships/diagramDrawing" Target="../diagrams/drawing86.xml"/><Relationship Id="rId3" Type="http://schemas.openxmlformats.org/officeDocument/2006/relationships/image" Target="../media/image11.jpeg"/><Relationship Id="rId7" Type="http://schemas.openxmlformats.org/officeDocument/2006/relationships/diagramColors" Target="../diagrams/colors86.xml"/><Relationship Id="rId2" Type="http://schemas.openxmlformats.org/officeDocument/2006/relationships/notesSlide" Target="../notesSlides/notesSlide46.xml"/><Relationship Id="rId1" Type="http://schemas.openxmlformats.org/officeDocument/2006/relationships/slideLayout" Target="../slideLayouts/slideLayout951.xml"/><Relationship Id="rId6" Type="http://schemas.openxmlformats.org/officeDocument/2006/relationships/diagramQuickStyle" Target="../diagrams/quickStyle86.xml"/><Relationship Id="rId5" Type="http://schemas.openxmlformats.org/officeDocument/2006/relationships/diagramLayout" Target="../diagrams/layout86.xml"/><Relationship Id="rId4" Type="http://schemas.openxmlformats.org/officeDocument/2006/relationships/diagramData" Target="../diagrams/data86.xml"/><Relationship Id="rId9" Type="http://schemas.openxmlformats.org/officeDocument/2006/relationships/slide" Target="slide3.xml"/></Relationships>
</file>

<file path=ppt/slides/_rels/slide47.xml.rels><?xml version="1.0" encoding="UTF-8" standalone="yes"?>
<Relationships xmlns="http://schemas.openxmlformats.org/package/2006/relationships"><Relationship Id="rId8" Type="http://schemas.microsoft.com/office/2007/relationships/diagramDrawing" Target="../diagrams/drawing87.xml"/><Relationship Id="rId3" Type="http://schemas.openxmlformats.org/officeDocument/2006/relationships/image" Target="../media/image11.jpeg"/><Relationship Id="rId7" Type="http://schemas.openxmlformats.org/officeDocument/2006/relationships/diagramColors" Target="../diagrams/colors87.xml"/><Relationship Id="rId2" Type="http://schemas.openxmlformats.org/officeDocument/2006/relationships/notesSlide" Target="../notesSlides/notesSlide47.xml"/><Relationship Id="rId1" Type="http://schemas.openxmlformats.org/officeDocument/2006/relationships/slideLayout" Target="../slideLayouts/slideLayout965.xml"/><Relationship Id="rId6" Type="http://schemas.openxmlformats.org/officeDocument/2006/relationships/diagramQuickStyle" Target="../diagrams/quickStyle87.xml"/><Relationship Id="rId5" Type="http://schemas.openxmlformats.org/officeDocument/2006/relationships/diagramLayout" Target="../diagrams/layout87.xml"/><Relationship Id="rId4" Type="http://schemas.openxmlformats.org/officeDocument/2006/relationships/diagramData" Target="../diagrams/data87.xml"/><Relationship Id="rId9" Type="http://schemas.openxmlformats.org/officeDocument/2006/relationships/slide" Target="slide3.xml"/></Relationships>
</file>

<file path=ppt/slides/_rels/slide48.xml.rels><?xml version="1.0" encoding="UTF-8" standalone="yes"?>
<Relationships xmlns="http://schemas.openxmlformats.org/package/2006/relationships"><Relationship Id="rId8" Type="http://schemas.microsoft.com/office/2007/relationships/diagramDrawing" Target="../diagrams/drawing88.xml"/><Relationship Id="rId3" Type="http://schemas.openxmlformats.org/officeDocument/2006/relationships/image" Target="../media/image11.jpeg"/><Relationship Id="rId7" Type="http://schemas.openxmlformats.org/officeDocument/2006/relationships/diagramColors" Target="../diagrams/colors88.xml"/><Relationship Id="rId2" Type="http://schemas.openxmlformats.org/officeDocument/2006/relationships/notesSlide" Target="../notesSlides/notesSlide48.xml"/><Relationship Id="rId1" Type="http://schemas.openxmlformats.org/officeDocument/2006/relationships/slideLayout" Target="../slideLayouts/slideLayout14.xml"/><Relationship Id="rId6" Type="http://schemas.openxmlformats.org/officeDocument/2006/relationships/diagramQuickStyle" Target="../diagrams/quickStyle88.xml"/><Relationship Id="rId5" Type="http://schemas.openxmlformats.org/officeDocument/2006/relationships/diagramLayout" Target="../diagrams/layout88.xml"/><Relationship Id="rId4" Type="http://schemas.openxmlformats.org/officeDocument/2006/relationships/diagramData" Target="../diagrams/data88.xml"/><Relationship Id="rId9" Type="http://schemas.openxmlformats.org/officeDocument/2006/relationships/slide" Target="slide3.xml"/></Relationships>
</file>

<file path=ppt/slides/_rels/slide49.xml.rels><?xml version="1.0" encoding="UTF-8" standalone="yes"?>
<Relationships xmlns="http://schemas.openxmlformats.org/package/2006/relationships"><Relationship Id="rId8" Type="http://schemas.microsoft.com/office/2007/relationships/diagramDrawing" Target="../diagrams/drawing89.xml"/><Relationship Id="rId3" Type="http://schemas.openxmlformats.org/officeDocument/2006/relationships/image" Target="../media/image11.jpeg"/><Relationship Id="rId7" Type="http://schemas.openxmlformats.org/officeDocument/2006/relationships/diagramColors" Target="../diagrams/colors89.xml"/><Relationship Id="rId2" Type="http://schemas.openxmlformats.org/officeDocument/2006/relationships/notesSlide" Target="../notesSlides/notesSlide49.xml"/><Relationship Id="rId1" Type="http://schemas.openxmlformats.org/officeDocument/2006/relationships/slideLayout" Target="../slideLayouts/slideLayout14.xml"/><Relationship Id="rId6" Type="http://schemas.openxmlformats.org/officeDocument/2006/relationships/diagramQuickStyle" Target="../diagrams/quickStyle89.xml"/><Relationship Id="rId5" Type="http://schemas.openxmlformats.org/officeDocument/2006/relationships/diagramLayout" Target="../diagrams/layout89.xml"/><Relationship Id="rId4" Type="http://schemas.openxmlformats.org/officeDocument/2006/relationships/diagramData" Target="../diagrams/data89.xml"/><Relationship Id="rId9" Type="http://schemas.openxmlformats.org/officeDocument/2006/relationships/slide" Target="slide3.xml"/></Relationships>
</file>

<file path=ppt/slides/_rels/slide5.xml.rels><?xml version="1.0" encoding="UTF-8" standalone="yes"?>
<Relationships xmlns="http://schemas.openxmlformats.org/package/2006/relationships"><Relationship Id="rId8" Type="http://schemas.microsoft.com/office/2007/relationships/diagramDrawing" Target="../diagrams/drawing5.xml"/><Relationship Id="rId13" Type="http://schemas.openxmlformats.org/officeDocument/2006/relationships/diagramColors" Target="../diagrams/colors6.xml"/><Relationship Id="rId18" Type="http://schemas.openxmlformats.org/officeDocument/2006/relationships/diagramColors" Target="../diagrams/colors7.xml"/><Relationship Id="rId3" Type="http://schemas.openxmlformats.org/officeDocument/2006/relationships/image" Target="../media/image11.jpeg"/><Relationship Id="rId7" Type="http://schemas.openxmlformats.org/officeDocument/2006/relationships/diagramColors" Target="../diagrams/colors5.xml"/><Relationship Id="rId12" Type="http://schemas.openxmlformats.org/officeDocument/2006/relationships/diagramQuickStyle" Target="../diagrams/quickStyle6.xml"/><Relationship Id="rId17" Type="http://schemas.openxmlformats.org/officeDocument/2006/relationships/diagramQuickStyle" Target="../diagrams/quickStyle7.xml"/><Relationship Id="rId2" Type="http://schemas.openxmlformats.org/officeDocument/2006/relationships/notesSlide" Target="../notesSlides/notesSlide5.xml"/><Relationship Id="rId16" Type="http://schemas.openxmlformats.org/officeDocument/2006/relationships/diagramLayout" Target="../diagrams/layout7.xml"/><Relationship Id="rId1" Type="http://schemas.openxmlformats.org/officeDocument/2006/relationships/slideLayout" Target="../slideLayouts/slideLayout671.xml"/><Relationship Id="rId6" Type="http://schemas.openxmlformats.org/officeDocument/2006/relationships/diagramQuickStyle" Target="../diagrams/quickStyle5.xml"/><Relationship Id="rId11" Type="http://schemas.openxmlformats.org/officeDocument/2006/relationships/diagramLayout" Target="../diagrams/layout6.xml"/><Relationship Id="rId5" Type="http://schemas.openxmlformats.org/officeDocument/2006/relationships/diagramLayout" Target="../diagrams/layout5.xml"/><Relationship Id="rId15" Type="http://schemas.openxmlformats.org/officeDocument/2006/relationships/diagramData" Target="../diagrams/data7.xml"/><Relationship Id="rId10" Type="http://schemas.openxmlformats.org/officeDocument/2006/relationships/diagramData" Target="../diagrams/data6.xml"/><Relationship Id="rId19" Type="http://schemas.microsoft.com/office/2007/relationships/diagramDrawing" Target="../diagrams/drawing7.xml"/><Relationship Id="rId4" Type="http://schemas.openxmlformats.org/officeDocument/2006/relationships/diagramData" Target="../diagrams/data5.xml"/><Relationship Id="rId9" Type="http://schemas.openxmlformats.org/officeDocument/2006/relationships/slide" Target="slide3.xml"/><Relationship Id="rId14" Type="http://schemas.microsoft.com/office/2007/relationships/diagramDrawing" Target="../diagrams/drawing6.xml"/></Relationships>
</file>

<file path=ppt/slides/_rels/slide50.xml.rels><?xml version="1.0" encoding="UTF-8" standalone="yes"?>
<Relationships xmlns="http://schemas.openxmlformats.org/package/2006/relationships"><Relationship Id="rId8" Type="http://schemas.microsoft.com/office/2007/relationships/diagramDrawing" Target="../diagrams/drawing90.xml"/><Relationship Id="rId3" Type="http://schemas.openxmlformats.org/officeDocument/2006/relationships/image" Target="../media/image11.jpeg"/><Relationship Id="rId7" Type="http://schemas.openxmlformats.org/officeDocument/2006/relationships/diagramColors" Target="../diagrams/colors90.xml"/><Relationship Id="rId2" Type="http://schemas.openxmlformats.org/officeDocument/2006/relationships/notesSlide" Target="../notesSlides/notesSlide50.xml"/><Relationship Id="rId1" Type="http://schemas.openxmlformats.org/officeDocument/2006/relationships/slideLayout" Target="../slideLayouts/slideLayout979.xml"/><Relationship Id="rId6" Type="http://schemas.openxmlformats.org/officeDocument/2006/relationships/diagramQuickStyle" Target="../diagrams/quickStyle90.xml"/><Relationship Id="rId5" Type="http://schemas.openxmlformats.org/officeDocument/2006/relationships/diagramLayout" Target="../diagrams/layout90.xml"/><Relationship Id="rId4" Type="http://schemas.openxmlformats.org/officeDocument/2006/relationships/diagramData" Target="../diagrams/data90.xml"/><Relationship Id="rId9" Type="http://schemas.openxmlformats.org/officeDocument/2006/relationships/slide" Target="slide3.xml"/></Relationships>
</file>

<file path=ppt/slides/_rels/slide51.xml.rels><?xml version="1.0" encoding="UTF-8" standalone="yes"?>
<Relationships xmlns="http://schemas.openxmlformats.org/package/2006/relationships"><Relationship Id="rId8" Type="http://schemas.microsoft.com/office/2007/relationships/diagramDrawing" Target="../diagrams/drawing91.xml"/><Relationship Id="rId3" Type="http://schemas.openxmlformats.org/officeDocument/2006/relationships/image" Target="../media/image11.jpeg"/><Relationship Id="rId7" Type="http://schemas.openxmlformats.org/officeDocument/2006/relationships/diagramColors" Target="../diagrams/colors91.xml"/><Relationship Id="rId2" Type="http://schemas.openxmlformats.org/officeDocument/2006/relationships/notesSlide" Target="../notesSlides/notesSlide51.xml"/><Relationship Id="rId1" Type="http://schemas.openxmlformats.org/officeDocument/2006/relationships/slideLayout" Target="../slideLayouts/slideLayout14.xml"/><Relationship Id="rId6" Type="http://schemas.openxmlformats.org/officeDocument/2006/relationships/diagramQuickStyle" Target="../diagrams/quickStyle91.xml"/><Relationship Id="rId5" Type="http://schemas.openxmlformats.org/officeDocument/2006/relationships/diagramLayout" Target="../diagrams/layout91.xml"/><Relationship Id="rId4" Type="http://schemas.openxmlformats.org/officeDocument/2006/relationships/diagramData" Target="../diagrams/data91.xml"/><Relationship Id="rId9" Type="http://schemas.openxmlformats.org/officeDocument/2006/relationships/slide" Target="slide3.xml"/></Relationships>
</file>

<file path=ppt/slides/_rels/slide52.xml.rels><?xml version="1.0" encoding="UTF-8" standalone="yes"?>
<Relationships xmlns="http://schemas.openxmlformats.org/package/2006/relationships"><Relationship Id="rId8" Type="http://schemas.microsoft.com/office/2007/relationships/diagramDrawing" Target="../diagrams/drawing92.xml"/><Relationship Id="rId3" Type="http://schemas.openxmlformats.org/officeDocument/2006/relationships/image" Target="../media/image11.jpeg"/><Relationship Id="rId7" Type="http://schemas.openxmlformats.org/officeDocument/2006/relationships/diagramColors" Target="../diagrams/colors92.xml"/><Relationship Id="rId2" Type="http://schemas.openxmlformats.org/officeDocument/2006/relationships/notesSlide" Target="../notesSlides/notesSlide52.xml"/><Relationship Id="rId1" Type="http://schemas.openxmlformats.org/officeDocument/2006/relationships/slideLayout" Target="../slideLayouts/slideLayout993.xml"/><Relationship Id="rId6" Type="http://schemas.openxmlformats.org/officeDocument/2006/relationships/diagramQuickStyle" Target="../diagrams/quickStyle92.xml"/><Relationship Id="rId5" Type="http://schemas.openxmlformats.org/officeDocument/2006/relationships/diagramLayout" Target="../diagrams/layout92.xml"/><Relationship Id="rId4" Type="http://schemas.openxmlformats.org/officeDocument/2006/relationships/diagramData" Target="../diagrams/data92.xml"/><Relationship Id="rId9" Type="http://schemas.openxmlformats.org/officeDocument/2006/relationships/slide" Target="slide3.xml"/></Relationships>
</file>

<file path=ppt/slides/_rels/slide53.xml.rels><?xml version="1.0" encoding="UTF-8" standalone="yes"?>
<Relationships xmlns="http://schemas.openxmlformats.org/package/2006/relationships"><Relationship Id="rId8" Type="http://schemas.microsoft.com/office/2007/relationships/diagramDrawing" Target="../diagrams/drawing93.xml"/><Relationship Id="rId3" Type="http://schemas.openxmlformats.org/officeDocument/2006/relationships/image" Target="../media/image11.jpeg"/><Relationship Id="rId7" Type="http://schemas.openxmlformats.org/officeDocument/2006/relationships/diagramColors" Target="../diagrams/colors93.xml"/><Relationship Id="rId2" Type="http://schemas.openxmlformats.org/officeDocument/2006/relationships/notesSlide" Target="../notesSlides/notesSlide53.xml"/><Relationship Id="rId1" Type="http://schemas.openxmlformats.org/officeDocument/2006/relationships/slideLayout" Target="../slideLayouts/slideLayout14.xml"/><Relationship Id="rId6" Type="http://schemas.openxmlformats.org/officeDocument/2006/relationships/diagramQuickStyle" Target="../diagrams/quickStyle93.xml"/><Relationship Id="rId5" Type="http://schemas.openxmlformats.org/officeDocument/2006/relationships/diagramLayout" Target="../diagrams/layout93.xml"/><Relationship Id="rId4" Type="http://schemas.openxmlformats.org/officeDocument/2006/relationships/diagramData" Target="../diagrams/data93.xml"/><Relationship Id="rId9" Type="http://schemas.openxmlformats.org/officeDocument/2006/relationships/slide" Target="slide3.xml"/></Relationships>
</file>

<file path=ppt/slides/_rels/slide54.xml.rels><?xml version="1.0" encoding="UTF-8" standalone="yes"?>
<Relationships xmlns="http://schemas.openxmlformats.org/package/2006/relationships"><Relationship Id="rId8" Type="http://schemas.microsoft.com/office/2007/relationships/diagramDrawing" Target="../diagrams/drawing94.xml"/><Relationship Id="rId3" Type="http://schemas.openxmlformats.org/officeDocument/2006/relationships/image" Target="../media/image11.jpeg"/><Relationship Id="rId7" Type="http://schemas.openxmlformats.org/officeDocument/2006/relationships/diagramColors" Target="../diagrams/colors94.xml"/><Relationship Id="rId2" Type="http://schemas.openxmlformats.org/officeDocument/2006/relationships/notesSlide" Target="../notesSlides/notesSlide54.xml"/><Relationship Id="rId1" Type="http://schemas.openxmlformats.org/officeDocument/2006/relationships/slideLayout" Target="../slideLayouts/slideLayout1007.xml"/><Relationship Id="rId6" Type="http://schemas.openxmlformats.org/officeDocument/2006/relationships/diagramQuickStyle" Target="../diagrams/quickStyle94.xml"/><Relationship Id="rId5" Type="http://schemas.openxmlformats.org/officeDocument/2006/relationships/diagramLayout" Target="../diagrams/layout94.xml"/><Relationship Id="rId4" Type="http://schemas.openxmlformats.org/officeDocument/2006/relationships/diagramData" Target="../diagrams/data94.xml"/><Relationship Id="rId9" Type="http://schemas.openxmlformats.org/officeDocument/2006/relationships/slide" Target="slide3.xml"/></Relationships>
</file>

<file path=ppt/slides/_rels/slide55.xml.rels><?xml version="1.0" encoding="UTF-8" standalone="yes"?>
<Relationships xmlns="http://schemas.openxmlformats.org/package/2006/relationships"><Relationship Id="rId8" Type="http://schemas.microsoft.com/office/2007/relationships/diagramDrawing" Target="../diagrams/drawing95.xml"/><Relationship Id="rId3" Type="http://schemas.openxmlformats.org/officeDocument/2006/relationships/image" Target="../media/image11.jpeg"/><Relationship Id="rId7" Type="http://schemas.openxmlformats.org/officeDocument/2006/relationships/diagramColors" Target="../diagrams/colors95.xml"/><Relationship Id="rId2" Type="http://schemas.openxmlformats.org/officeDocument/2006/relationships/notesSlide" Target="../notesSlides/notesSlide55.xml"/><Relationship Id="rId1" Type="http://schemas.openxmlformats.org/officeDocument/2006/relationships/slideLayout" Target="../slideLayouts/slideLayout14.xml"/><Relationship Id="rId6" Type="http://schemas.openxmlformats.org/officeDocument/2006/relationships/diagramQuickStyle" Target="../diagrams/quickStyle95.xml"/><Relationship Id="rId5" Type="http://schemas.openxmlformats.org/officeDocument/2006/relationships/diagramLayout" Target="../diagrams/layout95.xml"/><Relationship Id="rId4" Type="http://schemas.openxmlformats.org/officeDocument/2006/relationships/diagramData" Target="../diagrams/data95.xml"/><Relationship Id="rId9" Type="http://schemas.openxmlformats.org/officeDocument/2006/relationships/slide" Target="slide3.xml"/></Relationships>
</file>

<file path=ppt/slides/_rels/slide56.xml.rels><?xml version="1.0" encoding="UTF-8" standalone="yes"?>
<Relationships xmlns="http://schemas.openxmlformats.org/package/2006/relationships"><Relationship Id="rId8" Type="http://schemas.microsoft.com/office/2007/relationships/diagramDrawing" Target="../diagrams/drawing96.xml"/><Relationship Id="rId3" Type="http://schemas.openxmlformats.org/officeDocument/2006/relationships/image" Target="../media/image11.jpeg"/><Relationship Id="rId7" Type="http://schemas.openxmlformats.org/officeDocument/2006/relationships/diagramColors" Target="../diagrams/colors96.xml"/><Relationship Id="rId2" Type="http://schemas.openxmlformats.org/officeDocument/2006/relationships/notesSlide" Target="../notesSlides/notesSlide56.xml"/><Relationship Id="rId1" Type="http://schemas.openxmlformats.org/officeDocument/2006/relationships/slideLayout" Target="../slideLayouts/slideLayout1021.xml"/><Relationship Id="rId6" Type="http://schemas.openxmlformats.org/officeDocument/2006/relationships/diagramQuickStyle" Target="../diagrams/quickStyle96.xml"/><Relationship Id="rId5" Type="http://schemas.openxmlformats.org/officeDocument/2006/relationships/diagramLayout" Target="../diagrams/layout96.xml"/><Relationship Id="rId4" Type="http://schemas.openxmlformats.org/officeDocument/2006/relationships/diagramData" Target="../diagrams/data96.xml"/><Relationship Id="rId9" Type="http://schemas.openxmlformats.org/officeDocument/2006/relationships/slide" Target="slide3.xml"/></Relationships>
</file>

<file path=ppt/slides/_rels/slide57.xml.rels><?xml version="1.0" encoding="UTF-8" standalone="yes"?>
<Relationships xmlns="http://schemas.openxmlformats.org/package/2006/relationships"><Relationship Id="rId8" Type="http://schemas.microsoft.com/office/2007/relationships/diagramDrawing" Target="../diagrams/drawing97.xml"/><Relationship Id="rId3" Type="http://schemas.openxmlformats.org/officeDocument/2006/relationships/image" Target="../media/image11.jpeg"/><Relationship Id="rId7" Type="http://schemas.openxmlformats.org/officeDocument/2006/relationships/diagramColors" Target="../diagrams/colors97.xml"/><Relationship Id="rId2" Type="http://schemas.openxmlformats.org/officeDocument/2006/relationships/notesSlide" Target="../notesSlides/notesSlide57.xml"/><Relationship Id="rId1" Type="http://schemas.openxmlformats.org/officeDocument/2006/relationships/slideLayout" Target="../slideLayouts/slideLayout14.xml"/><Relationship Id="rId6" Type="http://schemas.openxmlformats.org/officeDocument/2006/relationships/diagramQuickStyle" Target="../diagrams/quickStyle97.xml"/><Relationship Id="rId5" Type="http://schemas.openxmlformats.org/officeDocument/2006/relationships/diagramLayout" Target="../diagrams/layout97.xml"/><Relationship Id="rId4" Type="http://schemas.openxmlformats.org/officeDocument/2006/relationships/diagramData" Target="../diagrams/data97.xml"/><Relationship Id="rId9" Type="http://schemas.openxmlformats.org/officeDocument/2006/relationships/slide" Target="slide3.xml"/></Relationships>
</file>

<file path=ppt/slides/_rels/slide58.xml.rels><?xml version="1.0" encoding="UTF-8" standalone="yes"?>
<Relationships xmlns="http://schemas.openxmlformats.org/package/2006/relationships"><Relationship Id="rId8" Type="http://schemas.microsoft.com/office/2007/relationships/diagramDrawing" Target="../diagrams/drawing98.xml"/><Relationship Id="rId3" Type="http://schemas.openxmlformats.org/officeDocument/2006/relationships/image" Target="../media/image11.jpeg"/><Relationship Id="rId7" Type="http://schemas.openxmlformats.org/officeDocument/2006/relationships/diagramColors" Target="../diagrams/colors98.xml"/><Relationship Id="rId2" Type="http://schemas.openxmlformats.org/officeDocument/2006/relationships/notesSlide" Target="../notesSlides/notesSlide58.xml"/><Relationship Id="rId1" Type="http://schemas.openxmlformats.org/officeDocument/2006/relationships/slideLayout" Target="../slideLayouts/slideLayout1035.xml"/><Relationship Id="rId6" Type="http://schemas.openxmlformats.org/officeDocument/2006/relationships/diagramQuickStyle" Target="../diagrams/quickStyle98.xml"/><Relationship Id="rId5" Type="http://schemas.openxmlformats.org/officeDocument/2006/relationships/diagramLayout" Target="../diagrams/layout98.xml"/><Relationship Id="rId4" Type="http://schemas.openxmlformats.org/officeDocument/2006/relationships/diagramData" Target="../diagrams/data98.xml"/><Relationship Id="rId9" Type="http://schemas.openxmlformats.org/officeDocument/2006/relationships/slide" Target="slide3.xml"/></Relationships>
</file>

<file path=ppt/slides/_rels/slide59.xml.rels><?xml version="1.0" encoding="UTF-8" standalone="yes"?>
<Relationships xmlns="http://schemas.openxmlformats.org/package/2006/relationships"><Relationship Id="rId8" Type="http://schemas.openxmlformats.org/officeDocument/2006/relationships/diagramColors" Target="../diagrams/colors99.xml"/><Relationship Id="rId13" Type="http://schemas.openxmlformats.org/officeDocument/2006/relationships/diagramColors" Target="../diagrams/colors100.xml"/><Relationship Id="rId3" Type="http://schemas.openxmlformats.org/officeDocument/2006/relationships/image" Target="../media/image11.jpeg"/><Relationship Id="rId7" Type="http://schemas.openxmlformats.org/officeDocument/2006/relationships/diagramQuickStyle" Target="../diagrams/quickStyle99.xml"/><Relationship Id="rId12" Type="http://schemas.openxmlformats.org/officeDocument/2006/relationships/diagramQuickStyle" Target="../diagrams/quickStyle100.xml"/><Relationship Id="rId2" Type="http://schemas.openxmlformats.org/officeDocument/2006/relationships/notesSlide" Target="../notesSlides/notesSlide59.xml"/><Relationship Id="rId1" Type="http://schemas.openxmlformats.org/officeDocument/2006/relationships/slideLayout" Target="../slideLayouts/slideLayout14.xml"/><Relationship Id="rId6" Type="http://schemas.openxmlformats.org/officeDocument/2006/relationships/diagramLayout" Target="../diagrams/layout99.xml"/><Relationship Id="rId11" Type="http://schemas.openxmlformats.org/officeDocument/2006/relationships/diagramLayout" Target="../diagrams/layout100.xml"/><Relationship Id="rId5" Type="http://schemas.openxmlformats.org/officeDocument/2006/relationships/diagramData" Target="../diagrams/data99.xml"/><Relationship Id="rId10" Type="http://schemas.openxmlformats.org/officeDocument/2006/relationships/diagramData" Target="../diagrams/data100.xml"/><Relationship Id="rId4" Type="http://schemas.openxmlformats.org/officeDocument/2006/relationships/slide" Target="slide3.xml"/><Relationship Id="rId9" Type="http://schemas.microsoft.com/office/2007/relationships/diagramDrawing" Target="../diagrams/drawing99.xml"/><Relationship Id="rId14" Type="http://schemas.microsoft.com/office/2007/relationships/diagramDrawing" Target="../diagrams/drawing100.xml"/></Relationships>
</file>

<file path=ppt/slides/_rels/slide6.xml.rels><?xml version="1.0" encoding="UTF-8" standalone="yes"?>
<Relationships xmlns="http://schemas.openxmlformats.org/package/2006/relationships"><Relationship Id="rId8" Type="http://schemas.microsoft.com/office/2007/relationships/diagramDrawing" Target="../diagrams/drawing8.xml"/><Relationship Id="rId13" Type="http://schemas.openxmlformats.org/officeDocument/2006/relationships/diagramColors" Target="../diagrams/colors9.xml"/><Relationship Id="rId3" Type="http://schemas.openxmlformats.org/officeDocument/2006/relationships/image" Target="../media/image11.jpeg"/><Relationship Id="rId7" Type="http://schemas.openxmlformats.org/officeDocument/2006/relationships/diagramColors" Target="../diagrams/colors8.xml"/><Relationship Id="rId12" Type="http://schemas.openxmlformats.org/officeDocument/2006/relationships/diagramQuickStyle" Target="../diagrams/quickStyle9.xml"/><Relationship Id="rId2" Type="http://schemas.openxmlformats.org/officeDocument/2006/relationships/notesSlide" Target="../notesSlides/notesSlide6.xml"/><Relationship Id="rId1" Type="http://schemas.openxmlformats.org/officeDocument/2006/relationships/slideLayout" Target="../slideLayouts/slideLayout14.xml"/><Relationship Id="rId6" Type="http://schemas.openxmlformats.org/officeDocument/2006/relationships/diagramQuickStyle" Target="../diagrams/quickStyle8.xml"/><Relationship Id="rId11" Type="http://schemas.openxmlformats.org/officeDocument/2006/relationships/diagramLayout" Target="../diagrams/layout9.xml"/><Relationship Id="rId5" Type="http://schemas.openxmlformats.org/officeDocument/2006/relationships/diagramLayout" Target="../diagrams/layout8.xml"/><Relationship Id="rId10" Type="http://schemas.openxmlformats.org/officeDocument/2006/relationships/diagramData" Target="../diagrams/data9.xml"/><Relationship Id="rId4" Type="http://schemas.openxmlformats.org/officeDocument/2006/relationships/diagramData" Target="../diagrams/data8.xml"/><Relationship Id="rId9" Type="http://schemas.openxmlformats.org/officeDocument/2006/relationships/slide" Target="slide3.xml"/><Relationship Id="rId14" Type="http://schemas.microsoft.com/office/2007/relationships/diagramDrawing" Target="../diagrams/drawing9.xml"/></Relationships>
</file>

<file path=ppt/slides/_rels/slide60.xml.rels><?xml version="1.0" encoding="UTF-8" standalone="yes"?>
<Relationships xmlns="http://schemas.openxmlformats.org/package/2006/relationships"><Relationship Id="rId8" Type="http://schemas.openxmlformats.org/officeDocument/2006/relationships/diagramColors" Target="../diagrams/colors101.xml"/><Relationship Id="rId3" Type="http://schemas.openxmlformats.org/officeDocument/2006/relationships/image" Target="../media/image11.jpeg"/><Relationship Id="rId7" Type="http://schemas.openxmlformats.org/officeDocument/2006/relationships/diagramQuickStyle" Target="../diagrams/quickStyle101.xml"/><Relationship Id="rId2" Type="http://schemas.openxmlformats.org/officeDocument/2006/relationships/notesSlide" Target="../notesSlides/notesSlide60.xml"/><Relationship Id="rId1" Type="http://schemas.openxmlformats.org/officeDocument/2006/relationships/slideLayout" Target="../slideLayouts/slideLayout1049.xml"/><Relationship Id="rId6" Type="http://schemas.openxmlformats.org/officeDocument/2006/relationships/diagramLayout" Target="../diagrams/layout101.xml"/><Relationship Id="rId5" Type="http://schemas.openxmlformats.org/officeDocument/2006/relationships/diagramData" Target="../diagrams/data101.xml"/><Relationship Id="rId4" Type="http://schemas.openxmlformats.org/officeDocument/2006/relationships/slide" Target="slide3.xml"/><Relationship Id="rId9" Type="http://schemas.microsoft.com/office/2007/relationships/diagramDrawing" Target="../diagrams/drawing101.xml"/></Relationships>
</file>

<file path=ppt/slides/_rels/slide61.xml.rels><?xml version="1.0" encoding="UTF-8" standalone="yes"?>
<Relationships xmlns="http://schemas.openxmlformats.org/package/2006/relationships"><Relationship Id="rId8" Type="http://schemas.microsoft.com/office/2007/relationships/diagramDrawing" Target="../diagrams/drawing102.xml"/><Relationship Id="rId3" Type="http://schemas.openxmlformats.org/officeDocument/2006/relationships/image" Target="../media/image11.jpeg"/><Relationship Id="rId7" Type="http://schemas.openxmlformats.org/officeDocument/2006/relationships/diagramColors" Target="../diagrams/colors102.xml"/><Relationship Id="rId2" Type="http://schemas.openxmlformats.org/officeDocument/2006/relationships/notesSlide" Target="../notesSlides/notesSlide61.xml"/><Relationship Id="rId1" Type="http://schemas.openxmlformats.org/officeDocument/2006/relationships/slideLayout" Target="../slideLayouts/slideLayout14.xml"/><Relationship Id="rId6" Type="http://schemas.openxmlformats.org/officeDocument/2006/relationships/diagramQuickStyle" Target="../diagrams/quickStyle102.xml"/><Relationship Id="rId5" Type="http://schemas.openxmlformats.org/officeDocument/2006/relationships/diagramLayout" Target="../diagrams/layout102.xml"/><Relationship Id="rId4" Type="http://schemas.openxmlformats.org/officeDocument/2006/relationships/diagramData" Target="../diagrams/data102.xml"/><Relationship Id="rId9" Type="http://schemas.openxmlformats.org/officeDocument/2006/relationships/image" Target="../media/image19.png"/></Relationships>
</file>

<file path=ppt/slides/_rels/slide62.xml.rels><?xml version="1.0" encoding="UTF-8" standalone="yes"?>
<Relationships xmlns="http://schemas.openxmlformats.org/package/2006/relationships"><Relationship Id="rId8" Type="http://schemas.microsoft.com/office/2007/relationships/diagramDrawing" Target="../diagrams/drawing103.xml"/><Relationship Id="rId3" Type="http://schemas.openxmlformats.org/officeDocument/2006/relationships/image" Target="../media/image11.jpeg"/><Relationship Id="rId7" Type="http://schemas.openxmlformats.org/officeDocument/2006/relationships/diagramColors" Target="../diagrams/colors103.xml"/><Relationship Id="rId2" Type="http://schemas.openxmlformats.org/officeDocument/2006/relationships/notesSlide" Target="../notesSlides/notesSlide62.xml"/><Relationship Id="rId1" Type="http://schemas.openxmlformats.org/officeDocument/2006/relationships/slideLayout" Target="../slideLayouts/slideLayout14.xml"/><Relationship Id="rId6" Type="http://schemas.openxmlformats.org/officeDocument/2006/relationships/diagramQuickStyle" Target="../diagrams/quickStyle103.xml"/><Relationship Id="rId11" Type="http://schemas.openxmlformats.org/officeDocument/2006/relationships/slide" Target="slide2.xml"/><Relationship Id="rId5" Type="http://schemas.openxmlformats.org/officeDocument/2006/relationships/diagramLayout" Target="../diagrams/layout103.xml"/><Relationship Id="rId10" Type="http://schemas.openxmlformats.org/officeDocument/2006/relationships/slide" Target="slide62.xml"/><Relationship Id="rId4" Type="http://schemas.openxmlformats.org/officeDocument/2006/relationships/diagramData" Target="../diagrams/data103.xml"/><Relationship Id="rId9" Type="http://schemas.openxmlformats.org/officeDocument/2006/relationships/image" Target="../media/image19.png"/></Relationships>
</file>

<file path=ppt/slides/_rels/slide63.xml.rels><?xml version="1.0" encoding="UTF-8" standalone="yes"?>
<Relationships xmlns="http://schemas.openxmlformats.org/package/2006/relationships"><Relationship Id="rId8" Type="http://schemas.microsoft.com/office/2007/relationships/diagramDrawing" Target="../diagrams/drawing104.xml"/><Relationship Id="rId3" Type="http://schemas.openxmlformats.org/officeDocument/2006/relationships/image" Target="../media/image11.jpeg"/><Relationship Id="rId7" Type="http://schemas.openxmlformats.org/officeDocument/2006/relationships/diagramColors" Target="../diagrams/colors104.xml"/><Relationship Id="rId2" Type="http://schemas.openxmlformats.org/officeDocument/2006/relationships/notesSlide" Target="../notesSlides/notesSlide63.xml"/><Relationship Id="rId1" Type="http://schemas.openxmlformats.org/officeDocument/2006/relationships/slideLayout" Target="../slideLayouts/slideLayout125.xml"/><Relationship Id="rId6" Type="http://schemas.openxmlformats.org/officeDocument/2006/relationships/diagramQuickStyle" Target="../diagrams/quickStyle104.xml"/><Relationship Id="rId11" Type="http://schemas.openxmlformats.org/officeDocument/2006/relationships/slide" Target="slide2.xml"/><Relationship Id="rId5" Type="http://schemas.openxmlformats.org/officeDocument/2006/relationships/diagramLayout" Target="../diagrams/layout104.xml"/><Relationship Id="rId10" Type="http://schemas.openxmlformats.org/officeDocument/2006/relationships/slide" Target="slide62.xml"/><Relationship Id="rId4" Type="http://schemas.openxmlformats.org/officeDocument/2006/relationships/diagramData" Target="../diagrams/data104.xml"/><Relationship Id="rId9" Type="http://schemas.openxmlformats.org/officeDocument/2006/relationships/image" Target="../media/image19.png"/></Relationships>
</file>

<file path=ppt/slides/_rels/slide64.xml.rels><?xml version="1.0" encoding="UTF-8" standalone="yes"?>
<Relationships xmlns="http://schemas.openxmlformats.org/package/2006/relationships"><Relationship Id="rId8" Type="http://schemas.microsoft.com/office/2007/relationships/diagramDrawing" Target="../diagrams/drawing105.xml"/><Relationship Id="rId13" Type="http://schemas.openxmlformats.org/officeDocument/2006/relationships/diagramColors" Target="../diagrams/colors106.xml"/><Relationship Id="rId3" Type="http://schemas.openxmlformats.org/officeDocument/2006/relationships/image" Target="../media/image11.jpeg"/><Relationship Id="rId7" Type="http://schemas.openxmlformats.org/officeDocument/2006/relationships/diagramColors" Target="../diagrams/colors105.xml"/><Relationship Id="rId12" Type="http://schemas.openxmlformats.org/officeDocument/2006/relationships/diagramQuickStyle" Target="../diagrams/quickStyle106.xml"/><Relationship Id="rId2" Type="http://schemas.openxmlformats.org/officeDocument/2006/relationships/notesSlide" Target="../notesSlides/notesSlide64.xml"/><Relationship Id="rId1" Type="http://schemas.openxmlformats.org/officeDocument/2006/relationships/slideLayout" Target="../slideLayouts/slideLayout139.xml"/><Relationship Id="rId6" Type="http://schemas.openxmlformats.org/officeDocument/2006/relationships/diagramQuickStyle" Target="../diagrams/quickStyle105.xml"/><Relationship Id="rId11" Type="http://schemas.openxmlformats.org/officeDocument/2006/relationships/diagramLayout" Target="../diagrams/layout106.xml"/><Relationship Id="rId5" Type="http://schemas.openxmlformats.org/officeDocument/2006/relationships/diagramLayout" Target="../diagrams/layout105.xml"/><Relationship Id="rId10" Type="http://schemas.openxmlformats.org/officeDocument/2006/relationships/diagramData" Target="../diagrams/data106.xml"/><Relationship Id="rId4" Type="http://schemas.openxmlformats.org/officeDocument/2006/relationships/diagramData" Target="../diagrams/data105.xml"/><Relationship Id="rId9" Type="http://schemas.openxmlformats.org/officeDocument/2006/relationships/slide" Target="slide63.xml"/><Relationship Id="rId14" Type="http://schemas.microsoft.com/office/2007/relationships/diagramDrawing" Target="../diagrams/drawing106.xml"/></Relationships>
</file>

<file path=ppt/slides/_rels/slide65.xml.rels><?xml version="1.0" encoding="UTF-8" standalone="yes"?>
<Relationships xmlns="http://schemas.openxmlformats.org/package/2006/relationships"><Relationship Id="rId8" Type="http://schemas.microsoft.com/office/2007/relationships/diagramDrawing" Target="../diagrams/drawing107.xml"/><Relationship Id="rId13" Type="http://schemas.openxmlformats.org/officeDocument/2006/relationships/diagramColors" Target="../diagrams/colors108.xml"/><Relationship Id="rId3" Type="http://schemas.openxmlformats.org/officeDocument/2006/relationships/image" Target="../media/image11.jpeg"/><Relationship Id="rId7" Type="http://schemas.openxmlformats.org/officeDocument/2006/relationships/diagramColors" Target="../diagrams/colors107.xml"/><Relationship Id="rId12" Type="http://schemas.openxmlformats.org/officeDocument/2006/relationships/diagramQuickStyle" Target="../diagrams/quickStyle108.xml"/><Relationship Id="rId2" Type="http://schemas.openxmlformats.org/officeDocument/2006/relationships/notesSlide" Target="../notesSlides/notesSlide65.xml"/><Relationship Id="rId1" Type="http://schemas.openxmlformats.org/officeDocument/2006/relationships/slideLayout" Target="../slideLayouts/slideLayout14.xml"/><Relationship Id="rId6" Type="http://schemas.openxmlformats.org/officeDocument/2006/relationships/diagramQuickStyle" Target="../diagrams/quickStyle107.xml"/><Relationship Id="rId11" Type="http://schemas.openxmlformats.org/officeDocument/2006/relationships/diagramLayout" Target="../diagrams/layout108.xml"/><Relationship Id="rId5" Type="http://schemas.openxmlformats.org/officeDocument/2006/relationships/diagramLayout" Target="../diagrams/layout107.xml"/><Relationship Id="rId15" Type="http://schemas.openxmlformats.org/officeDocument/2006/relationships/image" Target="../media/image28.png"/><Relationship Id="rId10" Type="http://schemas.openxmlformats.org/officeDocument/2006/relationships/diagramData" Target="../diagrams/data108.xml"/><Relationship Id="rId4" Type="http://schemas.openxmlformats.org/officeDocument/2006/relationships/diagramData" Target="../diagrams/data107.xml"/><Relationship Id="rId9" Type="http://schemas.openxmlformats.org/officeDocument/2006/relationships/slide" Target="slide63.xml"/><Relationship Id="rId14" Type="http://schemas.microsoft.com/office/2007/relationships/diagramDrawing" Target="../diagrams/drawing108.xml"/></Relationships>
</file>

<file path=ppt/slides/_rels/slide66.xml.rels><?xml version="1.0" encoding="UTF-8" standalone="yes"?>
<Relationships xmlns="http://schemas.openxmlformats.org/package/2006/relationships"><Relationship Id="rId8" Type="http://schemas.microsoft.com/office/2007/relationships/diagramDrawing" Target="../diagrams/drawing109.xml"/><Relationship Id="rId13" Type="http://schemas.openxmlformats.org/officeDocument/2006/relationships/diagramColors" Target="../diagrams/colors110.xml"/><Relationship Id="rId3" Type="http://schemas.openxmlformats.org/officeDocument/2006/relationships/image" Target="../media/image11.jpeg"/><Relationship Id="rId7" Type="http://schemas.openxmlformats.org/officeDocument/2006/relationships/diagramColors" Target="../diagrams/colors109.xml"/><Relationship Id="rId12" Type="http://schemas.openxmlformats.org/officeDocument/2006/relationships/diagramQuickStyle" Target="../diagrams/quickStyle110.xml"/><Relationship Id="rId2" Type="http://schemas.openxmlformats.org/officeDocument/2006/relationships/notesSlide" Target="../notesSlides/notesSlide66.xml"/><Relationship Id="rId1" Type="http://schemas.openxmlformats.org/officeDocument/2006/relationships/slideLayout" Target="../slideLayouts/slideLayout14.xml"/><Relationship Id="rId6" Type="http://schemas.openxmlformats.org/officeDocument/2006/relationships/diagramQuickStyle" Target="../diagrams/quickStyle109.xml"/><Relationship Id="rId11" Type="http://schemas.openxmlformats.org/officeDocument/2006/relationships/diagramLayout" Target="../diagrams/layout110.xml"/><Relationship Id="rId5" Type="http://schemas.openxmlformats.org/officeDocument/2006/relationships/diagramLayout" Target="../diagrams/layout109.xml"/><Relationship Id="rId10" Type="http://schemas.openxmlformats.org/officeDocument/2006/relationships/diagramData" Target="../diagrams/data110.xml"/><Relationship Id="rId4" Type="http://schemas.openxmlformats.org/officeDocument/2006/relationships/diagramData" Target="../diagrams/data109.xml"/><Relationship Id="rId9" Type="http://schemas.openxmlformats.org/officeDocument/2006/relationships/slide" Target="slide63.xml"/><Relationship Id="rId14" Type="http://schemas.microsoft.com/office/2007/relationships/diagramDrawing" Target="../diagrams/drawing110.xml"/></Relationships>
</file>

<file path=ppt/slides/_rels/slide67.xml.rels><?xml version="1.0" encoding="UTF-8" standalone="yes"?>
<Relationships xmlns="http://schemas.openxmlformats.org/package/2006/relationships"><Relationship Id="rId8" Type="http://schemas.microsoft.com/office/2007/relationships/diagramDrawing" Target="../diagrams/drawing111.xml"/><Relationship Id="rId13" Type="http://schemas.openxmlformats.org/officeDocument/2006/relationships/diagramColors" Target="../diagrams/colors112.xml"/><Relationship Id="rId3" Type="http://schemas.openxmlformats.org/officeDocument/2006/relationships/image" Target="../media/image11.jpeg"/><Relationship Id="rId7" Type="http://schemas.openxmlformats.org/officeDocument/2006/relationships/diagramColors" Target="../diagrams/colors111.xml"/><Relationship Id="rId12" Type="http://schemas.openxmlformats.org/officeDocument/2006/relationships/diagramQuickStyle" Target="../diagrams/quickStyle112.xml"/><Relationship Id="rId2" Type="http://schemas.openxmlformats.org/officeDocument/2006/relationships/notesSlide" Target="../notesSlides/notesSlide67.xml"/><Relationship Id="rId1" Type="http://schemas.openxmlformats.org/officeDocument/2006/relationships/slideLayout" Target="../slideLayouts/slideLayout167.xml"/><Relationship Id="rId6" Type="http://schemas.openxmlformats.org/officeDocument/2006/relationships/diagramQuickStyle" Target="../diagrams/quickStyle111.xml"/><Relationship Id="rId11" Type="http://schemas.openxmlformats.org/officeDocument/2006/relationships/diagramLayout" Target="../diagrams/layout112.xml"/><Relationship Id="rId5" Type="http://schemas.openxmlformats.org/officeDocument/2006/relationships/diagramLayout" Target="../diagrams/layout111.xml"/><Relationship Id="rId10" Type="http://schemas.openxmlformats.org/officeDocument/2006/relationships/diagramData" Target="../diagrams/data112.xml"/><Relationship Id="rId4" Type="http://schemas.openxmlformats.org/officeDocument/2006/relationships/diagramData" Target="../diagrams/data111.xml"/><Relationship Id="rId9" Type="http://schemas.openxmlformats.org/officeDocument/2006/relationships/slide" Target="slide63.xml"/><Relationship Id="rId14" Type="http://schemas.microsoft.com/office/2007/relationships/diagramDrawing" Target="../diagrams/drawing112.xml"/></Relationships>
</file>

<file path=ppt/slides/_rels/slide68.xml.rels><?xml version="1.0" encoding="UTF-8" standalone="yes"?>
<Relationships xmlns="http://schemas.openxmlformats.org/package/2006/relationships"><Relationship Id="rId8" Type="http://schemas.microsoft.com/office/2007/relationships/diagramDrawing" Target="../diagrams/drawing113.xml"/><Relationship Id="rId13" Type="http://schemas.openxmlformats.org/officeDocument/2006/relationships/diagramColors" Target="../diagrams/colors114.xml"/><Relationship Id="rId18" Type="http://schemas.openxmlformats.org/officeDocument/2006/relationships/diagramColors" Target="../diagrams/colors115.xml"/><Relationship Id="rId3" Type="http://schemas.openxmlformats.org/officeDocument/2006/relationships/image" Target="../media/image11.jpeg"/><Relationship Id="rId7" Type="http://schemas.openxmlformats.org/officeDocument/2006/relationships/diagramColors" Target="../diagrams/colors113.xml"/><Relationship Id="rId12" Type="http://schemas.openxmlformats.org/officeDocument/2006/relationships/diagramQuickStyle" Target="../diagrams/quickStyle114.xml"/><Relationship Id="rId17" Type="http://schemas.openxmlformats.org/officeDocument/2006/relationships/diagramQuickStyle" Target="../diagrams/quickStyle115.xml"/><Relationship Id="rId2" Type="http://schemas.openxmlformats.org/officeDocument/2006/relationships/notesSlide" Target="../notesSlides/notesSlide68.xml"/><Relationship Id="rId16" Type="http://schemas.openxmlformats.org/officeDocument/2006/relationships/diagramLayout" Target="../diagrams/layout115.xml"/><Relationship Id="rId1" Type="http://schemas.openxmlformats.org/officeDocument/2006/relationships/slideLayout" Target="../slideLayouts/slideLayout153.xml"/><Relationship Id="rId6" Type="http://schemas.openxmlformats.org/officeDocument/2006/relationships/diagramQuickStyle" Target="../diagrams/quickStyle113.xml"/><Relationship Id="rId11" Type="http://schemas.openxmlformats.org/officeDocument/2006/relationships/diagramLayout" Target="../diagrams/layout114.xml"/><Relationship Id="rId5" Type="http://schemas.openxmlformats.org/officeDocument/2006/relationships/diagramLayout" Target="../diagrams/layout113.xml"/><Relationship Id="rId15" Type="http://schemas.openxmlformats.org/officeDocument/2006/relationships/diagramData" Target="../diagrams/data115.xml"/><Relationship Id="rId10" Type="http://schemas.openxmlformats.org/officeDocument/2006/relationships/diagramData" Target="../diagrams/data114.xml"/><Relationship Id="rId19" Type="http://schemas.microsoft.com/office/2007/relationships/diagramDrawing" Target="../diagrams/drawing115.xml"/><Relationship Id="rId4" Type="http://schemas.openxmlformats.org/officeDocument/2006/relationships/diagramData" Target="../diagrams/data113.xml"/><Relationship Id="rId9" Type="http://schemas.openxmlformats.org/officeDocument/2006/relationships/slide" Target="slide63.xml"/><Relationship Id="rId14" Type="http://schemas.microsoft.com/office/2007/relationships/diagramDrawing" Target="../diagrams/drawing114.xml"/></Relationships>
</file>

<file path=ppt/slides/_rels/slide69.xml.rels><?xml version="1.0" encoding="UTF-8" standalone="yes"?>
<Relationships xmlns="http://schemas.openxmlformats.org/package/2006/relationships"><Relationship Id="rId8" Type="http://schemas.microsoft.com/office/2007/relationships/diagramDrawing" Target="../diagrams/drawing116.xml"/><Relationship Id="rId13" Type="http://schemas.openxmlformats.org/officeDocument/2006/relationships/diagramColors" Target="../diagrams/colors117.xml"/><Relationship Id="rId3" Type="http://schemas.openxmlformats.org/officeDocument/2006/relationships/image" Target="../media/image11.jpeg"/><Relationship Id="rId7" Type="http://schemas.openxmlformats.org/officeDocument/2006/relationships/diagramColors" Target="../diagrams/colors116.xml"/><Relationship Id="rId12" Type="http://schemas.openxmlformats.org/officeDocument/2006/relationships/diagramQuickStyle" Target="../diagrams/quickStyle117.xml"/><Relationship Id="rId2" Type="http://schemas.openxmlformats.org/officeDocument/2006/relationships/notesSlide" Target="../notesSlides/notesSlide69.xml"/><Relationship Id="rId1" Type="http://schemas.openxmlformats.org/officeDocument/2006/relationships/slideLayout" Target="../slideLayouts/slideLayout14.xml"/><Relationship Id="rId6" Type="http://schemas.openxmlformats.org/officeDocument/2006/relationships/diagramQuickStyle" Target="../diagrams/quickStyle116.xml"/><Relationship Id="rId11" Type="http://schemas.openxmlformats.org/officeDocument/2006/relationships/diagramLayout" Target="../diagrams/layout117.xml"/><Relationship Id="rId5" Type="http://schemas.openxmlformats.org/officeDocument/2006/relationships/diagramLayout" Target="../diagrams/layout116.xml"/><Relationship Id="rId10" Type="http://schemas.openxmlformats.org/officeDocument/2006/relationships/diagramData" Target="../diagrams/data117.xml"/><Relationship Id="rId4" Type="http://schemas.openxmlformats.org/officeDocument/2006/relationships/diagramData" Target="../diagrams/data116.xml"/><Relationship Id="rId9" Type="http://schemas.openxmlformats.org/officeDocument/2006/relationships/slide" Target="slide63.xml"/><Relationship Id="rId14" Type="http://schemas.microsoft.com/office/2007/relationships/diagramDrawing" Target="../diagrams/drawing117.xml"/></Relationships>
</file>

<file path=ppt/slides/_rels/slide7.xml.rels><?xml version="1.0" encoding="UTF-8" standalone="yes"?>
<Relationships xmlns="http://schemas.openxmlformats.org/package/2006/relationships"><Relationship Id="rId8" Type="http://schemas.microsoft.com/office/2007/relationships/diagramDrawing" Target="../diagrams/drawing10.xml"/><Relationship Id="rId13" Type="http://schemas.openxmlformats.org/officeDocument/2006/relationships/diagramColors" Target="../diagrams/colors11.xml"/><Relationship Id="rId18" Type="http://schemas.openxmlformats.org/officeDocument/2006/relationships/diagramColors" Target="../diagrams/colors12.xml"/><Relationship Id="rId3" Type="http://schemas.openxmlformats.org/officeDocument/2006/relationships/image" Target="../media/image11.jpeg"/><Relationship Id="rId7" Type="http://schemas.openxmlformats.org/officeDocument/2006/relationships/diagramColors" Target="../diagrams/colors10.xml"/><Relationship Id="rId12" Type="http://schemas.openxmlformats.org/officeDocument/2006/relationships/diagramQuickStyle" Target="../diagrams/quickStyle11.xml"/><Relationship Id="rId17" Type="http://schemas.openxmlformats.org/officeDocument/2006/relationships/diagramQuickStyle" Target="../diagrams/quickStyle12.xml"/><Relationship Id="rId2" Type="http://schemas.openxmlformats.org/officeDocument/2006/relationships/notesSlide" Target="../notesSlides/notesSlide7.xml"/><Relationship Id="rId16" Type="http://schemas.openxmlformats.org/officeDocument/2006/relationships/diagramLayout" Target="../diagrams/layout12.xml"/><Relationship Id="rId1" Type="http://schemas.openxmlformats.org/officeDocument/2006/relationships/slideLayout" Target="../slideLayouts/slideLayout14.xml"/><Relationship Id="rId6" Type="http://schemas.openxmlformats.org/officeDocument/2006/relationships/diagramQuickStyle" Target="../diagrams/quickStyle10.xml"/><Relationship Id="rId11" Type="http://schemas.openxmlformats.org/officeDocument/2006/relationships/diagramLayout" Target="../diagrams/layout11.xml"/><Relationship Id="rId5" Type="http://schemas.openxmlformats.org/officeDocument/2006/relationships/diagramLayout" Target="../diagrams/layout10.xml"/><Relationship Id="rId15" Type="http://schemas.openxmlformats.org/officeDocument/2006/relationships/diagramData" Target="../diagrams/data12.xml"/><Relationship Id="rId10" Type="http://schemas.openxmlformats.org/officeDocument/2006/relationships/diagramData" Target="../diagrams/data11.xml"/><Relationship Id="rId19" Type="http://schemas.microsoft.com/office/2007/relationships/diagramDrawing" Target="../diagrams/drawing12.xml"/><Relationship Id="rId4" Type="http://schemas.openxmlformats.org/officeDocument/2006/relationships/diagramData" Target="../diagrams/data10.xml"/><Relationship Id="rId9" Type="http://schemas.openxmlformats.org/officeDocument/2006/relationships/slide" Target="slide3.xml"/><Relationship Id="rId14" Type="http://schemas.microsoft.com/office/2007/relationships/diagramDrawing" Target="../diagrams/drawing11.xml"/></Relationships>
</file>

<file path=ppt/slides/_rels/slide70.xml.rels><?xml version="1.0" encoding="UTF-8" standalone="yes"?>
<Relationships xmlns="http://schemas.openxmlformats.org/package/2006/relationships"><Relationship Id="rId8" Type="http://schemas.microsoft.com/office/2007/relationships/diagramDrawing" Target="../diagrams/drawing118.xml"/><Relationship Id="rId13" Type="http://schemas.openxmlformats.org/officeDocument/2006/relationships/diagramColors" Target="../diagrams/colors119.xml"/><Relationship Id="rId3" Type="http://schemas.openxmlformats.org/officeDocument/2006/relationships/image" Target="../media/image11.jpeg"/><Relationship Id="rId7" Type="http://schemas.openxmlformats.org/officeDocument/2006/relationships/diagramColors" Target="../diagrams/colors118.xml"/><Relationship Id="rId12" Type="http://schemas.openxmlformats.org/officeDocument/2006/relationships/diagramQuickStyle" Target="../diagrams/quickStyle119.xml"/><Relationship Id="rId2" Type="http://schemas.openxmlformats.org/officeDocument/2006/relationships/notesSlide" Target="../notesSlides/notesSlide70.xml"/><Relationship Id="rId1" Type="http://schemas.openxmlformats.org/officeDocument/2006/relationships/slideLayout" Target="../slideLayouts/slideLayout181.xml"/><Relationship Id="rId6" Type="http://schemas.openxmlformats.org/officeDocument/2006/relationships/diagramQuickStyle" Target="../diagrams/quickStyle118.xml"/><Relationship Id="rId11" Type="http://schemas.openxmlformats.org/officeDocument/2006/relationships/diagramLayout" Target="../diagrams/layout119.xml"/><Relationship Id="rId5" Type="http://schemas.openxmlformats.org/officeDocument/2006/relationships/diagramLayout" Target="../diagrams/layout118.xml"/><Relationship Id="rId15" Type="http://schemas.openxmlformats.org/officeDocument/2006/relationships/image" Target="../media/image29.png"/><Relationship Id="rId10" Type="http://schemas.openxmlformats.org/officeDocument/2006/relationships/diagramData" Target="../diagrams/data119.xml"/><Relationship Id="rId4" Type="http://schemas.openxmlformats.org/officeDocument/2006/relationships/diagramData" Target="../diagrams/data118.xml"/><Relationship Id="rId9" Type="http://schemas.openxmlformats.org/officeDocument/2006/relationships/slide" Target="slide63.xml"/><Relationship Id="rId14" Type="http://schemas.microsoft.com/office/2007/relationships/diagramDrawing" Target="../diagrams/drawing119.xml"/></Relationships>
</file>

<file path=ppt/slides/_rels/slide71.xml.rels><?xml version="1.0" encoding="UTF-8" standalone="yes"?>
<Relationships xmlns="http://schemas.openxmlformats.org/package/2006/relationships"><Relationship Id="rId8" Type="http://schemas.microsoft.com/office/2007/relationships/diagramDrawing" Target="../diagrams/drawing120.xml"/><Relationship Id="rId13" Type="http://schemas.openxmlformats.org/officeDocument/2006/relationships/diagramColors" Target="../diagrams/colors121.xml"/><Relationship Id="rId3" Type="http://schemas.openxmlformats.org/officeDocument/2006/relationships/image" Target="../media/image11.jpeg"/><Relationship Id="rId7" Type="http://schemas.openxmlformats.org/officeDocument/2006/relationships/diagramColors" Target="../diagrams/colors120.xml"/><Relationship Id="rId12" Type="http://schemas.openxmlformats.org/officeDocument/2006/relationships/diagramQuickStyle" Target="../diagrams/quickStyle121.xml"/><Relationship Id="rId2" Type="http://schemas.openxmlformats.org/officeDocument/2006/relationships/notesSlide" Target="../notesSlides/notesSlide71.xml"/><Relationship Id="rId1" Type="http://schemas.openxmlformats.org/officeDocument/2006/relationships/slideLayout" Target="../slideLayouts/slideLayout14.xml"/><Relationship Id="rId6" Type="http://schemas.openxmlformats.org/officeDocument/2006/relationships/diagramQuickStyle" Target="../diagrams/quickStyle120.xml"/><Relationship Id="rId11" Type="http://schemas.openxmlformats.org/officeDocument/2006/relationships/diagramLayout" Target="../diagrams/layout121.xml"/><Relationship Id="rId5" Type="http://schemas.openxmlformats.org/officeDocument/2006/relationships/diagramLayout" Target="../diagrams/layout120.xml"/><Relationship Id="rId10" Type="http://schemas.openxmlformats.org/officeDocument/2006/relationships/diagramData" Target="../diagrams/data121.xml"/><Relationship Id="rId4" Type="http://schemas.openxmlformats.org/officeDocument/2006/relationships/diagramData" Target="../diagrams/data120.xml"/><Relationship Id="rId9" Type="http://schemas.openxmlformats.org/officeDocument/2006/relationships/slide" Target="slide63.xml"/><Relationship Id="rId14" Type="http://schemas.microsoft.com/office/2007/relationships/diagramDrawing" Target="../diagrams/drawing121.xml"/></Relationships>
</file>

<file path=ppt/slides/_rels/slide72.xml.rels><?xml version="1.0" encoding="UTF-8" standalone="yes"?>
<Relationships xmlns="http://schemas.openxmlformats.org/package/2006/relationships"><Relationship Id="rId8" Type="http://schemas.microsoft.com/office/2007/relationships/diagramDrawing" Target="../diagrams/drawing122.xml"/><Relationship Id="rId13" Type="http://schemas.openxmlformats.org/officeDocument/2006/relationships/diagramColors" Target="../diagrams/colors123.xml"/><Relationship Id="rId3" Type="http://schemas.openxmlformats.org/officeDocument/2006/relationships/image" Target="../media/image11.jpeg"/><Relationship Id="rId7" Type="http://schemas.openxmlformats.org/officeDocument/2006/relationships/diagramColors" Target="../diagrams/colors122.xml"/><Relationship Id="rId12" Type="http://schemas.openxmlformats.org/officeDocument/2006/relationships/diagramQuickStyle" Target="../diagrams/quickStyle123.xml"/><Relationship Id="rId2" Type="http://schemas.openxmlformats.org/officeDocument/2006/relationships/notesSlide" Target="../notesSlides/notesSlide72.xml"/><Relationship Id="rId1" Type="http://schemas.openxmlformats.org/officeDocument/2006/relationships/slideLayout" Target="../slideLayouts/slideLayout195.xml"/><Relationship Id="rId6" Type="http://schemas.openxmlformats.org/officeDocument/2006/relationships/diagramQuickStyle" Target="../diagrams/quickStyle122.xml"/><Relationship Id="rId11" Type="http://schemas.openxmlformats.org/officeDocument/2006/relationships/diagramLayout" Target="../diagrams/layout123.xml"/><Relationship Id="rId5" Type="http://schemas.openxmlformats.org/officeDocument/2006/relationships/diagramLayout" Target="../diagrams/layout122.xml"/><Relationship Id="rId10" Type="http://schemas.openxmlformats.org/officeDocument/2006/relationships/diagramData" Target="../diagrams/data123.xml"/><Relationship Id="rId4" Type="http://schemas.openxmlformats.org/officeDocument/2006/relationships/diagramData" Target="../diagrams/data122.xml"/><Relationship Id="rId9" Type="http://schemas.openxmlformats.org/officeDocument/2006/relationships/slide" Target="slide63.xml"/><Relationship Id="rId14" Type="http://schemas.microsoft.com/office/2007/relationships/diagramDrawing" Target="../diagrams/drawing123.xml"/></Relationships>
</file>

<file path=ppt/slides/_rels/slide73.xml.rels><?xml version="1.0" encoding="UTF-8" standalone="yes"?>
<Relationships xmlns="http://schemas.openxmlformats.org/package/2006/relationships"><Relationship Id="rId8" Type="http://schemas.microsoft.com/office/2007/relationships/diagramDrawing" Target="../diagrams/drawing124.xml"/><Relationship Id="rId13" Type="http://schemas.openxmlformats.org/officeDocument/2006/relationships/diagramColors" Target="../diagrams/colors125.xml"/><Relationship Id="rId3" Type="http://schemas.openxmlformats.org/officeDocument/2006/relationships/image" Target="../media/image11.jpeg"/><Relationship Id="rId7" Type="http://schemas.openxmlformats.org/officeDocument/2006/relationships/diagramColors" Target="../diagrams/colors124.xml"/><Relationship Id="rId12" Type="http://schemas.openxmlformats.org/officeDocument/2006/relationships/diagramQuickStyle" Target="../diagrams/quickStyle125.xml"/><Relationship Id="rId2" Type="http://schemas.openxmlformats.org/officeDocument/2006/relationships/notesSlide" Target="../notesSlides/notesSlide73.xml"/><Relationship Id="rId1" Type="http://schemas.openxmlformats.org/officeDocument/2006/relationships/slideLayout" Target="../slideLayouts/slideLayout14.xml"/><Relationship Id="rId6" Type="http://schemas.openxmlformats.org/officeDocument/2006/relationships/diagramQuickStyle" Target="../diagrams/quickStyle124.xml"/><Relationship Id="rId11" Type="http://schemas.openxmlformats.org/officeDocument/2006/relationships/diagramLayout" Target="../diagrams/layout125.xml"/><Relationship Id="rId5" Type="http://schemas.openxmlformats.org/officeDocument/2006/relationships/diagramLayout" Target="../diagrams/layout124.xml"/><Relationship Id="rId10" Type="http://schemas.openxmlformats.org/officeDocument/2006/relationships/diagramData" Target="../diagrams/data125.xml"/><Relationship Id="rId4" Type="http://schemas.openxmlformats.org/officeDocument/2006/relationships/diagramData" Target="../diagrams/data124.xml"/><Relationship Id="rId9" Type="http://schemas.openxmlformats.org/officeDocument/2006/relationships/slide" Target="slide63.xml"/><Relationship Id="rId14" Type="http://schemas.microsoft.com/office/2007/relationships/diagramDrawing" Target="../diagrams/drawing125.xml"/></Relationships>
</file>

<file path=ppt/slides/_rels/slide74.xml.rels><?xml version="1.0" encoding="UTF-8" standalone="yes"?>
<Relationships xmlns="http://schemas.openxmlformats.org/package/2006/relationships"><Relationship Id="rId8" Type="http://schemas.microsoft.com/office/2007/relationships/diagramDrawing" Target="../diagrams/drawing126.xml"/><Relationship Id="rId13" Type="http://schemas.openxmlformats.org/officeDocument/2006/relationships/diagramColors" Target="../diagrams/colors127.xml"/><Relationship Id="rId3" Type="http://schemas.openxmlformats.org/officeDocument/2006/relationships/image" Target="../media/image11.jpeg"/><Relationship Id="rId7" Type="http://schemas.openxmlformats.org/officeDocument/2006/relationships/diagramColors" Target="../diagrams/colors126.xml"/><Relationship Id="rId12" Type="http://schemas.openxmlformats.org/officeDocument/2006/relationships/diagramQuickStyle" Target="../diagrams/quickStyle127.xml"/><Relationship Id="rId2" Type="http://schemas.openxmlformats.org/officeDocument/2006/relationships/notesSlide" Target="../notesSlides/notesSlide74.xml"/><Relationship Id="rId1" Type="http://schemas.openxmlformats.org/officeDocument/2006/relationships/slideLayout" Target="../slideLayouts/slideLayout14.xml"/><Relationship Id="rId6" Type="http://schemas.openxmlformats.org/officeDocument/2006/relationships/diagramQuickStyle" Target="../diagrams/quickStyle126.xml"/><Relationship Id="rId11" Type="http://schemas.openxmlformats.org/officeDocument/2006/relationships/diagramLayout" Target="../diagrams/layout127.xml"/><Relationship Id="rId5" Type="http://schemas.openxmlformats.org/officeDocument/2006/relationships/diagramLayout" Target="../diagrams/layout126.xml"/><Relationship Id="rId15" Type="http://schemas.openxmlformats.org/officeDocument/2006/relationships/image" Target="../media/image30.png"/><Relationship Id="rId10" Type="http://schemas.openxmlformats.org/officeDocument/2006/relationships/diagramData" Target="../diagrams/data127.xml"/><Relationship Id="rId4" Type="http://schemas.openxmlformats.org/officeDocument/2006/relationships/diagramData" Target="../diagrams/data126.xml"/><Relationship Id="rId9" Type="http://schemas.openxmlformats.org/officeDocument/2006/relationships/slide" Target="slide63.xml"/><Relationship Id="rId14" Type="http://schemas.microsoft.com/office/2007/relationships/diagramDrawing" Target="../diagrams/drawing127.xml"/></Relationships>
</file>

<file path=ppt/slides/_rels/slide75.xml.rels><?xml version="1.0" encoding="UTF-8" standalone="yes"?>
<Relationships xmlns="http://schemas.openxmlformats.org/package/2006/relationships"><Relationship Id="rId8" Type="http://schemas.microsoft.com/office/2007/relationships/diagramDrawing" Target="../diagrams/drawing128.xml"/><Relationship Id="rId13" Type="http://schemas.openxmlformats.org/officeDocument/2006/relationships/diagramColors" Target="../diagrams/colors129.xml"/><Relationship Id="rId3" Type="http://schemas.openxmlformats.org/officeDocument/2006/relationships/image" Target="../media/image11.jpeg"/><Relationship Id="rId7" Type="http://schemas.openxmlformats.org/officeDocument/2006/relationships/diagramColors" Target="../diagrams/colors128.xml"/><Relationship Id="rId12" Type="http://schemas.openxmlformats.org/officeDocument/2006/relationships/diagramQuickStyle" Target="../diagrams/quickStyle129.xml"/><Relationship Id="rId2" Type="http://schemas.openxmlformats.org/officeDocument/2006/relationships/notesSlide" Target="../notesSlides/notesSlide75.xml"/><Relationship Id="rId16" Type="http://schemas.openxmlformats.org/officeDocument/2006/relationships/image" Target="../media/image32.png"/><Relationship Id="rId1" Type="http://schemas.openxmlformats.org/officeDocument/2006/relationships/slideLayout" Target="../slideLayouts/slideLayout209.xml"/><Relationship Id="rId6" Type="http://schemas.openxmlformats.org/officeDocument/2006/relationships/diagramQuickStyle" Target="../diagrams/quickStyle128.xml"/><Relationship Id="rId11" Type="http://schemas.openxmlformats.org/officeDocument/2006/relationships/diagramLayout" Target="../diagrams/layout129.xml"/><Relationship Id="rId5" Type="http://schemas.openxmlformats.org/officeDocument/2006/relationships/diagramLayout" Target="../diagrams/layout128.xml"/><Relationship Id="rId15" Type="http://schemas.openxmlformats.org/officeDocument/2006/relationships/image" Target="../media/image31.png"/><Relationship Id="rId10" Type="http://schemas.openxmlformats.org/officeDocument/2006/relationships/diagramData" Target="../diagrams/data129.xml"/><Relationship Id="rId4" Type="http://schemas.openxmlformats.org/officeDocument/2006/relationships/diagramData" Target="../diagrams/data128.xml"/><Relationship Id="rId9" Type="http://schemas.openxmlformats.org/officeDocument/2006/relationships/slide" Target="slide63.xml"/><Relationship Id="rId14" Type="http://schemas.microsoft.com/office/2007/relationships/diagramDrawing" Target="../diagrams/drawing129.xml"/></Relationships>
</file>

<file path=ppt/slides/_rels/slide76.xml.rels><?xml version="1.0" encoding="UTF-8" standalone="yes"?>
<Relationships xmlns="http://schemas.openxmlformats.org/package/2006/relationships"><Relationship Id="rId8" Type="http://schemas.microsoft.com/office/2007/relationships/diagramDrawing" Target="../diagrams/drawing130.xml"/><Relationship Id="rId13" Type="http://schemas.openxmlformats.org/officeDocument/2006/relationships/diagramColors" Target="../diagrams/colors131.xml"/><Relationship Id="rId3" Type="http://schemas.openxmlformats.org/officeDocument/2006/relationships/image" Target="../media/image11.jpeg"/><Relationship Id="rId7" Type="http://schemas.openxmlformats.org/officeDocument/2006/relationships/diagramColors" Target="../diagrams/colors130.xml"/><Relationship Id="rId12" Type="http://schemas.openxmlformats.org/officeDocument/2006/relationships/diagramQuickStyle" Target="../diagrams/quickStyle131.xml"/><Relationship Id="rId2" Type="http://schemas.openxmlformats.org/officeDocument/2006/relationships/notesSlide" Target="../notesSlides/notesSlide76.xml"/><Relationship Id="rId1" Type="http://schemas.openxmlformats.org/officeDocument/2006/relationships/slideLayout" Target="../slideLayouts/slideLayout223.xml"/><Relationship Id="rId6" Type="http://schemas.openxmlformats.org/officeDocument/2006/relationships/diagramQuickStyle" Target="../diagrams/quickStyle130.xml"/><Relationship Id="rId11" Type="http://schemas.openxmlformats.org/officeDocument/2006/relationships/diagramLayout" Target="../diagrams/layout131.xml"/><Relationship Id="rId5" Type="http://schemas.openxmlformats.org/officeDocument/2006/relationships/diagramLayout" Target="../diagrams/layout130.xml"/><Relationship Id="rId10" Type="http://schemas.openxmlformats.org/officeDocument/2006/relationships/diagramData" Target="../diagrams/data131.xml"/><Relationship Id="rId4" Type="http://schemas.openxmlformats.org/officeDocument/2006/relationships/diagramData" Target="../diagrams/data130.xml"/><Relationship Id="rId9" Type="http://schemas.openxmlformats.org/officeDocument/2006/relationships/slide" Target="slide63.xml"/><Relationship Id="rId14" Type="http://schemas.microsoft.com/office/2007/relationships/diagramDrawing" Target="../diagrams/drawing131.xml"/></Relationships>
</file>

<file path=ppt/slides/_rels/slide77.xml.rels><?xml version="1.0" encoding="UTF-8" standalone="yes"?>
<Relationships xmlns="http://schemas.openxmlformats.org/package/2006/relationships"><Relationship Id="rId8" Type="http://schemas.microsoft.com/office/2007/relationships/diagramDrawing" Target="../diagrams/drawing132.xml"/><Relationship Id="rId13" Type="http://schemas.openxmlformats.org/officeDocument/2006/relationships/diagramColors" Target="../diagrams/colors133.xml"/><Relationship Id="rId3" Type="http://schemas.openxmlformats.org/officeDocument/2006/relationships/image" Target="../media/image11.jpeg"/><Relationship Id="rId7" Type="http://schemas.openxmlformats.org/officeDocument/2006/relationships/diagramColors" Target="../diagrams/colors132.xml"/><Relationship Id="rId12" Type="http://schemas.openxmlformats.org/officeDocument/2006/relationships/diagramQuickStyle" Target="../diagrams/quickStyle133.xml"/><Relationship Id="rId2" Type="http://schemas.openxmlformats.org/officeDocument/2006/relationships/notesSlide" Target="../notesSlides/notesSlide77.xml"/><Relationship Id="rId1" Type="http://schemas.openxmlformats.org/officeDocument/2006/relationships/slideLayout" Target="../slideLayouts/slideLayout14.xml"/><Relationship Id="rId6" Type="http://schemas.openxmlformats.org/officeDocument/2006/relationships/diagramQuickStyle" Target="../diagrams/quickStyle132.xml"/><Relationship Id="rId11" Type="http://schemas.openxmlformats.org/officeDocument/2006/relationships/diagramLayout" Target="../diagrams/layout133.xml"/><Relationship Id="rId5" Type="http://schemas.openxmlformats.org/officeDocument/2006/relationships/diagramLayout" Target="../diagrams/layout132.xml"/><Relationship Id="rId15" Type="http://schemas.openxmlformats.org/officeDocument/2006/relationships/image" Target="../media/image33.png"/><Relationship Id="rId10" Type="http://schemas.openxmlformats.org/officeDocument/2006/relationships/diagramData" Target="../diagrams/data133.xml"/><Relationship Id="rId4" Type="http://schemas.openxmlformats.org/officeDocument/2006/relationships/diagramData" Target="../diagrams/data132.xml"/><Relationship Id="rId9" Type="http://schemas.openxmlformats.org/officeDocument/2006/relationships/slide" Target="slide63.xml"/><Relationship Id="rId14" Type="http://schemas.microsoft.com/office/2007/relationships/diagramDrawing" Target="../diagrams/drawing133.xml"/></Relationships>
</file>

<file path=ppt/slides/_rels/slide78.xml.rels><?xml version="1.0" encoding="UTF-8" standalone="yes"?>
<Relationships xmlns="http://schemas.openxmlformats.org/package/2006/relationships"><Relationship Id="rId8" Type="http://schemas.microsoft.com/office/2007/relationships/diagramDrawing" Target="../diagrams/drawing134.xml"/><Relationship Id="rId13" Type="http://schemas.openxmlformats.org/officeDocument/2006/relationships/diagramColors" Target="../diagrams/colors135.xml"/><Relationship Id="rId3" Type="http://schemas.openxmlformats.org/officeDocument/2006/relationships/image" Target="../media/image11.jpeg"/><Relationship Id="rId7" Type="http://schemas.openxmlformats.org/officeDocument/2006/relationships/diagramColors" Target="../diagrams/colors134.xml"/><Relationship Id="rId12" Type="http://schemas.openxmlformats.org/officeDocument/2006/relationships/diagramQuickStyle" Target="../diagrams/quickStyle135.xml"/><Relationship Id="rId2" Type="http://schemas.openxmlformats.org/officeDocument/2006/relationships/notesSlide" Target="../notesSlides/notesSlide78.xml"/><Relationship Id="rId1" Type="http://schemas.openxmlformats.org/officeDocument/2006/relationships/slideLayout" Target="../slideLayouts/slideLayout237.xml"/><Relationship Id="rId6" Type="http://schemas.openxmlformats.org/officeDocument/2006/relationships/diagramQuickStyle" Target="../diagrams/quickStyle134.xml"/><Relationship Id="rId11" Type="http://schemas.openxmlformats.org/officeDocument/2006/relationships/diagramLayout" Target="../diagrams/layout135.xml"/><Relationship Id="rId5" Type="http://schemas.openxmlformats.org/officeDocument/2006/relationships/diagramLayout" Target="../diagrams/layout134.xml"/><Relationship Id="rId15" Type="http://schemas.openxmlformats.org/officeDocument/2006/relationships/image" Target="../media/image34.png"/><Relationship Id="rId10" Type="http://schemas.openxmlformats.org/officeDocument/2006/relationships/diagramData" Target="../diagrams/data135.xml"/><Relationship Id="rId4" Type="http://schemas.openxmlformats.org/officeDocument/2006/relationships/diagramData" Target="../diagrams/data134.xml"/><Relationship Id="rId9" Type="http://schemas.openxmlformats.org/officeDocument/2006/relationships/slide" Target="slide63.xml"/><Relationship Id="rId14" Type="http://schemas.microsoft.com/office/2007/relationships/diagramDrawing" Target="../diagrams/drawing135.xml"/></Relationships>
</file>

<file path=ppt/slides/_rels/slide79.xml.rels><?xml version="1.0" encoding="UTF-8" standalone="yes"?>
<Relationships xmlns="http://schemas.openxmlformats.org/package/2006/relationships"><Relationship Id="rId8" Type="http://schemas.microsoft.com/office/2007/relationships/diagramDrawing" Target="../diagrams/drawing136.xml"/><Relationship Id="rId13" Type="http://schemas.openxmlformats.org/officeDocument/2006/relationships/diagramColors" Target="../diagrams/colors137.xml"/><Relationship Id="rId18" Type="http://schemas.openxmlformats.org/officeDocument/2006/relationships/diagramColors" Target="../diagrams/colors138.xml"/><Relationship Id="rId3" Type="http://schemas.openxmlformats.org/officeDocument/2006/relationships/image" Target="../media/image11.jpeg"/><Relationship Id="rId7" Type="http://schemas.openxmlformats.org/officeDocument/2006/relationships/diagramColors" Target="../diagrams/colors136.xml"/><Relationship Id="rId12" Type="http://schemas.openxmlformats.org/officeDocument/2006/relationships/diagramQuickStyle" Target="../diagrams/quickStyle137.xml"/><Relationship Id="rId17" Type="http://schemas.openxmlformats.org/officeDocument/2006/relationships/diagramQuickStyle" Target="../diagrams/quickStyle138.xml"/><Relationship Id="rId2" Type="http://schemas.openxmlformats.org/officeDocument/2006/relationships/notesSlide" Target="../notesSlides/notesSlide79.xml"/><Relationship Id="rId16" Type="http://schemas.openxmlformats.org/officeDocument/2006/relationships/diagramLayout" Target="../diagrams/layout138.xml"/><Relationship Id="rId1" Type="http://schemas.openxmlformats.org/officeDocument/2006/relationships/slideLayout" Target="../slideLayouts/slideLayout14.xml"/><Relationship Id="rId6" Type="http://schemas.openxmlformats.org/officeDocument/2006/relationships/diagramQuickStyle" Target="../diagrams/quickStyle136.xml"/><Relationship Id="rId11" Type="http://schemas.openxmlformats.org/officeDocument/2006/relationships/diagramLayout" Target="../diagrams/layout137.xml"/><Relationship Id="rId5" Type="http://schemas.openxmlformats.org/officeDocument/2006/relationships/diagramLayout" Target="../diagrams/layout136.xml"/><Relationship Id="rId15" Type="http://schemas.openxmlformats.org/officeDocument/2006/relationships/diagramData" Target="../diagrams/data138.xml"/><Relationship Id="rId10" Type="http://schemas.openxmlformats.org/officeDocument/2006/relationships/diagramData" Target="../diagrams/data137.xml"/><Relationship Id="rId19" Type="http://schemas.microsoft.com/office/2007/relationships/diagramDrawing" Target="../diagrams/drawing138.xml"/><Relationship Id="rId4" Type="http://schemas.openxmlformats.org/officeDocument/2006/relationships/diagramData" Target="../diagrams/data136.xml"/><Relationship Id="rId9" Type="http://schemas.openxmlformats.org/officeDocument/2006/relationships/slide" Target="slide63.xml"/><Relationship Id="rId14" Type="http://schemas.microsoft.com/office/2007/relationships/diagramDrawing" Target="../diagrams/drawing137.xml"/></Relationships>
</file>

<file path=ppt/slides/_rels/slide8.xml.rels><?xml version="1.0" encoding="UTF-8" standalone="yes"?>
<Relationships xmlns="http://schemas.openxmlformats.org/package/2006/relationships"><Relationship Id="rId8" Type="http://schemas.microsoft.com/office/2007/relationships/diagramDrawing" Target="../diagrams/drawing13.xml"/><Relationship Id="rId13" Type="http://schemas.openxmlformats.org/officeDocument/2006/relationships/diagramColors" Target="../diagrams/colors14.xml"/><Relationship Id="rId3" Type="http://schemas.openxmlformats.org/officeDocument/2006/relationships/image" Target="../media/image11.jpeg"/><Relationship Id="rId7" Type="http://schemas.openxmlformats.org/officeDocument/2006/relationships/diagramColors" Target="../diagrams/colors13.xml"/><Relationship Id="rId12" Type="http://schemas.openxmlformats.org/officeDocument/2006/relationships/diagramQuickStyle" Target="../diagrams/quickStyle14.xml"/><Relationship Id="rId2" Type="http://schemas.openxmlformats.org/officeDocument/2006/relationships/notesSlide" Target="../notesSlides/notesSlide8.xml"/><Relationship Id="rId1" Type="http://schemas.openxmlformats.org/officeDocument/2006/relationships/slideLayout" Target="../slideLayouts/slideLayout685.xml"/><Relationship Id="rId6" Type="http://schemas.openxmlformats.org/officeDocument/2006/relationships/diagramQuickStyle" Target="../diagrams/quickStyle13.xml"/><Relationship Id="rId11" Type="http://schemas.openxmlformats.org/officeDocument/2006/relationships/diagramLayout" Target="../diagrams/layout14.xml"/><Relationship Id="rId5" Type="http://schemas.openxmlformats.org/officeDocument/2006/relationships/diagramLayout" Target="../diagrams/layout13.xml"/><Relationship Id="rId10" Type="http://schemas.openxmlformats.org/officeDocument/2006/relationships/diagramData" Target="../diagrams/data14.xml"/><Relationship Id="rId4" Type="http://schemas.openxmlformats.org/officeDocument/2006/relationships/diagramData" Target="../diagrams/data13.xml"/><Relationship Id="rId9" Type="http://schemas.openxmlformats.org/officeDocument/2006/relationships/slide" Target="slide3.xml"/><Relationship Id="rId14" Type="http://schemas.microsoft.com/office/2007/relationships/diagramDrawing" Target="../diagrams/drawing14.xml"/></Relationships>
</file>

<file path=ppt/slides/_rels/slide80.xml.rels><?xml version="1.0" encoding="UTF-8" standalone="yes"?>
<Relationships xmlns="http://schemas.openxmlformats.org/package/2006/relationships"><Relationship Id="rId8" Type="http://schemas.microsoft.com/office/2007/relationships/diagramDrawing" Target="../diagrams/drawing139.xml"/><Relationship Id="rId13" Type="http://schemas.openxmlformats.org/officeDocument/2006/relationships/diagramColors" Target="../diagrams/colors140.xml"/><Relationship Id="rId3" Type="http://schemas.openxmlformats.org/officeDocument/2006/relationships/image" Target="../media/image11.jpeg"/><Relationship Id="rId7" Type="http://schemas.openxmlformats.org/officeDocument/2006/relationships/diagramColors" Target="../diagrams/colors139.xml"/><Relationship Id="rId12" Type="http://schemas.openxmlformats.org/officeDocument/2006/relationships/diagramQuickStyle" Target="../diagrams/quickStyle140.xml"/><Relationship Id="rId2" Type="http://schemas.openxmlformats.org/officeDocument/2006/relationships/notesSlide" Target="../notesSlides/notesSlide80.xml"/><Relationship Id="rId1" Type="http://schemas.openxmlformats.org/officeDocument/2006/relationships/slideLayout" Target="../slideLayouts/slideLayout14.xml"/><Relationship Id="rId6" Type="http://schemas.openxmlformats.org/officeDocument/2006/relationships/diagramQuickStyle" Target="../diagrams/quickStyle139.xml"/><Relationship Id="rId11" Type="http://schemas.openxmlformats.org/officeDocument/2006/relationships/diagramLayout" Target="../diagrams/layout140.xml"/><Relationship Id="rId5" Type="http://schemas.openxmlformats.org/officeDocument/2006/relationships/diagramLayout" Target="../diagrams/layout139.xml"/><Relationship Id="rId15" Type="http://schemas.openxmlformats.org/officeDocument/2006/relationships/image" Target="../media/image35.png"/><Relationship Id="rId10" Type="http://schemas.openxmlformats.org/officeDocument/2006/relationships/diagramData" Target="../diagrams/data140.xml"/><Relationship Id="rId4" Type="http://schemas.openxmlformats.org/officeDocument/2006/relationships/diagramData" Target="../diagrams/data139.xml"/><Relationship Id="rId9" Type="http://schemas.openxmlformats.org/officeDocument/2006/relationships/slide" Target="slide63.xml"/><Relationship Id="rId14" Type="http://schemas.microsoft.com/office/2007/relationships/diagramDrawing" Target="../diagrams/drawing140.xml"/></Relationships>
</file>

<file path=ppt/slides/_rels/slide81.xml.rels><?xml version="1.0" encoding="UTF-8" standalone="yes"?>
<Relationships xmlns="http://schemas.openxmlformats.org/package/2006/relationships"><Relationship Id="rId8" Type="http://schemas.microsoft.com/office/2007/relationships/diagramDrawing" Target="../diagrams/drawing141.xml"/><Relationship Id="rId13" Type="http://schemas.openxmlformats.org/officeDocument/2006/relationships/diagramColors" Target="../diagrams/colors142.xml"/><Relationship Id="rId3" Type="http://schemas.openxmlformats.org/officeDocument/2006/relationships/image" Target="../media/image11.jpeg"/><Relationship Id="rId7" Type="http://schemas.openxmlformats.org/officeDocument/2006/relationships/diagramColors" Target="../diagrams/colors141.xml"/><Relationship Id="rId12" Type="http://schemas.openxmlformats.org/officeDocument/2006/relationships/diagramQuickStyle" Target="../diagrams/quickStyle142.xml"/><Relationship Id="rId2" Type="http://schemas.openxmlformats.org/officeDocument/2006/relationships/notesSlide" Target="../notesSlides/notesSlide81.xml"/><Relationship Id="rId1" Type="http://schemas.openxmlformats.org/officeDocument/2006/relationships/slideLayout" Target="../slideLayouts/slideLayout251.xml"/><Relationship Id="rId6" Type="http://schemas.openxmlformats.org/officeDocument/2006/relationships/diagramQuickStyle" Target="../diagrams/quickStyle141.xml"/><Relationship Id="rId11" Type="http://schemas.openxmlformats.org/officeDocument/2006/relationships/diagramLayout" Target="../diagrams/layout142.xml"/><Relationship Id="rId5" Type="http://schemas.openxmlformats.org/officeDocument/2006/relationships/diagramLayout" Target="../diagrams/layout141.xml"/><Relationship Id="rId15" Type="http://schemas.openxmlformats.org/officeDocument/2006/relationships/image" Target="../media/image36.png"/><Relationship Id="rId10" Type="http://schemas.openxmlformats.org/officeDocument/2006/relationships/diagramData" Target="../diagrams/data142.xml"/><Relationship Id="rId4" Type="http://schemas.openxmlformats.org/officeDocument/2006/relationships/diagramData" Target="../diagrams/data141.xml"/><Relationship Id="rId9" Type="http://schemas.openxmlformats.org/officeDocument/2006/relationships/slide" Target="slide63.xml"/><Relationship Id="rId14" Type="http://schemas.microsoft.com/office/2007/relationships/diagramDrawing" Target="../diagrams/drawing142.xml"/></Relationships>
</file>

<file path=ppt/slides/_rels/slide82.xml.rels><?xml version="1.0" encoding="UTF-8" standalone="yes"?>
<Relationships xmlns="http://schemas.openxmlformats.org/package/2006/relationships"><Relationship Id="rId8" Type="http://schemas.microsoft.com/office/2007/relationships/diagramDrawing" Target="../diagrams/drawing143.xml"/><Relationship Id="rId13" Type="http://schemas.openxmlformats.org/officeDocument/2006/relationships/diagramColors" Target="../diagrams/colors144.xml"/><Relationship Id="rId3" Type="http://schemas.openxmlformats.org/officeDocument/2006/relationships/image" Target="../media/image11.jpeg"/><Relationship Id="rId7" Type="http://schemas.openxmlformats.org/officeDocument/2006/relationships/diagramColors" Target="../diagrams/colors143.xml"/><Relationship Id="rId12" Type="http://schemas.openxmlformats.org/officeDocument/2006/relationships/diagramQuickStyle" Target="../diagrams/quickStyle144.xml"/><Relationship Id="rId2" Type="http://schemas.openxmlformats.org/officeDocument/2006/relationships/notesSlide" Target="../notesSlides/notesSlide82.xml"/><Relationship Id="rId1" Type="http://schemas.openxmlformats.org/officeDocument/2006/relationships/slideLayout" Target="../slideLayouts/slideLayout14.xml"/><Relationship Id="rId6" Type="http://schemas.openxmlformats.org/officeDocument/2006/relationships/diagramQuickStyle" Target="../diagrams/quickStyle143.xml"/><Relationship Id="rId11" Type="http://schemas.openxmlformats.org/officeDocument/2006/relationships/diagramLayout" Target="../diagrams/layout144.xml"/><Relationship Id="rId5" Type="http://schemas.openxmlformats.org/officeDocument/2006/relationships/diagramLayout" Target="../diagrams/layout143.xml"/><Relationship Id="rId15" Type="http://schemas.openxmlformats.org/officeDocument/2006/relationships/image" Target="../media/image37.png"/><Relationship Id="rId10" Type="http://schemas.openxmlformats.org/officeDocument/2006/relationships/diagramData" Target="../diagrams/data144.xml"/><Relationship Id="rId4" Type="http://schemas.openxmlformats.org/officeDocument/2006/relationships/diagramData" Target="../diagrams/data143.xml"/><Relationship Id="rId9" Type="http://schemas.openxmlformats.org/officeDocument/2006/relationships/slide" Target="slide63.xml"/><Relationship Id="rId14" Type="http://schemas.microsoft.com/office/2007/relationships/diagramDrawing" Target="../diagrams/drawing144.xml"/></Relationships>
</file>

<file path=ppt/slides/_rels/slide83.xml.rels><?xml version="1.0" encoding="UTF-8" standalone="yes"?>
<Relationships xmlns="http://schemas.openxmlformats.org/package/2006/relationships"><Relationship Id="rId8" Type="http://schemas.microsoft.com/office/2007/relationships/diagramDrawing" Target="../diagrams/drawing145.xml"/><Relationship Id="rId13" Type="http://schemas.openxmlformats.org/officeDocument/2006/relationships/diagramColors" Target="../diagrams/colors146.xml"/><Relationship Id="rId3" Type="http://schemas.openxmlformats.org/officeDocument/2006/relationships/image" Target="../media/image11.jpeg"/><Relationship Id="rId7" Type="http://schemas.openxmlformats.org/officeDocument/2006/relationships/diagramColors" Target="../diagrams/colors145.xml"/><Relationship Id="rId12" Type="http://schemas.openxmlformats.org/officeDocument/2006/relationships/diagramQuickStyle" Target="../diagrams/quickStyle146.xml"/><Relationship Id="rId2" Type="http://schemas.openxmlformats.org/officeDocument/2006/relationships/notesSlide" Target="../notesSlides/notesSlide83.xml"/><Relationship Id="rId1" Type="http://schemas.openxmlformats.org/officeDocument/2006/relationships/slideLayout" Target="../slideLayouts/slideLayout14.xml"/><Relationship Id="rId6" Type="http://schemas.openxmlformats.org/officeDocument/2006/relationships/diagramQuickStyle" Target="../diagrams/quickStyle145.xml"/><Relationship Id="rId11" Type="http://schemas.openxmlformats.org/officeDocument/2006/relationships/diagramLayout" Target="../diagrams/layout146.xml"/><Relationship Id="rId5" Type="http://schemas.openxmlformats.org/officeDocument/2006/relationships/diagramLayout" Target="../diagrams/layout145.xml"/><Relationship Id="rId15" Type="http://schemas.openxmlformats.org/officeDocument/2006/relationships/image" Target="../media/image38.png"/><Relationship Id="rId10" Type="http://schemas.openxmlformats.org/officeDocument/2006/relationships/diagramData" Target="../diagrams/data146.xml"/><Relationship Id="rId4" Type="http://schemas.openxmlformats.org/officeDocument/2006/relationships/diagramData" Target="../diagrams/data145.xml"/><Relationship Id="rId9" Type="http://schemas.openxmlformats.org/officeDocument/2006/relationships/slide" Target="slide63.xml"/><Relationship Id="rId14" Type="http://schemas.microsoft.com/office/2007/relationships/diagramDrawing" Target="../diagrams/drawing146.xml"/></Relationships>
</file>

<file path=ppt/slides/_rels/slide84.xml.rels><?xml version="1.0" encoding="UTF-8" standalone="yes"?>
<Relationships xmlns="http://schemas.openxmlformats.org/package/2006/relationships"><Relationship Id="rId8" Type="http://schemas.microsoft.com/office/2007/relationships/diagramDrawing" Target="../diagrams/drawing147.xml"/><Relationship Id="rId13" Type="http://schemas.openxmlformats.org/officeDocument/2006/relationships/diagramColors" Target="../diagrams/colors148.xml"/><Relationship Id="rId3" Type="http://schemas.openxmlformats.org/officeDocument/2006/relationships/image" Target="../media/image11.jpeg"/><Relationship Id="rId7" Type="http://schemas.openxmlformats.org/officeDocument/2006/relationships/diagramColors" Target="../diagrams/colors147.xml"/><Relationship Id="rId12" Type="http://schemas.openxmlformats.org/officeDocument/2006/relationships/diagramQuickStyle" Target="../diagrams/quickStyle148.xml"/><Relationship Id="rId2" Type="http://schemas.openxmlformats.org/officeDocument/2006/relationships/notesSlide" Target="../notesSlides/notesSlide84.xml"/><Relationship Id="rId1" Type="http://schemas.openxmlformats.org/officeDocument/2006/relationships/slideLayout" Target="../slideLayouts/slideLayout265.xml"/><Relationship Id="rId6" Type="http://schemas.openxmlformats.org/officeDocument/2006/relationships/diagramQuickStyle" Target="../diagrams/quickStyle147.xml"/><Relationship Id="rId11" Type="http://schemas.openxmlformats.org/officeDocument/2006/relationships/diagramLayout" Target="../diagrams/layout148.xml"/><Relationship Id="rId5" Type="http://schemas.openxmlformats.org/officeDocument/2006/relationships/diagramLayout" Target="../diagrams/layout147.xml"/><Relationship Id="rId15" Type="http://schemas.openxmlformats.org/officeDocument/2006/relationships/image" Target="../media/image39.png"/><Relationship Id="rId10" Type="http://schemas.openxmlformats.org/officeDocument/2006/relationships/diagramData" Target="../diagrams/data148.xml"/><Relationship Id="rId4" Type="http://schemas.openxmlformats.org/officeDocument/2006/relationships/diagramData" Target="../diagrams/data147.xml"/><Relationship Id="rId9" Type="http://schemas.openxmlformats.org/officeDocument/2006/relationships/slide" Target="slide63.xml"/><Relationship Id="rId14" Type="http://schemas.microsoft.com/office/2007/relationships/diagramDrawing" Target="../diagrams/drawing148.xml"/></Relationships>
</file>

<file path=ppt/slides/_rels/slide85.xml.rels><?xml version="1.0" encoding="UTF-8" standalone="yes"?>
<Relationships xmlns="http://schemas.openxmlformats.org/package/2006/relationships"><Relationship Id="rId8" Type="http://schemas.microsoft.com/office/2007/relationships/diagramDrawing" Target="../diagrams/drawing149.xml"/><Relationship Id="rId13" Type="http://schemas.openxmlformats.org/officeDocument/2006/relationships/diagramQuickStyle" Target="../diagrams/quickStyle150.xml"/><Relationship Id="rId3" Type="http://schemas.openxmlformats.org/officeDocument/2006/relationships/image" Target="../media/image11.jpeg"/><Relationship Id="rId7" Type="http://schemas.openxmlformats.org/officeDocument/2006/relationships/diagramColors" Target="../diagrams/colors149.xml"/><Relationship Id="rId12" Type="http://schemas.openxmlformats.org/officeDocument/2006/relationships/diagramLayout" Target="../diagrams/layout150.xml"/><Relationship Id="rId2" Type="http://schemas.openxmlformats.org/officeDocument/2006/relationships/notesSlide" Target="../notesSlides/notesSlide85.xml"/><Relationship Id="rId1" Type="http://schemas.openxmlformats.org/officeDocument/2006/relationships/slideLayout" Target="../slideLayouts/slideLayout279.xml"/><Relationship Id="rId6" Type="http://schemas.openxmlformats.org/officeDocument/2006/relationships/diagramQuickStyle" Target="../diagrams/quickStyle149.xml"/><Relationship Id="rId11" Type="http://schemas.openxmlformats.org/officeDocument/2006/relationships/diagramData" Target="../diagrams/data150.xml"/><Relationship Id="rId5" Type="http://schemas.openxmlformats.org/officeDocument/2006/relationships/diagramLayout" Target="../diagrams/layout149.xml"/><Relationship Id="rId15" Type="http://schemas.microsoft.com/office/2007/relationships/diagramDrawing" Target="../diagrams/drawing150.xml"/><Relationship Id="rId10" Type="http://schemas.openxmlformats.org/officeDocument/2006/relationships/image" Target="../media/image40.png"/><Relationship Id="rId4" Type="http://schemas.openxmlformats.org/officeDocument/2006/relationships/diagramData" Target="../diagrams/data149.xml"/><Relationship Id="rId9" Type="http://schemas.openxmlformats.org/officeDocument/2006/relationships/slide" Target="slide63.xml"/><Relationship Id="rId14" Type="http://schemas.openxmlformats.org/officeDocument/2006/relationships/diagramColors" Target="../diagrams/colors150.xml"/></Relationships>
</file>

<file path=ppt/slides/_rels/slide86.xml.rels><?xml version="1.0" encoding="UTF-8" standalone="yes"?>
<Relationships xmlns="http://schemas.openxmlformats.org/package/2006/relationships"><Relationship Id="rId8" Type="http://schemas.microsoft.com/office/2007/relationships/diagramDrawing" Target="../diagrams/drawing151.xml"/><Relationship Id="rId13" Type="http://schemas.openxmlformats.org/officeDocument/2006/relationships/diagramColors" Target="../diagrams/colors152.xml"/><Relationship Id="rId3" Type="http://schemas.openxmlformats.org/officeDocument/2006/relationships/image" Target="../media/image11.jpeg"/><Relationship Id="rId7" Type="http://schemas.openxmlformats.org/officeDocument/2006/relationships/diagramColors" Target="../diagrams/colors151.xml"/><Relationship Id="rId12" Type="http://schemas.openxmlformats.org/officeDocument/2006/relationships/diagramQuickStyle" Target="../diagrams/quickStyle152.xml"/><Relationship Id="rId2" Type="http://schemas.openxmlformats.org/officeDocument/2006/relationships/notesSlide" Target="../notesSlides/notesSlide86.xml"/><Relationship Id="rId1" Type="http://schemas.openxmlformats.org/officeDocument/2006/relationships/slideLayout" Target="../slideLayouts/slideLayout14.xml"/><Relationship Id="rId6" Type="http://schemas.openxmlformats.org/officeDocument/2006/relationships/diagramQuickStyle" Target="../diagrams/quickStyle151.xml"/><Relationship Id="rId11" Type="http://schemas.openxmlformats.org/officeDocument/2006/relationships/diagramLayout" Target="../diagrams/layout152.xml"/><Relationship Id="rId5" Type="http://schemas.openxmlformats.org/officeDocument/2006/relationships/diagramLayout" Target="../diagrams/layout151.xml"/><Relationship Id="rId10" Type="http://schemas.openxmlformats.org/officeDocument/2006/relationships/diagramData" Target="../diagrams/data152.xml"/><Relationship Id="rId4" Type="http://schemas.openxmlformats.org/officeDocument/2006/relationships/diagramData" Target="../diagrams/data151.xml"/><Relationship Id="rId9" Type="http://schemas.openxmlformats.org/officeDocument/2006/relationships/slide" Target="slide63.xml"/><Relationship Id="rId14" Type="http://schemas.microsoft.com/office/2007/relationships/diagramDrawing" Target="../diagrams/drawing152.xml"/></Relationships>
</file>

<file path=ppt/slides/_rels/slide87.xml.rels><?xml version="1.0" encoding="UTF-8" standalone="yes"?>
<Relationships xmlns="http://schemas.openxmlformats.org/package/2006/relationships"><Relationship Id="rId8" Type="http://schemas.microsoft.com/office/2007/relationships/diagramDrawing" Target="../diagrams/drawing153.xml"/><Relationship Id="rId13" Type="http://schemas.openxmlformats.org/officeDocument/2006/relationships/diagramColors" Target="../diagrams/colors154.xml"/><Relationship Id="rId3" Type="http://schemas.openxmlformats.org/officeDocument/2006/relationships/image" Target="../media/image11.jpeg"/><Relationship Id="rId7" Type="http://schemas.openxmlformats.org/officeDocument/2006/relationships/diagramColors" Target="../diagrams/colors153.xml"/><Relationship Id="rId12" Type="http://schemas.openxmlformats.org/officeDocument/2006/relationships/diagramQuickStyle" Target="../diagrams/quickStyle154.xml"/><Relationship Id="rId2" Type="http://schemas.openxmlformats.org/officeDocument/2006/relationships/notesSlide" Target="../notesSlides/notesSlide87.xml"/><Relationship Id="rId1" Type="http://schemas.openxmlformats.org/officeDocument/2006/relationships/slideLayout" Target="../slideLayouts/slideLayout14.xml"/><Relationship Id="rId6" Type="http://schemas.openxmlformats.org/officeDocument/2006/relationships/diagramQuickStyle" Target="../diagrams/quickStyle153.xml"/><Relationship Id="rId11" Type="http://schemas.openxmlformats.org/officeDocument/2006/relationships/diagramLayout" Target="../diagrams/layout154.xml"/><Relationship Id="rId5" Type="http://schemas.openxmlformats.org/officeDocument/2006/relationships/diagramLayout" Target="../diagrams/layout153.xml"/><Relationship Id="rId10" Type="http://schemas.openxmlformats.org/officeDocument/2006/relationships/diagramData" Target="../diagrams/data154.xml"/><Relationship Id="rId4" Type="http://schemas.openxmlformats.org/officeDocument/2006/relationships/diagramData" Target="../diagrams/data153.xml"/><Relationship Id="rId9" Type="http://schemas.openxmlformats.org/officeDocument/2006/relationships/slide" Target="slide63.xml"/><Relationship Id="rId14" Type="http://schemas.microsoft.com/office/2007/relationships/diagramDrawing" Target="../diagrams/drawing154.xml"/></Relationships>
</file>

<file path=ppt/slides/_rels/slide88.xml.rels><?xml version="1.0" encoding="UTF-8" standalone="yes"?>
<Relationships xmlns="http://schemas.openxmlformats.org/package/2006/relationships"><Relationship Id="rId8" Type="http://schemas.microsoft.com/office/2007/relationships/diagramDrawing" Target="../diagrams/drawing155.xml"/><Relationship Id="rId13" Type="http://schemas.openxmlformats.org/officeDocument/2006/relationships/diagramColors" Target="../diagrams/colors156.xml"/><Relationship Id="rId3" Type="http://schemas.openxmlformats.org/officeDocument/2006/relationships/image" Target="../media/image11.jpeg"/><Relationship Id="rId7" Type="http://schemas.openxmlformats.org/officeDocument/2006/relationships/diagramColors" Target="../diagrams/colors155.xml"/><Relationship Id="rId12" Type="http://schemas.openxmlformats.org/officeDocument/2006/relationships/diagramQuickStyle" Target="../diagrams/quickStyle156.xml"/><Relationship Id="rId2" Type="http://schemas.openxmlformats.org/officeDocument/2006/relationships/notesSlide" Target="../notesSlides/notesSlide88.xml"/><Relationship Id="rId1" Type="http://schemas.openxmlformats.org/officeDocument/2006/relationships/slideLayout" Target="../slideLayouts/slideLayout14.xml"/><Relationship Id="rId6" Type="http://schemas.openxmlformats.org/officeDocument/2006/relationships/diagramQuickStyle" Target="../diagrams/quickStyle155.xml"/><Relationship Id="rId11" Type="http://schemas.openxmlformats.org/officeDocument/2006/relationships/diagramLayout" Target="../diagrams/layout156.xml"/><Relationship Id="rId5" Type="http://schemas.openxmlformats.org/officeDocument/2006/relationships/diagramLayout" Target="../diagrams/layout155.xml"/><Relationship Id="rId10" Type="http://schemas.openxmlformats.org/officeDocument/2006/relationships/diagramData" Target="../diagrams/data156.xml"/><Relationship Id="rId4" Type="http://schemas.openxmlformats.org/officeDocument/2006/relationships/diagramData" Target="../diagrams/data155.xml"/><Relationship Id="rId9" Type="http://schemas.openxmlformats.org/officeDocument/2006/relationships/slide" Target="slide63.xml"/><Relationship Id="rId14" Type="http://schemas.microsoft.com/office/2007/relationships/diagramDrawing" Target="../diagrams/drawing156.xml"/></Relationships>
</file>

<file path=ppt/slides/_rels/slide89.xml.rels><?xml version="1.0" encoding="UTF-8" standalone="yes"?>
<Relationships xmlns="http://schemas.openxmlformats.org/package/2006/relationships"><Relationship Id="rId8" Type="http://schemas.microsoft.com/office/2007/relationships/diagramDrawing" Target="../diagrams/drawing157.xml"/><Relationship Id="rId13" Type="http://schemas.openxmlformats.org/officeDocument/2006/relationships/diagramQuickStyle" Target="../diagrams/quickStyle158.xml"/><Relationship Id="rId3" Type="http://schemas.openxmlformats.org/officeDocument/2006/relationships/image" Target="../media/image11.jpeg"/><Relationship Id="rId7" Type="http://schemas.openxmlformats.org/officeDocument/2006/relationships/diagramColors" Target="../diagrams/colors157.xml"/><Relationship Id="rId12" Type="http://schemas.openxmlformats.org/officeDocument/2006/relationships/diagramLayout" Target="../diagrams/layout158.xml"/><Relationship Id="rId2" Type="http://schemas.openxmlformats.org/officeDocument/2006/relationships/notesSlide" Target="../notesSlides/notesSlide89.xml"/><Relationship Id="rId1" Type="http://schemas.openxmlformats.org/officeDocument/2006/relationships/slideLayout" Target="../slideLayouts/slideLayout293.xml"/><Relationship Id="rId6" Type="http://schemas.openxmlformats.org/officeDocument/2006/relationships/diagramQuickStyle" Target="../diagrams/quickStyle157.xml"/><Relationship Id="rId11" Type="http://schemas.openxmlformats.org/officeDocument/2006/relationships/diagramData" Target="../diagrams/data158.xml"/><Relationship Id="rId5" Type="http://schemas.openxmlformats.org/officeDocument/2006/relationships/diagramLayout" Target="../diagrams/layout157.xml"/><Relationship Id="rId15" Type="http://schemas.microsoft.com/office/2007/relationships/diagramDrawing" Target="../diagrams/drawing158.xml"/><Relationship Id="rId10" Type="http://schemas.openxmlformats.org/officeDocument/2006/relationships/image" Target="../media/image41.png"/><Relationship Id="rId4" Type="http://schemas.openxmlformats.org/officeDocument/2006/relationships/diagramData" Target="../diagrams/data157.xml"/><Relationship Id="rId9" Type="http://schemas.openxmlformats.org/officeDocument/2006/relationships/slide" Target="slide63.xml"/><Relationship Id="rId14" Type="http://schemas.openxmlformats.org/officeDocument/2006/relationships/diagramColors" Target="../diagrams/colors158.xml"/></Relationships>
</file>

<file path=ppt/slides/_rels/slide9.xml.rels><?xml version="1.0" encoding="UTF-8" standalone="yes"?>
<Relationships xmlns="http://schemas.openxmlformats.org/package/2006/relationships"><Relationship Id="rId8" Type="http://schemas.microsoft.com/office/2007/relationships/diagramDrawing" Target="../diagrams/drawing15.xml"/><Relationship Id="rId13" Type="http://schemas.openxmlformats.org/officeDocument/2006/relationships/diagramColors" Target="../diagrams/colors16.xml"/><Relationship Id="rId18" Type="http://schemas.openxmlformats.org/officeDocument/2006/relationships/diagramColors" Target="../diagrams/colors17.xml"/><Relationship Id="rId3" Type="http://schemas.openxmlformats.org/officeDocument/2006/relationships/image" Target="../media/image11.jpeg"/><Relationship Id="rId7" Type="http://schemas.openxmlformats.org/officeDocument/2006/relationships/diagramColors" Target="../diagrams/colors15.xml"/><Relationship Id="rId12" Type="http://schemas.openxmlformats.org/officeDocument/2006/relationships/diagramQuickStyle" Target="../diagrams/quickStyle16.xml"/><Relationship Id="rId17" Type="http://schemas.openxmlformats.org/officeDocument/2006/relationships/diagramQuickStyle" Target="../diagrams/quickStyle17.xml"/><Relationship Id="rId2" Type="http://schemas.openxmlformats.org/officeDocument/2006/relationships/notesSlide" Target="../notesSlides/notesSlide9.xml"/><Relationship Id="rId16" Type="http://schemas.openxmlformats.org/officeDocument/2006/relationships/diagramLayout" Target="../diagrams/layout17.xml"/><Relationship Id="rId1" Type="http://schemas.openxmlformats.org/officeDocument/2006/relationships/slideLayout" Target="../slideLayouts/slideLayout699.xml"/><Relationship Id="rId6" Type="http://schemas.openxmlformats.org/officeDocument/2006/relationships/diagramQuickStyle" Target="../diagrams/quickStyle15.xml"/><Relationship Id="rId11" Type="http://schemas.openxmlformats.org/officeDocument/2006/relationships/diagramLayout" Target="../diagrams/layout16.xml"/><Relationship Id="rId5" Type="http://schemas.openxmlformats.org/officeDocument/2006/relationships/diagramLayout" Target="../diagrams/layout15.xml"/><Relationship Id="rId15" Type="http://schemas.openxmlformats.org/officeDocument/2006/relationships/diagramData" Target="../diagrams/data17.xml"/><Relationship Id="rId10" Type="http://schemas.openxmlformats.org/officeDocument/2006/relationships/diagramData" Target="../diagrams/data16.xml"/><Relationship Id="rId19" Type="http://schemas.microsoft.com/office/2007/relationships/diagramDrawing" Target="../diagrams/drawing17.xml"/><Relationship Id="rId4" Type="http://schemas.openxmlformats.org/officeDocument/2006/relationships/diagramData" Target="../diagrams/data15.xml"/><Relationship Id="rId9" Type="http://schemas.openxmlformats.org/officeDocument/2006/relationships/slide" Target="slide3.xml"/><Relationship Id="rId14" Type="http://schemas.microsoft.com/office/2007/relationships/diagramDrawing" Target="../diagrams/drawing16.xml"/></Relationships>
</file>

<file path=ppt/slides/_rels/slide90.xml.rels><?xml version="1.0" encoding="UTF-8" standalone="yes"?>
<Relationships xmlns="http://schemas.openxmlformats.org/package/2006/relationships"><Relationship Id="rId8" Type="http://schemas.microsoft.com/office/2007/relationships/diagramDrawing" Target="../diagrams/drawing159.xml"/><Relationship Id="rId13" Type="http://schemas.openxmlformats.org/officeDocument/2006/relationships/diagramColors" Target="../diagrams/colors160.xml"/><Relationship Id="rId3" Type="http://schemas.openxmlformats.org/officeDocument/2006/relationships/image" Target="../media/image11.jpeg"/><Relationship Id="rId7" Type="http://schemas.openxmlformats.org/officeDocument/2006/relationships/diagramColors" Target="../diagrams/colors159.xml"/><Relationship Id="rId12" Type="http://schemas.openxmlformats.org/officeDocument/2006/relationships/diagramQuickStyle" Target="../diagrams/quickStyle160.xml"/><Relationship Id="rId2" Type="http://schemas.openxmlformats.org/officeDocument/2006/relationships/notesSlide" Target="../notesSlides/notesSlide90.xml"/><Relationship Id="rId1" Type="http://schemas.openxmlformats.org/officeDocument/2006/relationships/slideLayout" Target="../slideLayouts/slideLayout14.xml"/><Relationship Id="rId6" Type="http://schemas.openxmlformats.org/officeDocument/2006/relationships/diagramQuickStyle" Target="../diagrams/quickStyle159.xml"/><Relationship Id="rId11" Type="http://schemas.openxmlformats.org/officeDocument/2006/relationships/diagramLayout" Target="../diagrams/layout160.xml"/><Relationship Id="rId5" Type="http://schemas.openxmlformats.org/officeDocument/2006/relationships/diagramLayout" Target="../diagrams/layout159.xml"/><Relationship Id="rId15" Type="http://schemas.openxmlformats.org/officeDocument/2006/relationships/image" Target="../media/image42.png"/><Relationship Id="rId10" Type="http://schemas.openxmlformats.org/officeDocument/2006/relationships/diagramData" Target="../diagrams/data160.xml"/><Relationship Id="rId4" Type="http://schemas.openxmlformats.org/officeDocument/2006/relationships/diagramData" Target="../diagrams/data159.xml"/><Relationship Id="rId9" Type="http://schemas.openxmlformats.org/officeDocument/2006/relationships/slide" Target="slide63.xml"/><Relationship Id="rId14" Type="http://schemas.microsoft.com/office/2007/relationships/diagramDrawing" Target="../diagrams/drawing160.xml"/></Relationships>
</file>

<file path=ppt/slides/_rels/slide91.xml.rels><?xml version="1.0" encoding="UTF-8" standalone="yes"?>
<Relationships xmlns="http://schemas.openxmlformats.org/package/2006/relationships"><Relationship Id="rId8" Type="http://schemas.microsoft.com/office/2007/relationships/diagramDrawing" Target="../diagrams/drawing161.xml"/><Relationship Id="rId13" Type="http://schemas.openxmlformats.org/officeDocument/2006/relationships/diagramColors" Target="../diagrams/colors162.xml"/><Relationship Id="rId3" Type="http://schemas.openxmlformats.org/officeDocument/2006/relationships/image" Target="../media/image11.jpeg"/><Relationship Id="rId7" Type="http://schemas.openxmlformats.org/officeDocument/2006/relationships/diagramColors" Target="../diagrams/colors161.xml"/><Relationship Id="rId12" Type="http://schemas.openxmlformats.org/officeDocument/2006/relationships/diagramQuickStyle" Target="../diagrams/quickStyle162.xml"/><Relationship Id="rId2" Type="http://schemas.openxmlformats.org/officeDocument/2006/relationships/notesSlide" Target="../notesSlides/notesSlide91.xml"/><Relationship Id="rId1" Type="http://schemas.openxmlformats.org/officeDocument/2006/relationships/slideLayout" Target="../slideLayouts/slideLayout307.xml"/><Relationship Id="rId6" Type="http://schemas.openxmlformats.org/officeDocument/2006/relationships/diagramQuickStyle" Target="../diagrams/quickStyle161.xml"/><Relationship Id="rId11" Type="http://schemas.openxmlformats.org/officeDocument/2006/relationships/diagramLayout" Target="../diagrams/layout162.xml"/><Relationship Id="rId5" Type="http://schemas.openxmlformats.org/officeDocument/2006/relationships/diagramLayout" Target="../diagrams/layout161.xml"/><Relationship Id="rId15" Type="http://schemas.openxmlformats.org/officeDocument/2006/relationships/image" Target="../media/image43.png"/><Relationship Id="rId10" Type="http://schemas.openxmlformats.org/officeDocument/2006/relationships/diagramData" Target="../diagrams/data162.xml"/><Relationship Id="rId4" Type="http://schemas.openxmlformats.org/officeDocument/2006/relationships/diagramData" Target="../diagrams/data161.xml"/><Relationship Id="rId9" Type="http://schemas.openxmlformats.org/officeDocument/2006/relationships/slide" Target="slide63.xml"/><Relationship Id="rId14" Type="http://schemas.microsoft.com/office/2007/relationships/diagramDrawing" Target="../diagrams/drawing162.xml"/></Relationships>
</file>

<file path=ppt/slides/_rels/slide92.xml.rels><?xml version="1.0" encoding="UTF-8" standalone="yes"?>
<Relationships xmlns="http://schemas.openxmlformats.org/package/2006/relationships"><Relationship Id="rId8" Type="http://schemas.microsoft.com/office/2007/relationships/diagramDrawing" Target="../diagrams/drawing163.xml"/><Relationship Id="rId13" Type="http://schemas.openxmlformats.org/officeDocument/2006/relationships/diagramColors" Target="../diagrams/colors164.xml"/><Relationship Id="rId3" Type="http://schemas.openxmlformats.org/officeDocument/2006/relationships/image" Target="../media/image11.jpeg"/><Relationship Id="rId7" Type="http://schemas.openxmlformats.org/officeDocument/2006/relationships/diagramColors" Target="../diagrams/colors163.xml"/><Relationship Id="rId12" Type="http://schemas.openxmlformats.org/officeDocument/2006/relationships/diagramQuickStyle" Target="../diagrams/quickStyle164.xml"/><Relationship Id="rId2" Type="http://schemas.openxmlformats.org/officeDocument/2006/relationships/notesSlide" Target="../notesSlides/notesSlide92.xml"/><Relationship Id="rId1" Type="http://schemas.openxmlformats.org/officeDocument/2006/relationships/slideLayout" Target="../slideLayouts/slideLayout14.xml"/><Relationship Id="rId6" Type="http://schemas.openxmlformats.org/officeDocument/2006/relationships/diagramQuickStyle" Target="../diagrams/quickStyle163.xml"/><Relationship Id="rId11" Type="http://schemas.openxmlformats.org/officeDocument/2006/relationships/diagramLayout" Target="../diagrams/layout164.xml"/><Relationship Id="rId5" Type="http://schemas.openxmlformats.org/officeDocument/2006/relationships/diagramLayout" Target="../diagrams/layout163.xml"/><Relationship Id="rId15" Type="http://schemas.openxmlformats.org/officeDocument/2006/relationships/image" Target="../media/image44.png"/><Relationship Id="rId10" Type="http://schemas.openxmlformats.org/officeDocument/2006/relationships/diagramData" Target="../diagrams/data164.xml"/><Relationship Id="rId4" Type="http://schemas.openxmlformats.org/officeDocument/2006/relationships/diagramData" Target="../diagrams/data163.xml"/><Relationship Id="rId9" Type="http://schemas.openxmlformats.org/officeDocument/2006/relationships/slide" Target="slide63.xml"/><Relationship Id="rId14" Type="http://schemas.microsoft.com/office/2007/relationships/diagramDrawing" Target="../diagrams/drawing164.xml"/></Relationships>
</file>

<file path=ppt/slides/_rels/slide93.xml.rels><?xml version="1.0" encoding="UTF-8" standalone="yes"?>
<Relationships xmlns="http://schemas.openxmlformats.org/package/2006/relationships"><Relationship Id="rId8" Type="http://schemas.microsoft.com/office/2007/relationships/diagramDrawing" Target="../diagrams/drawing165.xml"/><Relationship Id="rId3" Type="http://schemas.openxmlformats.org/officeDocument/2006/relationships/image" Target="../media/image11.jpeg"/><Relationship Id="rId7" Type="http://schemas.openxmlformats.org/officeDocument/2006/relationships/diagramColors" Target="../diagrams/colors165.xml"/><Relationship Id="rId2" Type="http://schemas.openxmlformats.org/officeDocument/2006/relationships/notesSlide" Target="../notesSlides/notesSlide93.xml"/><Relationship Id="rId1" Type="http://schemas.openxmlformats.org/officeDocument/2006/relationships/slideLayout" Target="../slideLayouts/slideLayout14.xml"/><Relationship Id="rId6" Type="http://schemas.openxmlformats.org/officeDocument/2006/relationships/diagramQuickStyle" Target="../diagrams/quickStyle165.xml"/><Relationship Id="rId5" Type="http://schemas.openxmlformats.org/officeDocument/2006/relationships/diagramLayout" Target="../diagrams/layout165.xml"/><Relationship Id="rId4" Type="http://schemas.openxmlformats.org/officeDocument/2006/relationships/diagramData" Target="../diagrams/data165.xml"/><Relationship Id="rId9" Type="http://schemas.openxmlformats.org/officeDocument/2006/relationships/image" Target="../media/image19.png"/></Relationships>
</file>

<file path=ppt/slides/_rels/slide94.xml.rels><?xml version="1.0" encoding="UTF-8" standalone="yes"?>
<Relationships xmlns="http://schemas.openxmlformats.org/package/2006/relationships"><Relationship Id="rId8" Type="http://schemas.microsoft.com/office/2007/relationships/diagramDrawing" Target="../diagrams/drawing166.xml"/><Relationship Id="rId3" Type="http://schemas.openxmlformats.org/officeDocument/2006/relationships/image" Target="../media/image11.jpeg"/><Relationship Id="rId7" Type="http://schemas.openxmlformats.org/officeDocument/2006/relationships/diagramColors" Target="../diagrams/colors166.xml"/><Relationship Id="rId2" Type="http://schemas.openxmlformats.org/officeDocument/2006/relationships/notesSlide" Target="../notesSlides/notesSlide94.xml"/><Relationship Id="rId1" Type="http://schemas.openxmlformats.org/officeDocument/2006/relationships/slideLayout" Target="../slideLayouts/slideLayout321.xml"/><Relationship Id="rId6" Type="http://schemas.openxmlformats.org/officeDocument/2006/relationships/diagramQuickStyle" Target="../diagrams/quickStyle166.xml"/><Relationship Id="rId11" Type="http://schemas.openxmlformats.org/officeDocument/2006/relationships/slide" Target="slide62.xml"/><Relationship Id="rId5" Type="http://schemas.openxmlformats.org/officeDocument/2006/relationships/diagramLayout" Target="../diagrams/layout166.xml"/><Relationship Id="rId10" Type="http://schemas.openxmlformats.org/officeDocument/2006/relationships/slide" Target="slide93.xml"/><Relationship Id="rId4" Type="http://schemas.openxmlformats.org/officeDocument/2006/relationships/diagramData" Target="../diagrams/data166.xml"/><Relationship Id="rId9" Type="http://schemas.openxmlformats.org/officeDocument/2006/relationships/image" Target="../media/image19.png"/></Relationships>
</file>

<file path=ppt/slides/_rels/slide95.xml.rels><?xml version="1.0" encoding="UTF-8" standalone="yes"?>
<Relationships xmlns="http://schemas.openxmlformats.org/package/2006/relationships"><Relationship Id="rId8" Type="http://schemas.microsoft.com/office/2007/relationships/diagramDrawing" Target="../diagrams/drawing167.xml"/><Relationship Id="rId13" Type="http://schemas.openxmlformats.org/officeDocument/2006/relationships/diagramColors" Target="../diagrams/colors168.xml"/><Relationship Id="rId3" Type="http://schemas.openxmlformats.org/officeDocument/2006/relationships/image" Target="../media/image11.jpeg"/><Relationship Id="rId7" Type="http://schemas.openxmlformats.org/officeDocument/2006/relationships/diagramColors" Target="../diagrams/colors167.xml"/><Relationship Id="rId12" Type="http://schemas.openxmlformats.org/officeDocument/2006/relationships/diagramQuickStyle" Target="../diagrams/quickStyle168.xml"/><Relationship Id="rId2" Type="http://schemas.openxmlformats.org/officeDocument/2006/relationships/notesSlide" Target="../notesSlides/notesSlide95.xml"/><Relationship Id="rId1" Type="http://schemas.openxmlformats.org/officeDocument/2006/relationships/slideLayout" Target="../slideLayouts/slideLayout335.xml"/><Relationship Id="rId6" Type="http://schemas.openxmlformats.org/officeDocument/2006/relationships/diagramQuickStyle" Target="../diagrams/quickStyle167.xml"/><Relationship Id="rId11" Type="http://schemas.openxmlformats.org/officeDocument/2006/relationships/diagramLayout" Target="../diagrams/layout168.xml"/><Relationship Id="rId5" Type="http://schemas.openxmlformats.org/officeDocument/2006/relationships/diagramLayout" Target="../diagrams/layout167.xml"/><Relationship Id="rId10" Type="http://schemas.openxmlformats.org/officeDocument/2006/relationships/diagramData" Target="../diagrams/data168.xml"/><Relationship Id="rId4" Type="http://schemas.openxmlformats.org/officeDocument/2006/relationships/diagramData" Target="../diagrams/data167.xml"/><Relationship Id="rId9" Type="http://schemas.openxmlformats.org/officeDocument/2006/relationships/slide" Target="slide94.xml"/><Relationship Id="rId14" Type="http://schemas.microsoft.com/office/2007/relationships/diagramDrawing" Target="../diagrams/drawing168.xml"/></Relationships>
</file>

<file path=ppt/slides/_rels/slide96.xml.rels><?xml version="1.0" encoding="UTF-8" standalone="yes"?>
<Relationships xmlns="http://schemas.openxmlformats.org/package/2006/relationships"><Relationship Id="rId8" Type="http://schemas.microsoft.com/office/2007/relationships/diagramDrawing" Target="../diagrams/drawing169.xml"/><Relationship Id="rId3" Type="http://schemas.openxmlformats.org/officeDocument/2006/relationships/image" Target="../media/image11.jpeg"/><Relationship Id="rId7" Type="http://schemas.openxmlformats.org/officeDocument/2006/relationships/diagramColors" Target="../diagrams/colors169.xml"/><Relationship Id="rId2" Type="http://schemas.openxmlformats.org/officeDocument/2006/relationships/notesSlide" Target="../notesSlides/notesSlide96.xml"/><Relationship Id="rId1" Type="http://schemas.openxmlformats.org/officeDocument/2006/relationships/slideLayout" Target="../slideLayouts/slideLayout14.xml"/><Relationship Id="rId6" Type="http://schemas.openxmlformats.org/officeDocument/2006/relationships/diagramQuickStyle" Target="../diagrams/quickStyle169.xml"/><Relationship Id="rId5" Type="http://schemas.openxmlformats.org/officeDocument/2006/relationships/diagramLayout" Target="../diagrams/layout169.xml"/><Relationship Id="rId10" Type="http://schemas.openxmlformats.org/officeDocument/2006/relationships/image" Target="../media/image45.png"/><Relationship Id="rId4" Type="http://schemas.openxmlformats.org/officeDocument/2006/relationships/diagramData" Target="../diagrams/data169.xml"/><Relationship Id="rId9" Type="http://schemas.openxmlformats.org/officeDocument/2006/relationships/slide" Target="slide94.xml"/></Relationships>
</file>

<file path=ppt/slides/_rels/slide97.xml.rels><?xml version="1.0" encoding="UTF-8" standalone="yes"?>
<Relationships xmlns="http://schemas.openxmlformats.org/package/2006/relationships"><Relationship Id="rId8" Type="http://schemas.microsoft.com/office/2007/relationships/diagramDrawing" Target="../diagrams/drawing170.xml"/><Relationship Id="rId13" Type="http://schemas.openxmlformats.org/officeDocument/2006/relationships/diagramColors" Target="../diagrams/colors171.xml"/><Relationship Id="rId3" Type="http://schemas.openxmlformats.org/officeDocument/2006/relationships/image" Target="../media/image11.jpeg"/><Relationship Id="rId7" Type="http://schemas.openxmlformats.org/officeDocument/2006/relationships/diagramColors" Target="../diagrams/colors170.xml"/><Relationship Id="rId12" Type="http://schemas.openxmlformats.org/officeDocument/2006/relationships/diagramQuickStyle" Target="../diagrams/quickStyle171.xml"/><Relationship Id="rId2" Type="http://schemas.openxmlformats.org/officeDocument/2006/relationships/notesSlide" Target="../notesSlides/notesSlide97.xml"/><Relationship Id="rId1" Type="http://schemas.openxmlformats.org/officeDocument/2006/relationships/slideLayout" Target="../slideLayouts/slideLayout349.xml"/><Relationship Id="rId6" Type="http://schemas.openxmlformats.org/officeDocument/2006/relationships/diagramQuickStyle" Target="../diagrams/quickStyle170.xml"/><Relationship Id="rId11" Type="http://schemas.openxmlformats.org/officeDocument/2006/relationships/diagramLayout" Target="../diagrams/layout171.xml"/><Relationship Id="rId5" Type="http://schemas.openxmlformats.org/officeDocument/2006/relationships/diagramLayout" Target="../diagrams/layout170.xml"/><Relationship Id="rId10" Type="http://schemas.openxmlformats.org/officeDocument/2006/relationships/diagramData" Target="../diagrams/data171.xml"/><Relationship Id="rId4" Type="http://schemas.openxmlformats.org/officeDocument/2006/relationships/diagramData" Target="../diagrams/data170.xml"/><Relationship Id="rId9" Type="http://schemas.openxmlformats.org/officeDocument/2006/relationships/slide" Target="slide94.xml"/><Relationship Id="rId14" Type="http://schemas.microsoft.com/office/2007/relationships/diagramDrawing" Target="../diagrams/drawing171.xml"/></Relationships>
</file>

<file path=ppt/slides/_rels/slide98.xml.rels><?xml version="1.0" encoding="UTF-8" standalone="yes"?>
<Relationships xmlns="http://schemas.openxmlformats.org/package/2006/relationships"><Relationship Id="rId8" Type="http://schemas.microsoft.com/office/2007/relationships/diagramDrawing" Target="../diagrams/drawing172.xml"/><Relationship Id="rId3" Type="http://schemas.openxmlformats.org/officeDocument/2006/relationships/image" Target="../media/image11.jpeg"/><Relationship Id="rId7" Type="http://schemas.openxmlformats.org/officeDocument/2006/relationships/diagramColors" Target="../diagrams/colors172.xml"/><Relationship Id="rId2" Type="http://schemas.openxmlformats.org/officeDocument/2006/relationships/notesSlide" Target="../notesSlides/notesSlide98.xml"/><Relationship Id="rId1" Type="http://schemas.openxmlformats.org/officeDocument/2006/relationships/slideLayout" Target="../slideLayouts/slideLayout14.xml"/><Relationship Id="rId6" Type="http://schemas.openxmlformats.org/officeDocument/2006/relationships/diagramQuickStyle" Target="../diagrams/quickStyle172.xml"/><Relationship Id="rId5" Type="http://schemas.openxmlformats.org/officeDocument/2006/relationships/diagramLayout" Target="../diagrams/layout172.xml"/><Relationship Id="rId10" Type="http://schemas.openxmlformats.org/officeDocument/2006/relationships/image" Target="../media/image46.png"/><Relationship Id="rId4" Type="http://schemas.openxmlformats.org/officeDocument/2006/relationships/diagramData" Target="../diagrams/data172.xml"/><Relationship Id="rId9" Type="http://schemas.openxmlformats.org/officeDocument/2006/relationships/slide" Target="slide94.xml"/></Relationships>
</file>

<file path=ppt/slides/_rels/slide99.xml.rels><?xml version="1.0" encoding="UTF-8" standalone="yes"?>
<Relationships xmlns="http://schemas.openxmlformats.org/package/2006/relationships"><Relationship Id="rId8" Type="http://schemas.microsoft.com/office/2007/relationships/diagramDrawing" Target="../diagrams/drawing173.xml"/><Relationship Id="rId13" Type="http://schemas.openxmlformats.org/officeDocument/2006/relationships/diagramColors" Target="../diagrams/colors174.xml"/><Relationship Id="rId3" Type="http://schemas.openxmlformats.org/officeDocument/2006/relationships/image" Target="../media/image11.jpeg"/><Relationship Id="rId7" Type="http://schemas.openxmlformats.org/officeDocument/2006/relationships/diagramColors" Target="../diagrams/colors173.xml"/><Relationship Id="rId12" Type="http://schemas.openxmlformats.org/officeDocument/2006/relationships/diagramQuickStyle" Target="../diagrams/quickStyle174.xml"/><Relationship Id="rId2" Type="http://schemas.openxmlformats.org/officeDocument/2006/relationships/notesSlide" Target="../notesSlides/notesSlide99.xml"/><Relationship Id="rId1" Type="http://schemas.openxmlformats.org/officeDocument/2006/relationships/slideLayout" Target="../slideLayouts/slideLayout363.xml"/><Relationship Id="rId6" Type="http://schemas.openxmlformats.org/officeDocument/2006/relationships/diagramQuickStyle" Target="../diagrams/quickStyle173.xml"/><Relationship Id="rId11" Type="http://schemas.openxmlformats.org/officeDocument/2006/relationships/diagramLayout" Target="../diagrams/layout174.xml"/><Relationship Id="rId5" Type="http://schemas.openxmlformats.org/officeDocument/2006/relationships/diagramLayout" Target="../diagrams/layout173.xml"/><Relationship Id="rId10" Type="http://schemas.openxmlformats.org/officeDocument/2006/relationships/diagramData" Target="../diagrams/data174.xml"/><Relationship Id="rId4" Type="http://schemas.openxmlformats.org/officeDocument/2006/relationships/diagramData" Target="../diagrams/data173.xml"/><Relationship Id="rId9" Type="http://schemas.openxmlformats.org/officeDocument/2006/relationships/slide" Target="slide94.xml"/><Relationship Id="rId14" Type="http://schemas.microsoft.com/office/2007/relationships/diagramDrawing" Target="../diagrams/drawing17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texto"/>
          <p:cNvSpPr>
            <a:spLocks noGrp="1"/>
          </p:cNvSpPr>
          <p:nvPr>
            <p:ph type="body" idx="1"/>
          </p:nvPr>
        </p:nvSpPr>
        <p:spPr>
          <a:xfrm>
            <a:off x="323528" y="1052736"/>
            <a:ext cx="8694000" cy="2592288"/>
          </a:xfrm>
          <a:scene3d>
            <a:camera prst="orthographicFront">
              <a:rot lat="0" lon="0" rev="0"/>
            </a:camera>
            <a:lightRig rig="threePt" dir="t">
              <a:rot lat="0" lon="0" rev="1200000"/>
            </a:lightRig>
          </a:scene3d>
          <a:sp3d>
            <a:bevelT w="63500" h="25400" prst="artDeco"/>
          </a:sp3d>
        </p:spPr>
        <p:style>
          <a:lnRef idx="0">
            <a:schemeClr val="accent3"/>
          </a:lnRef>
          <a:fillRef idx="3">
            <a:schemeClr val="accent3"/>
          </a:fillRef>
          <a:effectRef idx="3">
            <a:schemeClr val="accent3"/>
          </a:effectRef>
          <a:fontRef idx="minor">
            <a:schemeClr val="lt1"/>
          </a:fontRef>
        </p:style>
        <p:txBody>
          <a:bodyPr>
            <a:normAutofit/>
          </a:bodyPr>
          <a:lstStyle/>
          <a:p>
            <a:r>
              <a:rPr lang="es-EC" sz="3000" dirty="0">
                <a:solidFill>
                  <a:schemeClr val="tx2">
                    <a:lumMod val="50000"/>
                    <a:alpha val="81000"/>
                  </a:schemeClr>
                </a:solidFill>
                <a:effectLst>
                  <a:outerShdw blurRad="38100" dist="38100" dir="2700000" algn="tl">
                    <a:srgbClr val="000000">
                      <a:alpha val="43137"/>
                    </a:srgbClr>
                  </a:outerShdw>
                </a:effectLst>
              </a:rPr>
              <a:t>D</a:t>
            </a:r>
            <a:r>
              <a:rPr lang="es-EC" sz="3000" dirty="0" smtClean="0">
                <a:solidFill>
                  <a:schemeClr val="tx2">
                    <a:lumMod val="50000"/>
                    <a:alpha val="81000"/>
                  </a:schemeClr>
                </a:solidFill>
                <a:effectLst>
                  <a:outerShdw blurRad="38100" dist="38100" dir="2700000" algn="tl">
                    <a:srgbClr val="000000">
                      <a:alpha val="43137"/>
                    </a:srgbClr>
                  </a:outerShdw>
                </a:effectLst>
              </a:rPr>
              <a:t>iseño de un Manual de Gestión de Tecnologías de Información para el Consejo de Gobierno de Régimen Especial de Galápagos aplicando COBIT 4.1  en el Dominio Adquirir e Implementar</a:t>
            </a:r>
            <a:endParaRPr lang="es-EC" sz="3000" dirty="0">
              <a:solidFill>
                <a:schemeClr val="tx2">
                  <a:lumMod val="50000"/>
                  <a:alpha val="81000"/>
                </a:schemeClr>
              </a:solidFill>
              <a:effectLst>
                <a:outerShdw blurRad="38100" dist="38100" dir="2700000" algn="tl">
                  <a:srgbClr val="000000">
                    <a:alpha val="43137"/>
                  </a:srgbClr>
                </a:outerShdw>
              </a:effectLst>
            </a:endParaRPr>
          </a:p>
        </p:txBody>
      </p:sp>
      <p:sp>
        <p:nvSpPr>
          <p:cNvPr id="6" name="5 CuadroTexto"/>
          <p:cNvSpPr txBox="1"/>
          <p:nvPr/>
        </p:nvSpPr>
        <p:spPr>
          <a:xfrm>
            <a:off x="2231198" y="4081427"/>
            <a:ext cx="4542856" cy="2123658"/>
          </a:xfrm>
          <a:prstGeom prst="rect">
            <a:avLst/>
          </a:prstGeom>
          <a:noFill/>
        </p:spPr>
        <p:txBody>
          <a:bodyPr wrap="square" rtlCol="0">
            <a:spAutoFit/>
          </a:bodyPr>
          <a:lstStyle/>
          <a:p>
            <a:pPr algn="ctr">
              <a:defRPr/>
            </a:pPr>
            <a:r>
              <a:rPr lang="es-ES_tradnl" sz="2400" b="1" i="1" dirty="0">
                <a:solidFill>
                  <a:schemeClr val="tx1">
                    <a:lumMod val="75000"/>
                    <a:lumOff val="25000"/>
                  </a:schemeClr>
                </a:solidFill>
              </a:rPr>
              <a:t>MAESTRÍA EN GERENCIA DE SISTEMAS </a:t>
            </a:r>
            <a:endParaRPr lang="es-EC" sz="2400" b="1" i="1" dirty="0">
              <a:solidFill>
                <a:schemeClr val="tx1">
                  <a:lumMod val="75000"/>
                  <a:lumOff val="25000"/>
                </a:schemeClr>
              </a:solidFill>
            </a:endParaRPr>
          </a:p>
          <a:p>
            <a:pPr algn="ctr">
              <a:defRPr/>
            </a:pPr>
            <a:r>
              <a:rPr lang="es-ES_tradnl" sz="2400" b="1" i="1" dirty="0">
                <a:solidFill>
                  <a:schemeClr val="tx1">
                    <a:lumMod val="75000"/>
                    <a:lumOff val="25000"/>
                  </a:schemeClr>
                </a:solidFill>
              </a:rPr>
              <a:t>IX PROMOCIÓN </a:t>
            </a:r>
            <a:endParaRPr lang="es-ES_tradnl" sz="2400" b="1" i="1" dirty="0" smtClean="0">
              <a:solidFill>
                <a:schemeClr val="tx1">
                  <a:lumMod val="75000"/>
                  <a:lumOff val="25000"/>
                </a:schemeClr>
              </a:solidFill>
            </a:endParaRPr>
          </a:p>
          <a:p>
            <a:pPr algn="ctr">
              <a:defRPr/>
            </a:pPr>
            <a:r>
              <a:rPr lang="es-ES_tradnl" sz="2400" b="1" i="1" dirty="0" smtClean="0">
                <a:solidFill>
                  <a:schemeClr val="tx1">
                    <a:lumMod val="75000"/>
                    <a:lumOff val="25000"/>
                  </a:schemeClr>
                </a:solidFill>
              </a:rPr>
              <a:t>Proyecto I de Grado</a:t>
            </a:r>
          </a:p>
          <a:p>
            <a:pPr>
              <a:defRPr/>
            </a:pPr>
            <a:endParaRPr lang="es-EC" b="1" i="1" dirty="0">
              <a:solidFill>
                <a:schemeClr val="tx1">
                  <a:lumMod val="75000"/>
                  <a:lumOff val="25000"/>
                </a:schemeClr>
              </a:solidFill>
            </a:endParaRPr>
          </a:p>
          <a:p>
            <a:endParaRPr lang="es-EC" dirty="0"/>
          </a:p>
        </p:txBody>
      </p:sp>
      <p:sp>
        <p:nvSpPr>
          <p:cNvPr id="7" name="6 CuadroTexto"/>
          <p:cNvSpPr txBox="1"/>
          <p:nvPr/>
        </p:nvSpPr>
        <p:spPr>
          <a:xfrm>
            <a:off x="5340587" y="5641655"/>
            <a:ext cx="3803413" cy="923330"/>
          </a:xfrm>
          <a:prstGeom prst="rect">
            <a:avLst/>
          </a:prstGeom>
          <a:noFill/>
        </p:spPr>
        <p:txBody>
          <a:bodyPr wrap="none" rtlCol="0">
            <a:spAutoFit/>
          </a:bodyPr>
          <a:lstStyle/>
          <a:p>
            <a:pPr>
              <a:defRPr/>
            </a:pPr>
            <a:r>
              <a:rPr lang="es-EC" b="1" i="1" dirty="0">
                <a:solidFill>
                  <a:schemeClr val="tx1">
                    <a:lumMod val="75000"/>
                    <a:lumOff val="25000"/>
                  </a:schemeClr>
                </a:solidFill>
              </a:rPr>
              <a:t>AUTOR: ANGEL QUIMBIULCO C.</a:t>
            </a:r>
          </a:p>
          <a:p>
            <a:pPr>
              <a:defRPr/>
            </a:pPr>
            <a:r>
              <a:rPr lang="es-EC" b="1" i="1" dirty="0" smtClean="0">
                <a:solidFill>
                  <a:schemeClr val="tx1">
                    <a:lumMod val="75000"/>
                    <a:lumOff val="25000"/>
                  </a:schemeClr>
                </a:solidFill>
              </a:rPr>
              <a:t>DIRECTOR: </a:t>
            </a:r>
            <a:r>
              <a:rPr lang="es-EC" b="1" i="1" dirty="0">
                <a:solidFill>
                  <a:schemeClr val="tx1">
                    <a:lumMod val="75000"/>
                    <a:lumOff val="25000"/>
                  </a:schemeClr>
                </a:solidFill>
              </a:rPr>
              <a:t>ING. </a:t>
            </a:r>
            <a:r>
              <a:rPr lang="es-EC" b="1" i="1" dirty="0" smtClean="0">
                <a:solidFill>
                  <a:schemeClr val="tx1">
                    <a:lumMod val="75000"/>
                    <a:lumOff val="25000"/>
                  </a:schemeClr>
                </a:solidFill>
              </a:rPr>
              <a:t>MAURICIO </a:t>
            </a:r>
            <a:r>
              <a:rPr lang="es-EC" b="1" i="1" dirty="0">
                <a:solidFill>
                  <a:schemeClr val="tx1">
                    <a:lumMod val="75000"/>
                    <a:lumOff val="25000"/>
                  </a:schemeClr>
                </a:solidFill>
              </a:rPr>
              <a:t>CAMPAÑA</a:t>
            </a:r>
          </a:p>
          <a:p>
            <a:endParaRPr lang="es-EC" dirty="0"/>
          </a:p>
        </p:txBody>
      </p:sp>
    </p:spTree>
    <p:extLst>
      <p:ext uri="{BB962C8B-B14F-4D97-AF65-F5344CB8AC3E}">
        <p14:creationId xmlns:p14="http://schemas.microsoft.com/office/powerpoint/2010/main" val="117996500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82524639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Diagrama"/>
          <p:cNvGraphicFramePr/>
          <p:nvPr>
            <p:extLst>
              <p:ext uri="{D42A27DB-BD31-4B8C-83A1-F6EECF244321}">
                <p14:modId xmlns:p14="http://schemas.microsoft.com/office/powerpoint/2010/main" val="1740033548"/>
              </p:ext>
            </p:extLst>
          </p:nvPr>
        </p:nvGraphicFramePr>
        <p:xfrm>
          <a:off x="503548" y="1124744"/>
          <a:ext cx="8136904" cy="10801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8" name="7 Diagrama"/>
          <p:cNvGraphicFramePr/>
          <p:nvPr>
            <p:extLst>
              <p:ext uri="{D42A27DB-BD31-4B8C-83A1-F6EECF244321}">
                <p14:modId xmlns:p14="http://schemas.microsoft.com/office/powerpoint/2010/main" val="3623804640"/>
              </p:ext>
            </p:extLst>
          </p:nvPr>
        </p:nvGraphicFramePr>
        <p:xfrm>
          <a:off x="827584" y="2348880"/>
          <a:ext cx="7920880" cy="3384376"/>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
        <p:nvSpPr>
          <p:cNvPr id="9" name="8 CuadroTexto"/>
          <p:cNvSpPr txBox="1"/>
          <p:nvPr/>
        </p:nvSpPr>
        <p:spPr>
          <a:xfrm>
            <a:off x="323528" y="1926124"/>
            <a:ext cx="6912768" cy="369332"/>
          </a:xfrm>
          <a:prstGeom prst="rect">
            <a:avLst/>
          </a:prstGeom>
          <a:noFill/>
        </p:spPr>
        <p:txBody>
          <a:bodyPr wrap="square" rtlCol="0">
            <a:spAutoFit/>
          </a:bodyPr>
          <a:lstStyle/>
          <a:p>
            <a:r>
              <a:rPr lang="es-EC" b="1" dirty="0" smtClean="0"/>
              <a:t>Los 3 elementos se desarrollaran en base los siguientes elementos:</a:t>
            </a:r>
            <a:endParaRPr lang="es-EC" b="1" dirty="0"/>
          </a:p>
        </p:txBody>
      </p:sp>
    </p:spTree>
    <p:extLst>
      <p:ext uri="{BB962C8B-B14F-4D97-AF65-F5344CB8AC3E}">
        <p14:creationId xmlns:p14="http://schemas.microsoft.com/office/powerpoint/2010/main" val="143909898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196753"/>
            <a:ext cx="9144000" cy="462789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smtClean="0">
                <a:solidFill>
                  <a:prstClr val="white"/>
                </a:solidFill>
              </a:rPr>
              <a:t>v</a:t>
            </a: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56417527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7" name="6 Imagen"/>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36512" y="1700808"/>
            <a:ext cx="3312368" cy="3456384"/>
          </a:xfrm>
          <a:prstGeom prst="rect">
            <a:avLst/>
          </a:prstGeom>
          <a:noFill/>
          <a:ln>
            <a:noFill/>
          </a:ln>
          <a:effectLst>
            <a:softEdge rad="63500"/>
          </a:effectLst>
        </p:spPr>
      </p:pic>
      <p:graphicFrame>
        <p:nvGraphicFramePr>
          <p:cNvPr id="4" name="3 Diagrama"/>
          <p:cNvGraphicFramePr/>
          <p:nvPr>
            <p:extLst>
              <p:ext uri="{D42A27DB-BD31-4B8C-83A1-F6EECF244321}">
                <p14:modId xmlns:p14="http://schemas.microsoft.com/office/powerpoint/2010/main" val="1402687718"/>
              </p:ext>
            </p:extLst>
          </p:nvPr>
        </p:nvGraphicFramePr>
        <p:xfrm>
          <a:off x="3491880" y="1340768"/>
          <a:ext cx="5652120" cy="4032448"/>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extLst>
      <p:ext uri="{BB962C8B-B14F-4D97-AF65-F5344CB8AC3E}">
        <p14:creationId xmlns:p14="http://schemas.microsoft.com/office/powerpoint/2010/main" val="138445846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08720"/>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32923199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8" name="7 Diagrama"/>
          <p:cNvGraphicFramePr/>
          <p:nvPr>
            <p:extLst>
              <p:ext uri="{D42A27DB-BD31-4B8C-83A1-F6EECF244321}">
                <p14:modId xmlns:p14="http://schemas.microsoft.com/office/powerpoint/2010/main" val="901535877"/>
              </p:ext>
            </p:extLst>
          </p:nvPr>
        </p:nvGraphicFramePr>
        <p:xfrm>
          <a:off x="323528" y="908720"/>
          <a:ext cx="8496944" cy="5040559"/>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66276066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08720"/>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81403456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6" name="5 Diagrama"/>
          <p:cNvGraphicFramePr/>
          <p:nvPr>
            <p:extLst>
              <p:ext uri="{D42A27DB-BD31-4B8C-83A1-F6EECF244321}">
                <p14:modId xmlns:p14="http://schemas.microsoft.com/office/powerpoint/2010/main" val="2077402416"/>
              </p:ext>
            </p:extLst>
          </p:nvPr>
        </p:nvGraphicFramePr>
        <p:xfrm>
          <a:off x="107504" y="1052736"/>
          <a:ext cx="8928992" cy="403244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424361192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836712"/>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32891191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026"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084168" y="4365104"/>
            <a:ext cx="3064514" cy="1342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Diagrama"/>
          <p:cNvGraphicFramePr/>
          <p:nvPr>
            <p:extLst>
              <p:ext uri="{D42A27DB-BD31-4B8C-83A1-F6EECF244321}">
                <p14:modId xmlns:p14="http://schemas.microsoft.com/office/powerpoint/2010/main" val="2828814625"/>
              </p:ext>
            </p:extLst>
          </p:nvPr>
        </p:nvGraphicFramePr>
        <p:xfrm>
          <a:off x="107504" y="916717"/>
          <a:ext cx="8568952" cy="3592403"/>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87513567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836712"/>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94120115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2050"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5796136" y="4402868"/>
            <a:ext cx="3324375" cy="13716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5" name="4 Diagrama"/>
          <p:cNvGraphicFramePr/>
          <p:nvPr>
            <p:extLst>
              <p:ext uri="{D42A27DB-BD31-4B8C-83A1-F6EECF244321}">
                <p14:modId xmlns:p14="http://schemas.microsoft.com/office/powerpoint/2010/main" val="4159913312"/>
              </p:ext>
            </p:extLst>
          </p:nvPr>
        </p:nvGraphicFramePr>
        <p:xfrm>
          <a:off x="755576" y="1202943"/>
          <a:ext cx="6588224" cy="3090153"/>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393089526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836712"/>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97180782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3074"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084168" y="4369225"/>
            <a:ext cx="3059831" cy="1383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1" name="10 Diagrama"/>
          <p:cNvGraphicFramePr/>
          <p:nvPr>
            <p:extLst>
              <p:ext uri="{D42A27DB-BD31-4B8C-83A1-F6EECF244321}">
                <p14:modId xmlns:p14="http://schemas.microsoft.com/office/powerpoint/2010/main" val="4240970113"/>
              </p:ext>
            </p:extLst>
          </p:nvPr>
        </p:nvGraphicFramePr>
        <p:xfrm>
          <a:off x="0" y="1340768"/>
          <a:ext cx="5940152" cy="441186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5134844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836712"/>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53184543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4098"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5827625" y="4403870"/>
            <a:ext cx="3316375" cy="13487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7 Diagrama"/>
          <p:cNvGraphicFramePr/>
          <p:nvPr>
            <p:extLst>
              <p:ext uri="{D42A27DB-BD31-4B8C-83A1-F6EECF244321}">
                <p14:modId xmlns:p14="http://schemas.microsoft.com/office/powerpoint/2010/main" val="3873396581"/>
              </p:ext>
            </p:extLst>
          </p:nvPr>
        </p:nvGraphicFramePr>
        <p:xfrm>
          <a:off x="-1" y="1268761"/>
          <a:ext cx="5508105" cy="4392488"/>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7464602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836712"/>
            <a:ext cx="9144000" cy="491592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58602375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5122"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084168" y="4484002"/>
            <a:ext cx="3065030" cy="1249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9" name="8 Diagrama"/>
          <p:cNvGraphicFramePr/>
          <p:nvPr>
            <p:extLst>
              <p:ext uri="{D42A27DB-BD31-4B8C-83A1-F6EECF244321}">
                <p14:modId xmlns:p14="http://schemas.microsoft.com/office/powerpoint/2010/main" val="1796890627"/>
              </p:ext>
            </p:extLst>
          </p:nvPr>
        </p:nvGraphicFramePr>
        <p:xfrm>
          <a:off x="1441784" y="1052736"/>
          <a:ext cx="6048672" cy="358978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289413386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340768"/>
            <a:ext cx="9144000" cy="44118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15164973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6146"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328382" y="4581128"/>
            <a:ext cx="2763888" cy="11715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7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rPr>
              <a:t>Las metas a conseguir con la aplicación del Modelo de madurez de COBIT son:</a:t>
            </a:r>
            <a:endParaRPr lang="es-EC" b="1" dirty="0">
              <a:solidFill>
                <a:srgbClr val="262626"/>
              </a:solidFill>
            </a:endParaRPr>
          </a:p>
        </p:txBody>
      </p:sp>
      <p:graphicFrame>
        <p:nvGraphicFramePr>
          <p:cNvPr id="4" name="3 Diagrama"/>
          <p:cNvGraphicFramePr/>
          <p:nvPr>
            <p:extLst>
              <p:ext uri="{D42A27DB-BD31-4B8C-83A1-F6EECF244321}">
                <p14:modId xmlns:p14="http://schemas.microsoft.com/office/powerpoint/2010/main" val="335132746"/>
              </p:ext>
            </p:extLst>
          </p:nvPr>
        </p:nvGraphicFramePr>
        <p:xfrm>
          <a:off x="971600" y="1330408"/>
          <a:ext cx="6340739" cy="412023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378970666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340768"/>
            <a:ext cx="9144000" cy="441186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04187449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6146"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328382" y="4581128"/>
            <a:ext cx="2763888" cy="11715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7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rPr>
              <a:t>Categorización de variables:</a:t>
            </a:r>
            <a:endParaRPr lang="es-EC" b="1" dirty="0">
              <a:solidFill>
                <a:srgbClr val="262626"/>
              </a:solidFill>
            </a:endParaRPr>
          </a:p>
        </p:txBody>
      </p:sp>
      <p:graphicFrame>
        <p:nvGraphicFramePr>
          <p:cNvPr id="5" name="4 Tabla"/>
          <p:cNvGraphicFramePr>
            <a:graphicFrameLocks noGrp="1"/>
          </p:cNvGraphicFramePr>
          <p:nvPr>
            <p:extLst>
              <p:ext uri="{D42A27DB-BD31-4B8C-83A1-F6EECF244321}">
                <p14:modId xmlns:p14="http://schemas.microsoft.com/office/powerpoint/2010/main" val="1278114895"/>
              </p:ext>
            </p:extLst>
          </p:nvPr>
        </p:nvGraphicFramePr>
        <p:xfrm>
          <a:off x="2771800" y="1490343"/>
          <a:ext cx="5982970" cy="1402080"/>
        </p:xfrm>
        <a:graphic>
          <a:graphicData uri="http://schemas.openxmlformats.org/drawingml/2006/table">
            <a:tbl>
              <a:tblPr firstRow="1" firstCol="1" bandRow="1">
                <a:tableStyleId>{7DF18680-E054-41AD-8BC1-D1AEF772440D}</a:tableStyleId>
              </a:tblPr>
              <a:tblGrid>
                <a:gridCol w="863600"/>
                <a:gridCol w="737235"/>
                <a:gridCol w="1320800"/>
                <a:gridCol w="722630"/>
                <a:gridCol w="716280"/>
                <a:gridCol w="711200"/>
                <a:gridCol w="911225"/>
              </a:tblGrid>
              <a:tr h="59055">
                <a:tc>
                  <a:txBody>
                    <a:bodyPr/>
                    <a:lstStyle/>
                    <a:p>
                      <a:pPr>
                        <a:lnSpc>
                          <a:spcPct val="115000"/>
                        </a:lnSpc>
                        <a:spcAft>
                          <a:spcPts val="0"/>
                        </a:spcAft>
                      </a:pPr>
                      <a:r>
                        <a:rPr lang="es-EC" sz="1000" dirty="0">
                          <a:effectLst/>
                        </a:rPr>
                        <a:t>VARIABLE</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TIPO DE VARIABLE</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DEFINICIÓN OPERACIONAL</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INDICADOR</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NIVEL DE MEDICIÓN</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UNIDAD DE MEDIDA</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VALOR</a:t>
                      </a:r>
                      <a:endParaRPr lang="es-EC" sz="1100">
                        <a:effectLst/>
                        <a:latin typeface="Calibri"/>
                        <a:ea typeface="Times New Roman"/>
                        <a:cs typeface="Times New Roman"/>
                      </a:endParaRPr>
                    </a:p>
                  </a:txBody>
                  <a:tcPr marL="44450" marR="44450" marT="0" marB="0" anchor="ctr"/>
                </a:tc>
              </a:tr>
              <a:tr h="0">
                <a:tc>
                  <a:txBody>
                    <a:bodyPr/>
                    <a:lstStyle/>
                    <a:p>
                      <a:pPr algn="ctr">
                        <a:lnSpc>
                          <a:spcPct val="115000"/>
                        </a:lnSpc>
                        <a:spcAft>
                          <a:spcPts val="0"/>
                        </a:spcAft>
                      </a:pPr>
                      <a:r>
                        <a:rPr lang="es-EC" sz="1000">
                          <a:effectLst/>
                        </a:rPr>
                        <a:t>Grado de madurez </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1000" dirty="0">
                          <a:effectLst/>
                        </a:rPr>
                        <a:t>Cuantitativa continua </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Es el nivel de desarrollo en el cual se encuentra un proceso </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índice de madurez </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Intervalar </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 #decimal</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dirty="0">
                          <a:effectLst/>
                        </a:rPr>
                        <a:t>0: No existente       1: Inicial</a:t>
                      </a:r>
                      <a:br>
                        <a:rPr lang="es-EC" sz="1000" dirty="0">
                          <a:effectLst/>
                        </a:rPr>
                      </a:br>
                      <a:r>
                        <a:rPr lang="es-EC" sz="1000" dirty="0">
                          <a:effectLst/>
                        </a:rPr>
                        <a:t>2:Repetible</a:t>
                      </a:r>
                      <a:br>
                        <a:rPr lang="es-EC" sz="1000" dirty="0">
                          <a:effectLst/>
                        </a:rPr>
                      </a:br>
                      <a:r>
                        <a:rPr lang="es-EC" sz="1000" dirty="0">
                          <a:effectLst/>
                        </a:rPr>
                        <a:t>3:definido</a:t>
                      </a:r>
                      <a:br>
                        <a:rPr lang="es-EC" sz="1000" dirty="0">
                          <a:effectLst/>
                        </a:rPr>
                      </a:br>
                      <a:r>
                        <a:rPr lang="es-EC" sz="1000" dirty="0">
                          <a:effectLst/>
                        </a:rPr>
                        <a:t>4:Administrado</a:t>
                      </a:r>
                      <a:br>
                        <a:rPr lang="es-EC" sz="1000" dirty="0">
                          <a:effectLst/>
                        </a:rPr>
                      </a:br>
                      <a:r>
                        <a:rPr lang="es-EC" sz="1000" dirty="0">
                          <a:effectLst/>
                        </a:rPr>
                        <a:t>5:Optimizado</a:t>
                      </a:r>
                      <a:endParaRPr lang="es-EC" sz="1100" dirty="0">
                        <a:effectLst/>
                        <a:latin typeface="Calibri"/>
                        <a:ea typeface="Times New Roman"/>
                        <a:cs typeface="Times New Roman"/>
                      </a:endParaRPr>
                    </a:p>
                  </a:txBody>
                  <a:tcPr marL="44450" marR="44450" marT="0" marB="0" anchor="ctr"/>
                </a:tc>
              </a:tr>
            </a:tbl>
          </a:graphicData>
        </a:graphic>
      </p:graphicFrame>
      <p:sp>
        <p:nvSpPr>
          <p:cNvPr id="9" name="8 CuadroTexto"/>
          <p:cNvSpPr txBox="1"/>
          <p:nvPr/>
        </p:nvSpPr>
        <p:spPr>
          <a:xfrm>
            <a:off x="152400" y="1556792"/>
            <a:ext cx="2331368" cy="338554"/>
          </a:xfrm>
          <a:prstGeom prst="rect">
            <a:avLst/>
          </a:prstGeom>
          <a:noFill/>
        </p:spPr>
        <p:txBody>
          <a:bodyPr wrap="square" rtlCol="0">
            <a:spAutoFit/>
          </a:bodyPr>
          <a:lstStyle/>
          <a:p>
            <a:pPr algn="ctr"/>
            <a:r>
              <a:rPr lang="es-EC" sz="1600" b="1" dirty="0" smtClean="0">
                <a:solidFill>
                  <a:srgbClr val="262626"/>
                </a:solidFill>
              </a:rPr>
              <a:t>Grado de Madurez:</a:t>
            </a:r>
            <a:endParaRPr lang="es-EC" sz="1600" b="1" dirty="0">
              <a:solidFill>
                <a:srgbClr val="262626"/>
              </a:solidFill>
            </a:endParaRPr>
          </a:p>
        </p:txBody>
      </p:sp>
      <p:sp>
        <p:nvSpPr>
          <p:cNvPr id="10" name="9 CuadroTexto"/>
          <p:cNvSpPr txBox="1"/>
          <p:nvPr/>
        </p:nvSpPr>
        <p:spPr>
          <a:xfrm>
            <a:off x="152400" y="3870787"/>
            <a:ext cx="2331368" cy="338554"/>
          </a:xfrm>
          <a:prstGeom prst="rect">
            <a:avLst/>
          </a:prstGeom>
          <a:noFill/>
        </p:spPr>
        <p:txBody>
          <a:bodyPr wrap="square" rtlCol="0">
            <a:spAutoFit/>
          </a:bodyPr>
          <a:lstStyle/>
          <a:p>
            <a:pPr algn="ctr"/>
            <a:r>
              <a:rPr lang="es-EC" sz="1600" b="1" dirty="0" smtClean="0">
                <a:solidFill>
                  <a:srgbClr val="262626"/>
                </a:solidFill>
              </a:rPr>
              <a:t>Nivel de cumplimiento:</a:t>
            </a:r>
            <a:endParaRPr lang="es-EC" sz="1600" b="1" dirty="0">
              <a:solidFill>
                <a:srgbClr val="262626"/>
              </a:solidFill>
            </a:endParaRPr>
          </a:p>
        </p:txBody>
      </p:sp>
      <p:graphicFrame>
        <p:nvGraphicFramePr>
          <p:cNvPr id="6" name="5 Tabla"/>
          <p:cNvGraphicFramePr>
            <a:graphicFrameLocks noGrp="1"/>
          </p:cNvGraphicFramePr>
          <p:nvPr>
            <p:extLst>
              <p:ext uri="{D42A27DB-BD31-4B8C-83A1-F6EECF244321}">
                <p14:modId xmlns:p14="http://schemas.microsoft.com/office/powerpoint/2010/main" val="1126293949"/>
              </p:ext>
            </p:extLst>
          </p:nvPr>
        </p:nvGraphicFramePr>
        <p:xfrm>
          <a:off x="2771800" y="3375600"/>
          <a:ext cx="5976664" cy="1421552"/>
        </p:xfrm>
        <a:graphic>
          <a:graphicData uri="http://schemas.openxmlformats.org/drawingml/2006/table">
            <a:tbl>
              <a:tblPr firstRow="1" firstCol="1" bandRow="1">
                <a:tableStyleId>{F5AB1C69-6EDB-4FF4-983F-18BD219EF322}</a:tableStyleId>
              </a:tblPr>
              <a:tblGrid>
                <a:gridCol w="829576"/>
                <a:gridCol w="598038"/>
                <a:gridCol w="1168836"/>
                <a:gridCol w="750333"/>
                <a:gridCol w="667995"/>
                <a:gridCol w="834529"/>
                <a:gridCol w="1127357"/>
              </a:tblGrid>
              <a:tr h="419102">
                <a:tc>
                  <a:txBody>
                    <a:bodyPr/>
                    <a:lstStyle/>
                    <a:p>
                      <a:pPr>
                        <a:lnSpc>
                          <a:spcPct val="115000"/>
                        </a:lnSpc>
                        <a:spcAft>
                          <a:spcPts val="0"/>
                        </a:spcAft>
                      </a:pPr>
                      <a:r>
                        <a:rPr lang="es-EC" sz="900">
                          <a:effectLst/>
                        </a:rPr>
                        <a:t>VARIABLE</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TIPO DE VARIABLE</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DEFINICIÓN OPERACIONAL</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INDICADOR</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NIVEL DE MEDICIÓN</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UNIDAD DE MEDIDA</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VALOR</a:t>
                      </a:r>
                      <a:endParaRPr lang="es-EC" sz="1100">
                        <a:effectLst/>
                        <a:latin typeface="Calibri"/>
                        <a:ea typeface="Times New Roman"/>
                        <a:cs typeface="Times New Roman"/>
                      </a:endParaRPr>
                    </a:p>
                  </a:txBody>
                  <a:tcPr marL="44450" marR="44450" marT="0" marB="0" anchor="ctr"/>
                </a:tc>
              </a:tr>
              <a:tr h="1002450">
                <a:tc>
                  <a:txBody>
                    <a:bodyPr/>
                    <a:lstStyle/>
                    <a:p>
                      <a:pPr>
                        <a:lnSpc>
                          <a:spcPct val="115000"/>
                        </a:lnSpc>
                        <a:spcAft>
                          <a:spcPts val="0"/>
                        </a:spcAft>
                      </a:pPr>
                      <a:r>
                        <a:rPr lang="es-EC" sz="900">
                          <a:effectLst/>
                        </a:rPr>
                        <a:t>Nivel de cumplimiento</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Cualitativa discreta</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900">
                          <a:effectLst/>
                        </a:rPr>
                        <a:t>Forma de determinar</a:t>
                      </a:r>
                      <a:endParaRPr lang="es-EC" sz="1100">
                        <a:effectLst/>
                      </a:endParaRPr>
                    </a:p>
                    <a:p>
                      <a:pPr>
                        <a:lnSpc>
                          <a:spcPct val="115000"/>
                        </a:lnSpc>
                        <a:spcAft>
                          <a:spcPts val="0"/>
                        </a:spcAft>
                      </a:pPr>
                      <a:r>
                        <a:rPr lang="es-EC" sz="900">
                          <a:effectLst/>
                        </a:rPr>
                        <a:t>el nivel de cumplimiento de las actividades en</a:t>
                      </a:r>
                      <a:endParaRPr lang="es-EC" sz="1100">
                        <a:effectLst/>
                      </a:endParaRPr>
                    </a:p>
                    <a:p>
                      <a:pPr>
                        <a:lnSpc>
                          <a:spcPct val="115000"/>
                        </a:lnSpc>
                        <a:spcAft>
                          <a:spcPts val="0"/>
                        </a:spcAft>
                      </a:pPr>
                      <a:r>
                        <a:rPr lang="es-EC" sz="900">
                          <a:effectLst/>
                        </a:rPr>
                        <a:t>un proceso</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900">
                          <a:effectLst/>
                        </a:rPr>
                        <a:t>índice de cumplimiento</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900">
                          <a:effectLst/>
                        </a:rPr>
                        <a:t>Ordinal</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900">
                          <a:effectLst/>
                        </a:rPr>
                        <a:t>Grado de Cumplimiento</a:t>
                      </a:r>
                      <a:endParaRPr lang="es-EC" sz="1100">
                        <a:effectLst/>
                        <a:latin typeface="Calibri"/>
                        <a:ea typeface="Times New Roman"/>
                        <a:cs typeface="Times New Roman"/>
                      </a:endParaRPr>
                    </a:p>
                  </a:txBody>
                  <a:tcPr marL="44450" marR="44450" marT="0" marB="0" anchor="ctr"/>
                </a:tc>
                <a:tc>
                  <a:txBody>
                    <a:bodyPr/>
                    <a:lstStyle/>
                    <a:p>
                      <a:pPr algn="just">
                        <a:lnSpc>
                          <a:spcPct val="115000"/>
                        </a:lnSpc>
                        <a:spcAft>
                          <a:spcPts val="0"/>
                        </a:spcAft>
                      </a:pPr>
                      <a:r>
                        <a:rPr lang="es-EC" sz="900" dirty="0">
                          <a:effectLst/>
                        </a:rPr>
                        <a:t>0: Totalmente en desacuerdo</a:t>
                      </a:r>
                      <a:endParaRPr lang="es-EC" sz="1100" dirty="0">
                        <a:effectLst/>
                      </a:endParaRPr>
                    </a:p>
                    <a:p>
                      <a:pPr algn="just">
                        <a:lnSpc>
                          <a:spcPct val="115000"/>
                        </a:lnSpc>
                        <a:spcAft>
                          <a:spcPts val="0"/>
                        </a:spcAft>
                      </a:pPr>
                      <a:r>
                        <a:rPr lang="es-EC" sz="900" dirty="0">
                          <a:effectLst/>
                        </a:rPr>
                        <a:t>0.5: Parcialmente de acuerdo</a:t>
                      </a:r>
                      <a:endParaRPr lang="es-EC" sz="1100" dirty="0">
                        <a:effectLst/>
                      </a:endParaRPr>
                    </a:p>
                    <a:p>
                      <a:pPr>
                        <a:lnSpc>
                          <a:spcPct val="115000"/>
                        </a:lnSpc>
                        <a:spcAft>
                          <a:spcPts val="0"/>
                        </a:spcAft>
                      </a:pPr>
                      <a:r>
                        <a:rPr lang="es-EC" sz="900" dirty="0">
                          <a:effectLst/>
                        </a:rPr>
                        <a:t>1: Totalmente de acuerdo</a:t>
                      </a:r>
                      <a:endParaRPr lang="es-EC" sz="1100" dirty="0">
                        <a:effectLst/>
                        <a:latin typeface="Calibri"/>
                        <a:ea typeface="Times New Roman"/>
                        <a:cs typeface="Times New Roman"/>
                      </a:endParaRPr>
                    </a:p>
                  </a:txBody>
                  <a:tcPr marL="44450" marR="44450" marT="0" marB="0" anchor="ctr"/>
                </a:tc>
              </a:tr>
            </a:tbl>
          </a:graphicData>
        </a:graphic>
      </p:graphicFrame>
    </p:spTree>
    <p:extLst>
      <p:ext uri="{BB962C8B-B14F-4D97-AF65-F5344CB8AC3E}">
        <p14:creationId xmlns:p14="http://schemas.microsoft.com/office/powerpoint/2010/main" val="347775161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61486887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Diagrama"/>
          <p:cNvGraphicFramePr/>
          <p:nvPr>
            <p:extLst>
              <p:ext uri="{D42A27DB-BD31-4B8C-83A1-F6EECF244321}">
                <p14:modId xmlns:p14="http://schemas.microsoft.com/office/powerpoint/2010/main" val="3974235480"/>
              </p:ext>
            </p:extLst>
          </p:nvPr>
        </p:nvGraphicFramePr>
        <p:xfrm>
          <a:off x="503548" y="1124744"/>
          <a:ext cx="8136904" cy="10801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10" name="9 Diagrama"/>
          <p:cNvGraphicFramePr/>
          <p:nvPr>
            <p:extLst>
              <p:ext uri="{D42A27DB-BD31-4B8C-83A1-F6EECF244321}">
                <p14:modId xmlns:p14="http://schemas.microsoft.com/office/powerpoint/2010/main" val="1408410009"/>
              </p:ext>
            </p:extLst>
          </p:nvPr>
        </p:nvGraphicFramePr>
        <p:xfrm>
          <a:off x="971600" y="2060848"/>
          <a:ext cx="7776864" cy="3312368"/>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392039433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196752"/>
            <a:ext cx="9144000" cy="455588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9477043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8194"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372200" y="4638692"/>
            <a:ext cx="2771800" cy="1113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Diagrama"/>
          <p:cNvGraphicFramePr/>
          <p:nvPr>
            <p:extLst>
              <p:ext uri="{D42A27DB-BD31-4B8C-83A1-F6EECF244321}">
                <p14:modId xmlns:p14="http://schemas.microsoft.com/office/powerpoint/2010/main" val="1109264807"/>
              </p:ext>
            </p:extLst>
          </p:nvPr>
        </p:nvGraphicFramePr>
        <p:xfrm>
          <a:off x="899592" y="1340768"/>
          <a:ext cx="6696744" cy="345638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7" name="6 CuadroTexto"/>
          <p:cNvSpPr txBox="1"/>
          <p:nvPr/>
        </p:nvSpPr>
        <p:spPr>
          <a:xfrm>
            <a:off x="0" y="907182"/>
            <a:ext cx="9144000" cy="400110"/>
          </a:xfrm>
          <a:prstGeom prst="rect">
            <a:avLst/>
          </a:prstGeom>
          <a:noFill/>
        </p:spPr>
        <p:txBody>
          <a:bodyPr wrap="square" rtlCol="0">
            <a:spAutoFit/>
          </a:bodyPr>
          <a:lstStyle/>
          <a:p>
            <a:pPr algn="ctr"/>
            <a:r>
              <a:rPr lang="es-EC" sz="2000" b="1" dirty="0" smtClean="0">
                <a:solidFill>
                  <a:srgbClr val="262626"/>
                </a:solidFill>
              </a:rPr>
              <a:t>Consideraciones:</a:t>
            </a:r>
            <a:endParaRPr lang="es-EC" sz="2000" b="1" dirty="0">
              <a:solidFill>
                <a:srgbClr val="262626"/>
              </a:solidFill>
            </a:endParaRPr>
          </a:p>
        </p:txBody>
      </p:sp>
    </p:spTree>
    <p:extLst>
      <p:ext uri="{BB962C8B-B14F-4D97-AF65-F5344CB8AC3E}">
        <p14:creationId xmlns:p14="http://schemas.microsoft.com/office/powerpoint/2010/main" val="411248288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196752"/>
            <a:ext cx="9144000" cy="455588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33106715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8194"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372200" y="4638692"/>
            <a:ext cx="2771800" cy="1113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6 CuadroTexto"/>
          <p:cNvSpPr txBox="1"/>
          <p:nvPr/>
        </p:nvSpPr>
        <p:spPr>
          <a:xfrm>
            <a:off x="0" y="907182"/>
            <a:ext cx="9144000" cy="400110"/>
          </a:xfrm>
          <a:prstGeom prst="rect">
            <a:avLst/>
          </a:prstGeom>
          <a:noFill/>
        </p:spPr>
        <p:txBody>
          <a:bodyPr wrap="square" rtlCol="0">
            <a:spAutoFit/>
          </a:bodyPr>
          <a:lstStyle/>
          <a:p>
            <a:pPr algn="ctr"/>
            <a:r>
              <a:rPr lang="es-EC" sz="2000" b="1" dirty="0" smtClean="0">
                <a:solidFill>
                  <a:srgbClr val="262626"/>
                </a:solidFill>
              </a:rPr>
              <a:t>Determinación de preguntas:</a:t>
            </a:r>
            <a:endParaRPr lang="es-EC" sz="2000" b="1" dirty="0">
              <a:solidFill>
                <a:srgbClr val="262626"/>
              </a:solidFill>
            </a:endParaRPr>
          </a:p>
        </p:txBody>
      </p:sp>
      <p:graphicFrame>
        <p:nvGraphicFramePr>
          <p:cNvPr id="10" name="9 Diagrama"/>
          <p:cNvGraphicFramePr/>
          <p:nvPr>
            <p:extLst>
              <p:ext uri="{D42A27DB-BD31-4B8C-83A1-F6EECF244321}">
                <p14:modId xmlns:p14="http://schemas.microsoft.com/office/powerpoint/2010/main" val="2548942239"/>
              </p:ext>
            </p:extLst>
          </p:nvPr>
        </p:nvGraphicFramePr>
        <p:xfrm>
          <a:off x="268662" y="1277460"/>
          <a:ext cx="7489438" cy="431178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20358837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196752"/>
            <a:ext cx="9144000" cy="4555883"/>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60095929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8194"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6372200" y="4638692"/>
            <a:ext cx="2771800" cy="1113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6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rPr>
              <a:t>Elección de formato de respuesta:</a:t>
            </a:r>
            <a:endParaRPr lang="es-EC" b="1" dirty="0">
              <a:solidFill>
                <a:srgbClr val="262626"/>
              </a:solidFill>
            </a:endParaRPr>
          </a:p>
        </p:txBody>
      </p:sp>
      <p:graphicFrame>
        <p:nvGraphicFramePr>
          <p:cNvPr id="8" name="7 Diagrama"/>
          <p:cNvGraphicFramePr/>
          <p:nvPr>
            <p:extLst>
              <p:ext uri="{D42A27DB-BD31-4B8C-83A1-F6EECF244321}">
                <p14:modId xmlns:p14="http://schemas.microsoft.com/office/powerpoint/2010/main" val="3667198600"/>
              </p:ext>
            </p:extLst>
          </p:nvPr>
        </p:nvGraphicFramePr>
        <p:xfrm>
          <a:off x="276200" y="1276514"/>
          <a:ext cx="6456040" cy="431272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339101206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30135006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2050"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164288" y="4992145"/>
            <a:ext cx="1977227" cy="8100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6" name="5 Diagrama"/>
          <p:cNvGraphicFramePr/>
          <p:nvPr>
            <p:extLst>
              <p:ext uri="{D42A27DB-BD31-4B8C-83A1-F6EECF244321}">
                <p14:modId xmlns:p14="http://schemas.microsoft.com/office/powerpoint/2010/main" val="2906492026"/>
              </p:ext>
            </p:extLst>
          </p:nvPr>
        </p:nvGraphicFramePr>
        <p:xfrm>
          <a:off x="755576" y="980729"/>
          <a:ext cx="6336704" cy="477190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61314538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53156569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1283086172"/>
              </p:ext>
            </p:extLst>
          </p:nvPr>
        </p:nvGraphicFramePr>
        <p:xfrm>
          <a:off x="0" y="1543545"/>
          <a:ext cx="4788024" cy="3541637"/>
        </p:xfrm>
        <a:graphic>
          <a:graphicData uri="http://schemas.openxmlformats.org/drawingml/2006/table">
            <a:tbl>
              <a:tblPr firstRow="1" firstCol="1" bandRow="1">
                <a:tableStyleId>{7DF18680-E054-41AD-8BC1-D1AEF772440D}</a:tableStyleId>
              </a:tblPr>
              <a:tblGrid>
                <a:gridCol w="3504563"/>
                <a:gridCol w="1283461"/>
              </a:tblGrid>
              <a:tr h="721484">
                <a:tc>
                  <a:txBody>
                    <a:bodyPr/>
                    <a:lstStyle/>
                    <a:p>
                      <a:pPr algn="ctr">
                        <a:lnSpc>
                          <a:spcPct val="115000"/>
                        </a:lnSpc>
                        <a:spcAft>
                          <a:spcPts val="0"/>
                        </a:spcAft>
                      </a:pPr>
                      <a:r>
                        <a:rPr lang="es-EC" sz="1000" dirty="0">
                          <a:effectLst/>
                        </a:rPr>
                        <a:t> </a:t>
                      </a:r>
                      <a:endParaRPr lang="es-EC" sz="1100" dirty="0">
                        <a:effectLst/>
                      </a:endParaRPr>
                    </a:p>
                    <a:p>
                      <a:pPr algn="ctr">
                        <a:lnSpc>
                          <a:spcPct val="115000"/>
                        </a:lnSpc>
                        <a:spcAft>
                          <a:spcPts val="0"/>
                        </a:spcAft>
                      </a:pPr>
                      <a:r>
                        <a:rPr lang="es-EC" sz="1000" dirty="0">
                          <a:effectLst/>
                        </a:rPr>
                        <a:t>Proceso</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Grado de Madurez Actual</a:t>
                      </a:r>
                      <a:endParaRPr lang="es-EC" sz="1100">
                        <a:effectLst/>
                        <a:latin typeface="Calibri"/>
                        <a:ea typeface="Times New Roman"/>
                        <a:cs typeface="Times New Roman"/>
                      </a:endParaRPr>
                    </a:p>
                  </a:txBody>
                  <a:tcPr marL="68580" marR="68580" marT="0" marB="0"/>
                </a:tc>
              </a:tr>
              <a:tr h="334287">
                <a:tc>
                  <a:txBody>
                    <a:bodyPr/>
                    <a:lstStyle/>
                    <a:p>
                      <a:pPr>
                        <a:lnSpc>
                          <a:spcPct val="115000"/>
                        </a:lnSpc>
                        <a:spcAft>
                          <a:spcPts val="0"/>
                        </a:spcAft>
                      </a:pPr>
                      <a:r>
                        <a:rPr lang="es-EC" sz="1400" dirty="0">
                          <a:effectLst/>
                        </a:rPr>
                        <a:t>AI1  Identificar Soluciones Automatizadas</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dirty="0">
                          <a:effectLst/>
                        </a:rPr>
                        <a:t>1.42</a:t>
                      </a:r>
                      <a:endParaRPr lang="es-EC" sz="1800" dirty="0">
                        <a:effectLst/>
                        <a:latin typeface="Calibri"/>
                        <a:ea typeface="Times New Roman"/>
                        <a:cs typeface="Times New Roman"/>
                      </a:endParaRPr>
                    </a:p>
                  </a:txBody>
                  <a:tcPr marL="68580" marR="68580" marT="0" marB="0">
                    <a:solidFill>
                      <a:srgbClr val="FFC000"/>
                    </a:solidFill>
                  </a:tcPr>
                </a:tc>
              </a:tr>
              <a:tr h="494335">
                <a:tc>
                  <a:txBody>
                    <a:bodyPr/>
                    <a:lstStyle/>
                    <a:p>
                      <a:pPr>
                        <a:lnSpc>
                          <a:spcPct val="115000"/>
                        </a:lnSpc>
                        <a:spcAft>
                          <a:spcPts val="0"/>
                        </a:spcAft>
                      </a:pPr>
                      <a:r>
                        <a:rPr lang="es-EC" sz="1400" dirty="0">
                          <a:effectLst/>
                        </a:rPr>
                        <a:t>AI2 Adquirir y Mantener Software Aplicativo</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dirty="0">
                          <a:effectLst/>
                        </a:rPr>
                        <a:t>1.38</a:t>
                      </a:r>
                      <a:endParaRPr lang="es-EC" sz="1800" dirty="0">
                        <a:effectLst/>
                        <a:latin typeface="Calibri"/>
                        <a:ea typeface="Times New Roman"/>
                        <a:cs typeface="Times New Roman"/>
                      </a:endParaRPr>
                    </a:p>
                  </a:txBody>
                  <a:tcPr marL="68580" marR="68580" marT="0" marB="0">
                    <a:solidFill>
                      <a:srgbClr val="FFC000"/>
                    </a:solidFill>
                  </a:tcPr>
                </a:tc>
              </a:tr>
              <a:tr h="494335">
                <a:tc>
                  <a:txBody>
                    <a:bodyPr/>
                    <a:lstStyle/>
                    <a:p>
                      <a:pPr>
                        <a:lnSpc>
                          <a:spcPct val="115000"/>
                        </a:lnSpc>
                        <a:spcAft>
                          <a:spcPts val="0"/>
                        </a:spcAft>
                      </a:pPr>
                      <a:r>
                        <a:rPr lang="es-EC" sz="1400" dirty="0">
                          <a:effectLst/>
                        </a:rPr>
                        <a:t>AI3 Adquirir y Mantener Infraestructura Tecnológica</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a:effectLst/>
                        </a:rPr>
                        <a:t>1.93</a:t>
                      </a:r>
                      <a:endParaRPr lang="es-EC" sz="1800">
                        <a:effectLst/>
                        <a:latin typeface="Calibri"/>
                        <a:ea typeface="Times New Roman"/>
                        <a:cs typeface="Times New Roman"/>
                      </a:endParaRPr>
                    </a:p>
                  </a:txBody>
                  <a:tcPr marL="68580" marR="68580" marT="0" marB="0"/>
                </a:tc>
              </a:tr>
              <a:tr h="334287">
                <a:tc>
                  <a:txBody>
                    <a:bodyPr/>
                    <a:lstStyle/>
                    <a:p>
                      <a:pPr>
                        <a:lnSpc>
                          <a:spcPct val="115000"/>
                        </a:lnSpc>
                        <a:spcAft>
                          <a:spcPts val="0"/>
                        </a:spcAft>
                      </a:pPr>
                      <a:r>
                        <a:rPr lang="es-EC" sz="1400" dirty="0">
                          <a:effectLst/>
                        </a:rPr>
                        <a:t>AI4 Facilitar la Operación y el Uso</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a:effectLst/>
                        </a:rPr>
                        <a:t>1.76</a:t>
                      </a:r>
                      <a:endParaRPr lang="es-EC" sz="1800">
                        <a:effectLst/>
                        <a:latin typeface="Calibri"/>
                        <a:ea typeface="Times New Roman"/>
                        <a:cs typeface="Times New Roman"/>
                      </a:endParaRPr>
                    </a:p>
                  </a:txBody>
                  <a:tcPr marL="68580" marR="68580" marT="0" marB="0"/>
                </a:tc>
              </a:tr>
              <a:tr h="334287">
                <a:tc>
                  <a:txBody>
                    <a:bodyPr/>
                    <a:lstStyle/>
                    <a:p>
                      <a:pPr>
                        <a:lnSpc>
                          <a:spcPct val="115000"/>
                        </a:lnSpc>
                        <a:spcAft>
                          <a:spcPts val="0"/>
                        </a:spcAft>
                      </a:pPr>
                      <a:r>
                        <a:rPr lang="es-EC" sz="1400" dirty="0">
                          <a:effectLst/>
                        </a:rPr>
                        <a:t>AI5 Adquirir Recursos de TI</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dirty="0">
                          <a:effectLst/>
                        </a:rPr>
                        <a:t>2.05</a:t>
                      </a:r>
                      <a:endParaRPr lang="es-EC" sz="1800" dirty="0">
                        <a:effectLst/>
                        <a:latin typeface="Calibri"/>
                        <a:ea typeface="Times New Roman"/>
                        <a:cs typeface="Times New Roman"/>
                      </a:endParaRPr>
                    </a:p>
                  </a:txBody>
                  <a:tcPr marL="68580" marR="68580" marT="0" marB="0"/>
                </a:tc>
              </a:tr>
              <a:tr h="334287">
                <a:tc>
                  <a:txBody>
                    <a:bodyPr/>
                    <a:lstStyle/>
                    <a:p>
                      <a:pPr>
                        <a:lnSpc>
                          <a:spcPct val="115000"/>
                        </a:lnSpc>
                        <a:spcAft>
                          <a:spcPts val="0"/>
                        </a:spcAft>
                      </a:pPr>
                      <a:r>
                        <a:rPr lang="es-EC" sz="1400" dirty="0">
                          <a:effectLst/>
                        </a:rPr>
                        <a:t>AI6 Administrar Cambios</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dirty="0">
                          <a:effectLst/>
                        </a:rPr>
                        <a:t>1.41</a:t>
                      </a:r>
                      <a:endParaRPr lang="es-EC" sz="1800" dirty="0">
                        <a:effectLst/>
                        <a:latin typeface="Calibri"/>
                        <a:ea typeface="Times New Roman"/>
                        <a:cs typeface="Times New Roman"/>
                      </a:endParaRPr>
                    </a:p>
                  </a:txBody>
                  <a:tcPr marL="68580" marR="68580" marT="0" marB="0">
                    <a:solidFill>
                      <a:srgbClr val="FFC000"/>
                    </a:solidFill>
                  </a:tcPr>
                </a:tc>
              </a:tr>
              <a:tr h="494335">
                <a:tc>
                  <a:txBody>
                    <a:bodyPr/>
                    <a:lstStyle/>
                    <a:p>
                      <a:pPr>
                        <a:lnSpc>
                          <a:spcPct val="115000"/>
                        </a:lnSpc>
                        <a:spcAft>
                          <a:spcPts val="0"/>
                        </a:spcAft>
                      </a:pPr>
                      <a:r>
                        <a:rPr lang="es-EC" sz="1400" dirty="0">
                          <a:effectLst/>
                        </a:rPr>
                        <a:t>AI7 Instalar y Acreditar Soluciones y Cambios</a:t>
                      </a:r>
                      <a:endParaRPr lang="es-EC" sz="18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dirty="0">
                          <a:effectLst/>
                        </a:rPr>
                        <a:t>1.98</a:t>
                      </a:r>
                      <a:endParaRPr lang="es-EC" sz="1800" dirty="0">
                        <a:effectLst/>
                        <a:latin typeface="Calibri"/>
                        <a:ea typeface="Times New Roman"/>
                        <a:cs typeface="Times New Roman"/>
                      </a:endParaRPr>
                    </a:p>
                  </a:txBody>
                  <a:tcPr marL="68580" marR="68580" marT="0" marB="0"/>
                </a:tc>
              </a:tr>
            </a:tbl>
          </a:graphicData>
        </a:graphic>
      </p:graphicFrame>
      <p:pic>
        <p:nvPicPr>
          <p:cNvPr id="8" name="7 Imagen"/>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4917811" y="980728"/>
            <a:ext cx="4113150" cy="2385953"/>
          </a:xfrm>
          <a:prstGeom prst="rect">
            <a:avLst/>
          </a:prstGeom>
          <a:noFill/>
          <a:ln>
            <a:noFill/>
          </a:ln>
        </p:spPr>
      </p:pic>
      <p:pic>
        <p:nvPicPr>
          <p:cNvPr id="9" name="8 Imagen"/>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5643043" y="3438038"/>
            <a:ext cx="3364747" cy="2334872"/>
          </a:xfrm>
          <a:prstGeom prst="rect">
            <a:avLst/>
          </a:prstGeom>
          <a:noFill/>
          <a:ln>
            <a:noFill/>
          </a:ln>
        </p:spPr>
      </p:pic>
      <p:sp>
        <p:nvSpPr>
          <p:cNvPr id="10" name="9 CuadroTexto"/>
          <p:cNvSpPr txBox="1"/>
          <p:nvPr/>
        </p:nvSpPr>
        <p:spPr>
          <a:xfrm>
            <a:off x="-30794" y="1115452"/>
            <a:ext cx="4948605" cy="369332"/>
          </a:xfrm>
          <a:prstGeom prst="rect">
            <a:avLst/>
          </a:prstGeom>
          <a:noFill/>
        </p:spPr>
        <p:txBody>
          <a:bodyPr wrap="square" rtlCol="0">
            <a:spAutoFit/>
          </a:bodyPr>
          <a:lstStyle/>
          <a:p>
            <a:pPr algn="ctr"/>
            <a:r>
              <a:rPr lang="es-EC" b="1" dirty="0" smtClean="0">
                <a:solidFill>
                  <a:srgbClr val="262626"/>
                </a:solidFill>
              </a:rPr>
              <a:t>Resumen de los  grados de madurez:</a:t>
            </a:r>
            <a:endParaRPr lang="es-EC" b="1" dirty="0">
              <a:solidFill>
                <a:srgbClr val="262626"/>
              </a:solidFill>
            </a:endParaRPr>
          </a:p>
        </p:txBody>
      </p:sp>
    </p:spTree>
    <p:extLst>
      <p:ext uri="{BB962C8B-B14F-4D97-AF65-F5344CB8AC3E}">
        <p14:creationId xmlns:p14="http://schemas.microsoft.com/office/powerpoint/2010/main" val="297868319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73399558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2230184888"/>
              </p:ext>
            </p:extLst>
          </p:nvPr>
        </p:nvGraphicFramePr>
        <p:xfrm>
          <a:off x="899592" y="1196752"/>
          <a:ext cx="7416824" cy="424847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21198312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97544356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1809891703"/>
              </p:ext>
            </p:extLst>
          </p:nvPr>
        </p:nvGraphicFramePr>
        <p:xfrm>
          <a:off x="323528" y="980728"/>
          <a:ext cx="8424936" cy="46805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8193"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1516024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71350228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2118763673"/>
              </p:ext>
            </p:extLst>
          </p:nvPr>
        </p:nvGraphicFramePr>
        <p:xfrm>
          <a:off x="-36512" y="980728"/>
          <a:ext cx="5544616" cy="2552666"/>
        </p:xfrm>
        <a:graphic>
          <a:graphicData uri="http://schemas.openxmlformats.org/drawingml/2006/table">
            <a:tbl>
              <a:tblPr firstRow="1" firstCol="1" bandRow="1">
                <a:tableStyleId>{F5AB1C69-6EDB-4FF4-983F-18BD219EF322}</a:tableStyleId>
              </a:tblPr>
              <a:tblGrid>
                <a:gridCol w="797561"/>
                <a:gridCol w="953707"/>
                <a:gridCol w="980989"/>
                <a:gridCol w="966476"/>
                <a:gridCol w="1007022"/>
                <a:gridCol w="838861"/>
              </a:tblGrid>
              <a:tr h="1064907">
                <a:tc>
                  <a:txBody>
                    <a:bodyPr/>
                    <a:lstStyle/>
                    <a:p>
                      <a:pPr algn="ctr">
                        <a:lnSpc>
                          <a:spcPct val="115000"/>
                        </a:lnSpc>
                        <a:spcAft>
                          <a:spcPts val="0"/>
                        </a:spcAft>
                      </a:pPr>
                      <a:r>
                        <a:rPr lang="es-EC" sz="1000" dirty="0">
                          <a:effectLst/>
                        </a:rPr>
                        <a:t>Grado de Madurez  (A)     </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Suma de valores de cumplimiento de cada nivel (B)</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No. De planteamientos por nivel de madurez  (C)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Valor de cumplimiento (D) (B/C)</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Valor  de Cumplimiento normalizado  (E)                ( D/SUM(D))</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Contribución  (E*A)</a:t>
                      </a:r>
                      <a:endParaRPr lang="es-EC" sz="1100" dirty="0">
                        <a:effectLst/>
                        <a:latin typeface="Calibri"/>
                        <a:ea typeface="Times New Roman"/>
                        <a:cs typeface="Times New Roman"/>
                      </a:endParaRPr>
                    </a:p>
                  </a:txBody>
                  <a:tcPr marL="68580" marR="68580" marT="0" marB="0"/>
                </a:tc>
              </a:tr>
              <a:tr h="177485">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0.130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a:t>
                      </a:r>
                      <a:endParaRPr lang="es-EC" sz="1100">
                        <a:effectLst/>
                        <a:latin typeface="Calibri"/>
                        <a:ea typeface="Times New Roman"/>
                        <a:cs typeface="Times New Roman"/>
                      </a:endParaRPr>
                    </a:p>
                  </a:txBody>
                  <a:tcPr marL="68580" marR="68580" marT="0" marB="0"/>
                </a:tc>
              </a:tr>
              <a:tr h="177485">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0.390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0.390</a:t>
                      </a:r>
                      <a:endParaRPr lang="es-EC" sz="1100">
                        <a:effectLst/>
                        <a:latin typeface="Calibri"/>
                        <a:ea typeface="Times New Roman"/>
                        <a:cs typeface="Times New Roman"/>
                      </a:endParaRPr>
                    </a:p>
                  </a:txBody>
                  <a:tcPr marL="68580" marR="68580" marT="0" marB="0"/>
                </a:tc>
              </a:tr>
              <a:tr h="177485">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0.416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0.831</a:t>
                      </a:r>
                      <a:endParaRPr lang="es-EC" sz="1100">
                        <a:effectLst/>
                        <a:latin typeface="Calibri"/>
                        <a:ea typeface="Times New Roman"/>
                        <a:cs typeface="Times New Roman"/>
                      </a:endParaRPr>
                    </a:p>
                  </a:txBody>
                  <a:tcPr marL="68580" marR="68580" marT="0" marB="0"/>
                </a:tc>
              </a:tr>
              <a:tr h="177485">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0.065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0.195</a:t>
                      </a:r>
                      <a:endParaRPr lang="es-EC" sz="1100">
                        <a:effectLst/>
                        <a:latin typeface="Calibri"/>
                        <a:ea typeface="Times New Roman"/>
                        <a:cs typeface="Times New Roman"/>
                      </a:endParaRPr>
                    </a:p>
                  </a:txBody>
                  <a:tcPr marL="68580" marR="68580" marT="0" marB="0"/>
                </a:tc>
              </a:tr>
              <a:tr h="177485">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a:t>
                      </a:r>
                      <a:endParaRPr lang="es-EC" sz="1100">
                        <a:effectLst/>
                        <a:latin typeface="Calibri"/>
                        <a:ea typeface="Times New Roman"/>
                        <a:cs typeface="Times New Roman"/>
                      </a:endParaRPr>
                    </a:p>
                  </a:txBody>
                  <a:tcPr marL="68580" marR="68580" marT="0" marB="0"/>
                </a:tc>
              </a:tr>
              <a:tr h="177485">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a:t>
                      </a:r>
                      <a:endParaRPr lang="es-EC" sz="1100">
                        <a:effectLst/>
                        <a:latin typeface="Calibri"/>
                        <a:ea typeface="Times New Roman"/>
                        <a:cs typeface="Times New Roman"/>
                      </a:endParaRPr>
                    </a:p>
                  </a:txBody>
                  <a:tcPr marL="68580" marR="68580" marT="0" marB="0"/>
                </a:tc>
              </a:tr>
              <a:tr h="177485">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1.925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1.416</a:t>
                      </a:r>
                      <a:endParaRPr lang="es-EC" sz="1100">
                        <a:effectLst/>
                        <a:latin typeface="Calibri"/>
                        <a:ea typeface="Times New Roman"/>
                        <a:cs typeface="Times New Roman"/>
                      </a:endParaRPr>
                    </a:p>
                  </a:txBody>
                  <a:tcPr marL="68580" marR="68580" marT="0" marB="0"/>
                </a:tc>
              </a:tr>
              <a:tr h="212981">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AI1 </a:t>
                      </a:r>
                      <a:endParaRPr lang="es-EC" sz="18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1.416</a:t>
                      </a:r>
                      <a:endParaRPr lang="es-EC" sz="1800" b="1" dirty="0">
                        <a:effectLst/>
                        <a:latin typeface="Calibri"/>
                        <a:ea typeface="Times New Roman"/>
                        <a:cs typeface="Times New Roman"/>
                      </a:endParaRPr>
                    </a:p>
                  </a:txBody>
                  <a:tcPr marL="68580" marR="68580" marT="0" marB="0"/>
                </a:tc>
              </a:tr>
            </a:tbl>
          </a:graphicData>
        </a:graphic>
      </p:graphicFrame>
      <p:pic>
        <p:nvPicPr>
          <p:cNvPr id="8" name="7 Imagen"/>
          <p:cNvPicPr/>
          <p:nvPr/>
        </p:nvPicPr>
        <p:blipFill>
          <a:blip r:embed="rId10">
            <a:extLst>
              <a:ext uri="{28A0092B-C50C-407E-A947-70E740481C1C}">
                <a14:useLocalDpi xmlns:a14="http://schemas.microsoft.com/office/drawing/2010/main" val="0"/>
              </a:ext>
            </a:extLst>
          </a:blip>
          <a:srcRect/>
          <a:stretch>
            <a:fillRect/>
          </a:stretch>
        </p:blipFill>
        <p:spPr bwMode="auto">
          <a:xfrm>
            <a:off x="5508104" y="2420888"/>
            <a:ext cx="3600400" cy="3024336"/>
          </a:xfrm>
          <a:prstGeom prst="rect">
            <a:avLst/>
          </a:prstGeom>
          <a:noFill/>
          <a:ln>
            <a:noFill/>
          </a:ln>
        </p:spPr>
      </p:pic>
      <p:pic>
        <p:nvPicPr>
          <p:cNvPr id="9" name="Picture 1">
            <a:hlinkClick r:id="rId11" action="ppaction://hlinksldjump"/>
          </p:cNvPr>
          <p:cNvPicPr>
            <a:picLocks noChangeAspect="1" noChangeArrowheads="1"/>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4274706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8353414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3762704828"/>
              </p:ext>
            </p:extLst>
          </p:nvPr>
        </p:nvGraphicFramePr>
        <p:xfrm>
          <a:off x="251520" y="980728"/>
          <a:ext cx="8640960" cy="46805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3166422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67517132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Tabla"/>
          <p:cNvGraphicFramePr>
            <a:graphicFrameLocks noGrp="1"/>
          </p:cNvGraphicFramePr>
          <p:nvPr>
            <p:extLst>
              <p:ext uri="{D42A27DB-BD31-4B8C-83A1-F6EECF244321}">
                <p14:modId xmlns:p14="http://schemas.microsoft.com/office/powerpoint/2010/main" val="3770067692"/>
              </p:ext>
            </p:extLst>
          </p:nvPr>
        </p:nvGraphicFramePr>
        <p:xfrm>
          <a:off x="-36512" y="1122388"/>
          <a:ext cx="4938120" cy="2695992"/>
        </p:xfrm>
        <a:graphic>
          <a:graphicData uri="http://schemas.openxmlformats.org/drawingml/2006/table">
            <a:tbl>
              <a:tblPr firstRow="1" firstCol="1" bandRow="1">
                <a:tableStyleId>{F5AB1C69-6EDB-4FF4-983F-18BD219EF322}</a:tableStyleId>
              </a:tblPr>
              <a:tblGrid>
                <a:gridCol w="605440"/>
                <a:gridCol w="809776"/>
                <a:gridCol w="787072"/>
                <a:gridCol w="726528"/>
                <a:gridCol w="1020599"/>
                <a:gridCol w="988705"/>
              </a:tblGrid>
              <a:tr h="1112792">
                <a:tc>
                  <a:txBody>
                    <a:bodyPr/>
                    <a:lstStyle/>
                    <a:p>
                      <a:pPr algn="ctr">
                        <a:lnSpc>
                          <a:spcPct val="115000"/>
                        </a:lnSpc>
                        <a:spcAft>
                          <a:spcPts val="0"/>
                        </a:spcAft>
                      </a:pPr>
                      <a:r>
                        <a:rPr lang="es-EC" sz="1000" dirty="0">
                          <a:effectLst/>
                        </a:rPr>
                        <a:t>Grado de Madurez  (A)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Suma de valores de cumplimiento de cada nivel (B)</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No. De planteamientos por nivel de madurez      (C)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(D) (B/C)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normalizado  (E)                ( D/SUM(D))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 </a:t>
                      </a:r>
                      <a:endParaRPr lang="es-EC" sz="1100">
                        <a:effectLst/>
                      </a:endParaRPr>
                    </a:p>
                    <a:p>
                      <a:pPr algn="ctr">
                        <a:lnSpc>
                          <a:spcPct val="115000"/>
                        </a:lnSpc>
                        <a:spcAft>
                          <a:spcPts val="0"/>
                        </a:spcAft>
                      </a:pPr>
                      <a:r>
                        <a:rPr lang="es-EC" sz="1000">
                          <a:effectLst/>
                        </a:rPr>
                        <a:t>Contribución  (E*A)</a:t>
                      </a:r>
                      <a:endParaRPr lang="es-EC" sz="1100">
                        <a:effectLst/>
                        <a:latin typeface="Calibri"/>
                        <a:ea typeface="Times New Roman"/>
                        <a:cs typeface="Times New Roman"/>
                      </a:endParaRPr>
                    </a:p>
                  </a:txBody>
                  <a:tcPr marL="68580" marR="68580" marT="0" marB="0"/>
                </a:tc>
              </a:tr>
              <a:tr h="190186">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0.147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0.00</a:t>
                      </a:r>
                      <a:endParaRPr lang="es-EC" sz="1100" dirty="0">
                        <a:effectLst/>
                        <a:latin typeface="Calibri"/>
                        <a:ea typeface="Times New Roman"/>
                        <a:cs typeface="Times New Roman"/>
                      </a:endParaRPr>
                    </a:p>
                  </a:txBody>
                  <a:tcPr marL="68580" marR="68580" marT="0" marB="0"/>
                </a:tc>
              </a:tr>
              <a:tr h="190186">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0.441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0.441</a:t>
                      </a:r>
                      <a:endParaRPr lang="es-EC" sz="1100">
                        <a:effectLst/>
                        <a:latin typeface="Calibri"/>
                        <a:ea typeface="Times New Roman"/>
                        <a:cs typeface="Times New Roman"/>
                      </a:endParaRPr>
                    </a:p>
                  </a:txBody>
                  <a:tcPr marL="68580" marR="68580" marT="0" marB="0"/>
                </a:tc>
              </a:tr>
              <a:tr h="190186">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0.294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0.588</a:t>
                      </a:r>
                      <a:endParaRPr lang="es-EC" sz="1100">
                        <a:effectLst/>
                        <a:latin typeface="Calibri"/>
                        <a:ea typeface="Times New Roman"/>
                        <a:cs typeface="Times New Roman"/>
                      </a:endParaRPr>
                    </a:p>
                  </a:txBody>
                  <a:tcPr marL="68580" marR="68580" marT="0" marB="0"/>
                </a:tc>
              </a:tr>
              <a:tr h="190186">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0.118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0.353</a:t>
                      </a:r>
                      <a:endParaRPr lang="es-EC" sz="1100">
                        <a:effectLst/>
                        <a:latin typeface="Calibri"/>
                        <a:ea typeface="Times New Roman"/>
                        <a:cs typeface="Times New Roman"/>
                      </a:endParaRPr>
                    </a:p>
                  </a:txBody>
                  <a:tcPr marL="68580" marR="68580" marT="0" marB="0"/>
                </a:tc>
              </a:tr>
              <a:tr h="190186">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190186">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196720">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1.382</a:t>
                      </a:r>
                      <a:endParaRPr lang="es-EC" sz="1100">
                        <a:effectLst/>
                        <a:latin typeface="Calibri"/>
                        <a:ea typeface="Times New Roman"/>
                        <a:cs typeface="Times New Roman"/>
                      </a:endParaRPr>
                    </a:p>
                  </a:txBody>
                  <a:tcPr marL="68580" marR="68580" marT="0" marB="0"/>
                </a:tc>
              </a:tr>
              <a:tr h="222558">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AI2 </a:t>
                      </a:r>
                      <a:endParaRPr lang="es-EC" sz="18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1.382</a:t>
                      </a:r>
                      <a:endParaRPr lang="es-EC" sz="1800" b="1" dirty="0">
                        <a:effectLst/>
                        <a:latin typeface="Calibri"/>
                        <a:ea typeface="Times New Roman"/>
                        <a:cs typeface="Times New Roman"/>
                      </a:endParaRPr>
                    </a:p>
                  </a:txBody>
                  <a:tcPr marL="68580" marR="68580" marT="0" marB="0"/>
                </a:tc>
              </a:tr>
            </a:tbl>
          </a:graphicData>
        </a:graphic>
      </p:graphicFrame>
      <p:pic>
        <p:nvPicPr>
          <p:cNvPr id="11" name="10 Imagen"/>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4901608" y="2806995"/>
            <a:ext cx="4211597" cy="2945640"/>
          </a:xfrm>
          <a:prstGeom prst="rect">
            <a:avLst/>
          </a:prstGeom>
          <a:noFill/>
          <a:ln>
            <a:noFill/>
          </a:ln>
        </p:spPr>
      </p:pic>
      <p:pic>
        <p:nvPicPr>
          <p:cNvPr id="12" name="Picture 1">
            <a:hlinkClick r:id="rId11" action="ppaction://hlinksldjump"/>
          </p:cNvPr>
          <p:cNvPicPr>
            <a:picLocks noChangeAspect="1" noChangeArrowheads="1"/>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236792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487635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0" name="9 Diagrama"/>
          <p:cNvGraphicFramePr/>
          <p:nvPr>
            <p:extLst>
              <p:ext uri="{D42A27DB-BD31-4B8C-83A1-F6EECF244321}">
                <p14:modId xmlns:p14="http://schemas.microsoft.com/office/powerpoint/2010/main" val="3566068650"/>
              </p:ext>
            </p:extLst>
          </p:nvPr>
        </p:nvGraphicFramePr>
        <p:xfrm>
          <a:off x="605425" y="1772816"/>
          <a:ext cx="7776864" cy="331236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6" name="5 CuadroTexto"/>
          <p:cNvSpPr txBox="1"/>
          <p:nvPr/>
        </p:nvSpPr>
        <p:spPr>
          <a:xfrm>
            <a:off x="38853" y="1115452"/>
            <a:ext cx="6912768" cy="369332"/>
          </a:xfrm>
          <a:prstGeom prst="rect">
            <a:avLst/>
          </a:prstGeom>
          <a:noFill/>
        </p:spPr>
        <p:txBody>
          <a:bodyPr wrap="square" rtlCol="0">
            <a:spAutoFit/>
          </a:bodyPr>
          <a:lstStyle/>
          <a:p>
            <a:r>
              <a:rPr lang="es-EC" b="1" dirty="0" smtClean="0"/>
              <a:t>Actividades de la Fase 1:</a:t>
            </a:r>
            <a:endParaRPr lang="es-EC" b="1" dirty="0"/>
          </a:p>
        </p:txBody>
      </p:sp>
    </p:spTree>
    <p:extLst>
      <p:ext uri="{BB962C8B-B14F-4D97-AF65-F5344CB8AC3E}">
        <p14:creationId xmlns:p14="http://schemas.microsoft.com/office/powerpoint/2010/main" val="355466677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9723"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93468267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461322734"/>
              </p:ext>
            </p:extLst>
          </p:nvPr>
        </p:nvGraphicFramePr>
        <p:xfrm>
          <a:off x="179512" y="980727"/>
          <a:ext cx="8964488" cy="477190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0864023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93124988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2" name="Picture 1">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Tabla"/>
          <p:cNvGraphicFramePr>
            <a:graphicFrameLocks noGrp="1"/>
          </p:cNvGraphicFramePr>
          <p:nvPr>
            <p:extLst>
              <p:ext uri="{D42A27DB-BD31-4B8C-83A1-F6EECF244321}">
                <p14:modId xmlns:p14="http://schemas.microsoft.com/office/powerpoint/2010/main" val="1173912145"/>
              </p:ext>
            </p:extLst>
          </p:nvPr>
        </p:nvGraphicFramePr>
        <p:xfrm>
          <a:off x="0" y="1196752"/>
          <a:ext cx="5364088" cy="2407374"/>
        </p:xfrm>
        <a:graphic>
          <a:graphicData uri="http://schemas.openxmlformats.org/drawingml/2006/table">
            <a:tbl>
              <a:tblPr firstRow="1" firstCol="1" bandRow="1">
                <a:tableStyleId>{F5AB1C69-6EDB-4FF4-983F-18BD219EF322}</a:tableStyleId>
              </a:tblPr>
              <a:tblGrid>
                <a:gridCol w="769751"/>
                <a:gridCol w="873424"/>
                <a:gridCol w="981393"/>
                <a:gridCol w="887389"/>
                <a:gridCol w="1032423"/>
                <a:gridCol w="819708"/>
              </a:tblGrid>
              <a:tr h="892723">
                <a:tc>
                  <a:txBody>
                    <a:bodyPr/>
                    <a:lstStyle/>
                    <a:p>
                      <a:pPr algn="ctr">
                        <a:lnSpc>
                          <a:spcPct val="115000"/>
                        </a:lnSpc>
                        <a:spcAft>
                          <a:spcPts val="0"/>
                        </a:spcAft>
                      </a:pPr>
                      <a:r>
                        <a:rPr lang="es-EC" sz="1000" dirty="0">
                          <a:effectLst/>
                        </a:rPr>
                        <a:t>Grado de Madurez  (A)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Suma de valores de cumplimiento de cada nivel (B)</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No. De planteamientos por nivel de madurez      (C)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(D) (B/C)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normalizado  (E)                ( D/SUM(D))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Contribución  (E*A)</a:t>
                      </a:r>
                      <a:endParaRPr lang="es-EC" sz="1100">
                        <a:effectLst/>
                        <a:latin typeface="Calibri"/>
                        <a:ea typeface="Times New Roman"/>
                        <a:cs typeface="Times New Roman"/>
                      </a:endParaRPr>
                    </a:p>
                  </a:txBody>
                  <a:tcPr marL="68580" marR="68580" marT="0" marB="0"/>
                </a:tc>
              </a:tr>
              <a:tr h="180909">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a:t>
                      </a:r>
                      <a:endParaRPr lang="es-EC" sz="1100">
                        <a:effectLst/>
                        <a:latin typeface="Calibri"/>
                        <a:ea typeface="Times New Roman"/>
                        <a:cs typeface="Times New Roman"/>
                      </a:endParaRPr>
                    </a:p>
                  </a:txBody>
                  <a:tcPr marL="68580" marR="68580" marT="0" marB="0"/>
                </a:tc>
              </a:tr>
              <a:tr h="180909">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0.625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0.342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0.34</a:t>
                      </a:r>
                      <a:endParaRPr lang="es-EC" sz="1100">
                        <a:effectLst/>
                        <a:latin typeface="Calibri"/>
                        <a:ea typeface="Times New Roman"/>
                        <a:cs typeface="Times New Roman"/>
                      </a:endParaRPr>
                    </a:p>
                  </a:txBody>
                  <a:tcPr marL="68580" marR="68580" marT="0" marB="0"/>
                </a:tc>
              </a:tr>
              <a:tr h="180909">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0.384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0.77</a:t>
                      </a:r>
                      <a:endParaRPr lang="es-EC" sz="1100">
                        <a:effectLst/>
                        <a:latin typeface="Calibri"/>
                        <a:ea typeface="Times New Roman"/>
                        <a:cs typeface="Times New Roman"/>
                      </a:endParaRPr>
                    </a:p>
                  </a:txBody>
                  <a:tcPr marL="68580" marR="68580" marT="0" marB="0"/>
                </a:tc>
              </a:tr>
              <a:tr h="180909">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0.274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0.82</a:t>
                      </a:r>
                      <a:endParaRPr lang="es-EC" sz="1100">
                        <a:effectLst/>
                        <a:latin typeface="Calibri"/>
                        <a:ea typeface="Times New Roman"/>
                        <a:cs typeface="Times New Roman"/>
                      </a:endParaRPr>
                    </a:p>
                  </a:txBody>
                  <a:tcPr marL="68580" marR="68580" marT="0" marB="0"/>
                </a:tc>
              </a:tr>
              <a:tr h="180909">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a:t>
                      </a:r>
                      <a:endParaRPr lang="es-EC" sz="1100">
                        <a:effectLst/>
                        <a:latin typeface="Calibri"/>
                        <a:ea typeface="Times New Roman"/>
                        <a:cs typeface="Times New Roman"/>
                      </a:endParaRPr>
                    </a:p>
                  </a:txBody>
                  <a:tcPr marL="68580" marR="68580" marT="0" marB="0"/>
                </a:tc>
              </a:tr>
              <a:tr h="180909">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a:t>
                      </a:r>
                      <a:endParaRPr lang="es-EC" sz="1100">
                        <a:effectLst/>
                        <a:latin typeface="Calibri"/>
                        <a:ea typeface="Times New Roman"/>
                        <a:cs typeface="Times New Roman"/>
                      </a:endParaRPr>
                    </a:p>
                  </a:txBody>
                  <a:tcPr marL="68580" marR="68580" marT="0" marB="0"/>
                </a:tc>
              </a:tr>
              <a:tr h="183833">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1.825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1.932</a:t>
                      </a:r>
                      <a:endParaRPr lang="es-EC" sz="1100">
                        <a:effectLst/>
                        <a:latin typeface="Calibri"/>
                        <a:ea typeface="Times New Roman"/>
                        <a:cs typeface="Times New Roman"/>
                      </a:endParaRPr>
                    </a:p>
                  </a:txBody>
                  <a:tcPr marL="68580" marR="68580" marT="0" marB="0"/>
                </a:tc>
              </a:tr>
              <a:tr h="214254">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AI3 </a:t>
                      </a:r>
                      <a:endParaRPr lang="es-EC" sz="18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1.932</a:t>
                      </a:r>
                      <a:endParaRPr lang="es-EC" sz="1800" b="1" dirty="0">
                        <a:effectLst/>
                        <a:latin typeface="Calibri"/>
                        <a:ea typeface="Times New Roman"/>
                        <a:cs typeface="Times New Roman"/>
                      </a:endParaRPr>
                    </a:p>
                  </a:txBody>
                  <a:tcPr marL="68580" marR="68580" marT="0" marB="0"/>
                </a:tc>
              </a:tr>
            </a:tbl>
          </a:graphicData>
        </a:graphic>
      </p:graphicFrame>
      <p:pic>
        <p:nvPicPr>
          <p:cNvPr id="9" name="8 Imagen"/>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5436096" y="2492897"/>
            <a:ext cx="3677110" cy="3245770"/>
          </a:xfrm>
          <a:prstGeom prst="rect">
            <a:avLst/>
          </a:prstGeom>
          <a:noFill/>
          <a:ln>
            <a:noFill/>
          </a:ln>
        </p:spPr>
      </p:pic>
    </p:spTree>
    <p:extLst>
      <p:ext uri="{BB962C8B-B14F-4D97-AF65-F5344CB8AC3E}">
        <p14:creationId xmlns:p14="http://schemas.microsoft.com/office/powerpoint/2010/main" val="235618173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9723"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53323040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1499015568"/>
              </p:ext>
            </p:extLst>
          </p:nvPr>
        </p:nvGraphicFramePr>
        <p:xfrm>
          <a:off x="755576" y="980728"/>
          <a:ext cx="8208912" cy="46805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0149669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64750744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2" name="Picture 1">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5" name="4 Tabla"/>
          <p:cNvGraphicFramePr>
            <a:graphicFrameLocks noGrp="1"/>
          </p:cNvGraphicFramePr>
          <p:nvPr>
            <p:extLst>
              <p:ext uri="{D42A27DB-BD31-4B8C-83A1-F6EECF244321}">
                <p14:modId xmlns:p14="http://schemas.microsoft.com/office/powerpoint/2010/main" val="2946731200"/>
              </p:ext>
            </p:extLst>
          </p:nvPr>
        </p:nvGraphicFramePr>
        <p:xfrm>
          <a:off x="86914" y="1196753"/>
          <a:ext cx="5637215" cy="2736302"/>
        </p:xfrm>
        <a:graphic>
          <a:graphicData uri="http://schemas.openxmlformats.org/drawingml/2006/table">
            <a:tbl>
              <a:tblPr firstRow="1" firstCol="1" bandRow="1">
                <a:tableStyleId>{F5AB1C69-6EDB-4FF4-983F-18BD219EF322}</a:tableStyleId>
              </a:tblPr>
              <a:tblGrid>
                <a:gridCol w="825471"/>
                <a:gridCol w="980249"/>
                <a:gridCol w="993935"/>
                <a:gridCol w="885488"/>
                <a:gridCol w="1121335"/>
                <a:gridCol w="830737"/>
              </a:tblGrid>
              <a:tr h="1035392">
                <a:tc>
                  <a:txBody>
                    <a:bodyPr/>
                    <a:lstStyle/>
                    <a:p>
                      <a:pPr algn="ctr">
                        <a:lnSpc>
                          <a:spcPct val="115000"/>
                        </a:lnSpc>
                        <a:spcAft>
                          <a:spcPts val="0"/>
                        </a:spcAft>
                      </a:pPr>
                      <a:r>
                        <a:rPr lang="es-EC" sz="1000" dirty="0">
                          <a:effectLst/>
                        </a:rPr>
                        <a:t>Grado de Madurez  (A)     </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Suma de valores de cumplimiento de cada nivel (B)</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No. De planteamientos por nivel de madurez  (C)</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(D) (B/C)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normalizado  (E)                ( D/SUM(D))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Contribución  (E*A)</a:t>
                      </a:r>
                      <a:endParaRPr lang="es-EC" sz="1100" dirty="0">
                        <a:effectLst/>
                        <a:latin typeface="Calibri"/>
                        <a:ea typeface="Times New Roman"/>
                        <a:cs typeface="Times New Roman"/>
                      </a:endParaRPr>
                    </a:p>
                  </a:txBody>
                  <a:tcPr marL="68580" marR="68580" marT="0" marB="0"/>
                </a:tc>
              </a:tr>
              <a:tr h="207078">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07078">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0.434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0.434</a:t>
                      </a:r>
                      <a:endParaRPr lang="es-EC" sz="1100">
                        <a:effectLst/>
                        <a:latin typeface="Calibri"/>
                        <a:ea typeface="Times New Roman"/>
                        <a:cs typeface="Times New Roman"/>
                      </a:endParaRPr>
                    </a:p>
                  </a:txBody>
                  <a:tcPr marL="68580" marR="68580" marT="0" marB="0"/>
                </a:tc>
              </a:tr>
              <a:tr h="207078">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0.372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0.744</a:t>
                      </a:r>
                      <a:endParaRPr lang="es-EC" sz="1100">
                        <a:effectLst/>
                        <a:latin typeface="Calibri"/>
                        <a:ea typeface="Times New Roman"/>
                        <a:cs typeface="Times New Roman"/>
                      </a:endParaRPr>
                    </a:p>
                  </a:txBody>
                  <a:tcPr marL="68580" marR="68580" marT="0" marB="0"/>
                </a:tc>
              </a:tr>
              <a:tr h="207078">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0.313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0.194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0.581</a:t>
                      </a:r>
                      <a:endParaRPr lang="es-EC" sz="1100">
                        <a:effectLst/>
                        <a:latin typeface="Calibri"/>
                        <a:ea typeface="Times New Roman"/>
                        <a:cs typeface="Times New Roman"/>
                      </a:endParaRPr>
                    </a:p>
                  </a:txBody>
                  <a:tcPr marL="68580" marR="68580" marT="0" marB="0"/>
                </a:tc>
              </a:tr>
              <a:tr h="207078">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07078">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09949">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9</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1.613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1.760</a:t>
                      </a:r>
                      <a:endParaRPr lang="es-EC" sz="1100">
                        <a:effectLst/>
                        <a:latin typeface="Calibri"/>
                        <a:ea typeface="Times New Roman"/>
                        <a:cs typeface="Times New Roman"/>
                      </a:endParaRPr>
                    </a:p>
                  </a:txBody>
                  <a:tcPr marL="68580" marR="68580" marT="0" marB="0"/>
                </a:tc>
              </a:tr>
              <a:tr h="248493">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AI4 </a:t>
                      </a:r>
                      <a:endParaRPr lang="es-EC" sz="14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1.760</a:t>
                      </a:r>
                      <a:endParaRPr lang="es-EC" sz="1400" b="1" dirty="0">
                        <a:effectLst/>
                        <a:latin typeface="Calibri"/>
                        <a:ea typeface="Times New Roman"/>
                        <a:cs typeface="Times New Roman"/>
                      </a:endParaRPr>
                    </a:p>
                  </a:txBody>
                  <a:tcPr marL="68580" marR="68580" marT="0" marB="0"/>
                </a:tc>
              </a:tr>
            </a:tbl>
          </a:graphicData>
        </a:graphic>
      </p:graphicFrame>
      <p:pic>
        <p:nvPicPr>
          <p:cNvPr id="10" name="9 Imagen"/>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5724128" y="2708921"/>
            <a:ext cx="3389078" cy="3019114"/>
          </a:xfrm>
          <a:prstGeom prst="rect">
            <a:avLst/>
          </a:prstGeom>
          <a:noFill/>
          <a:ln>
            <a:noFill/>
          </a:ln>
        </p:spPr>
      </p:pic>
    </p:spTree>
    <p:extLst>
      <p:ext uri="{BB962C8B-B14F-4D97-AF65-F5344CB8AC3E}">
        <p14:creationId xmlns:p14="http://schemas.microsoft.com/office/powerpoint/2010/main" val="265775341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9723"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08929386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593973715"/>
              </p:ext>
            </p:extLst>
          </p:nvPr>
        </p:nvGraphicFramePr>
        <p:xfrm>
          <a:off x="395536" y="980728"/>
          <a:ext cx="8640960" cy="46805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086521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90878203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2" name="Picture 1">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Tabla"/>
          <p:cNvGraphicFramePr>
            <a:graphicFrameLocks noGrp="1"/>
          </p:cNvGraphicFramePr>
          <p:nvPr>
            <p:extLst>
              <p:ext uri="{D42A27DB-BD31-4B8C-83A1-F6EECF244321}">
                <p14:modId xmlns:p14="http://schemas.microsoft.com/office/powerpoint/2010/main" val="912015845"/>
              </p:ext>
            </p:extLst>
          </p:nvPr>
        </p:nvGraphicFramePr>
        <p:xfrm>
          <a:off x="0" y="1124744"/>
          <a:ext cx="5580113" cy="2736301"/>
        </p:xfrm>
        <a:graphic>
          <a:graphicData uri="http://schemas.openxmlformats.org/drawingml/2006/table">
            <a:tbl>
              <a:tblPr firstRow="1" firstCol="1" bandRow="1">
                <a:tableStyleId>{F5AB1C69-6EDB-4FF4-983F-18BD219EF322}</a:tableStyleId>
              </a:tblPr>
              <a:tblGrid>
                <a:gridCol w="741095"/>
                <a:gridCol w="988326"/>
                <a:gridCol w="1010530"/>
                <a:gridCol w="900114"/>
                <a:gridCol w="1095739"/>
                <a:gridCol w="844309"/>
              </a:tblGrid>
              <a:tr h="960075">
                <a:tc>
                  <a:txBody>
                    <a:bodyPr/>
                    <a:lstStyle/>
                    <a:p>
                      <a:pPr algn="ctr">
                        <a:lnSpc>
                          <a:spcPct val="115000"/>
                        </a:lnSpc>
                        <a:spcAft>
                          <a:spcPts val="0"/>
                        </a:spcAft>
                      </a:pPr>
                      <a:r>
                        <a:rPr lang="es-EC" sz="1000" dirty="0">
                          <a:effectLst/>
                        </a:rPr>
                        <a:t>Grado de Madurez  (A)     </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Suma de valores de cumplimiento de cada nivel (B)</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No. De planteamientos por nivel de madurez  (C)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(D) (B/C)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Valor  de Cumplimiento normalizado  (E)                ( D/SUM(D))</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Contribución  (E*A)</a:t>
                      </a:r>
                      <a:endParaRPr lang="es-EC" sz="1100">
                        <a:effectLst/>
                        <a:latin typeface="Calibri"/>
                        <a:ea typeface="Times New Roman"/>
                        <a:cs typeface="Times New Roman"/>
                      </a:endParaRPr>
                    </a:p>
                  </a:txBody>
                  <a:tcPr marL="68580" marR="68580" marT="0" marB="0"/>
                </a:tc>
              </a:tr>
              <a:tr h="215866">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15866">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0.273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0.273</a:t>
                      </a:r>
                      <a:endParaRPr lang="es-EC" sz="1100" dirty="0">
                        <a:effectLst/>
                        <a:latin typeface="Calibri"/>
                        <a:ea typeface="Times New Roman"/>
                        <a:cs typeface="Times New Roman"/>
                      </a:endParaRPr>
                    </a:p>
                  </a:txBody>
                  <a:tcPr marL="68580" marR="68580" marT="0" marB="0"/>
                </a:tc>
              </a:tr>
              <a:tr h="215866">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0.750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0.409</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0.818</a:t>
                      </a:r>
                      <a:endParaRPr lang="es-EC" sz="1100">
                        <a:effectLst/>
                        <a:latin typeface="Calibri"/>
                        <a:ea typeface="Times New Roman"/>
                        <a:cs typeface="Times New Roman"/>
                      </a:endParaRPr>
                    </a:p>
                  </a:txBody>
                  <a:tcPr marL="68580" marR="68580" marT="0" marB="0"/>
                </a:tc>
              </a:tr>
              <a:tr h="215866">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0.583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0.318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0.955</a:t>
                      </a:r>
                      <a:endParaRPr lang="es-EC" sz="1100">
                        <a:effectLst/>
                        <a:latin typeface="Calibri"/>
                        <a:ea typeface="Times New Roman"/>
                        <a:cs typeface="Times New Roman"/>
                      </a:endParaRPr>
                    </a:p>
                  </a:txBody>
                  <a:tcPr marL="68580" marR="68580" marT="0" marB="0"/>
                </a:tc>
              </a:tr>
              <a:tr h="215866">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15866">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15866">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1.833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2.045</a:t>
                      </a:r>
                      <a:endParaRPr lang="es-EC" sz="1100" dirty="0">
                        <a:effectLst/>
                        <a:latin typeface="Calibri"/>
                        <a:ea typeface="Times New Roman"/>
                        <a:cs typeface="Times New Roman"/>
                      </a:endParaRPr>
                    </a:p>
                  </a:txBody>
                  <a:tcPr marL="68580" marR="68580" marT="0" marB="0"/>
                </a:tc>
              </a:tr>
              <a:tr h="265164">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AI5 </a:t>
                      </a:r>
                      <a:endParaRPr lang="es-EC" sz="18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2.045</a:t>
                      </a:r>
                      <a:endParaRPr lang="es-EC" sz="1800" b="1" dirty="0">
                        <a:effectLst/>
                        <a:latin typeface="Calibri"/>
                        <a:ea typeface="Times New Roman"/>
                        <a:cs typeface="Times New Roman"/>
                      </a:endParaRPr>
                    </a:p>
                  </a:txBody>
                  <a:tcPr marL="68580" marR="68580" marT="0" marB="0"/>
                </a:tc>
              </a:tr>
            </a:tbl>
          </a:graphicData>
        </a:graphic>
      </p:graphicFrame>
      <p:pic>
        <p:nvPicPr>
          <p:cNvPr id="9" name="8 Imagen"/>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5580112" y="2780928"/>
            <a:ext cx="3466503" cy="2971707"/>
          </a:xfrm>
          <a:prstGeom prst="rect">
            <a:avLst/>
          </a:prstGeom>
          <a:noFill/>
          <a:ln>
            <a:noFill/>
          </a:ln>
        </p:spPr>
      </p:pic>
    </p:spTree>
    <p:extLst>
      <p:ext uri="{BB962C8B-B14F-4D97-AF65-F5344CB8AC3E}">
        <p14:creationId xmlns:p14="http://schemas.microsoft.com/office/powerpoint/2010/main" val="281410939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9723"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65969452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1574906463"/>
              </p:ext>
            </p:extLst>
          </p:nvPr>
        </p:nvGraphicFramePr>
        <p:xfrm>
          <a:off x="395536" y="980728"/>
          <a:ext cx="8748464" cy="46805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217121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17055057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2" name="Picture 1">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5" name="4 Tabla"/>
          <p:cNvGraphicFramePr>
            <a:graphicFrameLocks noGrp="1"/>
          </p:cNvGraphicFramePr>
          <p:nvPr>
            <p:extLst>
              <p:ext uri="{D42A27DB-BD31-4B8C-83A1-F6EECF244321}">
                <p14:modId xmlns:p14="http://schemas.microsoft.com/office/powerpoint/2010/main" val="381222218"/>
              </p:ext>
            </p:extLst>
          </p:nvPr>
        </p:nvGraphicFramePr>
        <p:xfrm>
          <a:off x="107504" y="1196752"/>
          <a:ext cx="5544616" cy="2701231"/>
        </p:xfrm>
        <a:graphic>
          <a:graphicData uri="http://schemas.openxmlformats.org/drawingml/2006/table">
            <a:tbl>
              <a:tblPr firstRow="1" firstCol="1" bandRow="1">
                <a:tableStyleId>{F5AB1C69-6EDB-4FF4-983F-18BD219EF322}</a:tableStyleId>
              </a:tblPr>
              <a:tblGrid>
                <a:gridCol w="780473"/>
                <a:gridCol w="923562"/>
                <a:gridCol w="990552"/>
                <a:gridCol w="884535"/>
                <a:gridCol w="1137542"/>
                <a:gridCol w="827952"/>
              </a:tblGrid>
              <a:tr h="911674">
                <a:tc>
                  <a:txBody>
                    <a:bodyPr/>
                    <a:lstStyle/>
                    <a:p>
                      <a:pPr algn="ctr">
                        <a:lnSpc>
                          <a:spcPct val="115000"/>
                        </a:lnSpc>
                        <a:spcAft>
                          <a:spcPts val="0"/>
                        </a:spcAft>
                      </a:pPr>
                      <a:r>
                        <a:rPr lang="es-EC" sz="1000" dirty="0">
                          <a:effectLst/>
                        </a:rPr>
                        <a:t>Grado de Madurez  (A)     </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Suma de valores de cumplimiento de cada nivel (B)</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No. De planteamientos por nivel de madurez  (C)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(D) (B/C)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normalizado  (E)                ( D/SUM(D))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Contribución  (E*A)</a:t>
                      </a:r>
                      <a:endParaRPr lang="es-EC" sz="1100" dirty="0">
                        <a:effectLst/>
                        <a:latin typeface="Calibri"/>
                        <a:ea typeface="Times New Roman"/>
                        <a:cs typeface="Times New Roman"/>
                      </a:endParaRPr>
                    </a:p>
                  </a:txBody>
                  <a:tcPr marL="68580" marR="68580" marT="0" marB="0"/>
                </a:tc>
              </a:tr>
              <a:tr h="220599">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0.667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0.232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20599">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0.875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0.304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0.304</a:t>
                      </a:r>
                      <a:endParaRPr lang="es-EC" sz="1100">
                        <a:effectLst/>
                        <a:latin typeface="Calibri"/>
                        <a:ea typeface="Times New Roman"/>
                        <a:cs typeface="Times New Roman"/>
                      </a:endParaRPr>
                    </a:p>
                  </a:txBody>
                  <a:tcPr marL="68580" marR="68580" marT="0" marB="0"/>
                </a:tc>
              </a:tr>
              <a:tr h="220599">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0.833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0.290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0.580</a:t>
                      </a:r>
                      <a:endParaRPr lang="es-EC" sz="1100">
                        <a:effectLst/>
                        <a:latin typeface="Calibri"/>
                        <a:ea typeface="Times New Roman"/>
                        <a:cs typeface="Times New Roman"/>
                      </a:endParaRPr>
                    </a:p>
                  </a:txBody>
                  <a:tcPr marL="68580" marR="68580" marT="0" marB="0"/>
                </a:tc>
              </a:tr>
              <a:tr h="220599">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0.174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0.522</a:t>
                      </a:r>
                      <a:endParaRPr lang="es-EC" sz="1100">
                        <a:effectLst/>
                        <a:latin typeface="Calibri"/>
                        <a:ea typeface="Times New Roman"/>
                        <a:cs typeface="Times New Roman"/>
                      </a:endParaRPr>
                    </a:p>
                  </a:txBody>
                  <a:tcPr marL="68580" marR="68580" marT="0" marB="0"/>
                </a:tc>
              </a:tr>
              <a:tr h="220599">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8</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20599">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20599">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2.875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1.406</a:t>
                      </a:r>
                      <a:endParaRPr lang="es-EC" sz="1100">
                        <a:effectLst/>
                        <a:latin typeface="Calibri"/>
                        <a:ea typeface="Times New Roman"/>
                        <a:cs typeface="Times New Roman"/>
                      </a:endParaRPr>
                    </a:p>
                  </a:txBody>
                  <a:tcPr marL="68580" marR="68580" marT="0" marB="0"/>
                </a:tc>
              </a:tr>
              <a:tr h="208432">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AI6 </a:t>
                      </a:r>
                      <a:endParaRPr lang="es-EC" sz="18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1.406</a:t>
                      </a:r>
                      <a:endParaRPr lang="es-EC" sz="1800" b="1" dirty="0">
                        <a:effectLst/>
                        <a:latin typeface="Calibri"/>
                        <a:ea typeface="Times New Roman"/>
                        <a:cs typeface="Times New Roman"/>
                      </a:endParaRPr>
                    </a:p>
                  </a:txBody>
                  <a:tcPr marL="68580" marR="68580" marT="0" marB="0"/>
                </a:tc>
              </a:tr>
            </a:tbl>
          </a:graphicData>
        </a:graphic>
      </p:graphicFrame>
      <p:pic>
        <p:nvPicPr>
          <p:cNvPr id="10" name="9 Imagen"/>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5652120" y="2636912"/>
            <a:ext cx="3374820" cy="3013839"/>
          </a:xfrm>
          <a:prstGeom prst="rect">
            <a:avLst/>
          </a:prstGeom>
          <a:noFill/>
          <a:ln>
            <a:noFill/>
          </a:ln>
        </p:spPr>
      </p:pic>
    </p:spTree>
    <p:extLst>
      <p:ext uri="{BB962C8B-B14F-4D97-AF65-F5344CB8AC3E}">
        <p14:creationId xmlns:p14="http://schemas.microsoft.com/office/powerpoint/2010/main" val="343883070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9723"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83966060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9" name="8 Diagrama"/>
          <p:cNvGraphicFramePr/>
          <p:nvPr>
            <p:extLst>
              <p:ext uri="{D42A27DB-BD31-4B8C-83A1-F6EECF244321}">
                <p14:modId xmlns:p14="http://schemas.microsoft.com/office/powerpoint/2010/main" val="1911115435"/>
              </p:ext>
            </p:extLst>
          </p:nvPr>
        </p:nvGraphicFramePr>
        <p:xfrm>
          <a:off x="395535" y="980727"/>
          <a:ext cx="8768187" cy="477190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Picture 1">
            <a:hlinkClick r:id="rId15" action="ppaction://hlinksldjump"/>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8419223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46422660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2" name="Picture 1">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790869" y="5945075"/>
            <a:ext cx="1372854" cy="91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Tabla"/>
          <p:cNvGraphicFramePr>
            <a:graphicFrameLocks noGrp="1"/>
          </p:cNvGraphicFramePr>
          <p:nvPr>
            <p:extLst>
              <p:ext uri="{D42A27DB-BD31-4B8C-83A1-F6EECF244321}">
                <p14:modId xmlns:p14="http://schemas.microsoft.com/office/powerpoint/2010/main" val="1490903139"/>
              </p:ext>
            </p:extLst>
          </p:nvPr>
        </p:nvGraphicFramePr>
        <p:xfrm>
          <a:off x="179512" y="1124744"/>
          <a:ext cx="5184576" cy="2699737"/>
        </p:xfrm>
        <a:graphic>
          <a:graphicData uri="http://schemas.openxmlformats.org/drawingml/2006/table">
            <a:tbl>
              <a:tblPr firstRow="1" firstCol="1" bandRow="1">
                <a:tableStyleId>{F5AB1C69-6EDB-4FF4-983F-18BD219EF322}</a:tableStyleId>
              </a:tblPr>
              <a:tblGrid>
                <a:gridCol w="695654"/>
                <a:gridCol w="856625"/>
                <a:gridCol w="961416"/>
                <a:gridCol w="856625"/>
                <a:gridCol w="993610"/>
                <a:gridCol w="820646"/>
              </a:tblGrid>
              <a:tr h="1024813">
                <a:tc>
                  <a:txBody>
                    <a:bodyPr/>
                    <a:lstStyle/>
                    <a:p>
                      <a:pPr algn="ctr">
                        <a:lnSpc>
                          <a:spcPct val="115000"/>
                        </a:lnSpc>
                        <a:spcAft>
                          <a:spcPts val="0"/>
                        </a:spcAft>
                      </a:pPr>
                      <a:r>
                        <a:rPr lang="es-EC" sz="1000" dirty="0">
                          <a:effectLst/>
                        </a:rPr>
                        <a:t>Grado de Madurez  (A)     </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Suma de valores de cumplimiento de cada nivel (B)</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No. De planteamientos por nivel de madurez  (C)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(D) (B/C)</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Valor  de Cumplimiento normalizado  (E)                ( D/SUM(D))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Contribución  (E*A)</a:t>
                      </a:r>
                      <a:endParaRPr lang="es-EC" sz="1100" dirty="0">
                        <a:effectLst/>
                        <a:latin typeface="Calibri"/>
                        <a:ea typeface="Times New Roman"/>
                        <a:cs typeface="Times New Roman"/>
                      </a:endParaRPr>
                    </a:p>
                  </a:txBody>
                  <a:tcPr marL="68580" marR="68580" marT="0" marB="0"/>
                </a:tc>
              </a:tr>
              <a:tr h="206841">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206841">
                <a:tc>
                  <a:txBody>
                    <a:bodyPr/>
                    <a:lstStyle/>
                    <a:p>
                      <a:pPr algn="ctr">
                        <a:lnSpc>
                          <a:spcPct val="115000"/>
                        </a:lnSpc>
                        <a:spcAft>
                          <a:spcPts val="0"/>
                        </a:spcAft>
                      </a:pPr>
                      <a:r>
                        <a:rPr lang="es-EC" sz="1000">
                          <a:effectLst/>
                        </a:rPr>
                        <a:t>1</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0.667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0.314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0.314</a:t>
                      </a:r>
                      <a:endParaRPr lang="es-EC" sz="1100">
                        <a:effectLst/>
                        <a:latin typeface="Calibri"/>
                        <a:ea typeface="Times New Roman"/>
                        <a:cs typeface="Times New Roman"/>
                      </a:endParaRPr>
                    </a:p>
                  </a:txBody>
                  <a:tcPr marL="68580" marR="68580" marT="0" marB="0"/>
                </a:tc>
              </a:tr>
              <a:tr h="206841">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0.833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0.392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0.784</a:t>
                      </a:r>
                      <a:endParaRPr lang="es-EC" sz="1100">
                        <a:effectLst/>
                        <a:latin typeface="Calibri"/>
                        <a:ea typeface="Times New Roman"/>
                        <a:cs typeface="Times New Roman"/>
                      </a:endParaRPr>
                    </a:p>
                  </a:txBody>
                  <a:tcPr marL="68580" marR="68580" marT="0" marB="0"/>
                </a:tc>
              </a:tr>
              <a:tr h="206841">
                <a:tc>
                  <a:txBody>
                    <a:bodyPr/>
                    <a:lstStyle/>
                    <a:p>
                      <a:pPr algn="ctr">
                        <a:lnSpc>
                          <a:spcPct val="115000"/>
                        </a:lnSpc>
                        <a:spcAft>
                          <a:spcPts val="0"/>
                        </a:spcAft>
                      </a:pPr>
                      <a:r>
                        <a:rPr lang="es-EC" sz="1000">
                          <a:effectLst/>
                        </a:rPr>
                        <a:t>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0.625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0.294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0.882</a:t>
                      </a:r>
                      <a:endParaRPr lang="es-EC" sz="1100">
                        <a:effectLst/>
                        <a:latin typeface="Calibri"/>
                        <a:ea typeface="Times New Roman"/>
                        <a:cs typeface="Times New Roman"/>
                      </a:endParaRPr>
                    </a:p>
                  </a:txBody>
                  <a:tcPr marL="68580" marR="68580" marT="0" marB="0"/>
                </a:tc>
              </a:tr>
              <a:tr h="206841">
                <a:tc>
                  <a:txBody>
                    <a:bodyPr/>
                    <a:lstStyle/>
                    <a:p>
                      <a:pPr algn="ctr">
                        <a:lnSpc>
                          <a:spcPct val="115000"/>
                        </a:lnSpc>
                        <a:spcAft>
                          <a:spcPts val="0"/>
                        </a:spcAft>
                      </a:pPr>
                      <a:r>
                        <a:rPr lang="es-EC" sz="1000">
                          <a:effectLst/>
                        </a:rPr>
                        <a:t>4</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0.000</a:t>
                      </a:r>
                      <a:endParaRPr lang="es-EC" sz="1100" dirty="0">
                        <a:effectLst/>
                        <a:latin typeface="Calibri"/>
                        <a:ea typeface="Times New Roman"/>
                        <a:cs typeface="Times New Roman"/>
                      </a:endParaRPr>
                    </a:p>
                  </a:txBody>
                  <a:tcPr marL="68580" marR="68580" marT="0" marB="0"/>
                </a:tc>
              </a:tr>
              <a:tr h="206841">
                <a:tc>
                  <a:txBody>
                    <a:bodyPr/>
                    <a:lstStyle/>
                    <a:p>
                      <a:pPr algn="ctr">
                        <a:lnSpc>
                          <a:spcPct val="115000"/>
                        </a:lnSpc>
                        <a:spcAft>
                          <a:spcPts val="0"/>
                        </a:spcAft>
                      </a:pPr>
                      <a:r>
                        <a:rPr lang="es-EC" sz="1000">
                          <a:effectLst/>
                        </a:rPr>
                        <a:t>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0.000</a:t>
                      </a:r>
                      <a:endParaRPr lang="es-EC" sz="1100">
                        <a:effectLst/>
                        <a:latin typeface="Calibri"/>
                        <a:ea typeface="Times New Roman"/>
                        <a:cs typeface="Times New Roman"/>
                      </a:endParaRPr>
                    </a:p>
                  </a:txBody>
                  <a:tcPr marL="68580" marR="68580" marT="0" marB="0"/>
                </a:tc>
              </a:tr>
              <a:tr h="188514">
                <a:tc>
                  <a:txBody>
                    <a:bodyPr/>
                    <a:lstStyle/>
                    <a:p>
                      <a:endParaRPr lang="es-EC" sz="1100">
                        <a:effectLst/>
                        <a:latin typeface="Calibri"/>
                        <a:cs typeface="Times New Roman"/>
                      </a:endParaRPr>
                    </a:p>
                  </a:txBody>
                  <a:tcPr marL="68580" marR="68580" marT="0" marB="0"/>
                </a:tc>
                <a:tc>
                  <a:txBody>
                    <a:bodyPr/>
                    <a:lstStyle/>
                    <a:p>
                      <a:pPr algn="ctr">
                        <a:lnSpc>
                          <a:spcPct val="115000"/>
                        </a:lnSpc>
                        <a:spcAft>
                          <a:spcPts val="0"/>
                        </a:spcAft>
                      </a:pPr>
                      <a:r>
                        <a:rPr lang="es-EC" sz="1000">
                          <a:effectLst/>
                        </a:rPr>
                        <a:t>7</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2.125</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1.980</a:t>
                      </a:r>
                      <a:endParaRPr lang="es-EC" sz="1100">
                        <a:effectLst/>
                        <a:latin typeface="Calibri"/>
                        <a:ea typeface="Times New Roman"/>
                        <a:cs typeface="Times New Roman"/>
                      </a:endParaRPr>
                    </a:p>
                  </a:txBody>
                  <a:tcPr marL="68580" marR="68580" marT="0" marB="0"/>
                </a:tc>
              </a:tr>
              <a:tr h="209921">
                <a:tc>
                  <a:txBody>
                    <a:bodyPr/>
                    <a:lstStyle/>
                    <a:p>
                      <a:endParaRPr lang="es-EC" sz="1100">
                        <a:effectLst/>
                        <a:latin typeface="Calibri"/>
                        <a:cs typeface="Times New Roman"/>
                      </a:endParaRPr>
                    </a:p>
                  </a:txBody>
                  <a:tcPr marL="68580" marR="68580" marT="0" marB="0"/>
                </a:tc>
                <a:tc gridSpan="4">
                  <a:txBody>
                    <a:bodyPr/>
                    <a:lstStyle/>
                    <a:p>
                      <a:pPr algn="r">
                        <a:lnSpc>
                          <a:spcPct val="115000"/>
                        </a:lnSpc>
                        <a:spcAft>
                          <a:spcPts val="0"/>
                        </a:spcAft>
                      </a:pPr>
                      <a:r>
                        <a:rPr lang="es-EC" sz="1400" b="1" dirty="0">
                          <a:effectLst/>
                        </a:rPr>
                        <a:t>Grado de Madurez del proceso AI7 </a:t>
                      </a:r>
                      <a:endParaRPr lang="es-EC" sz="18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a:txBody>
                    <a:bodyPr/>
                    <a:lstStyle/>
                    <a:p>
                      <a:pPr algn="ctr">
                        <a:lnSpc>
                          <a:spcPct val="115000"/>
                        </a:lnSpc>
                        <a:spcAft>
                          <a:spcPts val="0"/>
                        </a:spcAft>
                      </a:pPr>
                      <a:r>
                        <a:rPr lang="es-EC" sz="1400" b="1" dirty="0">
                          <a:effectLst/>
                        </a:rPr>
                        <a:t>1.980</a:t>
                      </a:r>
                      <a:endParaRPr lang="es-EC" sz="1800" b="1" dirty="0">
                        <a:effectLst/>
                        <a:latin typeface="Calibri"/>
                        <a:ea typeface="Times New Roman"/>
                        <a:cs typeface="Times New Roman"/>
                      </a:endParaRPr>
                    </a:p>
                  </a:txBody>
                  <a:tcPr marL="68580" marR="68580" marT="0" marB="0"/>
                </a:tc>
              </a:tr>
            </a:tbl>
          </a:graphicData>
        </a:graphic>
      </p:graphicFrame>
      <p:pic>
        <p:nvPicPr>
          <p:cNvPr id="9" name="8 Imagen"/>
          <p:cNvPicPr/>
          <p:nvPr/>
        </p:nvPicPr>
        <p:blipFill>
          <a:blip r:embed="rId12" cstate="email">
            <a:extLst>
              <a:ext uri="{28A0092B-C50C-407E-A947-70E740481C1C}">
                <a14:useLocalDpi xmlns:a14="http://schemas.microsoft.com/office/drawing/2010/main" val="0"/>
              </a:ext>
            </a:extLst>
          </a:blip>
          <a:srcRect/>
          <a:stretch>
            <a:fillRect/>
          </a:stretch>
        </p:blipFill>
        <p:spPr bwMode="auto">
          <a:xfrm>
            <a:off x="5364088" y="2806359"/>
            <a:ext cx="3749118" cy="2946276"/>
          </a:xfrm>
          <a:prstGeom prst="rect">
            <a:avLst/>
          </a:prstGeom>
          <a:noFill/>
          <a:ln>
            <a:noFill/>
          </a:ln>
        </p:spPr>
      </p:pic>
    </p:spTree>
    <p:extLst>
      <p:ext uri="{BB962C8B-B14F-4D97-AF65-F5344CB8AC3E}">
        <p14:creationId xmlns:p14="http://schemas.microsoft.com/office/powerpoint/2010/main" val="27658102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36714352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0" name="9 Diagrama"/>
          <p:cNvGraphicFramePr/>
          <p:nvPr>
            <p:extLst>
              <p:ext uri="{D42A27DB-BD31-4B8C-83A1-F6EECF244321}">
                <p14:modId xmlns:p14="http://schemas.microsoft.com/office/powerpoint/2010/main" val="16128394"/>
              </p:ext>
            </p:extLst>
          </p:nvPr>
        </p:nvGraphicFramePr>
        <p:xfrm>
          <a:off x="699537" y="1916832"/>
          <a:ext cx="6247155" cy="374441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6" name="5 Diagrama"/>
          <p:cNvGraphicFramePr/>
          <p:nvPr>
            <p:extLst>
              <p:ext uri="{D42A27DB-BD31-4B8C-83A1-F6EECF244321}">
                <p14:modId xmlns:p14="http://schemas.microsoft.com/office/powerpoint/2010/main" val="2264066973"/>
              </p:ext>
            </p:extLst>
          </p:nvPr>
        </p:nvGraphicFramePr>
        <p:xfrm>
          <a:off x="519517" y="980728"/>
          <a:ext cx="8136904" cy="108012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
        <p:nvSpPr>
          <p:cNvPr id="8" name="7 CuadroTexto"/>
          <p:cNvSpPr txBox="1"/>
          <p:nvPr/>
        </p:nvSpPr>
        <p:spPr>
          <a:xfrm>
            <a:off x="323528" y="1926124"/>
            <a:ext cx="6912768" cy="369332"/>
          </a:xfrm>
          <a:prstGeom prst="rect">
            <a:avLst/>
          </a:prstGeom>
          <a:noFill/>
        </p:spPr>
        <p:txBody>
          <a:bodyPr wrap="square" rtlCol="0">
            <a:spAutoFit/>
          </a:bodyPr>
          <a:lstStyle/>
          <a:p>
            <a:r>
              <a:rPr lang="es-EC" b="1" dirty="0" smtClean="0"/>
              <a:t>Definición (QUÉ): nombre general del proceso:</a:t>
            </a:r>
            <a:endParaRPr lang="es-EC" b="1" dirty="0"/>
          </a:p>
        </p:txBody>
      </p:sp>
      <p:pic>
        <p:nvPicPr>
          <p:cNvPr id="2051" name="Picture 3"/>
          <p:cNvPicPr>
            <a:picLocks noChangeAspect="1" noChangeArrowheads="1"/>
          </p:cNvPicPr>
          <p:nvPr/>
        </p:nvPicPr>
        <p:blipFill>
          <a:blip r:embed="rId20" cstate="email">
            <a:extLst>
              <a:ext uri="{28A0092B-C50C-407E-A947-70E740481C1C}">
                <a14:useLocalDpi xmlns:a14="http://schemas.microsoft.com/office/drawing/2010/main" val="0"/>
              </a:ext>
            </a:extLst>
          </a:blip>
          <a:srcRect/>
          <a:stretch>
            <a:fillRect/>
          </a:stretch>
        </p:blipFill>
        <p:spPr bwMode="auto">
          <a:xfrm>
            <a:off x="7596335" y="1700809"/>
            <a:ext cx="1555225" cy="1834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380230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948673498"/>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15383" y="656594"/>
            <a:ext cx="8313234" cy="846386"/>
          </a:xfrm>
          <a:prstGeom prst="rect">
            <a:avLst/>
          </a:prstGeom>
          <a:noFill/>
          <a:ln>
            <a:noFill/>
          </a:ln>
        </p:spPr>
        <p:txBody>
          <a:bodyPr wrap="square" tIns="0" bIns="0" rtlCol="0" anchor="b" anchorCtr="0">
            <a:normAutofit/>
          </a:bodyPr>
          <a:lstStyle/>
          <a:p>
            <a:r>
              <a:rPr sz="5500" b="1" spc="-150" dirty="0" smtClean="0">
                <a:solidFill>
                  <a:prstClr val="white">
                    <a:lumMod val="85000"/>
                  </a:prstClr>
                </a:solidFill>
                <a:latin typeface="Arial" pitchFamily="34" charset="0"/>
                <a:cs typeface="Arial" pitchFamily="34" charset="0"/>
              </a:rPr>
              <a:t>AGENDA</a:t>
            </a:r>
            <a:endParaRPr sz="5500" b="1" spc="-150" dirty="0">
              <a:solidFill>
                <a:prstClr val="white">
                  <a:lumMod val="85000"/>
                </a:prst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Tree>
    <p:extLst>
      <p:ext uri="{BB962C8B-B14F-4D97-AF65-F5344CB8AC3E}">
        <p14:creationId xmlns:p14="http://schemas.microsoft.com/office/powerpoint/2010/main" val="381847784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061439285"/>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04095" y="488366"/>
            <a:ext cx="8313234" cy="846386"/>
          </a:xfrm>
          <a:prstGeom prst="rect">
            <a:avLst/>
          </a:prstGeom>
          <a:noFill/>
          <a:ln>
            <a:noFill/>
          </a:ln>
        </p:spPr>
        <p:txBody>
          <a:bodyPr wrap="square" tIns="0" bIns="0" rtlCol="0" anchor="b" anchorCtr="0">
            <a:normAutofit fontScale="62500" lnSpcReduction="20000"/>
          </a:bodyPr>
          <a:lstStyle/>
          <a:p>
            <a:r>
              <a:rPr sz="5500" b="1" spc="-150" dirty="0" smtClean="0">
                <a:solidFill>
                  <a:srgbClr val="262626">
                    <a:lumMod val="25000"/>
                    <a:lumOff val="75000"/>
                  </a:srgbClr>
                </a:solidFill>
                <a:latin typeface="Arial" pitchFamily="34" charset="0"/>
                <a:cs typeface="Arial" pitchFamily="34" charset="0"/>
              </a:rPr>
              <a:t>4: Impacto de los criterios de información en la Unidad Tecnológica del CGREG</a:t>
            </a:r>
            <a:endParaRPr sz="5500" b="1" spc="-150" dirty="0">
              <a:solidFill>
                <a:srgbClr val="262626">
                  <a:lumMod val="25000"/>
                  <a:lumOff val="75000"/>
                </a:srgb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
        <p:nvSpPr>
          <p:cNvPr id="6" name="5 CuadroTexto">
            <a:hlinkClick r:id="rId10" action="ppaction://hlinksldjump"/>
          </p:cNvPr>
          <p:cNvSpPr txBox="1"/>
          <p:nvPr/>
        </p:nvSpPr>
        <p:spPr>
          <a:xfrm>
            <a:off x="0" y="6011996"/>
            <a:ext cx="1199046"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0" action="ppaction://hlinksldjump"/>
              </a:rPr>
              <a:t>&lt;&lt; VOLVER</a:t>
            </a:r>
            <a:endParaRPr lang="es-EC" dirty="0">
              <a:solidFill>
                <a:srgbClr val="FFC000"/>
              </a:solidFill>
            </a:endParaRPr>
          </a:p>
        </p:txBody>
      </p:sp>
    </p:spTree>
    <p:extLst>
      <p:ext uri="{BB962C8B-B14F-4D97-AF65-F5344CB8AC3E}">
        <p14:creationId xmlns:p14="http://schemas.microsoft.com/office/powerpoint/2010/main" val="331620547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35175142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2527590898"/>
              </p:ext>
            </p:extLst>
          </p:nvPr>
        </p:nvGraphicFramePr>
        <p:xfrm>
          <a:off x="431540" y="1276514"/>
          <a:ext cx="8280920" cy="432048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0" name="9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rPr>
              <a:t>Premisas:</a:t>
            </a:r>
            <a:endParaRPr lang="es-EC" b="1" dirty="0">
              <a:solidFill>
                <a:srgbClr val="262626"/>
              </a:solidFill>
            </a:endParaRPr>
          </a:p>
        </p:txBody>
      </p:sp>
    </p:spTree>
    <p:extLst>
      <p:ext uri="{BB962C8B-B14F-4D97-AF65-F5344CB8AC3E}">
        <p14:creationId xmlns:p14="http://schemas.microsoft.com/office/powerpoint/2010/main" val="348514921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84933592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8" name="7 Diagrama"/>
          <p:cNvGraphicFramePr/>
          <p:nvPr>
            <p:extLst>
              <p:ext uri="{D42A27DB-BD31-4B8C-83A1-F6EECF244321}">
                <p14:modId xmlns:p14="http://schemas.microsoft.com/office/powerpoint/2010/main" val="3910244444"/>
              </p:ext>
            </p:extLst>
          </p:nvPr>
        </p:nvGraphicFramePr>
        <p:xfrm>
          <a:off x="251520" y="1253338"/>
          <a:ext cx="5976664" cy="390385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9" name="Picture 2"/>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6283734" y="3717032"/>
            <a:ext cx="2860265" cy="1873542"/>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10 CuadroTexto"/>
          <p:cNvSpPr txBox="1"/>
          <p:nvPr/>
        </p:nvSpPr>
        <p:spPr>
          <a:xfrm>
            <a:off x="0" y="907182"/>
            <a:ext cx="9144000" cy="923330"/>
          </a:xfrm>
          <a:prstGeom prst="rect">
            <a:avLst/>
          </a:prstGeom>
          <a:noFill/>
        </p:spPr>
        <p:txBody>
          <a:bodyPr wrap="square" rtlCol="0">
            <a:spAutoFit/>
          </a:bodyPr>
          <a:lstStyle/>
          <a:p>
            <a:pPr algn="ctr"/>
            <a:r>
              <a:rPr lang="es-MX" dirty="0"/>
              <a:t>Los criterios de información son las características que el negocio espera que la información tenga para asegurarse de tomar decisiones </a:t>
            </a:r>
            <a:r>
              <a:rPr lang="es-MX" dirty="0" smtClean="0"/>
              <a:t>acertadas: </a:t>
            </a:r>
            <a:endParaRPr lang="es-EC" dirty="0"/>
          </a:p>
          <a:p>
            <a:pPr algn="ctr"/>
            <a:endParaRPr lang="es-EC" b="1" dirty="0">
              <a:solidFill>
                <a:srgbClr val="262626"/>
              </a:solidFill>
            </a:endParaRPr>
          </a:p>
        </p:txBody>
      </p:sp>
      <p:sp>
        <p:nvSpPr>
          <p:cNvPr id="6" name="5 CuadroTexto"/>
          <p:cNvSpPr txBox="1"/>
          <p:nvPr/>
        </p:nvSpPr>
        <p:spPr>
          <a:xfrm>
            <a:off x="349547" y="4980669"/>
            <a:ext cx="5472608" cy="738664"/>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r>
              <a:rPr lang="es-EC" sz="1400" dirty="0" smtClean="0"/>
              <a:t>A partir de los requerimientos de Calidad, fiduciarios y seguridad se extrajeron7 categorías claves: </a:t>
            </a:r>
            <a:r>
              <a:rPr lang="es-EC" sz="1400" b="1" dirty="0" smtClean="0"/>
              <a:t>efectividad, eficiencia, confidencialidad,</a:t>
            </a:r>
          </a:p>
          <a:p>
            <a:r>
              <a:rPr lang="es-EC" sz="1400" b="1" dirty="0" smtClean="0"/>
              <a:t>Integridad, disponibilidad, cumplimiento y confiabilidad</a:t>
            </a:r>
            <a:endParaRPr lang="es-EC" sz="1400" b="1" dirty="0"/>
          </a:p>
        </p:txBody>
      </p:sp>
    </p:spTree>
    <p:extLst>
      <p:ext uri="{BB962C8B-B14F-4D97-AF65-F5344CB8AC3E}">
        <p14:creationId xmlns:p14="http://schemas.microsoft.com/office/powerpoint/2010/main" val="298869022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51644524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Diagrama"/>
          <p:cNvGraphicFramePr/>
          <p:nvPr>
            <p:extLst>
              <p:ext uri="{D42A27DB-BD31-4B8C-83A1-F6EECF244321}">
                <p14:modId xmlns:p14="http://schemas.microsoft.com/office/powerpoint/2010/main" val="2503986100"/>
              </p:ext>
            </p:extLst>
          </p:nvPr>
        </p:nvGraphicFramePr>
        <p:xfrm>
          <a:off x="467544" y="1988839"/>
          <a:ext cx="8496944" cy="3763795"/>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8" name="7 CuadroTexto"/>
          <p:cNvSpPr txBox="1"/>
          <p:nvPr/>
        </p:nvSpPr>
        <p:spPr>
          <a:xfrm>
            <a:off x="0" y="890355"/>
            <a:ext cx="9144000" cy="923330"/>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pPr algn="ctr"/>
            <a:r>
              <a:rPr lang="es-MX" dirty="0" smtClean="0"/>
              <a:t>A continuación </a:t>
            </a:r>
            <a:r>
              <a:rPr lang="es-MX" dirty="0"/>
              <a:t>se presenta la metodología a utilizar para transformar los resultados del modelo de madurez de los siete procesos del Dominio Adquirir e Implementar en valores de criterios de </a:t>
            </a:r>
            <a:r>
              <a:rPr lang="es-MX" dirty="0" smtClean="0"/>
              <a:t>información.</a:t>
            </a:r>
            <a:endParaRPr lang="es-EC" b="1" dirty="0">
              <a:solidFill>
                <a:srgbClr val="262626"/>
              </a:solidFill>
            </a:endParaRPr>
          </a:p>
        </p:txBody>
      </p:sp>
    </p:spTree>
    <p:extLst>
      <p:ext uri="{BB962C8B-B14F-4D97-AF65-F5344CB8AC3E}">
        <p14:creationId xmlns:p14="http://schemas.microsoft.com/office/powerpoint/2010/main" val="375872871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10037241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026"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148171" y="4797152"/>
            <a:ext cx="1934968" cy="8917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9" name="8 Diagrama"/>
          <p:cNvGraphicFramePr/>
          <p:nvPr>
            <p:extLst>
              <p:ext uri="{D42A27DB-BD31-4B8C-83A1-F6EECF244321}">
                <p14:modId xmlns:p14="http://schemas.microsoft.com/office/powerpoint/2010/main" val="3460729813"/>
              </p:ext>
            </p:extLst>
          </p:nvPr>
        </p:nvGraphicFramePr>
        <p:xfrm>
          <a:off x="639630" y="980728"/>
          <a:ext cx="7964819" cy="381642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354576122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41160490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2050"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236296" y="4882775"/>
            <a:ext cx="1910950" cy="869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Diagrama"/>
          <p:cNvGraphicFramePr/>
          <p:nvPr>
            <p:extLst>
              <p:ext uri="{D42A27DB-BD31-4B8C-83A1-F6EECF244321}">
                <p14:modId xmlns:p14="http://schemas.microsoft.com/office/powerpoint/2010/main" val="1507093376"/>
              </p:ext>
            </p:extLst>
          </p:nvPr>
        </p:nvGraphicFramePr>
        <p:xfrm>
          <a:off x="395536" y="1124744"/>
          <a:ext cx="5904656" cy="446449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5" name="4 Tabla"/>
          <p:cNvGraphicFramePr>
            <a:graphicFrameLocks noGrp="1"/>
          </p:cNvGraphicFramePr>
          <p:nvPr>
            <p:extLst>
              <p:ext uri="{D42A27DB-BD31-4B8C-83A1-F6EECF244321}">
                <p14:modId xmlns:p14="http://schemas.microsoft.com/office/powerpoint/2010/main" val="1626083597"/>
              </p:ext>
            </p:extLst>
          </p:nvPr>
        </p:nvGraphicFramePr>
        <p:xfrm>
          <a:off x="6372200" y="1268758"/>
          <a:ext cx="2775711" cy="2116750"/>
        </p:xfrm>
        <a:graphic>
          <a:graphicData uri="http://schemas.openxmlformats.org/drawingml/2006/table">
            <a:tbl>
              <a:tblPr firstRow="1" firstCol="1" bandRow="1">
                <a:tableStyleId>{7DF18680-E054-41AD-8BC1-D1AEF772440D}</a:tableStyleId>
              </a:tblPr>
              <a:tblGrid>
                <a:gridCol w="1537756"/>
                <a:gridCol w="1237955"/>
              </a:tblGrid>
              <a:tr h="211675">
                <a:tc gridSpan="2">
                  <a:txBody>
                    <a:bodyPr/>
                    <a:lstStyle/>
                    <a:p>
                      <a:pPr algn="ctr">
                        <a:lnSpc>
                          <a:spcPct val="115000"/>
                        </a:lnSpc>
                        <a:spcAft>
                          <a:spcPts val="0"/>
                        </a:spcAft>
                      </a:pPr>
                      <a:r>
                        <a:rPr lang="es-EC" sz="1000" dirty="0">
                          <a:effectLst/>
                        </a:rPr>
                        <a:t>AI1 Identificar Soluciones Automatizadas</a:t>
                      </a:r>
                      <a:endParaRPr lang="es-EC" sz="1100" dirty="0">
                        <a:effectLst/>
                        <a:latin typeface="Calibri"/>
                        <a:ea typeface="Times New Roman"/>
                        <a:cs typeface="Times New Roman"/>
                      </a:endParaRPr>
                    </a:p>
                  </a:txBody>
                  <a:tcPr marL="68580" marR="68580" marT="0" marB="0"/>
                </a:tc>
                <a:tc hMerge="1">
                  <a:txBody>
                    <a:bodyPr/>
                    <a:lstStyle/>
                    <a:p>
                      <a:endParaRPr lang="es-EC"/>
                    </a:p>
                  </a:txBody>
                  <a:tcPr/>
                </a:tc>
              </a:tr>
              <a:tr h="211675">
                <a:tc>
                  <a:txBody>
                    <a:bodyPr/>
                    <a:lstStyle/>
                    <a:p>
                      <a:pPr>
                        <a:lnSpc>
                          <a:spcPct val="115000"/>
                        </a:lnSpc>
                        <a:spcAft>
                          <a:spcPts val="0"/>
                        </a:spcAft>
                      </a:pPr>
                      <a:r>
                        <a:rPr lang="es-EC" sz="1000">
                          <a:effectLst/>
                        </a:rPr>
                        <a:t>Criterio</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a:effectLst/>
                        </a:rPr>
                        <a:t>Nivel de Aporte</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Efectividad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P</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Eficiencia</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S</a:t>
                      </a:r>
                      <a:endParaRPr lang="es-EC" sz="1100" dirty="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Confiabilidad</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a:effectLst/>
                        </a:rPr>
                        <a:t> </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Confidencialidad</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a:effectLst/>
                        </a:rPr>
                        <a:t> </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Integridad</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a:effectLst/>
                        </a:rPr>
                        <a:t> </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Disponibilidad</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a:effectLst/>
                        </a:rPr>
                        <a:t> </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Cumplimiento</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a:effectLst/>
                        </a:rPr>
                        <a:t> </a:t>
                      </a:r>
                      <a:endParaRPr lang="es-EC" sz="1100">
                        <a:effectLst/>
                        <a:latin typeface="Calibri"/>
                        <a:ea typeface="Times New Roman"/>
                        <a:cs typeface="Times New Roman"/>
                      </a:endParaRPr>
                    </a:p>
                  </a:txBody>
                  <a:tcPr marL="68580" marR="68580" marT="0" marB="0"/>
                </a:tc>
              </a:tr>
              <a:tr h="211675">
                <a:tc>
                  <a:txBody>
                    <a:bodyPr/>
                    <a:lstStyle/>
                    <a:p>
                      <a:pPr>
                        <a:lnSpc>
                          <a:spcPct val="115000"/>
                        </a:lnSpc>
                        <a:spcAft>
                          <a:spcPts val="0"/>
                        </a:spcAft>
                      </a:pPr>
                      <a:r>
                        <a:rPr lang="es-EC" sz="1000">
                          <a:effectLst/>
                        </a:rPr>
                        <a:t>Confiabilidad</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000" dirty="0">
                          <a:effectLst/>
                        </a:rPr>
                        <a:t> </a:t>
                      </a:r>
                      <a:endParaRPr lang="es-EC" sz="1100" dirty="0">
                        <a:effectLst/>
                        <a:latin typeface="Calibri"/>
                        <a:ea typeface="Times New Roman"/>
                        <a:cs typeface="Times New Roman"/>
                      </a:endParaRPr>
                    </a:p>
                  </a:txBody>
                  <a:tcPr marL="68580" marR="68580" marT="0" marB="0"/>
                </a:tc>
              </a:tr>
            </a:tbl>
          </a:graphicData>
        </a:graphic>
      </p:graphicFrame>
      <p:sp>
        <p:nvSpPr>
          <p:cNvPr id="11" name="10 CuadroTexto"/>
          <p:cNvSpPr txBox="1"/>
          <p:nvPr/>
        </p:nvSpPr>
        <p:spPr>
          <a:xfrm>
            <a:off x="6588224" y="907182"/>
            <a:ext cx="2555776" cy="584775"/>
          </a:xfrm>
          <a:prstGeom prst="rect">
            <a:avLst/>
          </a:prstGeom>
          <a:noFill/>
        </p:spPr>
        <p:txBody>
          <a:bodyPr wrap="square" rtlCol="0">
            <a:spAutoFit/>
          </a:bodyPr>
          <a:lstStyle/>
          <a:p>
            <a:pPr algn="ctr"/>
            <a:r>
              <a:rPr lang="es-EC" sz="1400" i="1" dirty="0" smtClean="0"/>
              <a:t>Ejemplo:</a:t>
            </a:r>
            <a:endParaRPr lang="es-EC" sz="1400" i="1" dirty="0"/>
          </a:p>
          <a:p>
            <a:pPr algn="ctr"/>
            <a:endParaRPr lang="es-EC" b="1" dirty="0">
              <a:solidFill>
                <a:srgbClr val="262626"/>
              </a:solidFill>
            </a:endParaRPr>
          </a:p>
        </p:txBody>
      </p:sp>
    </p:spTree>
    <p:extLst>
      <p:ext uri="{BB962C8B-B14F-4D97-AF65-F5344CB8AC3E}">
        <p14:creationId xmlns:p14="http://schemas.microsoft.com/office/powerpoint/2010/main" val="413928929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65241704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3074"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164288" y="4850673"/>
            <a:ext cx="1944308" cy="90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7" name="6 Diagrama"/>
          <p:cNvGraphicFramePr/>
          <p:nvPr>
            <p:extLst>
              <p:ext uri="{D42A27DB-BD31-4B8C-83A1-F6EECF244321}">
                <p14:modId xmlns:p14="http://schemas.microsoft.com/office/powerpoint/2010/main" val="524769016"/>
              </p:ext>
            </p:extLst>
          </p:nvPr>
        </p:nvGraphicFramePr>
        <p:xfrm>
          <a:off x="0" y="980728"/>
          <a:ext cx="6084168" cy="48965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4" name="3 Tabla"/>
          <p:cNvGraphicFramePr>
            <a:graphicFrameLocks noGrp="1"/>
          </p:cNvGraphicFramePr>
          <p:nvPr>
            <p:extLst>
              <p:ext uri="{D42A27DB-BD31-4B8C-83A1-F6EECF244321}">
                <p14:modId xmlns:p14="http://schemas.microsoft.com/office/powerpoint/2010/main" val="939338240"/>
              </p:ext>
            </p:extLst>
          </p:nvPr>
        </p:nvGraphicFramePr>
        <p:xfrm>
          <a:off x="6156175" y="1340768"/>
          <a:ext cx="2987826" cy="2023492"/>
        </p:xfrm>
        <a:graphic>
          <a:graphicData uri="http://schemas.openxmlformats.org/drawingml/2006/table">
            <a:tbl>
              <a:tblPr firstRow="1" firstCol="1" bandRow="1">
                <a:tableStyleId>{7DF18680-E054-41AD-8BC1-D1AEF772440D}</a:tableStyleId>
              </a:tblPr>
              <a:tblGrid>
                <a:gridCol w="1134820"/>
                <a:gridCol w="725790"/>
                <a:gridCol w="410792"/>
                <a:gridCol w="716424"/>
              </a:tblGrid>
              <a:tr h="193991">
                <a:tc gridSpan="4">
                  <a:txBody>
                    <a:bodyPr/>
                    <a:lstStyle/>
                    <a:p>
                      <a:pPr>
                        <a:lnSpc>
                          <a:spcPct val="115000"/>
                        </a:lnSpc>
                        <a:spcAft>
                          <a:spcPts val="0"/>
                        </a:spcAft>
                      </a:pPr>
                      <a:r>
                        <a:rPr lang="es-EC" sz="1000" dirty="0">
                          <a:effectLst/>
                        </a:rPr>
                        <a:t>AI1 Identificar Soluciones Automatizadas</a:t>
                      </a:r>
                      <a:endParaRPr lang="es-EC" sz="11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322797">
                <a:tc>
                  <a:txBody>
                    <a:bodyPr/>
                    <a:lstStyle/>
                    <a:p>
                      <a:pPr>
                        <a:lnSpc>
                          <a:spcPct val="115000"/>
                        </a:lnSpc>
                        <a:spcAft>
                          <a:spcPts val="0"/>
                        </a:spcAft>
                      </a:pPr>
                      <a:r>
                        <a:rPr lang="es-EC" sz="1000">
                          <a:effectLst/>
                        </a:rPr>
                        <a:t>Criterios de Información de COBIT</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Grado de Madurez</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Aporte</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Ponderación</a:t>
                      </a:r>
                      <a:endParaRPr lang="es-EC" sz="1100" dirty="0">
                        <a:effectLst/>
                        <a:latin typeface="Calibri"/>
                        <a:ea typeface="Times New Roman"/>
                        <a:cs typeface="Times New Roman"/>
                      </a:endParaRPr>
                    </a:p>
                  </a:txBody>
                  <a:tcPr marL="68580" marR="68580" marT="0" marB="0"/>
                </a:tc>
              </a:tr>
              <a:tr h="193991">
                <a:tc>
                  <a:txBody>
                    <a:bodyPr/>
                    <a:lstStyle/>
                    <a:p>
                      <a:pPr>
                        <a:lnSpc>
                          <a:spcPct val="115000"/>
                        </a:lnSpc>
                        <a:spcAft>
                          <a:spcPts val="0"/>
                        </a:spcAft>
                      </a:pPr>
                      <a:r>
                        <a:rPr lang="es-EC" sz="1000">
                          <a:effectLst/>
                        </a:rPr>
                        <a:t>Efectividad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2</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0.86</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1.72</a:t>
                      </a:r>
                      <a:endParaRPr lang="es-EC" sz="1100">
                        <a:effectLst/>
                        <a:latin typeface="Calibri"/>
                        <a:ea typeface="Times New Roman"/>
                        <a:cs typeface="Times New Roman"/>
                      </a:endParaRPr>
                    </a:p>
                  </a:txBody>
                  <a:tcPr marL="68580" marR="68580" marT="0" marB="0"/>
                </a:tc>
              </a:tr>
              <a:tr h="184955">
                <a:tc>
                  <a:txBody>
                    <a:bodyPr/>
                    <a:lstStyle/>
                    <a:p>
                      <a:pPr>
                        <a:lnSpc>
                          <a:spcPct val="115000"/>
                        </a:lnSpc>
                        <a:spcAft>
                          <a:spcPts val="0"/>
                        </a:spcAft>
                      </a:pPr>
                      <a:r>
                        <a:rPr lang="es-EC" sz="1000">
                          <a:effectLst/>
                        </a:rPr>
                        <a:t>Eficiencia</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2</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0.63</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1.26</a:t>
                      </a:r>
                      <a:endParaRPr lang="es-EC" sz="1100">
                        <a:effectLst/>
                        <a:latin typeface="Calibri"/>
                        <a:ea typeface="Times New Roman"/>
                        <a:cs typeface="Times New Roman"/>
                      </a:endParaRPr>
                    </a:p>
                  </a:txBody>
                  <a:tcPr marL="68580" marR="68580" marT="0" marB="0"/>
                </a:tc>
              </a:tr>
              <a:tr h="184955">
                <a:tc>
                  <a:txBody>
                    <a:bodyPr/>
                    <a:lstStyle/>
                    <a:p>
                      <a:pPr>
                        <a:lnSpc>
                          <a:spcPct val="115000"/>
                        </a:lnSpc>
                        <a:spcAft>
                          <a:spcPts val="0"/>
                        </a:spcAft>
                      </a:pPr>
                      <a:r>
                        <a:rPr lang="es-EC" sz="1000">
                          <a:effectLst/>
                        </a:rPr>
                        <a:t>Confidencialidad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r>
              <a:tr h="184955">
                <a:tc>
                  <a:txBody>
                    <a:bodyPr/>
                    <a:lstStyle/>
                    <a:p>
                      <a:pPr>
                        <a:lnSpc>
                          <a:spcPct val="115000"/>
                        </a:lnSpc>
                        <a:spcAft>
                          <a:spcPts val="0"/>
                        </a:spcAft>
                      </a:pPr>
                      <a:r>
                        <a:rPr lang="es-EC" sz="1000">
                          <a:effectLst/>
                        </a:rPr>
                        <a:t>Integridad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r>
              <a:tr h="184955">
                <a:tc>
                  <a:txBody>
                    <a:bodyPr/>
                    <a:lstStyle/>
                    <a:p>
                      <a:pPr>
                        <a:lnSpc>
                          <a:spcPct val="115000"/>
                        </a:lnSpc>
                        <a:spcAft>
                          <a:spcPts val="0"/>
                        </a:spcAft>
                      </a:pPr>
                      <a:r>
                        <a:rPr lang="es-EC" sz="1000">
                          <a:effectLst/>
                        </a:rPr>
                        <a:t>Disponibilidad</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r>
              <a:tr h="184955">
                <a:tc>
                  <a:txBody>
                    <a:bodyPr/>
                    <a:lstStyle/>
                    <a:p>
                      <a:pPr>
                        <a:lnSpc>
                          <a:spcPct val="115000"/>
                        </a:lnSpc>
                        <a:spcAft>
                          <a:spcPts val="0"/>
                        </a:spcAft>
                      </a:pPr>
                      <a:r>
                        <a:rPr lang="es-EC" sz="1000">
                          <a:effectLst/>
                        </a:rPr>
                        <a:t>Cumplimiento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r>
              <a:tr h="184955">
                <a:tc>
                  <a:txBody>
                    <a:bodyPr/>
                    <a:lstStyle/>
                    <a:p>
                      <a:pPr>
                        <a:lnSpc>
                          <a:spcPct val="115000"/>
                        </a:lnSpc>
                        <a:spcAft>
                          <a:spcPts val="0"/>
                        </a:spcAft>
                      </a:pPr>
                      <a:r>
                        <a:rPr lang="es-EC" sz="1000" dirty="0">
                          <a:effectLst/>
                        </a:rPr>
                        <a:t>Confiabilidad</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2</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a:effectLst/>
                        </a:rPr>
                        <a:t>0</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000" dirty="0">
                          <a:effectLst/>
                        </a:rPr>
                        <a:t>0</a:t>
                      </a:r>
                      <a:endParaRPr lang="es-EC" sz="1100" dirty="0">
                        <a:effectLst/>
                        <a:latin typeface="Calibri"/>
                        <a:ea typeface="Times New Roman"/>
                        <a:cs typeface="Times New Roman"/>
                      </a:endParaRPr>
                    </a:p>
                  </a:txBody>
                  <a:tcPr marL="68580" marR="68580" marT="0" marB="0"/>
                </a:tc>
              </a:tr>
            </a:tbl>
          </a:graphicData>
        </a:graphic>
      </p:graphicFrame>
      <p:sp>
        <p:nvSpPr>
          <p:cNvPr id="8" name="7 CuadroTexto"/>
          <p:cNvSpPr txBox="1"/>
          <p:nvPr/>
        </p:nvSpPr>
        <p:spPr>
          <a:xfrm>
            <a:off x="6588224" y="907182"/>
            <a:ext cx="2555776" cy="584775"/>
          </a:xfrm>
          <a:prstGeom prst="rect">
            <a:avLst/>
          </a:prstGeom>
          <a:noFill/>
        </p:spPr>
        <p:txBody>
          <a:bodyPr wrap="square" rtlCol="0">
            <a:spAutoFit/>
          </a:bodyPr>
          <a:lstStyle/>
          <a:p>
            <a:pPr algn="ctr"/>
            <a:r>
              <a:rPr lang="es-EC" sz="1400" i="1" dirty="0" smtClean="0"/>
              <a:t>Ejemplo:</a:t>
            </a:r>
            <a:endParaRPr lang="es-EC" sz="1400" i="1" dirty="0"/>
          </a:p>
          <a:p>
            <a:pPr algn="ctr"/>
            <a:endParaRPr lang="es-EC" b="1" dirty="0">
              <a:solidFill>
                <a:srgbClr val="262626"/>
              </a:solidFill>
            </a:endParaRPr>
          </a:p>
        </p:txBody>
      </p:sp>
    </p:spTree>
    <p:extLst>
      <p:ext uri="{BB962C8B-B14F-4D97-AF65-F5344CB8AC3E}">
        <p14:creationId xmlns:p14="http://schemas.microsoft.com/office/powerpoint/2010/main" val="128395592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5285299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3075" name="Picture 3">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164288" y="4821823"/>
            <a:ext cx="1979712" cy="930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7 Diagrama"/>
          <p:cNvGraphicFramePr/>
          <p:nvPr>
            <p:extLst>
              <p:ext uri="{D42A27DB-BD31-4B8C-83A1-F6EECF244321}">
                <p14:modId xmlns:p14="http://schemas.microsoft.com/office/powerpoint/2010/main" val="3334760630"/>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57231138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12596605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5122" name="Picture 2">
            <a:hlinkClick r:id="rId10" action="ppaction://hlinksldjump"/>
          </p:cNvPr>
          <p:cNvPicPr>
            <a:picLocks noChangeAspect="1" noChangeArrowheads="1"/>
          </p:cNvPicPr>
          <p:nvPr/>
        </p:nvPicPr>
        <p:blipFill>
          <a:blip r:embed="rId11" cstate="email">
            <a:extLst>
              <a:ext uri="{28A0092B-C50C-407E-A947-70E740481C1C}">
                <a14:useLocalDpi xmlns:a14="http://schemas.microsoft.com/office/drawing/2010/main" val="0"/>
              </a:ext>
            </a:extLst>
          </a:blip>
          <a:srcRect/>
          <a:stretch>
            <a:fillRect/>
          </a:stretch>
        </p:blipFill>
        <p:spPr bwMode="auto">
          <a:xfrm>
            <a:off x="7092280" y="4857318"/>
            <a:ext cx="2051720" cy="973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4" name="3 Diagrama"/>
          <p:cNvGraphicFramePr/>
          <p:nvPr>
            <p:extLst>
              <p:ext uri="{D42A27DB-BD31-4B8C-83A1-F6EECF244321}">
                <p14:modId xmlns:p14="http://schemas.microsoft.com/office/powerpoint/2010/main" val="805044074"/>
              </p:ext>
            </p:extLst>
          </p:nvPr>
        </p:nvGraphicFramePr>
        <p:xfrm>
          <a:off x="8317" y="980728"/>
          <a:ext cx="6624736" cy="464528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373006382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96700494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0" name="9 Diagrama"/>
          <p:cNvGraphicFramePr/>
          <p:nvPr>
            <p:extLst>
              <p:ext uri="{D42A27DB-BD31-4B8C-83A1-F6EECF244321}">
                <p14:modId xmlns:p14="http://schemas.microsoft.com/office/powerpoint/2010/main" val="4267256479"/>
              </p:ext>
            </p:extLst>
          </p:nvPr>
        </p:nvGraphicFramePr>
        <p:xfrm>
          <a:off x="652040" y="1517044"/>
          <a:ext cx="6944296" cy="400018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8" name="7 CuadroTexto"/>
          <p:cNvSpPr txBox="1"/>
          <p:nvPr/>
        </p:nvSpPr>
        <p:spPr>
          <a:xfrm>
            <a:off x="179512" y="983049"/>
            <a:ext cx="6912768" cy="646331"/>
          </a:xfrm>
          <a:prstGeom prst="rect">
            <a:avLst/>
          </a:prstGeom>
          <a:noFill/>
        </p:spPr>
        <p:txBody>
          <a:bodyPr wrap="square" rtlCol="0">
            <a:spAutoFit/>
          </a:bodyPr>
          <a:lstStyle/>
          <a:p>
            <a:r>
              <a:rPr lang="es-EC" b="1" dirty="0" smtClean="0">
                <a:solidFill>
                  <a:srgbClr val="262626"/>
                </a:solidFill>
              </a:rPr>
              <a:t>Objetivos (POR QUÉ): justifica la existencia del proceso, se deberá</a:t>
            </a:r>
          </a:p>
          <a:p>
            <a:r>
              <a:rPr lang="es-EC" b="1" dirty="0" smtClean="0">
                <a:solidFill>
                  <a:srgbClr val="262626"/>
                </a:solidFill>
              </a:rPr>
              <a:t>Documentar 2 aspectos:</a:t>
            </a:r>
          </a:p>
        </p:txBody>
      </p:sp>
      <p:pic>
        <p:nvPicPr>
          <p:cNvPr id="3074" name="Picture 2"/>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7596336" y="972552"/>
            <a:ext cx="1564010" cy="1850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8599921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6088220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6" name="5 Tabla"/>
          <p:cNvGraphicFramePr>
            <a:graphicFrameLocks noGrp="1"/>
          </p:cNvGraphicFramePr>
          <p:nvPr>
            <p:extLst>
              <p:ext uri="{D42A27DB-BD31-4B8C-83A1-F6EECF244321}">
                <p14:modId xmlns:p14="http://schemas.microsoft.com/office/powerpoint/2010/main" val="3350629793"/>
              </p:ext>
            </p:extLst>
          </p:nvPr>
        </p:nvGraphicFramePr>
        <p:xfrm>
          <a:off x="323528" y="2204864"/>
          <a:ext cx="3168352" cy="2958806"/>
        </p:xfrm>
        <a:graphic>
          <a:graphicData uri="http://schemas.openxmlformats.org/drawingml/2006/table">
            <a:tbl>
              <a:tblPr firstRow="1" firstCol="1" bandRow="1">
                <a:tableStyleId>{7DF18680-E054-41AD-8BC1-D1AEF772440D}</a:tableStyleId>
              </a:tblPr>
              <a:tblGrid>
                <a:gridCol w="1800200"/>
                <a:gridCol w="1368152"/>
              </a:tblGrid>
              <a:tr h="604671">
                <a:tc>
                  <a:txBody>
                    <a:bodyPr/>
                    <a:lstStyle/>
                    <a:p>
                      <a:pPr>
                        <a:lnSpc>
                          <a:spcPct val="115000"/>
                        </a:lnSpc>
                        <a:spcAft>
                          <a:spcPts val="0"/>
                        </a:spcAft>
                      </a:pPr>
                      <a:r>
                        <a:rPr lang="es-EC" sz="1400" dirty="0">
                          <a:effectLst/>
                        </a:rPr>
                        <a:t>Criterio de información</a:t>
                      </a:r>
                      <a:endParaRPr lang="es-EC" sz="18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400" dirty="0">
                          <a:effectLst/>
                        </a:rPr>
                        <a:t>Nivel Actual </a:t>
                      </a:r>
                      <a:endParaRPr lang="es-EC" sz="1800" dirty="0">
                        <a:effectLst/>
                        <a:latin typeface="Calibri"/>
                        <a:ea typeface="Times New Roman"/>
                        <a:cs typeface="Times New Roman"/>
                      </a:endParaRPr>
                    </a:p>
                  </a:txBody>
                  <a:tcPr marL="68580" marR="68580" marT="0" marB="0"/>
                </a:tc>
              </a:tr>
              <a:tr h="336305">
                <a:tc>
                  <a:txBody>
                    <a:bodyPr/>
                    <a:lstStyle/>
                    <a:p>
                      <a:pPr>
                        <a:lnSpc>
                          <a:spcPct val="115000"/>
                        </a:lnSpc>
                        <a:spcAft>
                          <a:spcPts val="0"/>
                        </a:spcAft>
                      </a:pPr>
                      <a:r>
                        <a:rPr lang="es-EC" sz="1400" dirty="0">
                          <a:effectLst/>
                        </a:rPr>
                        <a:t>Efectividad</a:t>
                      </a:r>
                      <a:endParaRPr lang="es-EC" sz="1800" dirty="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dirty="0">
                          <a:effectLst/>
                        </a:rPr>
                        <a:t>42.02%</a:t>
                      </a:r>
                      <a:endParaRPr lang="es-EC" sz="1800" dirty="0">
                        <a:effectLst/>
                        <a:latin typeface="Calibri"/>
                        <a:ea typeface="Times New Roman"/>
                        <a:cs typeface="Times New Roman"/>
                      </a:endParaRPr>
                    </a:p>
                  </a:txBody>
                  <a:tcPr marL="68580" marR="68580" marT="0" marB="0"/>
                </a:tc>
              </a:tr>
              <a:tr h="336305">
                <a:tc>
                  <a:txBody>
                    <a:bodyPr/>
                    <a:lstStyle/>
                    <a:p>
                      <a:pPr>
                        <a:lnSpc>
                          <a:spcPct val="115000"/>
                        </a:lnSpc>
                        <a:spcAft>
                          <a:spcPts val="0"/>
                        </a:spcAft>
                      </a:pPr>
                      <a:r>
                        <a:rPr lang="es-EC" sz="1400">
                          <a:effectLst/>
                        </a:rPr>
                        <a:t>Eficiencia</a:t>
                      </a:r>
                      <a:endParaRPr lang="es-EC" sz="180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a:effectLst/>
                        </a:rPr>
                        <a:t>42.62%</a:t>
                      </a:r>
                      <a:endParaRPr lang="es-EC" sz="1800">
                        <a:effectLst/>
                        <a:latin typeface="Calibri"/>
                        <a:ea typeface="Times New Roman"/>
                        <a:cs typeface="Times New Roman"/>
                      </a:endParaRPr>
                    </a:p>
                  </a:txBody>
                  <a:tcPr marL="68580" marR="68580" marT="0" marB="0"/>
                </a:tc>
              </a:tr>
              <a:tr h="336305">
                <a:tc>
                  <a:txBody>
                    <a:bodyPr/>
                    <a:lstStyle/>
                    <a:p>
                      <a:pPr>
                        <a:lnSpc>
                          <a:spcPct val="115000"/>
                        </a:lnSpc>
                        <a:spcAft>
                          <a:spcPts val="0"/>
                        </a:spcAft>
                      </a:pPr>
                      <a:r>
                        <a:rPr lang="es-EC" sz="1400" dirty="0">
                          <a:effectLst/>
                        </a:rPr>
                        <a:t>Confidencialidad</a:t>
                      </a:r>
                      <a:endParaRPr lang="es-EC" sz="1800" dirty="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a:effectLst/>
                        </a:rPr>
                        <a:t>0.00%</a:t>
                      </a:r>
                      <a:endParaRPr lang="es-EC" sz="1800">
                        <a:effectLst/>
                        <a:latin typeface="Calibri"/>
                        <a:ea typeface="Times New Roman"/>
                        <a:cs typeface="Times New Roman"/>
                      </a:endParaRPr>
                    </a:p>
                  </a:txBody>
                  <a:tcPr marL="68580" marR="68580" marT="0" marB="0"/>
                </a:tc>
              </a:tr>
              <a:tr h="336305">
                <a:tc>
                  <a:txBody>
                    <a:bodyPr/>
                    <a:lstStyle/>
                    <a:p>
                      <a:pPr>
                        <a:lnSpc>
                          <a:spcPct val="115000"/>
                        </a:lnSpc>
                        <a:spcAft>
                          <a:spcPts val="0"/>
                        </a:spcAft>
                      </a:pPr>
                      <a:r>
                        <a:rPr lang="es-EC" sz="1400">
                          <a:effectLst/>
                        </a:rPr>
                        <a:t>Integridad</a:t>
                      </a:r>
                      <a:endParaRPr lang="es-EC" sz="180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dirty="0">
                          <a:effectLst/>
                        </a:rPr>
                        <a:t>41.82%</a:t>
                      </a:r>
                      <a:endParaRPr lang="es-EC" sz="1800" dirty="0">
                        <a:effectLst/>
                        <a:latin typeface="Calibri"/>
                        <a:ea typeface="Times New Roman"/>
                        <a:cs typeface="Times New Roman"/>
                      </a:endParaRPr>
                    </a:p>
                  </a:txBody>
                  <a:tcPr marL="68580" marR="68580" marT="0" marB="0">
                    <a:solidFill>
                      <a:srgbClr val="FFC000"/>
                    </a:solidFill>
                  </a:tcPr>
                </a:tc>
              </a:tr>
              <a:tr h="336305">
                <a:tc>
                  <a:txBody>
                    <a:bodyPr/>
                    <a:lstStyle/>
                    <a:p>
                      <a:pPr>
                        <a:lnSpc>
                          <a:spcPct val="115000"/>
                        </a:lnSpc>
                        <a:spcAft>
                          <a:spcPts val="0"/>
                        </a:spcAft>
                      </a:pPr>
                      <a:r>
                        <a:rPr lang="es-EC" sz="1400">
                          <a:effectLst/>
                        </a:rPr>
                        <a:t>Disponibilidad</a:t>
                      </a:r>
                      <a:endParaRPr lang="es-EC" sz="180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a:effectLst/>
                        </a:rPr>
                        <a:t>43.50%</a:t>
                      </a:r>
                      <a:endParaRPr lang="es-EC" sz="1800">
                        <a:effectLst/>
                        <a:latin typeface="Calibri"/>
                        <a:ea typeface="Times New Roman"/>
                        <a:cs typeface="Times New Roman"/>
                      </a:endParaRPr>
                    </a:p>
                  </a:txBody>
                  <a:tcPr marL="68580" marR="68580" marT="0" marB="0"/>
                </a:tc>
              </a:tr>
              <a:tr h="336305">
                <a:tc>
                  <a:txBody>
                    <a:bodyPr/>
                    <a:lstStyle/>
                    <a:p>
                      <a:pPr>
                        <a:lnSpc>
                          <a:spcPct val="115000"/>
                        </a:lnSpc>
                        <a:spcAft>
                          <a:spcPts val="0"/>
                        </a:spcAft>
                      </a:pPr>
                      <a:r>
                        <a:rPr lang="es-EC" sz="1400" dirty="0">
                          <a:effectLst/>
                        </a:rPr>
                        <a:t>Cumplimiento</a:t>
                      </a:r>
                      <a:endParaRPr lang="es-EC" sz="1800" dirty="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a:effectLst/>
                        </a:rPr>
                        <a:t>48.18%</a:t>
                      </a:r>
                      <a:endParaRPr lang="es-EC" sz="1800">
                        <a:effectLst/>
                        <a:latin typeface="Calibri"/>
                        <a:ea typeface="Times New Roman"/>
                        <a:cs typeface="Times New Roman"/>
                      </a:endParaRPr>
                    </a:p>
                  </a:txBody>
                  <a:tcPr marL="68580" marR="68580" marT="0" marB="0"/>
                </a:tc>
              </a:tr>
              <a:tr h="336305">
                <a:tc>
                  <a:txBody>
                    <a:bodyPr/>
                    <a:lstStyle/>
                    <a:p>
                      <a:pPr>
                        <a:lnSpc>
                          <a:spcPct val="115000"/>
                        </a:lnSpc>
                        <a:spcAft>
                          <a:spcPts val="0"/>
                        </a:spcAft>
                      </a:pPr>
                      <a:r>
                        <a:rPr lang="es-EC" sz="1400" dirty="0">
                          <a:effectLst/>
                        </a:rPr>
                        <a:t>Confiabilidad</a:t>
                      </a:r>
                      <a:endParaRPr lang="es-EC" sz="1800" dirty="0">
                        <a:effectLst/>
                        <a:latin typeface="Calibri"/>
                        <a:ea typeface="Times New Roman"/>
                        <a:cs typeface="Times New Roman"/>
                      </a:endParaRPr>
                    </a:p>
                  </a:txBody>
                  <a:tcPr marL="68580" marR="68580" marT="0" marB="0"/>
                </a:tc>
                <a:tc>
                  <a:txBody>
                    <a:bodyPr/>
                    <a:lstStyle/>
                    <a:p>
                      <a:pPr algn="r">
                        <a:lnSpc>
                          <a:spcPct val="115000"/>
                        </a:lnSpc>
                        <a:spcAft>
                          <a:spcPts val="0"/>
                        </a:spcAft>
                      </a:pPr>
                      <a:r>
                        <a:rPr lang="es-EC" sz="1400" dirty="0">
                          <a:effectLst/>
                        </a:rPr>
                        <a:t>37.92%</a:t>
                      </a:r>
                      <a:endParaRPr lang="es-EC" sz="1800" dirty="0">
                        <a:effectLst/>
                        <a:latin typeface="Calibri"/>
                        <a:ea typeface="Times New Roman"/>
                        <a:cs typeface="Times New Roman"/>
                      </a:endParaRPr>
                    </a:p>
                  </a:txBody>
                  <a:tcPr marL="68580" marR="68580" marT="0" marB="0">
                    <a:solidFill>
                      <a:srgbClr val="FFC000"/>
                    </a:solidFill>
                  </a:tcPr>
                </a:tc>
              </a:tr>
            </a:tbl>
          </a:graphicData>
        </a:graphic>
      </p:graphicFrame>
      <p:pic>
        <p:nvPicPr>
          <p:cNvPr id="9" name="8 Imagen"/>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3707904" y="2204864"/>
            <a:ext cx="4956090" cy="3096344"/>
          </a:xfrm>
          <a:prstGeom prst="rect">
            <a:avLst/>
          </a:prstGeom>
          <a:noFill/>
          <a:ln>
            <a:noFill/>
          </a:ln>
        </p:spPr>
      </p:pic>
      <p:sp>
        <p:nvSpPr>
          <p:cNvPr id="7" name="6 CuadroTexto"/>
          <p:cNvSpPr txBox="1"/>
          <p:nvPr/>
        </p:nvSpPr>
        <p:spPr>
          <a:xfrm>
            <a:off x="0" y="978828"/>
            <a:ext cx="9113206" cy="646331"/>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r>
              <a:rPr lang="es-MX" dirty="0"/>
              <a:t>L</a:t>
            </a:r>
            <a:r>
              <a:rPr lang="es-MX" dirty="0" smtClean="0"/>
              <a:t>os </a:t>
            </a:r>
            <a:r>
              <a:rPr lang="es-MX" dirty="0"/>
              <a:t>criterios de información </a:t>
            </a:r>
            <a:r>
              <a:rPr lang="es-MX" dirty="0" smtClean="0"/>
              <a:t>están </a:t>
            </a:r>
            <a:r>
              <a:rPr lang="es-MX" dirty="0"/>
              <a:t>siendo satisfechos en promedio en un 42,68% con respecto al grado  administrado y medible de acuerdo al marco de referencia </a:t>
            </a:r>
            <a:r>
              <a:rPr lang="es-MX" dirty="0" smtClean="0"/>
              <a:t>COBIT.</a:t>
            </a:r>
            <a:endParaRPr lang="es-EC" dirty="0"/>
          </a:p>
        </p:txBody>
      </p:sp>
    </p:spTree>
    <p:extLst>
      <p:ext uri="{BB962C8B-B14F-4D97-AF65-F5344CB8AC3E}">
        <p14:creationId xmlns:p14="http://schemas.microsoft.com/office/powerpoint/2010/main" val="272817938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74456879"/>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15383" y="656594"/>
            <a:ext cx="8313234" cy="846386"/>
          </a:xfrm>
          <a:prstGeom prst="rect">
            <a:avLst/>
          </a:prstGeom>
          <a:noFill/>
          <a:ln>
            <a:noFill/>
          </a:ln>
        </p:spPr>
        <p:txBody>
          <a:bodyPr wrap="square" tIns="0" bIns="0" rtlCol="0" anchor="b" anchorCtr="0">
            <a:normAutofit/>
          </a:bodyPr>
          <a:lstStyle/>
          <a:p>
            <a:r>
              <a:rPr sz="5500" b="1" spc="-150" dirty="0" smtClean="0">
                <a:solidFill>
                  <a:prstClr val="white">
                    <a:lumMod val="85000"/>
                  </a:prstClr>
                </a:solidFill>
                <a:latin typeface="Arial" pitchFamily="34" charset="0"/>
                <a:cs typeface="Arial" pitchFamily="34" charset="0"/>
              </a:rPr>
              <a:t>AGENDA</a:t>
            </a:r>
            <a:endParaRPr sz="5500" b="1" spc="-150" dirty="0">
              <a:solidFill>
                <a:prstClr val="white">
                  <a:lumMod val="85000"/>
                </a:prst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Tree>
    <p:extLst>
      <p:ext uri="{BB962C8B-B14F-4D97-AF65-F5344CB8AC3E}">
        <p14:creationId xmlns:p14="http://schemas.microsoft.com/office/powerpoint/2010/main" val="50630407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6" name="5 Diagrama"/>
          <p:cNvGraphicFramePr/>
          <p:nvPr>
            <p:extLst>
              <p:ext uri="{D42A27DB-BD31-4B8C-83A1-F6EECF244321}">
                <p14:modId xmlns:p14="http://schemas.microsoft.com/office/powerpoint/2010/main" val="3886693342"/>
              </p:ext>
            </p:extLst>
          </p:nvPr>
        </p:nvGraphicFramePr>
        <p:xfrm>
          <a:off x="276924" y="1484784"/>
          <a:ext cx="8183508" cy="417646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95459485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a:hlinkClick r:id="rId14"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spTree>
    <p:extLst>
      <p:ext uri="{BB962C8B-B14F-4D97-AF65-F5344CB8AC3E}">
        <p14:creationId xmlns:p14="http://schemas.microsoft.com/office/powerpoint/2010/main" val="394020090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6" name="5 Diagrama"/>
          <p:cNvGraphicFramePr/>
          <p:nvPr>
            <p:extLst>
              <p:ext uri="{D42A27DB-BD31-4B8C-83A1-F6EECF244321}">
                <p14:modId xmlns:p14="http://schemas.microsoft.com/office/powerpoint/2010/main" val="3318148446"/>
              </p:ext>
            </p:extLst>
          </p:nvPr>
        </p:nvGraphicFramePr>
        <p:xfrm>
          <a:off x="276924" y="1772816"/>
          <a:ext cx="7876466" cy="388843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153163585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19" name="Oval 1"/>
          <p:cNvSpPr/>
          <p:nvPr/>
        </p:nvSpPr>
        <p:spPr>
          <a:xfrm>
            <a:off x="7088912" y="-111191"/>
            <a:ext cx="2057400" cy="2057400"/>
          </a:xfrm>
          <a:prstGeom prst="ellipse">
            <a:avLst/>
          </a:prstGeom>
          <a:gradFill>
            <a:gsLst>
              <a:gs pos="0">
                <a:schemeClr val="bg1">
                  <a:lumMod val="95000"/>
                </a:schemeClr>
              </a:gs>
              <a:gs pos="50000">
                <a:schemeClr val="bg1">
                  <a:lumMod val="75000"/>
                </a:schemeClr>
              </a:gs>
              <a:gs pos="100000">
                <a:schemeClr val="tx1">
                  <a:lumMod val="65000"/>
                  <a:lumOff val="35000"/>
                </a:schemeClr>
              </a:gs>
            </a:gsLst>
            <a:path path="circle">
              <a:fillToRect l="50000" t="50000" r="50000" b="50000"/>
            </a:path>
          </a:gradFill>
          <a:ln w="82550">
            <a:noFill/>
          </a:ln>
          <a:effectLst>
            <a:outerShdw blurRad="127000" dist="165100" dir="5400000" sx="90000" sy="-19000"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a:solidFill>
                  <a:prstClr val="white"/>
                </a:solidFill>
              </a:rPr>
              <a:t>             </a:t>
            </a:r>
          </a:p>
        </p:txBody>
      </p:sp>
      <p:sp>
        <p:nvSpPr>
          <p:cNvPr id="20" name="TextBox 3"/>
          <p:cNvSpPr txBox="1"/>
          <p:nvPr/>
        </p:nvSpPr>
        <p:spPr>
          <a:xfrm>
            <a:off x="7543790" y="-301548"/>
            <a:ext cx="1219200" cy="2400657"/>
          </a:xfrm>
          <a:prstGeom prst="rect">
            <a:avLst/>
          </a:prstGeom>
          <a:noFill/>
        </p:spPr>
        <p:txBody>
          <a:bodyPr wrap="square" rtlCol="0">
            <a:spAutoFit/>
          </a:bodyPr>
          <a:lstStyle/>
          <a:p>
            <a:r>
              <a:rPr lang="es-ES" sz="15000" b="1" dirty="0">
                <a:solidFill>
                  <a:prstClr val="white">
                    <a:lumMod val="65000"/>
                  </a:prstClr>
                </a:solidFill>
                <a:latin typeface="Georgia" pitchFamily="18" charset="0"/>
                <a:cs typeface="Arial" pitchFamily="34" charset="0"/>
              </a:rPr>
              <a:t>?</a:t>
            </a:r>
          </a:p>
        </p:txBody>
      </p:sp>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spTree>
    <p:extLst>
      <p:ext uri="{BB962C8B-B14F-4D97-AF65-F5344CB8AC3E}">
        <p14:creationId xmlns:p14="http://schemas.microsoft.com/office/powerpoint/2010/main" val="144927268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4" name="3 Diagrama"/>
          <p:cNvGraphicFramePr/>
          <p:nvPr>
            <p:extLst>
              <p:ext uri="{D42A27DB-BD31-4B8C-83A1-F6EECF244321}">
                <p14:modId xmlns:p14="http://schemas.microsoft.com/office/powerpoint/2010/main" val="3926571525"/>
              </p:ext>
            </p:extLst>
          </p:nvPr>
        </p:nvGraphicFramePr>
        <p:xfrm>
          <a:off x="306620" y="1354968"/>
          <a:ext cx="8513852" cy="416226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105388463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spTree>
    <p:extLst>
      <p:ext uri="{BB962C8B-B14F-4D97-AF65-F5344CB8AC3E}">
        <p14:creationId xmlns:p14="http://schemas.microsoft.com/office/powerpoint/2010/main" val="94707008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4" name="3 Diagrama"/>
          <p:cNvGraphicFramePr/>
          <p:nvPr>
            <p:extLst>
              <p:ext uri="{D42A27DB-BD31-4B8C-83A1-F6EECF244321}">
                <p14:modId xmlns:p14="http://schemas.microsoft.com/office/powerpoint/2010/main" val="4075029676"/>
              </p:ext>
            </p:extLst>
          </p:nvPr>
        </p:nvGraphicFramePr>
        <p:xfrm>
          <a:off x="306620" y="1354968"/>
          <a:ext cx="8513852" cy="416226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367065747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pic>
        <p:nvPicPr>
          <p:cNvPr id="3074" name="Picture 2"/>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6039049" y="4186956"/>
            <a:ext cx="3104951" cy="2660551"/>
          </a:xfrm>
          <a:prstGeom prst="rect">
            <a:avLst/>
          </a:prstGeom>
          <a:noFill/>
          <a:ln>
            <a:noFill/>
          </a:ln>
          <a:effectLst>
            <a:outerShdw dist="35921" dir="2700000" algn="ctr" rotWithShape="0">
              <a:schemeClr val="bg2"/>
            </a:outerShdw>
            <a:softEdge rad="635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6039652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4" name="3 Diagrama"/>
          <p:cNvGraphicFramePr/>
          <p:nvPr>
            <p:extLst>
              <p:ext uri="{D42A27DB-BD31-4B8C-83A1-F6EECF244321}">
                <p14:modId xmlns:p14="http://schemas.microsoft.com/office/powerpoint/2010/main" val="3190479785"/>
              </p:ext>
            </p:extLst>
          </p:nvPr>
        </p:nvGraphicFramePr>
        <p:xfrm>
          <a:off x="0" y="1349992"/>
          <a:ext cx="9036496" cy="44477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15440205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pic>
        <p:nvPicPr>
          <p:cNvPr id="4098"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524750" y="5221421"/>
            <a:ext cx="1619250" cy="1581150"/>
          </a:xfrm>
          <a:prstGeom prst="rect">
            <a:avLst/>
          </a:prstGeom>
          <a:noFill/>
          <a:ln>
            <a:noFill/>
          </a:ln>
          <a:effectLst>
            <a:outerShdw dist="35921" dir="2700000" algn="ctr" rotWithShape="0">
              <a:schemeClr val="bg2"/>
            </a:outerShdw>
            <a:softEdge rad="317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8417485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4" name="3 Diagrama"/>
          <p:cNvGraphicFramePr/>
          <p:nvPr>
            <p:extLst>
              <p:ext uri="{D42A27DB-BD31-4B8C-83A1-F6EECF244321}">
                <p14:modId xmlns:p14="http://schemas.microsoft.com/office/powerpoint/2010/main" val="155530947"/>
              </p:ext>
            </p:extLst>
          </p:nvPr>
        </p:nvGraphicFramePr>
        <p:xfrm>
          <a:off x="306620" y="1354968"/>
          <a:ext cx="8513852" cy="301013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253524259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pic>
        <p:nvPicPr>
          <p:cNvPr id="5122" name="Picture 2"/>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609110" y="2132856"/>
            <a:ext cx="1911039" cy="1728192"/>
          </a:xfrm>
          <a:prstGeom prst="rect">
            <a:avLst/>
          </a:prstGeom>
          <a:noFill/>
          <a:ln>
            <a:noFill/>
          </a:ln>
          <a:effectLst>
            <a:outerShdw dist="35921" dir="2700000" algn="ctr" rotWithShape="0">
              <a:schemeClr val="bg2"/>
            </a:outerShdw>
            <a:softEdge rad="317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0990076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81985189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Tabla"/>
          <p:cNvGraphicFramePr>
            <a:graphicFrameLocks noGrp="1"/>
          </p:cNvGraphicFramePr>
          <p:nvPr>
            <p:extLst>
              <p:ext uri="{D42A27DB-BD31-4B8C-83A1-F6EECF244321}">
                <p14:modId xmlns:p14="http://schemas.microsoft.com/office/powerpoint/2010/main" val="36257054"/>
              </p:ext>
            </p:extLst>
          </p:nvPr>
        </p:nvGraphicFramePr>
        <p:xfrm>
          <a:off x="755576" y="1556792"/>
          <a:ext cx="6624737" cy="1728192"/>
        </p:xfrm>
        <a:graphic>
          <a:graphicData uri="http://schemas.openxmlformats.org/drawingml/2006/table">
            <a:tbl>
              <a:tblPr firstRow="1" firstCol="1" bandRow="1">
                <a:tableStyleId>{7DF18680-E054-41AD-8BC1-D1AEF772440D}</a:tableStyleId>
              </a:tblPr>
              <a:tblGrid>
                <a:gridCol w="893223"/>
                <a:gridCol w="893223"/>
                <a:gridCol w="893223"/>
                <a:gridCol w="893223"/>
                <a:gridCol w="893223"/>
                <a:gridCol w="893223"/>
                <a:gridCol w="1265399"/>
              </a:tblGrid>
              <a:tr h="544642">
                <a:tc>
                  <a:txBody>
                    <a:bodyPr/>
                    <a:lstStyle/>
                    <a:p>
                      <a:pPr algn="l" rtl="0" fontAlgn="ctr"/>
                      <a:r>
                        <a:rPr lang="es-EC" sz="1000" u="none" strike="noStrike" dirty="0">
                          <a:effectLst/>
                        </a:rPr>
                        <a:t>VARIABLE</a:t>
                      </a:r>
                      <a:endParaRPr lang="es-EC" sz="1000" b="1" i="0" u="none" strike="noStrike" dirty="0">
                        <a:solidFill>
                          <a:srgbClr val="FFFFFF"/>
                        </a:solidFill>
                        <a:effectLst/>
                        <a:latin typeface="Calibri"/>
                      </a:endParaRPr>
                    </a:p>
                  </a:txBody>
                  <a:tcPr marL="9525" marR="9525" marT="9525" marB="0" anchor="ctr"/>
                </a:tc>
                <a:tc>
                  <a:txBody>
                    <a:bodyPr/>
                    <a:lstStyle/>
                    <a:p>
                      <a:pPr algn="l" rtl="0" fontAlgn="ctr"/>
                      <a:r>
                        <a:rPr lang="es-EC" sz="1000" u="none" strike="noStrike" dirty="0">
                          <a:effectLst/>
                        </a:rPr>
                        <a:t>TIPO DE VARIABLE</a:t>
                      </a:r>
                      <a:endParaRPr lang="es-EC" sz="1000" b="1" i="0" u="none" strike="noStrike" dirty="0">
                        <a:solidFill>
                          <a:srgbClr val="FFFFFF"/>
                        </a:solidFill>
                        <a:effectLst/>
                        <a:latin typeface="Calibri"/>
                      </a:endParaRPr>
                    </a:p>
                  </a:txBody>
                  <a:tcPr marL="9525" marR="9525" marT="9525" marB="0" anchor="ctr"/>
                </a:tc>
                <a:tc>
                  <a:txBody>
                    <a:bodyPr/>
                    <a:lstStyle/>
                    <a:p>
                      <a:pPr algn="l" rtl="0" fontAlgn="ctr"/>
                      <a:r>
                        <a:rPr lang="es-EC" sz="1000" u="none" strike="noStrike">
                          <a:effectLst/>
                        </a:rPr>
                        <a:t>DEFINICIÓN OPERACIONAL</a:t>
                      </a:r>
                      <a:endParaRPr lang="es-EC" sz="1000" b="1" i="0" u="none" strike="noStrike">
                        <a:solidFill>
                          <a:srgbClr val="FFFFFF"/>
                        </a:solidFill>
                        <a:effectLst/>
                        <a:latin typeface="Calibri"/>
                      </a:endParaRPr>
                    </a:p>
                  </a:txBody>
                  <a:tcPr marL="9525" marR="9525" marT="9525" marB="0" anchor="ctr"/>
                </a:tc>
                <a:tc>
                  <a:txBody>
                    <a:bodyPr/>
                    <a:lstStyle/>
                    <a:p>
                      <a:pPr algn="l" rtl="0" fontAlgn="ctr"/>
                      <a:r>
                        <a:rPr lang="es-EC" sz="1000" u="none" strike="noStrike">
                          <a:effectLst/>
                        </a:rPr>
                        <a:t>INDICADOR</a:t>
                      </a:r>
                      <a:endParaRPr lang="es-EC" sz="1000" b="1" i="0" u="none" strike="noStrike">
                        <a:solidFill>
                          <a:srgbClr val="FFFFFF"/>
                        </a:solidFill>
                        <a:effectLst/>
                        <a:latin typeface="Calibri"/>
                      </a:endParaRPr>
                    </a:p>
                  </a:txBody>
                  <a:tcPr marL="9525" marR="9525" marT="9525" marB="0" anchor="ctr"/>
                </a:tc>
                <a:tc>
                  <a:txBody>
                    <a:bodyPr/>
                    <a:lstStyle/>
                    <a:p>
                      <a:pPr algn="l" rtl="0" fontAlgn="ctr"/>
                      <a:r>
                        <a:rPr lang="es-EC" sz="1000" u="none" strike="noStrike">
                          <a:effectLst/>
                        </a:rPr>
                        <a:t>NIVEL DE MEDICIÓN</a:t>
                      </a:r>
                      <a:endParaRPr lang="es-EC" sz="1000" b="1" i="0" u="none" strike="noStrike">
                        <a:solidFill>
                          <a:srgbClr val="FFFFFF"/>
                        </a:solidFill>
                        <a:effectLst/>
                        <a:latin typeface="Calibri"/>
                      </a:endParaRPr>
                    </a:p>
                  </a:txBody>
                  <a:tcPr marL="9525" marR="9525" marT="9525" marB="0" anchor="ctr"/>
                </a:tc>
                <a:tc>
                  <a:txBody>
                    <a:bodyPr/>
                    <a:lstStyle/>
                    <a:p>
                      <a:pPr algn="l" rtl="0" fontAlgn="ctr"/>
                      <a:r>
                        <a:rPr lang="es-EC" sz="1000" u="none" strike="noStrike" dirty="0">
                          <a:effectLst/>
                        </a:rPr>
                        <a:t>UNIDAD DE MEDIDA</a:t>
                      </a:r>
                      <a:endParaRPr lang="es-EC" sz="1000" b="1" i="0" u="none" strike="noStrike" dirty="0">
                        <a:solidFill>
                          <a:srgbClr val="FFFFFF"/>
                        </a:solidFill>
                        <a:effectLst/>
                        <a:latin typeface="Calibri"/>
                      </a:endParaRPr>
                    </a:p>
                  </a:txBody>
                  <a:tcPr marL="9525" marR="9525" marT="9525" marB="0" anchor="ctr"/>
                </a:tc>
                <a:tc>
                  <a:txBody>
                    <a:bodyPr/>
                    <a:lstStyle/>
                    <a:p>
                      <a:pPr algn="l" rtl="0" fontAlgn="ctr"/>
                      <a:r>
                        <a:rPr lang="es-EC" sz="1000" u="none" strike="noStrike" dirty="0">
                          <a:effectLst/>
                        </a:rPr>
                        <a:t>VALOR</a:t>
                      </a:r>
                      <a:endParaRPr lang="es-EC" sz="1000" b="1" i="0" u="none" strike="noStrike" dirty="0">
                        <a:solidFill>
                          <a:srgbClr val="FFFFFF"/>
                        </a:solidFill>
                        <a:effectLst/>
                        <a:latin typeface="Calibri"/>
                      </a:endParaRPr>
                    </a:p>
                  </a:txBody>
                  <a:tcPr marL="9525" marR="9525" marT="9525" marB="0" anchor="ctr"/>
                </a:tc>
              </a:tr>
              <a:tr h="1183550">
                <a:tc>
                  <a:txBody>
                    <a:bodyPr/>
                    <a:lstStyle/>
                    <a:p>
                      <a:pPr algn="l" rtl="0" fontAlgn="ctr"/>
                      <a:r>
                        <a:rPr lang="es-EC" sz="1000" u="none" strike="noStrike">
                          <a:effectLst/>
                        </a:rPr>
                        <a:t>Nivel de satisfacción</a:t>
                      </a:r>
                      <a:endParaRPr lang="es-EC" sz="1000" b="1" i="0" u="none" strike="noStrike">
                        <a:solidFill>
                          <a:srgbClr val="FFFFFF"/>
                        </a:solidFill>
                        <a:effectLst/>
                        <a:latin typeface="Calibri"/>
                      </a:endParaRPr>
                    </a:p>
                  </a:txBody>
                  <a:tcPr marL="9525" marR="9525" marT="9525" marB="0" anchor="ctr"/>
                </a:tc>
                <a:tc>
                  <a:txBody>
                    <a:bodyPr/>
                    <a:lstStyle/>
                    <a:p>
                      <a:pPr algn="l" rtl="0" fontAlgn="ctr"/>
                      <a:r>
                        <a:rPr lang="es-EC" sz="1000" u="none" strike="noStrike">
                          <a:effectLst/>
                        </a:rPr>
                        <a:t>Cualitativa discreta</a:t>
                      </a:r>
                      <a:endParaRPr lang="es-EC" sz="1000" b="0" i="0" u="none" strike="noStrike">
                        <a:solidFill>
                          <a:srgbClr val="262626"/>
                        </a:solidFill>
                        <a:effectLst/>
                        <a:latin typeface="Calibri"/>
                      </a:endParaRPr>
                    </a:p>
                  </a:txBody>
                  <a:tcPr marL="9525" marR="9525" marT="9525" marB="0" anchor="ctr"/>
                </a:tc>
                <a:tc>
                  <a:txBody>
                    <a:bodyPr/>
                    <a:lstStyle/>
                    <a:p>
                      <a:pPr algn="l" rtl="0" fontAlgn="ctr"/>
                      <a:r>
                        <a:rPr lang="es-EC" sz="1000" u="none" strike="noStrike" dirty="0">
                          <a:effectLst/>
                        </a:rPr>
                        <a:t>Forma de identificar el nivel de satisfacción de un usuario  frente a un servicio </a:t>
                      </a:r>
                      <a:endParaRPr lang="es-EC" sz="1000" b="0" i="0" u="none" strike="noStrike" dirty="0">
                        <a:solidFill>
                          <a:srgbClr val="262626"/>
                        </a:solidFill>
                        <a:effectLst/>
                        <a:latin typeface="Calibri"/>
                      </a:endParaRPr>
                    </a:p>
                  </a:txBody>
                  <a:tcPr marL="9525" marR="9525" marT="9525" marB="0" anchor="ctr"/>
                </a:tc>
                <a:tc>
                  <a:txBody>
                    <a:bodyPr/>
                    <a:lstStyle/>
                    <a:p>
                      <a:pPr algn="l" rtl="0" fontAlgn="ctr"/>
                      <a:r>
                        <a:rPr lang="es-EC" sz="1000" u="none" strike="noStrike">
                          <a:effectLst/>
                        </a:rPr>
                        <a:t>índice  de satisfacción</a:t>
                      </a:r>
                      <a:endParaRPr lang="es-EC" sz="1000" b="0" i="0" u="none" strike="noStrike">
                        <a:solidFill>
                          <a:srgbClr val="262626"/>
                        </a:solidFill>
                        <a:effectLst/>
                        <a:latin typeface="Calibri"/>
                      </a:endParaRPr>
                    </a:p>
                  </a:txBody>
                  <a:tcPr marL="9525" marR="9525" marT="9525" marB="0" anchor="ctr"/>
                </a:tc>
                <a:tc>
                  <a:txBody>
                    <a:bodyPr/>
                    <a:lstStyle/>
                    <a:p>
                      <a:pPr algn="l" rtl="0" fontAlgn="ctr"/>
                      <a:r>
                        <a:rPr lang="es-EC" sz="1000" u="none" strike="noStrike" dirty="0">
                          <a:effectLst/>
                        </a:rPr>
                        <a:t>Ordinal</a:t>
                      </a:r>
                      <a:endParaRPr lang="es-EC" sz="1000" b="0" i="0" u="none" strike="noStrike" dirty="0">
                        <a:solidFill>
                          <a:srgbClr val="262626"/>
                        </a:solidFill>
                        <a:effectLst/>
                        <a:latin typeface="Calibri"/>
                      </a:endParaRPr>
                    </a:p>
                  </a:txBody>
                  <a:tcPr marL="9525" marR="9525" marT="9525" marB="0" anchor="ctr"/>
                </a:tc>
                <a:tc>
                  <a:txBody>
                    <a:bodyPr/>
                    <a:lstStyle/>
                    <a:p>
                      <a:pPr algn="l" rtl="0" fontAlgn="ctr"/>
                      <a:r>
                        <a:rPr lang="es-EC" sz="1000" u="none" strike="noStrike" dirty="0">
                          <a:effectLst/>
                        </a:rPr>
                        <a:t>Grado de satisfacción</a:t>
                      </a:r>
                      <a:endParaRPr lang="es-EC" sz="1000" b="0" i="0" u="none" strike="noStrike" dirty="0">
                        <a:solidFill>
                          <a:srgbClr val="262626"/>
                        </a:solidFill>
                        <a:effectLst/>
                        <a:latin typeface="Calibri"/>
                      </a:endParaRPr>
                    </a:p>
                  </a:txBody>
                  <a:tcPr marL="9525" marR="9525" marT="9525" marB="0" anchor="ctr"/>
                </a:tc>
                <a:tc>
                  <a:txBody>
                    <a:bodyPr/>
                    <a:lstStyle/>
                    <a:p>
                      <a:pPr algn="l" rtl="0" fontAlgn="ctr"/>
                      <a:r>
                        <a:rPr lang="es-EC" sz="1000" u="none" strike="noStrike" dirty="0">
                          <a:effectLst/>
                        </a:rPr>
                        <a:t>5</a:t>
                      </a:r>
                      <a:r>
                        <a:rPr lang="es-EC" sz="1000" u="none" strike="noStrike" dirty="0" smtClean="0">
                          <a:effectLst/>
                        </a:rPr>
                        <a:t>: Excelente</a:t>
                      </a:r>
                      <a:r>
                        <a:rPr lang="es-EC" sz="1000" u="none" strike="noStrike" dirty="0">
                          <a:effectLst/>
                        </a:rPr>
                        <a:t/>
                      </a:r>
                      <a:br>
                        <a:rPr lang="es-EC" sz="1000" u="none" strike="noStrike" dirty="0">
                          <a:effectLst/>
                        </a:rPr>
                      </a:br>
                      <a:r>
                        <a:rPr lang="es-EC" sz="1000" u="none" strike="noStrike" dirty="0" smtClean="0">
                          <a:effectLst/>
                        </a:rPr>
                        <a:t>4:</a:t>
                      </a:r>
                      <a:r>
                        <a:rPr lang="es-EC" sz="1000" u="none" strike="noStrike" baseline="0" dirty="0" smtClean="0">
                          <a:effectLst/>
                        </a:rPr>
                        <a:t> Bueno</a:t>
                      </a:r>
                    </a:p>
                    <a:p>
                      <a:pPr algn="l" rtl="0" fontAlgn="ctr"/>
                      <a:r>
                        <a:rPr lang="es-EC" sz="1000" u="none" strike="noStrike" baseline="0" dirty="0" smtClean="0">
                          <a:effectLst/>
                        </a:rPr>
                        <a:t>3:Regular</a:t>
                      </a:r>
                      <a:r>
                        <a:rPr lang="es-EC" sz="1000" u="none" strike="noStrike" dirty="0">
                          <a:effectLst/>
                        </a:rPr>
                        <a:t/>
                      </a:r>
                      <a:br>
                        <a:rPr lang="es-EC" sz="1000" u="none" strike="noStrike" dirty="0">
                          <a:effectLst/>
                        </a:rPr>
                      </a:br>
                      <a:r>
                        <a:rPr lang="es-EC" sz="1000" u="none" strike="noStrike" dirty="0" smtClean="0">
                          <a:effectLst/>
                        </a:rPr>
                        <a:t>2:Malo</a:t>
                      </a:r>
                    </a:p>
                    <a:p>
                      <a:pPr algn="l" rtl="0" fontAlgn="ctr"/>
                      <a:r>
                        <a:rPr lang="es-EC" sz="1000" b="0" i="0" u="none" strike="noStrike" dirty="0" smtClean="0">
                          <a:solidFill>
                            <a:srgbClr val="262626"/>
                          </a:solidFill>
                          <a:effectLst/>
                          <a:latin typeface="Calibri"/>
                        </a:rPr>
                        <a:t>1: Muy</a:t>
                      </a:r>
                      <a:r>
                        <a:rPr lang="es-EC" sz="1000" b="0" i="0" u="none" strike="noStrike" baseline="0" dirty="0" smtClean="0">
                          <a:solidFill>
                            <a:srgbClr val="262626"/>
                          </a:solidFill>
                          <a:effectLst/>
                          <a:latin typeface="Calibri"/>
                        </a:rPr>
                        <a:t> malo</a:t>
                      </a:r>
                      <a:endParaRPr lang="es-EC" sz="1000" b="0" i="0" u="none" strike="noStrike" dirty="0">
                        <a:solidFill>
                          <a:srgbClr val="262626"/>
                        </a:solidFill>
                        <a:effectLst/>
                        <a:latin typeface="Calibri"/>
                      </a:endParaRPr>
                    </a:p>
                  </a:txBody>
                  <a:tcPr marL="9525" marR="9525" marT="9525" marB="0" anchor="ctr"/>
                </a:tc>
              </a:tr>
            </a:tbl>
          </a:graphicData>
        </a:graphic>
      </p:graphicFrame>
      <p:graphicFrame>
        <p:nvGraphicFramePr>
          <p:cNvPr id="9" name="8 Tabla"/>
          <p:cNvGraphicFramePr>
            <a:graphicFrameLocks noGrp="1"/>
          </p:cNvGraphicFramePr>
          <p:nvPr>
            <p:extLst>
              <p:ext uri="{D42A27DB-BD31-4B8C-83A1-F6EECF244321}">
                <p14:modId xmlns:p14="http://schemas.microsoft.com/office/powerpoint/2010/main" val="3920674613"/>
              </p:ext>
            </p:extLst>
          </p:nvPr>
        </p:nvGraphicFramePr>
        <p:xfrm>
          <a:off x="755574" y="3573885"/>
          <a:ext cx="6624763" cy="1584325"/>
        </p:xfrm>
        <a:graphic>
          <a:graphicData uri="http://schemas.openxmlformats.org/drawingml/2006/table">
            <a:tbl>
              <a:tblPr firstRow="1" firstCol="1" bandRow="1">
                <a:tableStyleId>{7DF18680-E054-41AD-8BC1-D1AEF772440D}</a:tableStyleId>
              </a:tblPr>
              <a:tblGrid>
                <a:gridCol w="969261"/>
                <a:gridCol w="796252"/>
                <a:gridCol w="1486928"/>
                <a:gridCol w="796252"/>
                <a:gridCol w="796252"/>
                <a:gridCol w="796252"/>
                <a:gridCol w="983566"/>
              </a:tblGrid>
              <a:tr h="390183">
                <a:tc>
                  <a:txBody>
                    <a:bodyPr/>
                    <a:lstStyle/>
                    <a:p>
                      <a:pPr>
                        <a:lnSpc>
                          <a:spcPct val="115000"/>
                        </a:lnSpc>
                        <a:spcAft>
                          <a:spcPts val="0"/>
                        </a:spcAft>
                      </a:pPr>
                      <a:r>
                        <a:rPr lang="es-EC" sz="1000" dirty="0">
                          <a:effectLst/>
                        </a:rPr>
                        <a:t>VARIABLE</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TIPO DE VARIABLE</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DEFINICIÓN OPERACIONAL</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INDICADOR</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NIVEL DE MEDICIÓN</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dirty="0">
                          <a:effectLst/>
                        </a:rPr>
                        <a:t>UNIDAD DE MEDIDA</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VALOR</a:t>
                      </a:r>
                      <a:endParaRPr lang="es-EC" sz="1100">
                        <a:effectLst/>
                        <a:latin typeface="Calibri"/>
                        <a:ea typeface="Times New Roman"/>
                        <a:cs typeface="Times New Roman"/>
                      </a:endParaRPr>
                    </a:p>
                  </a:txBody>
                  <a:tcPr marL="44450" marR="44450" marT="0" marB="0" anchor="ctr"/>
                </a:tc>
              </a:tr>
              <a:tr h="1194142">
                <a:tc>
                  <a:txBody>
                    <a:bodyPr/>
                    <a:lstStyle/>
                    <a:p>
                      <a:pPr algn="ctr">
                        <a:lnSpc>
                          <a:spcPct val="115000"/>
                        </a:lnSpc>
                        <a:spcAft>
                          <a:spcPts val="0"/>
                        </a:spcAft>
                      </a:pPr>
                      <a:r>
                        <a:rPr lang="es-EC" sz="1000">
                          <a:effectLst/>
                        </a:rPr>
                        <a:t>Grado de madurez </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1000" dirty="0">
                          <a:effectLst/>
                        </a:rPr>
                        <a:t>Cuantitativa continua </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Es el nivel de desarrollo en el cual se encuentra un proceso </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índice de madurez </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Intervalar </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 #decimal</a:t>
                      </a:r>
                      <a:endParaRPr lang="es-EC" sz="1100">
                        <a:effectLst/>
                        <a:latin typeface="Calibri"/>
                        <a:ea typeface="Times New Roman"/>
                        <a:cs typeface="Times New Roman"/>
                      </a:endParaRPr>
                    </a:p>
                  </a:txBody>
                  <a:tcPr marL="44450" marR="44450" marT="0" marB="0" anchor="ctr"/>
                </a:tc>
                <a:tc>
                  <a:txBody>
                    <a:bodyPr/>
                    <a:lstStyle/>
                    <a:p>
                      <a:pPr algn="l">
                        <a:lnSpc>
                          <a:spcPct val="115000"/>
                        </a:lnSpc>
                        <a:spcAft>
                          <a:spcPts val="0"/>
                        </a:spcAft>
                      </a:pPr>
                      <a:r>
                        <a:rPr lang="es-EC" sz="1000" dirty="0">
                          <a:effectLst/>
                        </a:rPr>
                        <a:t>0: No existente       1: Inicial</a:t>
                      </a:r>
                      <a:br>
                        <a:rPr lang="es-EC" sz="1000" dirty="0">
                          <a:effectLst/>
                        </a:rPr>
                      </a:br>
                      <a:r>
                        <a:rPr lang="es-EC" sz="1000" dirty="0">
                          <a:effectLst/>
                        </a:rPr>
                        <a:t>2:Repetible</a:t>
                      </a:r>
                      <a:br>
                        <a:rPr lang="es-EC" sz="1000" dirty="0">
                          <a:effectLst/>
                        </a:rPr>
                      </a:br>
                      <a:r>
                        <a:rPr lang="es-EC" sz="1000" dirty="0">
                          <a:effectLst/>
                        </a:rPr>
                        <a:t>3:definido</a:t>
                      </a:r>
                      <a:br>
                        <a:rPr lang="es-EC" sz="1000" dirty="0">
                          <a:effectLst/>
                        </a:rPr>
                      </a:br>
                      <a:r>
                        <a:rPr lang="es-EC" sz="1000" dirty="0">
                          <a:effectLst/>
                        </a:rPr>
                        <a:t>4:Administrado</a:t>
                      </a:r>
                      <a:br>
                        <a:rPr lang="es-EC" sz="1000" dirty="0">
                          <a:effectLst/>
                        </a:rPr>
                      </a:br>
                      <a:r>
                        <a:rPr lang="es-EC" sz="1000" dirty="0">
                          <a:effectLst/>
                        </a:rPr>
                        <a:t>5:Optimizado</a:t>
                      </a:r>
                      <a:endParaRPr lang="es-EC" sz="1100" dirty="0">
                        <a:effectLst/>
                        <a:latin typeface="Calibri"/>
                        <a:ea typeface="Times New Roman"/>
                        <a:cs typeface="Times New Roman"/>
                      </a:endParaRPr>
                    </a:p>
                  </a:txBody>
                  <a:tcPr marL="44450" marR="44450" marT="0" marB="0" anchor="ctr"/>
                </a:tc>
              </a:tr>
            </a:tbl>
          </a:graphicData>
        </a:graphic>
      </p:graphicFrame>
    </p:spTree>
    <p:extLst>
      <p:ext uri="{BB962C8B-B14F-4D97-AF65-F5344CB8AC3E}">
        <p14:creationId xmlns:p14="http://schemas.microsoft.com/office/powerpoint/2010/main" val="234988358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96379434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8" name="7 Tabla"/>
          <p:cNvGraphicFramePr>
            <a:graphicFrameLocks noGrp="1"/>
          </p:cNvGraphicFramePr>
          <p:nvPr>
            <p:extLst>
              <p:ext uri="{D42A27DB-BD31-4B8C-83A1-F6EECF244321}">
                <p14:modId xmlns:p14="http://schemas.microsoft.com/office/powerpoint/2010/main" val="1466914546"/>
              </p:ext>
            </p:extLst>
          </p:nvPr>
        </p:nvGraphicFramePr>
        <p:xfrm>
          <a:off x="899592" y="1556792"/>
          <a:ext cx="7488918" cy="1843132"/>
        </p:xfrm>
        <a:graphic>
          <a:graphicData uri="http://schemas.openxmlformats.org/drawingml/2006/table">
            <a:tbl>
              <a:tblPr firstRow="1" firstCol="1" bandRow="1">
                <a:tableStyleId>{7DF18680-E054-41AD-8BC1-D1AEF772440D}</a:tableStyleId>
              </a:tblPr>
              <a:tblGrid>
                <a:gridCol w="1059572"/>
                <a:gridCol w="870973"/>
                <a:gridCol w="1625371"/>
                <a:gridCol w="870973"/>
                <a:gridCol w="612411"/>
                <a:gridCol w="839869"/>
                <a:gridCol w="1609749"/>
              </a:tblGrid>
              <a:tr h="564845">
                <a:tc>
                  <a:txBody>
                    <a:bodyPr/>
                    <a:lstStyle/>
                    <a:p>
                      <a:pPr>
                        <a:lnSpc>
                          <a:spcPct val="115000"/>
                        </a:lnSpc>
                        <a:spcAft>
                          <a:spcPts val="0"/>
                        </a:spcAft>
                      </a:pPr>
                      <a:r>
                        <a:rPr lang="es-EC" sz="1000" dirty="0">
                          <a:effectLst/>
                        </a:rPr>
                        <a:t>VARIABLE</a:t>
                      </a:r>
                      <a:endParaRPr lang="es-EC" sz="1100" dirty="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TIPO DE VARIABLE</a:t>
                      </a:r>
                      <a:endParaRPr lang="es-EC" sz="110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dirty="0">
                          <a:effectLst/>
                        </a:rPr>
                        <a:t>DEFINICIÓN OPERACIONAL</a:t>
                      </a:r>
                      <a:endParaRPr lang="es-EC" sz="1100" dirty="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INDICADOR</a:t>
                      </a:r>
                      <a:endParaRPr lang="es-EC" sz="110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NIVEL DE MEDICIÓN</a:t>
                      </a:r>
                      <a:endParaRPr lang="es-EC" sz="110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UNIDAD DE MEDIDA</a:t>
                      </a:r>
                      <a:endParaRPr lang="es-EC" sz="110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VALOR</a:t>
                      </a:r>
                      <a:endParaRPr lang="es-EC" sz="1100">
                        <a:effectLst/>
                        <a:latin typeface="Calibri"/>
                        <a:ea typeface="Times New Roman"/>
                        <a:cs typeface="Times New Roman"/>
                      </a:endParaRPr>
                    </a:p>
                  </a:txBody>
                  <a:tcPr marL="44454" marR="44454" marT="0" marB="0" anchor="ctr"/>
                </a:tc>
              </a:tr>
              <a:tr h="1278287">
                <a:tc>
                  <a:txBody>
                    <a:bodyPr/>
                    <a:lstStyle/>
                    <a:p>
                      <a:pPr>
                        <a:lnSpc>
                          <a:spcPct val="115000"/>
                        </a:lnSpc>
                        <a:spcAft>
                          <a:spcPts val="0"/>
                        </a:spcAft>
                      </a:pPr>
                      <a:r>
                        <a:rPr lang="es-EC" sz="1000">
                          <a:effectLst/>
                        </a:rPr>
                        <a:t>Nivel de cumplimiento</a:t>
                      </a:r>
                      <a:endParaRPr lang="es-EC" sz="110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Cualitativa discreta</a:t>
                      </a:r>
                      <a:endParaRPr lang="es-EC" sz="1100">
                        <a:effectLst/>
                        <a:latin typeface="Calibri"/>
                        <a:ea typeface="Times New Roman"/>
                        <a:cs typeface="Times New Roman"/>
                      </a:endParaRPr>
                    </a:p>
                  </a:txBody>
                  <a:tcPr marL="44454" marR="44454" marT="0" marB="0" anchor="ctr"/>
                </a:tc>
                <a:tc>
                  <a:txBody>
                    <a:bodyPr/>
                    <a:lstStyle/>
                    <a:p>
                      <a:pPr>
                        <a:lnSpc>
                          <a:spcPct val="115000"/>
                        </a:lnSpc>
                        <a:spcAft>
                          <a:spcPts val="0"/>
                        </a:spcAft>
                      </a:pPr>
                      <a:r>
                        <a:rPr lang="es-EC" sz="1000">
                          <a:effectLst/>
                        </a:rPr>
                        <a:t>Forma de determinar el nivel de cumplimiento de las actividades en un proceso</a:t>
                      </a:r>
                      <a:endParaRPr lang="es-EC" sz="1100">
                        <a:effectLst/>
                        <a:latin typeface="Calibri"/>
                        <a:ea typeface="Times New Roman"/>
                        <a:cs typeface="Times New Roman"/>
                      </a:endParaRPr>
                    </a:p>
                  </a:txBody>
                  <a:tcPr marL="44454" marR="44454" marT="0" marB="0" anchor="ctr"/>
                </a:tc>
                <a:tc>
                  <a:txBody>
                    <a:bodyPr/>
                    <a:lstStyle/>
                    <a:p>
                      <a:pPr algn="ctr">
                        <a:lnSpc>
                          <a:spcPct val="115000"/>
                        </a:lnSpc>
                        <a:spcAft>
                          <a:spcPts val="0"/>
                        </a:spcAft>
                      </a:pPr>
                      <a:r>
                        <a:rPr lang="es-EC" sz="1000">
                          <a:effectLst/>
                        </a:rPr>
                        <a:t>índice de cumplimiento</a:t>
                      </a:r>
                      <a:endParaRPr lang="es-EC" sz="1100">
                        <a:effectLst/>
                        <a:latin typeface="Calibri"/>
                        <a:ea typeface="Times New Roman"/>
                        <a:cs typeface="Times New Roman"/>
                      </a:endParaRPr>
                    </a:p>
                  </a:txBody>
                  <a:tcPr marL="44454" marR="44454" marT="0" marB="0" anchor="ctr"/>
                </a:tc>
                <a:tc>
                  <a:txBody>
                    <a:bodyPr/>
                    <a:lstStyle/>
                    <a:p>
                      <a:pPr algn="ctr">
                        <a:lnSpc>
                          <a:spcPct val="115000"/>
                        </a:lnSpc>
                        <a:spcAft>
                          <a:spcPts val="0"/>
                        </a:spcAft>
                      </a:pPr>
                      <a:r>
                        <a:rPr lang="es-EC" sz="1000">
                          <a:effectLst/>
                        </a:rPr>
                        <a:t>Ordinal</a:t>
                      </a:r>
                      <a:endParaRPr lang="es-EC" sz="1100">
                        <a:effectLst/>
                        <a:latin typeface="Calibri"/>
                        <a:ea typeface="Times New Roman"/>
                        <a:cs typeface="Times New Roman"/>
                      </a:endParaRPr>
                    </a:p>
                  </a:txBody>
                  <a:tcPr marL="44454" marR="44454" marT="0" marB="0" anchor="ctr"/>
                </a:tc>
                <a:tc>
                  <a:txBody>
                    <a:bodyPr/>
                    <a:lstStyle/>
                    <a:p>
                      <a:pPr algn="ctr">
                        <a:lnSpc>
                          <a:spcPct val="115000"/>
                        </a:lnSpc>
                        <a:spcAft>
                          <a:spcPts val="0"/>
                        </a:spcAft>
                      </a:pPr>
                      <a:r>
                        <a:rPr lang="es-EC" sz="1000">
                          <a:effectLst/>
                        </a:rPr>
                        <a:t>Grado de Cumplimiento</a:t>
                      </a:r>
                      <a:endParaRPr lang="es-EC" sz="1100">
                        <a:effectLst/>
                        <a:latin typeface="Calibri"/>
                        <a:ea typeface="Times New Roman"/>
                        <a:cs typeface="Times New Roman"/>
                      </a:endParaRPr>
                    </a:p>
                  </a:txBody>
                  <a:tcPr marL="44454" marR="44454" marT="0" marB="0" anchor="ctr"/>
                </a:tc>
                <a:tc>
                  <a:txBody>
                    <a:bodyPr/>
                    <a:lstStyle/>
                    <a:p>
                      <a:pPr algn="l">
                        <a:lnSpc>
                          <a:spcPct val="115000"/>
                        </a:lnSpc>
                        <a:spcAft>
                          <a:spcPts val="0"/>
                        </a:spcAft>
                      </a:pPr>
                      <a:r>
                        <a:rPr lang="es-EC" sz="1000" dirty="0" smtClean="0">
                          <a:effectLst/>
                        </a:rPr>
                        <a:t>0:Totalmente</a:t>
                      </a:r>
                      <a:r>
                        <a:rPr lang="es-EC" sz="1000" baseline="0" dirty="0" smtClean="0">
                          <a:effectLst/>
                        </a:rPr>
                        <a:t> en desacuerdo</a:t>
                      </a:r>
                      <a:endParaRPr lang="es-EC" sz="1100" dirty="0" smtClean="0">
                        <a:effectLst/>
                      </a:endParaRPr>
                    </a:p>
                    <a:p>
                      <a:pPr algn="l">
                        <a:lnSpc>
                          <a:spcPct val="115000"/>
                        </a:lnSpc>
                        <a:spcAft>
                          <a:spcPts val="0"/>
                        </a:spcAft>
                      </a:pPr>
                      <a:r>
                        <a:rPr lang="es-EC" sz="1000" dirty="0" smtClean="0">
                          <a:effectLst/>
                        </a:rPr>
                        <a:t>0.5:</a:t>
                      </a:r>
                      <a:r>
                        <a:rPr lang="es-EC" sz="1000" baseline="0" dirty="0" smtClean="0">
                          <a:effectLst/>
                        </a:rPr>
                        <a:t> Parcialmente de acuerdo</a:t>
                      </a:r>
                      <a:endParaRPr lang="es-EC" sz="1100" dirty="0" smtClean="0">
                        <a:effectLst/>
                      </a:endParaRPr>
                    </a:p>
                    <a:p>
                      <a:pPr algn="l">
                        <a:lnSpc>
                          <a:spcPct val="115000"/>
                        </a:lnSpc>
                        <a:spcAft>
                          <a:spcPts val="0"/>
                        </a:spcAft>
                      </a:pPr>
                      <a:r>
                        <a:rPr lang="es-EC" sz="1000" dirty="0" smtClean="0">
                          <a:effectLst/>
                        </a:rPr>
                        <a:t>1:</a:t>
                      </a:r>
                      <a:r>
                        <a:rPr lang="es-EC" sz="1000" baseline="0" dirty="0" smtClean="0">
                          <a:effectLst/>
                        </a:rPr>
                        <a:t> Totalmente de acuerdo</a:t>
                      </a:r>
                      <a:endParaRPr lang="es-EC" sz="1100" dirty="0" smtClean="0">
                        <a:effectLst/>
                      </a:endParaRPr>
                    </a:p>
                    <a:p>
                      <a:pPr algn="ctr">
                        <a:lnSpc>
                          <a:spcPct val="115000"/>
                        </a:lnSpc>
                        <a:spcAft>
                          <a:spcPts val="0"/>
                        </a:spcAft>
                      </a:pPr>
                      <a:endParaRPr lang="es-EC" sz="1100" dirty="0" smtClean="0">
                        <a:effectLst/>
                      </a:endParaRPr>
                    </a:p>
                  </a:txBody>
                  <a:tcPr marL="44454" marR="44454" marT="0" marB="0" anchor="ctr"/>
                </a:tc>
              </a:tr>
            </a:tbl>
          </a:graphicData>
        </a:graphic>
      </p:graphicFrame>
      <p:graphicFrame>
        <p:nvGraphicFramePr>
          <p:cNvPr id="10" name="9 Tabla"/>
          <p:cNvGraphicFramePr>
            <a:graphicFrameLocks noGrp="1"/>
          </p:cNvGraphicFramePr>
          <p:nvPr>
            <p:extLst>
              <p:ext uri="{D42A27DB-BD31-4B8C-83A1-F6EECF244321}">
                <p14:modId xmlns:p14="http://schemas.microsoft.com/office/powerpoint/2010/main" val="3143576658"/>
              </p:ext>
            </p:extLst>
          </p:nvPr>
        </p:nvGraphicFramePr>
        <p:xfrm>
          <a:off x="971600" y="3717032"/>
          <a:ext cx="7416826" cy="1512168"/>
        </p:xfrm>
        <a:graphic>
          <a:graphicData uri="http://schemas.openxmlformats.org/drawingml/2006/table">
            <a:tbl>
              <a:tblPr firstRow="1" firstCol="1" bandRow="1">
                <a:tableStyleId>{7DF18680-E054-41AD-8BC1-D1AEF772440D}</a:tableStyleId>
              </a:tblPr>
              <a:tblGrid>
                <a:gridCol w="1085074"/>
                <a:gridCol w="891935"/>
                <a:gridCol w="1664490"/>
                <a:gridCol w="891935"/>
                <a:gridCol w="891935"/>
                <a:gridCol w="891935"/>
                <a:gridCol w="1099522"/>
              </a:tblGrid>
              <a:tr h="432048">
                <a:tc>
                  <a:txBody>
                    <a:bodyPr/>
                    <a:lstStyle/>
                    <a:p>
                      <a:pPr>
                        <a:lnSpc>
                          <a:spcPct val="115000"/>
                        </a:lnSpc>
                        <a:spcAft>
                          <a:spcPts val="0"/>
                        </a:spcAft>
                      </a:pPr>
                      <a:r>
                        <a:rPr lang="es-EC" sz="1000" dirty="0">
                          <a:effectLst/>
                        </a:rPr>
                        <a:t>VARIABLE</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TIPO DE VARIABLE</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dirty="0">
                          <a:effectLst/>
                        </a:rPr>
                        <a:t>DEFINICIÓN OPERACIONAL</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INDICADOR</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NIVEL DE MEDICIÓN</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dirty="0">
                          <a:effectLst/>
                        </a:rPr>
                        <a:t>UNIDAD DE MEDIDA</a:t>
                      </a:r>
                      <a:endParaRPr lang="es-EC" sz="1100" dirty="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VALOR</a:t>
                      </a:r>
                      <a:endParaRPr lang="es-EC" sz="1100">
                        <a:effectLst/>
                        <a:latin typeface="Calibri"/>
                        <a:ea typeface="Times New Roman"/>
                        <a:cs typeface="Times New Roman"/>
                      </a:endParaRPr>
                    </a:p>
                  </a:txBody>
                  <a:tcPr marL="44450" marR="44450" marT="0" marB="0" anchor="ctr"/>
                </a:tc>
              </a:tr>
              <a:tr h="1080120">
                <a:tc>
                  <a:txBody>
                    <a:bodyPr/>
                    <a:lstStyle/>
                    <a:p>
                      <a:pPr>
                        <a:lnSpc>
                          <a:spcPct val="115000"/>
                        </a:lnSpc>
                        <a:spcAft>
                          <a:spcPts val="0"/>
                        </a:spcAft>
                      </a:pPr>
                      <a:r>
                        <a:rPr lang="es-EC" sz="1000">
                          <a:effectLst/>
                        </a:rPr>
                        <a:t>Criterio de Información</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a:effectLst/>
                        </a:rPr>
                        <a:t>Cuantitativa continua</a:t>
                      </a:r>
                      <a:endParaRPr lang="es-EC" sz="1100">
                        <a:effectLst/>
                        <a:latin typeface="Calibri"/>
                        <a:ea typeface="Times New Roman"/>
                        <a:cs typeface="Times New Roman"/>
                      </a:endParaRPr>
                    </a:p>
                  </a:txBody>
                  <a:tcPr marL="44450" marR="44450" marT="0" marB="0" anchor="ctr"/>
                </a:tc>
                <a:tc>
                  <a:txBody>
                    <a:bodyPr/>
                    <a:lstStyle/>
                    <a:p>
                      <a:pPr>
                        <a:lnSpc>
                          <a:spcPct val="115000"/>
                        </a:lnSpc>
                        <a:spcAft>
                          <a:spcPts val="0"/>
                        </a:spcAft>
                      </a:pPr>
                      <a:r>
                        <a:rPr lang="es-EC" sz="1000" dirty="0">
                          <a:effectLst/>
                        </a:rPr>
                        <a:t>Forma de identificar el nivel de desarrollo de los requerimientos de información</a:t>
                      </a:r>
                      <a:endParaRPr lang="es-EC" sz="1100" dirty="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1000">
                          <a:effectLst/>
                        </a:rPr>
                        <a:t>Porcentaje de desarrollo de un criterio de información</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1000">
                          <a:effectLst/>
                        </a:rPr>
                        <a:t>De razón o proporción</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1000">
                          <a:effectLst/>
                        </a:rPr>
                        <a:t>%</a:t>
                      </a:r>
                      <a:endParaRPr lang="es-EC" sz="1100">
                        <a:effectLst/>
                        <a:latin typeface="Calibri"/>
                        <a:ea typeface="Times New Roman"/>
                        <a:cs typeface="Times New Roman"/>
                      </a:endParaRPr>
                    </a:p>
                  </a:txBody>
                  <a:tcPr marL="44450" marR="44450" marT="0" marB="0" anchor="ctr"/>
                </a:tc>
                <a:tc>
                  <a:txBody>
                    <a:bodyPr/>
                    <a:lstStyle/>
                    <a:p>
                      <a:pPr algn="ctr">
                        <a:lnSpc>
                          <a:spcPct val="115000"/>
                        </a:lnSpc>
                        <a:spcAft>
                          <a:spcPts val="0"/>
                        </a:spcAft>
                      </a:pPr>
                      <a:r>
                        <a:rPr lang="es-EC" sz="1000" dirty="0">
                          <a:effectLst/>
                        </a:rPr>
                        <a:t>De  0 a 100% </a:t>
                      </a:r>
                      <a:endParaRPr lang="es-EC" sz="1100" dirty="0">
                        <a:effectLst/>
                        <a:latin typeface="Calibri"/>
                        <a:ea typeface="Times New Roman"/>
                        <a:cs typeface="Times New Roman"/>
                      </a:endParaRPr>
                    </a:p>
                  </a:txBody>
                  <a:tcPr marL="44450" marR="44450" marT="0" marB="0" anchor="ctr"/>
                </a:tc>
              </a:tr>
            </a:tbl>
          </a:graphicData>
        </a:graphic>
      </p:graphicFrame>
    </p:spTree>
    <p:extLst>
      <p:ext uri="{BB962C8B-B14F-4D97-AF65-F5344CB8AC3E}">
        <p14:creationId xmlns:p14="http://schemas.microsoft.com/office/powerpoint/2010/main" val="155921384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55358555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4098" name="Picture 2"/>
          <p:cNvPicPr>
            <a:picLocks noChangeAspect="1" noChangeArrowheads="1"/>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7668344" y="1580382"/>
            <a:ext cx="1493893" cy="18176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9" name="8 Diagrama"/>
          <p:cNvGraphicFramePr/>
          <p:nvPr>
            <p:extLst>
              <p:ext uri="{D42A27DB-BD31-4B8C-83A1-F6EECF244321}">
                <p14:modId xmlns:p14="http://schemas.microsoft.com/office/powerpoint/2010/main" val="1889792805"/>
              </p:ext>
            </p:extLst>
          </p:nvPr>
        </p:nvGraphicFramePr>
        <p:xfrm>
          <a:off x="519517" y="908720"/>
          <a:ext cx="8136904" cy="108012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aphicFrame>
        <p:nvGraphicFramePr>
          <p:cNvPr id="12" name="11 Diagrama"/>
          <p:cNvGraphicFramePr/>
          <p:nvPr>
            <p:extLst>
              <p:ext uri="{D42A27DB-BD31-4B8C-83A1-F6EECF244321}">
                <p14:modId xmlns:p14="http://schemas.microsoft.com/office/powerpoint/2010/main" val="1948669162"/>
              </p:ext>
            </p:extLst>
          </p:nvPr>
        </p:nvGraphicFramePr>
        <p:xfrm>
          <a:off x="467544" y="1739827"/>
          <a:ext cx="7416824" cy="4024962"/>
        </p:xfrm>
        <a:graphic>
          <a:graphicData uri="http://schemas.openxmlformats.org/drawingml/2006/diagram">
            <dgm:relIds xmlns:dgm="http://schemas.openxmlformats.org/drawingml/2006/diagram" xmlns:r="http://schemas.openxmlformats.org/officeDocument/2006/relationships" r:dm="rId16" r:lo="rId17" r:qs="rId18" r:cs="rId19"/>
          </a:graphicData>
        </a:graphic>
      </p:graphicFrame>
    </p:spTree>
    <p:extLst>
      <p:ext uri="{BB962C8B-B14F-4D97-AF65-F5344CB8AC3E}">
        <p14:creationId xmlns:p14="http://schemas.microsoft.com/office/powerpoint/2010/main" val="73459644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sp>
        <p:nvSpPr>
          <p:cNvPr id="23" name="TextBox 22"/>
          <p:cNvSpPr txBox="1"/>
          <p:nvPr/>
        </p:nvSpPr>
        <p:spPr>
          <a:xfrm>
            <a:off x="319895" y="1196752"/>
            <a:ext cx="8225820" cy="1930016"/>
          </a:xfrm>
          <a:prstGeom prst="rect">
            <a:avLst/>
          </a:prstGeom>
          <a:noFill/>
        </p:spPr>
        <p:txBody>
          <a:bodyPr wrap="square" lIns="91440" rtlCol="0">
            <a:noAutofit/>
          </a:bodyPr>
          <a:lstStyle/>
          <a:p>
            <a:pPr marL="457200" indent="-457200" algn="just">
              <a:buFont typeface="Arial" pitchFamily="34" charset="0"/>
              <a:buChar char="•"/>
              <a:defRPr/>
            </a:pPr>
            <a:endParaRPr lang="es-MX" sz="2000" dirty="0">
              <a:solidFill>
                <a:srgbClr val="262626">
                  <a:lumMod val="75000"/>
                  <a:lumOff val="25000"/>
                </a:srgbClr>
              </a:solidFill>
            </a:endParaRPr>
          </a:p>
          <a:p>
            <a:pPr marL="342900" indent="-342900">
              <a:buFont typeface="Arial" pitchFamily="34" charset="0"/>
              <a:buChar char="•"/>
              <a:defRPr/>
            </a:pPr>
            <a:r>
              <a:rPr lang="es-MX" sz="2000" b="1" dirty="0" smtClean="0">
                <a:solidFill>
                  <a:srgbClr val="595959">
                    <a:lumMod val="75000"/>
                  </a:srgbClr>
                </a:solidFill>
              </a:rPr>
              <a:t>Investigación  </a:t>
            </a:r>
            <a:r>
              <a:rPr lang="es-MX" sz="2000" b="1" dirty="0">
                <a:solidFill>
                  <a:srgbClr val="595959">
                    <a:lumMod val="75000"/>
                  </a:srgbClr>
                </a:solidFill>
              </a:rPr>
              <a:t>Correlacional</a:t>
            </a:r>
            <a:r>
              <a:rPr lang="es-MX" sz="2000" dirty="0">
                <a:solidFill>
                  <a:srgbClr val="595959">
                    <a:lumMod val="75000"/>
                  </a:srgbClr>
                </a:solidFill>
              </a:rPr>
              <a:t>, </a:t>
            </a:r>
            <a:r>
              <a:rPr lang="es-MX" sz="2000" dirty="0" smtClean="0">
                <a:solidFill>
                  <a:srgbClr val="595959">
                    <a:lumMod val="75000"/>
                  </a:srgbClr>
                </a:solidFill>
              </a:rPr>
              <a:t> </a:t>
            </a:r>
            <a:r>
              <a:rPr lang="es-MX" sz="2000" dirty="0">
                <a:solidFill>
                  <a:srgbClr val="595959">
                    <a:lumMod val="75000"/>
                  </a:srgbClr>
                </a:solidFill>
              </a:rPr>
              <a:t>es un tipo de estudio que tiene como propósito evaluar la relación que exista entre dos o más variables en un contexto en particular. </a:t>
            </a:r>
          </a:p>
          <a:p>
            <a:pPr marL="457200" indent="-457200" algn="just">
              <a:buFont typeface="Arial" pitchFamily="34" charset="0"/>
              <a:buChar char="•"/>
              <a:defRPr/>
            </a:pPr>
            <a:endParaRPr lang="es-EC" sz="2000" dirty="0">
              <a:solidFill>
                <a:srgbClr val="262626">
                  <a:lumMod val="75000"/>
                  <a:lumOff val="25000"/>
                </a:srgbClr>
              </a:solidFill>
            </a:endParaRPr>
          </a:p>
        </p:txBody>
      </p:sp>
      <p:graphicFrame>
        <p:nvGraphicFramePr>
          <p:cNvPr id="2" name="1 Diagrama"/>
          <p:cNvGraphicFramePr/>
          <p:nvPr>
            <p:extLst>
              <p:ext uri="{D42A27DB-BD31-4B8C-83A1-F6EECF244321}">
                <p14:modId xmlns:p14="http://schemas.microsoft.com/office/powerpoint/2010/main" val="64762557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3428620044"/>
              </p:ext>
            </p:extLst>
          </p:nvPr>
        </p:nvGraphicFramePr>
        <p:xfrm>
          <a:off x="459090" y="2564904"/>
          <a:ext cx="8433390" cy="309634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82261308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aphicFrame>
        <p:nvGraphicFramePr>
          <p:cNvPr id="7" name="6 Diagrama"/>
          <p:cNvGraphicFramePr/>
          <p:nvPr>
            <p:extLst>
              <p:ext uri="{D42A27DB-BD31-4B8C-83A1-F6EECF244321}">
                <p14:modId xmlns:p14="http://schemas.microsoft.com/office/powerpoint/2010/main" val="1341570271"/>
              </p:ext>
            </p:extLst>
          </p:nvPr>
        </p:nvGraphicFramePr>
        <p:xfrm>
          <a:off x="0" y="980728"/>
          <a:ext cx="8964488" cy="453650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246173115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spTree>
    <p:extLst>
      <p:ext uri="{BB962C8B-B14F-4D97-AF65-F5344CB8AC3E}">
        <p14:creationId xmlns:p14="http://schemas.microsoft.com/office/powerpoint/2010/main" val="372756207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5" name="4 Diagrama"/>
          <p:cNvGraphicFramePr/>
          <p:nvPr>
            <p:extLst>
              <p:ext uri="{D42A27DB-BD31-4B8C-83A1-F6EECF244321}">
                <p14:modId xmlns:p14="http://schemas.microsoft.com/office/powerpoint/2010/main" val="1995148049"/>
              </p:ext>
            </p:extLst>
          </p:nvPr>
        </p:nvGraphicFramePr>
        <p:xfrm>
          <a:off x="179512" y="1196752"/>
          <a:ext cx="8640960" cy="410445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2" name="1 Diagrama"/>
          <p:cNvGraphicFramePr/>
          <p:nvPr>
            <p:extLst>
              <p:ext uri="{D42A27DB-BD31-4B8C-83A1-F6EECF244321}">
                <p14:modId xmlns:p14="http://schemas.microsoft.com/office/powerpoint/2010/main" val="113793981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4" action="ppaction://hlinksldjump"/>
              </a:rPr>
              <a:t>&lt;&lt; AGENDA</a:t>
            </a:r>
            <a:endParaRPr lang="es-EC" dirty="0">
              <a:solidFill>
                <a:srgbClr val="FFC000"/>
              </a:solidFill>
            </a:endParaRPr>
          </a:p>
        </p:txBody>
      </p:sp>
    </p:spTree>
    <p:extLst>
      <p:ext uri="{BB962C8B-B14F-4D97-AF65-F5344CB8AC3E}">
        <p14:creationId xmlns:p14="http://schemas.microsoft.com/office/powerpoint/2010/main" val="59319091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sp>
        <p:nvSpPr>
          <p:cNvPr id="23" name="TextBox 22"/>
          <p:cNvSpPr txBox="1"/>
          <p:nvPr/>
        </p:nvSpPr>
        <p:spPr>
          <a:xfrm>
            <a:off x="319895" y="1196752"/>
            <a:ext cx="8225820" cy="1930016"/>
          </a:xfrm>
          <a:prstGeom prst="rect">
            <a:avLst/>
          </a:prstGeom>
          <a:noFill/>
        </p:spPr>
        <p:txBody>
          <a:bodyPr wrap="square" lIns="91440" rtlCol="0">
            <a:noAutofit/>
          </a:bodyPr>
          <a:lstStyle/>
          <a:p>
            <a:pPr marL="457200" indent="-457200" algn="just">
              <a:buFont typeface="Arial" pitchFamily="34" charset="0"/>
              <a:buChar char="•"/>
              <a:defRPr/>
            </a:pPr>
            <a:endParaRPr lang="es-MX" sz="2200" dirty="0">
              <a:solidFill>
                <a:srgbClr val="262626">
                  <a:lumMod val="75000"/>
                  <a:lumOff val="25000"/>
                </a:srgbClr>
              </a:solidFill>
            </a:endParaRPr>
          </a:p>
          <a:p>
            <a:pPr algn="just">
              <a:defRPr/>
            </a:pPr>
            <a:r>
              <a:rPr lang="es-EC" sz="2000" b="1" dirty="0">
                <a:solidFill>
                  <a:srgbClr val="262626">
                    <a:lumMod val="75000"/>
                    <a:lumOff val="25000"/>
                  </a:srgbClr>
                </a:solidFill>
              </a:rPr>
              <a:t>PRESUPUESTO:</a:t>
            </a:r>
          </a:p>
          <a:p>
            <a:pPr algn="just">
              <a:defRPr/>
            </a:pPr>
            <a:endParaRPr lang="es-EC" sz="2000" dirty="0" smtClean="0">
              <a:solidFill>
                <a:srgbClr val="262626">
                  <a:lumMod val="75000"/>
                  <a:lumOff val="25000"/>
                </a:srgbClr>
              </a:solidFill>
            </a:endParaRPr>
          </a:p>
        </p:txBody>
      </p:sp>
      <p:graphicFrame>
        <p:nvGraphicFramePr>
          <p:cNvPr id="2" name="1 Diagrama"/>
          <p:cNvGraphicFramePr/>
          <p:nvPr>
            <p:extLst>
              <p:ext uri="{D42A27DB-BD31-4B8C-83A1-F6EECF244321}">
                <p14:modId xmlns:p14="http://schemas.microsoft.com/office/powerpoint/2010/main" val="183598879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Tabla"/>
          <p:cNvGraphicFramePr>
            <a:graphicFrameLocks noGrp="1"/>
          </p:cNvGraphicFramePr>
          <p:nvPr>
            <p:extLst>
              <p:ext uri="{D42A27DB-BD31-4B8C-83A1-F6EECF244321}">
                <p14:modId xmlns:p14="http://schemas.microsoft.com/office/powerpoint/2010/main" val="4002460257"/>
              </p:ext>
            </p:extLst>
          </p:nvPr>
        </p:nvGraphicFramePr>
        <p:xfrm>
          <a:off x="2312876" y="1484784"/>
          <a:ext cx="4707396" cy="3830822"/>
        </p:xfrm>
        <a:graphic>
          <a:graphicData uri="http://schemas.openxmlformats.org/drawingml/2006/table">
            <a:tbl>
              <a:tblPr firstRow="1" firstCol="1" bandRow="1">
                <a:tableStyleId>{7DF18680-E054-41AD-8BC1-D1AEF772440D}</a:tableStyleId>
              </a:tblPr>
              <a:tblGrid>
                <a:gridCol w="818964"/>
                <a:gridCol w="2247611"/>
                <a:gridCol w="821589"/>
                <a:gridCol w="819232"/>
              </a:tblGrid>
              <a:tr h="820892">
                <a:tc>
                  <a:txBody>
                    <a:bodyPr/>
                    <a:lstStyle/>
                    <a:p>
                      <a:pPr algn="ctr">
                        <a:lnSpc>
                          <a:spcPct val="150000"/>
                        </a:lnSpc>
                        <a:spcAft>
                          <a:spcPts val="0"/>
                        </a:spcAft>
                      </a:pPr>
                      <a:r>
                        <a:rPr lang="es-MX" sz="1100" dirty="0">
                          <a:effectLst/>
                        </a:rPr>
                        <a:t>CANTIDAD</a:t>
                      </a:r>
                      <a:endParaRPr lang="es-EC" sz="1100" dirty="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DETALLE</a:t>
                      </a:r>
                      <a:endParaRPr lang="es-EC" sz="1100" dirty="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VALOR UNITARIO (USD)</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VALOR TOTAL (USD)</a:t>
                      </a:r>
                      <a:endParaRPr lang="es-EC" sz="110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4</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Resmas de papel </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4,50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18,00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4</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Anillados </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2,50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10,00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500</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dirty="0">
                          <a:effectLst/>
                        </a:rPr>
                        <a:t>Impresiones </a:t>
                      </a:r>
                      <a:endParaRPr lang="es-EC" sz="1100" dirty="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0,10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50,00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4</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Empastados </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85,00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340,00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2</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Juegos de cartuchos de impresora</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40,00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80,00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10</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Carpetas</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0,70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7,00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10</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Papel Politécnico</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0,70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7,00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a:effectLst/>
                        </a:rPr>
                        <a:t>1</a:t>
                      </a:r>
                      <a:endParaRPr lang="es-EC" sz="110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Derechos de Grado</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400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400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dirty="0">
                          <a:effectLst/>
                        </a:rPr>
                        <a:t>6</a:t>
                      </a:r>
                      <a:endParaRPr lang="es-EC" sz="1100" dirty="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Internet </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19,90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119,40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dirty="0">
                          <a:effectLst/>
                        </a:rPr>
                        <a:t>20</a:t>
                      </a:r>
                      <a:endParaRPr lang="es-EC" sz="1100" dirty="0">
                        <a:effectLst/>
                        <a:latin typeface="Calibri"/>
                        <a:ea typeface="Times New Roman"/>
                        <a:cs typeface="Times New Roman"/>
                      </a:endParaRPr>
                    </a:p>
                  </a:txBody>
                  <a:tcPr marL="68590" marR="68590" marT="0" marB="0"/>
                </a:tc>
                <a:tc>
                  <a:txBody>
                    <a:bodyPr/>
                    <a:lstStyle/>
                    <a:p>
                      <a:pPr>
                        <a:lnSpc>
                          <a:spcPct val="150000"/>
                        </a:lnSpc>
                        <a:spcAft>
                          <a:spcPts val="0"/>
                        </a:spcAft>
                      </a:pPr>
                      <a:r>
                        <a:rPr lang="es-MX" sz="1100">
                          <a:effectLst/>
                        </a:rPr>
                        <a:t>Movilización </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a:effectLst/>
                        </a:rPr>
                        <a:t>10,00</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MX" sz="1100" dirty="0">
                          <a:effectLst/>
                        </a:rPr>
                        <a:t>200,00</a:t>
                      </a:r>
                      <a:endParaRPr lang="es-EC" sz="1100" dirty="0">
                        <a:effectLst/>
                        <a:latin typeface="Calibri"/>
                        <a:ea typeface="Times New Roman"/>
                        <a:cs typeface="Times New Roman"/>
                      </a:endParaRPr>
                    </a:p>
                  </a:txBody>
                  <a:tcPr marL="68590" marR="68590" marT="0" marB="0"/>
                </a:tc>
              </a:tr>
              <a:tr h="273630">
                <a:tc>
                  <a:txBody>
                    <a:bodyPr/>
                    <a:lstStyle/>
                    <a:p>
                      <a:pPr algn="ctr">
                        <a:lnSpc>
                          <a:spcPct val="150000"/>
                        </a:lnSpc>
                        <a:spcAft>
                          <a:spcPts val="0"/>
                        </a:spcAft>
                      </a:pPr>
                      <a:r>
                        <a:rPr lang="es-MX" sz="1100" dirty="0">
                          <a:effectLst/>
                        </a:rPr>
                        <a:t> </a:t>
                      </a:r>
                      <a:endParaRPr lang="es-EC" sz="1100" dirty="0">
                        <a:effectLst/>
                        <a:latin typeface="Calibri"/>
                        <a:ea typeface="Times New Roman"/>
                        <a:cs typeface="Times New Roman"/>
                      </a:endParaRPr>
                    </a:p>
                  </a:txBody>
                  <a:tcPr marL="68590" marR="68590" marT="0" marB="0"/>
                </a:tc>
                <a:tc>
                  <a:txBody>
                    <a:bodyPr/>
                    <a:lstStyle/>
                    <a:p>
                      <a:pPr>
                        <a:lnSpc>
                          <a:spcPct val="115000"/>
                        </a:lnSpc>
                        <a:spcAft>
                          <a:spcPts val="0"/>
                        </a:spcAft>
                      </a:pPr>
                      <a:r>
                        <a:rPr lang="es-MX" sz="1100" dirty="0">
                          <a:effectLst/>
                        </a:rPr>
                        <a:t>TOTAL</a:t>
                      </a:r>
                      <a:endParaRPr lang="es-EC" sz="1100" b="1" dirty="0">
                        <a:effectLst/>
                        <a:latin typeface="Calibri"/>
                        <a:ea typeface="Times New Roman"/>
                        <a:cs typeface="Times New Roman"/>
                      </a:endParaRPr>
                    </a:p>
                  </a:txBody>
                  <a:tcPr marL="68590" marR="68590" marT="0" marB="0"/>
                </a:tc>
                <a:tc>
                  <a:txBody>
                    <a:bodyPr/>
                    <a:lstStyle/>
                    <a:p>
                      <a:pPr>
                        <a:lnSpc>
                          <a:spcPct val="115000"/>
                        </a:lnSpc>
                        <a:spcAft>
                          <a:spcPts val="0"/>
                        </a:spcAft>
                      </a:pPr>
                      <a:r>
                        <a:rPr lang="es-MX" sz="1100">
                          <a:effectLst/>
                        </a:rPr>
                        <a:t> </a:t>
                      </a:r>
                      <a:endParaRPr lang="es-EC" sz="1100">
                        <a:effectLst/>
                        <a:latin typeface="Calibri"/>
                        <a:ea typeface="Times New Roman"/>
                        <a:cs typeface="Times New Roman"/>
                      </a:endParaRPr>
                    </a:p>
                  </a:txBody>
                  <a:tcPr marL="68590" marR="68590" marT="0" marB="0"/>
                </a:tc>
                <a:tc>
                  <a:txBody>
                    <a:bodyPr/>
                    <a:lstStyle/>
                    <a:p>
                      <a:pPr algn="ctr">
                        <a:lnSpc>
                          <a:spcPct val="150000"/>
                        </a:lnSpc>
                        <a:spcAft>
                          <a:spcPts val="0"/>
                        </a:spcAft>
                      </a:pPr>
                      <a:r>
                        <a:rPr lang="es-EC" sz="1100" b="1" i="0" dirty="0" smtClean="0">
                          <a:solidFill>
                            <a:schemeClr val="tx2">
                              <a:lumMod val="75000"/>
                            </a:schemeClr>
                          </a:solidFill>
                          <a:effectLst/>
                          <a:latin typeface="Calibri"/>
                          <a:ea typeface="Times New Roman"/>
                          <a:cs typeface="Times New Roman"/>
                        </a:rPr>
                        <a:t>1.031,40</a:t>
                      </a:r>
                      <a:endParaRPr lang="es-EC" sz="1100" b="1" i="0" dirty="0">
                        <a:solidFill>
                          <a:schemeClr val="tx2">
                            <a:lumMod val="75000"/>
                          </a:schemeClr>
                        </a:solidFill>
                        <a:effectLst/>
                        <a:latin typeface="Calibri"/>
                        <a:ea typeface="Times New Roman"/>
                        <a:cs typeface="Times New Roman"/>
                      </a:endParaRPr>
                    </a:p>
                  </a:txBody>
                  <a:tcPr marL="68590" marR="68590" marT="0" marB="0"/>
                </a:tc>
              </a:tr>
            </a:tbl>
          </a:graphicData>
        </a:graphic>
      </p:graphicFrame>
    </p:spTree>
    <p:extLst>
      <p:ext uri="{BB962C8B-B14F-4D97-AF65-F5344CB8AC3E}">
        <p14:creationId xmlns:p14="http://schemas.microsoft.com/office/powerpoint/2010/main" val="134010281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64306382"/>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15383" y="656594"/>
            <a:ext cx="8313234" cy="846386"/>
          </a:xfrm>
          <a:prstGeom prst="rect">
            <a:avLst/>
          </a:prstGeom>
          <a:noFill/>
          <a:ln>
            <a:noFill/>
          </a:ln>
        </p:spPr>
        <p:txBody>
          <a:bodyPr wrap="square" tIns="0" bIns="0" rtlCol="0" anchor="b" anchorCtr="0">
            <a:normAutofit/>
          </a:bodyPr>
          <a:lstStyle/>
          <a:p>
            <a:r>
              <a:rPr sz="5500" b="1" spc="-150" dirty="0" smtClean="0">
                <a:solidFill>
                  <a:prstClr val="white">
                    <a:lumMod val="85000"/>
                  </a:prstClr>
                </a:solidFill>
                <a:latin typeface="Arial" pitchFamily="34" charset="0"/>
                <a:cs typeface="Arial" pitchFamily="34" charset="0"/>
              </a:rPr>
              <a:t>AGENDA</a:t>
            </a:r>
            <a:endParaRPr sz="5500" b="1" spc="-150" dirty="0">
              <a:solidFill>
                <a:prstClr val="white">
                  <a:lumMod val="85000"/>
                </a:prst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Tree>
    <p:extLst>
      <p:ext uri="{BB962C8B-B14F-4D97-AF65-F5344CB8AC3E}">
        <p14:creationId xmlns:p14="http://schemas.microsoft.com/office/powerpoint/2010/main" val="408293228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200" dirty="0" smtClean="0">
                <a:solidFill>
                  <a:schemeClr val="tx1">
                    <a:lumMod val="75000"/>
                    <a:lumOff val="25000"/>
                  </a:schemeClr>
                </a:solidFill>
              </a:rPr>
              <a:t>GRACIAS</a:t>
            </a:r>
            <a:r>
              <a:rPr lang="es-EC" sz="3200" dirty="0" smtClean="0">
                <a:solidFill>
                  <a:schemeClr val="tx1">
                    <a:lumMod val="75000"/>
                    <a:lumOff val="25000"/>
                  </a:schemeClr>
                </a:solidFill>
              </a:rPr>
              <a:t>…!</a:t>
            </a:r>
            <a:endParaRPr sz="3200" dirty="0">
              <a:solidFill>
                <a:schemeClr val="tx1">
                  <a:lumMod val="75000"/>
                  <a:lumOff val="25000"/>
                </a:schemeClr>
              </a:solidFill>
            </a:endParaRPr>
          </a:p>
        </p:txBody>
      </p:sp>
      <p:graphicFrame>
        <p:nvGraphicFramePr>
          <p:cNvPr id="2" name="1 Diagrama"/>
          <p:cNvGraphicFramePr/>
          <p:nvPr>
            <p:extLst>
              <p:ext uri="{D42A27DB-BD31-4B8C-83A1-F6EECF244321}">
                <p14:modId xmlns:p14="http://schemas.microsoft.com/office/powerpoint/2010/main" val="51649271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Tree>
    <p:extLst>
      <p:ext uri="{BB962C8B-B14F-4D97-AF65-F5344CB8AC3E}">
        <p14:creationId xmlns:p14="http://schemas.microsoft.com/office/powerpoint/2010/main" val="281092264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07637257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5122" name="Picture 2"/>
          <p:cNvPicPr>
            <a:picLocks noChangeAspect="1" noChangeArrowheads="1"/>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7812360" y="980728"/>
            <a:ext cx="1372872" cy="16771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 name="9 Diagrama"/>
          <p:cNvGraphicFramePr/>
          <p:nvPr>
            <p:extLst>
              <p:ext uri="{D42A27DB-BD31-4B8C-83A1-F6EECF244321}">
                <p14:modId xmlns:p14="http://schemas.microsoft.com/office/powerpoint/2010/main" val="568040873"/>
              </p:ext>
            </p:extLst>
          </p:nvPr>
        </p:nvGraphicFramePr>
        <p:xfrm>
          <a:off x="159540" y="980728"/>
          <a:ext cx="7636943" cy="460851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extLst>
      <p:ext uri="{BB962C8B-B14F-4D97-AF65-F5344CB8AC3E}">
        <p14:creationId xmlns:p14="http://schemas.microsoft.com/office/powerpoint/2010/main" val="14285314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11353104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2272181084"/>
              </p:ext>
            </p:extLst>
          </p:nvPr>
        </p:nvGraphicFramePr>
        <p:xfrm>
          <a:off x="1979712" y="962986"/>
          <a:ext cx="5904657" cy="5580053"/>
        </p:xfrm>
        <a:graphic>
          <a:graphicData uri="http://schemas.openxmlformats.org/drawingml/2006/table">
            <a:tbl>
              <a:tblPr firstRow="1" firstCol="1" bandRow="1">
                <a:tableStyleId>{8799B23B-EC83-4686-B30A-512413B5E67A}</a:tableStyleId>
              </a:tblPr>
              <a:tblGrid>
                <a:gridCol w="2535019"/>
                <a:gridCol w="180202"/>
                <a:gridCol w="3009234"/>
                <a:gridCol w="180202"/>
              </a:tblGrid>
              <a:tr h="302495">
                <a:tc gridSpan="4">
                  <a:txBody>
                    <a:bodyPr/>
                    <a:lstStyle/>
                    <a:p>
                      <a:pPr algn="ctr">
                        <a:lnSpc>
                          <a:spcPct val="115000"/>
                        </a:lnSpc>
                        <a:spcAft>
                          <a:spcPts val="0"/>
                        </a:spcAft>
                      </a:pPr>
                      <a:r>
                        <a:rPr lang="es-MX" sz="1200" dirty="0">
                          <a:effectLst/>
                        </a:rPr>
                        <a:t>FORMULARIO NO. 1: DEFINICION DEL PROCESO</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dirty="0">
                          <a:effectLst/>
                        </a:rPr>
                        <a:t>DEFINICIÓN (Qué)</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dirty="0">
                          <a:effectLst/>
                        </a:rPr>
                        <a:t>CODIGO</a:t>
                      </a:r>
                      <a:endParaRPr lang="es-EC" sz="1200" b="0" dirty="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DOMINIO</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0" dirty="0">
                          <a:effectLst/>
                        </a:rPr>
                        <a:t>Nombre del Proceso </a:t>
                      </a:r>
                      <a:endParaRPr lang="es-EC" sz="1200" b="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1" dirty="0">
                          <a:effectLst/>
                        </a:rPr>
                        <a:t>OBJETIVO (Por qué)</a:t>
                      </a:r>
                      <a:endParaRPr lang="es-EC" sz="1200" b="1"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1" dirty="0">
                          <a:effectLst/>
                        </a:rPr>
                        <a:t>Criterios de Información afectados </a:t>
                      </a:r>
                      <a:endParaRPr lang="es-EC" sz="1200" b="1"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Efectividad</a:t>
                      </a:r>
                      <a:endParaRPr lang="es-EC" sz="1200" b="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dirty="0">
                          <a:effectLst/>
                        </a:rPr>
                        <a:t>Disponibilidad</a:t>
                      </a:r>
                      <a:endParaRPr lang="es-EC" sz="120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050">
                          <a:effectLst/>
                        </a:rPr>
                        <a:t> </a:t>
                      </a:r>
                      <a:endParaRPr lang="es-EC" sz="1050">
                        <a:effectLst/>
                        <a:latin typeface="Calibri"/>
                        <a:ea typeface="Times New Roman"/>
                        <a:cs typeface="Times New Roman"/>
                      </a:endParaRPr>
                    </a:p>
                  </a:txBody>
                  <a:tcPr marL="61364" marR="61364" marT="0" marB="0"/>
                </a:tc>
              </a:tr>
              <a:tr h="195880">
                <a:tc>
                  <a:txBody>
                    <a:bodyPr/>
                    <a:lstStyle/>
                    <a:p>
                      <a:pPr>
                        <a:lnSpc>
                          <a:spcPct val="115000"/>
                        </a:lnSpc>
                        <a:spcAft>
                          <a:spcPts val="0"/>
                        </a:spcAft>
                      </a:pPr>
                      <a:r>
                        <a:rPr lang="es-MX" sz="1200" b="0">
                          <a:effectLst/>
                        </a:rPr>
                        <a:t>Eficiencia</a:t>
                      </a:r>
                      <a:endParaRPr lang="es-EC" sz="1200" b="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dirty="0">
                          <a:effectLst/>
                        </a:rPr>
                        <a:t>Cumplimiento</a:t>
                      </a:r>
                      <a:endParaRPr lang="es-EC" sz="120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050">
                          <a:effectLst/>
                        </a:rPr>
                        <a:t> </a:t>
                      </a:r>
                      <a:endParaRPr lang="es-EC" sz="1050">
                        <a:effectLst/>
                        <a:latin typeface="Calibri"/>
                        <a:ea typeface="Times New Roman"/>
                        <a:cs typeface="Times New Roman"/>
                      </a:endParaRPr>
                    </a:p>
                  </a:txBody>
                  <a:tcPr marL="61364" marR="61364" marT="0" marB="0"/>
                </a:tc>
              </a:tr>
              <a:tr h="195880">
                <a:tc>
                  <a:txBody>
                    <a:bodyPr/>
                    <a:lstStyle/>
                    <a:p>
                      <a:pPr>
                        <a:lnSpc>
                          <a:spcPct val="115000"/>
                        </a:lnSpc>
                        <a:spcAft>
                          <a:spcPts val="0"/>
                        </a:spcAft>
                      </a:pPr>
                      <a:r>
                        <a:rPr lang="es-MX" sz="1200" b="0">
                          <a:effectLst/>
                        </a:rPr>
                        <a:t>Confidencialidad</a:t>
                      </a:r>
                      <a:endParaRPr lang="es-EC" sz="1200" b="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dirty="0">
                          <a:effectLst/>
                        </a:rPr>
                        <a:t>Confiabilidad</a:t>
                      </a:r>
                      <a:endParaRPr lang="es-EC" sz="120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050">
                          <a:effectLst/>
                        </a:rPr>
                        <a:t> </a:t>
                      </a:r>
                      <a:endParaRPr lang="es-EC" sz="1050">
                        <a:effectLst/>
                        <a:latin typeface="Calibri"/>
                        <a:ea typeface="Times New Roman"/>
                        <a:cs typeface="Times New Roman"/>
                      </a:endParaRPr>
                    </a:p>
                  </a:txBody>
                  <a:tcPr marL="61364" marR="61364" marT="0" marB="0"/>
                </a:tc>
              </a:tr>
              <a:tr h="195880">
                <a:tc>
                  <a:txBody>
                    <a:bodyPr/>
                    <a:lstStyle/>
                    <a:p>
                      <a:pPr>
                        <a:lnSpc>
                          <a:spcPct val="115000"/>
                        </a:lnSpc>
                        <a:spcAft>
                          <a:spcPts val="0"/>
                        </a:spcAft>
                      </a:pPr>
                      <a:r>
                        <a:rPr lang="es-MX" sz="1200" b="0">
                          <a:effectLst/>
                        </a:rPr>
                        <a:t>Integridad</a:t>
                      </a:r>
                      <a:endParaRPr lang="es-EC" sz="1200" b="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1364" marR="61364" marT="0" marB="0"/>
                </a:tc>
                <a:tc>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050">
                          <a:effectLst/>
                        </a:rPr>
                        <a:t> </a:t>
                      </a:r>
                      <a:endParaRPr lang="es-EC" sz="1050">
                        <a:effectLst/>
                        <a:latin typeface="Calibri"/>
                        <a:ea typeface="Times New Roman"/>
                        <a:cs typeface="Times New Roman"/>
                      </a:endParaRPr>
                    </a:p>
                  </a:txBody>
                  <a:tcPr marL="61364" marR="61364" marT="0" marB="0"/>
                </a:tc>
              </a:tr>
              <a:tr h="195880">
                <a:tc gridSpan="4">
                  <a:txBody>
                    <a:bodyPr/>
                    <a:lstStyle/>
                    <a:p>
                      <a:pPr>
                        <a:lnSpc>
                          <a:spcPct val="115000"/>
                        </a:lnSpc>
                        <a:spcAft>
                          <a:spcPts val="0"/>
                        </a:spcAft>
                      </a:pPr>
                      <a:r>
                        <a:rPr lang="es-MX" sz="1200" b="0">
                          <a:effectLst/>
                        </a:rPr>
                        <a:t>Requerimientos de negocio a alcanzar</a:t>
                      </a:r>
                      <a:endParaRPr lang="es-EC" sz="1200" b="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1" dirty="0">
                          <a:effectLst/>
                        </a:rPr>
                        <a:t>ROLES (Quién)</a:t>
                      </a:r>
                      <a:endParaRPr lang="es-EC" sz="1200" b="1"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dirty="0">
                          <a:effectLst/>
                        </a:rPr>
                        <a:t>Dueño</a:t>
                      </a:r>
                      <a:endParaRPr lang="es-EC" sz="1200" b="0" dirty="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Responsable </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Controlador </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Cliente</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Proveedor</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1" dirty="0">
                          <a:effectLst/>
                        </a:rPr>
                        <a:t>UBICACIÓN (Dónde)</a:t>
                      </a:r>
                      <a:endParaRPr lang="es-EC" sz="1200" b="1"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Ubicación </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0" dirty="0">
                          <a:effectLst/>
                        </a:rPr>
                        <a:t>TIEMPO (Cuándo)</a:t>
                      </a:r>
                      <a:endParaRPr lang="es-EC" sz="1200" b="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Ejecución  </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a:txBody>
                    <a:bodyPr/>
                    <a:lstStyle/>
                    <a:p>
                      <a:pPr>
                        <a:lnSpc>
                          <a:spcPct val="115000"/>
                        </a:lnSpc>
                        <a:spcAft>
                          <a:spcPts val="0"/>
                        </a:spcAft>
                      </a:pPr>
                      <a:r>
                        <a:rPr lang="es-MX" sz="1200" b="0">
                          <a:effectLst/>
                        </a:rPr>
                        <a:t>Frecuencia</a:t>
                      </a:r>
                      <a:endParaRPr lang="es-EC" sz="1200" b="0">
                        <a:effectLst/>
                        <a:latin typeface="Calibri"/>
                        <a:ea typeface="Times New Roman"/>
                        <a:cs typeface="Times New Roman"/>
                      </a:endParaRPr>
                    </a:p>
                  </a:txBody>
                  <a:tcPr marL="61364" marR="61364" marT="0" marB="0"/>
                </a:tc>
                <a:tc gridSpan="3">
                  <a:txBody>
                    <a:bodyPr/>
                    <a:lstStyle/>
                    <a:p>
                      <a:pPr algn="ctr">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r>
              <a:tr h="195880">
                <a:tc gridSpan="4">
                  <a:txBody>
                    <a:bodyPr/>
                    <a:lstStyle/>
                    <a:p>
                      <a:pPr>
                        <a:lnSpc>
                          <a:spcPct val="115000"/>
                        </a:lnSpc>
                        <a:spcAft>
                          <a:spcPts val="0"/>
                        </a:spcAft>
                      </a:pPr>
                      <a:r>
                        <a:rPr lang="es-MX" sz="1200" b="1" dirty="0">
                          <a:effectLst/>
                        </a:rPr>
                        <a:t>RECURSOS (Cómo)</a:t>
                      </a:r>
                      <a:endParaRPr lang="es-EC" sz="1200" b="1" dirty="0">
                        <a:effectLst/>
                        <a:latin typeface="Calibri"/>
                        <a:ea typeface="Times New Roman"/>
                        <a:cs typeface="Times New Roman"/>
                      </a:endParaRPr>
                    </a:p>
                  </a:txBody>
                  <a:tcPr marL="61364" marR="61364" marT="0" marB="0"/>
                </a:tc>
                <a:tc hMerge="1">
                  <a:txBody>
                    <a:bodyPr/>
                    <a:lstStyle/>
                    <a:p>
                      <a:endParaRPr lang="es-EC"/>
                    </a:p>
                  </a:txBody>
                  <a:tcPr/>
                </a:tc>
                <a:tc hMerge="1">
                  <a:txBody>
                    <a:bodyPr/>
                    <a:lstStyle/>
                    <a:p>
                      <a:endParaRPr lang="es-EC"/>
                    </a:p>
                  </a:txBody>
                  <a:tcPr/>
                </a:tc>
                <a:tc hMerge="1">
                  <a:txBody>
                    <a:bodyPr/>
                    <a:lstStyle/>
                    <a:p>
                      <a:endParaRPr lang="es-EC"/>
                    </a:p>
                  </a:txBody>
                  <a:tcPr/>
                </a:tc>
              </a:tr>
              <a:tr h="230070">
                <a:tc>
                  <a:txBody>
                    <a:bodyPr/>
                    <a:lstStyle/>
                    <a:p>
                      <a:pPr>
                        <a:lnSpc>
                          <a:spcPct val="115000"/>
                        </a:lnSpc>
                        <a:spcAft>
                          <a:spcPts val="0"/>
                        </a:spcAft>
                      </a:pPr>
                      <a:r>
                        <a:rPr lang="es-MX" sz="1200" b="0">
                          <a:effectLst/>
                        </a:rPr>
                        <a:t>Aplicaciones</a:t>
                      </a:r>
                      <a:endParaRPr lang="es-EC" sz="1200" b="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dirty="0">
                          <a:effectLst/>
                        </a:rPr>
                        <a:t>Infraestructura</a:t>
                      </a:r>
                      <a:endParaRPr lang="es-EC" sz="120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050">
                          <a:effectLst/>
                        </a:rPr>
                        <a:t> </a:t>
                      </a:r>
                      <a:endParaRPr lang="es-EC" sz="1050">
                        <a:effectLst/>
                        <a:latin typeface="Calibri"/>
                        <a:ea typeface="Times New Roman"/>
                        <a:cs typeface="Times New Roman"/>
                      </a:endParaRPr>
                    </a:p>
                  </a:txBody>
                  <a:tcPr marL="61364" marR="61364" marT="0" marB="0"/>
                </a:tc>
              </a:tr>
              <a:tr h="195880">
                <a:tc>
                  <a:txBody>
                    <a:bodyPr/>
                    <a:lstStyle/>
                    <a:p>
                      <a:pPr>
                        <a:lnSpc>
                          <a:spcPct val="115000"/>
                        </a:lnSpc>
                        <a:spcAft>
                          <a:spcPts val="0"/>
                        </a:spcAft>
                      </a:pPr>
                      <a:r>
                        <a:rPr lang="es-MX" sz="1200" b="0" dirty="0">
                          <a:effectLst/>
                        </a:rPr>
                        <a:t>Información </a:t>
                      </a:r>
                      <a:endParaRPr lang="es-EC" sz="1200" b="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200" dirty="0">
                          <a:effectLst/>
                        </a:rPr>
                        <a:t>Personas </a:t>
                      </a:r>
                      <a:endParaRPr lang="es-EC" sz="1200" dirty="0">
                        <a:effectLst/>
                        <a:latin typeface="Calibri"/>
                        <a:ea typeface="Times New Roman"/>
                        <a:cs typeface="Times New Roman"/>
                      </a:endParaRPr>
                    </a:p>
                  </a:txBody>
                  <a:tcPr marL="61364" marR="61364" marT="0" marB="0"/>
                </a:tc>
                <a:tc>
                  <a:txBody>
                    <a:bodyPr/>
                    <a:lstStyle/>
                    <a:p>
                      <a:pPr>
                        <a:lnSpc>
                          <a:spcPct val="115000"/>
                        </a:lnSpc>
                        <a:spcAft>
                          <a:spcPts val="0"/>
                        </a:spcAft>
                      </a:pPr>
                      <a:r>
                        <a:rPr lang="es-MX" sz="1050" dirty="0">
                          <a:effectLst/>
                        </a:rPr>
                        <a:t> </a:t>
                      </a:r>
                      <a:endParaRPr lang="es-EC" sz="1050" dirty="0">
                        <a:effectLst/>
                        <a:latin typeface="Calibri"/>
                        <a:ea typeface="Times New Roman"/>
                        <a:cs typeface="Times New Roman"/>
                      </a:endParaRPr>
                    </a:p>
                  </a:txBody>
                  <a:tcPr marL="61364" marR="61364" marT="0" marB="0"/>
                </a:tc>
              </a:tr>
            </a:tbl>
          </a:graphicData>
        </a:graphic>
      </p:graphicFrame>
    </p:spTree>
    <p:extLst>
      <p:ext uri="{BB962C8B-B14F-4D97-AF65-F5344CB8AC3E}">
        <p14:creationId xmlns:p14="http://schemas.microsoft.com/office/powerpoint/2010/main" val="409079979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23308"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88530117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6" name="5 Grupo"/>
          <p:cNvGrpSpPr/>
          <p:nvPr/>
        </p:nvGrpSpPr>
        <p:grpSpPr>
          <a:xfrm>
            <a:off x="475882" y="961348"/>
            <a:ext cx="8128964" cy="648072"/>
            <a:chOff x="7939" y="0"/>
            <a:chExt cx="8128964" cy="648072"/>
          </a:xfrm>
          <a:scene3d>
            <a:camera prst="orthographicFront"/>
            <a:lightRig rig="flat" dir="t"/>
          </a:scene3d>
        </p:grpSpPr>
        <p:sp>
          <p:nvSpPr>
            <p:cNvPr id="7" name="6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8" name="7 Rectángulo"/>
            <p:cNvSpPr/>
            <p:nvPr/>
          </p:nvSpPr>
          <p:spPr>
            <a:xfrm>
              <a:off x="39575" y="31636"/>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lvl="0" algn="ctr" defTabSz="711200">
                <a:lnSpc>
                  <a:spcPct val="90000"/>
                </a:lnSpc>
                <a:spcBef>
                  <a:spcPct val="0"/>
                </a:spcBef>
                <a:spcAft>
                  <a:spcPct val="35000"/>
                </a:spcAft>
              </a:pPr>
              <a:r>
                <a:rPr lang="es-EC" sz="1600" kern="1200" dirty="0" smtClean="0"/>
                <a:t>Representación gráfica de un proceso, utiliza símbolos con significados bien definidos que determinan la secuencia de las actividades que conforman un proceso. </a:t>
              </a:r>
              <a:endParaRPr lang="es-EC" sz="1800" b="1" i="1" kern="1200" dirty="0"/>
            </a:p>
          </p:txBody>
        </p:sp>
      </p:grpSp>
      <p:pic>
        <p:nvPicPr>
          <p:cNvPr id="2055" name="Picture 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75451" y="1847850"/>
            <a:ext cx="3448477" cy="3453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7" name="Picture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55977" y="2028137"/>
            <a:ext cx="4788024" cy="26708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4222427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23308" y="961348"/>
            <a:ext cx="9144000" cy="483643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48202797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6" name="5 Grupo"/>
          <p:cNvGrpSpPr/>
          <p:nvPr/>
        </p:nvGrpSpPr>
        <p:grpSpPr>
          <a:xfrm>
            <a:off x="475882" y="961348"/>
            <a:ext cx="8128964" cy="648072"/>
            <a:chOff x="7939" y="0"/>
            <a:chExt cx="8128964" cy="648072"/>
          </a:xfrm>
          <a:scene3d>
            <a:camera prst="orthographicFront"/>
            <a:lightRig rig="flat" dir="t"/>
          </a:scene3d>
        </p:grpSpPr>
        <p:sp>
          <p:nvSpPr>
            <p:cNvPr id="7" name="6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8" name="7 Rectángulo"/>
            <p:cNvSpPr/>
            <p:nvPr/>
          </p:nvSpPr>
          <p:spPr>
            <a:xfrm>
              <a:off x="39575" y="31636"/>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algn="ctr" defTabSz="711200">
                <a:lnSpc>
                  <a:spcPct val="90000"/>
                </a:lnSpc>
                <a:spcBef>
                  <a:spcPct val="0"/>
                </a:spcBef>
                <a:spcAft>
                  <a:spcPct val="35000"/>
                </a:spcAft>
              </a:pPr>
              <a:r>
                <a:rPr lang="es-EC" sz="1600" dirty="0" smtClean="0">
                  <a:solidFill>
                    <a:prstClr val="white"/>
                  </a:solidFill>
                </a:rPr>
                <a:t>Es una tabla que contiene los elementos que deben considerarse dentro de una actividad . </a:t>
              </a:r>
              <a:endParaRPr lang="es-EC" b="1" i="1" dirty="0">
                <a:solidFill>
                  <a:prstClr val="white"/>
                </a:solidFill>
              </a:endParaRPr>
            </a:p>
          </p:txBody>
        </p:sp>
      </p:grpSp>
      <p:sp>
        <p:nvSpPr>
          <p:cNvPr id="10" name="9 CuadroTexto"/>
          <p:cNvSpPr txBox="1"/>
          <p:nvPr/>
        </p:nvSpPr>
        <p:spPr>
          <a:xfrm>
            <a:off x="456002" y="1619508"/>
            <a:ext cx="3323909" cy="369332"/>
          </a:xfrm>
          <a:prstGeom prst="rect">
            <a:avLst/>
          </a:prstGeom>
          <a:noFill/>
        </p:spPr>
        <p:txBody>
          <a:bodyPr wrap="square" rtlCol="0">
            <a:spAutoFit/>
          </a:bodyPr>
          <a:lstStyle/>
          <a:p>
            <a:r>
              <a:rPr lang="es-EC" b="1" dirty="0" smtClean="0"/>
              <a:t>Los elementos del catálogo son: </a:t>
            </a:r>
            <a:endParaRPr lang="es-EC" b="1" dirty="0"/>
          </a:p>
        </p:txBody>
      </p:sp>
      <p:graphicFrame>
        <p:nvGraphicFramePr>
          <p:cNvPr id="5" name="4 Diagrama"/>
          <p:cNvGraphicFramePr/>
          <p:nvPr>
            <p:extLst>
              <p:ext uri="{D42A27DB-BD31-4B8C-83A1-F6EECF244321}">
                <p14:modId xmlns:p14="http://schemas.microsoft.com/office/powerpoint/2010/main" val="4218923718"/>
              </p:ext>
            </p:extLst>
          </p:nvPr>
        </p:nvGraphicFramePr>
        <p:xfrm>
          <a:off x="1115616" y="2132856"/>
          <a:ext cx="7457594" cy="331236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24694086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061606580"/>
              </p:ext>
            </p:extLst>
          </p:nvPr>
        </p:nvGraphicFramePr>
        <p:xfrm>
          <a:off x="251520" y="1691951"/>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15383" y="656594"/>
            <a:ext cx="8313234" cy="846386"/>
          </a:xfrm>
          <a:prstGeom prst="rect">
            <a:avLst/>
          </a:prstGeom>
          <a:noFill/>
          <a:ln>
            <a:noFill/>
          </a:ln>
        </p:spPr>
        <p:txBody>
          <a:bodyPr wrap="square" tIns="0" bIns="0" rtlCol="0" anchor="b" anchorCtr="0">
            <a:normAutofit/>
          </a:bodyPr>
          <a:lstStyle/>
          <a:p>
            <a:r>
              <a:rPr sz="5500" b="1" spc="-150" dirty="0" smtClean="0">
                <a:solidFill>
                  <a:prstClr val="white">
                    <a:lumMod val="85000"/>
                  </a:prstClr>
                </a:solidFill>
                <a:latin typeface="Arial" pitchFamily="34" charset="0"/>
                <a:cs typeface="Arial" pitchFamily="34" charset="0"/>
              </a:rPr>
              <a:t>AGENDA</a:t>
            </a:r>
            <a:endParaRPr sz="5500" b="1" spc="-150" dirty="0">
              <a:solidFill>
                <a:prstClr val="white">
                  <a:lumMod val="85000"/>
                </a:prst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Tree>
    <p:extLst>
      <p:ext uri="{BB962C8B-B14F-4D97-AF65-F5344CB8AC3E}">
        <p14:creationId xmlns:p14="http://schemas.microsoft.com/office/powerpoint/2010/main" val="300834319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23308"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02624054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2214587009"/>
              </p:ext>
            </p:extLst>
          </p:nvPr>
        </p:nvGraphicFramePr>
        <p:xfrm>
          <a:off x="1619672" y="1340768"/>
          <a:ext cx="6048671" cy="3744414"/>
        </p:xfrm>
        <a:graphic>
          <a:graphicData uri="http://schemas.openxmlformats.org/drawingml/2006/table">
            <a:tbl>
              <a:tblPr firstRow="1" firstCol="1" bandRow="1">
                <a:tableStyleId>{8799B23B-EC83-4686-B30A-512413B5E67A}</a:tableStyleId>
              </a:tblPr>
              <a:tblGrid>
                <a:gridCol w="971901"/>
                <a:gridCol w="1148301"/>
                <a:gridCol w="1746289"/>
                <a:gridCol w="1226625"/>
                <a:gridCol w="955555"/>
              </a:tblGrid>
              <a:tr h="271872">
                <a:tc gridSpan="5">
                  <a:txBody>
                    <a:bodyPr/>
                    <a:lstStyle/>
                    <a:p>
                      <a:pPr algn="ctr">
                        <a:lnSpc>
                          <a:spcPct val="115000"/>
                        </a:lnSpc>
                        <a:spcAft>
                          <a:spcPts val="0"/>
                        </a:spcAft>
                      </a:pPr>
                      <a:r>
                        <a:rPr lang="es-EC" sz="1400" dirty="0">
                          <a:effectLst/>
                        </a:rPr>
                        <a:t>FORMULARIO NO. 3: CATÁLOGO DE ACTIVIDADES</a:t>
                      </a:r>
                      <a:endParaRPr lang="es-EC" sz="12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47156">
                <a:tc gridSpan="5">
                  <a:txBody>
                    <a:bodyPr/>
                    <a:lstStyle/>
                    <a:p>
                      <a:pPr algn="l">
                        <a:lnSpc>
                          <a:spcPct val="115000"/>
                        </a:lnSpc>
                        <a:spcAft>
                          <a:spcPts val="0"/>
                        </a:spcAft>
                      </a:pPr>
                      <a:r>
                        <a:rPr lang="es-EC" sz="1200" dirty="0">
                          <a:effectLst/>
                        </a:rPr>
                        <a:t> </a:t>
                      </a:r>
                      <a:endParaRPr lang="es-EC" sz="1200" b="1"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47156">
                <a:tc>
                  <a:txBody>
                    <a:bodyPr/>
                    <a:lstStyle/>
                    <a:p>
                      <a:pPr algn="ctr">
                        <a:lnSpc>
                          <a:spcPct val="115000"/>
                        </a:lnSpc>
                        <a:spcAft>
                          <a:spcPts val="0"/>
                        </a:spcAft>
                      </a:pPr>
                      <a:r>
                        <a:rPr lang="es-EC" sz="1400" b="1" i="1" dirty="0">
                          <a:effectLst/>
                        </a:rPr>
                        <a:t>Código</a:t>
                      </a:r>
                      <a:endParaRPr lang="es-EC" sz="1400" b="1" i="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i="1" dirty="0">
                          <a:effectLst/>
                        </a:rPr>
                        <a:t>Nombre</a:t>
                      </a:r>
                      <a:endParaRPr lang="es-EC" sz="1400" b="1" i="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i="1" dirty="0">
                          <a:effectLst/>
                        </a:rPr>
                        <a:t>Responsable</a:t>
                      </a:r>
                      <a:endParaRPr lang="es-EC" sz="1400" b="1" i="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i="1" dirty="0">
                          <a:effectLst/>
                        </a:rPr>
                        <a:t>Entradas</a:t>
                      </a:r>
                      <a:endParaRPr lang="es-EC" sz="1400" b="1" i="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i="1" dirty="0">
                          <a:effectLst/>
                        </a:rPr>
                        <a:t>salidas</a:t>
                      </a:r>
                      <a:endParaRPr lang="es-EC" sz="1400" b="1" i="1" dirty="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47156">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259514">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r>
            </a:tbl>
          </a:graphicData>
        </a:graphic>
      </p:graphicFrame>
    </p:spTree>
    <p:extLst>
      <p:ext uri="{BB962C8B-B14F-4D97-AF65-F5344CB8AC3E}">
        <p14:creationId xmlns:p14="http://schemas.microsoft.com/office/powerpoint/2010/main" val="351375380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23308"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09601646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9" name="8 Grupo"/>
          <p:cNvGrpSpPr/>
          <p:nvPr/>
        </p:nvGrpSpPr>
        <p:grpSpPr>
          <a:xfrm>
            <a:off x="475882" y="961348"/>
            <a:ext cx="8128964" cy="648072"/>
            <a:chOff x="7939" y="0"/>
            <a:chExt cx="8128964" cy="648072"/>
          </a:xfrm>
          <a:scene3d>
            <a:camera prst="orthographicFront"/>
            <a:lightRig rig="flat" dir="t"/>
          </a:scene3d>
        </p:grpSpPr>
        <p:sp>
          <p:nvSpPr>
            <p:cNvPr id="10" name="9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11" name="10 Rectángulo"/>
            <p:cNvSpPr/>
            <p:nvPr/>
          </p:nvSpPr>
          <p:spPr>
            <a:xfrm>
              <a:off x="39575" y="31636"/>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lvl="0" algn="ctr" defTabSz="711200">
                <a:lnSpc>
                  <a:spcPct val="90000"/>
                </a:lnSpc>
                <a:spcBef>
                  <a:spcPct val="0"/>
                </a:spcBef>
                <a:spcAft>
                  <a:spcPct val="35000"/>
                </a:spcAft>
              </a:pPr>
              <a:r>
                <a:rPr lang="es-EC" sz="1600" kern="1200" dirty="0" smtClean="0"/>
                <a:t>Para trasladar un proceso a un  nuevo nivel de madurez se requiere efectuar la evaluación. </a:t>
              </a:r>
              <a:r>
                <a:rPr lang="es-EC" sz="1600" dirty="0"/>
                <a:t>E</a:t>
              </a:r>
              <a:r>
                <a:rPr lang="es-EC" sz="1600" kern="1200" dirty="0" smtClean="0"/>
                <a:t>l monitoreo y medición del desempeño asegura una administración adecuado del proceso.</a:t>
              </a:r>
              <a:endParaRPr lang="es-EC" sz="1800" b="1" i="1" kern="1200" dirty="0"/>
            </a:p>
          </p:txBody>
        </p:sp>
      </p:grpSp>
      <p:sp>
        <p:nvSpPr>
          <p:cNvPr id="12" name="11 CuadroTexto"/>
          <p:cNvSpPr txBox="1"/>
          <p:nvPr/>
        </p:nvSpPr>
        <p:spPr>
          <a:xfrm>
            <a:off x="456002" y="1804174"/>
            <a:ext cx="4908086" cy="369332"/>
          </a:xfrm>
          <a:prstGeom prst="rect">
            <a:avLst/>
          </a:prstGeom>
          <a:noFill/>
        </p:spPr>
        <p:txBody>
          <a:bodyPr wrap="square" rtlCol="0">
            <a:spAutoFit/>
          </a:bodyPr>
          <a:lstStyle/>
          <a:p>
            <a:r>
              <a:rPr lang="es-EC" b="1" dirty="0" smtClean="0"/>
              <a:t>Para medir el desempeño se debe considerar:</a:t>
            </a:r>
            <a:endParaRPr lang="es-EC" b="1" dirty="0"/>
          </a:p>
        </p:txBody>
      </p:sp>
      <p:graphicFrame>
        <p:nvGraphicFramePr>
          <p:cNvPr id="13" name="12 Diagrama"/>
          <p:cNvGraphicFramePr/>
          <p:nvPr>
            <p:extLst>
              <p:ext uri="{D42A27DB-BD31-4B8C-83A1-F6EECF244321}">
                <p14:modId xmlns:p14="http://schemas.microsoft.com/office/powerpoint/2010/main" val="2365010172"/>
              </p:ext>
            </p:extLst>
          </p:nvPr>
        </p:nvGraphicFramePr>
        <p:xfrm>
          <a:off x="507518" y="2492896"/>
          <a:ext cx="8240946" cy="330488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32388708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17847427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0" name="9 Diagrama"/>
          <p:cNvGraphicFramePr/>
          <p:nvPr>
            <p:extLst>
              <p:ext uri="{D42A27DB-BD31-4B8C-83A1-F6EECF244321}">
                <p14:modId xmlns:p14="http://schemas.microsoft.com/office/powerpoint/2010/main" val="2333147019"/>
              </p:ext>
            </p:extLst>
          </p:nvPr>
        </p:nvGraphicFramePr>
        <p:xfrm>
          <a:off x="605425" y="1412776"/>
          <a:ext cx="7776864" cy="331236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72659100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75157728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5" y="980728"/>
            <a:ext cx="4908086" cy="369332"/>
          </a:xfrm>
          <a:prstGeom prst="rect">
            <a:avLst/>
          </a:prstGeom>
          <a:noFill/>
        </p:spPr>
        <p:txBody>
          <a:bodyPr wrap="square" rtlCol="0">
            <a:spAutoFit/>
          </a:bodyPr>
          <a:lstStyle/>
          <a:p>
            <a:r>
              <a:rPr lang="es-EC" b="1" dirty="0" smtClean="0"/>
              <a:t>Por cada servicio o tarea se recopilará:</a:t>
            </a:r>
            <a:endParaRPr lang="es-EC" b="1" dirty="0"/>
          </a:p>
        </p:txBody>
      </p:sp>
      <p:graphicFrame>
        <p:nvGraphicFramePr>
          <p:cNvPr id="4" name="3 Diagrama"/>
          <p:cNvGraphicFramePr/>
          <p:nvPr>
            <p:extLst>
              <p:ext uri="{D42A27DB-BD31-4B8C-83A1-F6EECF244321}">
                <p14:modId xmlns:p14="http://schemas.microsoft.com/office/powerpoint/2010/main" val="1207441390"/>
              </p:ext>
            </p:extLst>
          </p:nvPr>
        </p:nvGraphicFramePr>
        <p:xfrm>
          <a:off x="251520" y="1350060"/>
          <a:ext cx="8568952" cy="423918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86447983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19883168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4" y="980728"/>
            <a:ext cx="5869695" cy="369332"/>
          </a:xfrm>
          <a:prstGeom prst="rect">
            <a:avLst/>
          </a:prstGeom>
          <a:noFill/>
        </p:spPr>
        <p:txBody>
          <a:bodyPr wrap="square" rtlCol="0">
            <a:spAutoFit/>
          </a:bodyPr>
          <a:lstStyle/>
          <a:p>
            <a:r>
              <a:rPr lang="es-EC" b="1" dirty="0" smtClean="0">
                <a:solidFill>
                  <a:srgbClr val="262626"/>
                </a:solidFill>
              </a:rPr>
              <a:t>Por cada servicio o tarea la frecuencia de actualización será:</a:t>
            </a:r>
            <a:endParaRPr lang="es-EC" b="1" dirty="0">
              <a:solidFill>
                <a:srgbClr val="262626"/>
              </a:solidFill>
            </a:endParaRPr>
          </a:p>
        </p:txBody>
      </p:sp>
      <p:graphicFrame>
        <p:nvGraphicFramePr>
          <p:cNvPr id="7" name="6 Diagrama"/>
          <p:cNvGraphicFramePr/>
          <p:nvPr>
            <p:extLst>
              <p:ext uri="{D42A27DB-BD31-4B8C-83A1-F6EECF244321}">
                <p14:modId xmlns:p14="http://schemas.microsoft.com/office/powerpoint/2010/main" val="1171836008"/>
              </p:ext>
            </p:extLst>
          </p:nvPr>
        </p:nvGraphicFramePr>
        <p:xfrm>
          <a:off x="627528" y="1370084"/>
          <a:ext cx="8048927" cy="141084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8" name="7 CuadroTexto"/>
          <p:cNvSpPr txBox="1"/>
          <p:nvPr/>
        </p:nvSpPr>
        <p:spPr>
          <a:xfrm>
            <a:off x="25889" y="2852936"/>
            <a:ext cx="5869695" cy="369332"/>
          </a:xfrm>
          <a:prstGeom prst="rect">
            <a:avLst/>
          </a:prstGeom>
          <a:noFill/>
        </p:spPr>
        <p:txBody>
          <a:bodyPr wrap="square" rtlCol="0">
            <a:spAutoFit/>
          </a:bodyPr>
          <a:lstStyle/>
          <a:p>
            <a:r>
              <a:rPr lang="es-EC" b="1" dirty="0" smtClean="0">
                <a:solidFill>
                  <a:srgbClr val="262626"/>
                </a:solidFill>
              </a:rPr>
              <a:t>Roles involucrados:</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635560622"/>
              </p:ext>
            </p:extLst>
          </p:nvPr>
        </p:nvGraphicFramePr>
        <p:xfrm>
          <a:off x="2123728" y="3037602"/>
          <a:ext cx="6480720" cy="2760176"/>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329923002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58751693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767626785"/>
              </p:ext>
            </p:extLst>
          </p:nvPr>
        </p:nvGraphicFramePr>
        <p:xfrm>
          <a:off x="1279261" y="1009498"/>
          <a:ext cx="7397195" cy="4582735"/>
        </p:xfrm>
        <a:graphic>
          <a:graphicData uri="http://schemas.openxmlformats.org/drawingml/2006/table">
            <a:tbl>
              <a:tblPr firstRow="1" firstCol="1" bandRow="1">
                <a:tableStyleId>{8799B23B-EC83-4686-B30A-512413B5E67A}</a:tableStyleId>
              </a:tblPr>
              <a:tblGrid>
                <a:gridCol w="1957013"/>
                <a:gridCol w="914587"/>
                <a:gridCol w="1038480"/>
                <a:gridCol w="936685"/>
                <a:gridCol w="934316"/>
                <a:gridCol w="883812"/>
                <a:gridCol w="732302"/>
              </a:tblGrid>
              <a:tr h="223550">
                <a:tc gridSpan="7">
                  <a:txBody>
                    <a:bodyPr/>
                    <a:lstStyle/>
                    <a:p>
                      <a:pPr algn="ctr">
                        <a:lnSpc>
                          <a:spcPct val="115000"/>
                        </a:lnSpc>
                        <a:spcAft>
                          <a:spcPts val="0"/>
                        </a:spcAft>
                      </a:pPr>
                      <a:r>
                        <a:rPr lang="es-EC" sz="1100" dirty="0">
                          <a:effectLst/>
                        </a:rPr>
                        <a:t>FORMULARIO NO. 4. ASEGURAMIENTO DE LA EFECTIVIDAD DEL SERVICIO O TAREA</a:t>
                      </a:r>
                      <a:endParaRPr lang="es-EC" sz="1000" dirty="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84518">
                <a:tc gridSpan="7">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94389">
                <a:tc>
                  <a:txBody>
                    <a:bodyPr/>
                    <a:lstStyle/>
                    <a:p>
                      <a:pPr>
                        <a:lnSpc>
                          <a:spcPct val="115000"/>
                        </a:lnSpc>
                        <a:spcAft>
                          <a:spcPts val="0"/>
                        </a:spcAft>
                      </a:pPr>
                      <a:r>
                        <a:rPr lang="es-EC" sz="1200">
                          <a:effectLst/>
                        </a:rPr>
                        <a:t>Código de Proceso</a:t>
                      </a:r>
                      <a:endParaRPr lang="es-EC" sz="1200">
                        <a:effectLst/>
                        <a:latin typeface="Calibri"/>
                        <a:ea typeface="Times New Roman"/>
                        <a:cs typeface="Times New Roman"/>
                      </a:endParaRPr>
                    </a:p>
                  </a:txBody>
                  <a:tcPr marL="61607" marR="61607" marT="0" marB="0"/>
                </a:tc>
                <a:tc gridSpan="2">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hMerge="1">
                  <a:txBody>
                    <a:bodyPr/>
                    <a:lstStyle/>
                    <a:p>
                      <a:endParaRPr lang="es-EC"/>
                    </a:p>
                  </a:txBody>
                  <a:tcPr/>
                </a:tc>
                <a:tc gridSpan="2">
                  <a:txBody>
                    <a:bodyPr/>
                    <a:lstStyle/>
                    <a:p>
                      <a:pPr algn="ctr">
                        <a:lnSpc>
                          <a:spcPct val="115000"/>
                        </a:lnSpc>
                        <a:spcAft>
                          <a:spcPts val="0"/>
                        </a:spcAft>
                      </a:pPr>
                      <a:r>
                        <a:rPr lang="es-EC" sz="1200">
                          <a:effectLst/>
                        </a:rPr>
                        <a:t>Nombre del Proceso</a:t>
                      </a:r>
                      <a:endParaRPr lang="es-EC" sz="1200">
                        <a:effectLst/>
                        <a:latin typeface="Calibri"/>
                        <a:ea typeface="Times New Roman"/>
                        <a:cs typeface="Times New Roman"/>
                      </a:endParaRPr>
                    </a:p>
                  </a:txBody>
                  <a:tcPr marL="61607" marR="61607" marT="0" marB="0"/>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hMerge="1">
                  <a:txBody>
                    <a:bodyPr/>
                    <a:lstStyle/>
                    <a:p>
                      <a:endParaRPr lang="es-EC"/>
                    </a:p>
                  </a:txBody>
                  <a:tcPr/>
                </a:tc>
              </a:tr>
              <a:tr h="497616">
                <a:tc gridSpan="7">
                  <a:txBody>
                    <a:bodyPr/>
                    <a:lstStyle/>
                    <a:p>
                      <a:pPr>
                        <a:lnSpc>
                          <a:spcPct val="115000"/>
                        </a:lnSpc>
                        <a:spcAft>
                          <a:spcPts val="0"/>
                        </a:spcAft>
                      </a:pPr>
                      <a:r>
                        <a:rPr lang="es-EC" sz="1200" dirty="0">
                          <a:effectLst/>
                        </a:rPr>
                        <a:t>Nombre del servicio o tarea que será medido</a:t>
                      </a:r>
                      <a:endParaRPr lang="es-EC" sz="1200" dirty="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639875">
                <a:tc gridSpan="7">
                  <a:txBody>
                    <a:bodyPr/>
                    <a:lstStyle/>
                    <a:p>
                      <a:pPr>
                        <a:lnSpc>
                          <a:spcPct val="115000"/>
                        </a:lnSpc>
                        <a:spcAft>
                          <a:spcPts val="0"/>
                        </a:spcAft>
                      </a:pPr>
                      <a:r>
                        <a:rPr lang="es-EC" sz="1200" dirty="0">
                          <a:effectLst/>
                        </a:rPr>
                        <a:t>Descripción</a:t>
                      </a:r>
                      <a:endParaRPr lang="es-EC" sz="1200" dirty="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52570">
                <a:tc>
                  <a:txBody>
                    <a:bodyPr/>
                    <a:lstStyle/>
                    <a:p>
                      <a:pPr>
                        <a:lnSpc>
                          <a:spcPct val="115000"/>
                        </a:lnSpc>
                        <a:spcAft>
                          <a:spcPts val="0"/>
                        </a:spcAft>
                      </a:pPr>
                      <a:r>
                        <a:rPr lang="es-EC" sz="1200">
                          <a:effectLst/>
                        </a:rPr>
                        <a:t>Fecha última actualización</a:t>
                      </a:r>
                      <a:endParaRPr lang="es-EC" sz="1200">
                        <a:effectLst/>
                        <a:latin typeface="Calibri"/>
                        <a:ea typeface="Times New Roman"/>
                        <a:cs typeface="Times New Roman"/>
                      </a:endParaRPr>
                    </a:p>
                  </a:txBody>
                  <a:tcPr marL="61607" marR="61607" marT="0" marB="0"/>
                </a:tc>
                <a:tc gridSpan="6">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3227">
                <a:tc>
                  <a:txBody>
                    <a:bodyPr/>
                    <a:lstStyle/>
                    <a:p>
                      <a:pPr>
                        <a:lnSpc>
                          <a:spcPct val="115000"/>
                        </a:lnSpc>
                        <a:spcAft>
                          <a:spcPts val="0"/>
                        </a:spcAft>
                      </a:pPr>
                      <a:r>
                        <a:rPr lang="es-EC" sz="1200">
                          <a:effectLst/>
                        </a:rPr>
                        <a:t>Elaborado por</a:t>
                      </a:r>
                      <a:endParaRPr lang="es-EC" sz="1200">
                        <a:effectLst/>
                        <a:latin typeface="Calibri"/>
                        <a:ea typeface="Times New Roman"/>
                        <a:cs typeface="Times New Roman"/>
                      </a:endParaRPr>
                    </a:p>
                  </a:txBody>
                  <a:tcPr marL="61607" marR="61607" marT="0" marB="0"/>
                </a:tc>
                <a:tc gridSpan="6">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3227">
                <a:tc>
                  <a:txBody>
                    <a:bodyPr/>
                    <a:lstStyle/>
                    <a:p>
                      <a:pPr>
                        <a:lnSpc>
                          <a:spcPct val="115000"/>
                        </a:lnSpc>
                        <a:spcAft>
                          <a:spcPts val="0"/>
                        </a:spcAft>
                      </a:pPr>
                      <a:r>
                        <a:rPr lang="es-EC" sz="1200">
                          <a:effectLst/>
                        </a:rPr>
                        <a:t>Revisado por</a:t>
                      </a:r>
                      <a:endParaRPr lang="es-EC" sz="1200">
                        <a:effectLst/>
                        <a:latin typeface="Calibri"/>
                        <a:ea typeface="Times New Roman"/>
                        <a:cs typeface="Times New Roman"/>
                      </a:endParaRPr>
                    </a:p>
                  </a:txBody>
                  <a:tcPr marL="61607" marR="61607" marT="0" marB="0"/>
                </a:tc>
                <a:tc gridSpan="6">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52570">
                <a:tc>
                  <a:txBody>
                    <a:bodyPr/>
                    <a:lstStyle/>
                    <a:p>
                      <a:pPr>
                        <a:lnSpc>
                          <a:spcPct val="115000"/>
                        </a:lnSpc>
                        <a:spcAft>
                          <a:spcPts val="0"/>
                        </a:spcAft>
                      </a:pPr>
                      <a:r>
                        <a:rPr lang="es-EC" sz="1200">
                          <a:effectLst/>
                        </a:rPr>
                        <a:t>Tipo servicio / Tarea</a:t>
                      </a:r>
                      <a:endParaRPr lang="es-EC" sz="1200">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200">
                          <a:effectLst/>
                        </a:rPr>
                        <a:t>Actualización</a:t>
                      </a:r>
                      <a:endParaRPr lang="es-EC" sz="12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gridSpan="3">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607" marR="61607" marT="0" marB="0"/>
                </a:tc>
                <a:tc hMerge="1">
                  <a:txBody>
                    <a:bodyPr/>
                    <a:lstStyle/>
                    <a:p>
                      <a:endParaRPr lang="es-EC"/>
                    </a:p>
                  </a:txBody>
                  <a:tcPr/>
                </a:tc>
                <a:tc hMerge="1">
                  <a:txBody>
                    <a:bodyPr/>
                    <a:lstStyle/>
                    <a:p>
                      <a:endParaRPr lang="es-EC"/>
                    </a:p>
                  </a:txBody>
                  <a:tcPr/>
                </a:tc>
              </a:tr>
              <a:tr h="528855">
                <a:tc>
                  <a:txBody>
                    <a:bodyPr/>
                    <a:lstStyle/>
                    <a:p>
                      <a:pPr algn="ctr">
                        <a:lnSpc>
                          <a:spcPct val="115000"/>
                        </a:lnSpc>
                        <a:spcAft>
                          <a:spcPts val="0"/>
                        </a:spcAft>
                      </a:pPr>
                      <a:r>
                        <a:rPr lang="es-EC" sz="1200">
                          <a:effectLst/>
                        </a:rPr>
                        <a:t>Nombre Indicador clave de resultado</a:t>
                      </a:r>
                      <a:endParaRPr lang="es-EC" sz="1200">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b="1">
                          <a:effectLst/>
                        </a:rPr>
                        <a:t>Valor Esperado</a:t>
                      </a:r>
                      <a:endParaRPr lang="es-EC" sz="1200" b="1">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b="1">
                          <a:effectLst/>
                        </a:rPr>
                        <a:t>Valor Real</a:t>
                      </a:r>
                      <a:endParaRPr lang="es-EC" sz="1200" b="1">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b="1">
                          <a:effectLst/>
                        </a:rPr>
                        <a:t>Tasa Aceptable</a:t>
                      </a:r>
                      <a:endParaRPr lang="es-EC" sz="1200" b="1">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b="1">
                          <a:effectLst/>
                        </a:rPr>
                        <a:t>Tasa Obtenida</a:t>
                      </a:r>
                      <a:endParaRPr lang="es-EC" sz="1200" b="1">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b="1">
                          <a:effectLst/>
                        </a:rPr>
                        <a:t>Indicador Efectividad</a:t>
                      </a:r>
                      <a:endParaRPr lang="es-EC" sz="1200" b="1">
                        <a:effectLst/>
                        <a:latin typeface="Calibri"/>
                        <a:ea typeface="Times New Roman"/>
                        <a:cs typeface="Times New Roman"/>
                      </a:endParaRPr>
                    </a:p>
                  </a:txBody>
                  <a:tcPr marL="61607" marR="61607" marT="0" marB="0"/>
                </a:tc>
                <a:tc>
                  <a:txBody>
                    <a:bodyPr/>
                    <a:lstStyle/>
                    <a:p>
                      <a:pPr algn="ctr">
                        <a:lnSpc>
                          <a:spcPct val="115000"/>
                        </a:lnSpc>
                        <a:spcAft>
                          <a:spcPts val="0"/>
                        </a:spcAft>
                      </a:pPr>
                      <a:r>
                        <a:rPr lang="es-EC" sz="1200" b="1" dirty="0">
                          <a:effectLst/>
                        </a:rPr>
                        <a:t>Fecha</a:t>
                      </a:r>
                      <a:endParaRPr lang="es-EC" sz="1200" b="1" dirty="0">
                        <a:effectLst/>
                        <a:latin typeface="Calibri"/>
                        <a:ea typeface="Times New Roman"/>
                        <a:cs typeface="Times New Roman"/>
                      </a:endParaRPr>
                    </a:p>
                  </a:txBody>
                  <a:tcPr marL="61607" marR="61607" marT="0" marB="0"/>
                </a:tc>
              </a:tr>
              <a:tr h="203227">
                <a:tc>
                  <a:txBody>
                    <a:bodyPr/>
                    <a:lstStyle/>
                    <a:p>
                      <a:pPr algn="ct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r>
              <a:tr h="203227">
                <a:tc>
                  <a:txBody>
                    <a:bodyPr/>
                    <a:lstStyle/>
                    <a:p>
                      <a:pPr algn="ct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r>
              <a:tr h="203227">
                <a:tc>
                  <a:txBody>
                    <a:bodyPr/>
                    <a:lstStyle/>
                    <a:p>
                      <a:pPr algn="ct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r>
              <a:tr h="203227">
                <a:tc>
                  <a:txBody>
                    <a:bodyPr/>
                    <a:lstStyle/>
                    <a:p>
                      <a:pPr algn="ct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r>
              <a:tr h="52958">
                <a:tc>
                  <a:txBody>
                    <a:bodyPr/>
                    <a:lstStyle/>
                    <a:p>
                      <a:pPr algn="ct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61607" marR="61607" marT="0" marB="0"/>
                </a:tc>
                <a:tc>
                  <a:txBody>
                    <a:bodyPr/>
                    <a:lstStyle/>
                    <a:p>
                      <a:pPr>
                        <a:lnSpc>
                          <a:spcPct val="115000"/>
                        </a:lnSpc>
                        <a:spcAft>
                          <a:spcPts val="0"/>
                        </a:spcAft>
                      </a:pPr>
                      <a:r>
                        <a:rPr lang="es-EC" sz="1000" dirty="0">
                          <a:effectLst/>
                        </a:rPr>
                        <a:t> </a:t>
                      </a:r>
                      <a:endParaRPr lang="es-EC" sz="1000" dirty="0">
                        <a:effectLst/>
                        <a:latin typeface="Calibri"/>
                        <a:ea typeface="Times New Roman"/>
                        <a:cs typeface="Times New Roman"/>
                      </a:endParaRPr>
                    </a:p>
                  </a:txBody>
                  <a:tcPr marL="61607" marR="61607" marT="0" marB="0"/>
                </a:tc>
              </a:tr>
            </a:tbl>
          </a:graphicData>
        </a:graphic>
      </p:graphicFrame>
    </p:spTree>
    <p:extLst>
      <p:ext uri="{BB962C8B-B14F-4D97-AF65-F5344CB8AC3E}">
        <p14:creationId xmlns:p14="http://schemas.microsoft.com/office/powerpoint/2010/main" val="352687740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59818325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4" y="980728"/>
            <a:ext cx="5869695" cy="369332"/>
          </a:xfrm>
          <a:prstGeom prst="rect">
            <a:avLst/>
          </a:prstGeom>
          <a:noFill/>
        </p:spPr>
        <p:txBody>
          <a:bodyPr wrap="square" rtlCol="0">
            <a:spAutoFit/>
          </a:bodyPr>
          <a:lstStyle/>
          <a:p>
            <a:r>
              <a:rPr lang="es-EC" b="1" dirty="0" smtClean="0">
                <a:solidFill>
                  <a:srgbClr val="262626"/>
                </a:solidFill>
              </a:rPr>
              <a:t>Se recopilará la siguiente información para cada indicador:</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3191852236"/>
              </p:ext>
            </p:extLst>
          </p:nvPr>
        </p:nvGraphicFramePr>
        <p:xfrm>
          <a:off x="607120" y="1350060"/>
          <a:ext cx="8285360" cy="402315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62055637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99655812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4" y="980728"/>
            <a:ext cx="5869695" cy="369332"/>
          </a:xfrm>
          <a:prstGeom prst="rect">
            <a:avLst/>
          </a:prstGeom>
          <a:noFill/>
        </p:spPr>
        <p:txBody>
          <a:bodyPr wrap="square" rtlCol="0">
            <a:spAutoFit/>
          </a:bodyPr>
          <a:lstStyle/>
          <a:p>
            <a:r>
              <a:rPr lang="es-EC" b="1" dirty="0" smtClean="0">
                <a:solidFill>
                  <a:srgbClr val="262626"/>
                </a:solidFill>
              </a:rPr>
              <a:t>Por cada servicio o tarea la frecuencia de actualización será:</a:t>
            </a:r>
            <a:endParaRPr lang="es-EC" b="1" dirty="0">
              <a:solidFill>
                <a:srgbClr val="262626"/>
              </a:solidFill>
            </a:endParaRPr>
          </a:p>
        </p:txBody>
      </p:sp>
      <p:graphicFrame>
        <p:nvGraphicFramePr>
          <p:cNvPr id="7" name="6 Diagrama"/>
          <p:cNvGraphicFramePr/>
          <p:nvPr>
            <p:extLst>
              <p:ext uri="{D42A27DB-BD31-4B8C-83A1-F6EECF244321}">
                <p14:modId xmlns:p14="http://schemas.microsoft.com/office/powerpoint/2010/main" val="58459480"/>
              </p:ext>
            </p:extLst>
          </p:nvPr>
        </p:nvGraphicFramePr>
        <p:xfrm>
          <a:off x="627528" y="1370084"/>
          <a:ext cx="8048927" cy="141084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8" name="7 CuadroTexto"/>
          <p:cNvSpPr txBox="1"/>
          <p:nvPr/>
        </p:nvSpPr>
        <p:spPr>
          <a:xfrm>
            <a:off x="25889" y="2852936"/>
            <a:ext cx="5869695" cy="369332"/>
          </a:xfrm>
          <a:prstGeom prst="rect">
            <a:avLst/>
          </a:prstGeom>
          <a:noFill/>
        </p:spPr>
        <p:txBody>
          <a:bodyPr wrap="square" rtlCol="0">
            <a:spAutoFit/>
          </a:bodyPr>
          <a:lstStyle/>
          <a:p>
            <a:r>
              <a:rPr lang="es-EC" b="1" dirty="0" smtClean="0">
                <a:solidFill>
                  <a:srgbClr val="262626"/>
                </a:solidFill>
              </a:rPr>
              <a:t>Roles involucrados:</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3654568116"/>
              </p:ext>
            </p:extLst>
          </p:nvPr>
        </p:nvGraphicFramePr>
        <p:xfrm>
          <a:off x="2051720" y="3037602"/>
          <a:ext cx="6552728" cy="2760176"/>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330433776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83516016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Tabla"/>
          <p:cNvGraphicFramePr>
            <a:graphicFrameLocks noGrp="1"/>
          </p:cNvGraphicFramePr>
          <p:nvPr>
            <p:extLst>
              <p:ext uri="{D42A27DB-BD31-4B8C-83A1-F6EECF244321}">
                <p14:modId xmlns:p14="http://schemas.microsoft.com/office/powerpoint/2010/main" val="3829243366"/>
              </p:ext>
            </p:extLst>
          </p:nvPr>
        </p:nvGraphicFramePr>
        <p:xfrm>
          <a:off x="1318981" y="1124744"/>
          <a:ext cx="6637396" cy="4464497"/>
        </p:xfrm>
        <a:graphic>
          <a:graphicData uri="http://schemas.openxmlformats.org/drawingml/2006/table">
            <a:tbl>
              <a:tblPr firstRow="1" firstCol="1" bandRow="1">
                <a:tableStyleId>{8799B23B-EC83-4686-B30A-512413B5E67A}</a:tableStyleId>
              </a:tblPr>
              <a:tblGrid>
                <a:gridCol w="1821918"/>
                <a:gridCol w="1025544"/>
                <a:gridCol w="951064"/>
                <a:gridCol w="1564816"/>
                <a:gridCol w="1274054"/>
              </a:tblGrid>
              <a:tr h="282596">
                <a:tc gridSpan="5">
                  <a:txBody>
                    <a:bodyPr/>
                    <a:lstStyle/>
                    <a:p>
                      <a:pPr algn="ctr">
                        <a:lnSpc>
                          <a:spcPct val="115000"/>
                        </a:lnSpc>
                        <a:spcAft>
                          <a:spcPts val="0"/>
                        </a:spcAft>
                      </a:pPr>
                      <a:r>
                        <a:rPr lang="es-EC" sz="1400" dirty="0">
                          <a:effectLst/>
                        </a:rPr>
                        <a:t>FORMULARIO NO. 5. ASEGURAMIENTO DE LA EFECTIVIDAD INTEGRAL DEL PROCESO</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68731">
                <a:tc gridSpan="5">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68731">
                <a:tc>
                  <a:txBody>
                    <a:bodyPr/>
                    <a:lstStyle/>
                    <a:p>
                      <a:pPr>
                        <a:lnSpc>
                          <a:spcPct val="115000"/>
                        </a:lnSpc>
                        <a:spcAft>
                          <a:spcPts val="0"/>
                        </a:spcAft>
                      </a:pPr>
                      <a:r>
                        <a:rPr lang="es-EC" sz="1200" dirty="0">
                          <a:effectLst/>
                        </a:rPr>
                        <a:t>Código de Proceso</a:t>
                      </a:r>
                      <a:endParaRPr lang="es-EC" sz="1200" dirty="0">
                        <a:effectLst/>
                        <a:latin typeface="Calibri"/>
                        <a:ea typeface="Times New Roman"/>
                        <a:cs typeface="Times New Roman"/>
                      </a:endParaRPr>
                    </a:p>
                  </a:txBody>
                  <a:tcPr marL="68580" marR="68580" marT="0" marB="0"/>
                </a:tc>
                <a:tc gridSpan="2">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hMerge="1">
                  <a:txBody>
                    <a:bodyPr/>
                    <a:lstStyle/>
                    <a:p>
                      <a:endParaRPr lang="es-EC"/>
                    </a:p>
                  </a:txBody>
                  <a:tcPr/>
                </a:tc>
                <a:tc>
                  <a:txBody>
                    <a:bodyPr/>
                    <a:lstStyle/>
                    <a:p>
                      <a:pPr algn="ctr">
                        <a:lnSpc>
                          <a:spcPct val="115000"/>
                        </a:lnSpc>
                        <a:spcAft>
                          <a:spcPts val="0"/>
                        </a:spcAft>
                      </a:pPr>
                      <a:r>
                        <a:rPr lang="es-EC" sz="1100">
                          <a:effectLst/>
                        </a:rPr>
                        <a:t>Nombre del Proceso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r>
              <a:tr h="437364">
                <a:tc>
                  <a:txBody>
                    <a:bodyPr/>
                    <a:lstStyle/>
                    <a:p>
                      <a:pPr>
                        <a:lnSpc>
                          <a:spcPct val="115000"/>
                        </a:lnSpc>
                        <a:spcAft>
                          <a:spcPts val="0"/>
                        </a:spcAft>
                      </a:pPr>
                      <a:r>
                        <a:rPr lang="es-EC" sz="1200" dirty="0">
                          <a:effectLst/>
                        </a:rPr>
                        <a:t>Fecha última actualización</a:t>
                      </a:r>
                      <a:endParaRPr lang="es-EC" sz="1200" dirty="0">
                        <a:effectLst/>
                        <a:latin typeface="Calibri"/>
                        <a:ea typeface="Times New Roman"/>
                        <a:cs typeface="Times New Roman"/>
                      </a:endParaRPr>
                    </a:p>
                  </a:txBody>
                  <a:tcPr marL="68580" marR="68580"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437364">
                <a:tc>
                  <a:txBody>
                    <a:bodyPr/>
                    <a:lstStyle/>
                    <a:p>
                      <a:pPr>
                        <a:lnSpc>
                          <a:spcPct val="115000"/>
                        </a:lnSpc>
                        <a:spcAft>
                          <a:spcPts val="0"/>
                        </a:spcAft>
                      </a:pPr>
                      <a:r>
                        <a:rPr lang="es-EC" sz="1200">
                          <a:effectLst/>
                        </a:rPr>
                        <a:t>Frecuencia de Actualización</a:t>
                      </a:r>
                      <a:endParaRPr lang="es-EC" sz="1200">
                        <a:effectLst/>
                        <a:latin typeface="Calibri"/>
                        <a:ea typeface="Times New Roman"/>
                        <a:cs typeface="Times New Roman"/>
                      </a:endParaRPr>
                    </a:p>
                  </a:txBody>
                  <a:tcPr marL="68580" marR="68580"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68731">
                <a:tc>
                  <a:txBody>
                    <a:bodyPr/>
                    <a:lstStyle/>
                    <a:p>
                      <a:pPr>
                        <a:lnSpc>
                          <a:spcPct val="115000"/>
                        </a:lnSpc>
                        <a:spcAft>
                          <a:spcPts val="0"/>
                        </a:spcAft>
                      </a:pPr>
                      <a:r>
                        <a:rPr lang="es-EC" sz="1200">
                          <a:effectLst/>
                        </a:rPr>
                        <a:t>Elaborado por</a:t>
                      </a:r>
                      <a:endParaRPr lang="es-EC" sz="1200">
                        <a:effectLst/>
                        <a:latin typeface="Calibri"/>
                        <a:ea typeface="Times New Roman"/>
                        <a:cs typeface="Times New Roman"/>
                      </a:endParaRPr>
                    </a:p>
                  </a:txBody>
                  <a:tcPr marL="68580" marR="68580"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68731">
                <a:tc>
                  <a:txBody>
                    <a:bodyPr/>
                    <a:lstStyle/>
                    <a:p>
                      <a:pPr>
                        <a:lnSpc>
                          <a:spcPct val="115000"/>
                        </a:lnSpc>
                        <a:spcAft>
                          <a:spcPts val="0"/>
                        </a:spcAft>
                      </a:pPr>
                      <a:r>
                        <a:rPr lang="es-EC" sz="1200">
                          <a:effectLst/>
                        </a:rPr>
                        <a:t>Revisado por</a:t>
                      </a:r>
                      <a:endParaRPr lang="es-EC" sz="1200">
                        <a:effectLst/>
                        <a:latin typeface="Calibri"/>
                        <a:ea typeface="Times New Roman"/>
                        <a:cs typeface="Times New Roman"/>
                      </a:endParaRPr>
                    </a:p>
                  </a:txBody>
                  <a:tcPr marL="68580" marR="68580"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874729">
                <a:tc>
                  <a:txBody>
                    <a:bodyPr/>
                    <a:lstStyle/>
                    <a:p>
                      <a:pPr algn="ctr">
                        <a:lnSpc>
                          <a:spcPct val="115000"/>
                        </a:lnSpc>
                        <a:spcAft>
                          <a:spcPts val="0"/>
                        </a:spcAft>
                      </a:pPr>
                      <a:r>
                        <a:rPr lang="es-EC" sz="1200">
                          <a:effectLst/>
                        </a:rPr>
                        <a:t>Nombre Indicador clave de resultado (KGI)</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dirty="0">
                          <a:effectLst/>
                        </a:rPr>
                        <a:t>No. De servicios o tareas realizadas</a:t>
                      </a:r>
                      <a:endParaRPr lang="es-EC" sz="12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b="1" dirty="0">
                          <a:effectLst/>
                        </a:rPr>
                        <a:t>No. De servicios o tareas efectivas</a:t>
                      </a:r>
                      <a:endParaRPr lang="es-EC" sz="11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b="1" dirty="0">
                          <a:effectLst/>
                        </a:rPr>
                        <a:t>Tasa de tolerancia</a:t>
                      </a:r>
                      <a:endParaRPr lang="es-EC" sz="1100" b="1"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b="1" dirty="0">
                          <a:effectLst/>
                        </a:rPr>
                        <a:t>Tasa de efectividad</a:t>
                      </a:r>
                      <a:endParaRPr lang="es-EC" sz="1100" b="1" dirty="0">
                        <a:effectLst/>
                        <a:latin typeface="Calibri"/>
                        <a:ea typeface="Times New Roman"/>
                        <a:cs typeface="Times New Roman"/>
                      </a:endParaRPr>
                    </a:p>
                  </a:txBody>
                  <a:tcPr marL="68580" marR="68580" marT="0" marB="0"/>
                </a:tc>
              </a:tr>
              <a:tr h="268731">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r>
              <a:tr h="268731">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r>
              <a:tr h="268731">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r>
              <a:tr h="268731">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 </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r>
              <a:tr h="282596">
                <a:tc gridSpan="5">
                  <a:txBody>
                    <a:bodyPr/>
                    <a:lstStyle/>
                    <a:p>
                      <a:pPr>
                        <a:lnSpc>
                          <a:spcPct val="115000"/>
                        </a:lnSpc>
                        <a:spcAft>
                          <a:spcPts val="0"/>
                        </a:spcAft>
                      </a:pPr>
                      <a:r>
                        <a:rPr lang="es-EC" sz="1200" dirty="0">
                          <a:effectLst/>
                        </a:rPr>
                        <a:t>Tasa Total de Efectividad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321431461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61797199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5" y="980728"/>
            <a:ext cx="4908086" cy="369332"/>
          </a:xfrm>
          <a:prstGeom prst="rect">
            <a:avLst/>
          </a:prstGeom>
          <a:noFill/>
        </p:spPr>
        <p:txBody>
          <a:bodyPr wrap="square" rtlCol="0">
            <a:spAutoFit/>
          </a:bodyPr>
          <a:lstStyle/>
          <a:p>
            <a:r>
              <a:rPr lang="es-EC" b="1" dirty="0" smtClean="0">
                <a:solidFill>
                  <a:srgbClr val="262626"/>
                </a:solidFill>
              </a:rPr>
              <a:t>Por cada servicio o tarea se recopilará:</a:t>
            </a:r>
            <a:endParaRPr lang="es-EC" b="1" dirty="0">
              <a:solidFill>
                <a:srgbClr val="262626"/>
              </a:solidFill>
            </a:endParaRPr>
          </a:p>
        </p:txBody>
      </p:sp>
      <p:graphicFrame>
        <p:nvGraphicFramePr>
          <p:cNvPr id="4" name="3 Diagrama"/>
          <p:cNvGraphicFramePr/>
          <p:nvPr>
            <p:extLst>
              <p:ext uri="{D42A27DB-BD31-4B8C-83A1-F6EECF244321}">
                <p14:modId xmlns:p14="http://schemas.microsoft.com/office/powerpoint/2010/main" val="1092154601"/>
              </p:ext>
            </p:extLst>
          </p:nvPr>
        </p:nvGraphicFramePr>
        <p:xfrm>
          <a:off x="142465" y="1350060"/>
          <a:ext cx="8894031" cy="423918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74450908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755974021"/>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04094" y="488366"/>
            <a:ext cx="8560393" cy="846386"/>
          </a:xfrm>
          <a:prstGeom prst="rect">
            <a:avLst/>
          </a:prstGeom>
          <a:noFill/>
          <a:ln>
            <a:noFill/>
          </a:ln>
        </p:spPr>
        <p:txBody>
          <a:bodyPr wrap="square" tIns="0" bIns="0" rtlCol="0" anchor="b" anchorCtr="0">
            <a:normAutofit fontScale="70000" lnSpcReduction="20000"/>
          </a:bodyPr>
          <a:lstStyle/>
          <a:p>
            <a:r>
              <a:rPr sz="5500" b="1" spc="-150" dirty="0" smtClean="0">
                <a:solidFill>
                  <a:srgbClr val="262626">
                    <a:lumMod val="25000"/>
                    <a:lumOff val="75000"/>
                  </a:srgbClr>
                </a:solidFill>
                <a:latin typeface="Arial" pitchFamily="34" charset="0"/>
                <a:cs typeface="Arial" pitchFamily="34" charset="0"/>
              </a:rPr>
              <a:t>5: Diseño del Manual de Gestión de TI </a:t>
            </a:r>
            <a:endParaRPr sz="5500" b="1" spc="-150" dirty="0">
              <a:solidFill>
                <a:srgbClr val="262626">
                  <a:lumMod val="25000"/>
                  <a:lumOff val="75000"/>
                </a:srgb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
        <p:nvSpPr>
          <p:cNvPr id="6" name="5 CuadroTexto">
            <a:hlinkClick r:id="rId10" action="ppaction://hlinksldjump"/>
          </p:cNvPr>
          <p:cNvSpPr txBox="1"/>
          <p:nvPr/>
        </p:nvSpPr>
        <p:spPr>
          <a:xfrm>
            <a:off x="0" y="6011996"/>
            <a:ext cx="1199046"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1" action="ppaction://hlinksldjump"/>
              </a:rPr>
              <a:t>&lt;&lt; </a:t>
            </a:r>
            <a:r>
              <a:rPr lang="es-EC" dirty="0" smtClean="0">
                <a:solidFill>
                  <a:srgbClr val="FFC000"/>
                </a:solidFill>
                <a:hlinkClick r:id="rId12" action="ppaction://hlinksldjump"/>
              </a:rPr>
              <a:t>VOLVER</a:t>
            </a:r>
            <a:endParaRPr lang="es-EC" dirty="0">
              <a:solidFill>
                <a:srgbClr val="FFC000"/>
              </a:solidFill>
            </a:endParaRPr>
          </a:p>
        </p:txBody>
      </p:sp>
    </p:spTree>
    <p:extLst>
      <p:ext uri="{BB962C8B-B14F-4D97-AF65-F5344CB8AC3E}">
        <p14:creationId xmlns:p14="http://schemas.microsoft.com/office/powerpoint/2010/main" val="178749590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60194025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4" y="980728"/>
            <a:ext cx="5869695" cy="369332"/>
          </a:xfrm>
          <a:prstGeom prst="rect">
            <a:avLst/>
          </a:prstGeom>
          <a:noFill/>
        </p:spPr>
        <p:txBody>
          <a:bodyPr wrap="square" rtlCol="0">
            <a:spAutoFit/>
          </a:bodyPr>
          <a:lstStyle/>
          <a:p>
            <a:r>
              <a:rPr lang="es-EC" b="1" dirty="0" smtClean="0">
                <a:solidFill>
                  <a:srgbClr val="262626"/>
                </a:solidFill>
              </a:rPr>
              <a:t>Por cada servicio o tarea la frecuencia de actualización será:</a:t>
            </a:r>
            <a:endParaRPr lang="es-EC" b="1" dirty="0">
              <a:solidFill>
                <a:srgbClr val="262626"/>
              </a:solidFill>
            </a:endParaRPr>
          </a:p>
        </p:txBody>
      </p:sp>
      <p:graphicFrame>
        <p:nvGraphicFramePr>
          <p:cNvPr id="7" name="6 Diagrama"/>
          <p:cNvGraphicFramePr/>
          <p:nvPr>
            <p:extLst>
              <p:ext uri="{D42A27DB-BD31-4B8C-83A1-F6EECF244321}">
                <p14:modId xmlns:p14="http://schemas.microsoft.com/office/powerpoint/2010/main" val="1221967323"/>
              </p:ext>
            </p:extLst>
          </p:nvPr>
        </p:nvGraphicFramePr>
        <p:xfrm>
          <a:off x="627528" y="1370084"/>
          <a:ext cx="8048927" cy="141084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8" name="7 CuadroTexto"/>
          <p:cNvSpPr txBox="1"/>
          <p:nvPr/>
        </p:nvSpPr>
        <p:spPr>
          <a:xfrm>
            <a:off x="25889" y="2852936"/>
            <a:ext cx="5869695" cy="369332"/>
          </a:xfrm>
          <a:prstGeom prst="rect">
            <a:avLst/>
          </a:prstGeom>
          <a:noFill/>
        </p:spPr>
        <p:txBody>
          <a:bodyPr wrap="square" rtlCol="0">
            <a:spAutoFit/>
          </a:bodyPr>
          <a:lstStyle/>
          <a:p>
            <a:r>
              <a:rPr lang="es-EC" b="1" dirty="0" smtClean="0">
                <a:solidFill>
                  <a:srgbClr val="262626"/>
                </a:solidFill>
              </a:rPr>
              <a:t>Roles involucrados:</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864655586"/>
              </p:ext>
            </p:extLst>
          </p:nvPr>
        </p:nvGraphicFramePr>
        <p:xfrm>
          <a:off x="2123728" y="3037602"/>
          <a:ext cx="6480720" cy="2760176"/>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172231851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8333819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1571543101"/>
              </p:ext>
            </p:extLst>
          </p:nvPr>
        </p:nvGraphicFramePr>
        <p:xfrm>
          <a:off x="899592" y="1120895"/>
          <a:ext cx="7776866" cy="4536716"/>
        </p:xfrm>
        <a:graphic>
          <a:graphicData uri="http://schemas.openxmlformats.org/drawingml/2006/table">
            <a:tbl>
              <a:tblPr firstRow="1" firstCol="1" bandRow="1">
                <a:tableStyleId>{8799B23B-EC83-4686-B30A-512413B5E67A}</a:tableStyleId>
              </a:tblPr>
              <a:tblGrid>
                <a:gridCol w="2399022"/>
                <a:gridCol w="882502"/>
                <a:gridCol w="1058701"/>
                <a:gridCol w="914129"/>
                <a:gridCol w="885514"/>
                <a:gridCol w="888526"/>
                <a:gridCol w="748472"/>
              </a:tblGrid>
              <a:tr h="285485">
                <a:tc gridSpan="7">
                  <a:txBody>
                    <a:bodyPr/>
                    <a:lstStyle/>
                    <a:p>
                      <a:pPr algn="ctr">
                        <a:lnSpc>
                          <a:spcPct val="115000"/>
                        </a:lnSpc>
                        <a:spcAft>
                          <a:spcPts val="0"/>
                        </a:spcAft>
                      </a:pPr>
                      <a:r>
                        <a:rPr lang="es-EC" sz="1000" dirty="0">
                          <a:effectLst/>
                        </a:rPr>
                        <a:t>FORMULARIO NO. 6. ASEGURAMIENTO DE LA EFICIENCIA DEL SERVICIO O TAREA</a:t>
                      </a:r>
                      <a:endParaRPr lang="es-EC" sz="1000" dirty="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9068">
                <a:tc gridSpan="7">
                  <a:txBody>
                    <a:bodyPr/>
                    <a:lstStyle/>
                    <a:p>
                      <a:pPr>
                        <a:lnSpc>
                          <a:spcPct val="115000"/>
                        </a:lnSpc>
                        <a:spcAft>
                          <a:spcPts val="0"/>
                        </a:spcAft>
                      </a:pPr>
                      <a:r>
                        <a:rPr lang="es-EC" sz="1000">
                          <a:effectLst/>
                        </a:rPr>
                        <a:t> </a:t>
                      </a:r>
                      <a:endParaRPr lang="es-EC" sz="100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32097">
                <a:tc>
                  <a:txBody>
                    <a:bodyPr/>
                    <a:lstStyle/>
                    <a:p>
                      <a:pPr>
                        <a:lnSpc>
                          <a:spcPct val="115000"/>
                        </a:lnSpc>
                        <a:spcAft>
                          <a:spcPts val="0"/>
                        </a:spcAft>
                      </a:pPr>
                      <a:r>
                        <a:rPr lang="es-EC" sz="1200" dirty="0">
                          <a:effectLst/>
                        </a:rPr>
                        <a:t>Código de Proceso</a:t>
                      </a:r>
                      <a:endParaRPr lang="es-EC" sz="1200" dirty="0">
                        <a:effectLst/>
                        <a:latin typeface="Calibri"/>
                        <a:ea typeface="Times New Roman"/>
                        <a:cs typeface="Times New Roman"/>
                      </a:endParaRPr>
                    </a:p>
                  </a:txBody>
                  <a:tcPr marL="53844" marR="53844" marT="0" marB="0"/>
                </a:tc>
                <a:tc gridSpan="2">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hMerge="1">
                  <a:txBody>
                    <a:bodyPr/>
                    <a:lstStyle/>
                    <a:p>
                      <a:endParaRPr lang="es-EC"/>
                    </a:p>
                  </a:txBody>
                  <a:tcPr/>
                </a:tc>
                <a:tc gridSpan="2">
                  <a:txBody>
                    <a:bodyPr/>
                    <a:lstStyle/>
                    <a:p>
                      <a:pPr algn="ctr">
                        <a:lnSpc>
                          <a:spcPct val="115000"/>
                        </a:lnSpc>
                        <a:spcAft>
                          <a:spcPts val="0"/>
                        </a:spcAft>
                      </a:pPr>
                      <a:r>
                        <a:rPr lang="es-EC" sz="1200">
                          <a:effectLst/>
                        </a:rPr>
                        <a:t>Nombre del Proceso</a:t>
                      </a:r>
                      <a:endParaRPr lang="es-EC" sz="1200">
                        <a:effectLst/>
                        <a:latin typeface="Calibri"/>
                        <a:ea typeface="Times New Roman"/>
                        <a:cs typeface="Times New Roman"/>
                      </a:endParaRPr>
                    </a:p>
                  </a:txBody>
                  <a:tcPr marL="53844" marR="53844" marT="0" marB="0"/>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hMerge="1">
                  <a:txBody>
                    <a:bodyPr/>
                    <a:lstStyle/>
                    <a:p>
                      <a:endParaRPr lang="es-EC"/>
                    </a:p>
                  </a:txBody>
                  <a:tcPr/>
                </a:tc>
              </a:tr>
              <a:tr h="259068">
                <a:tc gridSpan="7">
                  <a:txBody>
                    <a:bodyPr/>
                    <a:lstStyle/>
                    <a:p>
                      <a:pPr>
                        <a:lnSpc>
                          <a:spcPct val="115000"/>
                        </a:lnSpc>
                        <a:spcAft>
                          <a:spcPts val="0"/>
                        </a:spcAft>
                      </a:pPr>
                      <a:r>
                        <a:rPr lang="es-EC" sz="1200" dirty="0">
                          <a:effectLst/>
                        </a:rPr>
                        <a:t>Nombre del servicio o tarea</a:t>
                      </a:r>
                      <a:endParaRPr lang="es-EC" sz="1200" dirty="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9068">
                <a:tc gridSpan="7">
                  <a:txBody>
                    <a:bodyPr/>
                    <a:lstStyle/>
                    <a:p>
                      <a:pPr>
                        <a:lnSpc>
                          <a:spcPct val="115000"/>
                        </a:lnSpc>
                        <a:spcAft>
                          <a:spcPts val="0"/>
                        </a:spcAft>
                      </a:pPr>
                      <a:r>
                        <a:rPr lang="es-EC" sz="1200">
                          <a:effectLst/>
                        </a:rPr>
                        <a:t>Descripción</a:t>
                      </a:r>
                      <a:endParaRPr lang="es-EC" sz="120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9068">
                <a:tc>
                  <a:txBody>
                    <a:bodyPr/>
                    <a:lstStyle/>
                    <a:p>
                      <a:pPr>
                        <a:lnSpc>
                          <a:spcPct val="115000"/>
                        </a:lnSpc>
                        <a:spcAft>
                          <a:spcPts val="0"/>
                        </a:spcAft>
                      </a:pPr>
                      <a:r>
                        <a:rPr lang="es-EC" sz="1200">
                          <a:effectLst/>
                        </a:rPr>
                        <a:t>Fecha última actualización</a:t>
                      </a:r>
                      <a:endParaRPr lang="es-EC" sz="1200">
                        <a:effectLst/>
                        <a:latin typeface="Calibri"/>
                        <a:ea typeface="Times New Roman"/>
                        <a:cs typeface="Times New Roman"/>
                      </a:endParaRPr>
                    </a:p>
                  </a:txBody>
                  <a:tcPr marL="53844" marR="53844" marT="0" marB="0"/>
                </a:tc>
                <a:tc gridSpan="6">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9068">
                <a:tc>
                  <a:txBody>
                    <a:bodyPr/>
                    <a:lstStyle/>
                    <a:p>
                      <a:pPr>
                        <a:lnSpc>
                          <a:spcPct val="115000"/>
                        </a:lnSpc>
                        <a:spcAft>
                          <a:spcPts val="0"/>
                        </a:spcAft>
                      </a:pPr>
                      <a:r>
                        <a:rPr lang="es-EC" sz="1200">
                          <a:effectLst/>
                        </a:rPr>
                        <a:t>Elaborado por</a:t>
                      </a:r>
                      <a:endParaRPr lang="es-EC" sz="1200">
                        <a:effectLst/>
                        <a:latin typeface="Calibri"/>
                        <a:ea typeface="Times New Roman"/>
                        <a:cs typeface="Times New Roman"/>
                      </a:endParaRPr>
                    </a:p>
                  </a:txBody>
                  <a:tcPr marL="53844" marR="53844" marT="0" marB="0"/>
                </a:tc>
                <a:tc gridSpan="6">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59068">
                <a:tc>
                  <a:txBody>
                    <a:bodyPr/>
                    <a:lstStyle/>
                    <a:p>
                      <a:pPr>
                        <a:lnSpc>
                          <a:spcPct val="115000"/>
                        </a:lnSpc>
                        <a:spcAft>
                          <a:spcPts val="0"/>
                        </a:spcAft>
                      </a:pPr>
                      <a:r>
                        <a:rPr lang="es-EC" sz="1200">
                          <a:effectLst/>
                        </a:rPr>
                        <a:t>Revisado por</a:t>
                      </a:r>
                      <a:endParaRPr lang="es-EC" sz="1200">
                        <a:effectLst/>
                        <a:latin typeface="Calibri"/>
                        <a:ea typeface="Times New Roman"/>
                        <a:cs typeface="Times New Roman"/>
                      </a:endParaRPr>
                    </a:p>
                  </a:txBody>
                  <a:tcPr marL="53844" marR="53844" marT="0" marB="0"/>
                </a:tc>
                <a:tc gridSpan="6">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82181">
                <a:tc>
                  <a:txBody>
                    <a:bodyPr/>
                    <a:lstStyle/>
                    <a:p>
                      <a:pPr>
                        <a:lnSpc>
                          <a:spcPct val="115000"/>
                        </a:lnSpc>
                        <a:spcAft>
                          <a:spcPts val="0"/>
                        </a:spcAft>
                      </a:pPr>
                      <a:r>
                        <a:rPr lang="es-EC" sz="1200">
                          <a:effectLst/>
                        </a:rPr>
                        <a:t>Tipo servicio / Tarea</a:t>
                      </a:r>
                      <a:endParaRPr lang="es-EC" sz="1200">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1200">
                          <a:effectLst/>
                        </a:rPr>
                        <a:t>Actualización</a:t>
                      </a:r>
                      <a:endParaRPr lang="es-EC" sz="12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gridSpan="3">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53844" marR="53844" marT="0" marB="0"/>
                </a:tc>
                <a:tc hMerge="1">
                  <a:txBody>
                    <a:bodyPr/>
                    <a:lstStyle/>
                    <a:p>
                      <a:endParaRPr lang="es-EC"/>
                    </a:p>
                  </a:txBody>
                  <a:tcPr/>
                </a:tc>
                <a:tc hMerge="1">
                  <a:txBody>
                    <a:bodyPr/>
                    <a:lstStyle/>
                    <a:p>
                      <a:endParaRPr lang="es-EC"/>
                    </a:p>
                  </a:txBody>
                  <a:tcPr/>
                </a:tc>
              </a:tr>
              <a:tr h="674228">
                <a:tc>
                  <a:txBody>
                    <a:bodyPr/>
                    <a:lstStyle/>
                    <a:p>
                      <a:pPr algn="ctr">
                        <a:lnSpc>
                          <a:spcPct val="115000"/>
                        </a:lnSpc>
                        <a:spcAft>
                          <a:spcPts val="0"/>
                        </a:spcAft>
                      </a:pPr>
                      <a:r>
                        <a:rPr lang="es-EC" sz="1200">
                          <a:effectLst/>
                        </a:rPr>
                        <a:t>Nombre Indicador clave de desempeño (KPI)</a:t>
                      </a:r>
                      <a:endParaRPr lang="es-EC" sz="1200">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b="1">
                          <a:effectLst/>
                        </a:rPr>
                        <a:t>Valor Esperado</a:t>
                      </a:r>
                      <a:endParaRPr lang="es-EC" sz="1200" b="1">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b="1" dirty="0">
                          <a:effectLst/>
                        </a:rPr>
                        <a:t>Valor Real</a:t>
                      </a:r>
                      <a:endParaRPr lang="es-EC" sz="1200" b="1" dirty="0">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b="1">
                          <a:effectLst/>
                        </a:rPr>
                        <a:t>Tasa Aceptable</a:t>
                      </a:r>
                      <a:endParaRPr lang="es-EC" sz="1200" b="1">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b="1">
                          <a:effectLst/>
                        </a:rPr>
                        <a:t>Tasa Obtenida</a:t>
                      </a:r>
                      <a:endParaRPr lang="es-EC" sz="1200" b="1">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b="1">
                          <a:effectLst/>
                        </a:rPr>
                        <a:t>Indicador Eficiencia</a:t>
                      </a:r>
                      <a:endParaRPr lang="es-EC" sz="1200" b="1">
                        <a:effectLst/>
                        <a:latin typeface="Calibri"/>
                        <a:ea typeface="Times New Roman"/>
                        <a:cs typeface="Times New Roman"/>
                      </a:endParaRPr>
                    </a:p>
                  </a:txBody>
                  <a:tcPr marL="53844" marR="53844" marT="0" marB="0"/>
                </a:tc>
                <a:tc>
                  <a:txBody>
                    <a:bodyPr/>
                    <a:lstStyle/>
                    <a:p>
                      <a:pPr algn="ctr">
                        <a:lnSpc>
                          <a:spcPct val="115000"/>
                        </a:lnSpc>
                        <a:spcAft>
                          <a:spcPts val="0"/>
                        </a:spcAft>
                      </a:pPr>
                      <a:r>
                        <a:rPr lang="es-EC" sz="1200" b="1" dirty="0">
                          <a:effectLst/>
                        </a:rPr>
                        <a:t>Fecha</a:t>
                      </a:r>
                      <a:endParaRPr lang="es-EC" sz="1200" b="1" dirty="0">
                        <a:effectLst/>
                        <a:latin typeface="Calibri"/>
                        <a:ea typeface="Times New Roman"/>
                        <a:cs typeface="Times New Roman"/>
                      </a:endParaRPr>
                    </a:p>
                  </a:txBody>
                  <a:tcPr marL="53844" marR="53844" marT="0" marB="0"/>
                </a:tc>
              </a:tr>
              <a:tr h="259068">
                <a:tc>
                  <a:txBody>
                    <a:bodyPr/>
                    <a:lstStyle/>
                    <a:p>
                      <a:pPr algn="ct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r>
              <a:tr h="259068">
                <a:tc>
                  <a:txBody>
                    <a:bodyPr/>
                    <a:lstStyle/>
                    <a:p>
                      <a:pPr algn="ct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r>
              <a:tr h="259068">
                <a:tc>
                  <a:txBody>
                    <a:bodyPr/>
                    <a:lstStyle/>
                    <a:p>
                      <a:pPr algn="ct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r>
              <a:tr h="259068">
                <a:tc>
                  <a:txBody>
                    <a:bodyPr/>
                    <a:lstStyle/>
                    <a:p>
                      <a:pPr algn="ct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r>
              <a:tr h="272045">
                <a:tc>
                  <a:txBody>
                    <a:bodyPr/>
                    <a:lstStyle/>
                    <a:p>
                      <a:pPr algn="ct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a:effectLst/>
                        </a:rPr>
                        <a:t> </a:t>
                      </a:r>
                      <a:endParaRPr lang="es-EC" sz="800">
                        <a:effectLst/>
                        <a:latin typeface="Calibri"/>
                        <a:ea typeface="Times New Roman"/>
                        <a:cs typeface="Times New Roman"/>
                      </a:endParaRPr>
                    </a:p>
                  </a:txBody>
                  <a:tcPr marL="53844" marR="53844" marT="0" marB="0"/>
                </a:tc>
                <a:tc>
                  <a:txBody>
                    <a:bodyPr/>
                    <a:lstStyle/>
                    <a:p>
                      <a:pPr>
                        <a:lnSpc>
                          <a:spcPct val="115000"/>
                        </a:lnSpc>
                        <a:spcAft>
                          <a:spcPts val="0"/>
                        </a:spcAft>
                      </a:pPr>
                      <a:r>
                        <a:rPr lang="es-EC" sz="800" dirty="0">
                          <a:effectLst/>
                        </a:rPr>
                        <a:t> </a:t>
                      </a:r>
                      <a:endParaRPr lang="es-EC" sz="800" dirty="0">
                        <a:effectLst/>
                        <a:latin typeface="Calibri"/>
                        <a:ea typeface="Times New Roman"/>
                        <a:cs typeface="Times New Roman"/>
                      </a:endParaRPr>
                    </a:p>
                  </a:txBody>
                  <a:tcPr marL="53844" marR="53844" marT="0" marB="0"/>
                </a:tc>
              </a:tr>
            </a:tbl>
          </a:graphicData>
        </a:graphic>
      </p:graphicFrame>
    </p:spTree>
    <p:extLst>
      <p:ext uri="{BB962C8B-B14F-4D97-AF65-F5344CB8AC3E}">
        <p14:creationId xmlns:p14="http://schemas.microsoft.com/office/powerpoint/2010/main" val="423790736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49200609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4" y="980728"/>
            <a:ext cx="5869695" cy="369332"/>
          </a:xfrm>
          <a:prstGeom prst="rect">
            <a:avLst/>
          </a:prstGeom>
          <a:noFill/>
        </p:spPr>
        <p:txBody>
          <a:bodyPr wrap="square" rtlCol="0">
            <a:spAutoFit/>
          </a:bodyPr>
          <a:lstStyle/>
          <a:p>
            <a:r>
              <a:rPr lang="es-EC" b="1" dirty="0" smtClean="0">
                <a:solidFill>
                  <a:srgbClr val="262626"/>
                </a:solidFill>
              </a:rPr>
              <a:t>Se recopilará la siguiente información para cada indicador:</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3511275552"/>
              </p:ext>
            </p:extLst>
          </p:nvPr>
        </p:nvGraphicFramePr>
        <p:xfrm>
          <a:off x="-540568" y="1377675"/>
          <a:ext cx="9684568" cy="402315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6722787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18574966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6" name="5 CuadroTexto"/>
          <p:cNvSpPr txBox="1"/>
          <p:nvPr/>
        </p:nvSpPr>
        <p:spPr>
          <a:xfrm>
            <a:off x="142464" y="980728"/>
            <a:ext cx="5869695" cy="369332"/>
          </a:xfrm>
          <a:prstGeom prst="rect">
            <a:avLst/>
          </a:prstGeom>
          <a:noFill/>
        </p:spPr>
        <p:txBody>
          <a:bodyPr wrap="square" rtlCol="0">
            <a:spAutoFit/>
          </a:bodyPr>
          <a:lstStyle/>
          <a:p>
            <a:r>
              <a:rPr lang="es-EC" b="1" dirty="0" smtClean="0">
                <a:solidFill>
                  <a:srgbClr val="262626"/>
                </a:solidFill>
              </a:rPr>
              <a:t>Por cada servicio o tarea la frecuencia de actualización será:</a:t>
            </a:r>
            <a:endParaRPr lang="es-EC" b="1" dirty="0">
              <a:solidFill>
                <a:srgbClr val="262626"/>
              </a:solidFill>
            </a:endParaRPr>
          </a:p>
        </p:txBody>
      </p:sp>
      <p:graphicFrame>
        <p:nvGraphicFramePr>
          <p:cNvPr id="7" name="6 Diagrama"/>
          <p:cNvGraphicFramePr/>
          <p:nvPr>
            <p:extLst>
              <p:ext uri="{D42A27DB-BD31-4B8C-83A1-F6EECF244321}">
                <p14:modId xmlns:p14="http://schemas.microsoft.com/office/powerpoint/2010/main" val="2000595594"/>
              </p:ext>
            </p:extLst>
          </p:nvPr>
        </p:nvGraphicFramePr>
        <p:xfrm>
          <a:off x="627528" y="1370084"/>
          <a:ext cx="8048927" cy="141084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8" name="7 CuadroTexto"/>
          <p:cNvSpPr txBox="1"/>
          <p:nvPr/>
        </p:nvSpPr>
        <p:spPr>
          <a:xfrm>
            <a:off x="25889" y="2852936"/>
            <a:ext cx="5869695" cy="369332"/>
          </a:xfrm>
          <a:prstGeom prst="rect">
            <a:avLst/>
          </a:prstGeom>
          <a:noFill/>
        </p:spPr>
        <p:txBody>
          <a:bodyPr wrap="square" rtlCol="0">
            <a:spAutoFit/>
          </a:bodyPr>
          <a:lstStyle/>
          <a:p>
            <a:r>
              <a:rPr lang="es-EC" b="1" dirty="0" smtClean="0">
                <a:solidFill>
                  <a:srgbClr val="262626"/>
                </a:solidFill>
              </a:rPr>
              <a:t>Roles involucrados:</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2269695053"/>
              </p:ext>
            </p:extLst>
          </p:nvPr>
        </p:nvGraphicFramePr>
        <p:xfrm>
          <a:off x="1475656" y="3037602"/>
          <a:ext cx="7128792" cy="2760176"/>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419382905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50636073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3168963508"/>
              </p:ext>
            </p:extLst>
          </p:nvPr>
        </p:nvGraphicFramePr>
        <p:xfrm>
          <a:off x="1403649" y="1126273"/>
          <a:ext cx="6912767" cy="4369925"/>
        </p:xfrm>
        <a:graphic>
          <a:graphicData uri="http://schemas.openxmlformats.org/drawingml/2006/table">
            <a:tbl>
              <a:tblPr firstRow="1" firstCol="1" bandRow="1">
                <a:tableStyleId>{8799B23B-EC83-4686-B30A-512413B5E67A}</a:tableStyleId>
              </a:tblPr>
              <a:tblGrid>
                <a:gridCol w="1856069"/>
                <a:gridCol w="1021541"/>
                <a:gridCol w="1138330"/>
                <a:gridCol w="1629142"/>
                <a:gridCol w="1267685"/>
              </a:tblGrid>
              <a:tr h="289841">
                <a:tc gridSpan="5">
                  <a:txBody>
                    <a:bodyPr/>
                    <a:lstStyle/>
                    <a:p>
                      <a:pPr algn="ctr">
                        <a:lnSpc>
                          <a:spcPct val="115000"/>
                        </a:lnSpc>
                        <a:spcAft>
                          <a:spcPts val="0"/>
                        </a:spcAft>
                      </a:pPr>
                      <a:r>
                        <a:rPr lang="es-EC" sz="1200" dirty="0">
                          <a:effectLst/>
                        </a:rPr>
                        <a:t>FORMULARIO NO. 7. ASEGURAMIENTO DE LA EFICIENCIA INTEGRAL DEL PROCESO</a:t>
                      </a:r>
                      <a:endParaRPr lang="es-EC" sz="1200" dirty="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63245">
                <a:tc gridSpan="5">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63245">
                <a:tc>
                  <a:txBody>
                    <a:bodyPr/>
                    <a:lstStyle/>
                    <a:p>
                      <a:pPr>
                        <a:lnSpc>
                          <a:spcPct val="115000"/>
                        </a:lnSpc>
                        <a:spcAft>
                          <a:spcPts val="0"/>
                        </a:spcAft>
                      </a:pPr>
                      <a:r>
                        <a:rPr lang="es-EC" sz="1200" dirty="0">
                          <a:effectLst/>
                        </a:rPr>
                        <a:t>Código de Proceso</a:t>
                      </a:r>
                      <a:endParaRPr lang="es-EC" sz="1200" dirty="0">
                        <a:effectLst/>
                        <a:latin typeface="Calibri"/>
                        <a:ea typeface="Times New Roman"/>
                        <a:cs typeface="Times New Roman"/>
                      </a:endParaRPr>
                    </a:p>
                  </a:txBody>
                  <a:tcPr marL="61429" marR="61429" marT="0" marB="0"/>
                </a:tc>
                <a:tc gridSpan="2">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hMerge="1">
                  <a:txBody>
                    <a:bodyPr/>
                    <a:lstStyle/>
                    <a:p>
                      <a:endParaRPr lang="es-EC"/>
                    </a:p>
                  </a:txBody>
                  <a:tcPr/>
                </a:tc>
                <a:tc>
                  <a:txBody>
                    <a:bodyPr/>
                    <a:lstStyle/>
                    <a:p>
                      <a:pPr algn="ctr">
                        <a:lnSpc>
                          <a:spcPct val="115000"/>
                        </a:lnSpc>
                        <a:spcAft>
                          <a:spcPts val="0"/>
                        </a:spcAft>
                      </a:pPr>
                      <a:r>
                        <a:rPr lang="es-EC" sz="1200">
                          <a:effectLst/>
                        </a:rPr>
                        <a:t>Nombre del Proceso</a:t>
                      </a:r>
                      <a:endParaRPr lang="es-EC" sz="120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r>
              <a:tr h="329572">
                <a:tc>
                  <a:txBody>
                    <a:bodyPr/>
                    <a:lstStyle/>
                    <a:p>
                      <a:pPr>
                        <a:lnSpc>
                          <a:spcPct val="115000"/>
                        </a:lnSpc>
                        <a:spcAft>
                          <a:spcPts val="0"/>
                        </a:spcAft>
                      </a:pPr>
                      <a:r>
                        <a:rPr lang="es-EC" sz="1200" dirty="0">
                          <a:effectLst/>
                        </a:rPr>
                        <a:t>Fecha última actualización</a:t>
                      </a:r>
                      <a:endParaRPr lang="es-EC" sz="1200" dirty="0">
                        <a:effectLst/>
                        <a:latin typeface="Calibri"/>
                        <a:ea typeface="Times New Roman"/>
                        <a:cs typeface="Times New Roman"/>
                      </a:endParaRPr>
                    </a:p>
                  </a:txBody>
                  <a:tcPr marL="61429" marR="61429" marT="0" marB="0"/>
                </a:tc>
                <a:tc gridSpan="4">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r>
              <a:tr h="263245">
                <a:tc>
                  <a:txBody>
                    <a:bodyPr/>
                    <a:lstStyle/>
                    <a:p>
                      <a:pPr>
                        <a:lnSpc>
                          <a:spcPct val="115000"/>
                        </a:lnSpc>
                        <a:spcAft>
                          <a:spcPts val="0"/>
                        </a:spcAft>
                      </a:pPr>
                      <a:r>
                        <a:rPr lang="es-EC" sz="1200">
                          <a:effectLst/>
                        </a:rPr>
                        <a:t>Frecuencia Actualización</a:t>
                      </a:r>
                      <a:endParaRPr lang="es-EC" sz="1200">
                        <a:effectLst/>
                        <a:latin typeface="Calibri"/>
                        <a:ea typeface="Times New Roman"/>
                        <a:cs typeface="Times New Roman"/>
                      </a:endParaRPr>
                    </a:p>
                  </a:txBody>
                  <a:tcPr marL="61429" marR="61429"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r>
              <a:tr h="263245">
                <a:tc>
                  <a:txBody>
                    <a:bodyPr/>
                    <a:lstStyle/>
                    <a:p>
                      <a:pPr>
                        <a:lnSpc>
                          <a:spcPct val="115000"/>
                        </a:lnSpc>
                        <a:spcAft>
                          <a:spcPts val="0"/>
                        </a:spcAft>
                      </a:pPr>
                      <a:r>
                        <a:rPr lang="es-EC" sz="1200">
                          <a:effectLst/>
                        </a:rPr>
                        <a:t>Elaborado por</a:t>
                      </a:r>
                      <a:endParaRPr lang="es-EC" sz="1200">
                        <a:effectLst/>
                        <a:latin typeface="Calibri"/>
                        <a:ea typeface="Times New Roman"/>
                        <a:cs typeface="Times New Roman"/>
                      </a:endParaRPr>
                    </a:p>
                  </a:txBody>
                  <a:tcPr marL="61429" marR="61429"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r>
              <a:tr h="263245">
                <a:tc>
                  <a:txBody>
                    <a:bodyPr/>
                    <a:lstStyle/>
                    <a:p>
                      <a:pPr>
                        <a:lnSpc>
                          <a:spcPct val="115000"/>
                        </a:lnSpc>
                        <a:spcAft>
                          <a:spcPts val="0"/>
                        </a:spcAft>
                      </a:pPr>
                      <a:r>
                        <a:rPr lang="es-EC" sz="1200">
                          <a:effectLst/>
                        </a:rPr>
                        <a:t>Revisado por</a:t>
                      </a:r>
                      <a:endParaRPr lang="es-EC" sz="1200">
                        <a:effectLst/>
                        <a:latin typeface="Calibri"/>
                        <a:ea typeface="Times New Roman"/>
                        <a:cs typeface="Times New Roman"/>
                      </a:endParaRPr>
                    </a:p>
                  </a:txBody>
                  <a:tcPr marL="61429" marR="61429"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r>
              <a:tr h="790278">
                <a:tc>
                  <a:txBody>
                    <a:bodyPr/>
                    <a:lstStyle/>
                    <a:p>
                      <a:pPr algn="ctr">
                        <a:lnSpc>
                          <a:spcPct val="115000"/>
                        </a:lnSpc>
                        <a:spcAft>
                          <a:spcPts val="0"/>
                        </a:spcAft>
                      </a:pPr>
                      <a:r>
                        <a:rPr lang="es-EC" sz="1200">
                          <a:effectLst/>
                        </a:rPr>
                        <a:t>Nombre Indicador clave de desempeño</a:t>
                      </a:r>
                      <a:endParaRPr lang="es-EC" sz="120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b="1" dirty="0">
                          <a:effectLst/>
                        </a:rPr>
                        <a:t>No. De servicios o tareas realizadas</a:t>
                      </a:r>
                      <a:endParaRPr lang="es-EC" sz="1200" b="1" dirty="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b="1" dirty="0">
                          <a:effectLst/>
                        </a:rPr>
                        <a:t>No. De servicios o tareas eficientes</a:t>
                      </a:r>
                      <a:endParaRPr lang="es-EC" sz="1200" b="1" dirty="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b="1" dirty="0">
                          <a:effectLst/>
                        </a:rPr>
                        <a:t>Tasa de tolerancia</a:t>
                      </a:r>
                      <a:endParaRPr lang="es-EC" sz="1200" b="1" dirty="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b="1" dirty="0">
                          <a:effectLst/>
                        </a:rPr>
                        <a:t>Tasa de eficiencia</a:t>
                      </a:r>
                      <a:endParaRPr lang="es-EC" sz="1200" b="1" dirty="0">
                        <a:effectLst/>
                        <a:latin typeface="Calibri"/>
                        <a:ea typeface="Times New Roman"/>
                        <a:cs typeface="Times New Roman"/>
                      </a:endParaRPr>
                    </a:p>
                  </a:txBody>
                  <a:tcPr marL="61429" marR="61429" marT="0" marB="0"/>
                </a:tc>
              </a:tr>
              <a:tr h="263245">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r>
              <a:tr h="263245">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r>
              <a:tr h="263245">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r>
              <a:tr h="263245">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r>
              <a:tr h="263245">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1429" marR="61429" marT="0" marB="0"/>
                </a:tc>
                <a:tc>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1429" marR="61429" marT="0" marB="0"/>
                </a:tc>
              </a:tr>
              <a:tr h="276814">
                <a:tc gridSpan="5">
                  <a:txBody>
                    <a:bodyPr/>
                    <a:lstStyle/>
                    <a:p>
                      <a:pPr>
                        <a:lnSpc>
                          <a:spcPct val="115000"/>
                        </a:lnSpc>
                        <a:spcAft>
                          <a:spcPts val="0"/>
                        </a:spcAft>
                      </a:pPr>
                      <a:r>
                        <a:rPr lang="es-EC" sz="1200" dirty="0">
                          <a:effectLst/>
                        </a:rPr>
                        <a:t>Tasa Total de Eficiencia  (%):</a:t>
                      </a:r>
                      <a:endParaRPr lang="es-EC" sz="1200" dirty="0">
                        <a:effectLst/>
                        <a:latin typeface="Calibri"/>
                        <a:ea typeface="Times New Roman"/>
                        <a:cs typeface="Times New Roman"/>
                      </a:endParaRPr>
                    </a:p>
                  </a:txBody>
                  <a:tcPr marL="61429" marR="61429"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28623675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4147220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0" name="9 Diagrama"/>
          <p:cNvGraphicFramePr/>
          <p:nvPr>
            <p:extLst>
              <p:ext uri="{D42A27DB-BD31-4B8C-83A1-F6EECF244321}">
                <p14:modId xmlns:p14="http://schemas.microsoft.com/office/powerpoint/2010/main" val="46705223"/>
              </p:ext>
            </p:extLst>
          </p:nvPr>
        </p:nvGraphicFramePr>
        <p:xfrm>
          <a:off x="637459" y="2780928"/>
          <a:ext cx="7967387" cy="280831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7" name="6 Grupo"/>
          <p:cNvGrpSpPr/>
          <p:nvPr/>
        </p:nvGrpSpPr>
        <p:grpSpPr>
          <a:xfrm>
            <a:off x="475882" y="1124744"/>
            <a:ext cx="8128964" cy="792088"/>
            <a:chOff x="7939" y="0"/>
            <a:chExt cx="8128964" cy="648072"/>
          </a:xfrm>
          <a:scene3d>
            <a:camera prst="orthographicFront"/>
            <a:lightRig rig="flat" dir="t"/>
          </a:scene3d>
        </p:grpSpPr>
        <p:sp>
          <p:nvSpPr>
            <p:cNvPr id="8" name="7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9" name="8 Rectángulo"/>
            <p:cNvSpPr/>
            <p:nvPr/>
          </p:nvSpPr>
          <p:spPr>
            <a:xfrm>
              <a:off x="39575" y="31636"/>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lvl="0" algn="ctr" defTabSz="711200">
                <a:lnSpc>
                  <a:spcPct val="90000"/>
                </a:lnSpc>
                <a:spcBef>
                  <a:spcPct val="0"/>
                </a:spcBef>
                <a:spcAft>
                  <a:spcPct val="35000"/>
                </a:spcAft>
              </a:pPr>
              <a:r>
                <a:rPr lang="es-EC" sz="1600" dirty="0"/>
                <a:t>En el  procedimiento de cumplimiento se realiza la confirmación y validación de que el objetivo de control alcance su propósito, y se define la lógica de control sobre el proceso de </a:t>
              </a:r>
              <a:r>
                <a:rPr lang="es-EC" sz="1600" dirty="0" smtClean="0"/>
                <a:t>TI.</a:t>
              </a:r>
              <a:endParaRPr lang="es-EC" sz="1800" b="1" i="1" kern="1200" dirty="0"/>
            </a:p>
          </p:txBody>
        </p:sp>
      </p:grpSp>
      <p:sp>
        <p:nvSpPr>
          <p:cNvPr id="11" name="10 CuadroTexto"/>
          <p:cNvSpPr txBox="1"/>
          <p:nvPr/>
        </p:nvSpPr>
        <p:spPr>
          <a:xfrm>
            <a:off x="25889" y="2348880"/>
            <a:ext cx="5869695" cy="369332"/>
          </a:xfrm>
          <a:prstGeom prst="rect">
            <a:avLst/>
          </a:prstGeom>
          <a:noFill/>
        </p:spPr>
        <p:txBody>
          <a:bodyPr wrap="square" rtlCol="0">
            <a:spAutoFit/>
          </a:bodyPr>
          <a:lstStyle/>
          <a:p>
            <a:r>
              <a:rPr lang="es-EC" b="1" dirty="0" smtClean="0">
                <a:solidFill>
                  <a:srgbClr val="262626"/>
                </a:solidFill>
              </a:rPr>
              <a:t>Elementos esenciales para garantizar el cumplimiento:</a:t>
            </a:r>
            <a:endParaRPr lang="es-EC" b="1" dirty="0">
              <a:solidFill>
                <a:srgbClr val="262626"/>
              </a:solidFill>
            </a:endParaRPr>
          </a:p>
        </p:txBody>
      </p:sp>
    </p:spTree>
    <p:extLst>
      <p:ext uri="{BB962C8B-B14F-4D97-AF65-F5344CB8AC3E}">
        <p14:creationId xmlns:p14="http://schemas.microsoft.com/office/powerpoint/2010/main" val="235954124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42640556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7" name="6 Grupo"/>
          <p:cNvGrpSpPr/>
          <p:nvPr/>
        </p:nvGrpSpPr>
        <p:grpSpPr>
          <a:xfrm>
            <a:off x="475882" y="908720"/>
            <a:ext cx="8128964" cy="792087"/>
            <a:chOff x="7939" y="0"/>
            <a:chExt cx="8128964" cy="648072"/>
          </a:xfrm>
          <a:scene3d>
            <a:camera prst="orthographicFront"/>
            <a:lightRig rig="flat" dir="t"/>
          </a:scene3d>
        </p:grpSpPr>
        <p:sp>
          <p:nvSpPr>
            <p:cNvPr id="8" name="7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9" name="8 Rectángulo"/>
            <p:cNvSpPr/>
            <p:nvPr/>
          </p:nvSpPr>
          <p:spPr>
            <a:xfrm>
              <a:off x="39575" y="63272"/>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algn="ctr" defTabSz="711200">
                <a:lnSpc>
                  <a:spcPct val="90000"/>
                </a:lnSpc>
                <a:spcBef>
                  <a:spcPct val="0"/>
                </a:spcBef>
                <a:spcAft>
                  <a:spcPct val="35000"/>
                </a:spcAft>
              </a:pPr>
              <a:r>
                <a:rPr lang="es-EC" sz="1600" dirty="0" smtClean="0">
                  <a:solidFill>
                    <a:prstClr val="white"/>
                  </a:solidFill>
                </a:rPr>
                <a:t>Son un conjunto de actividades establecidas en la definición del proceso y detalladas en el catálogo de actividades. </a:t>
              </a:r>
              <a:r>
                <a:rPr lang="es-EC" sz="1600" dirty="0">
                  <a:solidFill>
                    <a:prstClr val="white"/>
                  </a:solidFill>
                </a:rPr>
                <a:t> </a:t>
              </a:r>
              <a:r>
                <a:rPr lang="es-EC" sz="1600" dirty="0" smtClean="0">
                  <a:solidFill>
                    <a:prstClr val="white"/>
                  </a:solidFill>
                </a:rPr>
                <a:t>En esta etapa del manual se verificará que el proceso esté cumpliendo con los objetivos de bajo nivel. </a:t>
              </a:r>
              <a:endParaRPr lang="es-EC" b="1" i="1" dirty="0">
                <a:solidFill>
                  <a:prstClr val="white"/>
                </a:solidFill>
              </a:endParaRPr>
            </a:p>
          </p:txBody>
        </p:sp>
      </p:grpSp>
      <p:sp>
        <p:nvSpPr>
          <p:cNvPr id="11" name="10 CuadroTexto"/>
          <p:cNvSpPr txBox="1"/>
          <p:nvPr/>
        </p:nvSpPr>
        <p:spPr>
          <a:xfrm>
            <a:off x="78110" y="1844824"/>
            <a:ext cx="4012164" cy="646331"/>
          </a:xfrm>
          <a:prstGeom prst="rect">
            <a:avLst/>
          </a:prstGeom>
          <a:noFill/>
        </p:spPr>
        <p:txBody>
          <a:bodyPr wrap="square" rtlCol="0">
            <a:spAutoFit/>
          </a:bodyPr>
          <a:lstStyle/>
          <a:p>
            <a:r>
              <a:rPr lang="es-EC" b="1" dirty="0" smtClean="0">
                <a:solidFill>
                  <a:srgbClr val="262626"/>
                </a:solidFill>
              </a:rPr>
              <a:t>Cada objetivo de control debe cumplir con las sig. fases:</a:t>
            </a:r>
            <a:endParaRPr lang="es-EC" b="1" dirty="0">
              <a:solidFill>
                <a:srgbClr val="262626"/>
              </a:solidFill>
            </a:endParaRPr>
          </a:p>
        </p:txBody>
      </p:sp>
      <p:graphicFrame>
        <p:nvGraphicFramePr>
          <p:cNvPr id="4" name="3 Diagrama"/>
          <p:cNvGraphicFramePr/>
          <p:nvPr>
            <p:extLst>
              <p:ext uri="{D42A27DB-BD31-4B8C-83A1-F6EECF244321}">
                <p14:modId xmlns:p14="http://schemas.microsoft.com/office/powerpoint/2010/main" val="1371684868"/>
              </p:ext>
            </p:extLst>
          </p:nvPr>
        </p:nvGraphicFramePr>
        <p:xfrm>
          <a:off x="251520" y="2491155"/>
          <a:ext cx="4536504" cy="2969845"/>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2" name="11 CuadroTexto"/>
          <p:cNvSpPr txBox="1"/>
          <p:nvPr/>
        </p:nvSpPr>
        <p:spPr>
          <a:xfrm>
            <a:off x="4932040" y="1858869"/>
            <a:ext cx="4012164" cy="646331"/>
          </a:xfrm>
          <a:prstGeom prst="rect">
            <a:avLst/>
          </a:prstGeom>
          <a:noFill/>
        </p:spPr>
        <p:txBody>
          <a:bodyPr wrap="square" rtlCol="0">
            <a:spAutoFit/>
          </a:bodyPr>
          <a:lstStyle/>
          <a:p>
            <a:r>
              <a:rPr lang="es-EC" b="1" dirty="0" smtClean="0">
                <a:solidFill>
                  <a:srgbClr val="262626"/>
                </a:solidFill>
              </a:rPr>
              <a:t>El cumplimiento del proceso debe ser revisado por:</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2574001075"/>
              </p:ext>
            </p:extLst>
          </p:nvPr>
        </p:nvGraphicFramePr>
        <p:xfrm>
          <a:off x="4517148" y="2464214"/>
          <a:ext cx="4560168" cy="311212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19945184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38851948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6" name="5 Tabla"/>
          <p:cNvGraphicFramePr>
            <a:graphicFrameLocks noGrp="1"/>
          </p:cNvGraphicFramePr>
          <p:nvPr>
            <p:extLst>
              <p:ext uri="{D42A27DB-BD31-4B8C-83A1-F6EECF244321}">
                <p14:modId xmlns:p14="http://schemas.microsoft.com/office/powerpoint/2010/main" val="3178377580"/>
              </p:ext>
            </p:extLst>
          </p:nvPr>
        </p:nvGraphicFramePr>
        <p:xfrm>
          <a:off x="1279261" y="1052738"/>
          <a:ext cx="7037155" cy="4807277"/>
        </p:xfrm>
        <a:graphic>
          <a:graphicData uri="http://schemas.openxmlformats.org/drawingml/2006/table">
            <a:tbl>
              <a:tblPr firstRow="1" firstCol="1" bandRow="1">
                <a:tableStyleId>{8799B23B-EC83-4686-B30A-512413B5E67A}</a:tableStyleId>
              </a:tblPr>
              <a:tblGrid>
                <a:gridCol w="1302844"/>
                <a:gridCol w="780550"/>
                <a:gridCol w="832586"/>
                <a:gridCol w="871774"/>
                <a:gridCol w="881411"/>
                <a:gridCol w="825520"/>
                <a:gridCol w="917388"/>
                <a:gridCol w="625082"/>
              </a:tblGrid>
              <a:tr h="252357">
                <a:tc gridSpan="8">
                  <a:txBody>
                    <a:bodyPr/>
                    <a:lstStyle/>
                    <a:p>
                      <a:pPr algn="ctr">
                        <a:lnSpc>
                          <a:spcPct val="115000"/>
                        </a:lnSpc>
                        <a:spcAft>
                          <a:spcPts val="0"/>
                        </a:spcAft>
                      </a:pPr>
                      <a:r>
                        <a:rPr lang="es-EC" sz="1200" dirty="0">
                          <a:effectLst/>
                        </a:rPr>
                        <a:t>FORMULARIO NO. 8. CUMPLIMIENTO DE OBJETIVOS DE CONTROL DE BAJO NIVEL</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29603">
                <a:tc gridSpan="8">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29603">
                <a:tc>
                  <a:txBody>
                    <a:bodyPr/>
                    <a:lstStyle/>
                    <a:p>
                      <a:pPr>
                        <a:lnSpc>
                          <a:spcPct val="115000"/>
                        </a:lnSpc>
                        <a:spcAft>
                          <a:spcPts val="0"/>
                        </a:spcAft>
                      </a:pPr>
                      <a:r>
                        <a:rPr lang="es-EC" sz="1200">
                          <a:effectLst/>
                        </a:rPr>
                        <a:t>Código de Proceso</a:t>
                      </a:r>
                      <a:endParaRPr lang="es-EC" sz="1200">
                        <a:effectLst/>
                        <a:latin typeface="Calibri"/>
                        <a:ea typeface="Times New Roman"/>
                        <a:cs typeface="Times New Roman"/>
                      </a:endParaRPr>
                    </a:p>
                  </a:txBody>
                  <a:tcPr marL="47530" marR="47530"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dirty="0">
                          <a:effectLst/>
                        </a:rPr>
                        <a:t>Nombre del Proceso</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75840">
                <a:tc>
                  <a:txBody>
                    <a:bodyPr/>
                    <a:lstStyle/>
                    <a:p>
                      <a:pPr>
                        <a:lnSpc>
                          <a:spcPct val="115000"/>
                        </a:lnSpc>
                        <a:spcAft>
                          <a:spcPts val="0"/>
                        </a:spcAft>
                      </a:pPr>
                      <a:r>
                        <a:rPr lang="es-EC" sz="1200">
                          <a:effectLst/>
                        </a:rPr>
                        <a:t>Fecha última actualización</a:t>
                      </a:r>
                      <a:endParaRPr lang="es-EC" sz="1200">
                        <a:effectLst/>
                        <a:latin typeface="Calibri"/>
                        <a:ea typeface="Times New Roman"/>
                        <a:cs typeface="Times New Roman"/>
                      </a:endParaRPr>
                    </a:p>
                  </a:txBody>
                  <a:tcPr marL="47530" marR="47530" marT="0" marB="0"/>
                </a:tc>
                <a:tc gridSpan="7">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29603">
                <a:tc>
                  <a:txBody>
                    <a:bodyPr/>
                    <a:lstStyle/>
                    <a:p>
                      <a:pPr>
                        <a:lnSpc>
                          <a:spcPct val="115000"/>
                        </a:lnSpc>
                        <a:spcAft>
                          <a:spcPts val="0"/>
                        </a:spcAft>
                      </a:pPr>
                      <a:r>
                        <a:rPr lang="es-EC" sz="1200">
                          <a:effectLst/>
                        </a:rPr>
                        <a:t>Elaborado por</a:t>
                      </a:r>
                      <a:endParaRPr lang="es-EC" sz="1200">
                        <a:effectLst/>
                        <a:latin typeface="Calibri"/>
                        <a:ea typeface="Times New Roman"/>
                        <a:cs typeface="Times New Roman"/>
                      </a:endParaRPr>
                    </a:p>
                  </a:txBody>
                  <a:tcPr marL="47530" marR="47530" marT="0" marB="0"/>
                </a:tc>
                <a:tc gridSpan="7">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519503">
                <a:tc>
                  <a:txBody>
                    <a:bodyPr/>
                    <a:lstStyle/>
                    <a:p>
                      <a:pPr>
                        <a:lnSpc>
                          <a:spcPct val="115000"/>
                        </a:lnSpc>
                        <a:spcAft>
                          <a:spcPts val="0"/>
                        </a:spcAft>
                      </a:pPr>
                      <a:r>
                        <a:rPr lang="es-EC" sz="1200">
                          <a:effectLst/>
                        </a:rPr>
                        <a:t>Nombre del Objetivo de Control de Bajo Nivel </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Definido</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Documentado</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Comunicado</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Implantado</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dirty="0">
                          <a:effectLst/>
                        </a:rPr>
                        <a:t>Actualizado</a:t>
                      </a:r>
                      <a:endParaRPr lang="es-EC" sz="1200" dirty="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Monitoreado</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Próxima revisión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dirty="0">
                          <a:effectLst/>
                        </a:rPr>
                        <a:t>SI __NO__</a:t>
                      </a:r>
                      <a:endParaRPr lang="es-EC" sz="1200" dirty="0">
                        <a:effectLst/>
                        <a:latin typeface="Calibri"/>
                        <a:ea typeface="Times New Roman"/>
                        <a:cs typeface="Times New Roman"/>
                      </a:endParaRPr>
                    </a:p>
                  </a:txBody>
                  <a:tcPr marL="47530" marR="47530"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229603">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47530" marR="47530" marT="0" marB="0"/>
                </a:tc>
              </a:tr>
              <a:tr h="436040">
                <a:tc>
                  <a:txBody>
                    <a:bodyPr/>
                    <a:lstStyle/>
                    <a:p>
                      <a:pPr>
                        <a:lnSpc>
                          <a:spcPct val="115000"/>
                        </a:lnSpc>
                        <a:spcAft>
                          <a:spcPts val="0"/>
                        </a:spcAft>
                      </a:pPr>
                      <a:r>
                        <a:rPr lang="es-EC" sz="1200">
                          <a:effectLst/>
                        </a:rPr>
                        <a:t>Dueño del Proceso</a:t>
                      </a:r>
                      <a:endParaRPr lang="es-EC" sz="1200">
                        <a:effectLst/>
                        <a:latin typeface="Calibri"/>
                        <a:ea typeface="Times New Roman"/>
                        <a:cs typeface="Times New Roman"/>
                      </a:endParaRPr>
                    </a:p>
                  </a:txBody>
                  <a:tcPr marL="47530" marR="47530" marT="0" marB="0"/>
                </a:tc>
                <a:tc gridSpan="2">
                  <a:txBody>
                    <a:bodyPr/>
                    <a:lstStyle/>
                    <a:p>
                      <a:pPr algn="ctr">
                        <a:lnSpc>
                          <a:spcPct val="115000"/>
                        </a:lnSpc>
                        <a:spcAft>
                          <a:spcPts val="0"/>
                        </a:spcAft>
                      </a:pPr>
                      <a:r>
                        <a:rPr lang="es-EC" sz="1200">
                          <a:effectLst/>
                        </a:rPr>
                        <a:t>&lt;nombre&gt;</a:t>
                      </a:r>
                      <a:endParaRPr lang="es-EC" sz="1200">
                        <a:effectLst/>
                        <a:latin typeface="Calibri"/>
                        <a:ea typeface="Times New Roman"/>
                        <a:cs typeface="Times New Roman"/>
                      </a:endParaRPr>
                    </a:p>
                  </a:txBody>
                  <a:tcPr marL="47530" marR="47530" marT="0" marB="0"/>
                </a:tc>
                <a:tc hMerge="1">
                  <a:txBody>
                    <a:bodyPr/>
                    <a:lstStyle/>
                    <a:p>
                      <a:endParaRPr lang="es-EC"/>
                    </a:p>
                  </a:txBody>
                  <a:tcPr/>
                </a:tc>
                <a:tc>
                  <a:txBody>
                    <a:bodyPr/>
                    <a:lstStyle/>
                    <a:p>
                      <a:pPr algn="ctr">
                        <a:lnSpc>
                          <a:spcPct val="115000"/>
                        </a:lnSpc>
                        <a:spcAft>
                          <a:spcPts val="0"/>
                        </a:spcAft>
                      </a:pPr>
                      <a:r>
                        <a:rPr lang="es-EC" sz="1200">
                          <a:effectLst/>
                        </a:rPr>
                        <a:t>&lt;Firma&gt;</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Responsable Proceso</a:t>
                      </a:r>
                      <a:endParaRPr lang="es-EC" sz="1200">
                        <a:effectLst/>
                        <a:latin typeface="Calibri"/>
                        <a:ea typeface="Times New Roman"/>
                        <a:cs typeface="Times New Roman"/>
                      </a:endParaRPr>
                    </a:p>
                  </a:txBody>
                  <a:tcPr marL="47530" marR="47530" marT="0" marB="0"/>
                </a:tc>
                <a:tc gridSpan="2">
                  <a:txBody>
                    <a:bodyPr/>
                    <a:lstStyle/>
                    <a:p>
                      <a:pPr algn="ctr">
                        <a:lnSpc>
                          <a:spcPct val="115000"/>
                        </a:lnSpc>
                        <a:spcAft>
                          <a:spcPts val="0"/>
                        </a:spcAft>
                      </a:pPr>
                      <a:r>
                        <a:rPr lang="es-EC" sz="1200" dirty="0">
                          <a:effectLst/>
                        </a:rPr>
                        <a:t>&lt;nombre&gt;</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a:txBody>
                    <a:bodyPr/>
                    <a:lstStyle/>
                    <a:p>
                      <a:pPr algn="ctr">
                        <a:lnSpc>
                          <a:spcPct val="115000"/>
                        </a:lnSpc>
                        <a:spcAft>
                          <a:spcPts val="0"/>
                        </a:spcAft>
                      </a:pPr>
                      <a:r>
                        <a:rPr lang="es-EC" sz="1200" dirty="0">
                          <a:effectLst/>
                        </a:rPr>
                        <a:t>&lt;Firma&gt;</a:t>
                      </a:r>
                      <a:endParaRPr lang="es-EC" sz="1200" dirty="0">
                        <a:effectLst/>
                        <a:latin typeface="Calibri"/>
                        <a:ea typeface="Times New Roman"/>
                        <a:cs typeface="Times New Roman"/>
                      </a:endParaRPr>
                    </a:p>
                  </a:txBody>
                  <a:tcPr marL="47530" marR="47530" marT="0" marB="0"/>
                </a:tc>
              </a:tr>
              <a:tr h="320204">
                <a:tc>
                  <a:txBody>
                    <a:bodyPr/>
                    <a:lstStyle/>
                    <a:p>
                      <a:pPr>
                        <a:lnSpc>
                          <a:spcPct val="115000"/>
                        </a:lnSpc>
                        <a:spcAft>
                          <a:spcPts val="0"/>
                        </a:spcAft>
                      </a:pPr>
                      <a:r>
                        <a:rPr lang="es-EC" sz="1200">
                          <a:effectLst/>
                        </a:rPr>
                        <a:t>Controlador</a:t>
                      </a:r>
                      <a:endParaRPr lang="es-EC" sz="1200">
                        <a:effectLst/>
                        <a:latin typeface="Calibri"/>
                        <a:ea typeface="Times New Roman"/>
                        <a:cs typeface="Times New Roman"/>
                      </a:endParaRPr>
                    </a:p>
                  </a:txBody>
                  <a:tcPr marL="47530" marR="47530" marT="0" marB="0"/>
                </a:tc>
                <a:tc gridSpan="2">
                  <a:txBody>
                    <a:bodyPr/>
                    <a:lstStyle/>
                    <a:p>
                      <a:pPr algn="ctr">
                        <a:lnSpc>
                          <a:spcPct val="115000"/>
                        </a:lnSpc>
                        <a:spcAft>
                          <a:spcPts val="0"/>
                        </a:spcAft>
                      </a:pPr>
                      <a:r>
                        <a:rPr lang="es-EC" sz="1200">
                          <a:effectLst/>
                        </a:rPr>
                        <a:t>&lt;nombre&gt;</a:t>
                      </a:r>
                      <a:endParaRPr lang="es-EC" sz="1200">
                        <a:effectLst/>
                        <a:latin typeface="Calibri"/>
                        <a:ea typeface="Times New Roman"/>
                        <a:cs typeface="Times New Roman"/>
                      </a:endParaRPr>
                    </a:p>
                  </a:txBody>
                  <a:tcPr marL="47530" marR="47530" marT="0" marB="0"/>
                </a:tc>
                <a:tc hMerge="1">
                  <a:txBody>
                    <a:bodyPr/>
                    <a:lstStyle/>
                    <a:p>
                      <a:endParaRPr lang="es-EC"/>
                    </a:p>
                  </a:txBody>
                  <a:tcPr/>
                </a:tc>
                <a:tc>
                  <a:txBody>
                    <a:bodyPr/>
                    <a:lstStyle/>
                    <a:p>
                      <a:pPr algn="ctr">
                        <a:lnSpc>
                          <a:spcPct val="115000"/>
                        </a:lnSpc>
                        <a:spcAft>
                          <a:spcPts val="0"/>
                        </a:spcAft>
                      </a:pPr>
                      <a:r>
                        <a:rPr lang="es-EC" sz="1200">
                          <a:effectLst/>
                        </a:rPr>
                        <a:t>&lt;Firma&gt;</a:t>
                      </a:r>
                      <a:endParaRPr lang="es-EC" sz="1200">
                        <a:effectLst/>
                        <a:latin typeface="Calibri"/>
                        <a:ea typeface="Times New Roman"/>
                        <a:cs typeface="Times New Roman"/>
                      </a:endParaRPr>
                    </a:p>
                  </a:txBody>
                  <a:tcPr marL="47530" marR="47530" marT="0" marB="0"/>
                </a:tc>
                <a:tc>
                  <a:txBody>
                    <a:bodyPr/>
                    <a:lstStyle/>
                    <a:p>
                      <a:pPr>
                        <a:lnSpc>
                          <a:spcPct val="115000"/>
                        </a:lnSpc>
                        <a:spcAft>
                          <a:spcPts val="0"/>
                        </a:spcAft>
                      </a:pPr>
                      <a:r>
                        <a:rPr lang="es-EC" sz="1200">
                          <a:effectLst/>
                        </a:rPr>
                        <a:t>Cliente</a:t>
                      </a:r>
                      <a:endParaRPr lang="es-EC" sz="1200">
                        <a:effectLst/>
                        <a:latin typeface="Calibri"/>
                        <a:ea typeface="Times New Roman"/>
                        <a:cs typeface="Times New Roman"/>
                      </a:endParaRPr>
                    </a:p>
                  </a:txBody>
                  <a:tcPr marL="47530" marR="47530" marT="0" marB="0"/>
                </a:tc>
                <a:tc gridSpan="2">
                  <a:txBody>
                    <a:bodyPr/>
                    <a:lstStyle/>
                    <a:p>
                      <a:pPr algn="ctr">
                        <a:lnSpc>
                          <a:spcPct val="115000"/>
                        </a:lnSpc>
                        <a:spcAft>
                          <a:spcPts val="0"/>
                        </a:spcAft>
                      </a:pPr>
                      <a:r>
                        <a:rPr lang="es-EC" sz="1200">
                          <a:effectLst/>
                        </a:rPr>
                        <a:t>&lt;nombre&gt;</a:t>
                      </a:r>
                      <a:endParaRPr lang="es-EC" sz="1200">
                        <a:effectLst/>
                        <a:latin typeface="Calibri"/>
                        <a:ea typeface="Times New Roman"/>
                        <a:cs typeface="Times New Roman"/>
                      </a:endParaRPr>
                    </a:p>
                  </a:txBody>
                  <a:tcPr marL="47530" marR="47530" marT="0" marB="0"/>
                </a:tc>
                <a:tc hMerge="1">
                  <a:txBody>
                    <a:bodyPr/>
                    <a:lstStyle/>
                    <a:p>
                      <a:endParaRPr lang="es-EC"/>
                    </a:p>
                  </a:txBody>
                  <a:tcPr/>
                </a:tc>
                <a:tc>
                  <a:txBody>
                    <a:bodyPr/>
                    <a:lstStyle/>
                    <a:p>
                      <a:pPr algn="ctr">
                        <a:lnSpc>
                          <a:spcPct val="115000"/>
                        </a:lnSpc>
                        <a:spcAft>
                          <a:spcPts val="0"/>
                        </a:spcAft>
                      </a:pPr>
                      <a:r>
                        <a:rPr lang="es-EC" sz="1200" dirty="0">
                          <a:effectLst/>
                        </a:rPr>
                        <a:t>&lt;Firma&gt;</a:t>
                      </a:r>
                      <a:endParaRPr lang="es-EC" sz="1200" dirty="0">
                        <a:effectLst/>
                        <a:latin typeface="Calibri"/>
                        <a:ea typeface="Times New Roman"/>
                        <a:cs typeface="Times New Roman"/>
                      </a:endParaRPr>
                    </a:p>
                  </a:txBody>
                  <a:tcPr marL="47530" marR="47530" marT="0" marB="0"/>
                </a:tc>
              </a:tr>
              <a:tr h="240774">
                <a:tc>
                  <a:txBody>
                    <a:bodyPr/>
                    <a:lstStyle/>
                    <a:p>
                      <a:pPr>
                        <a:lnSpc>
                          <a:spcPct val="115000"/>
                        </a:lnSpc>
                        <a:spcAft>
                          <a:spcPts val="0"/>
                        </a:spcAft>
                      </a:pPr>
                      <a:r>
                        <a:rPr lang="es-EC" sz="1200">
                          <a:effectLst/>
                        </a:rPr>
                        <a:t>Proveedor</a:t>
                      </a:r>
                      <a:endParaRPr lang="es-EC" sz="1200">
                        <a:effectLst/>
                        <a:latin typeface="Calibri"/>
                        <a:ea typeface="Times New Roman"/>
                        <a:cs typeface="Times New Roman"/>
                      </a:endParaRPr>
                    </a:p>
                  </a:txBody>
                  <a:tcPr marL="47530" marR="47530" marT="0" marB="0"/>
                </a:tc>
                <a:tc gridSpan="2">
                  <a:txBody>
                    <a:bodyPr/>
                    <a:lstStyle/>
                    <a:p>
                      <a:pPr algn="ctr">
                        <a:lnSpc>
                          <a:spcPct val="115000"/>
                        </a:lnSpc>
                        <a:spcAft>
                          <a:spcPts val="0"/>
                        </a:spcAft>
                      </a:pPr>
                      <a:r>
                        <a:rPr lang="es-EC" sz="1200">
                          <a:effectLst/>
                        </a:rPr>
                        <a:t>&lt;nombre&gt;</a:t>
                      </a:r>
                      <a:endParaRPr lang="es-EC" sz="1200">
                        <a:effectLst/>
                        <a:latin typeface="Calibri"/>
                        <a:ea typeface="Times New Roman"/>
                        <a:cs typeface="Times New Roman"/>
                      </a:endParaRPr>
                    </a:p>
                  </a:txBody>
                  <a:tcPr marL="47530" marR="47530" marT="0" marB="0"/>
                </a:tc>
                <a:tc hMerge="1">
                  <a:txBody>
                    <a:bodyPr/>
                    <a:lstStyle/>
                    <a:p>
                      <a:endParaRPr lang="es-EC"/>
                    </a:p>
                  </a:txBody>
                  <a:tcPr/>
                </a:tc>
                <a:tc>
                  <a:txBody>
                    <a:bodyPr/>
                    <a:lstStyle/>
                    <a:p>
                      <a:pPr algn="ctr">
                        <a:lnSpc>
                          <a:spcPct val="115000"/>
                        </a:lnSpc>
                        <a:spcAft>
                          <a:spcPts val="0"/>
                        </a:spcAft>
                      </a:pPr>
                      <a:r>
                        <a:rPr lang="es-EC" sz="1200" dirty="0">
                          <a:effectLst/>
                        </a:rPr>
                        <a:t>&lt;Firma&gt;</a:t>
                      </a:r>
                      <a:endParaRPr lang="es-EC" sz="1200" dirty="0">
                        <a:effectLst/>
                        <a:latin typeface="Calibri"/>
                        <a:ea typeface="Times New Roman"/>
                        <a:cs typeface="Times New Roman"/>
                      </a:endParaRPr>
                    </a:p>
                  </a:txBody>
                  <a:tcPr marL="47530" marR="47530" marT="0" marB="0"/>
                </a:tc>
                <a:tc gridSpan="4">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47530" marR="47530" marT="0" marB="0"/>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231892614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23416676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7" name="6 Grupo"/>
          <p:cNvGrpSpPr/>
          <p:nvPr/>
        </p:nvGrpSpPr>
        <p:grpSpPr>
          <a:xfrm>
            <a:off x="475882" y="908720"/>
            <a:ext cx="8128964" cy="792087"/>
            <a:chOff x="7939" y="0"/>
            <a:chExt cx="8128964" cy="648072"/>
          </a:xfrm>
          <a:scene3d>
            <a:camera prst="orthographicFront"/>
            <a:lightRig rig="flat" dir="t"/>
          </a:scene3d>
        </p:grpSpPr>
        <p:sp>
          <p:nvSpPr>
            <p:cNvPr id="8" name="7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9" name="8 Rectángulo"/>
            <p:cNvSpPr/>
            <p:nvPr/>
          </p:nvSpPr>
          <p:spPr>
            <a:xfrm>
              <a:off x="39575" y="63272"/>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algn="ctr" defTabSz="711200">
                <a:lnSpc>
                  <a:spcPct val="90000"/>
                </a:lnSpc>
                <a:spcBef>
                  <a:spcPct val="0"/>
                </a:spcBef>
                <a:spcAft>
                  <a:spcPct val="35000"/>
                </a:spcAft>
              </a:pPr>
              <a:r>
                <a:rPr lang="es-EC" sz="1600" dirty="0" smtClean="0">
                  <a:solidFill>
                    <a:prstClr val="white"/>
                  </a:solidFill>
                </a:rPr>
                <a:t>Son un conjunto de actividades que los procesos de TI deben considerar para lograr sus objetivos de manera exitosa. Última verificación del proceso que garantiza que las actividades contribuyen a satisfacer los requerimientos del negocio. </a:t>
              </a:r>
              <a:endParaRPr lang="es-EC" b="1" i="1" dirty="0">
                <a:solidFill>
                  <a:prstClr val="white"/>
                </a:solidFill>
              </a:endParaRPr>
            </a:p>
          </p:txBody>
        </p:sp>
      </p:grpSp>
      <p:sp>
        <p:nvSpPr>
          <p:cNvPr id="11" name="10 CuadroTexto"/>
          <p:cNvSpPr txBox="1"/>
          <p:nvPr/>
        </p:nvSpPr>
        <p:spPr>
          <a:xfrm>
            <a:off x="78110" y="1844824"/>
            <a:ext cx="4012164" cy="369332"/>
          </a:xfrm>
          <a:prstGeom prst="rect">
            <a:avLst/>
          </a:prstGeom>
          <a:noFill/>
        </p:spPr>
        <p:txBody>
          <a:bodyPr wrap="square" rtlCol="0">
            <a:spAutoFit/>
          </a:bodyPr>
          <a:lstStyle/>
          <a:p>
            <a:r>
              <a:rPr lang="es-EC" b="1" dirty="0" smtClean="0">
                <a:solidFill>
                  <a:srgbClr val="262626"/>
                </a:solidFill>
              </a:rPr>
              <a:t>En la verificación se consideran:</a:t>
            </a:r>
            <a:endParaRPr lang="es-EC" b="1" dirty="0">
              <a:solidFill>
                <a:srgbClr val="262626"/>
              </a:solidFill>
            </a:endParaRPr>
          </a:p>
        </p:txBody>
      </p:sp>
      <p:graphicFrame>
        <p:nvGraphicFramePr>
          <p:cNvPr id="4" name="3 Diagrama"/>
          <p:cNvGraphicFramePr/>
          <p:nvPr>
            <p:extLst>
              <p:ext uri="{D42A27DB-BD31-4B8C-83A1-F6EECF244321}">
                <p14:modId xmlns:p14="http://schemas.microsoft.com/office/powerpoint/2010/main" val="2908340987"/>
              </p:ext>
            </p:extLst>
          </p:nvPr>
        </p:nvGraphicFramePr>
        <p:xfrm>
          <a:off x="251520" y="2491155"/>
          <a:ext cx="4680520" cy="2969845"/>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12" name="11 CuadroTexto"/>
          <p:cNvSpPr txBox="1"/>
          <p:nvPr/>
        </p:nvSpPr>
        <p:spPr>
          <a:xfrm>
            <a:off x="4932040" y="1858869"/>
            <a:ext cx="4012164" cy="646331"/>
          </a:xfrm>
          <a:prstGeom prst="rect">
            <a:avLst/>
          </a:prstGeom>
          <a:noFill/>
        </p:spPr>
        <p:txBody>
          <a:bodyPr wrap="square" rtlCol="0">
            <a:spAutoFit/>
          </a:bodyPr>
          <a:lstStyle/>
          <a:p>
            <a:r>
              <a:rPr lang="es-EC" b="1" dirty="0" smtClean="0">
                <a:solidFill>
                  <a:srgbClr val="262626"/>
                </a:solidFill>
              </a:rPr>
              <a:t>El cumplimiento del proceso debe ser revisado por:</a:t>
            </a:r>
            <a:endParaRPr lang="es-EC" b="1" dirty="0">
              <a:solidFill>
                <a:srgbClr val="262626"/>
              </a:solidFill>
            </a:endParaRPr>
          </a:p>
        </p:txBody>
      </p:sp>
      <p:graphicFrame>
        <p:nvGraphicFramePr>
          <p:cNvPr id="5" name="4 Diagrama"/>
          <p:cNvGraphicFramePr/>
          <p:nvPr>
            <p:extLst>
              <p:ext uri="{D42A27DB-BD31-4B8C-83A1-F6EECF244321}">
                <p14:modId xmlns:p14="http://schemas.microsoft.com/office/powerpoint/2010/main" val="4199919603"/>
              </p:ext>
            </p:extLst>
          </p:nvPr>
        </p:nvGraphicFramePr>
        <p:xfrm>
          <a:off x="4517148" y="2464214"/>
          <a:ext cx="4560168" cy="311212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293341523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69"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14064185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Tabla"/>
          <p:cNvGraphicFramePr>
            <a:graphicFrameLocks noGrp="1"/>
          </p:cNvGraphicFramePr>
          <p:nvPr>
            <p:extLst>
              <p:ext uri="{D42A27DB-BD31-4B8C-83A1-F6EECF244321}">
                <p14:modId xmlns:p14="http://schemas.microsoft.com/office/powerpoint/2010/main" val="3591721864"/>
              </p:ext>
            </p:extLst>
          </p:nvPr>
        </p:nvGraphicFramePr>
        <p:xfrm>
          <a:off x="639630" y="886919"/>
          <a:ext cx="8324858" cy="4710524"/>
        </p:xfrm>
        <a:graphic>
          <a:graphicData uri="http://schemas.openxmlformats.org/drawingml/2006/table">
            <a:tbl>
              <a:tblPr firstRow="1" firstCol="1" bandRow="1">
                <a:tableStyleId>{8799B23B-EC83-4686-B30A-512413B5E67A}</a:tableStyleId>
              </a:tblPr>
              <a:tblGrid>
                <a:gridCol w="2421777"/>
                <a:gridCol w="1705514"/>
                <a:gridCol w="1203709"/>
                <a:gridCol w="277345"/>
                <a:gridCol w="765869"/>
                <a:gridCol w="611958"/>
                <a:gridCol w="141605"/>
                <a:gridCol w="1197081"/>
              </a:tblGrid>
              <a:tr h="166486">
                <a:tc gridSpan="8">
                  <a:txBody>
                    <a:bodyPr/>
                    <a:lstStyle/>
                    <a:p>
                      <a:pPr algn="ctr">
                        <a:lnSpc>
                          <a:spcPct val="115000"/>
                        </a:lnSpc>
                        <a:spcAft>
                          <a:spcPts val="0"/>
                        </a:spcAft>
                      </a:pPr>
                      <a:r>
                        <a:rPr lang="es-EC" sz="1400" dirty="0">
                          <a:effectLst/>
                        </a:rPr>
                        <a:t>FORMULARIO NO. 9. CUMPLIMIENTO DE FACTORES CRÍTICOS DE ÉXITO</a:t>
                      </a:r>
                      <a:endParaRPr lang="es-EC" sz="1200" dirty="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58913">
                <a:tc gridSpan="8">
                  <a:txBody>
                    <a:bodyPr/>
                    <a:lstStyle/>
                    <a:p>
                      <a:pPr algn="l">
                        <a:lnSpc>
                          <a:spcPct val="115000"/>
                        </a:lnSpc>
                        <a:spcAft>
                          <a:spcPts val="0"/>
                        </a:spcAft>
                      </a:pPr>
                      <a:r>
                        <a:rPr lang="es-EC" sz="1200" dirty="0">
                          <a:effectLst/>
                        </a:rPr>
                        <a:t> </a:t>
                      </a:r>
                      <a:endParaRPr lang="es-EC" sz="1200" dirty="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502229">
                <a:tc>
                  <a:txBody>
                    <a:bodyPr/>
                    <a:lstStyle/>
                    <a:p>
                      <a:pPr algn="l">
                        <a:lnSpc>
                          <a:spcPct val="115000"/>
                        </a:lnSpc>
                        <a:spcAft>
                          <a:spcPts val="0"/>
                        </a:spcAft>
                      </a:pPr>
                      <a:r>
                        <a:rPr lang="es-EC" sz="1200" dirty="0">
                          <a:effectLst/>
                        </a:rPr>
                        <a:t>Código de Proceso</a:t>
                      </a:r>
                      <a:endParaRPr lang="es-EC" sz="1200" dirty="0">
                        <a:effectLst/>
                        <a:latin typeface="Calibri"/>
                        <a:ea typeface="Calibri"/>
                        <a:cs typeface="Times New Roman"/>
                      </a:endParaRPr>
                    </a:p>
                  </a:txBody>
                  <a:tcPr marL="32565" marR="32565" marT="0" marB="0"/>
                </a:tc>
                <a:tc gridSpan="3">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gridSpan="3">
                  <a:txBody>
                    <a:bodyPr/>
                    <a:lstStyle/>
                    <a:p>
                      <a:pPr algn="ctr">
                        <a:lnSpc>
                          <a:spcPct val="115000"/>
                        </a:lnSpc>
                        <a:spcAft>
                          <a:spcPts val="0"/>
                        </a:spcAft>
                      </a:pPr>
                      <a:r>
                        <a:rPr lang="es-EC" sz="1200">
                          <a:effectLst/>
                        </a:rPr>
                        <a:t>Nombre del Proceso</a:t>
                      </a:r>
                      <a:endParaRPr lang="es-EC" sz="1200">
                        <a:effectLst/>
                        <a:latin typeface="Calibri"/>
                        <a:ea typeface="Calibri"/>
                        <a:cs typeface="Times New Roman"/>
                      </a:endParaRPr>
                    </a:p>
                  </a:txBody>
                  <a:tcPr marL="32565" marR="32565" marT="0" marB="0"/>
                </a:tc>
                <a:tc hMerge="1">
                  <a:txBody>
                    <a:bodyPr/>
                    <a:lstStyle/>
                    <a:p>
                      <a:pPr algn="ctr">
                        <a:lnSpc>
                          <a:spcPct val="115000"/>
                        </a:lnSpc>
                        <a:spcAft>
                          <a:spcPts val="0"/>
                        </a:spcAft>
                      </a:pPr>
                      <a:endParaRPr lang="es-EC" sz="1050">
                        <a:effectLst/>
                        <a:latin typeface="Calibri"/>
                        <a:ea typeface="Calibri"/>
                        <a:cs typeface="Times New Roman"/>
                      </a:endParaRPr>
                    </a:p>
                  </a:txBody>
                  <a:tcPr marL="32565" marR="32565" marT="0" marB="0"/>
                </a:tc>
                <a:tc hMerge="1">
                  <a:txBody>
                    <a:bodyPr/>
                    <a:lstStyle/>
                    <a:p>
                      <a:endParaRPr lang="es-EC"/>
                    </a:p>
                  </a:txBody>
                  <a:tcPr/>
                </a:tc>
                <a:tc>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r>
              <a:tr h="158913">
                <a:tc>
                  <a:txBody>
                    <a:bodyPr/>
                    <a:lstStyle/>
                    <a:p>
                      <a:pPr algn="l">
                        <a:lnSpc>
                          <a:spcPct val="115000"/>
                        </a:lnSpc>
                        <a:spcAft>
                          <a:spcPts val="0"/>
                        </a:spcAft>
                      </a:pPr>
                      <a:r>
                        <a:rPr lang="es-EC" sz="1200" dirty="0">
                          <a:effectLst/>
                        </a:rPr>
                        <a:t>Fecha última actualización</a:t>
                      </a:r>
                      <a:endParaRPr lang="es-EC" sz="1200" dirty="0">
                        <a:effectLst/>
                        <a:latin typeface="Calibri"/>
                        <a:ea typeface="Calibri"/>
                        <a:cs typeface="Times New Roman"/>
                      </a:endParaRPr>
                    </a:p>
                  </a:txBody>
                  <a:tcPr marL="32565" marR="32565" marT="0" marB="0"/>
                </a:tc>
                <a:tc gridSpan="7">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58913">
                <a:tc>
                  <a:txBody>
                    <a:bodyPr/>
                    <a:lstStyle/>
                    <a:p>
                      <a:pPr algn="l">
                        <a:lnSpc>
                          <a:spcPct val="115000"/>
                        </a:lnSpc>
                        <a:spcAft>
                          <a:spcPts val="0"/>
                        </a:spcAft>
                      </a:pPr>
                      <a:r>
                        <a:rPr lang="es-EC" sz="1200">
                          <a:effectLst/>
                        </a:rPr>
                        <a:t>Elaborado por</a:t>
                      </a:r>
                      <a:endParaRPr lang="es-EC" sz="1200">
                        <a:effectLst/>
                        <a:latin typeface="Calibri"/>
                        <a:ea typeface="Calibri"/>
                        <a:cs typeface="Times New Roman"/>
                      </a:endParaRPr>
                    </a:p>
                  </a:txBody>
                  <a:tcPr marL="32565" marR="32565" marT="0" marB="0"/>
                </a:tc>
                <a:tc gridSpan="7">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496544">
                <a:tc>
                  <a:txBody>
                    <a:bodyPr/>
                    <a:lstStyle/>
                    <a:p>
                      <a:pPr algn="l">
                        <a:lnSpc>
                          <a:spcPct val="115000"/>
                        </a:lnSpc>
                        <a:spcAft>
                          <a:spcPts val="0"/>
                        </a:spcAft>
                      </a:pPr>
                      <a:r>
                        <a:rPr lang="es-EC" sz="1200">
                          <a:effectLst/>
                        </a:rPr>
                        <a:t>Nombre Factor Crítico de Éxito</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dirty="0">
                          <a:effectLst/>
                        </a:rPr>
                        <a:t>Cumplimiento del Factor</a:t>
                      </a:r>
                      <a:endParaRPr lang="es-EC" sz="1200" dirty="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Actividades, Tareas y Documentos que lo implementan</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fecha de próxima revisión</a:t>
                      </a:r>
                      <a:endParaRPr lang="es-EC" sz="1200">
                        <a:effectLst/>
                        <a:latin typeface="Calibri"/>
                        <a:ea typeface="Calibri"/>
                        <a:cs typeface="Times New Roman"/>
                      </a:endParaRPr>
                    </a:p>
                  </a:txBody>
                  <a:tcPr marL="32565" marR="32565" marT="0" marB="0"/>
                </a:tc>
                <a:tc hMerge="1">
                  <a:txBody>
                    <a:bodyPr/>
                    <a:lstStyle/>
                    <a:p>
                      <a:endParaRPr lang="es-EC"/>
                    </a:p>
                  </a:txBody>
                  <a:tcPr/>
                </a:tc>
              </a:tr>
              <a:tr h="158913">
                <a:tc>
                  <a:txBody>
                    <a:bodyPr/>
                    <a:lstStyle/>
                    <a:p>
                      <a:pPr algn="l">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dirty="0">
                          <a:effectLst/>
                        </a:rPr>
                        <a:t> </a:t>
                      </a:r>
                      <a:endParaRPr lang="es-EC" sz="1200" dirty="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r>
              <a:tr h="158913">
                <a:tc>
                  <a:txBody>
                    <a:bodyPr/>
                    <a:lstStyle/>
                    <a:p>
                      <a:pPr algn="l">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dirty="0">
                          <a:effectLst/>
                        </a:rPr>
                        <a:t> </a:t>
                      </a:r>
                      <a:endParaRPr lang="es-EC" sz="1200" dirty="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r>
              <a:tr h="158913">
                <a:tc>
                  <a:txBody>
                    <a:bodyPr/>
                    <a:lstStyle/>
                    <a:p>
                      <a:pPr algn="l">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r>
              <a:tr h="158913">
                <a:tc>
                  <a:txBody>
                    <a:bodyPr/>
                    <a:lstStyle/>
                    <a:p>
                      <a:pPr algn="l">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r>
              <a:tr h="158913">
                <a:tc>
                  <a:txBody>
                    <a:bodyPr/>
                    <a:lstStyle/>
                    <a:p>
                      <a:pPr algn="l">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r>
              <a:tr h="158913">
                <a:tc>
                  <a:txBody>
                    <a:bodyPr/>
                    <a:lstStyle/>
                    <a:p>
                      <a:pPr algn="l">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gridSpan="4">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200">
                          <a:effectLst/>
                        </a:rPr>
                        <a:t> </a:t>
                      </a:r>
                      <a:endParaRPr lang="es-EC" sz="1200">
                        <a:effectLst/>
                        <a:latin typeface="Calibri"/>
                        <a:ea typeface="Calibri"/>
                        <a:cs typeface="Times New Roman"/>
                      </a:endParaRPr>
                    </a:p>
                  </a:txBody>
                  <a:tcPr marL="32565" marR="32565" marT="0" marB="0"/>
                </a:tc>
                <a:tc hMerge="1">
                  <a:txBody>
                    <a:bodyPr/>
                    <a:lstStyle/>
                    <a:p>
                      <a:endParaRPr lang="es-EC"/>
                    </a:p>
                  </a:txBody>
                  <a:tcPr/>
                </a:tc>
              </a:tr>
              <a:tr h="694778">
                <a:tc>
                  <a:txBody>
                    <a:bodyPr/>
                    <a:lstStyle/>
                    <a:p>
                      <a:pPr algn="l">
                        <a:lnSpc>
                          <a:spcPct val="115000"/>
                        </a:lnSpc>
                        <a:spcAft>
                          <a:spcPts val="0"/>
                        </a:spcAft>
                      </a:pPr>
                      <a:r>
                        <a:rPr lang="es-EC" sz="1200" dirty="0">
                          <a:effectLst/>
                        </a:rPr>
                        <a:t>Dueño del Proceso</a:t>
                      </a:r>
                      <a:endParaRPr lang="es-EC" sz="1200" dirty="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&lt;nombre&gt;</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dirty="0">
                          <a:effectLst/>
                        </a:rPr>
                        <a:t>&lt;Firma&gt;</a:t>
                      </a:r>
                      <a:endParaRPr lang="es-EC" sz="1200" dirty="0">
                        <a:effectLst/>
                        <a:latin typeface="Calibri"/>
                        <a:ea typeface="Calibri"/>
                        <a:cs typeface="Times New Roman"/>
                      </a:endParaRPr>
                    </a:p>
                  </a:txBody>
                  <a:tcPr marL="32565" marR="32565" marT="0" marB="0"/>
                </a:tc>
                <a:tc gridSpan="2">
                  <a:txBody>
                    <a:bodyPr/>
                    <a:lstStyle/>
                    <a:p>
                      <a:pPr algn="l">
                        <a:lnSpc>
                          <a:spcPct val="115000"/>
                        </a:lnSpc>
                        <a:spcAft>
                          <a:spcPts val="0"/>
                        </a:spcAft>
                      </a:pPr>
                      <a:r>
                        <a:rPr lang="es-EC" sz="1200" dirty="0">
                          <a:effectLst/>
                        </a:rPr>
                        <a:t>Responsable Proceso</a:t>
                      </a:r>
                      <a:endParaRPr lang="es-EC" sz="1200" dirty="0">
                        <a:effectLst/>
                        <a:latin typeface="Calibri"/>
                        <a:ea typeface="Calibri"/>
                        <a:cs typeface="Times New Roman"/>
                      </a:endParaRPr>
                    </a:p>
                  </a:txBody>
                  <a:tcPr marL="32565" marR="32565" marT="0" marB="0"/>
                </a:tc>
                <a:tc hMerge="1">
                  <a:txBody>
                    <a:bodyPr/>
                    <a:lstStyle/>
                    <a:p>
                      <a:pPr algn="l">
                        <a:lnSpc>
                          <a:spcPct val="115000"/>
                        </a:lnSpc>
                        <a:spcAft>
                          <a:spcPts val="0"/>
                        </a:spcAft>
                      </a:pPr>
                      <a:endParaRPr lang="es-EC" sz="1050">
                        <a:effectLst/>
                        <a:latin typeface="Calibri"/>
                        <a:ea typeface="Calibri"/>
                        <a:cs typeface="Times New Roman"/>
                      </a:endParaRPr>
                    </a:p>
                  </a:txBody>
                  <a:tcPr marL="32565" marR="32565" marT="0" marB="0"/>
                </a:tc>
                <a:tc gridSpan="2">
                  <a:txBody>
                    <a:bodyPr/>
                    <a:lstStyle/>
                    <a:p>
                      <a:pPr algn="ctr">
                        <a:lnSpc>
                          <a:spcPct val="115000"/>
                        </a:lnSpc>
                        <a:spcAft>
                          <a:spcPts val="0"/>
                        </a:spcAft>
                      </a:pPr>
                      <a:r>
                        <a:rPr lang="es-EC" sz="1200">
                          <a:effectLst/>
                        </a:rPr>
                        <a:t>&lt;nombre&gt;</a:t>
                      </a:r>
                      <a:endParaRPr lang="es-EC" sz="1200">
                        <a:effectLst/>
                        <a:latin typeface="Calibri"/>
                        <a:ea typeface="Calibri"/>
                        <a:cs typeface="Times New Roman"/>
                      </a:endParaRPr>
                    </a:p>
                  </a:txBody>
                  <a:tcPr marL="32565" marR="32565" marT="0" marB="0"/>
                </a:tc>
                <a:tc hMerge="1">
                  <a:txBody>
                    <a:bodyPr/>
                    <a:lstStyle/>
                    <a:p>
                      <a:endParaRPr lang="es-EC"/>
                    </a:p>
                  </a:txBody>
                  <a:tcPr/>
                </a:tc>
                <a:tc>
                  <a:txBody>
                    <a:bodyPr/>
                    <a:lstStyle/>
                    <a:p>
                      <a:pPr algn="ctr">
                        <a:lnSpc>
                          <a:spcPct val="115000"/>
                        </a:lnSpc>
                        <a:spcAft>
                          <a:spcPts val="0"/>
                        </a:spcAft>
                      </a:pPr>
                      <a:r>
                        <a:rPr lang="es-EC" sz="1200">
                          <a:effectLst/>
                        </a:rPr>
                        <a:t>&lt;Firma&gt;</a:t>
                      </a:r>
                      <a:endParaRPr lang="es-EC" sz="1200">
                        <a:effectLst/>
                        <a:latin typeface="Calibri"/>
                        <a:ea typeface="Calibri"/>
                        <a:cs typeface="Times New Roman"/>
                      </a:endParaRPr>
                    </a:p>
                  </a:txBody>
                  <a:tcPr marL="32565" marR="32565" marT="0" marB="0"/>
                </a:tc>
              </a:tr>
              <a:tr h="694778">
                <a:tc>
                  <a:txBody>
                    <a:bodyPr/>
                    <a:lstStyle/>
                    <a:p>
                      <a:pPr algn="l">
                        <a:lnSpc>
                          <a:spcPct val="115000"/>
                        </a:lnSpc>
                        <a:spcAft>
                          <a:spcPts val="0"/>
                        </a:spcAft>
                      </a:pPr>
                      <a:r>
                        <a:rPr lang="es-EC" sz="1200">
                          <a:effectLst/>
                        </a:rPr>
                        <a:t>Controlador</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&lt;nombre&gt;</a:t>
                      </a:r>
                      <a:endParaRPr lang="es-EC" sz="120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200">
                          <a:effectLst/>
                        </a:rPr>
                        <a:t>&lt;Firma&gt;</a:t>
                      </a:r>
                      <a:endParaRPr lang="es-EC" sz="1200">
                        <a:effectLst/>
                        <a:latin typeface="Calibri"/>
                        <a:ea typeface="Calibri"/>
                        <a:cs typeface="Times New Roman"/>
                      </a:endParaRPr>
                    </a:p>
                  </a:txBody>
                  <a:tcPr marL="32565" marR="32565" marT="0" marB="0"/>
                </a:tc>
                <a:tc gridSpan="2">
                  <a:txBody>
                    <a:bodyPr/>
                    <a:lstStyle/>
                    <a:p>
                      <a:pPr algn="l">
                        <a:lnSpc>
                          <a:spcPct val="115000"/>
                        </a:lnSpc>
                        <a:spcAft>
                          <a:spcPts val="0"/>
                        </a:spcAft>
                      </a:pPr>
                      <a:r>
                        <a:rPr lang="es-EC" sz="1200" dirty="0">
                          <a:effectLst/>
                        </a:rPr>
                        <a:t>Cliente</a:t>
                      </a:r>
                      <a:endParaRPr lang="es-EC" sz="1200" dirty="0">
                        <a:effectLst/>
                        <a:latin typeface="Calibri"/>
                        <a:ea typeface="Calibri"/>
                        <a:cs typeface="Times New Roman"/>
                      </a:endParaRPr>
                    </a:p>
                  </a:txBody>
                  <a:tcPr marL="32565" marR="32565" marT="0" marB="0"/>
                </a:tc>
                <a:tc hMerge="1">
                  <a:txBody>
                    <a:bodyPr/>
                    <a:lstStyle/>
                    <a:p>
                      <a:pPr algn="l">
                        <a:lnSpc>
                          <a:spcPct val="115000"/>
                        </a:lnSpc>
                        <a:spcAft>
                          <a:spcPts val="0"/>
                        </a:spcAft>
                      </a:pPr>
                      <a:endParaRPr lang="es-EC" sz="1050">
                        <a:effectLst/>
                        <a:latin typeface="Calibri"/>
                        <a:ea typeface="Calibri"/>
                        <a:cs typeface="Times New Roman"/>
                      </a:endParaRPr>
                    </a:p>
                  </a:txBody>
                  <a:tcPr marL="32565" marR="32565" marT="0" marB="0"/>
                </a:tc>
                <a:tc gridSpan="2">
                  <a:txBody>
                    <a:bodyPr/>
                    <a:lstStyle/>
                    <a:p>
                      <a:pPr algn="ctr">
                        <a:lnSpc>
                          <a:spcPct val="115000"/>
                        </a:lnSpc>
                        <a:spcAft>
                          <a:spcPts val="0"/>
                        </a:spcAft>
                      </a:pPr>
                      <a:r>
                        <a:rPr lang="es-EC" sz="1200" dirty="0">
                          <a:effectLst/>
                        </a:rPr>
                        <a:t>&lt;nombre&gt;</a:t>
                      </a:r>
                      <a:endParaRPr lang="es-EC" sz="1200" dirty="0">
                        <a:effectLst/>
                        <a:latin typeface="Calibri"/>
                        <a:ea typeface="Calibri"/>
                        <a:cs typeface="Times New Roman"/>
                      </a:endParaRPr>
                    </a:p>
                  </a:txBody>
                  <a:tcPr marL="32565" marR="32565" marT="0" marB="0"/>
                </a:tc>
                <a:tc hMerge="1">
                  <a:txBody>
                    <a:bodyPr/>
                    <a:lstStyle/>
                    <a:p>
                      <a:endParaRPr lang="es-EC"/>
                    </a:p>
                  </a:txBody>
                  <a:tcPr/>
                </a:tc>
                <a:tc>
                  <a:txBody>
                    <a:bodyPr/>
                    <a:lstStyle/>
                    <a:p>
                      <a:pPr algn="ctr">
                        <a:lnSpc>
                          <a:spcPct val="115000"/>
                        </a:lnSpc>
                        <a:spcAft>
                          <a:spcPts val="0"/>
                        </a:spcAft>
                      </a:pPr>
                      <a:r>
                        <a:rPr lang="es-EC" sz="1200" dirty="0">
                          <a:effectLst/>
                        </a:rPr>
                        <a:t>&lt;Firma&gt;</a:t>
                      </a:r>
                      <a:endParaRPr lang="es-EC" sz="1200" dirty="0">
                        <a:effectLst/>
                        <a:latin typeface="Calibri"/>
                        <a:ea typeface="Calibri"/>
                        <a:cs typeface="Times New Roman"/>
                      </a:endParaRPr>
                    </a:p>
                  </a:txBody>
                  <a:tcPr marL="32565" marR="32565" marT="0" marB="0"/>
                </a:tc>
              </a:tr>
              <a:tr h="158913">
                <a:tc>
                  <a:txBody>
                    <a:bodyPr/>
                    <a:lstStyle/>
                    <a:p>
                      <a:pPr algn="l">
                        <a:lnSpc>
                          <a:spcPct val="115000"/>
                        </a:lnSpc>
                        <a:spcAft>
                          <a:spcPts val="0"/>
                        </a:spcAft>
                      </a:pPr>
                      <a:r>
                        <a:rPr lang="es-EC" sz="1050">
                          <a:effectLst/>
                        </a:rPr>
                        <a:t>Proveedor</a:t>
                      </a:r>
                      <a:endParaRPr lang="es-EC" sz="105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050">
                          <a:effectLst/>
                        </a:rPr>
                        <a:t>&lt;nombre&gt;</a:t>
                      </a:r>
                      <a:endParaRPr lang="es-EC" sz="1050">
                        <a:effectLst/>
                        <a:latin typeface="Calibri"/>
                        <a:ea typeface="Calibri"/>
                        <a:cs typeface="Times New Roman"/>
                      </a:endParaRPr>
                    </a:p>
                  </a:txBody>
                  <a:tcPr marL="32565" marR="32565" marT="0" marB="0"/>
                </a:tc>
                <a:tc>
                  <a:txBody>
                    <a:bodyPr/>
                    <a:lstStyle/>
                    <a:p>
                      <a:pPr algn="ctr">
                        <a:lnSpc>
                          <a:spcPct val="115000"/>
                        </a:lnSpc>
                        <a:spcAft>
                          <a:spcPts val="0"/>
                        </a:spcAft>
                      </a:pPr>
                      <a:r>
                        <a:rPr lang="es-EC" sz="1050">
                          <a:effectLst/>
                        </a:rPr>
                        <a:t>&lt;Firma&gt;</a:t>
                      </a:r>
                      <a:endParaRPr lang="es-EC" sz="1050">
                        <a:effectLst/>
                        <a:latin typeface="Calibri"/>
                        <a:ea typeface="Calibri"/>
                        <a:cs typeface="Times New Roman"/>
                      </a:endParaRPr>
                    </a:p>
                  </a:txBody>
                  <a:tcPr marL="32565" marR="32565" marT="0" marB="0"/>
                </a:tc>
                <a:tc gridSpan="5">
                  <a:txBody>
                    <a:bodyPr/>
                    <a:lstStyle/>
                    <a:p>
                      <a:pPr algn="ctr">
                        <a:lnSpc>
                          <a:spcPct val="115000"/>
                        </a:lnSpc>
                        <a:spcAft>
                          <a:spcPts val="0"/>
                        </a:spcAft>
                      </a:pPr>
                      <a:r>
                        <a:rPr lang="es-EC" sz="1050" dirty="0">
                          <a:effectLst/>
                        </a:rPr>
                        <a:t> </a:t>
                      </a:r>
                      <a:endParaRPr lang="es-EC" sz="1050" dirty="0">
                        <a:effectLst/>
                        <a:latin typeface="Calibri"/>
                        <a:ea typeface="Calibri"/>
                        <a:cs typeface="Times New Roman"/>
                      </a:endParaRPr>
                    </a:p>
                  </a:txBody>
                  <a:tcPr marL="32565" marR="32565" marT="0" marB="0"/>
                </a:tc>
                <a:tc hMerge="1">
                  <a:txBody>
                    <a:bodyPr/>
                    <a:lstStyle/>
                    <a:p>
                      <a:pPr algn="ctr">
                        <a:lnSpc>
                          <a:spcPct val="115000"/>
                        </a:lnSpc>
                        <a:spcAft>
                          <a:spcPts val="0"/>
                        </a:spcAft>
                      </a:pPr>
                      <a:endParaRPr lang="es-EC" sz="1050" dirty="0">
                        <a:effectLst/>
                        <a:latin typeface="Calibri"/>
                        <a:ea typeface="Calibri"/>
                        <a:cs typeface="Times New Roman"/>
                      </a:endParaRPr>
                    </a:p>
                  </a:txBody>
                  <a:tcPr marL="32565" marR="32565" marT="0" marB="0"/>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172278167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65260411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2292184331"/>
              </p:ext>
            </p:extLst>
          </p:nvPr>
        </p:nvGraphicFramePr>
        <p:xfrm>
          <a:off x="827584" y="1441761"/>
          <a:ext cx="7992888" cy="426424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394184693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32391348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6" name="5 Grupo"/>
          <p:cNvGrpSpPr/>
          <p:nvPr/>
        </p:nvGrpSpPr>
        <p:grpSpPr>
          <a:xfrm>
            <a:off x="475882" y="908720"/>
            <a:ext cx="8128964" cy="792087"/>
            <a:chOff x="7939" y="0"/>
            <a:chExt cx="8128964" cy="648072"/>
          </a:xfrm>
          <a:scene3d>
            <a:camera prst="orthographicFront"/>
            <a:lightRig rig="flat" dir="t"/>
          </a:scene3d>
        </p:grpSpPr>
        <p:sp>
          <p:nvSpPr>
            <p:cNvPr id="7" name="6 Rectángulo redondeado"/>
            <p:cNvSpPr/>
            <p:nvPr/>
          </p:nvSpPr>
          <p:spPr>
            <a:xfrm>
              <a:off x="7939" y="0"/>
              <a:ext cx="8128964" cy="648072"/>
            </a:xfrm>
            <a:prstGeom prst="roundRect">
              <a:avLst/>
            </a:prstGeom>
            <a:sp3d prstMaterial="plastic">
              <a:bevelT w="120900" h="88900"/>
              <a:bevelB w="88900" h="31750" prst="angle"/>
            </a:sp3d>
          </p:spPr>
          <p:style>
            <a:lnRef idx="0">
              <a:schemeClr val="accent4"/>
            </a:lnRef>
            <a:fillRef idx="3">
              <a:schemeClr val="accent4"/>
            </a:fillRef>
            <a:effectRef idx="3">
              <a:schemeClr val="accent4"/>
            </a:effectRef>
            <a:fontRef idx="minor">
              <a:schemeClr val="lt1"/>
            </a:fontRef>
          </p:style>
        </p:sp>
        <p:sp>
          <p:nvSpPr>
            <p:cNvPr id="8" name="7 Rectángulo"/>
            <p:cNvSpPr/>
            <p:nvPr/>
          </p:nvSpPr>
          <p:spPr>
            <a:xfrm>
              <a:off x="39575" y="63272"/>
              <a:ext cx="8065692" cy="58480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0960" tIns="30480" rIns="60960" bIns="30480" numCol="1" spcCol="1270" anchor="ctr" anchorCtr="0">
              <a:noAutofit/>
            </a:bodyPr>
            <a:lstStyle/>
            <a:p>
              <a:pPr algn="ctr" defTabSz="711200">
                <a:lnSpc>
                  <a:spcPct val="90000"/>
                </a:lnSpc>
                <a:spcBef>
                  <a:spcPct val="0"/>
                </a:spcBef>
                <a:spcAft>
                  <a:spcPct val="35000"/>
                </a:spcAft>
              </a:pPr>
              <a:r>
                <a:rPr lang="es-EC" sz="1600" b="1" dirty="0" smtClean="0">
                  <a:solidFill>
                    <a:prstClr val="white"/>
                  </a:solidFill>
                </a:rPr>
                <a:t>Rediseño del Proceso AI1. Identificar Soluciones Automatizadas</a:t>
              </a:r>
              <a:r>
                <a:rPr lang="es-EC" sz="1600" dirty="0" smtClean="0">
                  <a:solidFill>
                    <a:prstClr val="white"/>
                  </a:solidFill>
                </a:rPr>
                <a:t> </a:t>
              </a:r>
              <a:endParaRPr lang="es-EC" b="1" i="1" dirty="0">
                <a:solidFill>
                  <a:prstClr val="white"/>
                </a:solidFill>
              </a:endParaRPr>
            </a:p>
          </p:txBody>
        </p:sp>
      </p:grpSp>
      <p:graphicFrame>
        <p:nvGraphicFramePr>
          <p:cNvPr id="5" name="4 Diagrama"/>
          <p:cNvGraphicFramePr/>
          <p:nvPr>
            <p:extLst>
              <p:ext uri="{D42A27DB-BD31-4B8C-83A1-F6EECF244321}">
                <p14:modId xmlns:p14="http://schemas.microsoft.com/office/powerpoint/2010/main" val="4097535956"/>
              </p:ext>
            </p:extLst>
          </p:nvPr>
        </p:nvGraphicFramePr>
        <p:xfrm>
          <a:off x="526289" y="1873809"/>
          <a:ext cx="8046922" cy="3067359"/>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02429898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28990942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2" name="11 Tabla"/>
          <p:cNvGraphicFramePr>
            <a:graphicFrameLocks noGrp="1"/>
          </p:cNvGraphicFramePr>
          <p:nvPr>
            <p:extLst>
              <p:ext uri="{D42A27DB-BD31-4B8C-83A1-F6EECF244321}">
                <p14:modId xmlns:p14="http://schemas.microsoft.com/office/powerpoint/2010/main" val="4056081035"/>
              </p:ext>
            </p:extLst>
          </p:nvPr>
        </p:nvGraphicFramePr>
        <p:xfrm>
          <a:off x="1279261" y="1196752"/>
          <a:ext cx="6677115" cy="4320480"/>
        </p:xfrm>
        <a:graphic>
          <a:graphicData uri="http://schemas.openxmlformats.org/drawingml/2006/table">
            <a:tbl>
              <a:tblPr firstRow="1" firstCol="1" bandRow="1">
                <a:tableStyleId>{BDBED569-4797-4DF1-A0F4-6AAB3CD982D8}</a:tableStyleId>
              </a:tblPr>
              <a:tblGrid>
                <a:gridCol w="2261085"/>
                <a:gridCol w="900697"/>
                <a:gridCol w="3125903"/>
                <a:gridCol w="389430"/>
              </a:tblGrid>
              <a:tr h="295776">
                <a:tc gridSpan="4">
                  <a:txBody>
                    <a:bodyPr/>
                    <a:lstStyle/>
                    <a:p>
                      <a:pPr algn="ctr">
                        <a:lnSpc>
                          <a:spcPct val="115000"/>
                        </a:lnSpc>
                        <a:spcAft>
                          <a:spcPts val="0"/>
                        </a:spcAft>
                      </a:pPr>
                      <a:r>
                        <a:rPr lang="es-EC" sz="1200" dirty="0">
                          <a:effectLst/>
                        </a:rPr>
                        <a:t>FORMULARIO NO. 1: DEFINICIÓN DEL PROCESO</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68887">
                <a:tc gridSpan="4">
                  <a:txBody>
                    <a:bodyPr/>
                    <a:lstStyle/>
                    <a:p>
                      <a:pPr>
                        <a:lnSpc>
                          <a:spcPct val="115000"/>
                        </a:lnSpc>
                        <a:spcAft>
                          <a:spcPts val="0"/>
                        </a:spcAft>
                      </a:pPr>
                      <a:r>
                        <a:rPr lang="es-EC" sz="1200" dirty="0">
                          <a:effectLst/>
                        </a:rPr>
                        <a:t>DEFINICIÓN (Qué)</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68887">
                <a:tc>
                  <a:txBody>
                    <a:bodyPr/>
                    <a:lstStyle/>
                    <a:p>
                      <a:pPr>
                        <a:lnSpc>
                          <a:spcPct val="115000"/>
                        </a:lnSpc>
                        <a:spcAft>
                          <a:spcPts val="0"/>
                        </a:spcAft>
                      </a:pPr>
                      <a:r>
                        <a:rPr lang="es-EC" sz="1200">
                          <a:effectLst/>
                        </a:rPr>
                        <a:t>CÓDIGO</a:t>
                      </a:r>
                      <a:endParaRPr lang="es-EC" sz="12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EC" sz="1200" dirty="0">
                          <a:effectLst/>
                        </a:rPr>
                        <a:t>AI1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82332">
                <a:tc>
                  <a:txBody>
                    <a:bodyPr/>
                    <a:lstStyle/>
                    <a:p>
                      <a:pPr>
                        <a:lnSpc>
                          <a:spcPct val="115000"/>
                        </a:lnSpc>
                        <a:spcAft>
                          <a:spcPts val="0"/>
                        </a:spcAft>
                      </a:pPr>
                      <a:r>
                        <a:rPr lang="es-EC" sz="1200">
                          <a:effectLst/>
                        </a:rPr>
                        <a:t>DOMINIO</a:t>
                      </a:r>
                      <a:endParaRPr lang="es-EC" sz="12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EC" sz="1200" dirty="0">
                          <a:effectLst/>
                        </a:rPr>
                        <a:t>Adquirir e Implementar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800388">
                <a:tc gridSpan="4">
                  <a:txBody>
                    <a:bodyPr/>
                    <a:lstStyle/>
                    <a:p>
                      <a:pPr>
                        <a:lnSpc>
                          <a:spcPct val="115000"/>
                        </a:lnSpc>
                        <a:spcAft>
                          <a:spcPts val="0"/>
                        </a:spcAft>
                      </a:pPr>
                      <a:r>
                        <a:rPr lang="es-EC" sz="1200" dirty="0">
                          <a:effectLst/>
                        </a:rPr>
                        <a:t>Nombre del Proceso: </a:t>
                      </a:r>
                    </a:p>
                    <a:p>
                      <a:pPr>
                        <a:lnSpc>
                          <a:spcPct val="115000"/>
                        </a:lnSpc>
                        <a:spcAft>
                          <a:spcPts val="0"/>
                        </a:spcAft>
                      </a:pPr>
                      <a:r>
                        <a:rPr lang="es-EC" sz="1200" dirty="0">
                          <a:effectLst/>
                        </a:rPr>
                        <a:t> </a:t>
                      </a:r>
                    </a:p>
                    <a:p>
                      <a:pPr>
                        <a:lnSpc>
                          <a:spcPct val="115000"/>
                        </a:lnSpc>
                        <a:spcAft>
                          <a:spcPts val="0"/>
                        </a:spcAft>
                      </a:pPr>
                      <a:r>
                        <a:rPr lang="es-MX" sz="1200" dirty="0">
                          <a:effectLst/>
                        </a:rPr>
                        <a:t>Identificar Soluciones Automatizadas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1072502">
                <a:tc gridSpan="4">
                  <a:txBody>
                    <a:bodyPr/>
                    <a:lstStyle/>
                    <a:p>
                      <a:pPr>
                        <a:lnSpc>
                          <a:spcPct val="115000"/>
                        </a:lnSpc>
                        <a:spcAft>
                          <a:spcPts val="0"/>
                        </a:spcAft>
                      </a:pPr>
                      <a:r>
                        <a:rPr lang="es-EC" sz="1200" dirty="0">
                          <a:effectLst/>
                        </a:rPr>
                        <a:t>OBJETIVO (Por qué)</a:t>
                      </a:r>
                    </a:p>
                    <a:p>
                      <a:pPr>
                        <a:lnSpc>
                          <a:spcPct val="115000"/>
                        </a:lnSpc>
                        <a:spcAft>
                          <a:spcPts val="0"/>
                        </a:spcAft>
                      </a:pPr>
                      <a:r>
                        <a:rPr lang="es-EC" sz="1200" dirty="0">
                          <a:effectLst/>
                        </a:rPr>
                        <a:t> </a:t>
                      </a:r>
                    </a:p>
                    <a:p>
                      <a:pPr algn="just">
                        <a:lnSpc>
                          <a:spcPct val="115000"/>
                        </a:lnSpc>
                        <a:spcAft>
                          <a:spcPts val="0"/>
                        </a:spcAft>
                      </a:pPr>
                      <a:r>
                        <a:rPr lang="es-EC" sz="1200" dirty="0">
                          <a:effectLst/>
                        </a:rPr>
                        <a:t>“Efectuar un análisis claro de las oportunidades alternativas comparadas contra los requerimientos de los usuarios”.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56160">
                <a:tc gridSpan="4">
                  <a:txBody>
                    <a:bodyPr/>
                    <a:lstStyle/>
                    <a:p>
                      <a:pPr>
                        <a:lnSpc>
                          <a:spcPct val="115000"/>
                        </a:lnSpc>
                        <a:spcAft>
                          <a:spcPts val="0"/>
                        </a:spcAft>
                      </a:pPr>
                      <a:r>
                        <a:rPr lang="es-EC" sz="1200" dirty="0">
                          <a:effectLst/>
                        </a:rPr>
                        <a:t>Criterios de Información afectados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68887">
                <a:tc>
                  <a:txBody>
                    <a:bodyPr/>
                    <a:lstStyle/>
                    <a:p>
                      <a:pPr>
                        <a:lnSpc>
                          <a:spcPct val="115000"/>
                        </a:lnSpc>
                        <a:spcAft>
                          <a:spcPts val="0"/>
                        </a:spcAft>
                      </a:pPr>
                      <a:r>
                        <a:rPr lang="es-EC" sz="1200">
                          <a:effectLst/>
                        </a:rPr>
                        <a:t>Efectividad</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P</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Disponibilidad</a:t>
                      </a:r>
                      <a:endParaRPr lang="es-EC" sz="12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r>
              <a:tr h="268887">
                <a:tc>
                  <a:txBody>
                    <a:bodyPr/>
                    <a:lstStyle/>
                    <a:p>
                      <a:pPr>
                        <a:lnSpc>
                          <a:spcPct val="115000"/>
                        </a:lnSpc>
                        <a:spcAft>
                          <a:spcPts val="0"/>
                        </a:spcAft>
                      </a:pPr>
                      <a:r>
                        <a:rPr lang="es-EC" sz="1200">
                          <a:effectLst/>
                        </a:rPr>
                        <a:t>Eficiencia</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S</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Cumplimiento</a:t>
                      </a:r>
                      <a:endParaRPr lang="es-EC" sz="12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r>
              <a:tr h="268887">
                <a:tc>
                  <a:txBody>
                    <a:bodyPr/>
                    <a:lstStyle/>
                    <a:p>
                      <a:pPr>
                        <a:lnSpc>
                          <a:spcPct val="115000"/>
                        </a:lnSpc>
                        <a:spcAft>
                          <a:spcPts val="0"/>
                        </a:spcAft>
                      </a:pPr>
                      <a:r>
                        <a:rPr lang="es-EC" sz="1200">
                          <a:effectLst/>
                        </a:rPr>
                        <a:t>Confidencialidad</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Confiabilidad</a:t>
                      </a:r>
                      <a:endParaRPr lang="es-EC" sz="12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r>
              <a:tr h="268887">
                <a:tc>
                  <a:txBody>
                    <a:bodyPr/>
                    <a:lstStyle/>
                    <a:p>
                      <a:pPr>
                        <a:lnSpc>
                          <a:spcPct val="115000"/>
                        </a:lnSpc>
                        <a:spcAft>
                          <a:spcPts val="0"/>
                        </a:spcAft>
                      </a:pPr>
                      <a:r>
                        <a:rPr lang="es-EC" sz="1200" dirty="0">
                          <a:effectLst/>
                        </a:rPr>
                        <a:t>Integridad</a:t>
                      </a:r>
                      <a:endParaRPr lang="es-EC" sz="12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r>
            </a:tbl>
          </a:graphicData>
        </a:graphic>
      </p:graphicFrame>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s-EC" sz="1800" b="0" i="0" u="none" strike="noStrike" cap="none" normalizeH="0" baseline="0" smtClean="0">
                <a:ln>
                  <a:noFill/>
                </a:ln>
                <a:solidFill>
                  <a:schemeClr val="tx1"/>
                </a:solidFill>
                <a:effectLst/>
                <a:latin typeface="Arial" pitchFamily="34" charset="0"/>
                <a:cs typeface="Arial" pitchFamily="34" charset="0"/>
              </a:rPr>
              <a:t/>
            </a:r>
            <a:br>
              <a:rPr kumimoji="0" lang="es-EC" sz="1800" b="0" i="0" u="none" strike="noStrike" cap="none" normalizeH="0" baseline="0" smtClean="0">
                <a:ln>
                  <a:noFill/>
                </a:ln>
                <a:solidFill>
                  <a:schemeClr val="tx1"/>
                </a:solidFill>
                <a:effectLst/>
                <a:latin typeface="Arial" pitchFamily="34" charset="0"/>
                <a:cs typeface="Arial" pitchFamily="34" charset="0"/>
              </a:rPr>
            </a:b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9" name="18 CuadroTexto"/>
          <p:cNvSpPr txBox="1"/>
          <p:nvPr/>
        </p:nvSpPr>
        <p:spPr>
          <a:xfrm>
            <a:off x="179512" y="5444470"/>
            <a:ext cx="4012164"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spTree>
    <p:extLst>
      <p:ext uri="{BB962C8B-B14F-4D97-AF65-F5344CB8AC3E}">
        <p14:creationId xmlns:p14="http://schemas.microsoft.com/office/powerpoint/2010/main" val="356894916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87757201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910964867"/>
              </p:ext>
            </p:extLst>
          </p:nvPr>
        </p:nvGraphicFramePr>
        <p:xfrm>
          <a:off x="1289937" y="1196752"/>
          <a:ext cx="6738447" cy="4455714"/>
        </p:xfrm>
        <a:graphic>
          <a:graphicData uri="http://schemas.openxmlformats.org/drawingml/2006/table">
            <a:tbl>
              <a:tblPr firstRow="1" firstCol="1" bandRow="1">
                <a:tableStyleId>{BDBED569-4797-4DF1-A0F4-6AAB3CD982D8}</a:tableStyleId>
              </a:tblPr>
              <a:tblGrid>
                <a:gridCol w="2281854"/>
                <a:gridCol w="908970"/>
                <a:gridCol w="3154616"/>
                <a:gridCol w="393007"/>
              </a:tblGrid>
              <a:tr h="230346">
                <a:tc gridSpan="4">
                  <a:txBody>
                    <a:bodyPr/>
                    <a:lstStyle/>
                    <a:p>
                      <a:pPr algn="ctr">
                        <a:lnSpc>
                          <a:spcPct val="115000"/>
                        </a:lnSpc>
                        <a:spcAft>
                          <a:spcPts val="0"/>
                        </a:spcAft>
                      </a:pPr>
                      <a:r>
                        <a:rPr lang="es-EC" sz="1200" dirty="0">
                          <a:effectLst/>
                        </a:rPr>
                        <a:t>FORMULARIO NO. 1: DEFINICIÓN DEL PROCESO</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835248">
                <a:tc gridSpan="4">
                  <a:txBody>
                    <a:bodyPr/>
                    <a:lstStyle/>
                    <a:p>
                      <a:pPr>
                        <a:lnSpc>
                          <a:spcPct val="115000"/>
                        </a:lnSpc>
                        <a:spcAft>
                          <a:spcPts val="0"/>
                        </a:spcAft>
                      </a:pPr>
                      <a:r>
                        <a:rPr lang="es-EC" sz="1200" dirty="0">
                          <a:effectLst/>
                        </a:rPr>
                        <a:t>Requerimientos de negocio a alcanzar</a:t>
                      </a:r>
                    </a:p>
                    <a:p>
                      <a:pPr>
                        <a:lnSpc>
                          <a:spcPct val="115000"/>
                        </a:lnSpc>
                        <a:spcAft>
                          <a:spcPts val="0"/>
                        </a:spcAft>
                      </a:pPr>
                      <a:r>
                        <a:rPr lang="es-EC" sz="1200" dirty="0">
                          <a:effectLst/>
                        </a:rPr>
                        <a:t> </a:t>
                      </a:r>
                    </a:p>
                    <a:p>
                      <a:pPr>
                        <a:lnSpc>
                          <a:spcPct val="115000"/>
                        </a:lnSpc>
                        <a:spcAft>
                          <a:spcPts val="0"/>
                        </a:spcAft>
                      </a:pPr>
                      <a:r>
                        <a:rPr lang="es-EC" sz="1200" dirty="0">
                          <a:effectLst/>
                        </a:rPr>
                        <a:t>“Asegurar un efectivo y eficiente enfoque para satisfacer los requerimientos del usuario”</a:t>
                      </a:r>
                    </a:p>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411412">
                <a:tc gridSpan="4">
                  <a:txBody>
                    <a:bodyPr/>
                    <a:lstStyle/>
                    <a:p>
                      <a:pPr>
                        <a:lnSpc>
                          <a:spcPct val="115000"/>
                        </a:lnSpc>
                        <a:spcAft>
                          <a:spcPts val="0"/>
                        </a:spcAft>
                      </a:pPr>
                      <a:r>
                        <a:rPr lang="es-EC" sz="1200" dirty="0">
                          <a:effectLst/>
                        </a:rPr>
                        <a:t>ROLES (Quién)</a:t>
                      </a:r>
                    </a:p>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411412">
                <a:tc>
                  <a:txBody>
                    <a:bodyPr/>
                    <a:lstStyle/>
                    <a:p>
                      <a:pPr>
                        <a:lnSpc>
                          <a:spcPct val="115000"/>
                        </a:lnSpc>
                        <a:spcAft>
                          <a:spcPts val="0"/>
                        </a:spcAft>
                      </a:pPr>
                      <a:r>
                        <a:rPr lang="es-EC" sz="1200">
                          <a:effectLst/>
                        </a:rPr>
                        <a:t>Dueño</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 Analista de sistemas, Administrador de BDD, Técnico en redes y telecomunicaciones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09405">
                <a:tc>
                  <a:txBody>
                    <a:bodyPr/>
                    <a:lstStyle/>
                    <a:p>
                      <a:pPr>
                        <a:lnSpc>
                          <a:spcPct val="115000"/>
                        </a:lnSpc>
                        <a:spcAft>
                          <a:spcPts val="0"/>
                        </a:spcAft>
                      </a:pPr>
                      <a:r>
                        <a:rPr lang="es-EC" sz="1200">
                          <a:effectLst/>
                        </a:rPr>
                        <a:t>Responsable </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 Supervisores técnicos de área de Desarrollo y Telecom.</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09405">
                <a:tc>
                  <a:txBody>
                    <a:bodyPr/>
                    <a:lstStyle/>
                    <a:p>
                      <a:pPr>
                        <a:lnSpc>
                          <a:spcPct val="115000"/>
                        </a:lnSpc>
                        <a:spcAft>
                          <a:spcPts val="0"/>
                        </a:spcAft>
                      </a:pPr>
                      <a:r>
                        <a:rPr lang="es-EC" sz="1200">
                          <a:effectLst/>
                        </a:rPr>
                        <a:t>Controlador </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 Coordinador de Sistemas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09405">
                <a:tc>
                  <a:txBody>
                    <a:bodyPr/>
                    <a:lstStyle/>
                    <a:p>
                      <a:pPr>
                        <a:lnSpc>
                          <a:spcPct val="115000"/>
                        </a:lnSpc>
                        <a:spcAft>
                          <a:spcPts val="0"/>
                        </a:spcAft>
                      </a:pPr>
                      <a:r>
                        <a:rPr lang="es-EC" sz="1200">
                          <a:effectLst/>
                        </a:rPr>
                        <a:t>Cliente</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 Departamentos del CGREG, usuarios externos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09405">
                <a:tc>
                  <a:txBody>
                    <a:bodyPr/>
                    <a:lstStyle/>
                    <a:p>
                      <a:pPr>
                        <a:lnSpc>
                          <a:spcPct val="115000"/>
                        </a:lnSpc>
                        <a:spcAft>
                          <a:spcPts val="0"/>
                        </a:spcAft>
                      </a:pPr>
                      <a:r>
                        <a:rPr lang="es-EC" sz="1200">
                          <a:effectLst/>
                        </a:rPr>
                        <a:t>Proveedor</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 Proveedores de servicios y contratistas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199494">
                <a:tc gridSpan="4">
                  <a:txBody>
                    <a:bodyPr/>
                    <a:lstStyle/>
                    <a:p>
                      <a:pPr>
                        <a:lnSpc>
                          <a:spcPct val="115000"/>
                        </a:lnSpc>
                        <a:spcAft>
                          <a:spcPts val="0"/>
                        </a:spcAft>
                      </a:pPr>
                      <a:r>
                        <a:rPr lang="es-EC" sz="1200" dirty="0">
                          <a:effectLst/>
                        </a:rPr>
                        <a:t>UBICACIÓN (Dónde)</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19876">
                <a:tc>
                  <a:txBody>
                    <a:bodyPr/>
                    <a:lstStyle/>
                    <a:p>
                      <a:pPr>
                        <a:lnSpc>
                          <a:spcPct val="115000"/>
                        </a:lnSpc>
                        <a:spcAft>
                          <a:spcPts val="0"/>
                        </a:spcAft>
                      </a:pPr>
                      <a:r>
                        <a:rPr lang="es-EC" sz="1200">
                          <a:effectLst/>
                        </a:rPr>
                        <a:t>Ubicación </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Galápagos, S. Cristóbal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199494">
                <a:tc gridSpan="4">
                  <a:txBody>
                    <a:bodyPr/>
                    <a:lstStyle/>
                    <a:p>
                      <a:pPr>
                        <a:lnSpc>
                          <a:spcPct val="115000"/>
                        </a:lnSpc>
                        <a:spcAft>
                          <a:spcPts val="0"/>
                        </a:spcAft>
                      </a:pPr>
                      <a:r>
                        <a:rPr lang="es-EC" sz="1200" dirty="0">
                          <a:effectLst/>
                        </a:rPr>
                        <a:t>TIEMPO (Cuándo)</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09405">
                <a:tc>
                  <a:txBody>
                    <a:bodyPr/>
                    <a:lstStyle/>
                    <a:p>
                      <a:pPr>
                        <a:lnSpc>
                          <a:spcPct val="115000"/>
                        </a:lnSpc>
                        <a:spcAft>
                          <a:spcPts val="0"/>
                        </a:spcAft>
                      </a:pPr>
                      <a:r>
                        <a:rPr lang="es-EC" sz="1200">
                          <a:effectLst/>
                        </a:rPr>
                        <a:t>Ejecución  </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Bajo demanda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19876">
                <a:tc>
                  <a:txBody>
                    <a:bodyPr/>
                    <a:lstStyle/>
                    <a:p>
                      <a:pPr>
                        <a:lnSpc>
                          <a:spcPct val="115000"/>
                        </a:lnSpc>
                        <a:spcAft>
                          <a:spcPts val="0"/>
                        </a:spcAft>
                      </a:pPr>
                      <a:r>
                        <a:rPr lang="es-EC" sz="1200">
                          <a:effectLst/>
                        </a:rPr>
                        <a:t>Frecuencia</a:t>
                      </a:r>
                      <a:endParaRPr lang="es-EC" sz="1200">
                        <a:effectLst/>
                        <a:latin typeface="Calibri"/>
                        <a:ea typeface="Times New Roman"/>
                        <a:cs typeface="Times New Roman"/>
                      </a:endParaRPr>
                    </a:p>
                  </a:txBody>
                  <a:tcPr marL="68580" marR="68580" marT="0" marB="0"/>
                </a:tc>
                <a:tc gridSpan="3">
                  <a:txBody>
                    <a:bodyPr/>
                    <a:lstStyle/>
                    <a:p>
                      <a:pPr>
                        <a:lnSpc>
                          <a:spcPct val="115000"/>
                        </a:lnSpc>
                        <a:spcAft>
                          <a:spcPts val="0"/>
                        </a:spcAft>
                      </a:pPr>
                      <a:r>
                        <a:rPr lang="es-EC" sz="1200" dirty="0">
                          <a:effectLst/>
                        </a:rPr>
                        <a:t>NO APLICA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199494">
                <a:tc gridSpan="4">
                  <a:txBody>
                    <a:bodyPr/>
                    <a:lstStyle/>
                    <a:p>
                      <a:pPr>
                        <a:lnSpc>
                          <a:spcPct val="115000"/>
                        </a:lnSpc>
                        <a:spcAft>
                          <a:spcPts val="0"/>
                        </a:spcAft>
                      </a:pPr>
                      <a:r>
                        <a:rPr lang="es-EC" sz="1200" dirty="0">
                          <a:effectLst/>
                        </a:rPr>
                        <a:t>RECURSOS (Cómo)</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09405">
                <a:tc>
                  <a:txBody>
                    <a:bodyPr/>
                    <a:lstStyle/>
                    <a:p>
                      <a:pPr>
                        <a:lnSpc>
                          <a:spcPct val="115000"/>
                        </a:lnSpc>
                        <a:spcAft>
                          <a:spcPts val="0"/>
                        </a:spcAft>
                      </a:pPr>
                      <a:r>
                        <a:rPr lang="es-EC" sz="1200">
                          <a:effectLst/>
                        </a:rPr>
                        <a:t>Aplicaciones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X</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Infraestructura</a:t>
                      </a:r>
                      <a:endParaRPr lang="es-EC" sz="12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 X</a:t>
                      </a:r>
                      <a:endParaRPr lang="es-EC" sz="1200" dirty="0">
                        <a:effectLst/>
                        <a:latin typeface="Calibri"/>
                        <a:ea typeface="Times New Roman"/>
                        <a:cs typeface="Times New Roman"/>
                      </a:endParaRPr>
                    </a:p>
                  </a:txBody>
                  <a:tcPr marL="68580" marR="68580" marT="0" marB="0"/>
                </a:tc>
              </a:tr>
              <a:tr h="209405">
                <a:tc>
                  <a:txBody>
                    <a:bodyPr/>
                    <a:lstStyle/>
                    <a:p>
                      <a:pPr>
                        <a:lnSpc>
                          <a:spcPct val="115000"/>
                        </a:lnSpc>
                        <a:spcAft>
                          <a:spcPts val="0"/>
                        </a:spcAft>
                      </a:pPr>
                      <a:r>
                        <a:rPr lang="es-EC" sz="1200">
                          <a:effectLst/>
                        </a:rPr>
                        <a:t>Información</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Personas</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r>
            </a:tbl>
          </a:graphicData>
        </a:graphic>
      </p:graphicFrame>
    </p:spTree>
    <p:extLst>
      <p:ext uri="{BB962C8B-B14F-4D97-AF65-F5344CB8AC3E}">
        <p14:creationId xmlns:p14="http://schemas.microsoft.com/office/powerpoint/2010/main" val="298038224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57496428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6" name="5 Imagen" descr="634796981822528268"/>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2195736" y="980728"/>
            <a:ext cx="5832648" cy="5688632"/>
          </a:xfrm>
          <a:prstGeom prst="rect">
            <a:avLst/>
          </a:prstGeom>
          <a:noFill/>
          <a:ln>
            <a:noFill/>
          </a:ln>
        </p:spPr>
      </p:pic>
      <p:sp>
        <p:nvSpPr>
          <p:cNvPr id="7" name="6 CuadroTexto"/>
          <p:cNvSpPr txBox="1"/>
          <p:nvPr/>
        </p:nvSpPr>
        <p:spPr>
          <a:xfrm>
            <a:off x="0" y="5461917"/>
            <a:ext cx="2195736"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spTree>
    <p:extLst>
      <p:ext uri="{BB962C8B-B14F-4D97-AF65-F5344CB8AC3E}">
        <p14:creationId xmlns:p14="http://schemas.microsoft.com/office/powerpoint/2010/main" val="404665749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55559970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8" name="7 Imagen" descr="634797000781372652"/>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2195735" y="1052735"/>
            <a:ext cx="5472609" cy="5805265"/>
          </a:xfrm>
          <a:prstGeom prst="rect">
            <a:avLst/>
          </a:prstGeom>
          <a:noFill/>
          <a:ln>
            <a:noFill/>
          </a:ln>
        </p:spPr>
      </p:pic>
    </p:spTree>
    <p:extLst>
      <p:ext uri="{BB962C8B-B14F-4D97-AF65-F5344CB8AC3E}">
        <p14:creationId xmlns:p14="http://schemas.microsoft.com/office/powerpoint/2010/main" val="269129130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03317642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160901395"/>
              </p:ext>
            </p:extLst>
          </p:nvPr>
        </p:nvGraphicFramePr>
        <p:xfrm>
          <a:off x="1547664" y="1052733"/>
          <a:ext cx="6984776" cy="4737873"/>
        </p:xfrm>
        <a:graphic>
          <a:graphicData uri="http://schemas.openxmlformats.org/drawingml/2006/table">
            <a:tbl>
              <a:tblPr firstRow="1" firstCol="1" bandRow="1">
                <a:tableStyleId>{BDBED569-4797-4DF1-A0F4-6AAB3CD982D8}</a:tableStyleId>
              </a:tblPr>
              <a:tblGrid>
                <a:gridCol w="621697"/>
                <a:gridCol w="2588169"/>
                <a:gridCol w="1510262"/>
                <a:gridCol w="862475"/>
                <a:gridCol w="1402173"/>
              </a:tblGrid>
              <a:tr h="226056">
                <a:tc gridSpan="5">
                  <a:txBody>
                    <a:bodyPr/>
                    <a:lstStyle/>
                    <a:p>
                      <a:pPr algn="ctr">
                        <a:lnSpc>
                          <a:spcPct val="115000"/>
                        </a:lnSpc>
                        <a:spcAft>
                          <a:spcPts val="0"/>
                        </a:spcAft>
                      </a:pPr>
                      <a:r>
                        <a:rPr lang="es-EC" sz="1200" dirty="0">
                          <a:effectLst/>
                        </a:rPr>
                        <a:t>FORMULARIO NO. 3: CATÁLOGO DE ACTIVIDADES</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5744">
                <a:tc gridSpan="5">
                  <a:txBody>
                    <a:bodyPr/>
                    <a:lstStyle/>
                    <a:p>
                      <a:pP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5744">
                <a:tc>
                  <a:txBody>
                    <a:bodyPr/>
                    <a:lstStyle/>
                    <a:p>
                      <a:pPr algn="ctr">
                        <a:lnSpc>
                          <a:spcPct val="115000"/>
                        </a:lnSpc>
                        <a:spcAft>
                          <a:spcPts val="0"/>
                        </a:spcAft>
                      </a:pPr>
                      <a:r>
                        <a:rPr lang="es-EC" sz="1100" b="1">
                          <a:effectLst/>
                        </a:rPr>
                        <a:t>Código</a:t>
                      </a:r>
                      <a:endParaRPr lang="es-EC" sz="16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dirty="0">
                          <a:effectLst/>
                        </a:rPr>
                        <a:t>Nombre</a:t>
                      </a:r>
                      <a:endParaRPr lang="es-EC" sz="14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dirty="0">
                          <a:effectLst/>
                        </a:rPr>
                        <a:t>Responsable</a:t>
                      </a:r>
                      <a:endParaRPr lang="es-EC" sz="14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a:effectLst/>
                        </a:rPr>
                        <a:t>Entradas</a:t>
                      </a:r>
                      <a:endParaRPr lang="es-EC" sz="14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400" b="1" dirty="0">
                          <a:effectLst/>
                        </a:rPr>
                        <a:t>salidas</a:t>
                      </a:r>
                      <a:endParaRPr lang="es-EC" sz="1400" b="1" dirty="0">
                        <a:effectLst/>
                        <a:latin typeface="Calibri"/>
                        <a:ea typeface="Times New Roman"/>
                        <a:cs typeface="Times New Roman"/>
                      </a:endParaRPr>
                    </a:p>
                  </a:txBody>
                  <a:tcPr marL="68580" marR="68580" marT="0" marB="0"/>
                </a:tc>
              </a:tr>
              <a:tr h="399526">
                <a:tc>
                  <a:txBody>
                    <a:bodyPr/>
                    <a:lstStyle/>
                    <a:p>
                      <a:pPr>
                        <a:lnSpc>
                          <a:spcPct val="115000"/>
                        </a:lnSpc>
                        <a:spcAft>
                          <a:spcPts val="0"/>
                        </a:spcAft>
                      </a:pPr>
                      <a:r>
                        <a:rPr lang="es-EC" sz="1050">
                          <a:effectLst/>
                        </a:rPr>
                        <a:t> AI1.1</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Definir Requerimientos de información </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Cliente / Dueño</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Business case</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 AI1.2</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Formular acciones alternativas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Dueño</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N/A</a:t>
                      </a:r>
                      <a:endParaRPr lang="es-EC" sz="120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 AI1.3</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Definir estrategia de Adquisición</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Dueño</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399526">
                <a:tc>
                  <a:txBody>
                    <a:bodyPr/>
                    <a:lstStyle/>
                    <a:p>
                      <a:pPr>
                        <a:lnSpc>
                          <a:spcPct val="115000"/>
                        </a:lnSpc>
                        <a:spcAft>
                          <a:spcPts val="0"/>
                        </a:spcAft>
                      </a:pPr>
                      <a:r>
                        <a:rPr lang="es-EC" sz="1050">
                          <a:effectLst/>
                        </a:rPr>
                        <a:t> AI1.4</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dirty="0">
                          <a:effectLst/>
                        </a:rPr>
                        <a:t> Definir factibilidad de infraestructura Tecnológica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Dueño</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 AI1.5</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Diseñar Arquitectura de Información</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Dueño</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 AI1.6</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 Realizar Análisis de Riesgo</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Cliente / Dueño </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399526">
                <a:tc>
                  <a:txBody>
                    <a:bodyPr/>
                    <a:lstStyle/>
                    <a:p>
                      <a:pPr>
                        <a:lnSpc>
                          <a:spcPct val="115000"/>
                        </a:lnSpc>
                        <a:spcAft>
                          <a:spcPts val="0"/>
                        </a:spcAft>
                      </a:pPr>
                      <a:r>
                        <a:rPr lang="es-EC" sz="1050">
                          <a:effectLst/>
                        </a:rPr>
                        <a:t>AI1.7</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Diseñar requerimientos de pistas de auditoría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Cliente / Dueño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370591">
                <a:tc>
                  <a:txBody>
                    <a:bodyPr/>
                    <a:lstStyle/>
                    <a:p>
                      <a:pPr>
                        <a:lnSpc>
                          <a:spcPct val="115000"/>
                        </a:lnSpc>
                        <a:spcAft>
                          <a:spcPts val="0"/>
                        </a:spcAft>
                      </a:pPr>
                      <a:r>
                        <a:rPr lang="es-EC" sz="1050">
                          <a:effectLst/>
                        </a:rPr>
                        <a:t>AI1.8</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Diseñar requerimientos de Ergonomía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Cliente / Dueño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AI1.9</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Seleccionar software de sistema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Dueño</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Proyect  Charter</a:t>
                      </a:r>
                      <a:endParaRPr lang="es-EC" sz="1200">
                        <a:effectLst/>
                        <a:latin typeface="Calibri"/>
                        <a:ea typeface="Times New Roman"/>
                        <a:cs typeface="Times New Roman"/>
                      </a:endParaRPr>
                    </a:p>
                  </a:txBody>
                  <a:tcPr marL="68580" marR="68580" marT="0" marB="0"/>
                </a:tc>
              </a:tr>
              <a:tr h="370591">
                <a:tc>
                  <a:txBody>
                    <a:bodyPr/>
                    <a:lstStyle/>
                    <a:p>
                      <a:pPr>
                        <a:lnSpc>
                          <a:spcPct val="115000"/>
                        </a:lnSpc>
                        <a:spcAft>
                          <a:spcPts val="0"/>
                        </a:spcAft>
                      </a:pPr>
                      <a:r>
                        <a:rPr lang="es-EC" sz="1050">
                          <a:effectLst/>
                        </a:rPr>
                        <a:t>AI1.10</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Diseñar matriz de selección</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Dueño</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Matriz de selección </a:t>
                      </a:r>
                      <a:endParaRPr lang="es-EC" sz="120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AI1.11</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Identificar Proveedores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Cliente / Dueño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r>
              <a:tr h="370591">
                <a:tc>
                  <a:txBody>
                    <a:bodyPr/>
                    <a:lstStyle/>
                    <a:p>
                      <a:pPr>
                        <a:lnSpc>
                          <a:spcPct val="115000"/>
                        </a:lnSpc>
                        <a:spcAft>
                          <a:spcPts val="0"/>
                        </a:spcAft>
                      </a:pPr>
                      <a:r>
                        <a:rPr lang="es-EC" sz="1050">
                          <a:effectLst/>
                        </a:rPr>
                        <a:t>AI1.12</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Solicitar propuesta de servicios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Dueño / Proveedores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AI1.13</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Comprobar estándares de Hw/Sw</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Dueño</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r>
              <a:tr h="205744">
                <a:tc>
                  <a:txBody>
                    <a:bodyPr/>
                    <a:lstStyle/>
                    <a:p>
                      <a:pPr>
                        <a:lnSpc>
                          <a:spcPct val="115000"/>
                        </a:lnSpc>
                        <a:spcAft>
                          <a:spcPts val="0"/>
                        </a:spcAft>
                      </a:pPr>
                      <a:r>
                        <a:rPr lang="es-EC" sz="1050">
                          <a:effectLst/>
                        </a:rPr>
                        <a:t>AI1.14</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200">
                          <a:effectLst/>
                        </a:rPr>
                        <a:t>Analizar factibilidad económica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Cliente / Dueño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N/A</a:t>
                      </a:r>
                      <a:endParaRPr lang="es-EC" sz="1200" dirty="0">
                        <a:effectLst/>
                        <a:latin typeface="Calibri"/>
                        <a:ea typeface="Times New Roman"/>
                        <a:cs typeface="Times New Roman"/>
                      </a:endParaRPr>
                    </a:p>
                  </a:txBody>
                  <a:tcPr marL="68580" marR="68580" marT="0" marB="0"/>
                </a:tc>
              </a:tr>
            </a:tbl>
          </a:graphicData>
        </a:graphic>
      </p:graphicFrame>
      <p:sp>
        <p:nvSpPr>
          <p:cNvPr id="7" name="6 CuadroTexto"/>
          <p:cNvSpPr txBox="1"/>
          <p:nvPr/>
        </p:nvSpPr>
        <p:spPr>
          <a:xfrm>
            <a:off x="0" y="5461917"/>
            <a:ext cx="2195736"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spTree>
    <p:extLst>
      <p:ext uri="{BB962C8B-B14F-4D97-AF65-F5344CB8AC3E}">
        <p14:creationId xmlns:p14="http://schemas.microsoft.com/office/powerpoint/2010/main" val="129763336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36953117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Tabla"/>
          <p:cNvGraphicFramePr>
            <a:graphicFrameLocks noGrp="1"/>
          </p:cNvGraphicFramePr>
          <p:nvPr>
            <p:extLst>
              <p:ext uri="{D42A27DB-BD31-4B8C-83A1-F6EECF244321}">
                <p14:modId xmlns:p14="http://schemas.microsoft.com/office/powerpoint/2010/main" val="3950211047"/>
              </p:ext>
            </p:extLst>
          </p:nvPr>
        </p:nvGraphicFramePr>
        <p:xfrm>
          <a:off x="1274312" y="968691"/>
          <a:ext cx="7258128" cy="5021565"/>
        </p:xfrm>
        <a:graphic>
          <a:graphicData uri="http://schemas.openxmlformats.org/drawingml/2006/table">
            <a:tbl>
              <a:tblPr firstRow="1" firstCol="1" bandRow="1">
                <a:tableStyleId>{BDBED569-4797-4DF1-A0F4-6AAB3CD982D8}</a:tableStyleId>
              </a:tblPr>
              <a:tblGrid>
                <a:gridCol w="646027"/>
                <a:gridCol w="2946380"/>
                <a:gridCol w="1312445"/>
                <a:gridCol w="896228"/>
                <a:gridCol w="1457048"/>
              </a:tblGrid>
              <a:tr h="178628">
                <a:tc gridSpan="5">
                  <a:txBody>
                    <a:bodyPr/>
                    <a:lstStyle/>
                    <a:p>
                      <a:pPr algn="ctr">
                        <a:lnSpc>
                          <a:spcPct val="115000"/>
                        </a:lnSpc>
                        <a:spcAft>
                          <a:spcPts val="0"/>
                        </a:spcAft>
                      </a:pPr>
                      <a:r>
                        <a:rPr lang="es-EC" sz="1100" dirty="0">
                          <a:effectLst/>
                        </a:rPr>
                        <a:t>FORMULARIO NO. 3: CATÁLOGO DE ACTIVIDADES</a:t>
                      </a:r>
                      <a:endParaRPr lang="es-EC" sz="11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78628">
                <a:tc gridSpan="5">
                  <a:txBody>
                    <a:bodyPr/>
                    <a:lstStyle/>
                    <a:p>
                      <a:pPr>
                        <a:lnSpc>
                          <a:spcPct val="115000"/>
                        </a:lnSpc>
                        <a:spcAft>
                          <a:spcPts val="0"/>
                        </a:spcAft>
                      </a:pPr>
                      <a:r>
                        <a:rPr lang="es-EC" sz="1100" dirty="0">
                          <a:effectLst/>
                        </a:rPr>
                        <a:t> </a:t>
                      </a:r>
                      <a:endParaRPr lang="es-EC" sz="11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78628">
                <a:tc>
                  <a:txBody>
                    <a:bodyPr/>
                    <a:lstStyle/>
                    <a:p>
                      <a:pPr algn="ctr">
                        <a:lnSpc>
                          <a:spcPct val="115000"/>
                        </a:lnSpc>
                        <a:spcAft>
                          <a:spcPts val="0"/>
                        </a:spcAft>
                      </a:pPr>
                      <a:r>
                        <a:rPr lang="es-EC" sz="1200" b="1">
                          <a:effectLst/>
                        </a:rPr>
                        <a:t>Código</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a:effectLst/>
                        </a:rPr>
                        <a:t>Nombre</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dirty="0">
                          <a:effectLst/>
                        </a:rPr>
                        <a:t>Responsable</a:t>
                      </a:r>
                      <a:endParaRPr lang="es-EC" sz="12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a:effectLst/>
                        </a:rPr>
                        <a:t>Entradas</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dirty="0">
                          <a:effectLst/>
                        </a:rPr>
                        <a:t>salidas</a:t>
                      </a:r>
                      <a:endParaRPr lang="es-EC" sz="1200" b="1" dirty="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AI1.15</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Seleccionar proveedor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Todos</a:t>
                      </a:r>
                      <a:endParaRPr lang="es-EC" sz="1100" dirty="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Matriz de selección </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Registro de decisión</a:t>
                      </a:r>
                      <a:endParaRPr lang="es-EC" sz="1100">
                        <a:effectLst/>
                        <a:latin typeface="Calibri"/>
                        <a:ea typeface="Times New Roman"/>
                        <a:cs typeface="Times New Roman"/>
                      </a:endParaRPr>
                    </a:p>
                  </a:txBody>
                  <a:tcPr marL="68580" marR="68580" marT="0" marB="0"/>
                </a:tc>
              </a:tr>
              <a:tr h="535883">
                <a:tc>
                  <a:txBody>
                    <a:bodyPr/>
                    <a:lstStyle/>
                    <a:p>
                      <a:pPr>
                        <a:lnSpc>
                          <a:spcPct val="115000"/>
                        </a:lnSpc>
                        <a:spcAft>
                          <a:spcPts val="0"/>
                        </a:spcAft>
                      </a:pPr>
                      <a:r>
                        <a:rPr lang="es-EC" sz="1100">
                          <a:effectLst/>
                        </a:rPr>
                        <a:t>AI1.16</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dirty="0">
                          <a:effectLst/>
                        </a:rPr>
                        <a:t>Aceptar instalación y tecnología del producto</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Cliente / Dueño /Proveedor</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Formulario de satisfacción de requerimientos</a:t>
                      </a:r>
                      <a:endParaRPr lang="es-EC" sz="110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AI1.17</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Definir contrato de programación</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Cliente / Dueño /Proveedor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Contrato</a:t>
                      </a:r>
                      <a:endParaRPr lang="es-EC" sz="1100">
                        <a:effectLst/>
                        <a:latin typeface="Calibri"/>
                        <a:ea typeface="Times New Roman"/>
                        <a:cs typeface="Times New Roman"/>
                      </a:endParaRPr>
                    </a:p>
                  </a:txBody>
                  <a:tcPr marL="68580" marR="68580" marT="0" marB="0"/>
                </a:tc>
              </a:tr>
              <a:tr h="212719">
                <a:tc>
                  <a:txBody>
                    <a:bodyPr/>
                    <a:lstStyle/>
                    <a:p>
                      <a:pPr>
                        <a:lnSpc>
                          <a:spcPct val="115000"/>
                        </a:lnSpc>
                        <a:spcAft>
                          <a:spcPts val="0"/>
                        </a:spcAft>
                      </a:pPr>
                      <a:r>
                        <a:rPr lang="es-EC" sz="1100">
                          <a:effectLst/>
                        </a:rPr>
                        <a:t>AI1.18</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Adquirir producto de Sw y soporte</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Dueño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r>
              <a:tr h="275014">
                <a:tc>
                  <a:txBody>
                    <a:bodyPr/>
                    <a:lstStyle/>
                    <a:p>
                      <a:pPr>
                        <a:lnSpc>
                          <a:spcPct val="115000"/>
                        </a:lnSpc>
                        <a:spcAft>
                          <a:spcPts val="0"/>
                        </a:spcAft>
                      </a:pPr>
                      <a:r>
                        <a:rPr lang="es-EC" sz="1100">
                          <a:effectLst/>
                        </a:rPr>
                        <a:t>AI1.19</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dirty="0">
                          <a:effectLst/>
                        </a:rPr>
                        <a:t>Generar orden de servicio / revisar contrato</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Dueño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AI1.20</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Aprobar la adquisición</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Responsable / Controlador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AI1.21</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Aprobar orden de servicio / firma de contrato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Responsable / Controlador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r>
              <a:tr h="275014">
                <a:tc>
                  <a:txBody>
                    <a:bodyPr/>
                    <a:lstStyle/>
                    <a:p>
                      <a:pPr>
                        <a:lnSpc>
                          <a:spcPct val="115000"/>
                        </a:lnSpc>
                        <a:spcAft>
                          <a:spcPts val="0"/>
                        </a:spcAft>
                      </a:pPr>
                      <a:r>
                        <a:rPr lang="es-EC" sz="1100">
                          <a:effectLst/>
                        </a:rPr>
                        <a:t>AI1.22</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Enviar propuesta al departamento financiero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Dueño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AI1.23</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Desarrollo del producto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Cliente / Dueño /Proveedor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AI1.24</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Recepción y validación del producto</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Cliente / Dueño /Proveedor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AI1.25</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Implantar en ambiente de producción</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Cliente / Dueño /Proveedor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r>
              <a:tr h="357255">
                <a:tc>
                  <a:txBody>
                    <a:bodyPr/>
                    <a:lstStyle/>
                    <a:p>
                      <a:pPr>
                        <a:lnSpc>
                          <a:spcPct val="115000"/>
                        </a:lnSpc>
                        <a:spcAft>
                          <a:spcPts val="0"/>
                        </a:spcAft>
                      </a:pPr>
                      <a:r>
                        <a:rPr lang="es-EC" sz="1100">
                          <a:effectLst/>
                        </a:rPr>
                        <a:t>AI1.26</a:t>
                      </a:r>
                      <a:endParaRPr lang="es-EC" sz="11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100">
                          <a:effectLst/>
                        </a:rPr>
                        <a:t>Entregar solución a clientes</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Cliente / Dueño /Proveedor</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a:effectLst/>
                        </a:rPr>
                        <a:t>N/A</a:t>
                      </a:r>
                      <a:endParaRPr lang="es-EC" sz="11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100" dirty="0">
                          <a:effectLst/>
                        </a:rPr>
                        <a:t>N/A</a:t>
                      </a:r>
                      <a:endParaRPr lang="es-EC" sz="1100" dirty="0">
                        <a:effectLst/>
                        <a:latin typeface="Calibri"/>
                        <a:ea typeface="Times New Roman"/>
                        <a:cs typeface="Times New Roman"/>
                      </a:endParaRPr>
                    </a:p>
                  </a:txBody>
                  <a:tcPr marL="68580" marR="68580" marT="0" marB="0"/>
                </a:tc>
              </a:tr>
            </a:tbl>
          </a:graphicData>
        </a:graphic>
      </p:graphicFrame>
    </p:spTree>
    <p:extLst>
      <p:ext uri="{BB962C8B-B14F-4D97-AF65-F5344CB8AC3E}">
        <p14:creationId xmlns:p14="http://schemas.microsoft.com/office/powerpoint/2010/main" val="164716252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69600046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sp>
        <p:nvSpPr>
          <p:cNvPr id="19" name="18 CuadroTexto"/>
          <p:cNvSpPr txBox="1"/>
          <p:nvPr/>
        </p:nvSpPr>
        <p:spPr>
          <a:xfrm>
            <a:off x="179512" y="5444470"/>
            <a:ext cx="4012164"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graphicFrame>
        <p:nvGraphicFramePr>
          <p:cNvPr id="5" name="4 Tabla"/>
          <p:cNvGraphicFramePr>
            <a:graphicFrameLocks noGrp="1"/>
          </p:cNvGraphicFramePr>
          <p:nvPr>
            <p:extLst>
              <p:ext uri="{D42A27DB-BD31-4B8C-83A1-F6EECF244321}">
                <p14:modId xmlns:p14="http://schemas.microsoft.com/office/powerpoint/2010/main" val="965329966"/>
              </p:ext>
            </p:extLst>
          </p:nvPr>
        </p:nvGraphicFramePr>
        <p:xfrm>
          <a:off x="1279261" y="1268760"/>
          <a:ext cx="6690360" cy="3733546"/>
        </p:xfrm>
        <a:graphic>
          <a:graphicData uri="http://schemas.openxmlformats.org/drawingml/2006/table">
            <a:tbl>
              <a:tblPr firstRow="1" firstCol="1" bandRow="1">
                <a:tableStyleId>{E8B1032C-EA38-4F05-BA0D-38AFFFC7BED3}</a:tableStyleId>
              </a:tblPr>
              <a:tblGrid>
                <a:gridCol w="1966614"/>
                <a:gridCol w="114590"/>
                <a:gridCol w="764192"/>
                <a:gridCol w="1107963"/>
                <a:gridCol w="937626"/>
                <a:gridCol w="114590"/>
                <a:gridCol w="1684785"/>
              </a:tblGrid>
              <a:tr h="234315">
                <a:tc gridSpan="7">
                  <a:txBody>
                    <a:bodyPr/>
                    <a:lstStyle/>
                    <a:p>
                      <a:pPr algn="ctr">
                        <a:lnSpc>
                          <a:spcPct val="115000"/>
                        </a:lnSpc>
                        <a:spcAft>
                          <a:spcPts val="0"/>
                        </a:spcAft>
                      </a:pPr>
                      <a:r>
                        <a:rPr lang="es-EC" sz="1400" dirty="0">
                          <a:effectLst/>
                        </a:rPr>
                        <a:t>FORMULARIO NO. 4. ASEGURAMIENTO DE LA EFECTIVIDAD DEL SERVICIO O TAREA</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98450">
                <a:tc gridSpan="7">
                  <a:txBody>
                    <a:bodyPr/>
                    <a:lstStyle/>
                    <a:p>
                      <a:pPr>
                        <a:lnSpc>
                          <a:spcPct val="115000"/>
                        </a:lnSpc>
                        <a:spcAft>
                          <a:spcPts val="0"/>
                        </a:spcAft>
                      </a:pPr>
                      <a:r>
                        <a:rPr lang="es-EC" sz="1400">
                          <a:effectLst/>
                        </a:rPr>
                        <a:t>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08610">
                <a:tc>
                  <a:txBody>
                    <a:bodyPr/>
                    <a:lstStyle/>
                    <a:p>
                      <a:pPr>
                        <a:lnSpc>
                          <a:spcPct val="115000"/>
                        </a:lnSpc>
                        <a:spcAft>
                          <a:spcPts val="0"/>
                        </a:spcAft>
                      </a:pPr>
                      <a:r>
                        <a:rPr lang="es-EC" sz="1400">
                          <a:effectLst/>
                        </a:rPr>
                        <a:t>Código de Proceso</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EC" sz="1400" dirty="0">
                          <a:effectLst/>
                        </a:rPr>
                        <a:t>AI1 </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400" b="1" dirty="0">
                          <a:effectLst/>
                        </a:rPr>
                        <a:t>Nombre del Proceso</a:t>
                      </a:r>
                      <a:endParaRPr lang="es-EC" sz="1400" b="1" dirty="0">
                        <a:effectLst/>
                        <a:latin typeface="Calibri"/>
                        <a:ea typeface="Times New Roman"/>
                        <a:cs typeface="Times New Roman"/>
                      </a:endParaRPr>
                    </a:p>
                  </a:txBody>
                  <a:tcPr marL="68580" marR="68580" marT="0" marB="0"/>
                </a:tc>
                <a:tc hMerge="1">
                  <a:txBody>
                    <a:bodyPr/>
                    <a:lstStyle/>
                    <a:p>
                      <a:endParaRPr lang="es-EC"/>
                    </a:p>
                  </a:txBody>
                  <a:tcPr/>
                </a:tc>
                <a:tc>
                  <a:txBody>
                    <a:bodyPr/>
                    <a:lstStyle/>
                    <a:p>
                      <a:pPr algn="ctr">
                        <a:lnSpc>
                          <a:spcPct val="115000"/>
                        </a:lnSpc>
                        <a:spcAft>
                          <a:spcPts val="0"/>
                        </a:spcAft>
                      </a:pPr>
                      <a:r>
                        <a:rPr lang="es-MX" sz="1400">
                          <a:effectLst/>
                        </a:rPr>
                        <a:t>Identificar Soluciones Automatizadas</a:t>
                      </a:r>
                      <a:r>
                        <a:rPr lang="es-EC" sz="1400">
                          <a:effectLst/>
                        </a:rPr>
                        <a:t> </a:t>
                      </a:r>
                      <a:endParaRPr lang="es-EC" sz="1400">
                        <a:effectLst/>
                        <a:latin typeface="Calibri"/>
                        <a:ea typeface="Times New Roman"/>
                        <a:cs typeface="Times New Roman"/>
                      </a:endParaRPr>
                    </a:p>
                  </a:txBody>
                  <a:tcPr marL="68580" marR="68580" marT="0" marB="0"/>
                </a:tc>
              </a:tr>
              <a:tr h="521335">
                <a:tc gridSpan="7">
                  <a:txBody>
                    <a:bodyPr/>
                    <a:lstStyle/>
                    <a:p>
                      <a:pPr>
                        <a:lnSpc>
                          <a:spcPct val="115000"/>
                        </a:lnSpc>
                        <a:spcAft>
                          <a:spcPts val="0"/>
                        </a:spcAft>
                      </a:pPr>
                      <a:r>
                        <a:rPr lang="es-EC" sz="1400" dirty="0">
                          <a:effectLst/>
                        </a:rPr>
                        <a:t>Nombre del servicio o tarea que será medido</a:t>
                      </a:r>
                    </a:p>
                    <a:p>
                      <a:pPr>
                        <a:lnSpc>
                          <a:spcPct val="115000"/>
                        </a:lnSpc>
                        <a:spcAft>
                          <a:spcPts val="0"/>
                        </a:spcAft>
                      </a:pPr>
                      <a:r>
                        <a:rPr lang="es-EC" sz="1400" dirty="0">
                          <a:effectLst/>
                        </a:rPr>
                        <a:t> </a:t>
                      </a:r>
                    </a:p>
                    <a:p>
                      <a:pPr>
                        <a:lnSpc>
                          <a:spcPct val="115000"/>
                        </a:lnSpc>
                        <a:spcAft>
                          <a:spcPts val="0"/>
                        </a:spcAft>
                      </a:pPr>
                      <a:r>
                        <a:rPr lang="es-EC" sz="1400" dirty="0">
                          <a:effectLst/>
                        </a:rPr>
                        <a:t>&lt;Nombre del servicio o tarea a ser medido &gt;</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669925">
                <a:tc gridSpan="7">
                  <a:txBody>
                    <a:bodyPr/>
                    <a:lstStyle/>
                    <a:p>
                      <a:pPr>
                        <a:lnSpc>
                          <a:spcPct val="115000"/>
                        </a:lnSpc>
                        <a:spcAft>
                          <a:spcPts val="0"/>
                        </a:spcAft>
                      </a:pPr>
                      <a:r>
                        <a:rPr lang="es-EC" sz="1400">
                          <a:effectLst/>
                        </a:rPr>
                        <a:t>Descripción</a:t>
                      </a:r>
                    </a:p>
                    <a:p>
                      <a:pPr>
                        <a:lnSpc>
                          <a:spcPct val="115000"/>
                        </a:lnSpc>
                        <a:spcAft>
                          <a:spcPts val="0"/>
                        </a:spcAft>
                      </a:pPr>
                      <a:r>
                        <a:rPr lang="es-EC" sz="1400">
                          <a:effectLst/>
                        </a:rPr>
                        <a:t> </a:t>
                      </a:r>
                    </a:p>
                    <a:p>
                      <a:pPr>
                        <a:lnSpc>
                          <a:spcPct val="115000"/>
                        </a:lnSpc>
                        <a:spcAft>
                          <a:spcPts val="0"/>
                        </a:spcAft>
                      </a:pPr>
                      <a:r>
                        <a:rPr lang="es-EC" sz="1400">
                          <a:effectLst/>
                        </a:rPr>
                        <a:t>&lt;Definición del objetivo del servicio o tarea a ser medido en relación al proceso&gt;</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12725">
                <a:tc gridSpan="2">
                  <a:txBody>
                    <a:bodyPr/>
                    <a:lstStyle/>
                    <a:p>
                      <a:pPr>
                        <a:lnSpc>
                          <a:spcPct val="115000"/>
                        </a:lnSpc>
                        <a:spcAft>
                          <a:spcPts val="0"/>
                        </a:spcAft>
                      </a:pPr>
                      <a:r>
                        <a:rPr lang="es-EC" sz="1400">
                          <a:effectLst/>
                        </a:rPr>
                        <a:t>Fecha última actualización</a:t>
                      </a:r>
                      <a:endParaRPr lang="es-EC" sz="1400">
                        <a:effectLst/>
                        <a:latin typeface="Calibri"/>
                        <a:ea typeface="Times New Roman"/>
                        <a:cs typeface="Times New Roman"/>
                      </a:endParaRPr>
                    </a:p>
                  </a:txBody>
                  <a:tcPr marL="68580" marR="68580" marT="0" marB="0"/>
                </a:tc>
                <a:tc hMerge="1">
                  <a:txBody>
                    <a:bodyPr/>
                    <a:lstStyle/>
                    <a:p>
                      <a:endParaRPr lang="es-EC"/>
                    </a:p>
                  </a:txBody>
                  <a:tcPr/>
                </a:tc>
                <a:tc gridSpan="5">
                  <a:txBody>
                    <a:bodyPr/>
                    <a:lstStyle/>
                    <a:p>
                      <a:pPr algn="ctr">
                        <a:lnSpc>
                          <a:spcPct val="115000"/>
                        </a:lnSpc>
                        <a:spcAft>
                          <a:spcPts val="0"/>
                        </a:spcAft>
                      </a:pPr>
                      <a:r>
                        <a:rPr lang="es-EC" sz="1400">
                          <a:effectLst/>
                        </a:rPr>
                        <a:t>02-08-2012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12725">
                <a:tc gridSpan="2">
                  <a:txBody>
                    <a:bodyPr/>
                    <a:lstStyle/>
                    <a:p>
                      <a:pPr>
                        <a:lnSpc>
                          <a:spcPct val="115000"/>
                        </a:lnSpc>
                        <a:spcAft>
                          <a:spcPts val="0"/>
                        </a:spcAft>
                      </a:pPr>
                      <a:r>
                        <a:rPr lang="es-EC" sz="1400">
                          <a:effectLst/>
                        </a:rPr>
                        <a:t>Elaborado por</a:t>
                      </a:r>
                      <a:endParaRPr lang="es-EC" sz="1400">
                        <a:effectLst/>
                        <a:latin typeface="Calibri"/>
                        <a:ea typeface="Times New Roman"/>
                        <a:cs typeface="Times New Roman"/>
                      </a:endParaRPr>
                    </a:p>
                  </a:txBody>
                  <a:tcPr marL="68580" marR="68580" marT="0" marB="0"/>
                </a:tc>
                <a:tc hMerge="1">
                  <a:txBody>
                    <a:bodyPr/>
                    <a:lstStyle/>
                    <a:p>
                      <a:endParaRPr lang="es-EC"/>
                    </a:p>
                  </a:txBody>
                  <a:tcPr/>
                </a:tc>
                <a:tc gridSpan="5">
                  <a:txBody>
                    <a:bodyPr/>
                    <a:lstStyle/>
                    <a:p>
                      <a:pPr algn="ctr">
                        <a:lnSpc>
                          <a:spcPct val="115000"/>
                        </a:lnSpc>
                        <a:spcAft>
                          <a:spcPts val="0"/>
                        </a:spcAft>
                      </a:pPr>
                      <a:r>
                        <a:rPr lang="es-EC" sz="1400">
                          <a:effectLst/>
                        </a:rPr>
                        <a:t>Analista de Sistemas</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12725">
                <a:tc gridSpan="2">
                  <a:txBody>
                    <a:bodyPr/>
                    <a:lstStyle/>
                    <a:p>
                      <a:pPr>
                        <a:lnSpc>
                          <a:spcPct val="115000"/>
                        </a:lnSpc>
                        <a:spcAft>
                          <a:spcPts val="0"/>
                        </a:spcAft>
                      </a:pPr>
                      <a:r>
                        <a:rPr lang="es-EC" sz="1400">
                          <a:effectLst/>
                        </a:rPr>
                        <a:t>Revisado por</a:t>
                      </a:r>
                      <a:endParaRPr lang="es-EC" sz="1400">
                        <a:effectLst/>
                        <a:latin typeface="Calibri"/>
                        <a:ea typeface="Times New Roman"/>
                        <a:cs typeface="Times New Roman"/>
                      </a:endParaRPr>
                    </a:p>
                  </a:txBody>
                  <a:tcPr marL="68580" marR="68580" marT="0" marB="0"/>
                </a:tc>
                <a:tc hMerge="1">
                  <a:txBody>
                    <a:bodyPr/>
                    <a:lstStyle/>
                    <a:p>
                      <a:endParaRPr lang="es-EC"/>
                    </a:p>
                  </a:txBody>
                  <a:tcPr/>
                </a:tc>
                <a:tc gridSpan="5">
                  <a:txBody>
                    <a:bodyPr/>
                    <a:lstStyle/>
                    <a:p>
                      <a:pPr algn="ctr">
                        <a:lnSpc>
                          <a:spcPct val="115000"/>
                        </a:lnSpc>
                        <a:spcAft>
                          <a:spcPts val="0"/>
                        </a:spcAft>
                      </a:pPr>
                      <a:r>
                        <a:rPr lang="es-EC" sz="1400">
                          <a:effectLst/>
                        </a:rPr>
                        <a:t>Coordinador de Sistemas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12725">
                <a:tc gridSpan="2">
                  <a:txBody>
                    <a:bodyPr/>
                    <a:lstStyle/>
                    <a:p>
                      <a:pPr>
                        <a:lnSpc>
                          <a:spcPct val="115000"/>
                        </a:lnSpc>
                        <a:spcAft>
                          <a:spcPts val="0"/>
                        </a:spcAft>
                      </a:pPr>
                      <a:r>
                        <a:rPr lang="es-EC" sz="1400" dirty="0">
                          <a:effectLst/>
                        </a:rPr>
                        <a:t>Tipo servicio / Tarea</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a:txBody>
                    <a:bodyPr/>
                    <a:lstStyle/>
                    <a:p>
                      <a:pPr algn="ctr">
                        <a:lnSpc>
                          <a:spcPct val="115000"/>
                        </a:lnSpc>
                        <a:spcAft>
                          <a:spcPts val="0"/>
                        </a:spcAft>
                      </a:pPr>
                      <a:r>
                        <a:rPr lang="es-EC" sz="1400">
                          <a:effectLst/>
                        </a:rPr>
                        <a:t> </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400">
                          <a:effectLst/>
                        </a:rPr>
                        <a:t>Actualización</a:t>
                      </a:r>
                      <a:endParaRPr lang="es-EC" sz="1400">
                        <a:effectLst/>
                        <a:latin typeface="Calibri"/>
                        <a:ea typeface="Times New Roman"/>
                        <a:cs typeface="Times New Roman"/>
                      </a:endParaRPr>
                    </a:p>
                  </a:txBody>
                  <a:tcPr marL="68580" marR="68580" marT="0" marB="0"/>
                </a:tc>
                <a:tc>
                  <a:txBody>
                    <a:bodyPr/>
                    <a:lstStyle/>
                    <a:p>
                      <a:pPr>
                        <a:lnSpc>
                          <a:spcPct val="115000"/>
                        </a:lnSpc>
                        <a:spcAft>
                          <a:spcPts val="0"/>
                        </a:spcAft>
                      </a:pPr>
                      <a:r>
                        <a:rPr lang="es-EC" sz="1400">
                          <a:effectLst/>
                        </a:rPr>
                        <a:t> </a:t>
                      </a:r>
                      <a:endParaRPr lang="es-EC" sz="1400">
                        <a:effectLst/>
                        <a:latin typeface="Calibri"/>
                        <a:ea typeface="Times New Roman"/>
                        <a:cs typeface="Times New Roman"/>
                      </a:endParaRPr>
                    </a:p>
                  </a:txBody>
                  <a:tcPr marL="68580" marR="68580" marT="0" marB="0"/>
                </a:tc>
                <a:tc gridSpan="2">
                  <a:txBody>
                    <a:bodyPr/>
                    <a:lstStyle/>
                    <a:p>
                      <a:pPr algn="ctr">
                        <a:lnSpc>
                          <a:spcPct val="115000"/>
                        </a:lnSpc>
                        <a:spcAft>
                          <a:spcPts val="0"/>
                        </a:spcAft>
                      </a:pPr>
                      <a:r>
                        <a:rPr lang="es-EC" sz="1400" dirty="0">
                          <a:effectLst/>
                        </a:rPr>
                        <a:t> </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r>
            </a:tbl>
          </a:graphicData>
        </a:graphic>
      </p:graphicFrame>
    </p:spTree>
    <p:extLst>
      <p:ext uri="{BB962C8B-B14F-4D97-AF65-F5344CB8AC3E}">
        <p14:creationId xmlns:p14="http://schemas.microsoft.com/office/powerpoint/2010/main" val="331899215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03810089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4" name="3 Tabla"/>
          <p:cNvGraphicFramePr>
            <a:graphicFrameLocks noGrp="1"/>
          </p:cNvGraphicFramePr>
          <p:nvPr>
            <p:extLst>
              <p:ext uri="{D42A27DB-BD31-4B8C-83A1-F6EECF244321}">
                <p14:modId xmlns:p14="http://schemas.microsoft.com/office/powerpoint/2010/main" val="1947411680"/>
              </p:ext>
            </p:extLst>
          </p:nvPr>
        </p:nvGraphicFramePr>
        <p:xfrm>
          <a:off x="935596" y="1187505"/>
          <a:ext cx="7956883" cy="4032446"/>
        </p:xfrm>
        <a:graphic>
          <a:graphicData uri="http://schemas.openxmlformats.org/drawingml/2006/table">
            <a:tbl>
              <a:tblPr firstRow="1" firstCol="1" bandRow="1">
                <a:tableStyleId>{E8B1032C-EA38-4F05-BA0D-38AFFFC7BED3}</a:tableStyleId>
              </a:tblPr>
              <a:tblGrid>
                <a:gridCol w="2662867"/>
                <a:gridCol w="745391"/>
                <a:gridCol w="1080705"/>
                <a:gridCol w="914558"/>
                <a:gridCol w="910027"/>
                <a:gridCol w="928152"/>
                <a:gridCol w="715183"/>
              </a:tblGrid>
              <a:tr h="323599">
                <a:tc gridSpan="7">
                  <a:txBody>
                    <a:bodyPr/>
                    <a:lstStyle/>
                    <a:p>
                      <a:pPr algn="ctr">
                        <a:lnSpc>
                          <a:spcPct val="115000"/>
                        </a:lnSpc>
                        <a:spcAft>
                          <a:spcPts val="0"/>
                        </a:spcAft>
                      </a:pPr>
                      <a:r>
                        <a:rPr lang="es-EC" sz="1200" dirty="0">
                          <a:effectLst/>
                        </a:rPr>
                        <a:t>FORMULARIO NO. 4. ASEGURAMIENTO DE LA EFECTIVIDAD DEL SERVICIO O TAREA</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412172">
                <a:tc gridSpan="7">
                  <a:txBody>
                    <a:bodyPr/>
                    <a:lstStyle/>
                    <a:p>
                      <a:pP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587565">
                <a:tc>
                  <a:txBody>
                    <a:bodyPr/>
                    <a:lstStyle/>
                    <a:p>
                      <a:pPr algn="ctr">
                        <a:lnSpc>
                          <a:spcPct val="115000"/>
                        </a:lnSpc>
                        <a:spcAft>
                          <a:spcPts val="0"/>
                        </a:spcAft>
                      </a:pPr>
                      <a:r>
                        <a:rPr lang="es-EC" sz="1200">
                          <a:effectLst/>
                        </a:rPr>
                        <a:t>Nombre Indicador clave de resultado (KGI)</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dirty="0">
                          <a:effectLst/>
                        </a:rPr>
                        <a:t>Valor Esperado</a:t>
                      </a:r>
                      <a:endParaRPr lang="es-EC" sz="12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a:effectLst/>
                        </a:rPr>
                        <a:t>Valor Real</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a:effectLst/>
                        </a:rPr>
                        <a:t>Tasa Aceptable</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a:effectLst/>
                        </a:rPr>
                        <a:t>Tasa Obtenida</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a:effectLst/>
                        </a:rPr>
                        <a:t>Indicador Efectividad</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b="1" dirty="0">
                          <a:effectLst/>
                        </a:rPr>
                        <a:t>Fecha</a:t>
                      </a:r>
                      <a:endParaRPr lang="es-EC" sz="1200" b="1" dirty="0">
                        <a:effectLst/>
                        <a:latin typeface="Calibri"/>
                        <a:ea typeface="Times New Roman"/>
                        <a:cs typeface="Times New Roman"/>
                      </a:endParaRPr>
                    </a:p>
                  </a:txBody>
                  <a:tcPr marL="68580" marR="68580" marT="0" marB="0"/>
                </a:tc>
              </a:tr>
              <a:tr h="293782">
                <a:tc>
                  <a:txBody>
                    <a:bodyPr/>
                    <a:lstStyle/>
                    <a:p>
                      <a:pPr>
                        <a:lnSpc>
                          <a:spcPct val="115000"/>
                        </a:lnSpc>
                        <a:spcAft>
                          <a:spcPts val="0"/>
                        </a:spcAft>
                      </a:pPr>
                      <a:r>
                        <a:rPr lang="es-EC" sz="1200" dirty="0">
                          <a:effectLst/>
                        </a:rPr>
                        <a:t>La adquisición fue rechazada.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NO</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293782">
                <a:tc>
                  <a:txBody>
                    <a:bodyPr/>
                    <a:lstStyle/>
                    <a:p>
                      <a:pPr>
                        <a:lnSpc>
                          <a:spcPct val="115000"/>
                        </a:lnSpc>
                        <a:spcAft>
                          <a:spcPts val="0"/>
                        </a:spcAft>
                      </a:pPr>
                      <a:r>
                        <a:rPr lang="es-EC" sz="1200">
                          <a:effectLst/>
                        </a:rPr>
                        <a:t>La adquisición de la solución fue guiada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SI</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711918">
                <a:tc>
                  <a:txBody>
                    <a:bodyPr/>
                    <a:lstStyle/>
                    <a:p>
                      <a:pPr>
                        <a:lnSpc>
                          <a:spcPct val="115000"/>
                        </a:lnSpc>
                        <a:spcAft>
                          <a:spcPts val="0"/>
                        </a:spcAft>
                      </a:pPr>
                      <a:r>
                        <a:rPr lang="es-EC" sz="1200">
                          <a:effectLst/>
                        </a:rPr>
                        <a:t>La solución fue aprobada por el Gerente de TI de acuerdo a la estrategia e infraestructura de TI.</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SI</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469876">
                <a:tc>
                  <a:txBody>
                    <a:bodyPr/>
                    <a:lstStyle/>
                    <a:p>
                      <a:pPr>
                        <a:lnSpc>
                          <a:spcPct val="115000"/>
                        </a:lnSpc>
                        <a:spcAft>
                          <a:spcPts val="0"/>
                        </a:spcAft>
                      </a:pPr>
                      <a:r>
                        <a:rPr lang="es-EC" sz="1200">
                          <a:effectLst/>
                        </a:rPr>
                        <a:t>Se obtuvo la firma del cliente de satisfacción de requerimientos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SI</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469876">
                <a:tc>
                  <a:txBody>
                    <a:bodyPr/>
                    <a:lstStyle/>
                    <a:p>
                      <a:pPr>
                        <a:lnSpc>
                          <a:spcPct val="115000"/>
                        </a:lnSpc>
                        <a:spcAft>
                          <a:spcPts val="0"/>
                        </a:spcAft>
                      </a:pPr>
                      <a:r>
                        <a:rPr lang="es-EC" sz="1200">
                          <a:effectLst/>
                        </a:rPr>
                        <a:t>La adquisición de la solución consideró alternativas, factibilidad y riesgo.</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SI</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469876">
                <a:tc>
                  <a:txBody>
                    <a:bodyPr/>
                    <a:lstStyle/>
                    <a:p>
                      <a:pPr>
                        <a:lnSpc>
                          <a:spcPct val="115000"/>
                        </a:lnSpc>
                        <a:spcAft>
                          <a:spcPts val="0"/>
                        </a:spcAft>
                      </a:pPr>
                      <a:r>
                        <a:rPr lang="es-EC" sz="1200">
                          <a:effectLst/>
                        </a:rPr>
                        <a:t>La solución escogida tuvo aprobación formal del negocio y de TI.</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SI</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a:effectLst/>
                        </a:rPr>
                        <a:t>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EC" sz="1200" dirty="0">
                          <a:effectLst/>
                        </a:rPr>
                        <a:t> </a:t>
                      </a:r>
                      <a:endParaRPr lang="es-EC" sz="1200" dirty="0">
                        <a:effectLst/>
                        <a:latin typeface="Calibri"/>
                        <a:ea typeface="Times New Roman"/>
                        <a:cs typeface="Times New Roman"/>
                      </a:endParaRPr>
                    </a:p>
                  </a:txBody>
                  <a:tcPr marL="68580" marR="68580" marT="0" marB="0"/>
                </a:tc>
              </a:tr>
            </a:tbl>
          </a:graphicData>
        </a:graphic>
      </p:graphicFrame>
    </p:spTree>
    <p:extLst>
      <p:ext uri="{BB962C8B-B14F-4D97-AF65-F5344CB8AC3E}">
        <p14:creationId xmlns:p14="http://schemas.microsoft.com/office/powerpoint/2010/main" val="142509415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21888016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sp>
        <p:nvSpPr>
          <p:cNvPr id="19" name="18 CuadroTexto"/>
          <p:cNvSpPr txBox="1"/>
          <p:nvPr/>
        </p:nvSpPr>
        <p:spPr>
          <a:xfrm>
            <a:off x="179512" y="5444470"/>
            <a:ext cx="4012164"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graphicFrame>
        <p:nvGraphicFramePr>
          <p:cNvPr id="6" name="5 Tabla"/>
          <p:cNvGraphicFramePr>
            <a:graphicFrameLocks noGrp="1"/>
          </p:cNvGraphicFramePr>
          <p:nvPr>
            <p:extLst>
              <p:ext uri="{D42A27DB-BD31-4B8C-83A1-F6EECF244321}">
                <p14:modId xmlns:p14="http://schemas.microsoft.com/office/powerpoint/2010/main" val="2617070515"/>
              </p:ext>
            </p:extLst>
          </p:nvPr>
        </p:nvGraphicFramePr>
        <p:xfrm>
          <a:off x="1279259" y="1413571"/>
          <a:ext cx="7037156" cy="3527596"/>
        </p:xfrm>
        <a:graphic>
          <a:graphicData uri="http://schemas.openxmlformats.org/drawingml/2006/table">
            <a:tbl>
              <a:tblPr firstRow="1" firstCol="1" bandRow="1">
                <a:tableStyleId>{E8B1032C-EA38-4F05-BA0D-38AFFFC7BED3}</a:tableStyleId>
              </a:tblPr>
              <a:tblGrid>
                <a:gridCol w="2007909"/>
                <a:gridCol w="1908592"/>
                <a:gridCol w="1720411"/>
                <a:gridCol w="1400244"/>
              </a:tblGrid>
              <a:tr h="301341">
                <a:tc gridSpan="4">
                  <a:txBody>
                    <a:bodyPr/>
                    <a:lstStyle/>
                    <a:p>
                      <a:pPr algn="ctr">
                        <a:lnSpc>
                          <a:spcPct val="115000"/>
                        </a:lnSpc>
                        <a:spcAft>
                          <a:spcPts val="0"/>
                        </a:spcAft>
                      </a:pPr>
                      <a:r>
                        <a:rPr lang="es-MX" sz="1400" dirty="0">
                          <a:effectLst/>
                        </a:rPr>
                        <a:t>FORMULARIO NO. 5. ASEGURAMIENTO DE LA EFECTIVIDAD INTEGRAL DEL PROCESO</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93296">
                <a:tc gridSpan="4">
                  <a:txBody>
                    <a:bodyPr/>
                    <a:lstStyle/>
                    <a:p>
                      <a:pPr>
                        <a:lnSpc>
                          <a:spcPct val="115000"/>
                        </a:lnSpc>
                        <a:spcAft>
                          <a:spcPts val="0"/>
                        </a:spcAft>
                      </a:pPr>
                      <a:r>
                        <a:rPr lang="es-MX" sz="1400" dirty="0">
                          <a:effectLst/>
                        </a:rPr>
                        <a:t> </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879887">
                <a:tc>
                  <a:txBody>
                    <a:bodyPr/>
                    <a:lstStyle/>
                    <a:p>
                      <a:pPr>
                        <a:lnSpc>
                          <a:spcPct val="115000"/>
                        </a:lnSpc>
                        <a:spcAft>
                          <a:spcPts val="0"/>
                        </a:spcAft>
                      </a:pPr>
                      <a:r>
                        <a:rPr lang="es-MX" sz="1400">
                          <a:effectLst/>
                        </a:rPr>
                        <a:t>Código de Proceso</a:t>
                      </a:r>
                      <a:endParaRPr lang="es-EC" sz="14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400">
                          <a:effectLst/>
                        </a:rPr>
                        <a:t>AI1 </a:t>
                      </a:r>
                      <a:endParaRPr lang="es-EC" sz="14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400" b="1" dirty="0">
                          <a:effectLst/>
                        </a:rPr>
                        <a:t>Nombre del Proceso</a:t>
                      </a:r>
                      <a:endParaRPr lang="es-EC" sz="14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400">
                          <a:effectLst/>
                        </a:rPr>
                        <a:t>Identificar Soluciones Automatizadas</a:t>
                      </a:r>
                      <a:r>
                        <a:rPr lang="es-EC" sz="1400">
                          <a:effectLst/>
                        </a:rPr>
                        <a:t> </a:t>
                      </a:r>
                      <a:endParaRPr lang="es-EC" sz="1400">
                        <a:effectLst/>
                        <a:latin typeface="Calibri"/>
                        <a:ea typeface="Times New Roman"/>
                        <a:cs typeface="Times New Roman"/>
                      </a:endParaRPr>
                    </a:p>
                  </a:txBody>
                  <a:tcPr marL="68580" marR="68580" marT="0" marB="0"/>
                </a:tc>
              </a:tr>
              <a:tr h="586592">
                <a:tc>
                  <a:txBody>
                    <a:bodyPr/>
                    <a:lstStyle/>
                    <a:p>
                      <a:pPr>
                        <a:lnSpc>
                          <a:spcPct val="115000"/>
                        </a:lnSpc>
                        <a:spcAft>
                          <a:spcPts val="0"/>
                        </a:spcAft>
                      </a:pPr>
                      <a:r>
                        <a:rPr lang="es-MX" sz="1400">
                          <a:effectLst/>
                        </a:rPr>
                        <a:t>Fecha última actualización</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EC" sz="1400">
                          <a:effectLst/>
                        </a:rPr>
                        <a:t>02-08-2012 </a:t>
                      </a:r>
                      <a:r>
                        <a:rPr lang="es-MX" sz="1400">
                          <a:effectLst/>
                        </a:rPr>
                        <a:t>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586592">
                <a:tc>
                  <a:txBody>
                    <a:bodyPr/>
                    <a:lstStyle/>
                    <a:p>
                      <a:pPr>
                        <a:lnSpc>
                          <a:spcPct val="115000"/>
                        </a:lnSpc>
                        <a:spcAft>
                          <a:spcPts val="0"/>
                        </a:spcAft>
                      </a:pPr>
                      <a:r>
                        <a:rPr lang="es-MX" sz="1400">
                          <a:effectLst/>
                        </a:rPr>
                        <a:t>Frecuencia de Actualización</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MX" sz="1400">
                          <a:effectLst/>
                        </a:rPr>
                        <a:t>Mensual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586592">
                <a:tc>
                  <a:txBody>
                    <a:bodyPr/>
                    <a:lstStyle/>
                    <a:p>
                      <a:pPr>
                        <a:lnSpc>
                          <a:spcPct val="115000"/>
                        </a:lnSpc>
                        <a:spcAft>
                          <a:spcPts val="0"/>
                        </a:spcAft>
                      </a:pPr>
                      <a:r>
                        <a:rPr lang="es-MX" sz="1400">
                          <a:effectLst/>
                        </a:rPr>
                        <a:t>Elaborado por</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MX" sz="1400">
                          <a:effectLst/>
                        </a:rPr>
                        <a:t>Supervisores de Analistas de sistemas, Redes y Telecomunicaciones</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93296">
                <a:tc>
                  <a:txBody>
                    <a:bodyPr/>
                    <a:lstStyle/>
                    <a:p>
                      <a:pPr>
                        <a:lnSpc>
                          <a:spcPct val="115000"/>
                        </a:lnSpc>
                        <a:spcAft>
                          <a:spcPts val="0"/>
                        </a:spcAft>
                      </a:pPr>
                      <a:r>
                        <a:rPr lang="es-MX" sz="1400">
                          <a:effectLst/>
                        </a:rPr>
                        <a:t>Revisado por</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MX" sz="1400" dirty="0">
                          <a:effectLst/>
                        </a:rPr>
                        <a:t> Coordinador de Sistemas</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147262829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6463889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Diagrama"/>
          <p:cNvGraphicFramePr/>
          <p:nvPr>
            <p:extLst>
              <p:ext uri="{D42A27DB-BD31-4B8C-83A1-F6EECF244321}">
                <p14:modId xmlns:p14="http://schemas.microsoft.com/office/powerpoint/2010/main" val="1692534893"/>
              </p:ext>
            </p:extLst>
          </p:nvPr>
        </p:nvGraphicFramePr>
        <p:xfrm>
          <a:off x="323528" y="980728"/>
          <a:ext cx="8640960" cy="10801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8" name="7 Diagrama"/>
          <p:cNvGraphicFramePr/>
          <p:nvPr>
            <p:extLst>
              <p:ext uri="{D42A27DB-BD31-4B8C-83A1-F6EECF244321}">
                <p14:modId xmlns:p14="http://schemas.microsoft.com/office/powerpoint/2010/main" val="2669165635"/>
              </p:ext>
            </p:extLst>
          </p:nvPr>
        </p:nvGraphicFramePr>
        <p:xfrm>
          <a:off x="107504" y="2151904"/>
          <a:ext cx="9273056" cy="3645874"/>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
        <p:nvSpPr>
          <p:cNvPr id="9" name="8 CuadroTexto"/>
          <p:cNvSpPr txBox="1"/>
          <p:nvPr/>
        </p:nvSpPr>
        <p:spPr>
          <a:xfrm>
            <a:off x="91129" y="2151904"/>
            <a:ext cx="2376264" cy="369332"/>
          </a:xfrm>
          <a:prstGeom prst="rect">
            <a:avLst/>
          </a:prstGeom>
          <a:noFill/>
        </p:spPr>
        <p:txBody>
          <a:bodyPr wrap="square" rtlCol="0">
            <a:spAutoFit/>
          </a:bodyPr>
          <a:lstStyle/>
          <a:p>
            <a:r>
              <a:rPr lang="es-EC" b="1" dirty="0" smtClean="0"/>
              <a:t>Premisas:</a:t>
            </a:r>
            <a:endParaRPr lang="es-EC" b="1" dirty="0"/>
          </a:p>
        </p:txBody>
      </p:sp>
    </p:spTree>
    <p:extLst>
      <p:ext uri="{BB962C8B-B14F-4D97-AF65-F5344CB8AC3E}">
        <p14:creationId xmlns:p14="http://schemas.microsoft.com/office/powerpoint/2010/main" val="333020118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66143010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4" name="3 Tabla"/>
          <p:cNvGraphicFramePr>
            <a:graphicFrameLocks noGrp="1"/>
          </p:cNvGraphicFramePr>
          <p:nvPr>
            <p:extLst>
              <p:ext uri="{D42A27DB-BD31-4B8C-83A1-F6EECF244321}">
                <p14:modId xmlns:p14="http://schemas.microsoft.com/office/powerpoint/2010/main" val="1704743442"/>
              </p:ext>
            </p:extLst>
          </p:nvPr>
        </p:nvGraphicFramePr>
        <p:xfrm>
          <a:off x="971600" y="921585"/>
          <a:ext cx="7848871" cy="5022525"/>
        </p:xfrm>
        <a:graphic>
          <a:graphicData uri="http://schemas.openxmlformats.org/drawingml/2006/table">
            <a:tbl>
              <a:tblPr firstRow="1" firstCol="1" bandRow="1">
                <a:tableStyleId>{E8B1032C-EA38-4F05-BA0D-38AFFFC7BED3}</a:tableStyleId>
              </a:tblPr>
              <a:tblGrid>
                <a:gridCol w="2239516"/>
                <a:gridCol w="962707"/>
                <a:gridCol w="1166035"/>
                <a:gridCol w="1918855"/>
                <a:gridCol w="1561758"/>
              </a:tblGrid>
              <a:tr h="774692">
                <a:tc>
                  <a:txBody>
                    <a:bodyPr/>
                    <a:lstStyle/>
                    <a:p>
                      <a:pPr algn="ctr">
                        <a:lnSpc>
                          <a:spcPct val="115000"/>
                        </a:lnSpc>
                        <a:spcAft>
                          <a:spcPts val="0"/>
                        </a:spcAft>
                      </a:pPr>
                      <a:r>
                        <a:rPr lang="es-MX" sz="1200" dirty="0">
                          <a:effectLst/>
                        </a:rPr>
                        <a:t>Nombre Indicador clave de resultado (KGI)</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No. De servicios o tareas realizadas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No. De servicios o tareas efectivas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Tasa de tolerancia</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Tasa de efectividad</a:t>
                      </a:r>
                      <a:endParaRPr lang="es-EC" sz="1200">
                        <a:effectLst/>
                        <a:latin typeface="Calibri"/>
                        <a:ea typeface="Times New Roman"/>
                        <a:cs typeface="Times New Roman"/>
                      </a:endParaRPr>
                    </a:p>
                  </a:txBody>
                  <a:tcPr marL="68580" marR="68580" marT="0" marB="0"/>
                </a:tc>
              </a:tr>
              <a:tr h="478856">
                <a:tc>
                  <a:txBody>
                    <a:bodyPr/>
                    <a:lstStyle/>
                    <a:p>
                      <a:pPr>
                        <a:lnSpc>
                          <a:spcPct val="115000"/>
                        </a:lnSpc>
                        <a:spcAft>
                          <a:spcPts val="0"/>
                        </a:spcAft>
                      </a:pPr>
                      <a:r>
                        <a:rPr lang="es-MX" sz="1200" dirty="0">
                          <a:effectLst/>
                        </a:rPr>
                        <a:t>Número de soluciones que fueron rechazadas o redirigidas.</a:t>
                      </a:r>
                      <a:endParaRPr lang="es-EC" sz="1200" dirty="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387346">
                <a:tc>
                  <a:txBody>
                    <a:bodyPr/>
                    <a:lstStyle/>
                    <a:p>
                      <a:pPr>
                        <a:lnSpc>
                          <a:spcPct val="115000"/>
                        </a:lnSpc>
                        <a:spcAft>
                          <a:spcPts val="0"/>
                        </a:spcAft>
                      </a:pPr>
                      <a:r>
                        <a:rPr lang="es-MX" sz="1200">
                          <a:effectLst/>
                        </a:rPr>
                        <a:t>Número de soluciones no aplicadas.</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968365">
                <a:tc>
                  <a:txBody>
                    <a:bodyPr/>
                    <a:lstStyle/>
                    <a:p>
                      <a:pPr>
                        <a:lnSpc>
                          <a:spcPct val="115000"/>
                        </a:lnSpc>
                        <a:spcAft>
                          <a:spcPts val="0"/>
                        </a:spcAft>
                      </a:pPr>
                      <a:r>
                        <a:rPr lang="es-MX" sz="1200">
                          <a:effectLst/>
                        </a:rPr>
                        <a:t>Número de soluciones que fueron aprobadas por el Gerente de TI en línea con la estrategia e infraestructura de TI.</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774692">
                <a:tc>
                  <a:txBody>
                    <a:bodyPr/>
                    <a:lstStyle/>
                    <a:p>
                      <a:pPr>
                        <a:lnSpc>
                          <a:spcPct val="115000"/>
                        </a:lnSpc>
                        <a:spcAft>
                          <a:spcPts val="0"/>
                        </a:spcAft>
                      </a:pPr>
                      <a:r>
                        <a:rPr lang="es-MX" sz="1200">
                          <a:effectLst/>
                        </a:rPr>
                        <a:t>Número de soluciones que obtuvieron la firma del cliente de satisfacción de requerimientos de usuario.</a:t>
                      </a:r>
                      <a:endParaRPr lang="es-EC" sz="1200">
                        <a:effectLst/>
                        <a:latin typeface="Calibri"/>
                        <a:ea typeface="Times New Roman"/>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c>
                  <a:txBody>
                    <a:bodyPr/>
                    <a:lstStyle/>
                    <a:p>
                      <a:endParaRPr lang="es-EC" sz="1200">
                        <a:effectLst/>
                        <a:latin typeface="Calibri"/>
                        <a:cs typeface="Times New Roman"/>
                      </a:endParaRPr>
                    </a:p>
                  </a:txBody>
                  <a:tcPr marL="68580" marR="68580" marT="0" marB="0"/>
                </a:tc>
              </a:tr>
              <a:tr h="581019">
                <a:tc>
                  <a:txBody>
                    <a:bodyPr/>
                    <a:lstStyle/>
                    <a:p>
                      <a:pPr>
                        <a:lnSpc>
                          <a:spcPct val="115000"/>
                        </a:lnSpc>
                        <a:spcAft>
                          <a:spcPts val="0"/>
                        </a:spcAft>
                      </a:pPr>
                      <a:r>
                        <a:rPr lang="es-MX" sz="1200">
                          <a:effectLst/>
                        </a:rPr>
                        <a:t>Número de soluciones que consideran alternativas, factibilidad y riesgo.</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581019">
                <a:tc>
                  <a:txBody>
                    <a:bodyPr/>
                    <a:lstStyle/>
                    <a:p>
                      <a:pPr>
                        <a:lnSpc>
                          <a:spcPct val="115000"/>
                        </a:lnSpc>
                        <a:spcAft>
                          <a:spcPts val="0"/>
                        </a:spcAft>
                      </a:pPr>
                      <a:r>
                        <a:rPr lang="es-MX" sz="1200">
                          <a:effectLst/>
                        </a:rPr>
                        <a:t>Número de soluciones que fueron aprobadas formalmente por el negocio y TI.</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193673">
                <a:tc gridSpan="5">
                  <a:txBody>
                    <a:bodyPr/>
                    <a:lstStyle/>
                    <a:p>
                      <a:pPr>
                        <a:lnSpc>
                          <a:spcPct val="115000"/>
                        </a:lnSpc>
                        <a:spcAft>
                          <a:spcPts val="0"/>
                        </a:spcAft>
                      </a:pPr>
                      <a:r>
                        <a:rPr lang="es-MX" sz="1200" dirty="0">
                          <a:effectLst/>
                        </a:rPr>
                        <a:t>Tasa Total de Efectividad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214241994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87698736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5" name="4 Tabla"/>
          <p:cNvGraphicFramePr>
            <a:graphicFrameLocks noGrp="1"/>
          </p:cNvGraphicFramePr>
          <p:nvPr>
            <p:extLst>
              <p:ext uri="{D42A27DB-BD31-4B8C-83A1-F6EECF244321}">
                <p14:modId xmlns:p14="http://schemas.microsoft.com/office/powerpoint/2010/main" val="2294932818"/>
              </p:ext>
            </p:extLst>
          </p:nvPr>
        </p:nvGraphicFramePr>
        <p:xfrm>
          <a:off x="1508442" y="1340768"/>
          <a:ext cx="6735967" cy="3456385"/>
        </p:xfrm>
        <a:graphic>
          <a:graphicData uri="http://schemas.openxmlformats.org/drawingml/2006/table">
            <a:tbl>
              <a:tblPr firstRow="1" firstCol="1" bandRow="1">
                <a:tableStyleId>{8799B23B-EC83-4686-B30A-512413B5E67A}</a:tableStyleId>
              </a:tblPr>
              <a:tblGrid>
                <a:gridCol w="2460330"/>
                <a:gridCol w="139566"/>
                <a:gridCol w="386972"/>
                <a:gridCol w="1845148"/>
                <a:gridCol w="1903951"/>
              </a:tblGrid>
              <a:tr h="352981">
                <a:tc gridSpan="5">
                  <a:txBody>
                    <a:bodyPr/>
                    <a:lstStyle/>
                    <a:p>
                      <a:pPr algn="ctr">
                        <a:lnSpc>
                          <a:spcPct val="115000"/>
                        </a:lnSpc>
                        <a:spcAft>
                          <a:spcPts val="0"/>
                        </a:spcAft>
                      </a:pPr>
                      <a:r>
                        <a:rPr lang="es-MX" sz="1200" dirty="0">
                          <a:effectLst/>
                        </a:rPr>
                        <a:t>FORMULARIO NO. 6. ASEGURAMIENTO DE LA EFICIENCIA DEL SERVICIO O TAREA</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21918">
                <a:tc gridSpan="5">
                  <a:txBody>
                    <a:bodyPr/>
                    <a:lstStyle/>
                    <a:p>
                      <a:pPr algn="l">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605244">
                <a:tc>
                  <a:txBody>
                    <a:bodyPr/>
                    <a:lstStyle/>
                    <a:p>
                      <a:pPr algn="l">
                        <a:lnSpc>
                          <a:spcPct val="115000"/>
                        </a:lnSpc>
                        <a:spcAft>
                          <a:spcPts val="0"/>
                        </a:spcAft>
                      </a:pPr>
                      <a:r>
                        <a:rPr lang="es-MX" sz="1200">
                          <a:effectLst/>
                        </a:rPr>
                        <a:t>Código de Proceso</a:t>
                      </a:r>
                      <a:endParaRPr lang="es-EC" sz="1200">
                        <a:effectLst/>
                        <a:latin typeface="Calibri"/>
                        <a:ea typeface="Times New Roman"/>
                        <a:cs typeface="Times New Roman"/>
                      </a:endParaRPr>
                    </a:p>
                  </a:txBody>
                  <a:tcPr marL="68580" marR="68580" marT="0" marB="0"/>
                </a:tc>
                <a:tc gridSpan="2">
                  <a:txBody>
                    <a:bodyPr/>
                    <a:lstStyle/>
                    <a:p>
                      <a:pPr algn="ctr">
                        <a:lnSpc>
                          <a:spcPct val="115000"/>
                        </a:lnSpc>
                        <a:spcAft>
                          <a:spcPts val="0"/>
                        </a:spcAft>
                      </a:pPr>
                      <a:r>
                        <a:rPr lang="es-MX" sz="1200">
                          <a:effectLst/>
                        </a:rPr>
                        <a:t>AI1 </a:t>
                      </a:r>
                      <a:endParaRPr lang="es-EC" sz="1200">
                        <a:effectLst/>
                        <a:latin typeface="Calibri"/>
                        <a:ea typeface="Times New Roman"/>
                        <a:cs typeface="Times New Roman"/>
                      </a:endParaRPr>
                    </a:p>
                  </a:txBody>
                  <a:tcPr marL="68580" marR="68580" marT="0" marB="0"/>
                </a:tc>
                <a:tc hMerge="1">
                  <a:txBody>
                    <a:bodyPr/>
                    <a:lstStyle/>
                    <a:p>
                      <a:endParaRPr lang="es-EC"/>
                    </a:p>
                  </a:txBody>
                  <a:tcPr/>
                </a:tc>
                <a:tc>
                  <a:txBody>
                    <a:bodyPr/>
                    <a:lstStyle/>
                    <a:p>
                      <a:pPr algn="ctr">
                        <a:lnSpc>
                          <a:spcPct val="115000"/>
                        </a:lnSpc>
                        <a:spcAft>
                          <a:spcPts val="0"/>
                        </a:spcAft>
                      </a:pPr>
                      <a:r>
                        <a:rPr lang="es-MX" sz="1200" b="1" dirty="0">
                          <a:effectLst/>
                        </a:rPr>
                        <a:t>Nombre del Proceso</a:t>
                      </a:r>
                      <a:endParaRPr lang="es-EC" sz="12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Identificar Soluciones Automatizadas</a:t>
                      </a:r>
                      <a:r>
                        <a:rPr lang="es-EC" sz="1200">
                          <a:effectLst/>
                        </a:rPr>
                        <a:t> </a:t>
                      </a:r>
                      <a:r>
                        <a:rPr lang="es-MX" sz="1200">
                          <a:effectLst/>
                        </a:rPr>
                        <a:t> </a:t>
                      </a:r>
                      <a:endParaRPr lang="es-EC" sz="1200">
                        <a:effectLst/>
                        <a:latin typeface="Calibri"/>
                        <a:ea typeface="Times New Roman"/>
                        <a:cs typeface="Times New Roman"/>
                      </a:endParaRPr>
                    </a:p>
                  </a:txBody>
                  <a:tcPr marL="68580" marR="68580" marT="0" marB="0"/>
                </a:tc>
              </a:tr>
              <a:tr h="605244">
                <a:tc gridSpan="5">
                  <a:txBody>
                    <a:bodyPr/>
                    <a:lstStyle/>
                    <a:p>
                      <a:pPr algn="l">
                        <a:lnSpc>
                          <a:spcPct val="115000"/>
                        </a:lnSpc>
                        <a:spcAft>
                          <a:spcPts val="0"/>
                        </a:spcAft>
                      </a:pPr>
                      <a:r>
                        <a:rPr lang="es-MX" sz="1200">
                          <a:effectLst/>
                        </a:rPr>
                        <a:t>Nombre del servicio o tarea</a:t>
                      </a:r>
                      <a:endParaRPr lang="es-EC" sz="1200">
                        <a:effectLst/>
                      </a:endParaRPr>
                    </a:p>
                    <a:p>
                      <a:pPr algn="l">
                        <a:lnSpc>
                          <a:spcPct val="115000"/>
                        </a:lnSpc>
                        <a:spcAft>
                          <a:spcPts val="0"/>
                        </a:spcAft>
                      </a:pPr>
                      <a:r>
                        <a:rPr lang="es-EC" sz="1200">
                          <a:effectLst/>
                        </a:rPr>
                        <a:t>&lt;Nombre del servicio o tarea a ser medido &gt;</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605244">
                <a:tc gridSpan="5">
                  <a:txBody>
                    <a:bodyPr/>
                    <a:lstStyle/>
                    <a:p>
                      <a:pPr algn="l">
                        <a:lnSpc>
                          <a:spcPct val="115000"/>
                        </a:lnSpc>
                        <a:spcAft>
                          <a:spcPts val="0"/>
                        </a:spcAft>
                      </a:pPr>
                      <a:r>
                        <a:rPr lang="es-MX" sz="1200">
                          <a:effectLst/>
                        </a:rPr>
                        <a:t>Descripción</a:t>
                      </a:r>
                      <a:endParaRPr lang="es-EC" sz="1200">
                        <a:effectLst/>
                      </a:endParaRPr>
                    </a:p>
                    <a:p>
                      <a:pPr algn="l">
                        <a:lnSpc>
                          <a:spcPct val="115000"/>
                        </a:lnSpc>
                        <a:spcAft>
                          <a:spcPts val="0"/>
                        </a:spcAft>
                      </a:pPr>
                      <a:r>
                        <a:rPr lang="es-EC" sz="1200">
                          <a:effectLst/>
                        </a:rPr>
                        <a:t>&lt;Definición del objetivo del servicio o tarea a ser medido en relación al proceso&gt;</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21918">
                <a:tc gridSpan="2">
                  <a:txBody>
                    <a:bodyPr/>
                    <a:lstStyle/>
                    <a:p>
                      <a:pPr algn="l">
                        <a:lnSpc>
                          <a:spcPct val="115000"/>
                        </a:lnSpc>
                        <a:spcAft>
                          <a:spcPts val="0"/>
                        </a:spcAft>
                      </a:pPr>
                      <a:r>
                        <a:rPr lang="es-MX" sz="1200">
                          <a:effectLst/>
                        </a:rPr>
                        <a:t>Fecha última actualización</a:t>
                      </a:r>
                      <a:endParaRPr lang="es-EC" sz="1200">
                        <a:effectLst/>
                        <a:latin typeface="Calibri"/>
                        <a:ea typeface="Times New Roman"/>
                        <a:cs typeface="Times New Roman"/>
                      </a:endParaRPr>
                    </a:p>
                  </a:txBody>
                  <a:tcPr marL="68580" marR="68580" marT="0" marB="0"/>
                </a:tc>
                <a:tc hMerge="1">
                  <a:txBody>
                    <a:bodyPr/>
                    <a:lstStyle/>
                    <a:p>
                      <a:endParaRPr lang="es-EC"/>
                    </a:p>
                  </a:txBody>
                  <a:tcPr/>
                </a:tc>
                <a:tc gridSpan="3">
                  <a:txBody>
                    <a:bodyPr/>
                    <a:lstStyle/>
                    <a:p>
                      <a:pPr algn="ctr">
                        <a:lnSpc>
                          <a:spcPct val="115000"/>
                        </a:lnSpc>
                        <a:spcAft>
                          <a:spcPts val="0"/>
                        </a:spcAft>
                      </a:pPr>
                      <a:r>
                        <a:rPr lang="es-EC" sz="1200">
                          <a:effectLst/>
                        </a:rPr>
                        <a:t>02-08-2012 </a:t>
                      </a:r>
                      <a:r>
                        <a:rPr lang="es-MX" sz="1200">
                          <a:effectLst/>
                        </a:rPr>
                        <a:t>  </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321918">
                <a:tc gridSpan="2">
                  <a:txBody>
                    <a:bodyPr/>
                    <a:lstStyle/>
                    <a:p>
                      <a:pPr algn="l">
                        <a:lnSpc>
                          <a:spcPct val="115000"/>
                        </a:lnSpc>
                        <a:spcAft>
                          <a:spcPts val="0"/>
                        </a:spcAft>
                      </a:pPr>
                      <a:r>
                        <a:rPr lang="es-MX" sz="1200" dirty="0">
                          <a:effectLst/>
                        </a:rPr>
                        <a:t>Elaborado por</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gridSpan="3">
                  <a:txBody>
                    <a:bodyPr/>
                    <a:lstStyle/>
                    <a:p>
                      <a:pPr algn="ctr">
                        <a:lnSpc>
                          <a:spcPct val="115000"/>
                        </a:lnSpc>
                        <a:spcAft>
                          <a:spcPts val="0"/>
                        </a:spcAft>
                      </a:pPr>
                      <a:r>
                        <a:rPr lang="es-EC" sz="1200">
                          <a:effectLst/>
                        </a:rPr>
                        <a:t>Analista de Sistemas</a:t>
                      </a:r>
                      <a:r>
                        <a:rPr lang="es-MX" sz="1200">
                          <a:effectLst/>
                        </a:rPr>
                        <a:t> </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321918">
                <a:tc gridSpan="2">
                  <a:txBody>
                    <a:bodyPr/>
                    <a:lstStyle/>
                    <a:p>
                      <a:pPr algn="l">
                        <a:lnSpc>
                          <a:spcPct val="115000"/>
                        </a:lnSpc>
                        <a:spcAft>
                          <a:spcPts val="0"/>
                        </a:spcAft>
                      </a:pPr>
                      <a:r>
                        <a:rPr lang="es-MX" sz="1200">
                          <a:effectLst/>
                        </a:rPr>
                        <a:t>Revisado por</a:t>
                      </a:r>
                      <a:endParaRPr lang="es-EC" sz="1200">
                        <a:effectLst/>
                        <a:latin typeface="Calibri"/>
                        <a:ea typeface="Times New Roman"/>
                        <a:cs typeface="Times New Roman"/>
                      </a:endParaRPr>
                    </a:p>
                  </a:txBody>
                  <a:tcPr marL="68580" marR="68580" marT="0" marB="0"/>
                </a:tc>
                <a:tc hMerge="1">
                  <a:txBody>
                    <a:bodyPr/>
                    <a:lstStyle/>
                    <a:p>
                      <a:endParaRPr lang="es-EC"/>
                    </a:p>
                  </a:txBody>
                  <a:tcPr/>
                </a:tc>
                <a:tc gridSpan="3">
                  <a:txBody>
                    <a:bodyPr/>
                    <a:lstStyle/>
                    <a:p>
                      <a:pPr algn="ctr">
                        <a:lnSpc>
                          <a:spcPct val="115000"/>
                        </a:lnSpc>
                        <a:spcAft>
                          <a:spcPts val="0"/>
                        </a:spcAft>
                      </a:pPr>
                      <a:r>
                        <a:rPr lang="es-EC" sz="1200" dirty="0">
                          <a:effectLst/>
                        </a:rPr>
                        <a:t>Coordinador de Sistemas </a:t>
                      </a:r>
                      <a:r>
                        <a:rPr lang="es-MX" sz="1200" dirty="0">
                          <a:effectLst/>
                        </a:rPr>
                        <a:t>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bl>
          </a:graphicData>
        </a:graphic>
      </p:graphicFrame>
      <p:sp>
        <p:nvSpPr>
          <p:cNvPr id="8" name="7 CuadroTexto"/>
          <p:cNvSpPr txBox="1"/>
          <p:nvPr/>
        </p:nvSpPr>
        <p:spPr>
          <a:xfrm>
            <a:off x="179512" y="5444470"/>
            <a:ext cx="4012164"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spTree>
    <p:extLst>
      <p:ext uri="{BB962C8B-B14F-4D97-AF65-F5344CB8AC3E}">
        <p14:creationId xmlns:p14="http://schemas.microsoft.com/office/powerpoint/2010/main" val="300571306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743678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4" name="3 Tabla"/>
          <p:cNvGraphicFramePr>
            <a:graphicFrameLocks noGrp="1"/>
          </p:cNvGraphicFramePr>
          <p:nvPr>
            <p:extLst>
              <p:ext uri="{D42A27DB-BD31-4B8C-83A1-F6EECF244321}">
                <p14:modId xmlns:p14="http://schemas.microsoft.com/office/powerpoint/2010/main" val="4252136147"/>
              </p:ext>
            </p:extLst>
          </p:nvPr>
        </p:nvGraphicFramePr>
        <p:xfrm>
          <a:off x="467545" y="964778"/>
          <a:ext cx="8496944" cy="4830952"/>
        </p:xfrm>
        <a:graphic>
          <a:graphicData uri="http://schemas.openxmlformats.org/drawingml/2006/table">
            <a:tbl>
              <a:tblPr firstRow="1" firstCol="1" bandRow="1">
                <a:tableStyleId>{8799B23B-EC83-4686-B30A-512413B5E67A}</a:tableStyleId>
              </a:tblPr>
              <a:tblGrid>
                <a:gridCol w="2935308"/>
                <a:gridCol w="730942"/>
                <a:gridCol w="1147930"/>
                <a:gridCol w="979348"/>
                <a:gridCol w="948933"/>
                <a:gridCol w="953278"/>
                <a:gridCol w="801205"/>
              </a:tblGrid>
              <a:tr h="205057">
                <a:tc gridSpan="7">
                  <a:txBody>
                    <a:bodyPr/>
                    <a:lstStyle/>
                    <a:p>
                      <a:pPr algn="ctr">
                        <a:lnSpc>
                          <a:spcPct val="115000"/>
                        </a:lnSpc>
                        <a:spcAft>
                          <a:spcPts val="0"/>
                        </a:spcAft>
                      </a:pPr>
                      <a:r>
                        <a:rPr lang="es-MX" sz="1200" dirty="0">
                          <a:effectLst/>
                        </a:rPr>
                        <a:t>FORMULARIO NO. 6. ASEGURAMIENTO DE LA EFICIENCIA DEL SERVICIO O TAREA</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87012">
                <a:tc gridSpan="7">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351604">
                <a:tc>
                  <a:txBody>
                    <a:bodyPr/>
                    <a:lstStyle/>
                    <a:p>
                      <a:pPr algn="l">
                        <a:lnSpc>
                          <a:spcPct val="115000"/>
                        </a:lnSpc>
                        <a:spcAft>
                          <a:spcPts val="0"/>
                        </a:spcAft>
                      </a:pPr>
                      <a:r>
                        <a:rPr lang="es-MX" sz="1200">
                          <a:effectLst/>
                        </a:rPr>
                        <a:t>Tipo servicio / Tarea</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Una sola vez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Actualización</a:t>
                      </a:r>
                      <a:endParaRPr lang="es-EC" sz="1200">
                        <a:effectLst/>
                        <a:latin typeface="Calibri"/>
                        <a:ea typeface="Times New Roman"/>
                        <a:cs typeface="Times New Roman"/>
                      </a:endParaRPr>
                    </a:p>
                  </a:txBody>
                  <a:tcPr marL="68580" marR="68580" marT="0" marB="0"/>
                </a:tc>
                <a:tc gridSpan="4">
                  <a:txBody>
                    <a:bodyPr/>
                    <a:lstStyle/>
                    <a:p>
                      <a:pPr algn="l">
                        <a:lnSpc>
                          <a:spcPct val="115000"/>
                        </a:lnSpc>
                        <a:spcAft>
                          <a:spcPts val="0"/>
                        </a:spcAft>
                      </a:pPr>
                      <a:r>
                        <a:rPr lang="es-MX" sz="1200">
                          <a:effectLst/>
                        </a:rPr>
                        <a:t> Inicio / Fin de tarea</a:t>
                      </a:r>
                      <a:endParaRPr lang="es-EC" sz="1200">
                        <a:effectLst/>
                      </a:endParaRPr>
                    </a:p>
                    <a:p>
                      <a:pPr algn="ctr">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713816">
                <a:tc>
                  <a:txBody>
                    <a:bodyPr/>
                    <a:lstStyle/>
                    <a:p>
                      <a:pPr algn="ctr">
                        <a:lnSpc>
                          <a:spcPct val="115000"/>
                        </a:lnSpc>
                        <a:spcAft>
                          <a:spcPts val="0"/>
                        </a:spcAft>
                      </a:pPr>
                      <a:r>
                        <a:rPr lang="es-MX" sz="1200" dirty="0">
                          <a:effectLst/>
                        </a:rPr>
                        <a:t>Nombre Indicador clave de desempeño (KPI)</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b="1">
                          <a:effectLst/>
                        </a:rPr>
                        <a:t>Valor Esperado</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b="1" dirty="0">
                          <a:effectLst/>
                        </a:rPr>
                        <a:t>Valor Real</a:t>
                      </a:r>
                      <a:endParaRPr lang="es-EC" sz="12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b="1">
                          <a:effectLst/>
                        </a:rPr>
                        <a:t>Tasa Aceptable</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b="1">
                          <a:effectLst/>
                        </a:rPr>
                        <a:t>Tasa Obtenida</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b="1">
                          <a:effectLst/>
                        </a:rPr>
                        <a:t>Indicador Eficiencia</a:t>
                      </a:r>
                      <a:endParaRPr lang="es-EC" sz="1200" b="1">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b="1" dirty="0">
                          <a:effectLst/>
                        </a:rPr>
                        <a:t>Fecha</a:t>
                      </a:r>
                      <a:endParaRPr lang="es-EC" sz="1200" b="1" dirty="0">
                        <a:effectLst/>
                        <a:latin typeface="Calibri"/>
                        <a:ea typeface="Times New Roman"/>
                        <a:cs typeface="Times New Roman"/>
                      </a:endParaRPr>
                    </a:p>
                  </a:txBody>
                  <a:tcPr marL="68580" marR="68580" marT="0" marB="0"/>
                </a:tc>
              </a:tr>
              <a:tr h="894922">
                <a:tc>
                  <a:txBody>
                    <a:bodyPr/>
                    <a:lstStyle/>
                    <a:p>
                      <a:pPr algn="l">
                        <a:lnSpc>
                          <a:spcPct val="115000"/>
                        </a:lnSpc>
                        <a:spcAft>
                          <a:spcPts val="0"/>
                        </a:spcAft>
                      </a:pPr>
                      <a:r>
                        <a:rPr lang="es-MX" sz="1200">
                          <a:effectLst/>
                        </a:rPr>
                        <a:t>Número de días transcurridos desde la definición  del requerimiento hasta la identificación de la solución.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20</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351604">
                <a:tc>
                  <a:txBody>
                    <a:bodyPr/>
                    <a:lstStyle/>
                    <a:p>
                      <a:pPr algn="l">
                        <a:lnSpc>
                          <a:spcPct val="115000"/>
                        </a:lnSpc>
                        <a:spcAft>
                          <a:spcPts val="0"/>
                        </a:spcAft>
                      </a:pPr>
                      <a:r>
                        <a:rPr lang="es-MX" sz="1200">
                          <a:effectLst/>
                        </a:rPr>
                        <a:t> La solución aprobó las pruebas de validación. </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SI</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713816">
                <a:tc>
                  <a:txBody>
                    <a:bodyPr/>
                    <a:lstStyle/>
                    <a:p>
                      <a:pPr algn="l">
                        <a:lnSpc>
                          <a:spcPct val="115000"/>
                        </a:lnSpc>
                        <a:spcAft>
                          <a:spcPts val="0"/>
                        </a:spcAft>
                      </a:pPr>
                      <a:r>
                        <a:rPr lang="es-MX" sz="1200">
                          <a:effectLst/>
                        </a:rPr>
                        <a:t> Días transcurridos desde la identificación de una solución hasta la aprobación de la solución.</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7</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713816">
                <a:tc>
                  <a:txBody>
                    <a:bodyPr/>
                    <a:lstStyle/>
                    <a:p>
                      <a:pPr algn="l">
                        <a:lnSpc>
                          <a:spcPct val="115000"/>
                        </a:lnSpc>
                        <a:spcAft>
                          <a:spcPts val="0"/>
                        </a:spcAft>
                      </a:pPr>
                      <a:r>
                        <a:rPr lang="es-MX" sz="1200">
                          <a:effectLst/>
                        </a:rPr>
                        <a:t> Existió involucramiento del cliente en la definición de requerimientos y selección de la solución.</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SI</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532710">
                <a:tc>
                  <a:txBody>
                    <a:bodyPr/>
                    <a:lstStyle/>
                    <a:p>
                      <a:pPr algn="l">
                        <a:lnSpc>
                          <a:spcPct val="115000"/>
                        </a:lnSpc>
                        <a:spcAft>
                          <a:spcPts val="0"/>
                        </a:spcAft>
                      </a:pPr>
                      <a:r>
                        <a:rPr lang="es-MX" sz="1200">
                          <a:effectLst/>
                        </a:rPr>
                        <a:t> La solución implementada fue afectada por solicitud de cambios funcionales.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NO</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8580" marR="68580" marT="0" marB="0"/>
                </a:tc>
              </a:tr>
            </a:tbl>
          </a:graphicData>
        </a:graphic>
      </p:graphicFrame>
    </p:spTree>
    <p:extLst>
      <p:ext uri="{BB962C8B-B14F-4D97-AF65-F5344CB8AC3E}">
        <p14:creationId xmlns:p14="http://schemas.microsoft.com/office/powerpoint/2010/main" val="78025654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30490347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5" name="4 Tabla"/>
          <p:cNvGraphicFramePr>
            <a:graphicFrameLocks noGrp="1"/>
          </p:cNvGraphicFramePr>
          <p:nvPr>
            <p:extLst>
              <p:ext uri="{D42A27DB-BD31-4B8C-83A1-F6EECF244321}">
                <p14:modId xmlns:p14="http://schemas.microsoft.com/office/powerpoint/2010/main" val="3295619220"/>
              </p:ext>
            </p:extLst>
          </p:nvPr>
        </p:nvGraphicFramePr>
        <p:xfrm>
          <a:off x="858009" y="1556792"/>
          <a:ext cx="7427982" cy="3168351"/>
        </p:xfrm>
        <a:graphic>
          <a:graphicData uri="http://schemas.openxmlformats.org/drawingml/2006/table">
            <a:tbl>
              <a:tblPr firstRow="1" firstCol="1" bandRow="1">
                <a:tableStyleId>{8799B23B-EC83-4686-B30A-512413B5E67A}</a:tableStyleId>
              </a:tblPr>
              <a:tblGrid>
                <a:gridCol w="2443596"/>
                <a:gridCol w="1872046"/>
                <a:gridCol w="1623262"/>
                <a:gridCol w="1489078"/>
              </a:tblGrid>
              <a:tr h="326025">
                <a:tc gridSpan="4">
                  <a:txBody>
                    <a:bodyPr/>
                    <a:lstStyle/>
                    <a:p>
                      <a:pPr algn="ctr">
                        <a:lnSpc>
                          <a:spcPct val="115000"/>
                        </a:lnSpc>
                        <a:spcAft>
                          <a:spcPts val="0"/>
                        </a:spcAft>
                      </a:pPr>
                      <a:r>
                        <a:rPr lang="es-MX" sz="1400" dirty="0">
                          <a:effectLst/>
                        </a:rPr>
                        <a:t>FORMULARIO NO. 7. ASEGURAMIENTO DE LA EFICIENCIA INTEGRAL DEL PROCESO</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296121">
                <a:tc gridSpan="4">
                  <a:txBody>
                    <a:bodyPr/>
                    <a:lstStyle/>
                    <a:p>
                      <a:pPr algn="l">
                        <a:lnSpc>
                          <a:spcPct val="115000"/>
                        </a:lnSpc>
                        <a:spcAft>
                          <a:spcPts val="0"/>
                        </a:spcAft>
                      </a:pPr>
                      <a:r>
                        <a:rPr lang="es-MX" sz="1400">
                          <a:effectLst/>
                        </a:rPr>
                        <a:t>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r>
              <a:tr h="1110747">
                <a:tc>
                  <a:txBody>
                    <a:bodyPr/>
                    <a:lstStyle/>
                    <a:p>
                      <a:pPr algn="l">
                        <a:lnSpc>
                          <a:spcPct val="115000"/>
                        </a:lnSpc>
                        <a:spcAft>
                          <a:spcPts val="0"/>
                        </a:spcAft>
                      </a:pPr>
                      <a:r>
                        <a:rPr lang="es-MX" sz="1400">
                          <a:effectLst/>
                        </a:rPr>
                        <a:t>Código de Proceso</a:t>
                      </a:r>
                      <a:endParaRPr lang="es-EC" sz="14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400">
                          <a:effectLst/>
                        </a:rPr>
                        <a:t>AI1 </a:t>
                      </a:r>
                      <a:endParaRPr lang="es-EC" sz="14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400" b="1" dirty="0">
                          <a:effectLst/>
                        </a:rPr>
                        <a:t>Nombre del Proceso</a:t>
                      </a:r>
                      <a:endParaRPr lang="es-EC" sz="1400" b="1"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400">
                          <a:effectLst/>
                        </a:rPr>
                        <a:t>Identificar Soluciones Automatizadas</a:t>
                      </a:r>
                      <a:r>
                        <a:rPr lang="es-EC" sz="1400">
                          <a:effectLst/>
                        </a:rPr>
                        <a:t> </a:t>
                      </a:r>
                      <a:r>
                        <a:rPr lang="es-MX" sz="1400">
                          <a:effectLst/>
                        </a:rPr>
                        <a:t>  </a:t>
                      </a:r>
                      <a:endParaRPr lang="es-EC" sz="1400">
                        <a:effectLst/>
                        <a:latin typeface="Calibri"/>
                        <a:ea typeface="Times New Roman"/>
                        <a:cs typeface="Times New Roman"/>
                      </a:endParaRPr>
                    </a:p>
                  </a:txBody>
                  <a:tcPr marL="68580" marR="68580" marT="0" marB="0"/>
                </a:tc>
              </a:tr>
              <a:tr h="296121">
                <a:tc>
                  <a:txBody>
                    <a:bodyPr/>
                    <a:lstStyle/>
                    <a:p>
                      <a:pPr algn="l">
                        <a:lnSpc>
                          <a:spcPct val="115000"/>
                        </a:lnSpc>
                        <a:spcAft>
                          <a:spcPts val="0"/>
                        </a:spcAft>
                      </a:pPr>
                      <a:r>
                        <a:rPr lang="es-MX" sz="1400">
                          <a:effectLst/>
                        </a:rPr>
                        <a:t>Fecha última actualización</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EC" sz="1400">
                          <a:effectLst/>
                        </a:rPr>
                        <a:t>02-08-2012 </a:t>
                      </a:r>
                      <a:r>
                        <a:rPr lang="es-MX" sz="1400">
                          <a:effectLst/>
                        </a:rPr>
                        <a:t>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96121">
                <a:tc>
                  <a:txBody>
                    <a:bodyPr/>
                    <a:lstStyle/>
                    <a:p>
                      <a:pPr algn="l">
                        <a:lnSpc>
                          <a:spcPct val="115000"/>
                        </a:lnSpc>
                        <a:spcAft>
                          <a:spcPts val="0"/>
                        </a:spcAft>
                      </a:pPr>
                      <a:r>
                        <a:rPr lang="es-MX" sz="1400">
                          <a:effectLst/>
                        </a:rPr>
                        <a:t>Frecuencia Actualización</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MX" sz="1400">
                          <a:effectLst/>
                        </a:rPr>
                        <a:t>Mensual </a:t>
                      </a:r>
                      <a:endParaRPr lang="es-EC" sz="140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547095">
                <a:tc>
                  <a:txBody>
                    <a:bodyPr/>
                    <a:lstStyle/>
                    <a:p>
                      <a:pPr algn="l">
                        <a:lnSpc>
                          <a:spcPct val="115000"/>
                        </a:lnSpc>
                        <a:spcAft>
                          <a:spcPts val="0"/>
                        </a:spcAft>
                      </a:pPr>
                      <a:r>
                        <a:rPr lang="es-MX" sz="1400">
                          <a:effectLst/>
                        </a:rPr>
                        <a:t>Elaborado por</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MX" sz="1400" dirty="0">
                          <a:effectLst/>
                        </a:rPr>
                        <a:t>Supervisores de Analistas de sistemas, Redes y Telecomunicaciones </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r h="296121">
                <a:tc>
                  <a:txBody>
                    <a:bodyPr/>
                    <a:lstStyle/>
                    <a:p>
                      <a:pPr algn="l">
                        <a:lnSpc>
                          <a:spcPct val="115000"/>
                        </a:lnSpc>
                        <a:spcAft>
                          <a:spcPts val="0"/>
                        </a:spcAft>
                      </a:pPr>
                      <a:r>
                        <a:rPr lang="es-MX" sz="1400">
                          <a:effectLst/>
                        </a:rPr>
                        <a:t>Revisado por</a:t>
                      </a:r>
                      <a:endParaRPr lang="es-EC" sz="1400">
                        <a:effectLst/>
                        <a:latin typeface="Calibri"/>
                        <a:ea typeface="Times New Roman"/>
                        <a:cs typeface="Times New Roman"/>
                      </a:endParaRPr>
                    </a:p>
                  </a:txBody>
                  <a:tcPr marL="68580" marR="68580" marT="0" marB="0"/>
                </a:tc>
                <a:tc gridSpan="3">
                  <a:txBody>
                    <a:bodyPr/>
                    <a:lstStyle/>
                    <a:p>
                      <a:pPr algn="ctr">
                        <a:lnSpc>
                          <a:spcPct val="115000"/>
                        </a:lnSpc>
                        <a:spcAft>
                          <a:spcPts val="0"/>
                        </a:spcAft>
                      </a:pPr>
                      <a:r>
                        <a:rPr lang="es-EC" sz="1400" dirty="0">
                          <a:effectLst/>
                        </a:rPr>
                        <a:t>Coordinador de Sistemas </a:t>
                      </a:r>
                      <a:r>
                        <a:rPr lang="es-MX" sz="1400" dirty="0">
                          <a:effectLst/>
                        </a:rPr>
                        <a:t>  </a:t>
                      </a:r>
                      <a:endParaRPr lang="es-EC" sz="14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r>
            </a:tbl>
          </a:graphicData>
        </a:graphic>
      </p:graphicFrame>
      <p:sp>
        <p:nvSpPr>
          <p:cNvPr id="8" name="7 CuadroTexto"/>
          <p:cNvSpPr txBox="1"/>
          <p:nvPr/>
        </p:nvSpPr>
        <p:spPr>
          <a:xfrm>
            <a:off x="179512" y="5444470"/>
            <a:ext cx="4012164"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spTree>
    <p:extLst>
      <p:ext uri="{BB962C8B-B14F-4D97-AF65-F5344CB8AC3E}">
        <p14:creationId xmlns:p14="http://schemas.microsoft.com/office/powerpoint/2010/main" val="331519209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93632959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4" name="3 Tabla"/>
          <p:cNvGraphicFramePr>
            <a:graphicFrameLocks noGrp="1"/>
          </p:cNvGraphicFramePr>
          <p:nvPr>
            <p:extLst>
              <p:ext uri="{D42A27DB-BD31-4B8C-83A1-F6EECF244321}">
                <p14:modId xmlns:p14="http://schemas.microsoft.com/office/powerpoint/2010/main" val="2023130493"/>
              </p:ext>
            </p:extLst>
          </p:nvPr>
        </p:nvGraphicFramePr>
        <p:xfrm>
          <a:off x="179512" y="933043"/>
          <a:ext cx="8856983" cy="5109716"/>
        </p:xfrm>
        <a:graphic>
          <a:graphicData uri="http://schemas.openxmlformats.org/drawingml/2006/table">
            <a:tbl>
              <a:tblPr firstRow="1" firstCol="1" bandRow="1">
                <a:tableStyleId>{8799B23B-EC83-4686-B30A-512413B5E67A}</a:tableStyleId>
              </a:tblPr>
              <a:tblGrid>
                <a:gridCol w="4019136"/>
                <a:gridCol w="1041998"/>
                <a:gridCol w="1414140"/>
                <a:gridCol w="1190855"/>
                <a:gridCol w="1190854"/>
              </a:tblGrid>
              <a:tr h="269881">
                <a:tc gridSpan="5">
                  <a:txBody>
                    <a:bodyPr/>
                    <a:lstStyle/>
                    <a:p>
                      <a:pPr algn="ctr">
                        <a:lnSpc>
                          <a:spcPct val="115000"/>
                        </a:lnSpc>
                        <a:spcAft>
                          <a:spcPts val="0"/>
                        </a:spcAft>
                      </a:pPr>
                      <a:r>
                        <a:rPr lang="es-MX" sz="1200" dirty="0">
                          <a:effectLst/>
                        </a:rPr>
                        <a:t>FORMULARIO NO. 7. ASEGURAMIENTO DE LA EFICIENCIA INTEGRAL DEL PROCESO</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713908">
                <a:tc>
                  <a:txBody>
                    <a:bodyPr/>
                    <a:lstStyle/>
                    <a:p>
                      <a:pPr algn="ctr">
                        <a:lnSpc>
                          <a:spcPct val="115000"/>
                        </a:lnSpc>
                        <a:spcAft>
                          <a:spcPts val="0"/>
                        </a:spcAft>
                      </a:pPr>
                      <a:r>
                        <a:rPr lang="es-MX" sz="1200">
                          <a:effectLst/>
                        </a:rPr>
                        <a:t>Nombre Indicador clave de desempeño (KPI)</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No. De servicios o tareas realizadas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No. De servicios o tareas eficientes</a:t>
                      </a:r>
                      <a:endParaRPr lang="es-EC" sz="120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dirty="0">
                          <a:effectLst/>
                        </a:rPr>
                        <a:t>Tasa de tolerancia</a:t>
                      </a:r>
                      <a:endParaRPr lang="es-EC" sz="1200" dirty="0">
                        <a:effectLst/>
                        <a:latin typeface="Calibri"/>
                        <a:ea typeface="Times New Roman"/>
                        <a:cs typeface="Times New Roman"/>
                      </a:endParaRPr>
                    </a:p>
                  </a:txBody>
                  <a:tcPr marL="68580" marR="68580" marT="0" marB="0"/>
                </a:tc>
                <a:tc>
                  <a:txBody>
                    <a:bodyPr/>
                    <a:lstStyle/>
                    <a:p>
                      <a:pPr algn="ctr">
                        <a:lnSpc>
                          <a:spcPct val="115000"/>
                        </a:lnSpc>
                        <a:spcAft>
                          <a:spcPts val="0"/>
                        </a:spcAft>
                      </a:pPr>
                      <a:r>
                        <a:rPr lang="es-MX" sz="1200">
                          <a:effectLst/>
                        </a:rPr>
                        <a:t>Tasa de eficiencia</a:t>
                      </a:r>
                      <a:endParaRPr lang="es-EC" sz="1200">
                        <a:effectLst/>
                        <a:latin typeface="Calibri"/>
                        <a:ea typeface="Times New Roman"/>
                        <a:cs typeface="Times New Roman"/>
                      </a:endParaRPr>
                    </a:p>
                  </a:txBody>
                  <a:tcPr marL="68580" marR="68580" marT="0" marB="0"/>
                </a:tc>
              </a:tr>
              <a:tr h="988115">
                <a:tc>
                  <a:txBody>
                    <a:bodyPr/>
                    <a:lstStyle/>
                    <a:p>
                      <a:pPr algn="l">
                        <a:lnSpc>
                          <a:spcPct val="115000"/>
                        </a:lnSpc>
                        <a:spcAft>
                          <a:spcPts val="0"/>
                        </a:spcAft>
                      </a:pPr>
                      <a:r>
                        <a:rPr lang="es-MX" sz="1200" dirty="0">
                          <a:effectLst/>
                        </a:rPr>
                        <a:t>Promedio de días transcurridos desde la definición del requerimiento hasta la identificación de las soluciones.</a:t>
                      </a:r>
                      <a:endParaRPr lang="es-EC" sz="1200" dirty="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588184">
                <a:tc>
                  <a:txBody>
                    <a:bodyPr/>
                    <a:lstStyle/>
                    <a:p>
                      <a:pPr algn="l">
                        <a:lnSpc>
                          <a:spcPct val="115000"/>
                        </a:lnSpc>
                        <a:spcAft>
                          <a:spcPts val="0"/>
                        </a:spcAft>
                      </a:pPr>
                      <a:r>
                        <a:rPr lang="es-MX" sz="1200">
                          <a:effectLst/>
                        </a:rPr>
                        <a:t> Número de soluciones que aprobaron las pruebas de validación.</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588184">
                <a:tc>
                  <a:txBody>
                    <a:bodyPr/>
                    <a:lstStyle/>
                    <a:p>
                      <a:pPr algn="l">
                        <a:lnSpc>
                          <a:spcPct val="115000"/>
                        </a:lnSpc>
                        <a:spcAft>
                          <a:spcPts val="0"/>
                        </a:spcAft>
                      </a:pPr>
                      <a:r>
                        <a:rPr lang="es-MX" sz="1200">
                          <a:effectLst/>
                        </a:rPr>
                        <a:t>Días promedio transcurridos antes de la aprobación de la solución identificada.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788149">
                <a:tc>
                  <a:txBody>
                    <a:bodyPr/>
                    <a:lstStyle/>
                    <a:p>
                      <a:pPr algn="l">
                        <a:lnSpc>
                          <a:spcPct val="115000"/>
                        </a:lnSpc>
                        <a:spcAft>
                          <a:spcPts val="0"/>
                        </a:spcAft>
                      </a:pPr>
                      <a:r>
                        <a:rPr lang="es-MX" sz="1200">
                          <a:effectLst/>
                        </a:rPr>
                        <a:t>Número de proyectos que involucran a los usuarios en la definición de requerimientos y en la selección de soluciones.</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dirty="0">
                          <a:effectLst/>
                        </a:rPr>
                        <a:t> </a:t>
                      </a:r>
                      <a:endParaRPr lang="es-EC" sz="1200" dirty="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788149">
                <a:tc>
                  <a:txBody>
                    <a:bodyPr/>
                    <a:lstStyle/>
                    <a:p>
                      <a:pPr algn="l">
                        <a:lnSpc>
                          <a:spcPct val="115000"/>
                        </a:lnSpc>
                        <a:spcAft>
                          <a:spcPts val="0"/>
                        </a:spcAft>
                      </a:pPr>
                      <a:r>
                        <a:rPr lang="es-MX" sz="1200">
                          <a:effectLst/>
                        </a:rPr>
                        <a:t> Número de soluciones implementadas que fueron afectadas por solicitud de cambios funcionales.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c>
                  <a:txBody>
                    <a:bodyPr/>
                    <a:lstStyle/>
                    <a:p>
                      <a:pPr algn="l">
                        <a:lnSpc>
                          <a:spcPct val="115000"/>
                        </a:lnSpc>
                        <a:spcAft>
                          <a:spcPts val="0"/>
                        </a:spcAft>
                      </a:pPr>
                      <a:r>
                        <a:rPr lang="es-MX" sz="1200">
                          <a:effectLst/>
                        </a:rPr>
                        <a:t> </a:t>
                      </a:r>
                      <a:endParaRPr lang="es-EC" sz="1200">
                        <a:effectLst/>
                        <a:latin typeface="Calibri"/>
                        <a:ea typeface="Times New Roman"/>
                        <a:cs typeface="Times New Roman"/>
                      </a:endParaRPr>
                    </a:p>
                  </a:txBody>
                  <a:tcPr marL="68580" marR="68580" marT="0" marB="0"/>
                </a:tc>
              </a:tr>
              <a:tr h="257806">
                <a:tc gridSpan="5">
                  <a:txBody>
                    <a:bodyPr/>
                    <a:lstStyle/>
                    <a:p>
                      <a:pPr algn="l">
                        <a:lnSpc>
                          <a:spcPct val="115000"/>
                        </a:lnSpc>
                        <a:spcAft>
                          <a:spcPts val="0"/>
                        </a:spcAft>
                      </a:pPr>
                      <a:r>
                        <a:rPr lang="es-MX" sz="1200" dirty="0">
                          <a:effectLst/>
                        </a:rPr>
                        <a:t>Tasa Total de Eficiencia  (%):</a:t>
                      </a:r>
                      <a:endParaRPr lang="es-EC" sz="1200" dirty="0">
                        <a:effectLst/>
                        <a:latin typeface="Calibri"/>
                        <a:ea typeface="Times New Roman"/>
                        <a:cs typeface="Times New Roman"/>
                      </a:endParaRPr>
                    </a:p>
                  </a:txBody>
                  <a:tcPr marL="68580" marR="6858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283055207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84897869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8" name="7 Tabla"/>
          <p:cNvGraphicFramePr>
            <a:graphicFrameLocks noGrp="1"/>
          </p:cNvGraphicFramePr>
          <p:nvPr>
            <p:extLst>
              <p:ext uri="{D42A27DB-BD31-4B8C-83A1-F6EECF244321}">
                <p14:modId xmlns:p14="http://schemas.microsoft.com/office/powerpoint/2010/main" val="4080453174"/>
              </p:ext>
            </p:extLst>
          </p:nvPr>
        </p:nvGraphicFramePr>
        <p:xfrm>
          <a:off x="107505" y="1090267"/>
          <a:ext cx="8856982" cy="4316983"/>
        </p:xfrm>
        <a:graphic>
          <a:graphicData uri="http://schemas.openxmlformats.org/drawingml/2006/table">
            <a:tbl>
              <a:tblPr firstRow="1" firstCol="1" bandRow="1">
                <a:tableStyleId>{E8B1032C-EA38-4F05-BA0D-38AFFFC7BED3}</a:tableStyleId>
              </a:tblPr>
              <a:tblGrid>
                <a:gridCol w="2462385"/>
                <a:gridCol w="711367"/>
                <a:gridCol w="1029561"/>
                <a:gridCol w="543117"/>
                <a:gridCol w="222121"/>
                <a:gridCol w="1070101"/>
                <a:gridCol w="108172"/>
                <a:gridCol w="717337"/>
                <a:gridCol w="984710"/>
                <a:gridCol w="1008111"/>
              </a:tblGrid>
              <a:tr h="221817">
                <a:tc gridSpan="10">
                  <a:txBody>
                    <a:bodyPr/>
                    <a:lstStyle/>
                    <a:p>
                      <a:pPr algn="ctr">
                        <a:lnSpc>
                          <a:spcPct val="115000"/>
                        </a:lnSpc>
                        <a:spcAft>
                          <a:spcPts val="0"/>
                        </a:spcAft>
                      </a:pPr>
                      <a:r>
                        <a:rPr lang="es-EC" sz="1200" dirty="0">
                          <a:effectLst/>
                        </a:rPr>
                        <a:t>FORMULARIO NO. 8. CUMPLIMIENTO DE OBJETIVOS DE CONTROL DE BAJO NIVEL</a:t>
                      </a:r>
                      <a:endParaRPr lang="es-EC" sz="1200" dirty="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90163">
                <a:tc gridSpan="10">
                  <a:txBody>
                    <a:bodyPr/>
                    <a:lstStyle/>
                    <a:p>
                      <a:pPr algn="l">
                        <a:lnSpc>
                          <a:spcPct val="115000"/>
                        </a:lnSpc>
                        <a:spcAft>
                          <a:spcPts val="0"/>
                        </a:spcAft>
                      </a:pPr>
                      <a:r>
                        <a:rPr lang="es-EC" sz="1200">
                          <a:effectLst/>
                        </a:rPr>
                        <a:t> </a:t>
                      </a:r>
                      <a:endParaRPr lang="es-EC" sz="120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90163">
                <a:tc>
                  <a:txBody>
                    <a:bodyPr/>
                    <a:lstStyle/>
                    <a:p>
                      <a:pPr algn="l">
                        <a:lnSpc>
                          <a:spcPct val="115000"/>
                        </a:lnSpc>
                        <a:spcAft>
                          <a:spcPts val="0"/>
                        </a:spcAft>
                      </a:pPr>
                      <a:r>
                        <a:rPr lang="es-EC" sz="1200">
                          <a:effectLst/>
                        </a:rPr>
                        <a:t>Código de Proceso</a:t>
                      </a:r>
                      <a:endParaRPr lang="es-EC" sz="1200">
                        <a:effectLst/>
                        <a:latin typeface="Calibri"/>
                        <a:ea typeface="Times New Roman"/>
                        <a:cs typeface="Times New Roman"/>
                      </a:endParaRPr>
                    </a:p>
                  </a:txBody>
                  <a:tcPr marL="43621" marR="43621" marT="0" marB="0"/>
                </a:tc>
                <a:tc gridSpan="3">
                  <a:txBody>
                    <a:bodyPr/>
                    <a:lstStyle/>
                    <a:p>
                      <a:pPr algn="ctr">
                        <a:lnSpc>
                          <a:spcPct val="115000"/>
                        </a:lnSpc>
                        <a:spcAft>
                          <a:spcPts val="0"/>
                        </a:spcAft>
                      </a:pPr>
                      <a:r>
                        <a:rPr lang="es-EC" sz="1200">
                          <a:effectLst/>
                        </a:rPr>
                        <a:t> AI1</a:t>
                      </a:r>
                      <a:endParaRPr lang="es-EC" sz="120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c gridSpan="3">
                  <a:txBody>
                    <a:bodyPr/>
                    <a:lstStyle/>
                    <a:p>
                      <a:pPr algn="ctr">
                        <a:lnSpc>
                          <a:spcPct val="115000"/>
                        </a:lnSpc>
                        <a:spcAft>
                          <a:spcPts val="0"/>
                        </a:spcAft>
                      </a:pPr>
                      <a:r>
                        <a:rPr lang="es-EC" sz="1200">
                          <a:effectLst/>
                        </a:rPr>
                        <a:t>Nombre del Proceso</a:t>
                      </a:r>
                      <a:endParaRPr lang="es-EC" sz="120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c gridSpan="3">
                  <a:txBody>
                    <a:bodyPr/>
                    <a:lstStyle/>
                    <a:p>
                      <a:pPr algn="ctr">
                        <a:lnSpc>
                          <a:spcPct val="115000"/>
                        </a:lnSpc>
                        <a:spcAft>
                          <a:spcPts val="0"/>
                        </a:spcAft>
                      </a:pPr>
                      <a:r>
                        <a:rPr lang="es-MX" sz="1200">
                          <a:effectLst/>
                        </a:rPr>
                        <a:t>Identificar Soluciones Automatizadas</a:t>
                      </a:r>
                      <a:r>
                        <a:rPr lang="es-EC" sz="1200">
                          <a:effectLst/>
                        </a:rPr>
                        <a:t> </a:t>
                      </a:r>
                      <a:r>
                        <a:rPr lang="es-MX" sz="1200">
                          <a:effectLst/>
                        </a:rPr>
                        <a:t>  </a:t>
                      </a:r>
                      <a:r>
                        <a:rPr lang="es-EC" sz="1200">
                          <a:effectLst/>
                        </a:rPr>
                        <a:t> </a:t>
                      </a:r>
                      <a:endParaRPr lang="es-EC" sz="120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r>
              <a:tr h="190163">
                <a:tc>
                  <a:txBody>
                    <a:bodyPr/>
                    <a:lstStyle/>
                    <a:p>
                      <a:pPr algn="l">
                        <a:lnSpc>
                          <a:spcPct val="115000"/>
                        </a:lnSpc>
                        <a:spcAft>
                          <a:spcPts val="0"/>
                        </a:spcAft>
                      </a:pPr>
                      <a:r>
                        <a:rPr lang="es-EC" sz="1200">
                          <a:effectLst/>
                        </a:rPr>
                        <a:t>Fecha última actualización</a:t>
                      </a:r>
                      <a:endParaRPr lang="es-EC" sz="1200">
                        <a:effectLst/>
                        <a:latin typeface="Calibri"/>
                        <a:ea typeface="Times New Roman"/>
                        <a:cs typeface="Times New Roman"/>
                      </a:endParaRPr>
                    </a:p>
                  </a:txBody>
                  <a:tcPr marL="43621" marR="43621" marT="0" marB="0"/>
                </a:tc>
                <a:tc gridSpan="9">
                  <a:txBody>
                    <a:bodyPr/>
                    <a:lstStyle/>
                    <a:p>
                      <a:pPr algn="ctr">
                        <a:lnSpc>
                          <a:spcPct val="115000"/>
                        </a:lnSpc>
                        <a:spcAft>
                          <a:spcPts val="0"/>
                        </a:spcAft>
                      </a:pPr>
                      <a:r>
                        <a:rPr lang="es-EC" sz="1200" dirty="0">
                          <a:effectLst/>
                        </a:rPr>
                        <a:t>02-08-2012 </a:t>
                      </a:r>
                      <a:endParaRPr lang="es-EC" sz="1200" dirty="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90163">
                <a:tc>
                  <a:txBody>
                    <a:bodyPr/>
                    <a:lstStyle/>
                    <a:p>
                      <a:pPr algn="l">
                        <a:lnSpc>
                          <a:spcPct val="115000"/>
                        </a:lnSpc>
                        <a:spcAft>
                          <a:spcPts val="0"/>
                        </a:spcAft>
                      </a:pPr>
                      <a:r>
                        <a:rPr lang="es-EC" sz="1200" dirty="0">
                          <a:effectLst/>
                        </a:rPr>
                        <a:t>Elaborado por</a:t>
                      </a:r>
                      <a:endParaRPr lang="es-EC" sz="1200" dirty="0">
                        <a:effectLst/>
                        <a:latin typeface="Calibri"/>
                        <a:ea typeface="Times New Roman"/>
                        <a:cs typeface="Times New Roman"/>
                      </a:endParaRPr>
                    </a:p>
                  </a:txBody>
                  <a:tcPr marL="43621" marR="43621" marT="0" marB="0"/>
                </a:tc>
                <a:tc gridSpan="9">
                  <a:txBody>
                    <a:bodyPr/>
                    <a:lstStyle/>
                    <a:p>
                      <a:pPr algn="ctr">
                        <a:lnSpc>
                          <a:spcPct val="115000"/>
                        </a:lnSpc>
                        <a:spcAft>
                          <a:spcPts val="0"/>
                        </a:spcAft>
                      </a:pPr>
                      <a:r>
                        <a:rPr lang="es-EC" sz="1200">
                          <a:effectLst/>
                        </a:rPr>
                        <a:t>  </a:t>
                      </a:r>
                      <a:r>
                        <a:rPr lang="es-MX" sz="1200">
                          <a:effectLst/>
                        </a:rPr>
                        <a:t>Supervisor de Analista de Sistemas</a:t>
                      </a:r>
                      <a:endParaRPr lang="es-EC" sz="1200">
                        <a:effectLst/>
                        <a:latin typeface="Calibri"/>
                        <a:ea typeface="Times New Roman"/>
                        <a:cs typeface="Times New Roman"/>
                      </a:endParaRPr>
                    </a:p>
                  </a:txBody>
                  <a:tcPr marL="43621" marR="43621"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699604">
                <a:tc>
                  <a:txBody>
                    <a:bodyPr/>
                    <a:lstStyle/>
                    <a:p>
                      <a:pPr algn="l">
                        <a:lnSpc>
                          <a:spcPct val="115000"/>
                        </a:lnSpc>
                        <a:spcAft>
                          <a:spcPts val="0"/>
                        </a:spcAft>
                      </a:pPr>
                      <a:r>
                        <a:rPr lang="es-EC" sz="1200">
                          <a:effectLst/>
                        </a:rPr>
                        <a:t>Nombre del Objetivo de Control de Bajo Nivel </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Definido</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dirty="0">
                          <a:effectLst/>
                        </a:rPr>
                        <a:t>Documentado</a:t>
                      </a:r>
                      <a:endParaRPr lang="es-EC" sz="1200" dirty="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Comunicado</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Implantado</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dirty="0">
                          <a:effectLst/>
                        </a:rPr>
                        <a:t>Actualizado</a:t>
                      </a:r>
                      <a:endParaRPr lang="es-EC" sz="1200" dirty="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dirty="0">
                          <a:effectLst/>
                        </a:rPr>
                        <a:t>Monitoreado</a:t>
                      </a:r>
                      <a:endParaRPr lang="es-EC" sz="1200" dirty="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Próxima revisión </a:t>
                      </a:r>
                      <a:endParaRPr lang="es-EC" sz="1200">
                        <a:effectLst/>
                        <a:latin typeface="Calibri"/>
                        <a:ea typeface="Times New Roman"/>
                        <a:cs typeface="Times New Roman"/>
                      </a:endParaRPr>
                    </a:p>
                  </a:txBody>
                  <a:tcPr marL="43621" marR="43621" marT="0" marB="0"/>
                </a:tc>
              </a:tr>
              <a:tr h="851438">
                <a:tc>
                  <a:txBody>
                    <a:bodyPr/>
                    <a:lstStyle/>
                    <a:p>
                      <a:pPr algn="l">
                        <a:lnSpc>
                          <a:spcPct val="115000"/>
                        </a:lnSpc>
                        <a:spcAft>
                          <a:spcPts val="0"/>
                        </a:spcAft>
                      </a:pPr>
                      <a:r>
                        <a:rPr lang="es-EC" sz="1200">
                          <a:effectLst/>
                        </a:rPr>
                        <a:t> Definición de requerimientos de usuario.</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a:txBody>
                    <a:bodyPr/>
                    <a:lstStyle/>
                    <a:p>
                      <a:pPr algn="l">
                        <a:lnSpc>
                          <a:spcPct val="115000"/>
                        </a:lnSpc>
                        <a:spcAft>
                          <a:spcPts val="0"/>
                        </a:spcAft>
                      </a:pPr>
                      <a:r>
                        <a:rPr lang="es-EC" sz="1200">
                          <a:effectLst/>
                        </a:rPr>
                        <a:t> dd-mm-yyyy</a:t>
                      </a:r>
                      <a:endParaRPr lang="es-EC" sz="1200">
                        <a:effectLst/>
                        <a:latin typeface="Calibri"/>
                        <a:ea typeface="Times New Roman"/>
                        <a:cs typeface="Times New Roman"/>
                      </a:endParaRPr>
                    </a:p>
                  </a:txBody>
                  <a:tcPr marL="43621" marR="43621" marT="0" marB="0"/>
                </a:tc>
              </a:tr>
              <a:tr h="851438">
                <a:tc>
                  <a:txBody>
                    <a:bodyPr/>
                    <a:lstStyle/>
                    <a:p>
                      <a:pPr algn="l">
                        <a:lnSpc>
                          <a:spcPct val="115000"/>
                        </a:lnSpc>
                        <a:spcAft>
                          <a:spcPts val="0"/>
                        </a:spcAft>
                      </a:pPr>
                      <a:r>
                        <a:rPr lang="es-EC" sz="1200">
                          <a:effectLst/>
                        </a:rPr>
                        <a:t>Formulación de acciones alternativas.</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a:txBody>
                    <a:bodyPr/>
                    <a:lstStyle/>
                    <a:p>
                      <a:pPr algn="l">
                        <a:lnSpc>
                          <a:spcPct val="115000"/>
                        </a:lnSpc>
                        <a:spcAft>
                          <a:spcPts val="0"/>
                        </a:spcAft>
                      </a:pPr>
                      <a:r>
                        <a:rPr lang="es-EC" sz="1200">
                          <a:effectLst/>
                        </a:rPr>
                        <a:t> dd-mm-yyyy</a:t>
                      </a:r>
                      <a:endParaRPr lang="es-EC" sz="1200">
                        <a:effectLst/>
                        <a:latin typeface="Calibri"/>
                        <a:ea typeface="Times New Roman"/>
                        <a:cs typeface="Times New Roman"/>
                      </a:endParaRPr>
                    </a:p>
                  </a:txBody>
                  <a:tcPr marL="43621" marR="43621" marT="0" marB="0"/>
                </a:tc>
              </a:tr>
              <a:tr h="851438">
                <a:tc>
                  <a:txBody>
                    <a:bodyPr/>
                    <a:lstStyle/>
                    <a:p>
                      <a:pPr algn="l">
                        <a:lnSpc>
                          <a:spcPct val="115000"/>
                        </a:lnSpc>
                        <a:spcAft>
                          <a:spcPts val="0"/>
                        </a:spcAft>
                      </a:pPr>
                      <a:r>
                        <a:rPr lang="es-EC" sz="1200">
                          <a:effectLst/>
                        </a:rPr>
                        <a:t>Formulación de estrategias de adquisición. </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gridSpan="2">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hMerge="1">
                  <a:txBody>
                    <a:bodyPr/>
                    <a:lstStyle/>
                    <a:p>
                      <a:endParaRPr lang="es-EC"/>
                    </a:p>
                  </a:txBody>
                  <a:tcPr/>
                </a:tc>
                <a:tc>
                  <a:txBody>
                    <a:bodyPr/>
                    <a:lstStyle/>
                    <a:p>
                      <a:pPr algn="ctr">
                        <a:lnSpc>
                          <a:spcPct val="115000"/>
                        </a:lnSpc>
                        <a:spcAft>
                          <a:spcPts val="0"/>
                        </a:spcAft>
                      </a:pPr>
                      <a:r>
                        <a:rPr lang="es-EC" sz="1200">
                          <a:effectLst/>
                        </a:rPr>
                        <a:t>SI __NO__</a:t>
                      </a:r>
                      <a:endParaRPr lang="es-EC" sz="1200">
                        <a:effectLst/>
                        <a:latin typeface="Calibri"/>
                        <a:ea typeface="Times New Roman"/>
                        <a:cs typeface="Times New Roman"/>
                      </a:endParaRPr>
                    </a:p>
                  </a:txBody>
                  <a:tcPr marL="43621" marR="43621" marT="0" marB="0"/>
                </a:tc>
                <a:tc>
                  <a:txBody>
                    <a:bodyPr/>
                    <a:lstStyle/>
                    <a:p>
                      <a:pPr algn="l">
                        <a:lnSpc>
                          <a:spcPct val="115000"/>
                        </a:lnSpc>
                        <a:spcAft>
                          <a:spcPts val="0"/>
                        </a:spcAft>
                      </a:pPr>
                      <a:r>
                        <a:rPr lang="es-EC" sz="1200" dirty="0">
                          <a:effectLst/>
                        </a:rPr>
                        <a:t> </a:t>
                      </a:r>
                      <a:r>
                        <a:rPr lang="es-EC" sz="1200" dirty="0" err="1">
                          <a:effectLst/>
                        </a:rPr>
                        <a:t>dd</a:t>
                      </a:r>
                      <a:r>
                        <a:rPr lang="es-EC" sz="1200" dirty="0">
                          <a:effectLst/>
                        </a:rPr>
                        <a:t>-mm-</a:t>
                      </a:r>
                      <a:r>
                        <a:rPr lang="es-EC" sz="1200" dirty="0" err="1">
                          <a:effectLst/>
                        </a:rPr>
                        <a:t>yyyy</a:t>
                      </a:r>
                      <a:endParaRPr lang="es-EC" sz="1200" dirty="0">
                        <a:effectLst/>
                        <a:latin typeface="Calibri"/>
                        <a:ea typeface="Times New Roman"/>
                        <a:cs typeface="Times New Roman"/>
                      </a:endParaRPr>
                    </a:p>
                  </a:txBody>
                  <a:tcPr marL="43621" marR="43621" marT="0" marB="0"/>
                </a:tc>
              </a:tr>
            </a:tbl>
          </a:graphicData>
        </a:graphic>
      </p:graphicFrame>
    </p:spTree>
    <p:extLst>
      <p:ext uri="{BB962C8B-B14F-4D97-AF65-F5344CB8AC3E}">
        <p14:creationId xmlns:p14="http://schemas.microsoft.com/office/powerpoint/2010/main" val="270331075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62910828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graphicFrame>
        <p:nvGraphicFramePr>
          <p:cNvPr id="4" name="3 Tabla"/>
          <p:cNvGraphicFramePr>
            <a:graphicFrameLocks noGrp="1"/>
          </p:cNvGraphicFramePr>
          <p:nvPr>
            <p:extLst>
              <p:ext uri="{D42A27DB-BD31-4B8C-83A1-F6EECF244321}">
                <p14:modId xmlns:p14="http://schemas.microsoft.com/office/powerpoint/2010/main" val="1147150920"/>
              </p:ext>
            </p:extLst>
          </p:nvPr>
        </p:nvGraphicFramePr>
        <p:xfrm>
          <a:off x="251520" y="1265018"/>
          <a:ext cx="8712966" cy="4582469"/>
        </p:xfrm>
        <a:graphic>
          <a:graphicData uri="http://schemas.openxmlformats.org/drawingml/2006/table">
            <a:tbl>
              <a:tblPr firstRow="1" firstCol="1" bandRow="1">
                <a:tableStyleId>{E8B1032C-EA38-4F05-BA0D-38AFFFC7BED3}</a:tableStyleId>
              </a:tblPr>
              <a:tblGrid>
                <a:gridCol w="1944216"/>
                <a:gridCol w="804840"/>
                <a:gridCol w="1119986"/>
                <a:gridCol w="955494"/>
                <a:gridCol w="934520"/>
                <a:gridCol w="865680"/>
                <a:gridCol w="1008112"/>
                <a:gridCol w="1080118"/>
              </a:tblGrid>
              <a:tr h="848578">
                <a:tc>
                  <a:txBody>
                    <a:bodyPr/>
                    <a:lstStyle/>
                    <a:p>
                      <a:pPr algn="l">
                        <a:lnSpc>
                          <a:spcPct val="115000"/>
                        </a:lnSpc>
                        <a:spcAft>
                          <a:spcPts val="0"/>
                        </a:spcAft>
                      </a:pPr>
                      <a:r>
                        <a:rPr lang="es-EC" sz="1300" dirty="0">
                          <a:effectLst/>
                        </a:rPr>
                        <a:t>Nombre del Objetivo de Control de Bajo Nivel </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dirty="0" smtClean="0">
                          <a:effectLst/>
                        </a:rPr>
                        <a:t>Definid</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Documentado</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dirty="0" smtClean="0">
                          <a:effectLst/>
                        </a:rPr>
                        <a:t>Comunicad</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Implantado</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dirty="0" smtClean="0">
                          <a:effectLst/>
                        </a:rPr>
                        <a:t>Actualizad</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dirty="0" smtClean="0">
                          <a:effectLst/>
                        </a:rPr>
                        <a:t>Monitoread</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dirty="0">
                          <a:effectLst/>
                        </a:rPr>
                        <a:t>Próxima revisión </a:t>
                      </a:r>
                      <a:endParaRPr lang="es-EC" sz="1300" dirty="0">
                        <a:effectLst/>
                        <a:latin typeface="Calibri"/>
                        <a:ea typeface="Times New Roman"/>
                        <a:cs typeface="Times New Roman"/>
                      </a:endParaRPr>
                    </a:p>
                  </a:txBody>
                  <a:tcPr marL="62219" marR="62219" marT="0" marB="0"/>
                </a:tc>
              </a:tr>
              <a:tr h="480510">
                <a:tc>
                  <a:txBody>
                    <a:bodyPr/>
                    <a:lstStyle/>
                    <a:p>
                      <a:pPr algn="l">
                        <a:lnSpc>
                          <a:spcPct val="115000"/>
                        </a:lnSpc>
                        <a:spcAft>
                          <a:spcPts val="0"/>
                        </a:spcAft>
                      </a:pPr>
                      <a:r>
                        <a:rPr lang="es-EC" sz="1300" dirty="0">
                          <a:effectLst/>
                        </a:rPr>
                        <a:t> Mantenimiento de software de terceras partes</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 dd-mm-yyyy</a:t>
                      </a:r>
                      <a:endParaRPr lang="es-EC" sz="1300">
                        <a:effectLst/>
                        <a:latin typeface="Calibri"/>
                        <a:ea typeface="Times New Roman"/>
                        <a:cs typeface="Times New Roman"/>
                      </a:endParaRPr>
                    </a:p>
                  </a:txBody>
                  <a:tcPr marL="62219" marR="62219" marT="0" marB="0"/>
                </a:tc>
              </a:tr>
              <a:tr h="480510">
                <a:tc>
                  <a:txBody>
                    <a:bodyPr/>
                    <a:lstStyle/>
                    <a:p>
                      <a:pPr algn="l">
                        <a:lnSpc>
                          <a:spcPct val="115000"/>
                        </a:lnSpc>
                        <a:spcAft>
                          <a:spcPts val="0"/>
                        </a:spcAft>
                      </a:pPr>
                      <a:r>
                        <a:rPr lang="es-EC" sz="1300">
                          <a:effectLst/>
                        </a:rPr>
                        <a:t>Contratos de programación de aplicaciones</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dirty="0">
                          <a:effectLst/>
                        </a:rPr>
                        <a:t>SI __NO__</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 dd-mm-yyyy</a:t>
                      </a:r>
                      <a:endParaRPr lang="es-EC" sz="1300">
                        <a:effectLst/>
                        <a:latin typeface="Calibri"/>
                        <a:ea typeface="Times New Roman"/>
                        <a:cs typeface="Times New Roman"/>
                      </a:endParaRPr>
                    </a:p>
                  </a:txBody>
                  <a:tcPr marL="62219" marR="62219" marT="0" marB="0"/>
                </a:tc>
              </a:tr>
              <a:tr h="480510">
                <a:tc>
                  <a:txBody>
                    <a:bodyPr/>
                    <a:lstStyle/>
                    <a:p>
                      <a:pPr algn="l">
                        <a:lnSpc>
                          <a:spcPct val="115000"/>
                        </a:lnSpc>
                        <a:spcAft>
                          <a:spcPts val="0"/>
                        </a:spcAft>
                      </a:pPr>
                      <a:r>
                        <a:rPr lang="es-EC" sz="1300" dirty="0">
                          <a:effectLst/>
                        </a:rPr>
                        <a:t>Aceptación de instalaciones</a:t>
                      </a:r>
                      <a:endParaRPr lang="es-EC" sz="1300" dirty="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 dd-mm-yyyy</a:t>
                      </a:r>
                      <a:endParaRPr lang="es-EC" sz="1300">
                        <a:effectLst/>
                        <a:latin typeface="Calibri"/>
                        <a:ea typeface="Times New Roman"/>
                        <a:cs typeface="Times New Roman"/>
                      </a:endParaRPr>
                    </a:p>
                  </a:txBody>
                  <a:tcPr marL="62219" marR="62219" marT="0" marB="0"/>
                </a:tc>
              </a:tr>
              <a:tr h="480510">
                <a:tc>
                  <a:txBody>
                    <a:bodyPr/>
                    <a:lstStyle/>
                    <a:p>
                      <a:pPr algn="l">
                        <a:lnSpc>
                          <a:spcPct val="115000"/>
                        </a:lnSpc>
                        <a:spcAft>
                          <a:spcPts val="0"/>
                        </a:spcAft>
                      </a:pPr>
                      <a:r>
                        <a:rPr lang="es-EC" sz="1300">
                          <a:effectLst/>
                        </a:rPr>
                        <a:t>Aceptación de tecnología </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ctr">
                        <a:lnSpc>
                          <a:spcPct val="115000"/>
                        </a:lnSpc>
                        <a:spcAft>
                          <a:spcPts val="0"/>
                        </a:spcAft>
                      </a:pPr>
                      <a:r>
                        <a:rPr lang="es-EC" sz="1300">
                          <a:effectLst/>
                        </a:rPr>
                        <a:t>SI __NO__</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 dd-mm-yyyy</a:t>
                      </a:r>
                      <a:endParaRPr lang="es-EC" sz="1300">
                        <a:effectLst/>
                        <a:latin typeface="Calibri"/>
                        <a:ea typeface="Times New Roman"/>
                        <a:cs typeface="Times New Roman"/>
                      </a:endParaRPr>
                    </a:p>
                  </a:txBody>
                  <a:tcPr marL="62219" marR="62219" marT="0" marB="0"/>
                </a:tc>
              </a:tr>
              <a:tr h="560546">
                <a:tc>
                  <a:txBody>
                    <a:bodyPr/>
                    <a:lstStyle/>
                    <a:p>
                      <a:pPr algn="l">
                        <a:lnSpc>
                          <a:spcPct val="115000"/>
                        </a:lnSpc>
                        <a:spcAft>
                          <a:spcPts val="0"/>
                        </a:spcAft>
                      </a:pPr>
                      <a:r>
                        <a:rPr lang="es-EC" sz="1300">
                          <a:effectLst/>
                        </a:rPr>
                        <a:t>Dueño del Proceso</a:t>
                      </a:r>
                      <a:endParaRPr lang="es-EC" sz="1300">
                        <a:effectLst/>
                        <a:latin typeface="Calibri"/>
                        <a:ea typeface="Times New Roman"/>
                        <a:cs typeface="Times New Roman"/>
                      </a:endParaRPr>
                    </a:p>
                  </a:txBody>
                  <a:tcPr marL="62219" marR="62219" marT="0" marB="0"/>
                </a:tc>
                <a:tc gridSpan="2">
                  <a:txBody>
                    <a:bodyPr/>
                    <a:lstStyle/>
                    <a:p>
                      <a:pPr algn="ctr">
                        <a:lnSpc>
                          <a:spcPct val="115000"/>
                        </a:lnSpc>
                        <a:spcAft>
                          <a:spcPts val="0"/>
                        </a:spcAft>
                      </a:pPr>
                      <a:r>
                        <a:rPr lang="es-MX" sz="1300">
                          <a:effectLst/>
                        </a:rPr>
                        <a:t>Analista de Sistemas</a:t>
                      </a:r>
                      <a:r>
                        <a:rPr lang="es-EC" sz="1300">
                          <a:effectLst/>
                        </a:rPr>
                        <a:t> </a:t>
                      </a:r>
                      <a:endParaRPr lang="es-EC" sz="1300">
                        <a:effectLst/>
                        <a:latin typeface="Calibri"/>
                        <a:ea typeface="Times New Roman"/>
                        <a:cs typeface="Times New Roman"/>
                      </a:endParaRPr>
                    </a:p>
                  </a:txBody>
                  <a:tcPr marL="62219" marR="62219" marT="0" marB="0"/>
                </a:tc>
                <a:tc hMerge="1">
                  <a:txBody>
                    <a:bodyPr/>
                    <a:lstStyle/>
                    <a:p>
                      <a:endParaRPr lang="es-EC"/>
                    </a:p>
                  </a:txBody>
                  <a:tcPr/>
                </a:tc>
                <a:tc>
                  <a:txBody>
                    <a:bodyPr/>
                    <a:lstStyle/>
                    <a:p>
                      <a:pPr algn="ctr">
                        <a:lnSpc>
                          <a:spcPct val="115000"/>
                        </a:lnSpc>
                        <a:spcAft>
                          <a:spcPts val="0"/>
                        </a:spcAft>
                      </a:pPr>
                      <a:r>
                        <a:rPr lang="es-EC" sz="1300">
                          <a:effectLst/>
                        </a:rPr>
                        <a:t>&lt;Firma&gt;</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Responsable Proceso</a:t>
                      </a:r>
                      <a:endParaRPr lang="es-EC" sz="1300">
                        <a:effectLst/>
                        <a:latin typeface="Calibri"/>
                        <a:ea typeface="Times New Roman"/>
                        <a:cs typeface="Times New Roman"/>
                      </a:endParaRPr>
                    </a:p>
                  </a:txBody>
                  <a:tcPr marL="62219" marR="62219" marT="0" marB="0"/>
                </a:tc>
                <a:tc gridSpan="2">
                  <a:txBody>
                    <a:bodyPr/>
                    <a:lstStyle/>
                    <a:p>
                      <a:pPr algn="ctr">
                        <a:lnSpc>
                          <a:spcPct val="115000"/>
                        </a:lnSpc>
                        <a:spcAft>
                          <a:spcPts val="0"/>
                        </a:spcAft>
                      </a:pPr>
                      <a:r>
                        <a:rPr lang="es-MX" sz="1300">
                          <a:effectLst/>
                        </a:rPr>
                        <a:t>Supervisor de Analista de Sistemas</a:t>
                      </a:r>
                      <a:r>
                        <a:rPr lang="es-EC" sz="1300">
                          <a:effectLst/>
                        </a:rPr>
                        <a:t>  </a:t>
                      </a:r>
                      <a:endParaRPr lang="es-EC" sz="1300">
                        <a:effectLst/>
                        <a:latin typeface="Calibri"/>
                        <a:ea typeface="Times New Roman"/>
                        <a:cs typeface="Times New Roman"/>
                      </a:endParaRPr>
                    </a:p>
                  </a:txBody>
                  <a:tcPr marL="62219" marR="62219" marT="0" marB="0"/>
                </a:tc>
                <a:tc hMerge="1">
                  <a:txBody>
                    <a:bodyPr/>
                    <a:lstStyle/>
                    <a:p>
                      <a:endParaRPr lang="es-EC"/>
                    </a:p>
                  </a:txBody>
                  <a:tcPr/>
                </a:tc>
                <a:tc>
                  <a:txBody>
                    <a:bodyPr/>
                    <a:lstStyle/>
                    <a:p>
                      <a:pPr algn="ctr">
                        <a:lnSpc>
                          <a:spcPct val="115000"/>
                        </a:lnSpc>
                        <a:spcAft>
                          <a:spcPts val="0"/>
                        </a:spcAft>
                      </a:pPr>
                      <a:r>
                        <a:rPr lang="es-EC" sz="1300" dirty="0">
                          <a:effectLst/>
                        </a:rPr>
                        <a:t>&lt;Firma&gt;</a:t>
                      </a:r>
                      <a:endParaRPr lang="es-EC" sz="1300" dirty="0">
                        <a:effectLst/>
                        <a:latin typeface="Calibri"/>
                        <a:ea typeface="Times New Roman"/>
                        <a:cs typeface="Times New Roman"/>
                      </a:endParaRPr>
                    </a:p>
                  </a:txBody>
                  <a:tcPr marL="62219" marR="62219" marT="0" marB="0"/>
                </a:tc>
              </a:tr>
              <a:tr h="560546">
                <a:tc>
                  <a:txBody>
                    <a:bodyPr/>
                    <a:lstStyle/>
                    <a:p>
                      <a:pPr algn="l">
                        <a:lnSpc>
                          <a:spcPct val="115000"/>
                        </a:lnSpc>
                        <a:spcAft>
                          <a:spcPts val="0"/>
                        </a:spcAft>
                      </a:pPr>
                      <a:r>
                        <a:rPr lang="es-EC" sz="1300">
                          <a:effectLst/>
                        </a:rPr>
                        <a:t>Controlador</a:t>
                      </a:r>
                      <a:endParaRPr lang="es-EC" sz="1300">
                        <a:effectLst/>
                        <a:latin typeface="Calibri"/>
                        <a:ea typeface="Times New Roman"/>
                        <a:cs typeface="Times New Roman"/>
                      </a:endParaRPr>
                    </a:p>
                  </a:txBody>
                  <a:tcPr marL="62219" marR="62219" marT="0" marB="0"/>
                </a:tc>
                <a:tc gridSpan="2">
                  <a:txBody>
                    <a:bodyPr/>
                    <a:lstStyle/>
                    <a:p>
                      <a:pPr algn="ctr">
                        <a:lnSpc>
                          <a:spcPct val="115000"/>
                        </a:lnSpc>
                        <a:spcAft>
                          <a:spcPts val="0"/>
                        </a:spcAft>
                      </a:pPr>
                      <a:r>
                        <a:rPr lang="es-EC" sz="1300">
                          <a:effectLst/>
                        </a:rPr>
                        <a:t>Coordinador de Sistemas</a:t>
                      </a:r>
                      <a:endParaRPr lang="es-EC" sz="1300">
                        <a:effectLst/>
                        <a:latin typeface="Calibri"/>
                        <a:ea typeface="Times New Roman"/>
                        <a:cs typeface="Times New Roman"/>
                      </a:endParaRPr>
                    </a:p>
                  </a:txBody>
                  <a:tcPr marL="62219" marR="62219" marT="0" marB="0"/>
                </a:tc>
                <a:tc hMerge="1">
                  <a:txBody>
                    <a:bodyPr/>
                    <a:lstStyle/>
                    <a:p>
                      <a:endParaRPr lang="es-EC"/>
                    </a:p>
                  </a:txBody>
                  <a:tcPr/>
                </a:tc>
                <a:tc>
                  <a:txBody>
                    <a:bodyPr/>
                    <a:lstStyle/>
                    <a:p>
                      <a:pPr algn="ctr">
                        <a:lnSpc>
                          <a:spcPct val="115000"/>
                        </a:lnSpc>
                        <a:spcAft>
                          <a:spcPts val="0"/>
                        </a:spcAft>
                      </a:pPr>
                      <a:r>
                        <a:rPr lang="es-EC" sz="1300">
                          <a:effectLst/>
                        </a:rPr>
                        <a:t>&lt;Firma&gt;</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Cliente</a:t>
                      </a:r>
                      <a:endParaRPr lang="es-EC" sz="1300">
                        <a:effectLst/>
                        <a:latin typeface="Calibri"/>
                        <a:ea typeface="Times New Roman"/>
                        <a:cs typeface="Times New Roman"/>
                      </a:endParaRPr>
                    </a:p>
                  </a:txBody>
                  <a:tcPr marL="62219" marR="62219" marT="0" marB="0"/>
                </a:tc>
                <a:tc gridSpan="2">
                  <a:txBody>
                    <a:bodyPr/>
                    <a:lstStyle/>
                    <a:p>
                      <a:pPr algn="ctr">
                        <a:lnSpc>
                          <a:spcPct val="115000"/>
                        </a:lnSpc>
                        <a:spcAft>
                          <a:spcPts val="0"/>
                        </a:spcAft>
                      </a:pPr>
                      <a:r>
                        <a:rPr lang="es-EC" sz="1300">
                          <a:effectLst/>
                        </a:rPr>
                        <a:t>&lt;nombre&gt; </a:t>
                      </a:r>
                      <a:endParaRPr lang="es-EC" sz="1300">
                        <a:effectLst/>
                        <a:latin typeface="Calibri"/>
                        <a:ea typeface="Times New Roman"/>
                        <a:cs typeface="Times New Roman"/>
                      </a:endParaRPr>
                    </a:p>
                  </a:txBody>
                  <a:tcPr marL="62219" marR="62219" marT="0" marB="0"/>
                </a:tc>
                <a:tc hMerge="1">
                  <a:txBody>
                    <a:bodyPr/>
                    <a:lstStyle/>
                    <a:p>
                      <a:endParaRPr lang="es-EC"/>
                    </a:p>
                  </a:txBody>
                  <a:tcPr/>
                </a:tc>
                <a:tc>
                  <a:txBody>
                    <a:bodyPr/>
                    <a:lstStyle/>
                    <a:p>
                      <a:pPr algn="ctr">
                        <a:lnSpc>
                          <a:spcPct val="115000"/>
                        </a:lnSpc>
                        <a:spcAft>
                          <a:spcPts val="0"/>
                        </a:spcAft>
                      </a:pPr>
                      <a:r>
                        <a:rPr lang="es-EC" sz="1300">
                          <a:effectLst/>
                        </a:rPr>
                        <a:t>&lt;Firma&gt;</a:t>
                      </a:r>
                      <a:endParaRPr lang="es-EC" sz="1300">
                        <a:effectLst/>
                        <a:latin typeface="Calibri"/>
                        <a:ea typeface="Times New Roman"/>
                        <a:cs typeface="Times New Roman"/>
                      </a:endParaRPr>
                    </a:p>
                  </a:txBody>
                  <a:tcPr marL="62219" marR="62219" marT="0" marB="0"/>
                </a:tc>
              </a:tr>
              <a:tr h="284751">
                <a:tc>
                  <a:txBody>
                    <a:bodyPr/>
                    <a:lstStyle/>
                    <a:p>
                      <a:pPr algn="l">
                        <a:lnSpc>
                          <a:spcPct val="115000"/>
                        </a:lnSpc>
                        <a:spcAft>
                          <a:spcPts val="0"/>
                        </a:spcAft>
                      </a:pPr>
                      <a:r>
                        <a:rPr lang="es-EC" sz="1300">
                          <a:effectLst/>
                        </a:rPr>
                        <a:t>Proveedor </a:t>
                      </a:r>
                      <a:endParaRPr lang="es-EC" sz="1300">
                        <a:effectLst/>
                        <a:latin typeface="Calibri"/>
                        <a:ea typeface="Times New Roman"/>
                        <a:cs typeface="Times New Roman"/>
                      </a:endParaRPr>
                    </a:p>
                  </a:txBody>
                  <a:tcPr marL="62219" marR="62219" marT="0" marB="0"/>
                </a:tc>
                <a:tc gridSpan="2">
                  <a:txBody>
                    <a:bodyPr/>
                    <a:lstStyle/>
                    <a:p>
                      <a:pPr algn="ctr">
                        <a:lnSpc>
                          <a:spcPct val="115000"/>
                        </a:lnSpc>
                        <a:spcAft>
                          <a:spcPts val="0"/>
                        </a:spcAft>
                      </a:pPr>
                      <a:r>
                        <a:rPr lang="es-EC" sz="1300">
                          <a:effectLst/>
                        </a:rPr>
                        <a:t>&lt;nombre&gt; </a:t>
                      </a:r>
                      <a:endParaRPr lang="es-EC" sz="1300">
                        <a:effectLst/>
                        <a:latin typeface="Calibri"/>
                        <a:ea typeface="Times New Roman"/>
                        <a:cs typeface="Times New Roman"/>
                      </a:endParaRPr>
                    </a:p>
                  </a:txBody>
                  <a:tcPr marL="62219" marR="62219" marT="0" marB="0"/>
                </a:tc>
                <a:tc hMerge="1">
                  <a:txBody>
                    <a:bodyPr/>
                    <a:lstStyle/>
                    <a:p>
                      <a:endParaRPr lang="es-EC"/>
                    </a:p>
                  </a:txBody>
                  <a:tcPr/>
                </a:tc>
                <a:tc>
                  <a:txBody>
                    <a:bodyPr/>
                    <a:lstStyle/>
                    <a:p>
                      <a:pPr algn="ctr">
                        <a:lnSpc>
                          <a:spcPct val="115000"/>
                        </a:lnSpc>
                        <a:spcAft>
                          <a:spcPts val="0"/>
                        </a:spcAft>
                      </a:pPr>
                      <a:r>
                        <a:rPr lang="es-EC" sz="1300">
                          <a:effectLst/>
                        </a:rPr>
                        <a:t>&lt;Firma&gt;</a:t>
                      </a:r>
                      <a:endParaRPr lang="es-EC" sz="1300">
                        <a:effectLst/>
                        <a:latin typeface="Calibri"/>
                        <a:ea typeface="Times New Roman"/>
                        <a:cs typeface="Times New Roman"/>
                      </a:endParaRPr>
                    </a:p>
                  </a:txBody>
                  <a:tcPr marL="62219" marR="62219" marT="0" marB="0"/>
                </a:tc>
                <a:tc>
                  <a:txBody>
                    <a:bodyPr/>
                    <a:lstStyle/>
                    <a:p>
                      <a:pPr algn="l">
                        <a:lnSpc>
                          <a:spcPct val="115000"/>
                        </a:lnSpc>
                        <a:spcAft>
                          <a:spcPts val="0"/>
                        </a:spcAft>
                      </a:pPr>
                      <a:r>
                        <a:rPr lang="es-EC" sz="1300">
                          <a:effectLst/>
                        </a:rPr>
                        <a:t> </a:t>
                      </a:r>
                      <a:endParaRPr lang="es-EC" sz="1300">
                        <a:effectLst/>
                        <a:latin typeface="Calibri"/>
                        <a:ea typeface="Times New Roman"/>
                        <a:cs typeface="Times New Roman"/>
                      </a:endParaRPr>
                    </a:p>
                  </a:txBody>
                  <a:tcPr marL="62219" marR="62219" marT="0" marB="0"/>
                </a:tc>
                <a:tc gridSpan="2">
                  <a:txBody>
                    <a:bodyPr/>
                    <a:lstStyle/>
                    <a:p>
                      <a:pPr algn="ctr">
                        <a:lnSpc>
                          <a:spcPct val="115000"/>
                        </a:lnSpc>
                        <a:spcAft>
                          <a:spcPts val="0"/>
                        </a:spcAft>
                      </a:pPr>
                      <a:r>
                        <a:rPr lang="es-EC" sz="1300">
                          <a:effectLst/>
                        </a:rPr>
                        <a:t> </a:t>
                      </a:r>
                      <a:endParaRPr lang="es-EC" sz="1300">
                        <a:effectLst/>
                        <a:latin typeface="Calibri"/>
                        <a:ea typeface="Times New Roman"/>
                        <a:cs typeface="Times New Roman"/>
                      </a:endParaRPr>
                    </a:p>
                  </a:txBody>
                  <a:tcPr marL="62219" marR="62219" marT="0" marB="0"/>
                </a:tc>
                <a:tc hMerge="1">
                  <a:txBody>
                    <a:bodyPr/>
                    <a:lstStyle/>
                    <a:p>
                      <a:endParaRPr lang="es-EC"/>
                    </a:p>
                  </a:txBody>
                  <a:tcPr/>
                </a:tc>
                <a:tc>
                  <a:txBody>
                    <a:bodyPr/>
                    <a:lstStyle/>
                    <a:p>
                      <a:pPr algn="ctr">
                        <a:lnSpc>
                          <a:spcPct val="115000"/>
                        </a:lnSpc>
                        <a:spcAft>
                          <a:spcPts val="0"/>
                        </a:spcAft>
                      </a:pPr>
                      <a:r>
                        <a:rPr lang="es-EC" sz="1300" dirty="0">
                          <a:effectLst/>
                        </a:rPr>
                        <a:t> </a:t>
                      </a:r>
                      <a:endParaRPr lang="es-EC" sz="1300" dirty="0">
                        <a:effectLst/>
                        <a:latin typeface="Calibri"/>
                        <a:ea typeface="Times New Roman"/>
                        <a:cs typeface="Times New Roman"/>
                      </a:endParaRPr>
                    </a:p>
                  </a:txBody>
                  <a:tcPr marL="62219" marR="62219" marT="0" marB="0"/>
                </a:tc>
              </a:tr>
            </a:tbl>
          </a:graphicData>
        </a:graphic>
      </p:graphicFrame>
      <p:sp>
        <p:nvSpPr>
          <p:cNvPr id="5" name="Rectangle 1"/>
          <p:cNvSpPr>
            <a:spLocks noChangeArrowheads="1"/>
          </p:cNvSpPr>
          <p:nvPr/>
        </p:nvSpPr>
        <p:spPr bwMode="auto">
          <a:xfrm>
            <a:off x="457200" y="277971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40121027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20664745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sp>
        <p:nvSpPr>
          <p:cNvPr id="5" name="Rectangle 1"/>
          <p:cNvSpPr>
            <a:spLocks noChangeArrowheads="1"/>
          </p:cNvSpPr>
          <p:nvPr/>
        </p:nvSpPr>
        <p:spPr bwMode="auto">
          <a:xfrm>
            <a:off x="457200" y="277971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es-EC" smtClean="0">
              <a:solidFill>
                <a:srgbClr val="262626"/>
              </a:solidFill>
              <a:latin typeface="Arial" pitchFamily="34" charset="0"/>
              <a:cs typeface="Arial" pitchFamily="34" charset="0"/>
            </a:endParaRPr>
          </a:p>
        </p:txBody>
      </p:sp>
      <p:graphicFrame>
        <p:nvGraphicFramePr>
          <p:cNvPr id="7" name="6 Tabla"/>
          <p:cNvGraphicFramePr>
            <a:graphicFrameLocks noGrp="1"/>
          </p:cNvGraphicFramePr>
          <p:nvPr>
            <p:extLst>
              <p:ext uri="{D42A27DB-BD31-4B8C-83A1-F6EECF244321}">
                <p14:modId xmlns:p14="http://schemas.microsoft.com/office/powerpoint/2010/main" val="2141665892"/>
              </p:ext>
            </p:extLst>
          </p:nvPr>
        </p:nvGraphicFramePr>
        <p:xfrm>
          <a:off x="435371" y="908720"/>
          <a:ext cx="8640960" cy="4544652"/>
        </p:xfrm>
        <a:graphic>
          <a:graphicData uri="http://schemas.openxmlformats.org/drawingml/2006/table">
            <a:tbl>
              <a:tblPr firstRow="1" firstCol="1" bandRow="1">
                <a:tableStyleId>{E8B1032C-EA38-4F05-BA0D-38AFFFC7BED3}</a:tableStyleId>
              </a:tblPr>
              <a:tblGrid>
                <a:gridCol w="2232248"/>
                <a:gridCol w="2232248"/>
                <a:gridCol w="1296144"/>
                <a:gridCol w="803866"/>
                <a:gridCol w="134787"/>
                <a:gridCol w="1941667"/>
              </a:tblGrid>
              <a:tr h="208087">
                <a:tc gridSpan="6">
                  <a:txBody>
                    <a:bodyPr/>
                    <a:lstStyle/>
                    <a:p>
                      <a:pPr algn="ctr">
                        <a:lnSpc>
                          <a:spcPct val="115000"/>
                        </a:lnSpc>
                        <a:spcAft>
                          <a:spcPts val="0"/>
                        </a:spcAft>
                      </a:pPr>
                      <a:r>
                        <a:rPr lang="es-EC" sz="1200" dirty="0">
                          <a:effectLst/>
                        </a:rPr>
                        <a:t>FORMULARIO NO. 9. CUMPLIMIENTO DE FACTORES CRÍTICOS DE ÉXITO</a:t>
                      </a:r>
                      <a:endParaRPr lang="es-EC" sz="1400" dirty="0">
                        <a:effectLst/>
                        <a:latin typeface="Calibri"/>
                        <a:ea typeface="Times New Roman"/>
                        <a:cs typeface="Times New Roman"/>
                      </a:endParaRPr>
                    </a:p>
                  </a:txBody>
                  <a:tcPr marL="34830" marR="348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8087">
                <a:tc gridSpan="6">
                  <a:txBody>
                    <a:bodyPr/>
                    <a:lstStyle/>
                    <a:p>
                      <a:pPr algn="l">
                        <a:lnSpc>
                          <a:spcPct val="115000"/>
                        </a:lnSpc>
                        <a:spcAft>
                          <a:spcPts val="0"/>
                        </a:spcAft>
                      </a:pPr>
                      <a:r>
                        <a:rPr lang="es-EC" sz="1200" dirty="0">
                          <a:effectLst/>
                        </a:rPr>
                        <a:t> </a:t>
                      </a:r>
                      <a:endParaRPr lang="es-EC" sz="1400" dirty="0">
                        <a:effectLst/>
                        <a:latin typeface="Calibri"/>
                        <a:ea typeface="Times New Roman"/>
                        <a:cs typeface="Times New Roman"/>
                      </a:endParaRPr>
                    </a:p>
                  </a:txBody>
                  <a:tcPr marL="34830" marR="348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065709">
                <a:tc>
                  <a:txBody>
                    <a:bodyPr/>
                    <a:lstStyle/>
                    <a:p>
                      <a:pPr algn="l">
                        <a:lnSpc>
                          <a:spcPct val="115000"/>
                        </a:lnSpc>
                        <a:spcAft>
                          <a:spcPts val="0"/>
                        </a:spcAft>
                      </a:pPr>
                      <a:r>
                        <a:rPr lang="es-EC" sz="1200" dirty="0">
                          <a:effectLst/>
                        </a:rPr>
                        <a:t>Código de Proceso</a:t>
                      </a:r>
                      <a:endParaRPr lang="es-EC" sz="1400" dirty="0">
                        <a:effectLst/>
                        <a:latin typeface="Calibri"/>
                        <a:ea typeface="Times New Roman"/>
                        <a:cs typeface="Times New Roman"/>
                      </a:endParaRPr>
                    </a:p>
                  </a:txBody>
                  <a:tcPr marL="34830" marR="34830" marT="0" marB="0"/>
                </a:tc>
                <a:tc gridSpan="2">
                  <a:txBody>
                    <a:bodyPr/>
                    <a:lstStyle/>
                    <a:p>
                      <a:pPr algn="ctr">
                        <a:lnSpc>
                          <a:spcPct val="115000"/>
                        </a:lnSpc>
                        <a:spcAft>
                          <a:spcPts val="0"/>
                        </a:spcAft>
                      </a:pPr>
                      <a:r>
                        <a:rPr lang="es-EC" sz="1200" dirty="0">
                          <a:effectLst/>
                        </a:rPr>
                        <a:t>AI1 </a:t>
                      </a:r>
                      <a:endParaRPr lang="es-EC" sz="1400" dirty="0">
                        <a:effectLst/>
                        <a:latin typeface="Calibri"/>
                        <a:ea typeface="Times New Roman"/>
                        <a:cs typeface="Times New Roman"/>
                      </a:endParaRPr>
                    </a:p>
                  </a:txBody>
                  <a:tcPr marL="34830" marR="34830" marT="0" marB="0"/>
                </a:tc>
                <a:tc hMerge="1">
                  <a:txBody>
                    <a:bodyPr/>
                    <a:lstStyle/>
                    <a:p>
                      <a:endParaRPr lang="es-EC"/>
                    </a:p>
                  </a:txBody>
                  <a:tcPr/>
                </a:tc>
                <a:tc>
                  <a:txBody>
                    <a:bodyPr/>
                    <a:lstStyle/>
                    <a:p>
                      <a:pPr algn="ctr">
                        <a:lnSpc>
                          <a:spcPct val="115000"/>
                        </a:lnSpc>
                        <a:spcAft>
                          <a:spcPts val="0"/>
                        </a:spcAft>
                      </a:pPr>
                      <a:r>
                        <a:rPr lang="es-EC" sz="1200">
                          <a:effectLst/>
                        </a:rPr>
                        <a:t>Nombre del Proceso</a:t>
                      </a:r>
                      <a:endParaRPr lang="es-EC" sz="1400">
                        <a:effectLst/>
                        <a:latin typeface="Calibri"/>
                        <a:ea typeface="Times New Roman"/>
                        <a:cs typeface="Times New Roman"/>
                      </a:endParaRPr>
                    </a:p>
                  </a:txBody>
                  <a:tcPr marL="34830" marR="34830" marT="0" marB="0"/>
                </a:tc>
                <a:tc gridSpan="2">
                  <a:txBody>
                    <a:bodyPr/>
                    <a:lstStyle/>
                    <a:p>
                      <a:pPr algn="ctr">
                        <a:lnSpc>
                          <a:spcPct val="115000"/>
                        </a:lnSpc>
                        <a:spcAft>
                          <a:spcPts val="0"/>
                        </a:spcAft>
                      </a:pPr>
                      <a:r>
                        <a:rPr lang="es-MX" sz="1200">
                          <a:effectLst/>
                        </a:rPr>
                        <a:t>Identificar Soluciones Automatizadas</a:t>
                      </a:r>
                      <a:r>
                        <a:rPr lang="es-EC" sz="1200">
                          <a:effectLst/>
                        </a:rPr>
                        <a:t> </a:t>
                      </a:r>
                      <a:r>
                        <a:rPr lang="es-MX" sz="1200">
                          <a:effectLst/>
                        </a:rPr>
                        <a:t>  </a:t>
                      </a:r>
                      <a:r>
                        <a:rPr lang="es-EC" sz="1200">
                          <a:effectLst/>
                        </a:rPr>
                        <a:t>  </a:t>
                      </a:r>
                      <a:endParaRPr lang="es-EC" sz="1400">
                        <a:effectLst/>
                        <a:latin typeface="Calibri"/>
                        <a:ea typeface="Times New Roman"/>
                        <a:cs typeface="Times New Roman"/>
                      </a:endParaRPr>
                    </a:p>
                  </a:txBody>
                  <a:tcPr marL="34830" marR="34830" marT="0" marB="0"/>
                </a:tc>
                <a:tc hMerge="1">
                  <a:txBody>
                    <a:bodyPr/>
                    <a:lstStyle/>
                    <a:p>
                      <a:endParaRPr lang="es-EC"/>
                    </a:p>
                  </a:txBody>
                  <a:tcPr/>
                </a:tc>
              </a:tr>
              <a:tr h="208087">
                <a:tc>
                  <a:txBody>
                    <a:bodyPr/>
                    <a:lstStyle/>
                    <a:p>
                      <a:pPr algn="l">
                        <a:lnSpc>
                          <a:spcPct val="115000"/>
                        </a:lnSpc>
                        <a:spcAft>
                          <a:spcPts val="0"/>
                        </a:spcAft>
                      </a:pPr>
                      <a:r>
                        <a:rPr lang="es-EC" sz="1200">
                          <a:effectLst/>
                        </a:rPr>
                        <a:t>Fecha última actualización</a:t>
                      </a:r>
                      <a:endParaRPr lang="es-EC" sz="1400">
                        <a:effectLst/>
                        <a:latin typeface="Calibri"/>
                        <a:ea typeface="Times New Roman"/>
                        <a:cs typeface="Times New Roman"/>
                      </a:endParaRPr>
                    </a:p>
                  </a:txBody>
                  <a:tcPr marL="34830" marR="34830" marT="0" marB="0"/>
                </a:tc>
                <a:tc gridSpan="5">
                  <a:txBody>
                    <a:bodyPr/>
                    <a:lstStyle/>
                    <a:p>
                      <a:pPr algn="ctr">
                        <a:lnSpc>
                          <a:spcPct val="115000"/>
                        </a:lnSpc>
                        <a:spcAft>
                          <a:spcPts val="0"/>
                        </a:spcAft>
                      </a:pPr>
                      <a:r>
                        <a:rPr lang="es-EC" sz="1200">
                          <a:effectLst/>
                        </a:rPr>
                        <a:t>02-08-2012 </a:t>
                      </a:r>
                      <a:endParaRPr lang="es-EC" sz="1400">
                        <a:effectLst/>
                        <a:latin typeface="Calibri"/>
                        <a:ea typeface="Times New Roman"/>
                        <a:cs typeface="Times New Roman"/>
                      </a:endParaRPr>
                    </a:p>
                  </a:txBody>
                  <a:tcPr marL="34830" marR="348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208087">
                <a:tc>
                  <a:txBody>
                    <a:bodyPr/>
                    <a:lstStyle/>
                    <a:p>
                      <a:pPr algn="l">
                        <a:lnSpc>
                          <a:spcPct val="115000"/>
                        </a:lnSpc>
                        <a:spcAft>
                          <a:spcPts val="0"/>
                        </a:spcAft>
                      </a:pPr>
                      <a:r>
                        <a:rPr lang="es-EC" sz="1200">
                          <a:effectLst/>
                        </a:rPr>
                        <a:t>Elaborado por</a:t>
                      </a:r>
                      <a:endParaRPr lang="es-EC" sz="1400">
                        <a:effectLst/>
                        <a:latin typeface="Calibri"/>
                        <a:ea typeface="Times New Roman"/>
                        <a:cs typeface="Times New Roman"/>
                      </a:endParaRPr>
                    </a:p>
                  </a:txBody>
                  <a:tcPr marL="34830" marR="34830" marT="0" marB="0"/>
                </a:tc>
                <a:tc gridSpan="5">
                  <a:txBody>
                    <a:bodyPr/>
                    <a:lstStyle/>
                    <a:p>
                      <a:pPr algn="ctr">
                        <a:lnSpc>
                          <a:spcPct val="115000"/>
                        </a:lnSpc>
                        <a:spcAft>
                          <a:spcPts val="0"/>
                        </a:spcAft>
                      </a:pPr>
                      <a:r>
                        <a:rPr lang="es-MX" sz="1200">
                          <a:effectLst/>
                        </a:rPr>
                        <a:t>Supervisor de Analista de Sistemas</a:t>
                      </a:r>
                      <a:r>
                        <a:rPr lang="es-EC" sz="1200">
                          <a:effectLst/>
                        </a:rPr>
                        <a:t> </a:t>
                      </a:r>
                      <a:endParaRPr lang="es-EC" sz="1400">
                        <a:effectLst/>
                        <a:latin typeface="Calibri"/>
                        <a:ea typeface="Times New Roman"/>
                        <a:cs typeface="Times New Roman"/>
                      </a:endParaRPr>
                    </a:p>
                  </a:txBody>
                  <a:tcPr marL="34830" marR="3483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337387">
                <a:tc>
                  <a:txBody>
                    <a:bodyPr/>
                    <a:lstStyle/>
                    <a:p>
                      <a:pPr algn="l">
                        <a:lnSpc>
                          <a:spcPct val="115000"/>
                        </a:lnSpc>
                        <a:spcAft>
                          <a:spcPts val="0"/>
                        </a:spcAft>
                      </a:pPr>
                      <a:r>
                        <a:rPr lang="es-EC" sz="1200" dirty="0">
                          <a:effectLst/>
                        </a:rPr>
                        <a:t>Nombre Factor Crítico de Éxito</a:t>
                      </a:r>
                      <a:endParaRPr lang="es-EC" sz="1400" dirty="0">
                        <a:effectLst/>
                        <a:latin typeface="Calibri"/>
                        <a:ea typeface="Times New Roman"/>
                        <a:cs typeface="Times New Roman"/>
                      </a:endParaRPr>
                    </a:p>
                  </a:txBody>
                  <a:tcPr marL="34830" marR="34830" marT="0" marB="0"/>
                </a:tc>
                <a:tc>
                  <a:txBody>
                    <a:bodyPr/>
                    <a:lstStyle/>
                    <a:p>
                      <a:pPr algn="ctr">
                        <a:lnSpc>
                          <a:spcPct val="115000"/>
                        </a:lnSpc>
                        <a:spcAft>
                          <a:spcPts val="0"/>
                        </a:spcAft>
                      </a:pPr>
                      <a:r>
                        <a:rPr lang="es-EC" sz="1200">
                          <a:effectLst/>
                        </a:rPr>
                        <a:t>Cumplimiento del Factor</a:t>
                      </a:r>
                      <a:endParaRPr lang="es-EC" sz="1400">
                        <a:effectLst/>
                        <a:latin typeface="Calibri"/>
                        <a:ea typeface="Times New Roman"/>
                        <a:cs typeface="Times New Roman"/>
                      </a:endParaRPr>
                    </a:p>
                  </a:txBody>
                  <a:tcPr marL="34830" marR="34830" marT="0" marB="0"/>
                </a:tc>
                <a:tc gridSpan="3">
                  <a:txBody>
                    <a:bodyPr/>
                    <a:lstStyle/>
                    <a:p>
                      <a:pPr algn="ctr">
                        <a:lnSpc>
                          <a:spcPct val="115000"/>
                        </a:lnSpc>
                        <a:spcAft>
                          <a:spcPts val="0"/>
                        </a:spcAft>
                      </a:pPr>
                      <a:r>
                        <a:rPr lang="es-EC" sz="1200" dirty="0">
                          <a:effectLst/>
                        </a:rPr>
                        <a:t>Actividades, Tareas y Documentos que lo implementan</a:t>
                      </a:r>
                      <a:endParaRPr lang="es-EC" sz="1400" dirty="0">
                        <a:effectLst/>
                        <a:latin typeface="Calibri"/>
                        <a:ea typeface="Times New Roman"/>
                        <a:cs typeface="Times New Roman"/>
                      </a:endParaRPr>
                    </a:p>
                  </a:txBody>
                  <a:tcPr marL="34830" marR="34830" marT="0" marB="0"/>
                </a:tc>
                <a:tc hMerge="1">
                  <a:txBody>
                    <a:bodyPr/>
                    <a:lstStyle/>
                    <a:p>
                      <a:pPr algn="ctr">
                        <a:lnSpc>
                          <a:spcPct val="115000"/>
                        </a:lnSpc>
                        <a:spcAft>
                          <a:spcPts val="0"/>
                        </a:spcAft>
                      </a:pPr>
                      <a:endParaRPr lang="es-EC" sz="1400">
                        <a:effectLst/>
                        <a:latin typeface="Calibri"/>
                        <a:ea typeface="Times New Roman"/>
                        <a:cs typeface="Times New Roman"/>
                      </a:endParaRPr>
                    </a:p>
                  </a:txBody>
                  <a:tcPr marL="34830" marR="34830" marT="0" marB="0"/>
                </a:tc>
                <a:tc hMerge="1">
                  <a:txBody>
                    <a:bodyPr/>
                    <a:lstStyle/>
                    <a:p>
                      <a:endParaRPr lang="es-EC"/>
                    </a:p>
                  </a:txBody>
                  <a:tcPr/>
                </a:tc>
                <a:tc>
                  <a:txBody>
                    <a:bodyPr/>
                    <a:lstStyle/>
                    <a:p>
                      <a:pPr algn="ctr">
                        <a:lnSpc>
                          <a:spcPct val="115000"/>
                        </a:lnSpc>
                        <a:spcAft>
                          <a:spcPts val="0"/>
                        </a:spcAft>
                      </a:pPr>
                      <a:r>
                        <a:rPr lang="es-EC" sz="1200">
                          <a:effectLst/>
                        </a:rPr>
                        <a:t>fecha de próxima revisión</a:t>
                      </a:r>
                      <a:endParaRPr lang="es-EC" sz="1400">
                        <a:effectLst/>
                        <a:latin typeface="Calibri"/>
                        <a:ea typeface="Times New Roman"/>
                        <a:cs typeface="Times New Roman"/>
                      </a:endParaRPr>
                    </a:p>
                  </a:txBody>
                  <a:tcPr marL="34830" marR="34830" marT="0" marB="0"/>
                </a:tc>
              </a:tr>
              <a:tr h="650154">
                <a:tc>
                  <a:txBody>
                    <a:bodyPr/>
                    <a:lstStyle/>
                    <a:p>
                      <a:pPr algn="l">
                        <a:lnSpc>
                          <a:spcPct val="115000"/>
                        </a:lnSpc>
                        <a:spcAft>
                          <a:spcPts val="0"/>
                        </a:spcAft>
                      </a:pPr>
                      <a:r>
                        <a:rPr lang="es-EC" sz="1200" dirty="0">
                          <a:effectLst/>
                        </a:rPr>
                        <a:t> Existe un buen conocimiento de las soluciones disponibles en el Mercado.</a:t>
                      </a:r>
                      <a:endParaRPr lang="es-EC" sz="1400" dirty="0">
                        <a:effectLst/>
                        <a:latin typeface="Calibri"/>
                        <a:ea typeface="Times New Roman"/>
                        <a:cs typeface="Times New Roman"/>
                      </a:endParaRPr>
                    </a:p>
                  </a:txBody>
                  <a:tcPr marL="34830" marR="34830" marT="0" marB="0"/>
                </a:tc>
                <a:tc>
                  <a:txBody>
                    <a:bodyPr/>
                    <a:lstStyle/>
                    <a:p>
                      <a:pPr algn="ctr">
                        <a:lnSpc>
                          <a:spcPct val="115000"/>
                        </a:lnSpc>
                        <a:spcAft>
                          <a:spcPts val="0"/>
                        </a:spcAft>
                      </a:pPr>
                      <a:r>
                        <a:rPr lang="es-EC" sz="1200">
                          <a:effectLst/>
                        </a:rPr>
                        <a:t>SI __NO__</a:t>
                      </a:r>
                      <a:endParaRPr lang="es-EC" sz="1400">
                        <a:effectLst/>
                        <a:latin typeface="Calibri"/>
                        <a:ea typeface="Times New Roman"/>
                        <a:cs typeface="Times New Roman"/>
                      </a:endParaRPr>
                    </a:p>
                  </a:txBody>
                  <a:tcPr marL="34830" marR="34830" marT="0" marB="0"/>
                </a:tc>
                <a:tc gridSpan="3">
                  <a:txBody>
                    <a:bodyPr/>
                    <a:lstStyle/>
                    <a:p>
                      <a:pPr algn="ctr">
                        <a:lnSpc>
                          <a:spcPct val="115000"/>
                        </a:lnSpc>
                        <a:spcAft>
                          <a:spcPts val="0"/>
                        </a:spcAft>
                      </a:pPr>
                      <a:r>
                        <a:rPr lang="es-EC" sz="1200">
                          <a:effectLst/>
                        </a:rPr>
                        <a:t> </a:t>
                      </a:r>
                      <a:endParaRPr lang="es-EC" sz="1400">
                        <a:effectLst/>
                        <a:latin typeface="Calibri"/>
                        <a:ea typeface="Times New Roman"/>
                        <a:cs typeface="Times New Roman"/>
                      </a:endParaRPr>
                    </a:p>
                  </a:txBody>
                  <a:tcPr marL="34830" marR="34830" marT="0" marB="0"/>
                </a:tc>
                <a:tc hMerge="1">
                  <a:txBody>
                    <a:bodyPr/>
                    <a:lstStyle/>
                    <a:p>
                      <a:pPr algn="ctr">
                        <a:lnSpc>
                          <a:spcPct val="115000"/>
                        </a:lnSpc>
                        <a:spcAft>
                          <a:spcPts val="0"/>
                        </a:spcAft>
                      </a:pPr>
                      <a:endParaRPr lang="es-EC" sz="1400">
                        <a:effectLst/>
                        <a:latin typeface="Calibri"/>
                        <a:ea typeface="Times New Roman"/>
                        <a:cs typeface="Times New Roman"/>
                      </a:endParaRPr>
                    </a:p>
                  </a:txBody>
                  <a:tcPr marL="34830" marR="34830" marT="0" marB="0"/>
                </a:tc>
                <a:tc hMerge="1">
                  <a:txBody>
                    <a:bodyPr/>
                    <a:lstStyle/>
                    <a:p>
                      <a:endParaRPr lang="es-EC"/>
                    </a:p>
                  </a:txBody>
                  <a:tcPr/>
                </a:tc>
                <a:tc>
                  <a:txBody>
                    <a:bodyPr/>
                    <a:lstStyle/>
                    <a:p>
                      <a:pPr algn="ctr">
                        <a:lnSpc>
                          <a:spcPct val="115000"/>
                        </a:lnSpc>
                        <a:spcAft>
                          <a:spcPts val="0"/>
                        </a:spcAft>
                      </a:pPr>
                      <a:r>
                        <a:rPr lang="es-EC" sz="1200">
                          <a:effectLst/>
                        </a:rPr>
                        <a:t> </a:t>
                      </a:r>
                      <a:endParaRPr lang="es-EC" sz="1400">
                        <a:effectLst/>
                        <a:latin typeface="Calibri"/>
                        <a:ea typeface="Times New Roman"/>
                        <a:cs typeface="Times New Roman"/>
                      </a:endParaRPr>
                    </a:p>
                  </a:txBody>
                  <a:tcPr marL="34830" marR="34830" marT="0" marB="0"/>
                </a:tc>
              </a:tr>
              <a:tr h="650154">
                <a:tc>
                  <a:txBody>
                    <a:bodyPr/>
                    <a:lstStyle/>
                    <a:p>
                      <a:pPr algn="l">
                        <a:lnSpc>
                          <a:spcPct val="115000"/>
                        </a:lnSpc>
                        <a:spcAft>
                          <a:spcPts val="0"/>
                        </a:spcAft>
                      </a:pPr>
                      <a:r>
                        <a:rPr lang="es-EC" sz="1200">
                          <a:effectLst/>
                        </a:rPr>
                        <a:t> Criterios para opciones de desarrollo, y compra de soluciones están definidos.</a:t>
                      </a:r>
                      <a:endParaRPr lang="es-EC" sz="1400">
                        <a:effectLst/>
                        <a:latin typeface="Calibri"/>
                        <a:ea typeface="Times New Roman"/>
                        <a:cs typeface="Times New Roman"/>
                      </a:endParaRPr>
                    </a:p>
                  </a:txBody>
                  <a:tcPr marL="34830" marR="34830" marT="0" marB="0"/>
                </a:tc>
                <a:tc>
                  <a:txBody>
                    <a:bodyPr/>
                    <a:lstStyle/>
                    <a:p>
                      <a:pPr algn="ctr">
                        <a:lnSpc>
                          <a:spcPct val="115000"/>
                        </a:lnSpc>
                        <a:spcAft>
                          <a:spcPts val="0"/>
                        </a:spcAft>
                      </a:pPr>
                      <a:r>
                        <a:rPr lang="es-EC" sz="1200">
                          <a:effectLst/>
                        </a:rPr>
                        <a:t>SI __NO__</a:t>
                      </a:r>
                      <a:endParaRPr lang="es-EC" sz="1400">
                        <a:effectLst/>
                        <a:latin typeface="Calibri"/>
                        <a:ea typeface="Times New Roman"/>
                        <a:cs typeface="Times New Roman"/>
                      </a:endParaRPr>
                    </a:p>
                  </a:txBody>
                  <a:tcPr marL="34830" marR="34830" marT="0" marB="0"/>
                </a:tc>
                <a:tc gridSpan="3">
                  <a:txBody>
                    <a:bodyPr/>
                    <a:lstStyle/>
                    <a:p>
                      <a:pPr algn="ctr">
                        <a:lnSpc>
                          <a:spcPct val="115000"/>
                        </a:lnSpc>
                        <a:spcAft>
                          <a:spcPts val="0"/>
                        </a:spcAft>
                      </a:pPr>
                      <a:r>
                        <a:rPr lang="es-EC" sz="1200">
                          <a:effectLst/>
                        </a:rPr>
                        <a:t> </a:t>
                      </a:r>
                      <a:endParaRPr lang="es-EC" sz="1400">
                        <a:effectLst/>
                        <a:latin typeface="Calibri"/>
                        <a:ea typeface="Times New Roman"/>
                        <a:cs typeface="Times New Roman"/>
                      </a:endParaRPr>
                    </a:p>
                  </a:txBody>
                  <a:tcPr marL="34830" marR="34830" marT="0" marB="0"/>
                </a:tc>
                <a:tc hMerge="1">
                  <a:txBody>
                    <a:bodyPr/>
                    <a:lstStyle/>
                    <a:p>
                      <a:pPr algn="ctr">
                        <a:lnSpc>
                          <a:spcPct val="115000"/>
                        </a:lnSpc>
                        <a:spcAft>
                          <a:spcPts val="0"/>
                        </a:spcAft>
                      </a:pPr>
                      <a:endParaRPr lang="es-EC" sz="1400">
                        <a:effectLst/>
                        <a:latin typeface="Calibri"/>
                        <a:ea typeface="Times New Roman"/>
                        <a:cs typeface="Times New Roman"/>
                      </a:endParaRPr>
                    </a:p>
                  </a:txBody>
                  <a:tcPr marL="34830" marR="34830" marT="0" marB="0"/>
                </a:tc>
                <a:tc hMerge="1">
                  <a:txBody>
                    <a:bodyPr/>
                    <a:lstStyle/>
                    <a:p>
                      <a:endParaRPr lang="es-EC"/>
                    </a:p>
                  </a:txBody>
                  <a:tcPr/>
                </a:tc>
                <a:tc>
                  <a:txBody>
                    <a:bodyPr/>
                    <a:lstStyle/>
                    <a:p>
                      <a:pPr algn="ctr">
                        <a:lnSpc>
                          <a:spcPct val="115000"/>
                        </a:lnSpc>
                        <a:spcAft>
                          <a:spcPts val="0"/>
                        </a:spcAft>
                      </a:pPr>
                      <a:r>
                        <a:rPr lang="es-EC" sz="1200" dirty="0">
                          <a:effectLst/>
                        </a:rPr>
                        <a:t> </a:t>
                      </a:r>
                      <a:endParaRPr lang="es-EC" sz="1400" dirty="0">
                        <a:effectLst/>
                        <a:latin typeface="Calibri"/>
                        <a:ea typeface="Times New Roman"/>
                        <a:cs typeface="Times New Roman"/>
                      </a:endParaRPr>
                    </a:p>
                  </a:txBody>
                  <a:tcPr marL="34830" marR="34830" marT="0" marB="0"/>
                </a:tc>
              </a:tr>
            </a:tbl>
          </a:graphicData>
        </a:graphic>
      </p:graphicFrame>
      <p:sp>
        <p:nvSpPr>
          <p:cNvPr id="10" name="9 CuadroTexto"/>
          <p:cNvSpPr txBox="1"/>
          <p:nvPr/>
        </p:nvSpPr>
        <p:spPr>
          <a:xfrm>
            <a:off x="179512" y="5444470"/>
            <a:ext cx="4012164" cy="369332"/>
          </a:xfrm>
          <a:prstGeom prst="rect">
            <a:avLst/>
          </a:prstGeom>
          <a:noFill/>
        </p:spPr>
        <p:txBody>
          <a:bodyPr wrap="square" rtlCol="0">
            <a:spAutoFit/>
          </a:bodyPr>
          <a:lstStyle/>
          <a:p>
            <a:r>
              <a:rPr lang="es-EC" b="1" dirty="0" smtClean="0">
                <a:solidFill>
                  <a:srgbClr val="262626"/>
                </a:solidFill>
              </a:rPr>
              <a:t>Continúa…</a:t>
            </a:r>
            <a:endParaRPr lang="es-EC" b="1" dirty="0">
              <a:solidFill>
                <a:srgbClr val="262626"/>
              </a:solidFill>
            </a:endParaRPr>
          </a:p>
        </p:txBody>
      </p:sp>
    </p:spTree>
    <p:extLst>
      <p:ext uri="{BB962C8B-B14F-4D97-AF65-F5344CB8AC3E}">
        <p14:creationId xmlns:p14="http://schemas.microsoft.com/office/powerpoint/2010/main" val="346121453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80560919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13" name="Rectangle 6"/>
          <p:cNvSpPr>
            <a:spLocks noChangeArrowheads="1"/>
          </p:cNvSpPr>
          <p:nvPr/>
        </p:nvSpPr>
        <p:spPr bwMode="auto">
          <a:xfrm>
            <a:off x="1735138" y="230822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r>
              <a:rPr lang="es-EC" smtClean="0">
                <a:solidFill>
                  <a:srgbClr val="262626"/>
                </a:solidFill>
                <a:latin typeface="Arial" pitchFamily="34" charset="0"/>
                <a:cs typeface="Arial" pitchFamily="34" charset="0"/>
              </a:rPr>
              <a:t/>
            </a:r>
            <a:br>
              <a:rPr lang="es-EC" smtClean="0">
                <a:solidFill>
                  <a:srgbClr val="262626"/>
                </a:solidFill>
                <a:latin typeface="Arial" pitchFamily="34" charset="0"/>
                <a:cs typeface="Arial" pitchFamily="34" charset="0"/>
              </a:rPr>
            </a:br>
            <a:endParaRPr lang="es-EC" smtClean="0">
              <a:solidFill>
                <a:srgbClr val="262626"/>
              </a:solidFill>
              <a:latin typeface="Arial" pitchFamily="34" charset="0"/>
              <a:cs typeface="Arial" pitchFamily="34" charset="0"/>
            </a:endParaRPr>
          </a:p>
        </p:txBody>
      </p:sp>
      <p:sp>
        <p:nvSpPr>
          <p:cNvPr id="5" name="Rectangle 1"/>
          <p:cNvSpPr>
            <a:spLocks noChangeArrowheads="1"/>
          </p:cNvSpPr>
          <p:nvPr/>
        </p:nvSpPr>
        <p:spPr bwMode="auto">
          <a:xfrm>
            <a:off x="457200" y="277971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fontAlgn="base">
              <a:spcBef>
                <a:spcPct val="0"/>
              </a:spcBef>
              <a:spcAft>
                <a:spcPct val="0"/>
              </a:spcAft>
            </a:pPr>
            <a:endParaRPr lang="es-EC" smtClean="0">
              <a:solidFill>
                <a:srgbClr val="262626"/>
              </a:solidFill>
              <a:latin typeface="Arial" pitchFamily="34" charset="0"/>
              <a:cs typeface="Arial" pitchFamily="34" charset="0"/>
            </a:endParaRPr>
          </a:p>
        </p:txBody>
      </p:sp>
      <p:graphicFrame>
        <p:nvGraphicFramePr>
          <p:cNvPr id="4" name="3 Tabla"/>
          <p:cNvGraphicFramePr>
            <a:graphicFrameLocks noGrp="1"/>
          </p:cNvGraphicFramePr>
          <p:nvPr>
            <p:extLst>
              <p:ext uri="{D42A27DB-BD31-4B8C-83A1-F6EECF244321}">
                <p14:modId xmlns:p14="http://schemas.microsoft.com/office/powerpoint/2010/main" val="2192203947"/>
              </p:ext>
            </p:extLst>
          </p:nvPr>
        </p:nvGraphicFramePr>
        <p:xfrm>
          <a:off x="107504" y="1203290"/>
          <a:ext cx="8856983" cy="3628145"/>
        </p:xfrm>
        <a:graphic>
          <a:graphicData uri="http://schemas.openxmlformats.org/drawingml/2006/table">
            <a:tbl>
              <a:tblPr firstRow="1" firstCol="1" bandRow="1">
                <a:tableStyleId>{E8B1032C-EA38-4F05-BA0D-38AFFFC7BED3}</a:tableStyleId>
              </a:tblPr>
              <a:tblGrid>
                <a:gridCol w="3103020"/>
                <a:gridCol w="1865532"/>
                <a:gridCol w="1080120"/>
                <a:gridCol w="1008112"/>
                <a:gridCol w="857574"/>
                <a:gridCol w="107517"/>
                <a:gridCol w="835108"/>
              </a:tblGrid>
              <a:tr h="236314">
                <a:tc gridSpan="7">
                  <a:txBody>
                    <a:bodyPr/>
                    <a:lstStyle/>
                    <a:p>
                      <a:pPr algn="ctr">
                        <a:lnSpc>
                          <a:spcPct val="115000"/>
                        </a:lnSpc>
                        <a:spcAft>
                          <a:spcPts val="0"/>
                        </a:spcAft>
                      </a:pPr>
                      <a:r>
                        <a:rPr lang="es-EC" sz="1400" dirty="0">
                          <a:effectLst/>
                        </a:rPr>
                        <a:t>FORMULARIO NO. 9. CUMPLIMIENTO DE FACTORES CRÍTICOS DE ÉXITO</a:t>
                      </a:r>
                      <a:endParaRPr lang="es-EC" sz="1400" dirty="0">
                        <a:effectLst/>
                        <a:latin typeface="Calibri"/>
                        <a:ea typeface="Times New Roman"/>
                        <a:cs typeface="Times New Roman"/>
                      </a:endParaRPr>
                    </a:p>
                  </a:txBody>
                  <a:tcPr marL="41650" marR="41650" marT="0" marB="0"/>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738350">
                <a:tc>
                  <a:txBody>
                    <a:bodyPr/>
                    <a:lstStyle/>
                    <a:p>
                      <a:pPr algn="l">
                        <a:lnSpc>
                          <a:spcPct val="115000"/>
                        </a:lnSpc>
                        <a:spcAft>
                          <a:spcPts val="0"/>
                        </a:spcAft>
                      </a:pPr>
                      <a:r>
                        <a:rPr lang="es-EC" sz="1400" dirty="0">
                          <a:effectLst/>
                        </a:rPr>
                        <a:t>Requerimientos de seguridad y control son considerados para la selección de una solución.</a:t>
                      </a:r>
                      <a:endParaRPr lang="es-EC" sz="1400" dirty="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a:effectLst/>
                        </a:rPr>
                        <a:t>SI __NO__</a:t>
                      </a:r>
                      <a:endParaRPr lang="es-EC" sz="1400">
                        <a:effectLst/>
                        <a:latin typeface="Calibri"/>
                        <a:ea typeface="Times New Roman"/>
                        <a:cs typeface="Times New Roman"/>
                      </a:endParaRPr>
                    </a:p>
                  </a:txBody>
                  <a:tcPr marL="41650" marR="41650" marT="0" marB="0"/>
                </a:tc>
                <a:tc gridSpan="3">
                  <a:txBody>
                    <a:bodyPr/>
                    <a:lstStyle/>
                    <a:p>
                      <a:pPr algn="ctr">
                        <a:lnSpc>
                          <a:spcPct val="115000"/>
                        </a:lnSpc>
                        <a:spcAft>
                          <a:spcPts val="0"/>
                        </a:spcAft>
                      </a:pPr>
                      <a:r>
                        <a:rPr lang="es-EC" sz="1400">
                          <a:effectLst/>
                        </a:rPr>
                        <a:t> </a:t>
                      </a:r>
                      <a:endParaRPr lang="es-EC" sz="1400">
                        <a:effectLst/>
                        <a:latin typeface="Calibri"/>
                        <a:ea typeface="Times New Roman"/>
                        <a:cs typeface="Times New Roman"/>
                      </a:endParaRPr>
                    </a:p>
                  </a:txBody>
                  <a:tcPr marL="41650" marR="41650" marT="0" marB="0"/>
                </a:tc>
                <a:tc hMerge="1">
                  <a:txBody>
                    <a:bodyPr/>
                    <a:lstStyle/>
                    <a:p>
                      <a:endParaRPr lang="es-EC"/>
                    </a:p>
                  </a:txBody>
                  <a:tcPr/>
                </a:tc>
                <a:tc hMerge="1">
                  <a:txBody>
                    <a:bodyPr/>
                    <a:lstStyle/>
                    <a:p>
                      <a:endParaRPr lang="es-EC"/>
                    </a:p>
                  </a:txBody>
                  <a:tcPr/>
                </a:tc>
                <a:tc gridSpan="2">
                  <a:txBody>
                    <a:bodyPr/>
                    <a:lstStyle/>
                    <a:p>
                      <a:pPr algn="ctr">
                        <a:lnSpc>
                          <a:spcPct val="115000"/>
                        </a:lnSpc>
                        <a:spcAft>
                          <a:spcPts val="0"/>
                        </a:spcAft>
                      </a:pPr>
                      <a:r>
                        <a:rPr lang="es-EC" sz="1400">
                          <a:effectLst/>
                        </a:rPr>
                        <a:t> </a:t>
                      </a:r>
                      <a:endParaRPr lang="es-EC" sz="1400">
                        <a:effectLst/>
                        <a:latin typeface="Calibri"/>
                        <a:ea typeface="Times New Roman"/>
                        <a:cs typeface="Times New Roman"/>
                      </a:endParaRPr>
                    </a:p>
                  </a:txBody>
                  <a:tcPr marL="41650" marR="41650" marT="0" marB="0"/>
                </a:tc>
                <a:tc hMerge="1">
                  <a:txBody>
                    <a:bodyPr/>
                    <a:lstStyle/>
                    <a:p>
                      <a:endParaRPr lang="es-EC"/>
                    </a:p>
                  </a:txBody>
                  <a:tcPr/>
                </a:tc>
              </a:tr>
              <a:tr h="1491403">
                <a:tc>
                  <a:txBody>
                    <a:bodyPr/>
                    <a:lstStyle/>
                    <a:p>
                      <a:pPr algn="l">
                        <a:lnSpc>
                          <a:spcPct val="115000"/>
                        </a:lnSpc>
                        <a:spcAft>
                          <a:spcPts val="0"/>
                        </a:spcAft>
                      </a:pPr>
                      <a:r>
                        <a:rPr lang="es-EC" sz="1400" dirty="0">
                          <a:effectLst/>
                        </a:rPr>
                        <a:t>Dueño del Proceso</a:t>
                      </a:r>
                      <a:endParaRPr lang="es-EC" sz="1400" dirty="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dirty="0">
                          <a:effectLst/>
                        </a:rPr>
                        <a:t>Analista de Sistemas</a:t>
                      </a:r>
                      <a:endParaRPr lang="es-EC" sz="1400" dirty="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dirty="0">
                          <a:effectLst/>
                        </a:rPr>
                        <a:t>&lt;Firma&gt;</a:t>
                      </a:r>
                      <a:endParaRPr lang="es-EC" sz="1400" dirty="0">
                        <a:effectLst/>
                        <a:latin typeface="Calibri"/>
                        <a:ea typeface="Times New Roman"/>
                        <a:cs typeface="Times New Roman"/>
                      </a:endParaRPr>
                    </a:p>
                  </a:txBody>
                  <a:tcPr marL="41650" marR="41650" marT="0" marB="0"/>
                </a:tc>
                <a:tc>
                  <a:txBody>
                    <a:bodyPr/>
                    <a:lstStyle/>
                    <a:p>
                      <a:pPr algn="l">
                        <a:lnSpc>
                          <a:spcPct val="115000"/>
                        </a:lnSpc>
                        <a:spcAft>
                          <a:spcPts val="0"/>
                        </a:spcAft>
                      </a:pPr>
                      <a:r>
                        <a:rPr lang="es-EC" sz="1400" dirty="0">
                          <a:effectLst/>
                        </a:rPr>
                        <a:t>Responsable Proceso</a:t>
                      </a:r>
                      <a:endParaRPr lang="es-EC" sz="1400" dirty="0">
                        <a:effectLst/>
                        <a:latin typeface="Calibri"/>
                        <a:ea typeface="Times New Roman"/>
                        <a:cs typeface="Times New Roman"/>
                      </a:endParaRPr>
                    </a:p>
                  </a:txBody>
                  <a:tcPr marL="41650" marR="41650" marT="0" marB="0"/>
                </a:tc>
                <a:tc gridSpan="2">
                  <a:txBody>
                    <a:bodyPr/>
                    <a:lstStyle/>
                    <a:p>
                      <a:pPr algn="ctr">
                        <a:lnSpc>
                          <a:spcPct val="115000"/>
                        </a:lnSpc>
                        <a:spcAft>
                          <a:spcPts val="0"/>
                        </a:spcAft>
                      </a:pPr>
                      <a:r>
                        <a:rPr lang="es-MX" sz="1400">
                          <a:effectLst/>
                        </a:rPr>
                        <a:t>Supervisor de Analista de Sistemas</a:t>
                      </a:r>
                      <a:r>
                        <a:rPr lang="es-EC" sz="1400">
                          <a:effectLst/>
                        </a:rPr>
                        <a:t> </a:t>
                      </a:r>
                      <a:endParaRPr lang="es-EC" sz="1400">
                        <a:effectLst/>
                        <a:latin typeface="Calibri"/>
                        <a:ea typeface="Times New Roman"/>
                        <a:cs typeface="Times New Roman"/>
                      </a:endParaRPr>
                    </a:p>
                  </a:txBody>
                  <a:tcPr marL="41650" marR="41650" marT="0" marB="0"/>
                </a:tc>
                <a:tc hMerge="1">
                  <a:txBody>
                    <a:bodyPr/>
                    <a:lstStyle/>
                    <a:p>
                      <a:endParaRPr lang="es-EC"/>
                    </a:p>
                  </a:txBody>
                  <a:tcPr/>
                </a:tc>
                <a:tc>
                  <a:txBody>
                    <a:bodyPr/>
                    <a:lstStyle/>
                    <a:p>
                      <a:pPr algn="ctr">
                        <a:lnSpc>
                          <a:spcPct val="115000"/>
                        </a:lnSpc>
                        <a:spcAft>
                          <a:spcPts val="0"/>
                        </a:spcAft>
                      </a:pPr>
                      <a:r>
                        <a:rPr lang="es-EC" sz="1400">
                          <a:effectLst/>
                        </a:rPr>
                        <a:t>&lt;Firma&gt;</a:t>
                      </a:r>
                      <a:endParaRPr lang="es-EC" sz="1400">
                        <a:effectLst/>
                        <a:latin typeface="Calibri"/>
                        <a:ea typeface="Times New Roman"/>
                        <a:cs typeface="Times New Roman"/>
                      </a:endParaRPr>
                    </a:p>
                  </a:txBody>
                  <a:tcPr marL="41650" marR="41650" marT="0" marB="0"/>
                </a:tc>
              </a:tr>
              <a:tr h="907664">
                <a:tc>
                  <a:txBody>
                    <a:bodyPr/>
                    <a:lstStyle/>
                    <a:p>
                      <a:pPr algn="l">
                        <a:lnSpc>
                          <a:spcPct val="115000"/>
                        </a:lnSpc>
                        <a:spcAft>
                          <a:spcPts val="0"/>
                        </a:spcAft>
                      </a:pPr>
                      <a:r>
                        <a:rPr lang="es-EC" sz="1400" dirty="0">
                          <a:effectLst/>
                        </a:rPr>
                        <a:t>Controlador</a:t>
                      </a:r>
                      <a:endParaRPr lang="es-EC" sz="1400" dirty="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a:effectLst/>
                        </a:rPr>
                        <a:t>Coordinador de Sistemas</a:t>
                      </a:r>
                      <a:endParaRPr lang="es-EC" sz="140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a:effectLst/>
                        </a:rPr>
                        <a:t>&lt;Firma&gt;</a:t>
                      </a:r>
                      <a:endParaRPr lang="es-EC" sz="1400">
                        <a:effectLst/>
                        <a:latin typeface="Calibri"/>
                        <a:ea typeface="Times New Roman"/>
                        <a:cs typeface="Times New Roman"/>
                      </a:endParaRPr>
                    </a:p>
                  </a:txBody>
                  <a:tcPr marL="41650" marR="41650" marT="0" marB="0"/>
                </a:tc>
                <a:tc>
                  <a:txBody>
                    <a:bodyPr/>
                    <a:lstStyle/>
                    <a:p>
                      <a:pPr algn="l">
                        <a:lnSpc>
                          <a:spcPct val="115000"/>
                        </a:lnSpc>
                        <a:spcAft>
                          <a:spcPts val="0"/>
                        </a:spcAft>
                      </a:pPr>
                      <a:r>
                        <a:rPr lang="es-EC" sz="1400">
                          <a:effectLst/>
                        </a:rPr>
                        <a:t>Cliente</a:t>
                      </a:r>
                      <a:endParaRPr lang="es-EC" sz="1400">
                        <a:effectLst/>
                        <a:latin typeface="Calibri"/>
                        <a:ea typeface="Times New Roman"/>
                        <a:cs typeface="Times New Roman"/>
                      </a:endParaRPr>
                    </a:p>
                  </a:txBody>
                  <a:tcPr marL="41650" marR="41650" marT="0" marB="0"/>
                </a:tc>
                <a:tc gridSpan="2">
                  <a:txBody>
                    <a:bodyPr/>
                    <a:lstStyle/>
                    <a:p>
                      <a:pPr algn="ctr">
                        <a:lnSpc>
                          <a:spcPct val="115000"/>
                        </a:lnSpc>
                        <a:spcAft>
                          <a:spcPts val="0"/>
                        </a:spcAft>
                      </a:pPr>
                      <a:r>
                        <a:rPr lang="es-EC" sz="1400">
                          <a:effectLst/>
                        </a:rPr>
                        <a:t>&lt;nombre&gt;</a:t>
                      </a:r>
                      <a:endParaRPr lang="es-EC" sz="1400">
                        <a:effectLst/>
                        <a:latin typeface="Calibri"/>
                        <a:ea typeface="Times New Roman"/>
                        <a:cs typeface="Times New Roman"/>
                      </a:endParaRPr>
                    </a:p>
                  </a:txBody>
                  <a:tcPr marL="41650" marR="41650" marT="0" marB="0"/>
                </a:tc>
                <a:tc hMerge="1">
                  <a:txBody>
                    <a:bodyPr/>
                    <a:lstStyle/>
                    <a:p>
                      <a:endParaRPr lang="es-EC"/>
                    </a:p>
                  </a:txBody>
                  <a:tcPr/>
                </a:tc>
                <a:tc>
                  <a:txBody>
                    <a:bodyPr/>
                    <a:lstStyle/>
                    <a:p>
                      <a:pPr algn="ctr">
                        <a:lnSpc>
                          <a:spcPct val="115000"/>
                        </a:lnSpc>
                        <a:spcAft>
                          <a:spcPts val="0"/>
                        </a:spcAft>
                      </a:pPr>
                      <a:r>
                        <a:rPr lang="es-EC" sz="1400">
                          <a:effectLst/>
                        </a:rPr>
                        <a:t>&lt;Firma&gt;</a:t>
                      </a:r>
                      <a:endParaRPr lang="es-EC" sz="1400">
                        <a:effectLst/>
                        <a:latin typeface="Calibri"/>
                        <a:ea typeface="Times New Roman"/>
                        <a:cs typeface="Times New Roman"/>
                      </a:endParaRPr>
                    </a:p>
                  </a:txBody>
                  <a:tcPr marL="41650" marR="41650" marT="0" marB="0"/>
                </a:tc>
              </a:tr>
              <a:tr h="236314">
                <a:tc>
                  <a:txBody>
                    <a:bodyPr/>
                    <a:lstStyle/>
                    <a:p>
                      <a:pPr algn="l">
                        <a:lnSpc>
                          <a:spcPct val="115000"/>
                        </a:lnSpc>
                        <a:spcAft>
                          <a:spcPts val="0"/>
                        </a:spcAft>
                      </a:pPr>
                      <a:r>
                        <a:rPr lang="es-EC" sz="1400">
                          <a:effectLst/>
                        </a:rPr>
                        <a:t>Proveedor</a:t>
                      </a:r>
                      <a:endParaRPr lang="es-EC" sz="140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a:effectLst/>
                        </a:rPr>
                        <a:t>&lt;nombre&gt;</a:t>
                      </a:r>
                      <a:endParaRPr lang="es-EC" sz="1400">
                        <a:effectLst/>
                        <a:latin typeface="Calibri"/>
                        <a:ea typeface="Times New Roman"/>
                        <a:cs typeface="Times New Roman"/>
                      </a:endParaRPr>
                    </a:p>
                  </a:txBody>
                  <a:tcPr marL="41650" marR="41650" marT="0" marB="0"/>
                </a:tc>
                <a:tc>
                  <a:txBody>
                    <a:bodyPr/>
                    <a:lstStyle/>
                    <a:p>
                      <a:pPr algn="ctr">
                        <a:lnSpc>
                          <a:spcPct val="115000"/>
                        </a:lnSpc>
                        <a:spcAft>
                          <a:spcPts val="0"/>
                        </a:spcAft>
                      </a:pPr>
                      <a:r>
                        <a:rPr lang="es-EC" sz="1400">
                          <a:effectLst/>
                        </a:rPr>
                        <a:t>&lt;Firma&gt;</a:t>
                      </a:r>
                      <a:endParaRPr lang="es-EC" sz="1400">
                        <a:effectLst/>
                        <a:latin typeface="Calibri"/>
                        <a:ea typeface="Times New Roman"/>
                        <a:cs typeface="Times New Roman"/>
                      </a:endParaRPr>
                    </a:p>
                  </a:txBody>
                  <a:tcPr marL="41650" marR="41650" marT="0" marB="0"/>
                </a:tc>
                <a:tc gridSpan="4">
                  <a:txBody>
                    <a:bodyPr/>
                    <a:lstStyle/>
                    <a:p>
                      <a:pPr algn="ctr">
                        <a:lnSpc>
                          <a:spcPct val="115000"/>
                        </a:lnSpc>
                        <a:spcAft>
                          <a:spcPts val="0"/>
                        </a:spcAft>
                      </a:pPr>
                      <a:r>
                        <a:rPr lang="es-EC" sz="1400" dirty="0">
                          <a:effectLst/>
                        </a:rPr>
                        <a:t> </a:t>
                      </a:r>
                      <a:endParaRPr lang="es-EC" sz="1400" dirty="0">
                        <a:effectLst/>
                        <a:latin typeface="Calibri"/>
                        <a:ea typeface="Times New Roman"/>
                        <a:cs typeface="Times New Roman"/>
                      </a:endParaRPr>
                    </a:p>
                  </a:txBody>
                  <a:tcPr marL="41650" marR="41650" marT="0" marB="0"/>
                </a:tc>
                <a:tc hMerge="1">
                  <a:txBody>
                    <a:bodyPr/>
                    <a:lstStyle/>
                    <a:p>
                      <a:endParaRPr lang="es-EC"/>
                    </a:p>
                  </a:txBody>
                  <a:tcPr/>
                </a:tc>
                <a:tc hMerge="1">
                  <a:txBody>
                    <a:bodyPr/>
                    <a:lstStyle/>
                    <a:p>
                      <a:endParaRPr lang="es-EC"/>
                    </a:p>
                  </a:txBody>
                  <a:tcPr/>
                </a:tc>
                <a:tc hMerge="1">
                  <a:txBody>
                    <a:bodyPr/>
                    <a:lstStyle/>
                    <a:p>
                      <a:endParaRPr lang="es-EC"/>
                    </a:p>
                  </a:txBody>
                  <a:tcPr/>
                </a:tc>
              </a:tr>
            </a:tbl>
          </a:graphicData>
        </a:graphic>
      </p:graphicFrame>
    </p:spTree>
    <p:extLst>
      <p:ext uri="{BB962C8B-B14F-4D97-AF65-F5344CB8AC3E}">
        <p14:creationId xmlns:p14="http://schemas.microsoft.com/office/powerpoint/2010/main" val="72424621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sp>
        <p:nvSpPr>
          <p:cNvPr id="3" name="2 CuadroTexto">
            <a:hlinkClick r:id="rId4"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4"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2664456713"/>
              </p:ext>
            </p:extLst>
          </p:nvPr>
        </p:nvGraphicFramePr>
        <p:xfrm>
          <a:off x="467544" y="980728"/>
          <a:ext cx="8208912" cy="4176464"/>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6" name="5 Diagrama"/>
          <p:cNvGraphicFramePr/>
          <p:nvPr>
            <p:extLst>
              <p:ext uri="{D42A27DB-BD31-4B8C-83A1-F6EECF244321}">
                <p14:modId xmlns:p14="http://schemas.microsoft.com/office/powerpoint/2010/main" val="200820955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86351769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206618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Diagrama"/>
          <p:cNvGraphicFramePr/>
          <p:nvPr>
            <p:extLst>
              <p:ext uri="{D42A27DB-BD31-4B8C-83A1-F6EECF244321}">
                <p14:modId xmlns:p14="http://schemas.microsoft.com/office/powerpoint/2010/main" val="2210853975"/>
              </p:ext>
            </p:extLst>
          </p:nvPr>
        </p:nvGraphicFramePr>
        <p:xfrm>
          <a:off x="323528" y="980728"/>
          <a:ext cx="8640960" cy="10801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9" name="8 CuadroTexto"/>
          <p:cNvSpPr txBox="1"/>
          <p:nvPr/>
        </p:nvSpPr>
        <p:spPr>
          <a:xfrm>
            <a:off x="91129" y="2151904"/>
            <a:ext cx="2376264" cy="369332"/>
          </a:xfrm>
          <a:prstGeom prst="rect">
            <a:avLst/>
          </a:prstGeom>
          <a:noFill/>
        </p:spPr>
        <p:txBody>
          <a:bodyPr wrap="square" rtlCol="0">
            <a:spAutoFit/>
          </a:bodyPr>
          <a:lstStyle/>
          <a:p>
            <a:r>
              <a:rPr lang="es-EC" b="1" dirty="0" smtClean="0">
                <a:solidFill>
                  <a:srgbClr val="262626"/>
                </a:solidFill>
              </a:rPr>
              <a:t>Características:</a:t>
            </a:r>
            <a:endParaRPr lang="es-EC" b="1" dirty="0">
              <a:solidFill>
                <a:srgbClr val="262626"/>
              </a:solidFill>
            </a:endParaRPr>
          </a:p>
        </p:txBody>
      </p:sp>
      <p:graphicFrame>
        <p:nvGraphicFramePr>
          <p:cNvPr id="4" name="3 Tabla"/>
          <p:cNvGraphicFramePr>
            <a:graphicFrameLocks noGrp="1"/>
          </p:cNvGraphicFramePr>
          <p:nvPr>
            <p:extLst>
              <p:ext uri="{D42A27DB-BD31-4B8C-83A1-F6EECF244321}">
                <p14:modId xmlns:p14="http://schemas.microsoft.com/office/powerpoint/2010/main" val="4024671758"/>
              </p:ext>
            </p:extLst>
          </p:nvPr>
        </p:nvGraphicFramePr>
        <p:xfrm>
          <a:off x="2123728" y="2345576"/>
          <a:ext cx="6768752" cy="3508181"/>
        </p:xfrm>
        <a:graphic>
          <a:graphicData uri="http://schemas.openxmlformats.org/drawingml/2006/table">
            <a:tbl>
              <a:tblPr firstRow="1" firstCol="1" bandRow="1">
                <a:tableStyleId>{7DF18680-E054-41AD-8BC1-D1AEF772440D}</a:tableStyleId>
              </a:tblPr>
              <a:tblGrid>
                <a:gridCol w="1855674"/>
                <a:gridCol w="4913078"/>
              </a:tblGrid>
              <a:tr h="396721">
                <a:tc>
                  <a:txBody>
                    <a:bodyPr/>
                    <a:lstStyle/>
                    <a:p>
                      <a:pPr marL="457200" algn="ctr">
                        <a:lnSpc>
                          <a:spcPct val="200000"/>
                        </a:lnSpc>
                        <a:spcAft>
                          <a:spcPts val="0"/>
                        </a:spcAft>
                      </a:pPr>
                      <a:r>
                        <a:rPr lang="es-MX" sz="1400" dirty="0">
                          <a:effectLst/>
                        </a:rPr>
                        <a:t>Característica</a:t>
                      </a:r>
                      <a:endParaRPr lang="es-EC" sz="1400" dirty="0">
                        <a:effectLst/>
                        <a:latin typeface="Calibri"/>
                        <a:ea typeface="Times New Roman"/>
                        <a:cs typeface="Times New Roman"/>
                      </a:endParaRPr>
                    </a:p>
                  </a:txBody>
                  <a:tcPr marL="68580" marR="68580" marT="0" marB="0"/>
                </a:tc>
                <a:tc>
                  <a:txBody>
                    <a:bodyPr/>
                    <a:lstStyle/>
                    <a:p>
                      <a:pPr marL="457200" algn="ctr">
                        <a:lnSpc>
                          <a:spcPct val="200000"/>
                        </a:lnSpc>
                        <a:spcAft>
                          <a:spcPts val="0"/>
                        </a:spcAft>
                      </a:pPr>
                      <a:r>
                        <a:rPr lang="es-MX" sz="1400" dirty="0">
                          <a:effectLst/>
                        </a:rPr>
                        <a:t>Descripción</a:t>
                      </a:r>
                      <a:endParaRPr lang="es-EC" sz="1400" dirty="0">
                        <a:effectLst/>
                        <a:latin typeface="Calibri"/>
                        <a:ea typeface="Times New Roman"/>
                        <a:cs typeface="Times New Roman"/>
                      </a:endParaRPr>
                    </a:p>
                  </a:txBody>
                  <a:tcPr marL="68580" marR="68580" marT="0" marB="0"/>
                </a:tc>
              </a:tr>
              <a:tr h="841181">
                <a:tc>
                  <a:txBody>
                    <a:bodyPr/>
                    <a:lstStyle/>
                    <a:p>
                      <a:pPr marL="457200" algn="just">
                        <a:lnSpc>
                          <a:spcPct val="150000"/>
                        </a:lnSpc>
                        <a:spcAft>
                          <a:spcPts val="0"/>
                        </a:spcAft>
                      </a:pPr>
                      <a:r>
                        <a:rPr lang="es-MX" sz="1400" dirty="0">
                          <a:effectLst/>
                        </a:rPr>
                        <a:t>Estándar</a:t>
                      </a:r>
                      <a:endParaRPr lang="es-EC" sz="1400" dirty="0">
                        <a:effectLst/>
                        <a:latin typeface="Calibri"/>
                        <a:ea typeface="Times New Roman"/>
                        <a:cs typeface="Times New Roman"/>
                      </a:endParaRPr>
                    </a:p>
                  </a:txBody>
                  <a:tcPr marL="68580" marR="68580" marT="0" marB="0"/>
                </a:tc>
                <a:tc>
                  <a:txBody>
                    <a:bodyPr/>
                    <a:lstStyle/>
                    <a:p>
                      <a:pPr marL="457200" algn="just">
                        <a:lnSpc>
                          <a:spcPct val="150000"/>
                        </a:lnSpc>
                        <a:spcAft>
                          <a:spcPts val="0"/>
                        </a:spcAft>
                      </a:pPr>
                      <a:r>
                        <a:rPr lang="es-MX" sz="1400" dirty="0">
                          <a:effectLst/>
                        </a:rPr>
                        <a:t>Para facilitar la compresión de las especificaciones de un proceso, la documentación debe ser realizada en formato estandarizado.</a:t>
                      </a:r>
                      <a:endParaRPr lang="es-EC" sz="1400" dirty="0">
                        <a:effectLst/>
                        <a:latin typeface="Calibri"/>
                        <a:ea typeface="Times New Roman"/>
                        <a:cs typeface="Times New Roman"/>
                      </a:endParaRPr>
                    </a:p>
                  </a:txBody>
                  <a:tcPr marL="68580" marR="68580" marT="0" marB="0"/>
                </a:tc>
              </a:tr>
              <a:tr h="841181">
                <a:tc>
                  <a:txBody>
                    <a:bodyPr/>
                    <a:lstStyle/>
                    <a:p>
                      <a:pPr marL="457200" algn="just">
                        <a:lnSpc>
                          <a:spcPct val="150000"/>
                        </a:lnSpc>
                        <a:spcAft>
                          <a:spcPts val="0"/>
                        </a:spcAft>
                      </a:pPr>
                      <a:r>
                        <a:rPr lang="es-MX" sz="1400" dirty="0">
                          <a:effectLst/>
                        </a:rPr>
                        <a:t>Sencilla</a:t>
                      </a:r>
                      <a:endParaRPr lang="es-EC" sz="1400" dirty="0">
                        <a:effectLst/>
                        <a:latin typeface="Calibri"/>
                        <a:ea typeface="Times New Roman"/>
                        <a:cs typeface="Times New Roman"/>
                      </a:endParaRPr>
                    </a:p>
                  </a:txBody>
                  <a:tcPr marL="68580" marR="68580" marT="0" marB="0"/>
                </a:tc>
                <a:tc>
                  <a:txBody>
                    <a:bodyPr/>
                    <a:lstStyle/>
                    <a:p>
                      <a:pPr marL="457200" algn="just">
                        <a:lnSpc>
                          <a:spcPct val="150000"/>
                        </a:lnSpc>
                        <a:spcAft>
                          <a:spcPts val="0"/>
                        </a:spcAft>
                      </a:pPr>
                      <a:r>
                        <a:rPr lang="es-MX" sz="1400" dirty="0">
                          <a:effectLst/>
                        </a:rPr>
                        <a:t>Todos los miembros de la organización deben ser capaces de entender la documentación en forma rápida.</a:t>
                      </a:r>
                      <a:endParaRPr lang="es-EC" sz="1400" dirty="0">
                        <a:effectLst/>
                        <a:latin typeface="Calibri"/>
                        <a:ea typeface="Times New Roman"/>
                        <a:cs typeface="Times New Roman"/>
                      </a:endParaRPr>
                    </a:p>
                  </a:txBody>
                  <a:tcPr marL="68580" marR="68580" marT="0" marB="0"/>
                </a:tc>
              </a:tr>
              <a:tr h="550790">
                <a:tc>
                  <a:txBody>
                    <a:bodyPr/>
                    <a:lstStyle/>
                    <a:p>
                      <a:pPr marL="457200" algn="just">
                        <a:lnSpc>
                          <a:spcPct val="150000"/>
                        </a:lnSpc>
                        <a:spcAft>
                          <a:spcPts val="0"/>
                        </a:spcAft>
                      </a:pPr>
                      <a:r>
                        <a:rPr lang="es-MX" sz="1400">
                          <a:effectLst/>
                        </a:rPr>
                        <a:t>Práctica</a:t>
                      </a:r>
                      <a:endParaRPr lang="es-EC" sz="1400">
                        <a:effectLst/>
                        <a:latin typeface="Calibri"/>
                        <a:ea typeface="Times New Roman"/>
                        <a:cs typeface="Times New Roman"/>
                      </a:endParaRPr>
                    </a:p>
                  </a:txBody>
                  <a:tcPr marL="68580" marR="68580" marT="0" marB="0"/>
                </a:tc>
                <a:tc>
                  <a:txBody>
                    <a:bodyPr/>
                    <a:lstStyle/>
                    <a:p>
                      <a:pPr marL="457200" algn="just">
                        <a:lnSpc>
                          <a:spcPct val="150000"/>
                        </a:lnSpc>
                        <a:spcAft>
                          <a:spcPts val="0"/>
                        </a:spcAft>
                      </a:pPr>
                      <a:r>
                        <a:rPr lang="es-MX" sz="1400">
                          <a:effectLst/>
                        </a:rPr>
                        <a:t>La documentación debe servir de soporte en la ejecución de los procesos. </a:t>
                      </a:r>
                      <a:endParaRPr lang="es-EC" sz="1400">
                        <a:effectLst/>
                        <a:latin typeface="Calibri"/>
                        <a:ea typeface="Times New Roman"/>
                        <a:cs typeface="Times New Roman"/>
                      </a:endParaRPr>
                    </a:p>
                  </a:txBody>
                  <a:tcPr marL="68580" marR="68580" marT="0" marB="0"/>
                </a:tc>
              </a:tr>
              <a:tr h="550790">
                <a:tc>
                  <a:txBody>
                    <a:bodyPr/>
                    <a:lstStyle/>
                    <a:p>
                      <a:pPr marL="457200" algn="just">
                        <a:lnSpc>
                          <a:spcPct val="150000"/>
                        </a:lnSpc>
                        <a:spcAft>
                          <a:spcPts val="0"/>
                        </a:spcAft>
                      </a:pPr>
                      <a:r>
                        <a:rPr lang="es-MX" sz="1400" dirty="0">
                          <a:effectLst/>
                        </a:rPr>
                        <a:t>Disponible</a:t>
                      </a:r>
                      <a:endParaRPr lang="es-EC" sz="1400" dirty="0">
                        <a:effectLst/>
                        <a:latin typeface="Calibri"/>
                        <a:ea typeface="Times New Roman"/>
                        <a:cs typeface="Times New Roman"/>
                      </a:endParaRPr>
                    </a:p>
                  </a:txBody>
                  <a:tcPr marL="68580" marR="68580" marT="0" marB="0"/>
                </a:tc>
                <a:tc>
                  <a:txBody>
                    <a:bodyPr/>
                    <a:lstStyle/>
                    <a:p>
                      <a:pPr marL="457200" algn="just">
                        <a:lnSpc>
                          <a:spcPct val="150000"/>
                        </a:lnSpc>
                        <a:spcAft>
                          <a:spcPts val="0"/>
                        </a:spcAft>
                      </a:pPr>
                      <a:r>
                        <a:rPr lang="es-MX" sz="1400" dirty="0">
                          <a:effectLst/>
                        </a:rPr>
                        <a:t>La documentación debe ser accesible para todos los involucrados  del proceso.</a:t>
                      </a:r>
                      <a:endParaRPr lang="es-EC" sz="1400" dirty="0">
                        <a:effectLst/>
                        <a:latin typeface="Calibri"/>
                        <a:ea typeface="Times New Roman"/>
                        <a:cs typeface="Times New Roman"/>
                      </a:endParaRPr>
                    </a:p>
                  </a:txBody>
                  <a:tcPr marL="68580" marR="68580" marT="0" marB="0"/>
                </a:tc>
              </a:tr>
            </a:tbl>
          </a:graphicData>
        </a:graphic>
      </p:graphicFrame>
    </p:spTree>
    <p:extLst>
      <p:ext uri="{BB962C8B-B14F-4D97-AF65-F5344CB8AC3E}">
        <p14:creationId xmlns:p14="http://schemas.microsoft.com/office/powerpoint/2010/main" val="186982227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980728"/>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sp>
        <p:nvSpPr>
          <p:cNvPr id="3" name="2 CuadroTexto">
            <a:hlinkClick r:id="rId4"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4"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2160538990"/>
              </p:ext>
            </p:extLst>
          </p:nvPr>
        </p:nvGraphicFramePr>
        <p:xfrm>
          <a:off x="395536" y="1052736"/>
          <a:ext cx="8496944" cy="4536504"/>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nvGrpSpPr>
          <p:cNvPr id="6" name="5 Grupo"/>
          <p:cNvGrpSpPr/>
          <p:nvPr/>
        </p:nvGrpSpPr>
        <p:grpSpPr>
          <a:xfrm>
            <a:off x="-36512" y="5293"/>
            <a:ext cx="9135078" cy="842400"/>
            <a:chOff x="0" y="1992"/>
            <a:chExt cx="9135078" cy="842400"/>
          </a:xfrm>
        </p:grpSpPr>
        <p:sp>
          <p:nvSpPr>
            <p:cNvPr id="7" name="6 Rectángulo redondeado"/>
            <p:cNvSpPr/>
            <p:nvPr/>
          </p:nvSpPr>
          <p:spPr>
            <a:xfrm>
              <a:off x="0" y="1992"/>
              <a:ext cx="9135078" cy="842400"/>
            </a:xfrm>
            <a:prstGeom prst="roundRect">
              <a:avLst/>
            </a:prstGeom>
            <a:solidFill>
              <a:srgbClr val="5AA461"/>
            </a:solidFill>
          </p:spPr>
          <p:style>
            <a:lnRef idx="2">
              <a:schemeClr val="accent5">
                <a:shade val="50000"/>
              </a:schemeClr>
            </a:lnRef>
            <a:fillRef idx="1">
              <a:schemeClr val="accent5"/>
            </a:fillRef>
            <a:effectRef idx="0">
              <a:schemeClr val="accent5"/>
            </a:effectRef>
            <a:fontRef idx="minor">
              <a:schemeClr val="lt1"/>
            </a:fontRef>
          </p:style>
        </p:sp>
        <p:sp>
          <p:nvSpPr>
            <p:cNvPr id="8" name="7 Rectángulo"/>
            <p:cNvSpPr/>
            <p:nvPr/>
          </p:nvSpPr>
          <p:spPr>
            <a:xfrm>
              <a:off x="41123" y="43115"/>
              <a:ext cx="9052832" cy="76015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06680" tIns="106680" rIns="106680" bIns="106680" numCol="1" spcCol="1270" anchor="ctr" anchorCtr="0">
              <a:noAutofit/>
            </a:bodyPr>
            <a:lstStyle/>
            <a:p>
              <a:pPr lvl="0" algn="l" defTabSz="1244600" rtl="0">
                <a:lnSpc>
                  <a:spcPct val="90000"/>
                </a:lnSpc>
                <a:spcBef>
                  <a:spcPct val="0"/>
                </a:spcBef>
                <a:spcAft>
                  <a:spcPct val="35000"/>
                </a:spcAft>
              </a:pPr>
              <a:r>
                <a:rPr lang="es-EC" sz="2800" b="1" dirty="0">
                  <a:solidFill>
                    <a:schemeClr val="bg1"/>
                  </a:solidFill>
                </a:rPr>
                <a:t>5</a:t>
              </a:r>
              <a:r>
                <a:rPr lang="es-EC" sz="2800" b="1" u="none" kern="1200" dirty="0" smtClean="0">
                  <a:solidFill>
                    <a:schemeClr val="bg1"/>
                  </a:solidFill>
                </a:rPr>
                <a:t>. RECOMENDACIONES</a:t>
              </a:r>
              <a:endParaRPr lang="es-EC" sz="2000" b="1" kern="1200" dirty="0"/>
            </a:p>
          </p:txBody>
        </p:sp>
      </p:grpSp>
    </p:spTree>
    <p:extLst>
      <p:ext uri="{BB962C8B-B14F-4D97-AF65-F5344CB8AC3E}">
        <p14:creationId xmlns:p14="http://schemas.microsoft.com/office/powerpoint/2010/main" val="31980107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268702923"/>
              </p:ext>
            </p:extLst>
          </p:nvPr>
        </p:nvGraphicFramePr>
        <p:xfrm>
          <a:off x="251520" y="1691951"/>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15383" y="656594"/>
            <a:ext cx="8313234" cy="846386"/>
          </a:xfrm>
          <a:prstGeom prst="rect">
            <a:avLst/>
          </a:prstGeom>
          <a:noFill/>
          <a:ln>
            <a:noFill/>
          </a:ln>
        </p:spPr>
        <p:txBody>
          <a:bodyPr wrap="square" tIns="0" bIns="0" rtlCol="0" anchor="b" anchorCtr="0">
            <a:normAutofit/>
          </a:bodyPr>
          <a:lstStyle/>
          <a:p>
            <a:r>
              <a:rPr sz="5500" b="1" spc="-150" dirty="0" smtClean="0">
                <a:solidFill>
                  <a:prstClr val="white">
                    <a:lumMod val="85000"/>
                  </a:prstClr>
                </a:solidFill>
                <a:latin typeface="Arial" pitchFamily="34" charset="0"/>
                <a:cs typeface="Arial" pitchFamily="34" charset="0"/>
              </a:rPr>
              <a:t>AGENDA</a:t>
            </a:r>
            <a:endParaRPr sz="5500" b="1" spc="-150" dirty="0">
              <a:solidFill>
                <a:prstClr val="white">
                  <a:lumMod val="85000"/>
                </a:prst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Tree>
    <p:extLst>
      <p:ext uri="{BB962C8B-B14F-4D97-AF65-F5344CB8AC3E}">
        <p14:creationId xmlns:p14="http://schemas.microsoft.com/office/powerpoint/2010/main" val="64464454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089685128"/>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04095" y="488366"/>
            <a:ext cx="8313234" cy="846386"/>
          </a:xfrm>
          <a:prstGeom prst="rect">
            <a:avLst/>
          </a:prstGeom>
          <a:noFill/>
          <a:ln>
            <a:noFill/>
          </a:ln>
        </p:spPr>
        <p:txBody>
          <a:bodyPr wrap="square" tIns="0" bIns="0" rtlCol="0" anchor="b" anchorCtr="0">
            <a:normAutofit fontScale="77500" lnSpcReduction="20000"/>
          </a:bodyPr>
          <a:lstStyle/>
          <a:p>
            <a:r>
              <a:rPr sz="5500" b="1" spc="-150" dirty="0" smtClean="0">
                <a:solidFill>
                  <a:schemeClr val="tx1">
                    <a:lumMod val="25000"/>
                    <a:lumOff val="75000"/>
                  </a:schemeClr>
                </a:solidFill>
                <a:latin typeface="Arial" pitchFamily="34" charset="0"/>
                <a:cs typeface="Arial" pitchFamily="34" charset="0"/>
              </a:rPr>
              <a:t>1: El problema de Investigación</a:t>
            </a:r>
            <a:endParaRPr sz="5500" b="1" spc="-150" dirty="0">
              <a:solidFill>
                <a:schemeClr val="tx1">
                  <a:lumMod val="25000"/>
                  <a:lumOff val="75000"/>
                </a:scheme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
        <p:nvSpPr>
          <p:cNvPr id="6" name="5 CuadroTexto"/>
          <p:cNvSpPr txBox="1"/>
          <p:nvPr/>
        </p:nvSpPr>
        <p:spPr>
          <a:xfrm>
            <a:off x="0" y="6011996"/>
            <a:ext cx="1199046"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0" action="ppaction://hlinksldjump"/>
              </a:rPr>
              <a:t>&lt;&lt; </a:t>
            </a:r>
            <a:r>
              <a:rPr lang="es-EC" dirty="0" smtClean="0">
                <a:solidFill>
                  <a:srgbClr val="FFC000"/>
                </a:solidFill>
                <a:hlinkClick r:id="rId11" action="ppaction://hlinksldjump"/>
              </a:rPr>
              <a:t>VOLVER</a:t>
            </a:r>
            <a:endParaRPr lang="es-EC" dirty="0">
              <a:solidFill>
                <a:srgbClr val="FFC000"/>
              </a:solidFill>
            </a:endParaRPr>
          </a:p>
        </p:txBody>
      </p:sp>
    </p:spTree>
    <p:extLst>
      <p:ext uri="{BB962C8B-B14F-4D97-AF65-F5344CB8AC3E}">
        <p14:creationId xmlns:p14="http://schemas.microsoft.com/office/powerpoint/2010/main" val="264165422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304338678"/>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04094" y="488366"/>
            <a:ext cx="8560393" cy="846386"/>
          </a:xfrm>
          <a:prstGeom prst="rect">
            <a:avLst/>
          </a:prstGeom>
          <a:noFill/>
          <a:ln>
            <a:noFill/>
          </a:ln>
        </p:spPr>
        <p:txBody>
          <a:bodyPr wrap="square" tIns="0" bIns="0" rtlCol="0" anchor="b" anchorCtr="0">
            <a:normAutofit fontScale="77500" lnSpcReduction="20000"/>
          </a:bodyPr>
          <a:lstStyle/>
          <a:p>
            <a:r>
              <a:rPr sz="5500" b="1" spc="-150" dirty="0" smtClean="0">
                <a:solidFill>
                  <a:srgbClr val="262626">
                    <a:lumMod val="25000"/>
                    <a:lumOff val="75000"/>
                  </a:srgbClr>
                </a:solidFill>
                <a:latin typeface="Arial" pitchFamily="34" charset="0"/>
                <a:cs typeface="Arial" pitchFamily="34" charset="0"/>
              </a:rPr>
              <a:t>2: El Marco de Referencia COBIT</a:t>
            </a:r>
            <a:endParaRPr sz="5500" b="1" spc="-150" dirty="0">
              <a:solidFill>
                <a:srgbClr val="262626">
                  <a:lumMod val="25000"/>
                  <a:lumOff val="75000"/>
                </a:srgb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
        <p:nvSpPr>
          <p:cNvPr id="6" name="5 CuadroTexto"/>
          <p:cNvSpPr txBox="1"/>
          <p:nvPr/>
        </p:nvSpPr>
        <p:spPr>
          <a:xfrm>
            <a:off x="0" y="6011996"/>
            <a:ext cx="1199046"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0" action="ppaction://hlinksldjump"/>
              </a:rPr>
              <a:t>&lt;&lt; </a:t>
            </a:r>
            <a:r>
              <a:rPr lang="es-EC" dirty="0" smtClean="0">
                <a:solidFill>
                  <a:srgbClr val="FFC000"/>
                </a:solidFill>
                <a:hlinkClick r:id="rId11" action="ppaction://hlinksldjump"/>
              </a:rPr>
              <a:t>VOLVER</a:t>
            </a:r>
            <a:endParaRPr lang="es-EC" dirty="0">
              <a:solidFill>
                <a:srgbClr val="FFC000"/>
              </a:solidFill>
            </a:endParaRPr>
          </a:p>
        </p:txBody>
      </p:sp>
    </p:spTree>
    <p:extLst>
      <p:ext uri="{BB962C8B-B14F-4D97-AF65-F5344CB8AC3E}">
        <p14:creationId xmlns:p14="http://schemas.microsoft.com/office/powerpoint/2010/main" val="210094931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44873395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3116128483"/>
              </p:ext>
            </p:extLst>
          </p:nvPr>
        </p:nvGraphicFramePr>
        <p:xfrm>
          <a:off x="827584" y="1441761"/>
          <a:ext cx="7992888" cy="426424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57299017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85459986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2170850001"/>
              </p:ext>
            </p:extLst>
          </p:nvPr>
        </p:nvGraphicFramePr>
        <p:xfrm>
          <a:off x="31401" y="1349992"/>
          <a:ext cx="9091781" cy="423924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7" name="6 Imagen"/>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7308305" y="3400"/>
            <a:ext cx="1814878" cy="1553392"/>
          </a:xfrm>
          <a:prstGeom prst="rect">
            <a:avLst/>
          </a:prstGeom>
          <a:noFill/>
          <a:ln>
            <a:noFill/>
          </a:ln>
        </p:spPr>
      </p:pic>
    </p:spTree>
    <p:extLst>
      <p:ext uri="{BB962C8B-B14F-4D97-AF65-F5344CB8AC3E}">
        <p14:creationId xmlns:p14="http://schemas.microsoft.com/office/powerpoint/2010/main" val="65078236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429486"/>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03057472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933814850"/>
              </p:ext>
            </p:extLst>
          </p:nvPr>
        </p:nvGraphicFramePr>
        <p:xfrm>
          <a:off x="1524000" y="1397000"/>
          <a:ext cx="6864424" cy="412023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98067261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96855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50658486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986550490"/>
              </p:ext>
            </p:extLst>
          </p:nvPr>
        </p:nvGraphicFramePr>
        <p:xfrm>
          <a:off x="395536" y="916446"/>
          <a:ext cx="8568952" cy="4960825"/>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18729174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45042"/>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01143987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3079231580"/>
              </p:ext>
            </p:extLst>
          </p:nvPr>
        </p:nvGraphicFramePr>
        <p:xfrm>
          <a:off x="1883786" y="1071480"/>
          <a:ext cx="5376428" cy="301511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6" name="5 Diagrama"/>
          <p:cNvGraphicFramePr/>
          <p:nvPr>
            <p:extLst>
              <p:ext uri="{D42A27DB-BD31-4B8C-83A1-F6EECF244321}">
                <p14:modId xmlns:p14="http://schemas.microsoft.com/office/powerpoint/2010/main" val="3059311475"/>
              </p:ext>
            </p:extLst>
          </p:nvPr>
        </p:nvGraphicFramePr>
        <p:xfrm>
          <a:off x="539552" y="4509120"/>
          <a:ext cx="8136904" cy="108012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220418771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124744"/>
            <a:ext cx="9144000" cy="4673034"/>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24806817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3879732497"/>
              </p:ext>
            </p:extLst>
          </p:nvPr>
        </p:nvGraphicFramePr>
        <p:xfrm>
          <a:off x="827584" y="1124744"/>
          <a:ext cx="7920880" cy="460851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51878592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57466531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7" name="6 Diagrama"/>
          <p:cNvGraphicFramePr/>
          <p:nvPr>
            <p:extLst>
              <p:ext uri="{D42A27DB-BD31-4B8C-83A1-F6EECF244321}">
                <p14:modId xmlns:p14="http://schemas.microsoft.com/office/powerpoint/2010/main" val="3444160760"/>
              </p:ext>
            </p:extLst>
          </p:nvPr>
        </p:nvGraphicFramePr>
        <p:xfrm>
          <a:off x="323528" y="980728"/>
          <a:ext cx="8640960" cy="10801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9" name="8 CuadroTexto"/>
          <p:cNvSpPr txBox="1"/>
          <p:nvPr/>
        </p:nvSpPr>
        <p:spPr>
          <a:xfrm>
            <a:off x="91129" y="2151904"/>
            <a:ext cx="2376264" cy="369332"/>
          </a:xfrm>
          <a:prstGeom prst="rect">
            <a:avLst/>
          </a:prstGeom>
          <a:noFill/>
        </p:spPr>
        <p:txBody>
          <a:bodyPr wrap="square" rtlCol="0">
            <a:spAutoFit/>
          </a:bodyPr>
          <a:lstStyle/>
          <a:p>
            <a:r>
              <a:rPr lang="es-EC" b="1" dirty="0" smtClean="0">
                <a:solidFill>
                  <a:srgbClr val="262626"/>
                </a:solidFill>
              </a:rPr>
              <a:t>Evaluación:</a:t>
            </a:r>
            <a:endParaRPr lang="es-EC" b="1" dirty="0">
              <a:solidFill>
                <a:srgbClr val="262626"/>
              </a:solidFill>
            </a:endParaRPr>
          </a:p>
        </p:txBody>
      </p:sp>
      <p:graphicFrame>
        <p:nvGraphicFramePr>
          <p:cNvPr id="10" name="9 Diagrama"/>
          <p:cNvGraphicFramePr/>
          <p:nvPr>
            <p:extLst>
              <p:ext uri="{D42A27DB-BD31-4B8C-83A1-F6EECF244321}">
                <p14:modId xmlns:p14="http://schemas.microsoft.com/office/powerpoint/2010/main" val="3218516751"/>
              </p:ext>
            </p:extLst>
          </p:nvPr>
        </p:nvGraphicFramePr>
        <p:xfrm>
          <a:off x="395536" y="2521236"/>
          <a:ext cx="8640960" cy="321202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301026164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08720"/>
            <a:ext cx="9144000" cy="4889058"/>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638259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8" name="7 Diagrama"/>
          <p:cNvGraphicFramePr/>
          <p:nvPr>
            <p:extLst>
              <p:ext uri="{D42A27DB-BD31-4B8C-83A1-F6EECF244321}">
                <p14:modId xmlns:p14="http://schemas.microsoft.com/office/powerpoint/2010/main" val="1416988922"/>
              </p:ext>
            </p:extLst>
          </p:nvPr>
        </p:nvGraphicFramePr>
        <p:xfrm>
          <a:off x="29534" y="1052736"/>
          <a:ext cx="8862946" cy="410445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10" name="9 Imagen"/>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4572000" y="4149080"/>
            <a:ext cx="4572000" cy="2520280"/>
          </a:xfrm>
          <a:prstGeom prst="rect">
            <a:avLst/>
          </a:prstGeom>
          <a:noFill/>
          <a:ln>
            <a:noFill/>
          </a:ln>
          <a:effectLst>
            <a:outerShdw blurRad="76200" dir="13500000" sy="23000" kx="1200000" algn="br" rotWithShape="0">
              <a:prstClr val="black">
                <a:alpha val="20000"/>
              </a:prstClr>
            </a:outerShdw>
          </a:effectLst>
        </p:spPr>
      </p:pic>
    </p:spTree>
    <p:extLst>
      <p:ext uri="{BB962C8B-B14F-4D97-AF65-F5344CB8AC3E}">
        <p14:creationId xmlns:p14="http://schemas.microsoft.com/office/powerpoint/2010/main" val="179691330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66278789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3982456553"/>
              </p:ext>
            </p:extLst>
          </p:nvPr>
        </p:nvGraphicFramePr>
        <p:xfrm>
          <a:off x="755576" y="1124744"/>
          <a:ext cx="8280920" cy="460851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85215217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smtClean="0">
                <a:solidFill>
                  <a:prstClr val="white"/>
                </a:solidFill>
              </a:rPr>
              <a:t>c</a:t>
            </a: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85995610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6" name="5 Diagrama"/>
          <p:cNvGraphicFramePr/>
          <p:nvPr>
            <p:extLst>
              <p:ext uri="{D42A27DB-BD31-4B8C-83A1-F6EECF244321}">
                <p14:modId xmlns:p14="http://schemas.microsoft.com/office/powerpoint/2010/main" val="3808334995"/>
              </p:ext>
            </p:extLst>
          </p:nvPr>
        </p:nvGraphicFramePr>
        <p:xfrm>
          <a:off x="899592" y="1052736"/>
          <a:ext cx="8064896" cy="495926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7" name="6 CuadroTexto"/>
          <p:cNvSpPr txBox="1"/>
          <p:nvPr/>
        </p:nvSpPr>
        <p:spPr>
          <a:xfrm>
            <a:off x="323528" y="1556792"/>
            <a:ext cx="2376264" cy="369332"/>
          </a:xfrm>
          <a:prstGeom prst="rect">
            <a:avLst/>
          </a:prstGeom>
          <a:noFill/>
        </p:spPr>
        <p:txBody>
          <a:bodyPr wrap="square" rtlCol="0">
            <a:spAutoFit/>
          </a:bodyPr>
          <a:lstStyle/>
          <a:p>
            <a:r>
              <a:rPr lang="es-EC" b="1" dirty="0" smtClean="0"/>
              <a:t>Características:</a:t>
            </a:r>
            <a:endParaRPr lang="es-EC" b="1" dirty="0"/>
          </a:p>
        </p:txBody>
      </p:sp>
    </p:spTree>
    <p:extLst>
      <p:ext uri="{BB962C8B-B14F-4D97-AF65-F5344CB8AC3E}">
        <p14:creationId xmlns:p14="http://schemas.microsoft.com/office/powerpoint/2010/main" val="117927038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23455125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8" name="7 Diagrama"/>
          <p:cNvGraphicFramePr/>
          <p:nvPr>
            <p:extLst>
              <p:ext uri="{D42A27DB-BD31-4B8C-83A1-F6EECF244321}">
                <p14:modId xmlns:p14="http://schemas.microsoft.com/office/powerpoint/2010/main" val="1651919916"/>
              </p:ext>
            </p:extLst>
          </p:nvPr>
        </p:nvGraphicFramePr>
        <p:xfrm>
          <a:off x="971600" y="1397000"/>
          <a:ext cx="7488832" cy="440077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99991798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124744"/>
            <a:ext cx="9144000" cy="4673034"/>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smtClean="0">
                <a:solidFill>
                  <a:prstClr val="white"/>
                </a:solidFill>
              </a:rPr>
              <a:t>c</a:t>
            </a: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28349139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2352996708"/>
              </p:ext>
            </p:extLst>
          </p:nvPr>
        </p:nvGraphicFramePr>
        <p:xfrm>
          <a:off x="0" y="1349992"/>
          <a:ext cx="9144000" cy="222302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2051" name="Picture 3"/>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2267744" y="3532477"/>
            <a:ext cx="5333256" cy="2344794"/>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52113648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21531907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3877983682"/>
              </p:ext>
            </p:extLst>
          </p:nvPr>
        </p:nvGraphicFramePr>
        <p:xfrm>
          <a:off x="107504" y="1397000"/>
          <a:ext cx="8496994" cy="152794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3074"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184188" y="3573885"/>
            <a:ext cx="1609725" cy="1171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004048" y="2960604"/>
            <a:ext cx="360045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 name="6 Conector recto de flecha"/>
          <p:cNvCxnSpPr/>
          <p:nvPr/>
        </p:nvCxnSpPr>
        <p:spPr>
          <a:xfrm>
            <a:off x="3793913" y="4370304"/>
            <a:ext cx="1498167"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022704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55735749"/>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1094461895"/>
              </p:ext>
            </p:extLst>
          </p:nvPr>
        </p:nvGraphicFramePr>
        <p:xfrm>
          <a:off x="1619672" y="1349992"/>
          <a:ext cx="6552728" cy="359117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408769465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74" y="1367215"/>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44124517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3795858115"/>
              </p:ext>
            </p:extLst>
          </p:nvPr>
        </p:nvGraphicFramePr>
        <p:xfrm>
          <a:off x="251520" y="2276872"/>
          <a:ext cx="3168352" cy="1214913"/>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6" name="5 Imagen"/>
          <p:cNvPicPr/>
          <p:nvPr/>
        </p:nvPicPr>
        <p:blipFill>
          <a:blip r:embed="rId15">
            <a:extLst>
              <a:ext uri="{28A0092B-C50C-407E-A947-70E740481C1C}">
                <a14:useLocalDpi xmlns:a14="http://schemas.microsoft.com/office/drawing/2010/main" val="0"/>
              </a:ext>
            </a:extLst>
          </a:blip>
          <a:srcRect/>
          <a:stretch>
            <a:fillRect/>
          </a:stretch>
        </p:blipFill>
        <p:spPr bwMode="auto">
          <a:xfrm>
            <a:off x="3491880" y="929655"/>
            <a:ext cx="5652120" cy="4885346"/>
          </a:xfrm>
          <a:prstGeom prst="rect">
            <a:avLst/>
          </a:prstGeom>
          <a:noFill/>
          <a:ln>
            <a:noFill/>
          </a:ln>
        </p:spPr>
      </p:pic>
      <p:sp>
        <p:nvSpPr>
          <p:cNvPr id="4" name="3 CuadroTexto"/>
          <p:cNvSpPr txBox="1"/>
          <p:nvPr/>
        </p:nvSpPr>
        <p:spPr>
          <a:xfrm>
            <a:off x="6804248" y="1000504"/>
            <a:ext cx="2002408" cy="369332"/>
          </a:xfrm>
          <a:prstGeom prst="rect">
            <a:avLst/>
          </a:prstGeom>
          <a:noFill/>
          <a:effectLst>
            <a:outerShdw blurRad="50800" dist="38100" dir="18900000" algn="bl" rotWithShape="0">
              <a:prstClr val="black">
                <a:alpha val="40000"/>
              </a:prstClr>
            </a:outerShdw>
          </a:effectLst>
        </p:spPr>
        <p:txBody>
          <a:bodyPr wrap="none" rtlCol="0">
            <a:spAutoFit/>
          </a:bodyPr>
          <a:lstStyle/>
          <a:p>
            <a:r>
              <a:rPr lang="es-EC" dirty="0" smtClean="0">
                <a:solidFill>
                  <a:schemeClr val="accent5">
                    <a:lumMod val="75000"/>
                  </a:schemeClr>
                </a:solidFill>
              </a:rPr>
              <a:t>Planear y Organizar</a:t>
            </a:r>
            <a:endParaRPr lang="es-EC" dirty="0">
              <a:solidFill>
                <a:schemeClr val="accent5">
                  <a:lumMod val="75000"/>
                </a:schemeClr>
              </a:solidFill>
            </a:endParaRPr>
          </a:p>
        </p:txBody>
      </p:sp>
      <p:sp>
        <p:nvSpPr>
          <p:cNvPr id="8" name="7 CuadroTexto"/>
          <p:cNvSpPr txBox="1"/>
          <p:nvPr/>
        </p:nvSpPr>
        <p:spPr>
          <a:xfrm>
            <a:off x="6332748" y="5229200"/>
            <a:ext cx="2387064" cy="369332"/>
          </a:xfrm>
          <a:prstGeom prst="rect">
            <a:avLst/>
          </a:prstGeom>
          <a:noFill/>
          <a:effectLst>
            <a:outerShdw blurRad="50800" dist="38100" dir="18900000" algn="bl" rotWithShape="0">
              <a:prstClr val="black">
                <a:alpha val="40000"/>
              </a:prstClr>
            </a:outerShdw>
          </a:effectLst>
        </p:spPr>
        <p:txBody>
          <a:bodyPr wrap="none" rtlCol="0">
            <a:spAutoFit/>
          </a:bodyPr>
          <a:lstStyle/>
          <a:p>
            <a:r>
              <a:rPr lang="es-EC" dirty="0" smtClean="0">
                <a:solidFill>
                  <a:schemeClr val="accent5">
                    <a:lumMod val="75000"/>
                  </a:schemeClr>
                </a:solidFill>
              </a:rPr>
              <a:t>Adquirir e Implementar</a:t>
            </a:r>
            <a:endParaRPr lang="es-EC" dirty="0">
              <a:solidFill>
                <a:schemeClr val="accent5">
                  <a:lumMod val="75000"/>
                </a:schemeClr>
              </a:solidFill>
            </a:endParaRPr>
          </a:p>
        </p:txBody>
      </p:sp>
      <p:sp>
        <p:nvSpPr>
          <p:cNvPr id="9" name="8 CuadroTexto"/>
          <p:cNvSpPr txBox="1"/>
          <p:nvPr/>
        </p:nvSpPr>
        <p:spPr>
          <a:xfrm>
            <a:off x="2627784" y="965649"/>
            <a:ext cx="2151936" cy="369332"/>
          </a:xfrm>
          <a:prstGeom prst="rect">
            <a:avLst/>
          </a:prstGeom>
          <a:noFill/>
          <a:effectLst>
            <a:outerShdw blurRad="50800" dist="38100" dir="18900000" algn="bl" rotWithShape="0">
              <a:prstClr val="black">
                <a:alpha val="40000"/>
              </a:prstClr>
            </a:outerShdw>
          </a:effectLst>
        </p:spPr>
        <p:txBody>
          <a:bodyPr wrap="none" rtlCol="0">
            <a:spAutoFit/>
          </a:bodyPr>
          <a:lstStyle/>
          <a:p>
            <a:r>
              <a:rPr lang="es-EC" dirty="0" smtClean="0">
                <a:solidFill>
                  <a:schemeClr val="accent5">
                    <a:lumMod val="75000"/>
                  </a:schemeClr>
                </a:solidFill>
              </a:rPr>
              <a:t>Monitorear y Evaluar</a:t>
            </a:r>
            <a:endParaRPr lang="es-EC" dirty="0">
              <a:solidFill>
                <a:schemeClr val="accent5">
                  <a:lumMod val="75000"/>
                </a:schemeClr>
              </a:solidFill>
            </a:endParaRPr>
          </a:p>
        </p:txBody>
      </p:sp>
      <p:sp>
        <p:nvSpPr>
          <p:cNvPr id="10" name="9 CuadroTexto"/>
          <p:cNvSpPr txBox="1"/>
          <p:nvPr/>
        </p:nvSpPr>
        <p:spPr>
          <a:xfrm>
            <a:off x="1043608" y="5047511"/>
            <a:ext cx="2298321" cy="369332"/>
          </a:xfrm>
          <a:prstGeom prst="rect">
            <a:avLst/>
          </a:prstGeom>
          <a:noFill/>
          <a:effectLst>
            <a:outerShdw blurRad="50800" dist="38100" dir="18900000" algn="bl" rotWithShape="0">
              <a:prstClr val="black">
                <a:alpha val="40000"/>
              </a:prstClr>
            </a:outerShdw>
          </a:effectLst>
        </p:spPr>
        <p:txBody>
          <a:bodyPr wrap="none" rtlCol="0">
            <a:spAutoFit/>
          </a:bodyPr>
          <a:lstStyle/>
          <a:p>
            <a:r>
              <a:rPr lang="es-EC" dirty="0" smtClean="0">
                <a:solidFill>
                  <a:schemeClr val="accent5">
                    <a:lumMod val="75000"/>
                  </a:schemeClr>
                </a:solidFill>
              </a:rPr>
              <a:t>Entregar y dar Soporte</a:t>
            </a:r>
            <a:endParaRPr lang="es-EC" dirty="0">
              <a:solidFill>
                <a:schemeClr val="accent5">
                  <a:lumMod val="75000"/>
                </a:schemeClr>
              </a:solidFill>
            </a:endParaRPr>
          </a:p>
        </p:txBody>
      </p:sp>
    </p:spTree>
    <p:extLst>
      <p:ext uri="{BB962C8B-B14F-4D97-AF65-F5344CB8AC3E}">
        <p14:creationId xmlns:p14="http://schemas.microsoft.com/office/powerpoint/2010/main" val="207738215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5974" y="1367215"/>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84158988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4" name="3 Diagrama"/>
          <p:cNvGraphicFramePr/>
          <p:nvPr>
            <p:extLst>
              <p:ext uri="{D42A27DB-BD31-4B8C-83A1-F6EECF244321}">
                <p14:modId xmlns:p14="http://schemas.microsoft.com/office/powerpoint/2010/main" val="509889571"/>
              </p:ext>
            </p:extLst>
          </p:nvPr>
        </p:nvGraphicFramePr>
        <p:xfrm>
          <a:off x="395536" y="1367215"/>
          <a:ext cx="5256584" cy="4006001"/>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6" name="5 Imagen"/>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5652120" y="1844824"/>
            <a:ext cx="3168352" cy="2736304"/>
          </a:xfrm>
          <a:prstGeom prst="rect">
            <a:avLst/>
          </a:prstGeom>
          <a:noFill/>
          <a:ln>
            <a:noFill/>
          </a:ln>
          <a:effectLst>
            <a:softEdge rad="31750"/>
          </a:effectLst>
        </p:spPr>
      </p:pic>
    </p:spTree>
    <p:extLst>
      <p:ext uri="{BB962C8B-B14F-4D97-AF65-F5344CB8AC3E}">
        <p14:creationId xmlns:p14="http://schemas.microsoft.com/office/powerpoint/2010/main" val="340562288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6226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04234193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2319134338"/>
              </p:ext>
            </p:extLst>
          </p:nvPr>
        </p:nvGraphicFramePr>
        <p:xfrm>
          <a:off x="0" y="1638092"/>
          <a:ext cx="4355976" cy="359110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7" name="6 Diagrama"/>
          <p:cNvGraphicFramePr/>
          <p:nvPr>
            <p:extLst>
              <p:ext uri="{D42A27DB-BD31-4B8C-83A1-F6EECF244321}">
                <p14:modId xmlns:p14="http://schemas.microsoft.com/office/powerpoint/2010/main" val="1076044029"/>
              </p:ext>
            </p:extLst>
          </p:nvPr>
        </p:nvGraphicFramePr>
        <p:xfrm>
          <a:off x="3995936" y="1624225"/>
          <a:ext cx="4896544" cy="360040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
        <p:nvSpPr>
          <p:cNvPr id="8" name="7 CuadroTexto"/>
          <p:cNvSpPr txBox="1"/>
          <p:nvPr/>
        </p:nvSpPr>
        <p:spPr>
          <a:xfrm>
            <a:off x="755576" y="1268760"/>
            <a:ext cx="6213304" cy="369332"/>
          </a:xfrm>
          <a:prstGeom prst="rect">
            <a:avLst/>
          </a:prstGeom>
          <a:noFill/>
        </p:spPr>
        <p:txBody>
          <a:bodyPr wrap="none" rtlCol="0">
            <a:spAutoFit/>
          </a:bodyPr>
          <a:lstStyle/>
          <a:p>
            <a:r>
              <a:rPr lang="es-EC" dirty="0" smtClean="0"/>
              <a:t>COBIT describe el ciclo de vida de TI con la ayuda de 4 dominios: </a:t>
            </a:r>
            <a:endParaRPr lang="es-EC" dirty="0"/>
          </a:p>
        </p:txBody>
      </p:sp>
    </p:spTree>
    <p:extLst>
      <p:ext uri="{BB962C8B-B14F-4D97-AF65-F5344CB8AC3E}">
        <p14:creationId xmlns:p14="http://schemas.microsoft.com/office/powerpoint/2010/main" val="317885559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902925750"/>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9" name="8 CuadroTexto"/>
          <p:cNvSpPr txBox="1"/>
          <p:nvPr/>
        </p:nvSpPr>
        <p:spPr>
          <a:xfrm>
            <a:off x="64133" y="1187460"/>
            <a:ext cx="2376264" cy="369332"/>
          </a:xfrm>
          <a:prstGeom prst="rect">
            <a:avLst/>
          </a:prstGeom>
          <a:noFill/>
        </p:spPr>
        <p:txBody>
          <a:bodyPr wrap="square" rtlCol="0">
            <a:spAutoFit/>
          </a:bodyPr>
          <a:lstStyle/>
          <a:p>
            <a:r>
              <a:rPr lang="es-EC" b="1" dirty="0" smtClean="0">
                <a:solidFill>
                  <a:srgbClr val="262626"/>
                </a:solidFill>
              </a:rPr>
              <a:t>Cumplimiento:</a:t>
            </a:r>
            <a:endParaRPr lang="es-EC" b="1" dirty="0">
              <a:solidFill>
                <a:srgbClr val="262626"/>
              </a:solidFill>
            </a:endParaRPr>
          </a:p>
        </p:txBody>
      </p:sp>
      <p:graphicFrame>
        <p:nvGraphicFramePr>
          <p:cNvPr id="10" name="9 Diagrama"/>
          <p:cNvGraphicFramePr/>
          <p:nvPr>
            <p:extLst>
              <p:ext uri="{D42A27DB-BD31-4B8C-83A1-F6EECF244321}">
                <p14:modId xmlns:p14="http://schemas.microsoft.com/office/powerpoint/2010/main" val="438446785"/>
              </p:ext>
            </p:extLst>
          </p:nvPr>
        </p:nvGraphicFramePr>
        <p:xfrm>
          <a:off x="368540" y="1556792"/>
          <a:ext cx="8640960" cy="321202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53265422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67215"/>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26109641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141886390"/>
              </p:ext>
            </p:extLst>
          </p:nvPr>
        </p:nvGraphicFramePr>
        <p:xfrm>
          <a:off x="-1" y="1367215"/>
          <a:ext cx="5148065" cy="444778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1029" name="Picture 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331767" y="3933056"/>
            <a:ext cx="3812233" cy="1584176"/>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6 CuadroTexto"/>
          <p:cNvSpPr txBox="1"/>
          <p:nvPr/>
        </p:nvSpPr>
        <p:spPr>
          <a:xfrm>
            <a:off x="5364088" y="1367215"/>
            <a:ext cx="3779912" cy="2385268"/>
          </a:xfrm>
          <a:prstGeom prst="rect">
            <a:avLst/>
          </a:prstGeom>
          <a:noFill/>
          <a:ln>
            <a:solidFill>
              <a:schemeClr val="tx1">
                <a:lumMod val="50000"/>
                <a:lumOff val="50000"/>
              </a:schemeClr>
            </a:solidFill>
          </a:ln>
        </p:spPr>
        <p:txBody>
          <a:bodyPr wrap="square" rtlCol="0">
            <a:spAutoFit/>
          </a:bodyPr>
          <a:lstStyle/>
          <a:p>
            <a:pPr lvl="0"/>
            <a:r>
              <a:rPr lang="es-EC" sz="1100" dirty="0"/>
              <a:t>ENFOQUE:</a:t>
            </a:r>
          </a:p>
          <a:p>
            <a:pPr lvl="1"/>
            <a:r>
              <a:rPr lang="es-EC" sz="1200" dirty="0"/>
              <a:t>¿Están la TI y la organización estratégicamente alineados?</a:t>
            </a:r>
          </a:p>
          <a:p>
            <a:pPr lvl="1"/>
            <a:r>
              <a:rPr lang="es-EC" sz="1200" dirty="0"/>
              <a:t>¿Está logrando la organización un óptimo uso de sus recursos?</a:t>
            </a:r>
          </a:p>
          <a:p>
            <a:pPr lvl="1"/>
            <a:r>
              <a:rPr lang="es-EC" sz="1200" dirty="0"/>
              <a:t>¿Todo mundo en la organización entiende los objetivos de TI?</a:t>
            </a:r>
          </a:p>
          <a:p>
            <a:pPr lvl="1"/>
            <a:r>
              <a:rPr lang="es-EC" sz="1200" dirty="0"/>
              <a:t>¿Los riesgos de TI están siendo entendidos y administrados?</a:t>
            </a:r>
          </a:p>
          <a:p>
            <a:pPr lvl="1"/>
            <a:r>
              <a:rPr lang="es-EC" sz="1200" dirty="0"/>
              <a:t>¿ La calidad de los sistemas de TI es apropiada para las necesidades de la </a:t>
            </a:r>
            <a:r>
              <a:rPr lang="es-EC" sz="1200" dirty="0" smtClean="0"/>
              <a:t>organización</a:t>
            </a:r>
            <a:r>
              <a:rPr lang="es-EC" sz="1200" dirty="0"/>
              <a:t>?</a:t>
            </a:r>
          </a:p>
          <a:p>
            <a:endParaRPr lang="es-EC" dirty="0"/>
          </a:p>
        </p:txBody>
      </p:sp>
    </p:spTree>
    <p:extLst>
      <p:ext uri="{BB962C8B-B14F-4D97-AF65-F5344CB8AC3E}">
        <p14:creationId xmlns:p14="http://schemas.microsoft.com/office/powerpoint/2010/main" val="307507170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67215"/>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565551542"/>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3699103172"/>
              </p:ext>
            </p:extLst>
          </p:nvPr>
        </p:nvGraphicFramePr>
        <p:xfrm>
          <a:off x="0" y="1367215"/>
          <a:ext cx="4355976" cy="4447786"/>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7" name="6 CuadroTexto"/>
          <p:cNvSpPr txBox="1"/>
          <p:nvPr/>
        </p:nvSpPr>
        <p:spPr>
          <a:xfrm>
            <a:off x="4645529" y="1367215"/>
            <a:ext cx="4498471" cy="1923604"/>
          </a:xfrm>
          <a:prstGeom prst="rect">
            <a:avLst/>
          </a:prstGeom>
          <a:noFill/>
          <a:ln>
            <a:solidFill>
              <a:schemeClr val="tx1">
                <a:lumMod val="50000"/>
                <a:lumOff val="50000"/>
              </a:schemeClr>
            </a:solidFill>
          </a:ln>
        </p:spPr>
        <p:txBody>
          <a:bodyPr wrap="square" rtlCol="0">
            <a:spAutoFit/>
          </a:bodyPr>
          <a:lstStyle/>
          <a:p>
            <a:r>
              <a:rPr lang="es-EC" sz="1100" dirty="0">
                <a:solidFill>
                  <a:srgbClr val="262626"/>
                </a:solidFill>
              </a:rPr>
              <a:t>ENFOQUE:</a:t>
            </a:r>
          </a:p>
          <a:p>
            <a:pPr lvl="1"/>
            <a:r>
              <a:rPr lang="es-EC" sz="1200" dirty="0">
                <a:solidFill>
                  <a:srgbClr val="262626"/>
                </a:solidFill>
              </a:rPr>
              <a:t>¿Los  nuevos  proyectos  entregarán  soluciones  que  satisfagan  las  necesidades  de</a:t>
            </a:r>
          </a:p>
          <a:p>
            <a:pPr lvl="1"/>
            <a:r>
              <a:rPr lang="es-EC" sz="1200" dirty="0">
                <a:solidFill>
                  <a:srgbClr val="262626"/>
                </a:solidFill>
              </a:rPr>
              <a:t>negocio</a:t>
            </a:r>
            <a:r>
              <a:rPr lang="es-EC" sz="1200" dirty="0" smtClean="0">
                <a:solidFill>
                  <a:srgbClr val="262626"/>
                </a:solidFill>
              </a:rPr>
              <a:t>?</a:t>
            </a:r>
          </a:p>
          <a:p>
            <a:pPr lvl="1"/>
            <a:r>
              <a:rPr lang="es-EC" sz="1200" dirty="0">
                <a:solidFill>
                  <a:srgbClr val="262626"/>
                </a:solidFill>
              </a:rPr>
              <a:t>¿Los nuevos proyectos  se entregarán a tiempo y dentro del presupuesto? </a:t>
            </a:r>
          </a:p>
          <a:p>
            <a:pPr lvl="1"/>
            <a:r>
              <a:rPr lang="es-EC" sz="1200" dirty="0">
                <a:solidFill>
                  <a:srgbClr val="262626"/>
                </a:solidFill>
              </a:rPr>
              <a:t>¿Funcionarán los nuevos sistemas apropiadamente cuando se implementen?</a:t>
            </a:r>
          </a:p>
          <a:p>
            <a:pPr lvl="1"/>
            <a:r>
              <a:rPr lang="es-EC" sz="1200" dirty="0">
                <a:solidFill>
                  <a:srgbClr val="262626"/>
                </a:solidFill>
              </a:rPr>
              <a:t>¿Los cambios serán hechos sin afectar las actuales operaciones  de negocios?</a:t>
            </a:r>
          </a:p>
        </p:txBody>
      </p:sp>
      <p:pic>
        <p:nvPicPr>
          <p:cNvPr id="2050"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355976" y="3861048"/>
            <a:ext cx="4267200" cy="1428750"/>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012668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798" y="1367215"/>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30109001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4" name="3 CuadroTexto"/>
          <p:cNvSpPr txBox="1"/>
          <p:nvPr/>
        </p:nvSpPr>
        <p:spPr>
          <a:xfrm>
            <a:off x="3152094" y="940078"/>
            <a:ext cx="1254959" cy="369332"/>
          </a:xfrm>
          <a:prstGeom prst="rect">
            <a:avLst/>
          </a:prstGeom>
          <a:noFill/>
        </p:spPr>
        <p:txBody>
          <a:bodyPr wrap="none" rtlCol="0">
            <a:spAutoFit/>
          </a:bodyPr>
          <a:lstStyle/>
          <a:p>
            <a:r>
              <a:rPr lang="es-EC" dirty="0" smtClean="0">
                <a:solidFill>
                  <a:srgbClr val="262626">
                    <a:lumMod val="50000"/>
                    <a:lumOff val="50000"/>
                  </a:srgbClr>
                </a:solidFill>
              </a:rPr>
              <a:t>Continúa .. </a:t>
            </a:r>
            <a:endParaRPr lang="es-EC" dirty="0">
              <a:solidFill>
                <a:srgbClr val="262626">
                  <a:lumMod val="50000"/>
                  <a:lumOff val="50000"/>
                </a:srgbClr>
              </a:solidFill>
            </a:endParaRPr>
          </a:p>
        </p:txBody>
      </p:sp>
      <p:graphicFrame>
        <p:nvGraphicFramePr>
          <p:cNvPr id="8" name="7 Diagrama"/>
          <p:cNvGraphicFramePr/>
          <p:nvPr>
            <p:extLst>
              <p:ext uri="{D42A27DB-BD31-4B8C-83A1-F6EECF244321}">
                <p14:modId xmlns:p14="http://schemas.microsoft.com/office/powerpoint/2010/main" val="850801302"/>
              </p:ext>
            </p:extLst>
          </p:nvPr>
        </p:nvGraphicFramePr>
        <p:xfrm>
          <a:off x="-468561" y="1367215"/>
          <a:ext cx="6984777" cy="415001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3077" name="Picture 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42409" y="2657658"/>
            <a:ext cx="3009900" cy="1866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54788288"/>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76857"/>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06966442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2435256105"/>
              </p:ext>
            </p:extLst>
          </p:nvPr>
        </p:nvGraphicFramePr>
        <p:xfrm>
          <a:off x="0" y="1367215"/>
          <a:ext cx="4067944" cy="445742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7" name="6 CuadroTexto"/>
          <p:cNvSpPr txBox="1"/>
          <p:nvPr/>
        </p:nvSpPr>
        <p:spPr>
          <a:xfrm>
            <a:off x="4645529" y="1367215"/>
            <a:ext cx="4498471" cy="1554272"/>
          </a:xfrm>
          <a:prstGeom prst="rect">
            <a:avLst/>
          </a:prstGeom>
          <a:noFill/>
          <a:ln>
            <a:solidFill>
              <a:schemeClr val="tx1">
                <a:lumMod val="50000"/>
                <a:lumOff val="50000"/>
              </a:schemeClr>
            </a:solidFill>
          </a:ln>
        </p:spPr>
        <p:txBody>
          <a:bodyPr wrap="square" rtlCol="0">
            <a:spAutoFit/>
          </a:bodyPr>
          <a:lstStyle/>
          <a:p>
            <a:r>
              <a:rPr lang="es-EC" sz="1100" dirty="0">
                <a:solidFill>
                  <a:srgbClr val="262626"/>
                </a:solidFill>
              </a:rPr>
              <a:t>ENFOQUE</a:t>
            </a:r>
            <a:r>
              <a:rPr lang="es-EC" sz="1100" dirty="0" smtClean="0">
                <a:solidFill>
                  <a:srgbClr val="262626"/>
                </a:solidFill>
              </a:rPr>
              <a:t>:</a:t>
            </a:r>
          </a:p>
          <a:p>
            <a:r>
              <a:rPr lang="es-EC" sz="1200" dirty="0">
                <a:solidFill>
                  <a:srgbClr val="262626"/>
                </a:solidFill>
              </a:rPr>
              <a:t>¿Los servicios de TI son entregados de acuerdo a las prioridades institucionales</a:t>
            </a:r>
            <a:r>
              <a:rPr lang="es-EC" sz="1200" dirty="0" smtClean="0">
                <a:solidFill>
                  <a:srgbClr val="262626"/>
                </a:solidFill>
              </a:rPr>
              <a:t>?</a:t>
            </a:r>
            <a:endParaRPr lang="es-EC" sz="1200" dirty="0">
              <a:solidFill>
                <a:srgbClr val="262626"/>
              </a:solidFill>
            </a:endParaRPr>
          </a:p>
          <a:p>
            <a:r>
              <a:rPr lang="es-EC" sz="1200" dirty="0">
                <a:solidFill>
                  <a:srgbClr val="262626"/>
                </a:solidFill>
              </a:rPr>
              <a:t>¿Los costos de TI están optimizados</a:t>
            </a:r>
            <a:r>
              <a:rPr lang="es-EC" sz="1200" dirty="0" smtClean="0">
                <a:solidFill>
                  <a:srgbClr val="262626"/>
                </a:solidFill>
              </a:rPr>
              <a:t>?</a:t>
            </a:r>
            <a:endParaRPr lang="es-EC" sz="1200" dirty="0">
              <a:solidFill>
                <a:srgbClr val="262626"/>
              </a:solidFill>
            </a:endParaRPr>
          </a:p>
          <a:p>
            <a:r>
              <a:rPr lang="es-EC" sz="1200" dirty="0">
                <a:solidFill>
                  <a:srgbClr val="262626"/>
                </a:solidFill>
              </a:rPr>
              <a:t>¿La  fuerza  laboral  es  capaz  de  utilizar  los  sistemas  TI  de  forma  productiva  </a:t>
            </a:r>
            <a:r>
              <a:rPr lang="es-EC" sz="1200" dirty="0" smtClean="0">
                <a:solidFill>
                  <a:srgbClr val="262626"/>
                </a:solidFill>
              </a:rPr>
              <a:t>y segura?</a:t>
            </a:r>
            <a:endParaRPr lang="es-EC" sz="1200" dirty="0">
              <a:solidFill>
                <a:srgbClr val="262626"/>
              </a:solidFill>
            </a:endParaRPr>
          </a:p>
          <a:p>
            <a:r>
              <a:rPr lang="es-EC" sz="1200" dirty="0">
                <a:solidFill>
                  <a:srgbClr val="262626"/>
                </a:solidFill>
              </a:rPr>
              <a:t>¿Son adecuadas la confidencialidad,  integridad y disponibilidad  de los sistemas?</a:t>
            </a:r>
          </a:p>
        </p:txBody>
      </p:sp>
      <p:pic>
        <p:nvPicPr>
          <p:cNvPr id="4098"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756401" y="3429000"/>
            <a:ext cx="4276725" cy="1238250"/>
          </a:xfrm>
          <a:prstGeom prst="rect">
            <a:avLst/>
          </a:prstGeom>
          <a:noFill/>
          <a:ln>
            <a:noFill/>
          </a:ln>
          <a:effectLst>
            <a:outerShdw dist="35921" dir="2700000" algn="ctr" rotWithShape="0">
              <a:schemeClr val="bg2"/>
            </a:outerShdw>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2895230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196752"/>
            <a:ext cx="9144000" cy="4627891"/>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85805388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411339116"/>
              </p:ext>
            </p:extLst>
          </p:nvPr>
        </p:nvGraphicFramePr>
        <p:xfrm>
          <a:off x="0" y="1367215"/>
          <a:ext cx="5148064" cy="445742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7" name="6 CuadroTexto"/>
          <p:cNvSpPr txBox="1"/>
          <p:nvPr/>
        </p:nvSpPr>
        <p:spPr>
          <a:xfrm>
            <a:off x="5292080" y="1174554"/>
            <a:ext cx="3922407" cy="1738938"/>
          </a:xfrm>
          <a:prstGeom prst="rect">
            <a:avLst/>
          </a:prstGeom>
          <a:noFill/>
          <a:ln>
            <a:solidFill>
              <a:schemeClr val="tx1">
                <a:lumMod val="50000"/>
                <a:lumOff val="50000"/>
              </a:schemeClr>
            </a:solidFill>
          </a:ln>
        </p:spPr>
        <p:txBody>
          <a:bodyPr wrap="square" rtlCol="0">
            <a:spAutoFit/>
          </a:bodyPr>
          <a:lstStyle/>
          <a:p>
            <a:r>
              <a:rPr lang="es-EC" sz="1100" dirty="0">
                <a:solidFill>
                  <a:srgbClr val="262626"/>
                </a:solidFill>
              </a:rPr>
              <a:t>ENFOQUE</a:t>
            </a:r>
            <a:r>
              <a:rPr lang="es-EC" sz="1100" dirty="0" smtClean="0">
                <a:solidFill>
                  <a:srgbClr val="262626"/>
                </a:solidFill>
              </a:rPr>
              <a:t>:</a:t>
            </a:r>
          </a:p>
          <a:p>
            <a:r>
              <a:rPr lang="es-EC" sz="1200" dirty="0">
                <a:solidFill>
                  <a:srgbClr val="262626"/>
                </a:solidFill>
              </a:rPr>
              <a:t>¿El desempeño  de TI es medido para detectar problemas antes que sea </a:t>
            </a:r>
            <a:r>
              <a:rPr lang="es-EC" sz="1200" dirty="0" smtClean="0">
                <a:solidFill>
                  <a:srgbClr val="262626"/>
                </a:solidFill>
              </a:rPr>
              <a:t>demasiado </a:t>
            </a:r>
            <a:r>
              <a:rPr lang="es-EC" sz="1200" dirty="0">
                <a:solidFill>
                  <a:srgbClr val="262626"/>
                </a:solidFill>
              </a:rPr>
              <a:t>tarde?</a:t>
            </a:r>
          </a:p>
          <a:p>
            <a:r>
              <a:rPr lang="es-EC" sz="1200" dirty="0">
                <a:solidFill>
                  <a:srgbClr val="262626"/>
                </a:solidFill>
              </a:rPr>
              <a:t>¿La administración asegura que los controles sean efectivos y eficientes? </a:t>
            </a:r>
          </a:p>
          <a:p>
            <a:r>
              <a:rPr lang="es-EC" sz="1200" dirty="0">
                <a:solidFill>
                  <a:srgbClr val="262626"/>
                </a:solidFill>
              </a:rPr>
              <a:t>¿Puede vincularse el desempeño  de TI a las metas de negocio?</a:t>
            </a:r>
          </a:p>
          <a:p>
            <a:r>
              <a:rPr lang="es-EC" sz="1200" dirty="0">
                <a:solidFill>
                  <a:srgbClr val="262626"/>
                </a:solidFill>
              </a:rPr>
              <a:t>¿Los riesgos, controles, incumplimientos y desempeño  son medidos y reportados?</a:t>
            </a:r>
            <a:endParaRPr lang="es-EC" sz="1200" dirty="0" smtClean="0">
              <a:solidFill>
                <a:srgbClr val="262626"/>
              </a:solidFill>
            </a:endParaRPr>
          </a:p>
        </p:txBody>
      </p:sp>
      <p:pic>
        <p:nvPicPr>
          <p:cNvPr id="6146" name="Picture 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506913" y="3429000"/>
            <a:ext cx="3457575" cy="1619250"/>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51757696"/>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798" y="980728"/>
            <a:ext cx="9144000" cy="487995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192482321"/>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8194" name="Picture 2"/>
          <p:cNvPicPr>
            <a:picLocks noChangeAspect="1" noChangeArrowheads="1"/>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5958960" y="1052736"/>
            <a:ext cx="3216324" cy="1863853"/>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6" name="5 Diagrama"/>
          <p:cNvGraphicFramePr/>
          <p:nvPr>
            <p:extLst>
              <p:ext uri="{D42A27DB-BD31-4B8C-83A1-F6EECF244321}">
                <p14:modId xmlns:p14="http://schemas.microsoft.com/office/powerpoint/2010/main" val="4045852433"/>
              </p:ext>
            </p:extLst>
          </p:nvPr>
        </p:nvGraphicFramePr>
        <p:xfrm>
          <a:off x="8880" y="1124744"/>
          <a:ext cx="5918796" cy="460851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extLst>
      <p:ext uri="{BB962C8B-B14F-4D97-AF65-F5344CB8AC3E}">
        <p14:creationId xmlns:p14="http://schemas.microsoft.com/office/powerpoint/2010/main" val="296580000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1798" y="908720"/>
            <a:ext cx="9144000" cy="4906281"/>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632577806"/>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8" name="7 Diagrama"/>
          <p:cNvGraphicFramePr/>
          <p:nvPr>
            <p:extLst>
              <p:ext uri="{D42A27DB-BD31-4B8C-83A1-F6EECF244321}">
                <p14:modId xmlns:p14="http://schemas.microsoft.com/office/powerpoint/2010/main" val="1816886600"/>
              </p:ext>
            </p:extLst>
          </p:nvPr>
        </p:nvGraphicFramePr>
        <p:xfrm>
          <a:off x="8983" y="1052737"/>
          <a:ext cx="9027513" cy="460851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89784892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5860" y="1364795"/>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48335205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7" name="6 Grupo"/>
          <p:cNvGrpSpPr/>
          <p:nvPr/>
        </p:nvGrpSpPr>
        <p:grpSpPr>
          <a:xfrm>
            <a:off x="2314236" y="865523"/>
            <a:ext cx="4778044" cy="907293"/>
            <a:chOff x="0" y="0"/>
            <a:chExt cx="3168351" cy="1214913"/>
          </a:xfrm>
          <a:scene3d>
            <a:camera prst="orthographicFront"/>
            <a:lightRig rig="threePt" dir="t">
              <a:rot lat="0" lon="0" rev="7500000"/>
            </a:lightRig>
          </a:scene3d>
        </p:grpSpPr>
        <p:sp>
          <p:nvSpPr>
            <p:cNvPr id="8" name="7 Rectángulo redondeado"/>
            <p:cNvSpPr/>
            <p:nvPr/>
          </p:nvSpPr>
          <p:spPr>
            <a:xfrm>
              <a:off x="0" y="0"/>
              <a:ext cx="3168351" cy="1214913"/>
            </a:xfrm>
            <a:prstGeom prst="roundRect">
              <a:avLst>
                <a:gd name="adj" fmla="val 10000"/>
              </a:avLst>
            </a:prstGeom>
            <a:sp3d prstMaterial="plastic">
              <a:bevelT w="127000" h="25400" prst="relaxedInset"/>
            </a:sp3d>
          </p:spPr>
          <p:style>
            <a:lnRef idx="0">
              <a:schemeClr val="accent3"/>
            </a:lnRef>
            <a:fillRef idx="3">
              <a:schemeClr val="accent3"/>
            </a:fillRef>
            <a:effectRef idx="3">
              <a:schemeClr val="accent3"/>
            </a:effectRef>
            <a:fontRef idx="minor">
              <a:schemeClr val="lt1"/>
            </a:fontRef>
          </p:style>
        </p:sp>
        <p:sp>
          <p:nvSpPr>
            <p:cNvPr id="9" name="8 Rectángulo"/>
            <p:cNvSpPr/>
            <p:nvPr/>
          </p:nvSpPr>
          <p:spPr>
            <a:xfrm>
              <a:off x="35584" y="35584"/>
              <a:ext cx="3097183" cy="1143745"/>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4770" tIns="64770" rIns="64770" bIns="64770" numCol="1" spcCol="1270" anchor="ctr" anchorCtr="0">
              <a:noAutofit/>
            </a:bodyPr>
            <a:lstStyle/>
            <a:p>
              <a:pPr lvl="0" algn="ctr" defTabSz="755650">
                <a:lnSpc>
                  <a:spcPct val="90000"/>
                </a:lnSpc>
                <a:spcBef>
                  <a:spcPct val="0"/>
                </a:spcBef>
                <a:spcAft>
                  <a:spcPct val="35000"/>
                </a:spcAft>
              </a:pPr>
              <a:r>
                <a:rPr lang="es-EC" sz="1400" dirty="0"/>
                <a:t>Los  procesos  de  TI  administran  los  recursos  de  TI  para  generar,  entregar  y  guardar  </a:t>
              </a:r>
              <a:r>
                <a:rPr lang="es-EC" sz="1400" dirty="0" smtClean="0"/>
                <a:t>la información  </a:t>
              </a:r>
              <a:r>
                <a:rPr lang="es-EC" sz="1400" dirty="0"/>
                <a:t>que la organización necesita para lograr sus objetivos</a:t>
              </a:r>
              <a:endParaRPr lang="es-EC" sz="1400" kern="1200" dirty="0"/>
            </a:p>
          </p:txBody>
        </p:sp>
      </p:grpSp>
      <p:graphicFrame>
        <p:nvGraphicFramePr>
          <p:cNvPr id="4" name="3 Diagrama"/>
          <p:cNvGraphicFramePr/>
          <p:nvPr>
            <p:extLst>
              <p:ext uri="{D42A27DB-BD31-4B8C-83A1-F6EECF244321}">
                <p14:modId xmlns:p14="http://schemas.microsoft.com/office/powerpoint/2010/main" val="2063780808"/>
              </p:ext>
            </p:extLst>
          </p:nvPr>
        </p:nvGraphicFramePr>
        <p:xfrm>
          <a:off x="539552" y="1916832"/>
          <a:ext cx="8280920" cy="409516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2146697545"/>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052736"/>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7839243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pSp>
        <p:nvGrpSpPr>
          <p:cNvPr id="8" name="7 Grupo"/>
          <p:cNvGrpSpPr/>
          <p:nvPr/>
        </p:nvGrpSpPr>
        <p:grpSpPr>
          <a:xfrm>
            <a:off x="2314236" y="865523"/>
            <a:ext cx="4778044" cy="907293"/>
            <a:chOff x="0" y="0"/>
            <a:chExt cx="3168351" cy="1214913"/>
          </a:xfrm>
          <a:scene3d>
            <a:camera prst="orthographicFront"/>
            <a:lightRig rig="threePt" dir="t">
              <a:rot lat="0" lon="0" rev="7500000"/>
            </a:lightRig>
          </a:scene3d>
        </p:grpSpPr>
        <p:sp>
          <p:nvSpPr>
            <p:cNvPr id="9" name="8 Rectángulo redondeado"/>
            <p:cNvSpPr/>
            <p:nvPr/>
          </p:nvSpPr>
          <p:spPr>
            <a:xfrm>
              <a:off x="0" y="0"/>
              <a:ext cx="3168351" cy="1214913"/>
            </a:xfrm>
            <a:prstGeom prst="roundRect">
              <a:avLst>
                <a:gd name="adj" fmla="val 10000"/>
              </a:avLst>
            </a:prstGeom>
            <a:sp3d prstMaterial="plastic">
              <a:bevelT w="127000" h="25400" prst="relaxedInset"/>
            </a:sp3d>
          </p:spPr>
          <p:style>
            <a:lnRef idx="0">
              <a:schemeClr val="accent3"/>
            </a:lnRef>
            <a:fillRef idx="3">
              <a:schemeClr val="accent3"/>
            </a:fillRef>
            <a:effectRef idx="3">
              <a:schemeClr val="accent3"/>
            </a:effectRef>
            <a:fontRef idx="minor">
              <a:schemeClr val="lt1"/>
            </a:fontRef>
          </p:style>
        </p:sp>
        <p:sp>
          <p:nvSpPr>
            <p:cNvPr id="10" name="9 Rectángulo"/>
            <p:cNvSpPr/>
            <p:nvPr/>
          </p:nvSpPr>
          <p:spPr>
            <a:xfrm>
              <a:off x="35584" y="35584"/>
              <a:ext cx="3097183" cy="1143745"/>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4770" tIns="64770" rIns="64770" bIns="64770" numCol="1" spcCol="1270" anchor="ctr" anchorCtr="0">
              <a:noAutofit/>
            </a:bodyPr>
            <a:lstStyle/>
            <a:p>
              <a:pPr lvl="0" algn="ctr" defTabSz="755650">
                <a:lnSpc>
                  <a:spcPct val="90000"/>
                </a:lnSpc>
                <a:spcBef>
                  <a:spcPct val="0"/>
                </a:spcBef>
                <a:spcAft>
                  <a:spcPct val="35000"/>
                </a:spcAft>
              </a:pPr>
              <a:r>
                <a:rPr lang="es-EC" sz="1400" dirty="0" smtClean="0"/>
                <a:t>Las </a:t>
              </a:r>
              <a:r>
                <a:rPr lang="es-EC" sz="1400" dirty="0"/>
                <a:t>Guías de Administración </a:t>
              </a:r>
              <a:r>
                <a:rPr lang="es-EC" sz="1400" dirty="0" smtClean="0"/>
                <a:t> son </a:t>
              </a:r>
              <a:r>
                <a:rPr lang="es-EC" sz="1400" dirty="0"/>
                <a:t>herramientas de medición que permiten valorar a cada proceso y además otorgan un carácter comparativo, el cual se alinea con las mejores prácticas de la industria de TI. </a:t>
              </a:r>
              <a:endParaRPr lang="es-EC" sz="1400" kern="1200" dirty="0"/>
            </a:p>
          </p:txBody>
        </p:sp>
      </p:grpSp>
      <p:graphicFrame>
        <p:nvGraphicFramePr>
          <p:cNvPr id="6" name="5 Diagrama"/>
          <p:cNvGraphicFramePr/>
          <p:nvPr>
            <p:extLst>
              <p:ext uri="{D42A27DB-BD31-4B8C-83A1-F6EECF244321}">
                <p14:modId xmlns:p14="http://schemas.microsoft.com/office/powerpoint/2010/main" val="3884571988"/>
              </p:ext>
            </p:extLst>
          </p:nvPr>
        </p:nvGraphicFramePr>
        <p:xfrm>
          <a:off x="639630" y="1319169"/>
          <a:ext cx="7988482" cy="4918143"/>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3696883953"/>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76857"/>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309706764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11" name="10 Imagen"/>
          <p:cNvPicPr/>
          <p:nvPr/>
        </p:nvPicPr>
        <p:blipFill>
          <a:blip r:embed="rId10">
            <a:extLst>
              <a:ext uri="{28A0092B-C50C-407E-A947-70E740481C1C}">
                <a14:useLocalDpi xmlns:a14="http://schemas.microsoft.com/office/drawing/2010/main" val="0"/>
              </a:ext>
            </a:extLst>
          </a:blip>
          <a:srcRect/>
          <a:stretch>
            <a:fillRect/>
          </a:stretch>
        </p:blipFill>
        <p:spPr bwMode="auto">
          <a:xfrm>
            <a:off x="5364088" y="2043310"/>
            <a:ext cx="3672408" cy="2681834"/>
          </a:xfrm>
          <a:prstGeom prst="rect">
            <a:avLst/>
          </a:prstGeom>
          <a:noFill/>
          <a:ln>
            <a:noFill/>
          </a:ln>
        </p:spPr>
      </p:pic>
      <p:graphicFrame>
        <p:nvGraphicFramePr>
          <p:cNvPr id="12" name="11 Diagrama"/>
          <p:cNvGraphicFramePr/>
          <p:nvPr>
            <p:extLst>
              <p:ext uri="{D42A27DB-BD31-4B8C-83A1-F6EECF244321}">
                <p14:modId xmlns:p14="http://schemas.microsoft.com/office/powerpoint/2010/main" val="2063271143"/>
              </p:ext>
            </p:extLst>
          </p:nvPr>
        </p:nvGraphicFramePr>
        <p:xfrm>
          <a:off x="0" y="1367215"/>
          <a:ext cx="5148064" cy="4457428"/>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Tree>
    <p:extLst>
      <p:ext uri="{BB962C8B-B14F-4D97-AF65-F5344CB8AC3E}">
        <p14:creationId xmlns:p14="http://schemas.microsoft.com/office/powerpoint/2010/main" val="44485118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1705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13707670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6" name="5 Diagrama"/>
          <p:cNvGraphicFramePr/>
          <p:nvPr>
            <p:extLst>
              <p:ext uri="{D42A27DB-BD31-4B8C-83A1-F6EECF244321}">
                <p14:modId xmlns:p14="http://schemas.microsoft.com/office/powerpoint/2010/main" val="1284232619"/>
              </p:ext>
            </p:extLst>
          </p:nvPr>
        </p:nvGraphicFramePr>
        <p:xfrm>
          <a:off x="1883786" y="1071480"/>
          <a:ext cx="5376428" cy="3015112"/>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aphicFrame>
        <p:nvGraphicFramePr>
          <p:cNvPr id="7" name="6 Diagrama"/>
          <p:cNvGraphicFramePr/>
          <p:nvPr>
            <p:extLst>
              <p:ext uri="{D42A27DB-BD31-4B8C-83A1-F6EECF244321}">
                <p14:modId xmlns:p14="http://schemas.microsoft.com/office/powerpoint/2010/main" val="3917297680"/>
              </p:ext>
            </p:extLst>
          </p:nvPr>
        </p:nvGraphicFramePr>
        <p:xfrm>
          <a:off x="539552" y="4509120"/>
          <a:ext cx="8136904" cy="1080120"/>
        </p:xfrm>
        <a:graphic>
          <a:graphicData uri="http://schemas.openxmlformats.org/drawingml/2006/diagram">
            <dgm:relIds xmlns:dgm="http://schemas.openxmlformats.org/drawingml/2006/diagram" xmlns:r="http://schemas.openxmlformats.org/officeDocument/2006/relationships" r:dm="rId15" r:lo="rId16" r:qs="rId17" r:cs="rId18"/>
          </a:graphicData>
        </a:graphic>
      </p:graphicFrame>
    </p:spTree>
    <p:extLst>
      <p:ext uri="{BB962C8B-B14F-4D97-AF65-F5344CB8AC3E}">
        <p14:creationId xmlns:p14="http://schemas.microsoft.com/office/powerpoint/2010/main" val="396672212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980728"/>
            <a:ext cx="9144000" cy="4843915"/>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smtClean="0">
                <a:solidFill>
                  <a:prstClr val="white"/>
                </a:solidFill>
              </a:rPr>
              <a:t>v</a:t>
            </a: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140916968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3" name="12 Diagrama"/>
          <p:cNvGraphicFramePr/>
          <p:nvPr>
            <p:extLst>
              <p:ext uri="{D42A27DB-BD31-4B8C-83A1-F6EECF244321}">
                <p14:modId xmlns:p14="http://schemas.microsoft.com/office/powerpoint/2010/main" val="288119166"/>
              </p:ext>
            </p:extLst>
          </p:nvPr>
        </p:nvGraphicFramePr>
        <p:xfrm>
          <a:off x="0" y="1367215"/>
          <a:ext cx="6372200" cy="4366041"/>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pic>
        <p:nvPicPr>
          <p:cNvPr id="10243" name="Picture 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38798" y="1019290"/>
            <a:ext cx="3205202" cy="1837715"/>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9282560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76857"/>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smtClean="0">
                <a:solidFill>
                  <a:prstClr val="white"/>
                </a:solidFill>
              </a:rPr>
              <a:t>v</a:t>
            </a: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20598390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3" name="12 Diagrama"/>
          <p:cNvGraphicFramePr/>
          <p:nvPr>
            <p:extLst>
              <p:ext uri="{D42A27DB-BD31-4B8C-83A1-F6EECF244321}">
                <p14:modId xmlns:p14="http://schemas.microsoft.com/office/powerpoint/2010/main" val="1994901207"/>
              </p:ext>
            </p:extLst>
          </p:nvPr>
        </p:nvGraphicFramePr>
        <p:xfrm>
          <a:off x="0" y="1367215"/>
          <a:ext cx="4860032" cy="4366041"/>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4" name="3 CuadroTexto"/>
          <p:cNvSpPr txBox="1"/>
          <p:nvPr/>
        </p:nvSpPr>
        <p:spPr>
          <a:xfrm>
            <a:off x="2339752" y="1012086"/>
            <a:ext cx="3764236" cy="369332"/>
          </a:xfrm>
          <a:prstGeom prst="rect">
            <a:avLst/>
          </a:prstGeom>
          <a:noFill/>
        </p:spPr>
        <p:txBody>
          <a:bodyPr wrap="none" rtlCol="0">
            <a:spAutoFit/>
          </a:bodyPr>
          <a:lstStyle/>
          <a:p>
            <a:r>
              <a:rPr lang="es-EC" b="1" dirty="0" smtClean="0">
                <a:effectLst>
                  <a:outerShdw blurRad="38100" dist="38100" dir="2700000" algn="tl">
                    <a:srgbClr val="000000">
                      <a:alpha val="43137"/>
                    </a:srgbClr>
                  </a:outerShdw>
                </a:effectLst>
              </a:rPr>
              <a:t>Indicadores Claves de Resultado (KGI)</a:t>
            </a:r>
            <a:endParaRPr lang="es-EC" b="1" dirty="0">
              <a:effectLst>
                <a:outerShdw blurRad="38100" dist="38100" dir="2700000" algn="tl">
                  <a:srgbClr val="000000">
                    <a:alpha val="43137"/>
                  </a:srgbClr>
                </a:outerShdw>
              </a:effectLst>
            </a:endParaRPr>
          </a:p>
        </p:txBody>
      </p:sp>
      <p:pic>
        <p:nvPicPr>
          <p:cNvPr id="11266" name="Picture 2"/>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4874373" y="2132856"/>
            <a:ext cx="4387219" cy="2256284"/>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57909259"/>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76857"/>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081621923"/>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13" name="12 Diagrama"/>
          <p:cNvGraphicFramePr/>
          <p:nvPr>
            <p:extLst>
              <p:ext uri="{D42A27DB-BD31-4B8C-83A1-F6EECF244321}">
                <p14:modId xmlns:p14="http://schemas.microsoft.com/office/powerpoint/2010/main" val="3718171425"/>
              </p:ext>
            </p:extLst>
          </p:nvPr>
        </p:nvGraphicFramePr>
        <p:xfrm>
          <a:off x="0" y="1367215"/>
          <a:ext cx="5292080" cy="445742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4" name="3 CuadroTexto"/>
          <p:cNvSpPr txBox="1"/>
          <p:nvPr/>
        </p:nvSpPr>
        <p:spPr>
          <a:xfrm>
            <a:off x="2339752" y="1012086"/>
            <a:ext cx="3954224" cy="369332"/>
          </a:xfrm>
          <a:prstGeom prst="rect">
            <a:avLst/>
          </a:prstGeom>
          <a:noFill/>
        </p:spPr>
        <p:txBody>
          <a:bodyPr wrap="none" rtlCol="0">
            <a:spAutoFit/>
          </a:bodyPr>
          <a:lstStyle/>
          <a:p>
            <a:r>
              <a:rPr lang="es-EC" b="1" dirty="0" smtClean="0">
                <a:solidFill>
                  <a:srgbClr val="262626"/>
                </a:solidFill>
                <a:effectLst>
                  <a:outerShdw blurRad="38100" dist="38100" dir="2700000" algn="tl">
                    <a:srgbClr val="000000">
                      <a:alpha val="43137"/>
                    </a:srgbClr>
                  </a:outerShdw>
                </a:effectLst>
              </a:rPr>
              <a:t>Indicadores Claves de Desempeño </a:t>
            </a:r>
            <a:r>
              <a:rPr lang="es-EC" b="1" smtClean="0">
                <a:solidFill>
                  <a:srgbClr val="262626"/>
                </a:solidFill>
                <a:effectLst>
                  <a:outerShdw blurRad="38100" dist="38100" dir="2700000" algn="tl">
                    <a:srgbClr val="000000">
                      <a:alpha val="43137"/>
                    </a:srgbClr>
                  </a:outerShdw>
                </a:effectLst>
              </a:rPr>
              <a:t>(KPI</a:t>
            </a:r>
            <a:r>
              <a:rPr lang="es-EC" b="1" dirty="0" smtClean="0">
                <a:solidFill>
                  <a:srgbClr val="262626"/>
                </a:solidFill>
                <a:effectLst>
                  <a:outerShdw blurRad="38100" dist="38100" dir="2700000" algn="tl">
                    <a:srgbClr val="000000">
                      <a:alpha val="43137"/>
                    </a:srgbClr>
                  </a:outerShdw>
                </a:effectLst>
              </a:rPr>
              <a:t>)</a:t>
            </a:r>
            <a:endParaRPr lang="es-EC" b="1" dirty="0">
              <a:solidFill>
                <a:srgbClr val="262626"/>
              </a:solidFill>
              <a:effectLst>
                <a:outerShdw blurRad="38100" dist="38100" dir="2700000" algn="tl">
                  <a:srgbClr val="000000">
                    <a:alpha val="43137"/>
                  </a:srgbClr>
                </a:outerShdw>
              </a:effectLst>
            </a:endParaRPr>
          </a:p>
        </p:txBody>
      </p:sp>
      <p:pic>
        <p:nvPicPr>
          <p:cNvPr id="12290" name="Picture 2"/>
          <p:cNvPicPr>
            <a:picLocks noChangeAspect="1" noChangeArrowheads="1"/>
          </p:cNvPicPr>
          <p:nvPr/>
        </p:nvPicPr>
        <p:blipFill>
          <a:blip r:embed="rId15" cstate="email">
            <a:extLst>
              <a:ext uri="{28A0092B-C50C-407E-A947-70E740481C1C}">
                <a14:useLocalDpi xmlns:a14="http://schemas.microsoft.com/office/drawing/2010/main" val="0"/>
              </a:ext>
            </a:extLst>
          </a:blip>
          <a:srcRect/>
          <a:stretch>
            <a:fillRect/>
          </a:stretch>
        </p:blipFill>
        <p:spPr bwMode="auto">
          <a:xfrm>
            <a:off x="5325735" y="2492896"/>
            <a:ext cx="3817682" cy="2016224"/>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2950671"/>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740233637"/>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15383" y="656594"/>
            <a:ext cx="8313234" cy="846386"/>
          </a:xfrm>
          <a:prstGeom prst="rect">
            <a:avLst/>
          </a:prstGeom>
          <a:noFill/>
          <a:ln>
            <a:noFill/>
          </a:ln>
        </p:spPr>
        <p:txBody>
          <a:bodyPr wrap="square" tIns="0" bIns="0" rtlCol="0" anchor="b" anchorCtr="0">
            <a:normAutofit/>
          </a:bodyPr>
          <a:lstStyle/>
          <a:p>
            <a:r>
              <a:rPr sz="5500" b="1" spc="-150" dirty="0" smtClean="0">
                <a:solidFill>
                  <a:prstClr val="white">
                    <a:lumMod val="85000"/>
                  </a:prstClr>
                </a:solidFill>
                <a:latin typeface="Arial" pitchFamily="34" charset="0"/>
                <a:cs typeface="Arial" pitchFamily="34" charset="0"/>
              </a:rPr>
              <a:t>AGENDA</a:t>
            </a:r>
            <a:endParaRPr sz="5500" b="1" spc="-150" dirty="0">
              <a:solidFill>
                <a:prstClr val="white">
                  <a:lumMod val="85000"/>
                </a:prst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Tree>
    <p:extLst>
      <p:ext uri="{BB962C8B-B14F-4D97-AF65-F5344CB8AC3E}">
        <p14:creationId xmlns:p14="http://schemas.microsoft.com/office/powerpoint/2010/main" val="868601827"/>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349992"/>
            <a:ext cx="9144000" cy="4447786"/>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solidFill>
                <a:prstClr val="white"/>
              </a:solidFill>
            </a:endParaRPr>
          </a:p>
        </p:txBody>
      </p:sp>
      <p:graphicFrame>
        <p:nvGraphicFramePr>
          <p:cNvPr id="2" name="1 Diagrama"/>
          <p:cNvGraphicFramePr/>
          <p:nvPr>
            <p:extLst>
              <p:ext uri="{D42A27DB-BD31-4B8C-83A1-F6EECF244321}">
                <p14:modId xmlns:p14="http://schemas.microsoft.com/office/powerpoint/2010/main" val="3817466728"/>
              </p:ext>
            </p:extLst>
          </p:nvPr>
        </p:nvGraphicFramePr>
        <p:xfrm>
          <a:off x="276924" y="1897380"/>
          <a:ext cx="6167284" cy="37638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4" name="TextBox 23"/>
          <p:cNvSpPr txBox="1"/>
          <p:nvPr/>
        </p:nvSpPr>
        <p:spPr>
          <a:xfrm>
            <a:off x="404095" y="488366"/>
            <a:ext cx="8313234" cy="846386"/>
          </a:xfrm>
          <a:prstGeom prst="rect">
            <a:avLst/>
          </a:prstGeom>
          <a:noFill/>
          <a:ln>
            <a:noFill/>
          </a:ln>
        </p:spPr>
        <p:txBody>
          <a:bodyPr wrap="square" tIns="0" bIns="0" rtlCol="0" anchor="b" anchorCtr="0">
            <a:normAutofit fontScale="62500" lnSpcReduction="20000"/>
          </a:bodyPr>
          <a:lstStyle/>
          <a:p>
            <a:r>
              <a:rPr sz="5500" b="1" spc="-150" dirty="0">
                <a:solidFill>
                  <a:srgbClr val="262626">
                    <a:lumMod val="25000"/>
                    <a:lumOff val="75000"/>
                  </a:srgbClr>
                </a:solidFill>
                <a:latin typeface="Arial" pitchFamily="34" charset="0"/>
                <a:cs typeface="Arial" pitchFamily="34" charset="0"/>
              </a:rPr>
              <a:t>3</a:t>
            </a:r>
            <a:r>
              <a:rPr sz="5500" b="1" spc="-150" dirty="0" smtClean="0">
                <a:solidFill>
                  <a:srgbClr val="262626">
                    <a:lumMod val="25000"/>
                    <a:lumOff val="75000"/>
                  </a:srgbClr>
                </a:solidFill>
                <a:latin typeface="Arial" pitchFamily="34" charset="0"/>
                <a:cs typeface="Arial" pitchFamily="34" charset="0"/>
              </a:rPr>
              <a:t>: Diagnóstico de los procesos de TI en el Consejo de Gobierno de Galápagos</a:t>
            </a:r>
            <a:endParaRPr sz="5500" b="1" spc="-150" dirty="0">
              <a:solidFill>
                <a:srgbClr val="262626">
                  <a:lumMod val="25000"/>
                  <a:lumOff val="75000"/>
                </a:srgbClr>
              </a:solidFill>
              <a:latin typeface="Arial" pitchFamily="34" charset="0"/>
              <a:cs typeface="Arial" pitchFamily="34" charset="0"/>
            </a:endParaRPr>
          </a:p>
        </p:txBody>
      </p:sp>
      <p:pic>
        <p:nvPicPr>
          <p:cNvPr id="30" name="Picture 29"/>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6588224" y="1334752"/>
            <a:ext cx="2555776" cy="2242984"/>
          </a:xfrm>
          <a:prstGeom prst="rect">
            <a:avLst/>
          </a:prstGeom>
          <a:solidFill>
            <a:schemeClr val="bg1"/>
          </a:solidFill>
          <a:ln w="47625">
            <a:noFill/>
            <a:miter lim="800000"/>
          </a:ln>
          <a:effectLst>
            <a:outerShdw blurRad="38100" sx="101000" sy="101000" algn="ctr" rotWithShape="0">
              <a:prstClr val="black">
                <a:alpha val="15000"/>
              </a:prstClr>
            </a:outerShdw>
            <a:reflection blurRad="6350" stA="52000" endA="300" endPos="35000" dir="5400000" sy="-100000" algn="bl" rotWithShape="0"/>
          </a:effectLst>
        </p:spPr>
      </p:pic>
      <p:sp>
        <p:nvSpPr>
          <p:cNvPr id="6" name="5 CuadroTexto">
            <a:hlinkClick r:id="rId10" action="ppaction://hlinksldjump"/>
          </p:cNvPr>
          <p:cNvSpPr txBox="1"/>
          <p:nvPr/>
        </p:nvSpPr>
        <p:spPr>
          <a:xfrm>
            <a:off x="0" y="6011996"/>
            <a:ext cx="1199046"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11" action="ppaction://hlinksldjump"/>
              </a:rPr>
              <a:t>&lt;&lt; </a:t>
            </a:r>
            <a:r>
              <a:rPr lang="es-EC" dirty="0" smtClean="0">
                <a:solidFill>
                  <a:srgbClr val="FFC000"/>
                </a:solidFill>
                <a:hlinkClick r:id="rId10" action="ppaction://hlinksldjump"/>
              </a:rPr>
              <a:t>VOLVER</a:t>
            </a:r>
            <a:endParaRPr lang="es-EC" dirty="0">
              <a:solidFill>
                <a:srgbClr val="FFC000"/>
              </a:solidFill>
            </a:endParaRPr>
          </a:p>
        </p:txBody>
      </p:sp>
    </p:spTree>
    <p:extLst>
      <p:ext uri="{BB962C8B-B14F-4D97-AF65-F5344CB8AC3E}">
        <p14:creationId xmlns:p14="http://schemas.microsoft.com/office/powerpoint/2010/main" val="107217443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484783"/>
            <a:ext cx="9144000" cy="433985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330910575"/>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graphicFrame>
        <p:nvGraphicFramePr>
          <p:cNvPr id="5" name="4 Diagrama"/>
          <p:cNvGraphicFramePr/>
          <p:nvPr>
            <p:extLst>
              <p:ext uri="{D42A27DB-BD31-4B8C-83A1-F6EECF244321}">
                <p14:modId xmlns:p14="http://schemas.microsoft.com/office/powerpoint/2010/main" val="2669362239"/>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31" name="30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effectLst>
                  <a:outerShdw blurRad="38100" dist="38100" dir="2700000" algn="tl">
                    <a:srgbClr val="000000">
                      <a:alpha val="43137"/>
                    </a:srgbClr>
                  </a:outerShdw>
                </a:effectLst>
              </a:rPr>
              <a:t>Consejo de Gobierno de Régimen Especial de Galápagos (CGREG)</a:t>
            </a:r>
            <a:endParaRPr lang="es-EC" b="1" dirty="0">
              <a:solidFill>
                <a:srgbClr val="262626"/>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3888687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484783"/>
            <a:ext cx="9144000" cy="4339859"/>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4806488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31" name="30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effectLst>
                  <a:outerShdw blurRad="38100" dist="38100" dir="2700000" algn="tl">
                    <a:srgbClr val="000000">
                      <a:alpha val="43137"/>
                    </a:srgbClr>
                  </a:outerShdw>
                </a:effectLst>
              </a:rPr>
              <a:t>Línea Histórica del Consejo de Gobierno de Galápagos (CGREG)</a:t>
            </a:r>
            <a:endParaRPr lang="es-EC" b="1" dirty="0">
              <a:solidFill>
                <a:srgbClr val="262626"/>
              </a:solidFill>
              <a:effectLst>
                <a:outerShdw blurRad="38100" dist="38100" dir="2700000" algn="tl">
                  <a:srgbClr val="000000">
                    <a:alpha val="43137"/>
                  </a:srgbClr>
                </a:outerShdw>
              </a:effectLst>
            </a:endParaRPr>
          </a:p>
        </p:txBody>
      </p:sp>
      <p:pic>
        <p:nvPicPr>
          <p:cNvPr id="9" name="8 Imagen"/>
          <p:cNvPicPr/>
          <p:nvPr/>
        </p:nvPicPr>
        <p:blipFill>
          <a:blip r:embed="rId10">
            <a:extLst>
              <a:ext uri="{28A0092B-C50C-407E-A947-70E740481C1C}">
                <a14:useLocalDpi xmlns:a14="http://schemas.microsoft.com/office/drawing/2010/main" val="0"/>
              </a:ext>
            </a:extLst>
          </a:blip>
          <a:srcRect/>
          <a:stretch>
            <a:fillRect/>
          </a:stretch>
        </p:blipFill>
        <p:spPr bwMode="auto">
          <a:xfrm>
            <a:off x="1290962" y="1844824"/>
            <a:ext cx="7241478" cy="2592288"/>
          </a:xfrm>
          <a:prstGeom prst="rect">
            <a:avLst/>
          </a:prstGeom>
          <a:ln>
            <a:solidFill>
              <a:schemeClr val="bg1"/>
            </a:solidFill>
          </a:ln>
          <a:scene3d>
            <a:camera prst="orthographicFront">
              <a:rot lat="0" lon="0" rev="0"/>
            </a:camera>
            <a:lightRig rig="threePt" dir="t">
              <a:rot lat="0" lon="0" rev="1200000"/>
            </a:lightRig>
          </a:scene3d>
          <a:sp3d/>
        </p:spPr>
        <p:style>
          <a:lnRef idx="0">
            <a:schemeClr val="accent6"/>
          </a:lnRef>
          <a:fillRef idx="3">
            <a:schemeClr val="accent6"/>
          </a:fillRef>
          <a:effectRef idx="3">
            <a:schemeClr val="accent6"/>
          </a:effectRef>
          <a:fontRef idx="minor">
            <a:schemeClr val="lt1"/>
          </a:fontRef>
        </p:style>
      </p:pic>
    </p:spTree>
    <p:extLst>
      <p:ext uri="{BB962C8B-B14F-4D97-AF65-F5344CB8AC3E}">
        <p14:creationId xmlns:p14="http://schemas.microsoft.com/office/powerpoint/2010/main" val="370560056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0" y="1196753"/>
            <a:ext cx="9144000" cy="462789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58889498"/>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7" name="6 CuadroTexto"/>
          <p:cNvSpPr txBox="1"/>
          <p:nvPr/>
        </p:nvSpPr>
        <p:spPr>
          <a:xfrm>
            <a:off x="0" y="907182"/>
            <a:ext cx="9144000" cy="369332"/>
          </a:xfrm>
          <a:prstGeom prst="rect">
            <a:avLst/>
          </a:prstGeom>
          <a:noFill/>
        </p:spPr>
        <p:txBody>
          <a:bodyPr wrap="square" rtlCol="0">
            <a:spAutoFit/>
          </a:bodyPr>
          <a:lstStyle/>
          <a:p>
            <a:pPr algn="ctr"/>
            <a:r>
              <a:rPr lang="es-EC" b="1" dirty="0" smtClean="0">
                <a:solidFill>
                  <a:srgbClr val="262626"/>
                </a:solidFill>
                <a:effectLst>
                  <a:outerShdw blurRad="38100" dist="38100" dir="2700000" algn="tl">
                    <a:srgbClr val="000000">
                      <a:alpha val="43137"/>
                    </a:srgbClr>
                  </a:outerShdw>
                </a:effectLst>
              </a:rPr>
              <a:t>Misión, Visión</a:t>
            </a:r>
            <a:r>
              <a:rPr lang="es-EC" b="1" dirty="0">
                <a:solidFill>
                  <a:srgbClr val="262626"/>
                </a:solidFill>
                <a:effectLst>
                  <a:outerShdw blurRad="38100" dist="38100" dir="2700000" algn="tl">
                    <a:srgbClr val="000000">
                      <a:alpha val="43137"/>
                    </a:srgbClr>
                  </a:outerShdw>
                </a:effectLst>
              </a:rPr>
              <a:t> </a:t>
            </a:r>
            <a:r>
              <a:rPr lang="es-EC" b="1" dirty="0" smtClean="0">
                <a:solidFill>
                  <a:srgbClr val="262626"/>
                </a:solidFill>
                <a:effectLst>
                  <a:outerShdw blurRad="38100" dist="38100" dir="2700000" algn="tl">
                    <a:srgbClr val="000000">
                      <a:alpha val="43137"/>
                    </a:srgbClr>
                  </a:outerShdw>
                </a:effectLst>
              </a:rPr>
              <a:t>y Objetivo</a:t>
            </a:r>
            <a:endParaRPr lang="es-EC" b="1" dirty="0">
              <a:solidFill>
                <a:srgbClr val="262626"/>
              </a:solidFill>
              <a:effectLst>
                <a:outerShdw blurRad="38100" dist="38100" dir="2700000" algn="tl">
                  <a:srgbClr val="000000">
                    <a:alpha val="43137"/>
                  </a:srgbClr>
                </a:outerShdw>
              </a:effectLst>
            </a:endParaRPr>
          </a:p>
        </p:txBody>
      </p:sp>
      <p:graphicFrame>
        <p:nvGraphicFramePr>
          <p:cNvPr id="6" name="5 Diagrama"/>
          <p:cNvGraphicFramePr/>
          <p:nvPr>
            <p:extLst>
              <p:ext uri="{D42A27DB-BD31-4B8C-83A1-F6EECF244321}">
                <p14:modId xmlns:p14="http://schemas.microsoft.com/office/powerpoint/2010/main" val="1134744795"/>
              </p:ext>
            </p:extLst>
          </p:nvPr>
        </p:nvGraphicFramePr>
        <p:xfrm>
          <a:off x="639630" y="1276513"/>
          <a:ext cx="8396866" cy="4548129"/>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981968000"/>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052736"/>
            <a:ext cx="9144000" cy="4771907"/>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2390081104"/>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pic>
        <p:nvPicPr>
          <p:cNvPr id="8" name="7 Imagen"/>
          <p:cNvPicPr/>
          <p:nvPr/>
        </p:nvPicPr>
        <p:blipFill>
          <a:blip r:embed="rId10" cstate="email">
            <a:extLst>
              <a:ext uri="{28A0092B-C50C-407E-A947-70E740481C1C}">
                <a14:useLocalDpi xmlns:a14="http://schemas.microsoft.com/office/drawing/2010/main" val="0"/>
              </a:ext>
            </a:extLst>
          </a:blip>
          <a:srcRect/>
          <a:stretch>
            <a:fillRect/>
          </a:stretch>
        </p:blipFill>
        <p:spPr bwMode="auto">
          <a:xfrm>
            <a:off x="1835696" y="1052737"/>
            <a:ext cx="6480720" cy="5544616"/>
          </a:xfrm>
          <a:prstGeom prst="rect">
            <a:avLst/>
          </a:prstGeom>
          <a:noFill/>
          <a:ln>
            <a:noFill/>
          </a:ln>
          <a:effectLst>
            <a:softEdge rad="127000"/>
          </a:effectLst>
        </p:spPr>
      </p:pic>
    </p:spTree>
    <p:extLst>
      <p:ext uri="{BB962C8B-B14F-4D97-AF65-F5344CB8AC3E}">
        <p14:creationId xmlns:p14="http://schemas.microsoft.com/office/powerpoint/2010/main" val="750170354"/>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2" name="Rectangle 21"/>
          <p:cNvSpPr/>
          <p:nvPr/>
        </p:nvSpPr>
        <p:spPr>
          <a:xfrm>
            <a:off x="-30794" y="1196753"/>
            <a:ext cx="9144000" cy="462789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dirty="0">
              <a:solidFill>
                <a:prstClr val="white"/>
              </a:solidFill>
            </a:endParaRPr>
          </a:p>
        </p:txBody>
      </p:sp>
      <p:graphicFrame>
        <p:nvGraphicFramePr>
          <p:cNvPr id="2" name="1 Diagrama"/>
          <p:cNvGraphicFramePr/>
          <p:nvPr>
            <p:extLst>
              <p:ext uri="{D42A27DB-BD31-4B8C-83A1-F6EECF244321}">
                <p14:modId xmlns:p14="http://schemas.microsoft.com/office/powerpoint/2010/main" val="47276307"/>
              </p:ext>
            </p:extLst>
          </p:nvPr>
        </p:nvGraphicFramePr>
        <p:xfrm>
          <a:off x="8922" y="0"/>
          <a:ext cx="9135078" cy="84638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 name="2 CuadroTexto">
            <a:hlinkClick r:id="rId9" action="ppaction://hlinksldjump"/>
          </p:cNvPr>
          <p:cNvSpPr txBox="1"/>
          <p:nvPr/>
        </p:nvSpPr>
        <p:spPr>
          <a:xfrm>
            <a:off x="0" y="6011996"/>
            <a:ext cx="1279261" cy="369332"/>
          </a:xfrm>
          <a:prstGeom prst="rect">
            <a:avLst/>
          </a:prstGeom>
        </p:spPr>
        <p:style>
          <a:lnRef idx="0">
            <a:schemeClr val="accent5"/>
          </a:lnRef>
          <a:fillRef idx="3">
            <a:schemeClr val="accent5"/>
          </a:fillRef>
          <a:effectRef idx="3">
            <a:schemeClr val="accent5"/>
          </a:effectRef>
          <a:fontRef idx="minor">
            <a:schemeClr val="lt1"/>
          </a:fontRef>
        </p:style>
        <p:txBody>
          <a:bodyPr wrap="none" rtlCol="0">
            <a:spAutoFit/>
          </a:bodyPr>
          <a:lstStyle/>
          <a:p>
            <a:r>
              <a:rPr lang="es-EC" dirty="0" smtClean="0">
                <a:solidFill>
                  <a:srgbClr val="FFC000"/>
                </a:solidFill>
                <a:hlinkClick r:id="rId9" action="ppaction://hlinksldjump"/>
              </a:rPr>
              <a:t>&lt;&lt; AGENDA</a:t>
            </a:r>
            <a:endParaRPr lang="es-EC" dirty="0">
              <a:solidFill>
                <a:srgbClr val="FFC000"/>
              </a:solidFill>
            </a:endParaRPr>
          </a:p>
        </p:txBody>
      </p:sp>
      <p:sp>
        <p:nvSpPr>
          <p:cNvPr id="9" name="8 CuadroTexto"/>
          <p:cNvSpPr txBox="1"/>
          <p:nvPr/>
        </p:nvSpPr>
        <p:spPr>
          <a:xfrm>
            <a:off x="87209" y="1912282"/>
            <a:ext cx="9113205" cy="369332"/>
          </a:xfrm>
          <a:prstGeom prst="rect">
            <a:avLst/>
          </a:prstGeom>
          <a:noFill/>
        </p:spPr>
        <p:txBody>
          <a:bodyPr wrap="square" rtlCol="0">
            <a:spAutoFit/>
          </a:bodyPr>
          <a:lstStyle/>
          <a:p>
            <a:pPr algn="ctr"/>
            <a:r>
              <a:rPr lang="es-EC" b="1" dirty="0" smtClean="0">
                <a:solidFill>
                  <a:srgbClr val="262626"/>
                </a:solidFill>
                <a:effectLst>
                  <a:outerShdw blurRad="38100" dist="38100" dir="2700000" algn="tl">
                    <a:srgbClr val="000000">
                      <a:alpha val="43137"/>
                    </a:srgbClr>
                  </a:outerShdw>
                </a:effectLst>
              </a:rPr>
              <a:t>Áreas clave de la Unidad:</a:t>
            </a:r>
            <a:endParaRPr lang="es-EC" b="1" dirty="0">
              <a:solidFill>
                <a:srgbClr val="262626"/>
              </a:solidFill>
              <a:effectLst>
                <a:outerShdw blurRad="38100" dist="38100" dir="2700000" algn="tl">
                  <a:srgbClr val="000000">
                    <a:alpha val="43137"/>
                  </a:srgbClr>
                </a:outerShdw>
              </a:effectLst>
            </a:endParaRPr>
          </a:p>
        </p:txBody>
      </p:sp>
      <p:graphicFrame>
        <p:nvGraphicFramePr>
          <p:cNvPr id="5" name="4 Diagrama"/>
          <p:cNvGraphicFramePr/>
          <p:nvPr>
            <p:extLst>
              <p:ext uri="{D42A27DB-BD31-4B8C-83A1-F6EECF244321}">
                <p14:modId xmlns:p14="http://schemas.microsoft.com/office/powerpoint/2010/main" val="3152961004"/>
              </p:ext>
            </p:extLst>
          </p:nvPr>
        </p:nvGraphicFramePr>
        <p:xfrm>
          <a:off x="323528" y="1674087"/>
          <a:ext cx="7992888" cy="4176464"/>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
        <p:nvSpPr>
          <p:cNvPr id="4" name="3 CuadroTexto"/>
          <p:cNvSpPr txBox="1"/>
          <p:nvPr/>
        </p:nvSpPr>
        <p:spPr>
          <a:xfrm>
            <a:off x="634116" y="1012086"/>
            <a:ext cx="7416824" cy="646331"/>
          </a:xfrm>
          <a:prstGeom prst="rect">
            <a:avLst/>
          </a:prstGeom>
        </p:spPr>
        <p:style>
          <a:lnRef idx="0">
            <a:schemeClr val="accent3"/>
          </a:lnRef>
          <a:fillRef idx="3">
            <a:schemeClr val="accent3"/>
          </a:fillRef>
          <a:effectRef idx="3">
            <a:schemeClr val="accent3"/>
          </a:effectRef>
          <a:fontRef idx="minor">
            <a:schemeClr val="lt1"/>
          </a:fontRef>
        </p:style>
        <p:txBody>
          <a:bodyPr wrap="square" rtlCol="0">
            <a:spAutoFit/>
          </a:bodyPr>
          <a:lstStyle/>
          <a:p>
            <a:pPr algn="ctr"/>
            <a:r>
              <a:rPr lang="es-MX" b="1" dirty="0"/>
              <a:t>Misión:</a:t>
            </a:r>
            <a:r>
              <a:rPr lang="es-MX" dirty="0"/>
              <a:t> Definir, planificar, asesorar y ejecutar proyectos informáticos y de </a:t>
            </a:r>
            <a:r>
              <a:rPr lang="es-MX" dirty="0" smtClean="0"/>
              <a:t>telecomunicaciones. </a:t>
            </a:r>
            <a:endParaRPr lang="es-EC" dirty="0"/>
          </a:p>
        </p:txBody>
      </p:sp>
    </p:spTree>
    <p:extLst>
      <p:ext uri="{BB962C8B-B14F-4D97-AF65-F5344CB8AC3E}">
        <p14:creationId xmlns:p14="http://schemas.microsoft.com/office/powerpoint/2010/main" val="2393167682"/>
      </p:ext>
    </p:extLst>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8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2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2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2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2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28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2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3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3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3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3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3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3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3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38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4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4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4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4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4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4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9.xml><?xml version="1.0" encoding="utf-8"?>
<a:theme xmlns:a="http://schemas.openxmlformats.org/drawingml/2006/main" name="4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4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48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4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3.xml><?xml version="1.0" encoding="utf-8"?>
<a:theme xmlns:a="http://schemas.openxmlformats.org/drawingml/2006/main" name="5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5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xml><?xml version="1.0" encoding="utf-8"?>
<a:theme xmlns:a="http://schemas.openxmlformats.org/drawingml/2006/main" name="5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5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7.xml><?xml version="1.0" encoding="utf-8"?>
<a:theme xmlns:a="http://schemas.openxmlformats.org/drawingml/2006/main" name="5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8.xml><?xml version="1.0" encoding="utf-8"?>
<a:theme xmlns:a="http://schemas.openxmlformats.org/drawingml/2006/main" name="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9.xml><?xml version="1.0" encoding="utf-8"?>
<a:theme xmlns:a="http://schemas.openxmlformats.org/drawingml/2006/main" name="1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0.xml><?xml version="1.0" encoding="utf-8"?>
<a:theme xmlns:a="http://schemas.openxmlformats.org/drawingml/2006/main" name="2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1.xml><?xml version="1.0" encoding="utf-8"?>
<a:theme xmlns:a="http://schemas.openxmlformats.org/drawingml/2006/main" name="2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2.xml><?xml version="1.0" encoding="utf-8"?>
<a:theme xmlns:a="http://schemas.openxmlformats.org/drawingml/2006/main" name="2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3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4.xml><?xml version="1.0" encoding="utf-8"?>
<a:theme xmlns:a="http://schemas.openxmlformats.org/drawingml/2006/main" name="3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5.xml><?xml version="1.0" encoding="utf-8"?>
<a:theme xmlns:a="http://schemas.openxmlformats.org/drawingml/2006/main" name="5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6.xml><?xml version="1.0" encoding="utf-8"?>
<a:theme xmlns:a="http://schemas.openxmlformats.org/drawingml/2006/main" name="5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7.xml><?xml version="1.0" encoding="utf-8"?>
<a:theme xmlns:a="http://schemas.openxmlformats.org/drawingml/2006/main" name="5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58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9.xml><?xml version="1.0" encoding="utf-8"?>
<a:theme xmlns:a="http://schemas.openxmlformats.org/drawingml/2006/main" name="5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6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6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2.xml><?xml version="1.0" encoding="utf-8"?>
<a:theme xmlns:a="http://schemas.openxmlformats.org/drawingml/2006/main" name="6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3.xml><?xml version="1.0" encoding="utf-8"?>
<a:theme xmlns:a="http://schemas.openxmlformats.org/drawingml/2006/main" name="6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4.xml><?xml version="1.0" encoding="utf-8"?>
<a:theme xmlns:a="http://schemas.openxmlformats.org/drawingml/2006/main" name="6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5.xml><?xml version="1.0" encoding="utf-8"?>
<a:theme xmlns:a="http://schemas.openxmlformats.org/drawingml/2006/main" name="6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6.xml><?xml version="1.0" encoding="utf-8"?>
<a:theme xmlns:a="http://schemas.openxmlformats.org/drawingml/2006/main" name="66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6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68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9.xml><?xml version="1.0" encoding="utf-8"?>
<a:theme xmlns:a="http://schemas.openxmlformats.org/drawingml/2006/main" name="69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7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0.xml><?xml version="1.0" encoding="utf-8"?>
<a:theme xmlns:a="http://schemas.openxmlformats.org/drawingml/2006/main" name="7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1.xml><?xml version="1.0" encoding="utf-8"?>
<a:theme xmlns:a="http://schemas.openxmlformats.org/drawingml/2006/main" name="71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72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7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74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5.xml><?xml version="1.0" encoding="utf-8"?>
<a:theme xmlns:a="http://schemas.openxmlformats.org/drawingml/2006/main" name="75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7.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0_TS101674551">
  <a:themeElements>
    <a:clrScheme name="Fresh">
      <a:dk1>
        <a:srgbClr val="262626"/>
      </a:dk1>
      <a:lt1>
        <a:sysClr val="window" lastClr="FFFFFF"/>
      </a:lt1>
      <a:dk2>
        <a:srgbClr val="595959"/>
      </a:dk2>
      <a:lt2>
        <a:srgbClr val="EEECE1"/>
      </a:lt2>
      <a:accent1>
        <a:srgbClr val="F4891E"/>
      </a:accent1>
      <a:accent2>
        <a:srgbClr val="7BCF27"/>
      </a:accent2>
      <a:accent3>
        <a:srgbClr val="9BBB59"/>
      </a:accent3>
      <a:accent4>
        <a:srgbClr val="00B0F0"/>
      </a:accent4>
      <a:accent5>
        <a:srgbClr val="4BACC6"/>
      </a:accent5>
      <a:accent6>
        <a:srgbClr val="F79646"/>
      </a:accent6>
      <a:hlink>
        <a:srgbClr val="00B0F0"/>
      </a:hlink>
      <a:folHlink>
        <a:srgbClr val="F4891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mso-contentType ?>
<FormTemplates xmlns="http://schemas.microsoft.com/sharepoint/v3/contenttype/forms">
  <Display>DocumentLibraryForm</Display>
  <Edit>AssetEditForm</Edit>
  <New>DocumentLibraryForm</New>
</FormTemplates>
</file>

<file path=customXml/itemProps1.xml><?xml version="1.0" encoding="utf-8"?>
<ds:datastoreItem xmlns:ds="http://schemas.openxmlformats.org/officeDocument/2006/customXml" ds:itemID="{C87C7662-3127-4803-8D96-C63E399475D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TS101674551</Template>
  <TotalTime>0</TotalTime>
  <Words>14922</Words>
  <Application>Microsoft Office PowerPoint</Application>
  <PresentationFormat>Presentación en pantalla (4:3)</PresentationFormat>
  <Paragraphs>2947</Paragraphs>
  <Slides>155</Slides>
  <Notes>155</Notes>
  <HiddenSlides>0</HiddenSlides>
  <MMClips>0</MMClips>
  <ScaleCrop>false</ScaleCrop>
  <HeadingPairs>
    <vt:vector size="4" baseType="variant">
      <vt:variant>
        <vt:lpstr>Tema</vt:lpstr>
      </vt:variant>
      <vt:variant>
        <vt:i4>75</vt:i4>
      </vt:variant>
      <vt:variant>
        <vt:lpstr>Títulos de diapositiva</vt:lpstr>
      </vt:variant>
      <vt:variant>
        <vt:i4>155</vt:i4>
      </vt:variant>
    </vt:vector>
  </HeadingPairs>
  <TitlesOfParts>
    <vt:vector size="230" baseType="lpstr">
      <vt:lpstr>TS101674551</vt:lpstr>
      <vt:lpstr>1_TS101674551</vt:lpstr>
      <vt:lpstr>4_TS101674551</vt:lpstr>
      <vt:lpstr>5_TS101674551</vt:lpstr>
      <vt:lpstr>2_TS101674551</vt:lpstr>
      <vt:lpstr>6_TS101674551</vt:lpstr>
      <vt:lpstr>7_TS101674551</vt:lpstr>
      <vt:lpstr>3_TS101674551</vt:lpstr>
      <vt:lpstr>10_TS101674551</vt:lpstr>
      <vt:lpstr>11_TS101674551</vt:lpstr>
      <vt:lpstr>13_TS101674551</vt:lpstr>
      <vt:lpstr>14_TS101674551</vt:lpstr>
      <vt:lpstr>15_TS101674551</vt:lpstr>
      <vt:lpstr>16_TS101674551</vt:lpstr>
      <vt:lpstr>17_TS101674551</vt:lpstr>
      <vt:lpstr>18_TS101674551</vt:lpstr>
      <vt:lpstr>19_TS101674551</vt:lpstr>
      <vt:lpstr>22_TS101674551</vt:lpstr>
      <vt:lpstr>24_TS101674551</vt:lpstr>
      <vt:lpstr>25_TS101674551</vt:lpstr>
      <vt:lpstr>26_TS101674551</vt:lpstr>
      <vt:lpstr>27_TS101674551</vt:lpstr>
      <vt:lpstr>28_TS101674551</vt:lpstr>
      <vt:lpstr>29_TS101674551</vt:lpstr>
      <vt:lpstr>30_TS101674551</vt:lpstr>
      <vt:lpstr>32_TS101674551</vt:lpstr>
      <vt:lpstr>33_TS101674551</vt:lpstr>
      <vt:lpstr>34_TS101674551</vt:lpstr>
      <vt:lpstr>35_TS101674551</vt:lpstr>
      <vt:lpstr>36_TS101674551</vt:lpstr>
      <vt:lpstr>37_TS101674551</vt:lpstr>
      <vt:lpstr>38_TS101674551</vt:lpstr>
      <vt:lpstr>40_TS101674551</vt:lpstr>
      <vt:lpstr>41_TS101674551</vt:lpstr>
      <vt:lpstr>42_TS101674551</vt:lpstr>
      <vt:lpstr>43_TS101674551</vt:lpstr>
      <vt:lpstr>44_TS101674551</vt:lpstr>
      <vt:lpstr>45_TS101674551</vt:lpstr>
      <vt:lpstr>46_TS101674551</vt:lpstr>
      <vt:lpstr>47_TS101674551</vt:lpstr>
      <vt:lpstr>48_TS101674551</vt:lpstr>
      <vt:lpstr>49_TS101674551</vt:lpstr>
      <vt:lpstr>50_TS101674551</vt:lpstr>
      <vt:lpstr>51_TS101674551</vt:lpstr>
      <vt:lpstr>52_TS101674551</vt:lpstr>
      <vt:lpstr>53_TS101674551</vt:lpstr>
      <vt:lpstr>54_TS101674551</vt:lpstr>
      <vt:lpstr>9_TS101674551</vt:lpstr>
      <vt:lpstr>12_TS101674551</vt:lpstr>
      <vt:lpstr>20_TS101674551</vt:lpstr>
      <vt:lpstr>21_TS101674551</vt:lpstr>
      <vt:lpstr>23_TS101674551</vt:lpstr>
      <vt:lpstr>31_TS101674551</vt:lpstr>
      <vt:lpstr>39_TS101674551</vt:lpstr>
      <vt:lpstr>55_TS101674551</vt:lpstr>
      <vt:lpstr>56_TS101674551</vt:lpstr>
      <vt:lpstr>57_TS101674551</vt:lpstr>
      <vt:lpstr>58_TS101674551</vt:lpstr>
      <vt:lpstr>59_TS101674551</vt:lpstr>
      <vt:lpstr>60_TS101674551</vt:lpstr>
      <vt:lpstr>61_TS101674551</vt:lpstr>
      <vt:lpstr>62_TS101674551</vt:lpstr>
      <vt:lpstr>63_TS101674551</vt:lpstr>
      <vt:lpstr>64_TS101674551</vt:lpstr>
      <vt:lpstr>65_TS101674551</vt:lpstr>
      <vt:lpstr>66_TS101674551</vt:lpstr>
      <vt:lpstr>67_TS101674551</vt:lpstr>
      <vt:lpstr>68_TS101674551</vt:lpstr>
      <vt:lpstr>69_TS101674551</vt:lpstr>
      <vt:lpstr>70_TS101674551</vt:lpstr>
      <vt:lpstr>71_TS101674551</vt:lpstr>
      <vt:lpstr>72_TS101674551</vt:lpstr>
      <vt:lpstr>73_TS101674551</vt:lpstr>
      <vt:lpstr>74_TS101674551</vt:lpstr>
      <vt:lpstr>75_TS101674551</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Manager/>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2012-03-29T01:32:18Z</dcterms:created>
  <dcterms:modified xsi:type="dcterms:W3CDTF">2012-10-31T00:25:41Z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TC016745519991</vt:lpwstr>
  </property>
</Properties>
</file>