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258" r:id="rId3"/>
    <p:sldId id="260" r:id="rId4"/>
    <p:sldId id="261" r:id="rId5"/>
    <p:sldId id="262" r:id="rId6"/>
    <p:sldId id="264" r:id="rId7"/>
    <p:sldId id="265" r:id="rId8"/>
    <p:sldId id="266" r:id="rId9"/>
    <p:sldId id="305" r:id="rId10"/>
    <p:sldId id="267" r:id="rId11"/>
    <p:sldId id="268" r:id="rId12"/>
    <p:sldId id="269" r:id="rId13"/>
    <p:sldId id="270" r:id="rId14"/>
    <p:sldId id="271" r:id="rId15"/>
    <p:sldId id="272" r:id="rId16"/>
    <p:sldId id="273" r:id="rId17"/>
    <p:sldId id="274" r:id="rId18"/>
    <p:sldId id="275" r:id="rId19"/>
    <p:sldId id="306" r:id="rId20"/>
    <p:sldId id="307" r:id="rId21"/>
    <p:sldId id="308" r:id="rId22"/>
    <p:sldId id="309" r:id="rId23"/>
    <p:sldId id="315" r:id="rId24"/>
    <p:sldId id="276" r:id="rId25"/>
    <p:sldId id="311" r:id="rId26"/>
    <p:sldId id="310" r:id="rId27"/>
    <p:sldId id="312" r:id="rId28"/>
    <p:sldId id="277" r:id="rId29"/>
    <p:sldId id="316" r:id="rId30"/>
    <p:sldId id="317" r:id="rId31"/>
    <p:sldId id="318" r:id="rId32"/>
    <p:sldId id="278" r:id="rId33"/>
    <p:sldId id="319" r:id="rId34"/>
    <p:sldId id="320" r:id="rId35"/>
    <p:sldId id="321" r:id="rId36"/>
    <p:sldId id="280" r:id="rId37"/>
    <p:sldId id="323" r:id="rId38"/>
    <p:sldId id="281" r:id="rId39"/>
    <p:sldId id="282" r:id="rId40"/>
    <p:sldId id="283" r:id="rId41"/>
    <p:sldId id="284" r:id="rId42"/>
    <p:sldId id="285" r:id="rId43"/>
    <p:sldId id="327" r:id="rId44"/>
    <p:sldId id="286" r:id="rId45"/>
    <p:sldId id="324" r:id="rId46"/>
    <p:sldId id="287" r:id="rId47"/>
    <p:sldId id="288" r:id="rId48"/>
    <p:sldId id="289" r:id="rId49"/>
    <p:sldId id="299" r:id="rId50"/>
    <p:sldId id="300" r:id="rId51"/>
    <p:sldId id="302" r:id="rId52"/>
    <p:sldId id="301" r:id="rId53"/>
    <p:sldId id="303" r:id="rId54"/>
    <p:sldId id="304" r:id="rId55"/>
    <p:sldId id="290" r:id="rId56"/>
    <p:sldId id="291" r:id="rId57"/>
    <p:sldId id="292" r:id="rId58"/>
    <p:sldId id="325" r:id="rId59"/>
    <p:sldId id="293" r:id="rId60"/>
    <p:sldId id="294" r:id="rId61"/>
    <p:sldId id="295" r:id="rId62"/>
    <p:sldId id="326" r:id="rId63"/>
    <p:sldId id="296" r:id="rId64"/>
    <p:sldId id="297" r:id="rId6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5" d="100"/>
          <a:sy n="75" d="100"/>
        </p:scale>
        <p:origin x="-3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28051-B4A5-4FB7-8C6A-54D19193E927}" type="doc">
      <dgm:prSet loTypeId="urn:microsoft.com/office/officeart/2005/8/layout/radial2" loCatId="relationship" qsTypeId="urn:microsoft.com/office/officeart/2005/8/quickstyle/3d2" qsCatId="3D" csTypeId="urn:microsoft.com/office/officeart/2005/8/colors/accent1_2" csCatId="accent1" phldr="1"/>
      <dgm:spPr/>
      <dgm:t>
        <a:bodyPr/>
        <a:lstStyle/>
        <a:p>
          <a:endParaRPr lang="es-EC"/>
        </a:p>
      </dgm:t>
    </dgm:pt>
    <dgm:pt modelId="{5EF5AF57-387E-4089-ACF4-1EF5826539D4}">
      <dgm:prSet phldrT="[Texto]"/>
      <dgm:spPr/>
      <dgm:t>
        <a:bodyPr/>
        <a:lstStyle/>
        <a:p>
          <a:r>
            <a:rPr lang="es-EC" dirty="0">
              <a:latin typeface="Arial" pitchFamily="34" charset="0"/>
              <a:cs typeface="Arial" pitchFamily="34" charset="0"/>
            </a:rPr>
            <a:t>Limitación</a:t>
          </a:r>
        </a:p>
        <a:p>
          <a:r>
            <a:rPr lang="es-EC" dirty="0">
              <a:latin typeface="Arial" pitchFamily="34" charset="0"/>
              <a:cs typeface="Arial" pitchFamily="34" charset="0"/>
            </a:rPr>
            <a:t>Física</a:t>
          </a:r>
        </a:p>
      </dgm:t>
    </dgm:pt>
    <dgm:pt modelId="{A977DBC9-6729-41A8-9E94-8D5DCFB86A60}" type="parTrans" cxnId="{59682829-FF14-4106-B172-AB6685A8BD89}">
      <dgm:prSet/>
      <dgm:spPr/>
      <dgm:t>
        <a:bodyPr/>
        <a:lstStyle/>
        <a:p>
          <a:endParaRPr lang="es-EC"/>
        </a:p>
      </dgm:t>
    </dgm:pt>
    <dgm:pt modelId="{F72FA235-C113-4C23-ADA3-1939EEA35CA8}" type="sibTrans" cxnId="{59682829-FF14-4106-B172-AB6685A8BD89}">
      <dgm:prSet/>
      <dgm:spPr/>
      <dgm:t>
        <a:bodyPr/>
        <a:lstStyle/>
        <a:p>
          <a:endParaRPr lang="es-EC"/>
        </a:p>
      </dgm:t>
    </dgm:pt>
    <dgm:pt modelId="{B58D632F-07D2-4228-BA25-4DAD728ACCE1}">
      <dgm:prSet phldrT="[Texto]" custT="1"/>
      <dgm:spPr/>
      <dgm:t>
        <a:bodyPr/>
        <a:lstStyle/>
        <a:p>
          <a:r>
            <a:rPr lang="es-EC" sz="1000">
              <a:latin typeface="Arial" pitchFamily="34" charset="0"/>
              <a:cs typeface="Arial" pitchFamily="34" charset="0"/>
            </a:rPr>
            <a:t>Imposibilidad de caminar o pararse.</a:t>
          </a:r>
        </a:p>
      </dgm:t>
    </dgm:pt>
    <dgm:pt modelId="{706D45BF-C95C-4DA5-A4AB-299316959BBD}" type="parTrans" cxnId="{A78FB7A3-28B9-4AA5-A21A-438402B8968F}">
      <dgm:prSet/>
      <dgm:spPr/>
      <dgm:t>
        <a:bodyPr/>
        <a:lstStyle/>
        <a:p>
          <a:endParaRPr lang="es-EC"/>
        </a:p>
      </dgm:t>
    </dgm:pt>
    <dgm:pt modelId="{E99BE35D-1AC9-425D-A1E0-6C4AF096747A}" type="sibTrans" cxnId="{A78FB7A3-28B9-4AA5-A21A-438402B8968F}">
      <dgm:prSet/>
      <dgm:spPr/>
      <dgm:t>
        <a:bodyPr/>
        <a:lstStyle/>
        <a:p>
          <a:endParaRPr lang="es-EC"/>
        </a:p>
      </dgm:t>
    </dgm:pt>
    <dgm:pt modelId="{42C7E811-3134-4A88-9710-B61A4DA94A05}">
      <dgm:prSet phldrT="[Texto]" custT="1"/>
      <dgm:spPr/>
      <dgm:t>
        <a:bodyPr/>
        <a:lstStyle/>
        <a:p>
          <a:r>
            <a:rPr lang="es-EC" sz="1000" dirty="0">
              <a:latin typeface="Arial" pitchFamily="34" charset="0"/>
              <a:cs typeface="Arial" pitchFamily="34" charset="0"/>
            </a:rPr>
            <a:t>Extrema </a:t>
          </a:r>
          <a:r>
            <a:rPr lang="es-EC" sz="1000" dirty="0" smtClean="0">
              <a:latin typeface="Arial" pitchFamily="34" charset="0"/>
              <a:cs typeface="Arial" pitchFamily="34" charset="0"/>
            </a:rPr>
            <a:t>dificultad </a:t>
          </a:r>
          <a:r>
            <a:rPr lang="es-EC" sz="1000" dirty="0">
              <a:latin typeface="Arial" pitchFamily="34" charset="0"/>
              <a:cs typeface="Arial" pitchFamily="34" charset="0"/>
            </a:rPr>
            <a:t>para trasladarse y utilizar sus extremidades </a:t>
          </a:r>
          <a:r>
            <a:rPr lang="es-EC" sz="1000" dirty="0" smtClean="0">
              <a:latin typeface="Arial" pitchFamily="34" charset="0"/>
              <a:cs typeface="Arial" pitchFamily="34" charset="0"/>
            </a:rPr>
            <a:t>superiores </a:t>
          </a:r>
          <a:r>
            <a:rPr lang="es-EC" sz="1000" dirty="0">
              <a:latin typeface="Arial" pitchFamily="34" charset="0"/>
              <a:cs typeface="Arial" pitchFamily="34" charset="0"/>
            </a:rPr>
            <a:t>al mismo tiempo.</a:t>
          </a:r>
        </a:p>
      </dgm:t>
    </dgm:pt>
    <dgm:pt modelId="{A974136F-3C03-4F83-9DC5-DE7A18FEB0EF}" type="parTrans" cxnId="{A97168A4-DB6B-4897-AFFC-05B7FE4CBFA8}">
      <dgm:prSet/>
      <dgm:spPr/>
      <dgm:t>
        <a:bodyPr/>
        <a:lstStyle/>
        <a:p>
          <a:endParaRPr lang="es-EC"/>
        </a:p>
      </dgm:t>
    </dgm:pt>
    <dgm:pt modelId="{C5CFEAE8-74EC-497A-833F-D45FE096DE97}" type="sibTrans" cxnId="{A97168A4-DB6B-4897-AFFC-05B7FE4CBFA8}">
      <dgm:prSet/>
      <dgm:spPr/>
      <dgm:t>
        <a:bodyPr/>
        <a:lstStyle/>
        <a:p>
          <a:endParaRPr lang="es-EC"/>
        </a:p>
      </dgm:t>
    </dgm:pt>
    <dgm:pt modelId="{17211CF3-FBB6-4635-8B6C-620AE228D2AB}">
      <dgm:prSet phldrT="[Texto]"/>
      <dgm:spPr/>
      <dgm:t>
        <a:bodyPr/>
        <a:lstStyle/>
        <a:p>
          <a:r>
            <a:rPr lang="es-EC">
              <a:latin typeface="Arial" pitchFamily="34" charset="0"/>
              <a:cs typeface="Arial" pitchFamily="34" charset="0"/>
            </a:rPr>
            <a:t>Limitación</a:t>
          </a:r>
        </a:p>
        <a:p>
          <a:r>
            <a:rPr lang="es-EC">
              <a:latin typeface="Arial" pitchFamily="34" charset="0"/>
              <a:cs typeface="Arial" pitchFamily="34" charset="0"/>
            </a:rPr>
            <a:t>Sicológica</a:t>
          </a:r>
        </a:p>
      </dgm:t>
    </dgm:pt>
    <dgm:pt modelId="{ABC2B6DC-FD51-486E-A38C-C9EF05078A7F}" type="parTrans" cxnId="{448E5D2E-A475-4E17-B418-825DA634D936}">
      <dgm:prSet/>
      <dgm:spPr/>
      <dgm:t>
        <a:bodyPr/>
        <a:lstStyle/>
        <a:p>
          <a:endParaRPr lang="es-EC"/>
        </a:p>
      </dgm:t>
    </dgm:pt>
    <dgm:pt modelId="{C204119E-84EE-479D-924E-0DDCC25C8C52}" type="sibTrans" cxnId="{448E5D2E-A475-4E17-B418-825DA634D936}">
      <dgm:prSet/>
      <dgm:spPr/>
      <dgm:t>
        <a:bodyPr/>
        <a:lstStyle/>
        <a:p>
          <a:endParaRPr lang="es-EC"/>
        </a:p>
      </dgm:t>
    </dgm:pt>
    <dgm:pt modelId="{D6E13D7A-8CFC-44CD-9AC8-A9CF5C25BD0A}">
      <dgm:prSet phldrT="[Texto]" custT="1"/>
      <dgm:spPr/>
      <dgm:t>
        <a:bodyPr/>
        <a:lstStyle/>
        <a:p>
          <a:r>
            <a:rPr lang="es-EC" sz="1000">
              <a:latin typeface="Arial" pitchFamily="34" charset="0"/>
              <a:cs typeface="Arial" pitchFamily="34" charset="0"/>
            </a:rPr>
            <a:t>Depresión por dependencia.</a:t>
          </a:r>
        </a:p>
      </dgm:t>
    </dgm:pt>
    <dgm:pt modelId="{6D9446DA-D1CD-421D-BF2F-450471443FCC}" type="parTrans" cxnId="{58A07AB9-546A-4048-BC6E-184B26B08F70}">
      <dgm:prSet/>
      <dgm:spPr/>
      <dgm:t>
        <a:bodyPr/>
        <a:lstStyle/>
        <a:p>
          <a:endParaRPr lang="es-EC"/>
        </a:p>
      </dgm:t>
    </dgm:pt>
    <dgm:pt modelId="{3C782B5B-DEB8-4483-AD95-BC613351E189}" type="sibTrans" cxnId="{58A07AB9-546A-4048-BC6E-184B26B08F70}">
      <dgm:prSet/>
      <dgm:spPr/>
      <dgm:t>
        <a:bodyPr/>
        <a:lstStyle/>
        <a:p>
          <a:endParaRPr lang="es-EC"/>
        </a:p>
      </dgm:t>
    </dgm:pt>
    <dgm:pt modelId="{23538156-AE30-43D9-9D92-6C75B2CC7B25}">
      <dgm:prSet phldrT="[Texto]" custT="1"/>
      <dgm:spPr/>
      <dgm:t>
        <a:bodyPr/>
        <a:lstStyle/>
        <a:p>
          <a:r>
            <a:rPr lang="es-EC" sz="1000">
              <a:latin typeface="Arial" pitchFamily="34" charset="0"/>
              <a:cs typeface="Arial" pitchFamily="34" charset="0"/>
            </a:rPr>
            <a:t>Depresión de adaptación.</a:t>
          </a:r>
        </a:p>
      </dgm:t>
    </dgm:pt>
    <dgm:pt modelId="{C1C619B2-9168-4979-92B5-F826A6FF03CB}" type="parTrans" cxnId="{16D26A75-3766-4A47-B574-D97D02253FD9}">
      <dgm:prSet/>
      <dgm:spPr/>
      <dgm:t>
        <a:bodyPr/>
        <a:lstStyle/>
        <a:p>
          <a:endParaRPr lang="es-EC"/>
        </a:p>
      </dgm:t>
    </dgm:pt>
    <dgm:pt modelId="{8967036B-B345-4631-9994-5F5DCA6D84DC}" type="sibTrans" cxnId="{16D26A75-3766-4A47-B574-D97D02253FD9}">
      <dgm:prSet/>
      <dgm:spPr/>
      <dgm:t>
        <a:bodyPr/>
        <a:lstStyle/>
        <a:p>
          <a:endParaRPr lang="es-EC"/>
        </a:p>
      </dgm:t>
    </dgm:pt>
    <dgm:pt modelId="{3D43576C-654E-4E43-9999-55B6FD7D0117}">
      <dgm:prSet phldrT="[Texto]"/>
      <dgm:spPr/>
      <dgm:t>
        <a:bodyPr/>
        <a:lstStyle/>
        <a:p>
          <a:r>
            <a:rPr lang="es-EC">
              <a:latin typeface="Arial" pitchFamily="34" charset="0"/>
              <a:cs typeface="Arial" pitchFamily="34" charset="0"/>
            </a:rPr>
            <a:t>Limitación</a:t>
          </a:r>
        </a:p>
        <a:p>
          <a:r>
            <a:rPr lang="es-EC">
              <a:latin typeface="Arial" pitchFamily="34" charset="0"/>
              <a:cs typeface="Arial" pitchFamily="34" charset="0"/>
            </a:rPr>
            <a:t>Económica</a:t>
          </a:r>
        </a:p>
      </dgm:t>
    </dgm:pt>
    <dgm:pt modelId="{B0973141-56C9-41CA-9FBF-B6BBF9DB9FA8}" type="parTrans" cxnId="{C6C98F37-00DC-4F7A-B16F-832FA91E2282}">
      <dgm:prSet/>
      <dgm:spPr/>
      <dgm:t>
        <a:bodyPr/>
        <a:lstStyle/>
        <a:p>
          <a:endParaRPr lang="es-EC"/>
        </a:p>
      </dgm:t>
    </dgm:pt>
    <dgm:pt modelId="{DC2F08C7-83C3-446D-A54C-60D07181AFD3}" type="sibTrans" cxnId="{C6C98F37-00DC-4F7A-B16F-832FA91E2282}">
      <dgm:prSet/>
      <dgm:spPr/>
      <dgm:t>
        <a:bodyPr/>
        <a:lstStyle/>
        <a:p>
          <a:endParaRPr lang="es-EC"/>
        </a:p>
      </dgm:t>
    </dgm:pt>
    <dgm:pt modelId="{A8D2D463-E013-4ACC-B87F-4D2E4444E289}">
      <dgm:prSet phldrT="[Texto]" custT="1"/>
      <dgm:spPr/>
      <dgm:t>
        <a:bodyPr/>
        <a:lstStyle/>
        <a:p>
          <a:r>
            <a:rPr lang="es-EC" sz="1000">
              <a:latin typeface="Arial" pitchFamily="34" charset="0"/>
              <a:cs typeface="Arial" pitchFamily="34" charset="0"/>
            </a:rPr>
            <a:t>Falta de dinero para herramientas de apoyo.</a:t>
          </a:r>
        </a:p>
      </dgm:t>
    </dgm:pt>
    <dgm:pt modelId="{F4D7765E-F1AD-4646-A707-8B4F3D42ABC2}" type="parTrans" cxnId="{07201F0D-38CB-4625-B860-8737F18673A5}">
      <dgm:prSet/>
      <dgm:spPr/>
      <dgm:t>
        <a:bodyPr/>
        <a:lstStyle/>
        <a:p>
          <a:endParaRPr lang="es-EC"/>
        </a:p>
      </dgm:t>
    </dgm:pt>
    <dgm:pt modelId="{198E3BF4-DF67-41A6-89FD-3893A37B95F4}" type="sibTrans" cxnId="{07201F0D-38CB-4625-B860-8737F18673A5}">
      <dgm:prSet/>
      <dgm:spPr/>
      <dgm:t>
        <a:bodyPr/>
        <a:lstStyle/>
        <a:p>
          <a:endParaRPr lang="es-EC"/>
        </a:p>
      </dgm:t>
    </dgm:pt>
    <dgm:pt modelId="{D1650BE6-AB7C-466E-AEA5-0BEB18948FBA}">
      <dgm:prSet phldrT="[Texto]" custT="1"/>
      <dgm:spPr/>
      <dgm:t>
        <a:bodyPr/>
        <a:lstStyle/>
        <a:p>
          <a:r>
            <a:rPr lang="es-EC" sz="1000">
              <a:latin typeface="Arial" pitchFamily="34" charset="0"/>
              <a:cs typeface="Arial" pitchFamily="34" charset="0"/>
            </a:rPr>
            <a:t>Falta de dinero para independizarse.</a:t>
          </a:r>
        </a:p>
      </dgm:t>
    </dgm:pt>
    <dgm:pt modelId="{246AEC8D-B291-4926-9B0D-502B9EECE39E}" type="parTrans" cxnId="{371C3E43-EC49-498B-AEB5-DBDBAAA0EB11}">
      <dgm:prSet/>
      <dgm:spPr/>
      <dgm:t>
        <a:bodyPr/>
        <a:lstStyle/>
        <a:p>
          <a:endParaRPr lang="es-EC"/>
        </a:p>
      </dgm:t>
    </dgm:pt>
    <dgm:pt modelId="{D852C24E-A49B-449E-BFB8-DF298157E4FA}" type="sibTrans" cxnId="{371C3E43-EC49-498B-AEB5-DBDBAAA0EB11}">
      <dgm:prSet/>
      <dgm:spPr/>
      <dgm:t>
        <a:bodyPr/>
        <a:lstStyle/>
        <a:p>
          <a:endParaRPr lang="es-EC"/>
        </a:p>
      </dgm:t>
    </dgm:pt>
    <dgm:pt modelId="{0E6EAC46-0C30-434A-B8B1-C85283DEBA4B}">
      <dgm:prSet phldrT="[Texto]" custT="1"/>
      <dgm:spPr/>
      <dgm:t>
        <a:bodyPr/>
        <a:lstStyle/>
        <a:p>
          <a:r>
            <a:rPr lang="es-EC" sz="900">
              <a:latin typeface="Arial" pitchFamily="34" charset="0"/>
              <a:cs typeface="Arial" pitchFamily="34" charset="0"/>
            </a:rPr>
            <a:t>Limitación Social</a:t>
          </a:r>
        </a:p>
      </dgm:t>
    </dgm:pt>
    <dgm:pt modelId="{7F610B76-79D9-4D35-9F23-EC01E4FE2008}" type="parTrans" cxnId="{571A7B47-56F6-498C-8672-E646717483E2}">
      <dgm:prSet/>
      <dgm:spPr/>
      <dgm:t>
        <a:bodyPr/>
        <a:lstStyle/>
        <a:p>
          <a:endParaRPr lang="es-EC"/>
        </a:p>
      </dgm:t>
    </dgm:pt>
    <dgm:pt modelId="{43D4EA56-085E-42DB-89AB-2B2E390091B8}" type="sibTrans" cxnId="{571A7B47-56F6-498C-8672-E646717483E2}">
      <dgm:prSet/>
      <dgm:spPr/>
      <dgm:t>
        <a:bodyPr/>
        <a:lstStyle/>
        <a:p>
          <a:endParaRPr lang="es-EC"/>
        </a:p>
      </dgm:t>
    </dgm:pt>
    <dgm:pt modelId="{EC4EE6C4-C896-4E1D-BCEE-48190B3DE4E6}">
      <dgm:prSet phldrT="[Texto]" custT="1"/>
      <dgm:spPr/>
      <dgm:t>
        <a:bodyPr/>
        <a:lstStyle/>
        <a:p>
          <a:r>
            <a:rPr lang="es-EC" sz="1000">
              <a:latin typeface="Arial" pitchFamily="34" charset="0"/>
              <a:cs typeface="Arial" pitchFamily="34" charset="0"/>
            </a:rPr>
            <a:t>Dificultad para ser parte de la sociedad.</a:t>
          </a:r>
        </a:p>
      </dgm:t>
    </dgm:pt>
    <dgm:pt modelId="{E0558EC0-FC1B-483D-BF1B-EA91FBF689EF}" type="parTrans" cxnId="{1578FABE-5D5F-4010-8A9C-2D66AF2B4BAD}">
      <dgm:prSet/>
      <dgm:spPr/>
      <dgm:t>
        <a:bodyPr/>
        <a:lstStyle/>
        <a:p>
          <a:endParaRPr lang="es-EC"/>
        </a:p>
      </dgm:t>
    </dgm:pt>
    <dgm:pt modelId="{4928B89C-A93D-4FDA-AD64-D49E094F7FAB}" type="sibTrans" cxnId="{1578FABE-5D5F-4010-8A9C-2D66AF2B4BAD}">
      <dgm:prSet/>
      <dgm:spPr/>
      <dgm:t>
        <a:bodyPr/>
        <a:lstStyle/>
        <a:p>
          <a:endParaRPr lang="es-EC"/>
        </a:p>
      </dgm:t>
    </dgm:pt>
    <dgm:pt modelId="{4C4764AF-EB79-4642-BA33-BB3C3E929AA1}" type="pres">
      <dgm:prSet presAssocID="{B0828051-B4A5-4FB7-8C6A-54D19193E927}" presName="composite" presStyleCnt="0">
        <dgm:presLayoutVars>
          <dgm:chMax val="5"/>
          <dgm:dir/>
          <dgm:animLvl val="ctr"/>
          <dgm:resizeHandles val="exact"/>
        </dgm:presLayoutVars>
      </dgm:prSet>
      <dgm:spPr/>
      <dgm:t>
        <a:bodyPr/>
        <a:lstStyle/>
        <a:p>
          <a:endParaRPr lang="es-ES"/>
        </a:p>
      </dgm:t>
    </dgm:pt>
    <dgm:pt modelId="{7237CFF8-9948-482B-B2AD-CEC68CE39FF7}" type="pres">
      <dgm:prSet presAssocID="{B0828051-B4A5-4FB7-8C6A-54D19193E927}" presName="cycle" presStyleCnt="0"/>
      <dgm:spPr/>
    </dgm:pt>
    <dgm:pt modelId="{D6CE25BD-1329-44DC-BBC7-2B8FC30A85C6}" type="pres">
      <dgm:prSet presAssocID="{B0828051-B4A5-4FB7-8C6A-54D19193E927}" presName="centerShape" presStyleCnt="0"/>
      <dgm:spPr/>
    </dgm:pt>
    <dgm:pt modelId="{C7AC4DDF-B69B-43B6-8772-0E645463CE44}" type="pres">
      <dgm:prSet presAssocID="{B0828051-B4A5-4FB7-8C6A-54D19193E927}" presName="connSite" presStyleLbl="node1" presStyleIdx="0" presStyleCnt="5"/>
      <dgm:spPr/>
    </dgm:pt>
    <dgm:pt modelId="{B3CB541E-B26A-4721-91B9-18DCA933A896}" type="pres">
      <dgm:prSet presAssocID="{B0828051-B4A5-4FB7-8C6A-54D19193E927}" presName="visible" presStyleLbl="node1" presStyleIdx="0" presStyleCnt="5" custScaleX="78356" custScaleY="8106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5848386-A4D8-4D68-AE04-69AC9CF34225}" type="pres">
      <dgm:prSet presAssocID="{A977DBC9-6729-41A8-9E94-8D5DCFB86A60}" presName="Name25" presStyleLbl="parChTrans1D1" presStyleIdx="0" presStyleCnt="4"/>
      <dgm:spPr/>
      <dgm:t>
        <a:bodyPr/>
        <a:lstStyle/>
        <a:p>
          <a:endParaRPr lang="es-ES"/>
        </a:p>
      </dgm:t>
    </dgm:pt>
    <dgm:pt modelId="{9732D80C-C183-4044-B3CA-2C4A1DA69B15}" type="pres">
      <dgm:prSet presAssocID="{5EF5AF57-387E-4089-ACF4-1EF5826539D4}" presName="node" presStyleCnt="0"/>
      <dgm:spPr/>
    </dgm:pt>
    <dgm:pt modelId="{634C7AEE-3A69-441A-8C9F-34F8A4661494}" type="pres">
      <dgm:prSet presAssocID="{5EF5AF57-387E-4089-ACF4-1EF5826539D4}" presName="parentNode" presStyleLbl="node1" presStyleIdx="1" presStyleCnt="5">
        <dgm:presLayoutVars>
          <dgm:chMax val="1"/>
          <dgm:bulletEnabled val="1"/>
        </dgm:presLayoutVars>
      </dgm:prSet>
      <dgm:spPr/>
      <dgm:t>
        <a:bodyPr/>
        <a:lstStyle/>
        <a:p>
          <a:endParaRPr lang="es-EC"/>
        </a:p>
      </dgm:t>
    </dgm:pt>
    <dgm:pt modelId="{23475C4F-BB85-479D-BCEA-B66EF21CC3C8}" type="pres">
      <dgm:prSet presAssocID="{5EF5AF57-387E-4089-ACF4-1EF5826539D4}" presName="childNode" presStyleLbl="revTx" presStyleIdx="0" presStyleCnt="4">
        <dgm:presLayoutVars>
          <dgm:bulletEnabled val="1"/>
        </dgm:presLayoutVars>
      </dgm:prSet>
      <dgm:spPr/>
      <dgm:t>
        <a:bodyPr/>
        <a:lstStyle/>
        <a:p>
          <a:endParaRPr lang="es-EC"/>
        </a:p>
      </dgm:t>
    </dgm:pt>
    <dgm:pt modelId="{7EE750C2-1282-48D5-9DB7-EBEA384AD5AD}" type="pres">
      <dgm:prSet presAssocID="{ABC2B6DC-FD51-486E-A38C-C9EF05078A7F}" presName="Name25" presStyleLbl="parChTrans1D1" presStyleIdx="1" presStyleCnt="4"/>
      <dgm:spPr/>
      <dgm:t>
        <a:bodyPr/>
        <a:lstStyle/>
        <a:p>
          <a:endParaRPr lang="es-ES"/>
        </a:p>
      </dgm:t>
    </dgm:pt>
    <dgm:pt modelId="{84761AC4-C014-43C3-80F8-AC9B459BBEE5}" type="pres">
      <dgm:prSet presAssocID="{17211CF3-FBB6-4635-8B6C-620AE228D2AB}" presName="node" presStyleCnt="0"/>
      <dgm:spPr/>
    </dgm:pt>
    <dgm:pt modelId="{E5762348-645F-4195-8628-B4E8BE0074FF}" type="pres">
      <dgm:prSet presAssocID="{17211CF3-FBB6-4635-8B6C-620AE228D2AB}" presName="parentNode" presStyleLbl="node1" presStyleIdx="2" presStyleCnt="5">
        <dgm:presLayoutVars>
          <dgm:chMax val="1"/>
          <dgm:bulletEnabled val="1"/>
        </dgm:presLayoutVars>
      </dgm:prSet>
      <dgm:spPr/>
      <dgm:t>
        <a:bodyPr/>
        <a:lstStyle/>
        <a:p>
          <a:endParaRPr lang="es-EC"/>
        </a:p>
      </dgm:t>
    </dgm:pt>
    <dgm:pt modelId="{FF058794-47AE-47B9-8B0D-6ACB321DD25A}" type="pres">
      <dgm:prSet presAssocID="{17211CF3-FBB6-4635-8B6C-620AE228D2AB}" presName="childNode" presStyleLbl="revTx" presStyleIdx="1" presStyleCnt="4">
        <dgm:presLayoutVars>
          <dgm:bulletEnabled val="1"/>
        </dgm:presLayoutVars>
      </dgm:prSet>
      <dgm:spPr/>
      <dgm:t>
        <a:bodyPr/>
        <a:lstStyle/>
        <a:p>
          <a:endParaRPr lang="es-EC"/>
        </a:p>
      </dgm:t>
    </dgm:pt>
    <dgm:pt modelId="{E938F48F-A7AA-4A82-BCFF-E147BF2E95B8}" type="pres">
      <dgm:prSet presAssocID="{B0973141-56C9-41CA-9FBF-B6BBF9DB9FA8}" presName="Name25" presStyleLbl="parChTrans1D1" presStyleIdx="2" presStyleCnt="4"/>
      <dgm:spPr/>
      <dgm:t>
        <a:bodyPr/>
        <a:lstStyle/>
        <a:p>
          <a:endParaRPr lang="es-ES"/>
        </a:p>
      </dgm:t>
    </dgm:pt>
    <dgm:pt modelId="{A591F60B-5CFB-4EF6-AF48-51A7683268BF}" type="pres">
      <dgm:prSet presAssocID="{3D43576C-654E-4E43-9999-55B6FD7D0117}" presName="node" presStyleCnt="0"/>
      <dgm:spPr/>
    </dgm:pt>
    <dgm:pt modelId="{D98A2AC9-2AD6-4928-94E5-A445B6FA4838}" type="pres">
      <dgm:prSet presAssocID="{3D43576C-654E-4E43-9999-55B6FD7D0117}" presName="parentNode" presStyleLbl="node1" presStyleIdx="3" presStyleCnt="5">
        <dgm:presLayoutVars>
          <dgm:chMax val="1"/>
          <dgm:bulletEnabled val="1"/>
        </dgm:presLayoutVars>
      </dgm:prSet>
      <dgm:spPr/>
      <dgm:t>
        <a:bodyPr/>
        <a:lstStyle/>
        <a:p>
          <a:endParaRPr lang="es-EC"/>
        </a:p>
      </dgm:t>
    </dgm:pt>
    <dgm:pt modelId="{1F9B09F6-F2C6-4915-803C-6C2A4BE21F66}" type="pres">
      <dgm:prSet presAssocID="{3D43576C-654E-4E43-9999-55B6FD7D0117}" presName="childNode" presStyleLbl="revTx" presStyleIdx="2" presStyleCnt="4">
        <dgm:presLayoutVars>
          <dgm:bulletEnabled val="1"/>
        </dgm:presLayoutVars>
      </dgm:prSet>
      <dgm:spPr/>
      <dgm:t>
        <a:bodyPr/>
        <a:lstStyle/>
        <a:p>
          <a:endParaRPr lang="es-EC"/>
        </a:p>
      </dgm:t>
    </dgm:pt>
    <dgm:pt modelId="{6AB1F09C-C014-4558-A21F-4F2D4AE59745}" type="pres">
      <dgm:prSet presAssocID="{7F610B76-79D9-4D35-9F23-EC01E4FE2008}" presName="Name25" presStyleLbl="parChTrans1D1" presStyleIdx="3" presStyleCnt="4"/>
      <dgm:spPr/>
      <dgm:t>
        <a:bodyPr/>
        <a:lstStyle/>
        <a:p>
          <a:endParaRPr lang="es-ES"/>
        </a:p>
      </dgm:t>
    </dgm:pt>
    <dgm:pt modelId="{AB7FDED5-BF91-4CA2-B2BC-97A970D85115}" type="pres">
      <dgm:prSet presAssocID="{0E6EAC46-0C30-434A-B8B1-C85283DEBA4B}" presName="node" presStyleCnt="0"/>
      <dgm:spPr/>
    </dgm:pt>
    <dgm:pt modelId="{D152523E-9817-4D98-B4F7-824794E32E12}" type="pres">
      <dgm:prSet presAssocID="{0E6EAC46-0C30-434A-B8B1-C85283DEBA4B}" presName="parentNode" presStyleLbl="node1" presStyleIdx="4" presStyleCnt="5">
        <dgm:presLayoutVars>
          <dgm:chMax val="1"/>
          <dgm:bulletEnabled val="1"/>
        </dgm:presLayoutVars>
      </dgm:prSet>
      <dgm:spPr/>
      <dgm:t>
        <a:bodyPr/>
        <a:lstStyle/>
        <a:p>
          <a:endParaRPr lang="es-EC"/>
        </a:p>
      </dgm:t>
    </dgm:pt>
    <dgm:pt modelId="{82E9D70B-F841-444A-A4E1-BF072C2F24A2}" type="pres">
      <dgm:prSet presAssocID="{0E6EAC46-0C30-434A-B8B1-C85283DEBA4B}" presName="childNode" presStyleLbl="revTx" presStyleIdx="3" presStyleCnt="4">
        <dgm:presLayoutVars>
          <dgm:bulletEnabled val="1"/>
        </dgm:presLayoutVars>
      </dgm:prSet>
      <dgm:spPr/>
      <dgm:t>
        <a:bodyPr/>
        <a:lstStyle/>
        <a:p>
          <a:endParaRPr lang="es-EC"/>
        </a:p>
      </dgm:t>
    </dgm:pt>
  </dgm:ptLst>
  <dgm:cxnLst>
    <dgm:cxn modelId="{EE19EEF0-8574-4F97-A2DF-F150F8DC551E}" type="presOf" srcId="{ABC2B6DC-FD51-486E-A38C-C9EF05078A7F}" destId="{7EE750C2-1282-48D5-9DB7-EBEA384AD5AD}" srcOrd="0" destOrd="0" presId="urn:microsoft.com/office/officeart/2005/8/layout/radial2"/>
    <dgm:cxn modelId="{07201F0D-38CB-4625-B860-8737F18673A5}" srcId="{3D43576C-654E-4E43-9999-55B6FD7D0117}" destId="{A8D2D463-E013-4ACC-B87F-4D2E4444E289}" srcOrd="0" destOrd="0" parTransId="{F4D7765E-F1AD-4646-A707-8B4F3D42ABC2}" sibTransId="{198E3BF4-DF67-41A6-89FD-3893A37B95F4}"/>
    <dgm:cxn modelId="{A97168A4-DB6B-4897-AFFC-05B7FE4CBFA8}" srcId="{5EF5AF57-387E-4089-ACF4-1EF5826539D4}" destId="{42C7E811-3134-4A88-9710-B61A4DA94A05}" srcOrd="1" destOrd="0" parTransId="{A974136F-3C03-4F83-9DC5-DE7A18FEB0EF}" sibTransId="{C5CFEAE8-74EC-497A-833F-D45FE096DE97}"/>
    <dgm:cxn modelId="{58A07AB9-546A-4048-BC6E-184B26B08F70}" srcId="{17211CF3-FBB6-4635-8B6C-620AE228D2AB}" destId="{D6E13D7A-8CFC-44CD-9AC8-A9CF5C25BD0A}" srcOrd="0" destOrd="0" parTransId="{6D9446DA-D1CD-421D-BF2F-450471443FCC}" sibTransId="{3C782B5B-DEB8-4483-AD95-BC613351E189}"/>
    <dgm:cxn modelId="{8292DC6F-8B02-4F2A-BF78-DEF8A6362AE2}" type="presOf" srcId="{42C7E811-3134-4A88-9710-B61A4DA94A05}" destId="{23475C4F-BB85-479D-BCEA-B66EF21CC3C8}" srcOrd="0" destOrd="1" presId="urn:microsoft.com/office/officeart/2005/8/layout/radial2"/>
    <dgm:cxn modelId="{0C9A3CFF-FEA8-4AE7-813D-153285FBA7B9}" type="presOf" srcId="{A977DBC9-6729-41A8-9E94-8D5DCFB86A60}" destId="{A5848386-A4D8-4D68-AE04-69AC9CF34225}" srcOrd="0" destOrd="0" presId="urn:microsoft.com/office/officeart/2005/8/layout/radial2"/>
    <dgm:cxn modelId="{1578FABE-5D5F-4010-8A9C-2D66AF2B4BAD}" srcId="{0E6EAC46-0C30-434A-B8B1-C85283DEBA4B}" destId="{EC4EE6C4-C896-4E1D-BCEE-48190B3DE4E6}" srcOrd="0" destOrd="0" parTransId="{E0558EC0-FC1B-483D-BF1B-EA91FBF689EF}" sibTransId="{4928B89C-A93D-4FDA-AD64-D49E094F7FAB}"/>
    <dgm:cxn modelId="{F9222EBA-4D08-41F6-9C36-EDBAC1EE8060}" type="presOf" srcId="{7F610B76-79D9-4D35-9F23-EC01E4FE2008}" destId="{6AB1F09C-C014-4558-A21F-4F2D4AE59745}" srcOrd="0" destOrd="0" presId="urn:microsoft.com/office/officeart/2005/8/layout/radial2"/>
    <dgm:cxn modelId="{17FA1F9E-8E8A-4F78-812D-8B1BD65DA7D2}" type="presOf" srcId="{3D43576C-654E-4E43-9999-55B6FD7D0117}" destId="{D98A2AC9-2AD6-4928-94E5-A445B6FA4838}" srcOrd="0" destOrd="0" presId="urn:microsoft.com/office/officeart/2005/8/layout/radial2"/>
    <dgm:cxn modelId="{2EFFADA1-5C17-4D2D-8E7B-56EFA442D2D7}" type="presOf" srcId="{EC4EE6C4-C896-4E1D-BCEE-48190B3DE4E6}" destId="{82E9D70B-F841-444A-A4E1-BF072C2F24A2}" srcOrd="0" destOrd="0" presId="urn:microsoft.com/office/officeart/2005/8/layout/radial2"/>
    <dgm:cxn modelId="{6CF6DDD0-4E65-485F-B698-2F3F369FF59B}" type="presOf" srcId="{D6E13D7A-8CFC-44CD-9AC8-A9CF5C25BD0A}" destId="{FF058794-47AE-47B9-8B0D-6ACB321DD25A}" srcOrd="0" destOrd="0" presId="urn:microsoft.com/office/officeart/2005/8/layout/radial2"/>
    <dgm:cxn modelId="{745E9AB2-F8FA-47D2-9B12-A1DC0DF65806}" type="presOf" srcId="{23538156-AE30-43D9-9D92-6C75B2CC7B25}" destId="{FF058794-47AE-47B9-8B0D-6ACB321DD25A}" srcOrd="0" destOrd="1" presId="urn:microsoft.com/office/officeart/2005/8/layout/radial2"/>
    <dgm:cxn modelId="{C639A491-E994-47B6-A0D6-38F77CFF05BC}" type="presOf" srcId="{B0973141-56C9-41CA-9FBF-B6BBF9DB9FA8}" destId="{E938F48F-A7AA-4A82-BCFF-E147BF2E95B8}" srcOrd="0" destOrd="0" presId="urn:microsoft.com/office/officeart/2005/8/layout/radial2"/>
    <dgm:cxn modelId="{448E5D2E-A475-4E17-B418-825DA634D936}" srcId="{B0828051-B4A5-4FB7-8C6A-54D19193E927}" destId="{17211CF3-FBB6-4635-8B6C-620AE228D2AB}" srcOrd="1" destOrd="0" parTransId="{ABC2B6DC-FD51-486E-A38C-C9EF05078A7F}" sibTransId="{C204119E-84EE-479D-924E-0DDCC25C8C52}"/>
    <dgm:cxn modelId="{8D95750E-5819-49AD-A8C4-9675558B0218}" type="presOf" srcId="{0E6EAC46-0C30-434A-B8B1-C85283DEBA4B}" destId="{D152523E-9817-4D98-B4F7-824794E32E12}" srcOrd="0" destOrd="0" presId="urn:microsoft.com/office/officeart/2005/8/layout/radial2"/>
    <dgm:cxn modelId="{A8C58AAA-A8CF-410A-86A8-5CCDD5CC402D}" type="presOf" srcId="{B0828051-B4A5-4FB7-8C6A-54D19193E927}" destId="{4C4764AF-EB79-4642-BA33-BB3C3E929AA1}" srcOrd="0" destOrd="0" presId="urn:microsoft.com/office/officeart/2005/8/layout/radial2"/>
    <dgm:cxn modelId="{A78FB7A3-28B9-4AA5-A21A-438402B8968F}" srcId="{5EF5AF57-387E-4089-ACF4-1EF5826539D4}" destId="{B58D632F-07D2-4228-BA25-4DAD728ACCE1}" srcOrd="0" destOrd="0" parTransId="{706D45BF-C95C-4DA5-A4AB-299316959BBD}" sibTransId="{E99BE35D-1AC9-425D-A1E0-6C4AF096747A}"/>
    <dgm:cxn modelId="{371C3E43-EC49-498B-AEB5-DBDBAAA0EB11}" srcId="{3D43576C-654E-4E43-9999-55B6FD7D0117}" destId="{D1650BE6-AB7C-466E-AEA5-0BEB18948FBA}" srcOrd="1" destOrd="0" parTransId="{246AEC8D-B291-4926-9B0D-502B9EECE39E}" sibTransId="{D852C24E-A49B-449E-BFB8-DF298157E4FA}"/>
    <dgm:cxn modelId="{C6C98F37-00DC-4F7A-B16F-832FA91E2282}" srcId="{B0828051-B4A5-4FB7-8C6A-54D19193E927}" destId="{3D43576C-654E-4E43-9999-55B6FD7D0117}" srcOrd="2" destOrd="0" parTransId="{B0973141-56C9-41CA-9FBF-B6BBF9DB9FA8}" sibTransId="{DC2F08C7-83C3-446D-A54C-60D07181AFD3}"/>
    <dgm:cxn modelId="{6EAD082C-E8E6-4691-B7D6-A69C4A297F55}" type="presOf" srcId="{5EF5AF57-387E-4089-ACF4-1EF5826539D4}" destId="{634C7AEE-3A69-441A-8C9F-34F8A4661494}" srcOrd="0" destOrd="0" presId="urn:microsoft.com/office/officeart/2005/8/layout/radial2"/>
    <dgm:cxn modelId="{571A7B47-56F6-498C-8672-E646717483E2}" srcId="{B0828051-B4A5-4FB7-8C6A-54D19193E927}" destId="{0E6EAC46-0C30-434A-B8B1-C85283DEBA4B}" srcOrd="3" destOrd="0" parTransId="{7F610B76-79D9-4D35-9F23-EC01E4FE2008}" sibTransId="{43D4EA56-085E-42DB-89AB-2B2E390091B8}"/>
    <dgm:cxn modelId="{16D26A75-3766-4A47-B574-D97D02253FD9}" srcId="{17211CF3-FBB6-4635-8B6C-620AE228D2AB}" destId="{23538156-AE30-43D9-9D92-6C75B2CC7B25}" srcOrd="1" destOrd="0" parTransId="{C1C619B2-9168-4979-92B5-F826A6FF03CB}" sibTransId="{8967036B-B345-4631-9994-5F5DCA6D84DC}"/>
    <dgm:cxn modelId="{B470A317-E0B8-4EC6-B769-9F09D7F09C35}" type="presOf" srcId="{D1650BE6-AB7C-466E-AEA5-0BEB18948FBA}" destId="{1F9B09F6-F2C6-4915-803C-6C2A4BE21F66}" srcOrd="0" destOrd="1" presId="urn:microsoft.com/office/officeart/2005/8/layout/radial2"/>
    <dgm:cxn modelId="{F814BC26-EA88-446A-811C-AA0B7E96C841}" type="presOf" srcId="{B58D632F-07D2-4228-BA25-4DAD728ACCE1}" destId="{23475C4F-BB85-479D-BCEA-B66EF21CC3C8}" srcOrd="0" destOrd="0" presId="urn:microsoft.com/office/officeart/2005/8/layout/radial2"/>
    <dgm:cxn modelId="{2130DD01-234D-4EA5-8F4F-B9B6DA798C7F}" type="presOf" srcId="{A8D2D463-E013-4ACC-B87F-4D2E4444E289}" destId="{1F9B09F6-F2C6-4915-803C-6C2A4BE21F66}" srcOrd="0" destOrd="0" presId="urn:microsoft.com/office/officeart/2005/8/layout/radial2"/>
    <dgm:cxn modelId="{59682829-FF14-4106-B172-AB6685A8BD89}" srcId="{B0828051-B4A5-4FB7-8C6A-54D19193E927}" destId="{5EF5AF57-387E-4089-ACF4-1EF5826539D4}" srcOrd="0" destOrd="0" parTransId="{A977DBC9-6729-41A8-9E94-8D5DCFB86A60}" sibTransId="{F72FA235-C113-4C23-ADA3-1939EEA35CA8}"/>
    <dgm:cxn modelId="{198F0E91-AE25-48AF-8AC5-FC943B5FA3EC}" type="presOf" srcId="{17211CF3-FBB6-4635-8B6C-620AE228D2AB}" destId="{E5762348-645F-4195-8628-B4E8BE0074FF}" srcOrd="0" destOrd="0" presId="urn:microsoft.com/office/officeart/2005/8/layout/radial2"/>
    <dgm:cxn modelId="{BBDC1946-35F1-4F06-BBBE-B1353B59E506}" type="presParOf" srcId="{4C4764AF-EB79-4642-BA33-BB3C3E929AA1}" destId="{7237CFF8-9948-482B-B2AD-CEC68CE39FF7}" srcOrd="0" destOrd="0" presId="urn:microsoft.com/office/officeart/2005/8/layout/radial2"/>
    <dgm:cxn modelId="{2C362050-7CEC-40FB-80B5-F86CF8C7BCAA}" type="presParOf" srcId="{7237CFF8-9948-482B-B2AD-CEC68CE39FF7}" destId="{D6CE25BD-1329-44DC-BBC7-2B8FC30A85C6}" srcOrd="0" destOrd="0" presId="urn:microsoft.com/office/officeart/2005/8/layout/radial2"/>
    <dgm:cxn modelId="{AD121832-803C-40A0-9D40-5A966617AF59}" type="presParOf" srcId="{D6CE25BD-1329-44DC-BBC7-2B8FC30A85C6}" destId="{C7AC4DDF-B69B-43B6-8772-0E645463CE44}" srcOrd="0" destOrd="0" presId="urn:microsoft.com/office/officeart/2005/8/layout/radial2"/>
    <dgm:cxn modelId="{11A96987-EC46-47B9-84EF-AB548CF750AC}" type="presParOf" srcId="{D6CE25BD-1329-44DC-BBC7-2B8FC30A85C6}" destId="{B3CB541E-B26A-4721-91B9-18DCA933A896}" srcOrd="1" destOrd="0" presId="urn:microsoft.com/office/officeart/2005/8/layout/radial2"/>
    <dgm:cxn modelId="{A0DDB470-87BF-496E-995B-77AA2F790306}" type="presParOf" srcId="{7237CFF8-9948-482B-B2AD-CEC68CE39FF7}" destId="{A5848386-A4D8-4D68-AE04-69AC9CF34225}" srcOrd="1" destOrd="0" presId="urn:microsoft.com/office/officeart/2005/8/layout/radial2"/>
    <dgm:cxn modelId="{4791A270-2A7C-4C3F-991C-8A1F3F5B5F5D}" type="presParOf" srcId="{7237CFF8-9948-482B-B2AD-CEC68CE39FF7}" destId="{9732D80C-C183-4044-B3CA-2C4A1DA69B15}" srcOrd="2" destOrd="0" presId="urn:microsoft.com/office/officeart/2005/8/layout/radial2"/>
    <dgm:cxn modelId="{75524A59-4B05-46BB-8A9B-DDF012920C35}" type="presParOf" srcId="{9732D80C-C183-4044-B3CA-2C4A1DA69B15}" destId="{634C7AEE-3A69-441A-8C9F-34F8A4661494}" srcOrd="0" destOrd="0" presId="urn:microsoft.com/office/officeart/2005/8/layout/radial2"/>
    <dgm:cxn modelId="{638DA1D9-E1B3-4967-AF9B-2EBF4B54ACB9}" type="presParOf" srcId="{9732D80C-C183-4044-B3CA-2C4A1DA69B15}" destId="{23475C4F-BB85-479D-BCEA-B66EF21CC3C8}" srcOrd="1" destOrd="0" presId="urn:microsoft.com/office/officeart/2005/8/layout/radial2"/>
    <dgm:cxn modelId="{1AB92EAF-AE95-43A4-B46C-B8D3040F0B6D}" type="presParOf" srcId="{7237CFF8-9948-482B-B2AD-CEC68CE39FF7}" destId="{7EE750C2-1282-48D5-9DB7-EBEA384AD5AD}" srcOrd="3" destOrd="0" presId="urn:microsoft.com/office/officeart/2005/8/layout/radial2"/>
    <dgm:cxn modelId="{DD42BA82-D64D-4027-9C5B-9A13030AF22E}" type="presParOf" srcId="{7237CFF8-9948-482B-B2AD-CEC68CE39FF7}" destId="{84761AC4-C014-43C3-80F8-AC9B459BBEE5}" srcOrd="4" destOrd="0" presId="urn:microsoft.com/office/officeart/2005/8/layout/radial2"/>
    <dgm:cxn modelId="{929CA471-A4F3-4035-BE3D-D15A7363F9A5}" type="presParOf" srcId="{84761AC4-C014-43C3-80F8-AC9B459BBEE5}" destId="{E5762348-645F-4195-8628-B4E8BE0074FF}" srcOrd="0" destOrd="0" presId="urn:microsoft.com/office/officeart/2005/8/layout/radial2"/>
    <dgm:cxn modelId="{1C3E71AB-A92F-46AB-B3A0-7000532E19DB}" type="presParOf" srcId="{84761AC4-C014-43C3-80F8-AC9B459BBEE5}" destId="{FF058794-47AE-47B9-8B0D-6ACB321DD25A}" srcOrd="1" destOrd="0" presId="urn:microsoft.com/office/officeart/2005/8/layout/radial2"/>
    <dgm:cxn modelId="{707EB9A5-EEF7-4C1E-97B3-F065347F9C54}" type="presParOf" srcId="{7237CFF8-9948-482B-B2AD-CEC68CE39FF7}" destId="{E938F48F-A7AA-4A82-BCFF-E147BF2E95B8}" srcOrd="5" destOrd="0" presId="urn:microsoft.com/office/officeart/2005/8/layout/radial2"/>
    <dgm:cxn modelId="{955B14D4-A9E1-4D00-8C8D-D429A68471E4}" type="presParOf" srcId="{7237CFF8-9948-482B-B2AD-CEC68CE39FF7}" destId="{A591F60B-5CFB-4EF6-AF48-51A7683268BF}" srcOrd="6" destOrd="0" presId="urn:microsoft.com/office/officeart/2005/8/layout/radial2"/>
    <dgm:cxn modelId="{4782EEF4-9D74-4AC6-B971-C556F36DC106}" type="presParOf" srcId="{A591F60B-5CFB-4EF6-AF48-51A7683268BF}" destId="{D98A2AC9-2AD6-4928-94E5-A445B6FA4838}" srcOrd="0" destOrd="0" presId="urn:microsoft.com/office/officeart/2005/8/layout/radial2"/>
    <dgm:cxn modelId="{07C1B5E0-53AF-4B8B-930C-D2524BE23622}" type="presParOf" srcId="{A591F60B-5CFB-4EF6-AF48-51A7683268BF}" destId="{1F9B09F6-F2C6-4915-803C-6C2A4BE21F66}" srcOrd="1" destOrd="0" presId="urn:microsoft.com/office/officeart/2005/8/layout/radial2"/>
    <dgm:cxn modelId="{D854C4F1-FF3D-4017-94E2-A22AD1DF8591}" type="presParOf" srcId="{7237CFF8-9948-482B-B2AD-CEC68CE39FF7}" destId="{6AB1F09C-C014-4558-A21F-4F2D4AE59745}" srcOrd="7" destOrd="0" presId="urn:microsoft.com/office/officeart/2005/8/layout/radial2"/>
    <dgm:cxn modelId="{E02BBEBA-DD10-42FD-A650-812402392533}" type="presParOf" srcId="{7237CFF8-9948-482B-B2AD-CEC68CE39FF7}" destId="{AB7FDED5-BF91-4CA2-B2BC-97A970D85115}" srcOrd="8" destOrd="0" presId="urn:microsoft.com/office/officeart/2005/8/layout/radial2"/>
    <dgm:cxn modelId="{73B48A8F-5536-4465-8FD6-06CB2944AB2B}" type="presParOf" srcId="{AB7FDED5-BF91-4CA2-B2BC-97A970D85115}" destId="{D152523E-9817-4D98-B4F7-824794E32E12}" srcOrd="0" destOrd="0" presId="urn:microsoft.com/office/officeart/2005/8/layout/radial2"/>
    <dgm:cxn modelId="{4EA421B9-4352-49B4-91C6-3A9BB8C1D1E8}" type="presParOf" srcId="{AB7FDED5-BF91-4CA2-B2BC-97A970D85115}" destId="{82E9D70B-F841-444A-A4E1-BF072C2F24A2}"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D7E29-4180-427D-ADF8-824DD86228CA}" type="doc">
      <dgm:prSet loTypeId="urn:microsoft.com/office/officeart/2005/8/layout/process5" loCatId="process" qsTypeId="urn:microsoft.com/office/officeart/2005/8/quickstyle/simple3" qsCatId="simple" csTypeId="urn:microsoft.com/office/officeart/2005/8/colors/accent1_2" csCatId="accent1" phldr="1"/>
      <dgm:spPr/>
    </dgm:pt>
    <dgm:pt modelId="{CA733B10-8329-421C-8C51-908A0BBF5AA1}">
      <dgm:prSet phldrT="[Texto]"/>
      <dgm:spPr/>
      <dgm:t>
        <a:bodyPr/>
        <a:lstStyle/>
        <a:p>
          <a:r>
            <a:rPr lang="es-ES" dirty="0" smtClean="0"/>
            <a:t>Matriz QFD</a:t>
          </a:r>
          <a:endParaRPr lang="es-EC" dirty="0"/>
        </a:p>
      </dgm:t>
    </dgm:pt>
    <dgm:pt modelId="{479F1DC6-F076-4FCC-BFE1-40B8340A9759}" type="parTrans" cxnId="{9567069B-E580-4A49-A153-0304388A1033}">
      <dgm:prSet/>
      <dgm:spPr/>
      <dgm:t>
        <a:bodyPr/>
        <a:lstStyle/>
        <a:p>
          <a:endParaRPr lang="es-EC"/>
        </a:p>
      </dgm:t>
    </dgm:pt>
    <dgm:pt modelId="{8D9E6CF9-6F95-4EC8-8306-EB4C11590670}" type="sibTrans" cxnId="{9567069B-E580-4A49-A153-0304388A1033}">
      <dgm:prSet/>
      <dgm:spPr/>
      <dgm:t>
        <a:bodyPr/>
        <a:lstStyle/>
        <a:p>
          <a:endParaRPr lang="es-EC"/>
        </a:p>
      </dgm:t>
    </dgm:pt>
    <dgm:pt modelId="{95A7F6A4-8E38-42C9-82FB-3065045D4DBF}">
      <dgm:prSet phldrT="[Texto]"/>
      <dgm:spPr/>
      <dgm:t>
        <a:bodyPr/>
        <a:lstStyle/>
        <a:p>
          <a:r>
            <a:rPr lang="es-ES" dirty="0" smtClean="0"/>
            <a:t>Caracterización del elemento principal</a:t>
          </a:r>
          <a:endParaRPr lang="es-EC" dirty="0"/>
        </a:p>
      </dgm:t>
    </dgm:pt>
    <dgm:pt modelId="{18731355-1A2C-48CE-BA5A-654E5ABCF076}" type="parTrans" cxnId="{AF0AEF42-03A0-48B1-A897-9C8DE2A6A1D5}">
      <dgm:prSet/>
      <dgm:spPr/>
      <dgm:t>
        <a:bodyPr/>
        <a:lstStyle/>
        <a:p>
          <a:endParaRPr lang="es-EC"/>
        </a:p>
      </dgm:t>
    </dgm:pt>
    <dgm:pt modelId="{93C43CE1-8244-4BC4-95EA-777D8451F6BC}" type="sibTrans" cxnId="{AF0AEF42-03A0-48B1-A897-9C8DE2A6A1D5}">
      <dgm:prSet/>
      <dgm:spPr/>
      <dgm:t>
        <a:bodyPr/>
        <a:lstStyle/>
        <a:p>
          <a:endParaRPr lang="es-EC"/>
        </a:p>
      </dgm:t>
    </dgm:pt>
    <dgm:pt modelId="{CB486EFC-A85D-4974-BE9C-344861C2F347}">
      <dgm:prSet phldrT="[Texto]"/>
      <dgm:spPr/>
      <dgm:t>
        <a:bodyPr/>
        <a:lstStyle/>
        <a:p>
          <a:r>
            <a:rPr lang="es-ES" dirty="0" smtClean="0"/>
            <a:t>Identificación de sistemas</a:t>
          </a:r>
          <a:endParaRPr lang="es-EC" dirty="0"/>
        </a:p>
      </dgm:t>
    </dgm:pt>
    <dgm:pt modelId="{E5C62E56-0993-4A88-B1B4-CF846B46603F}" type="parTrans" cxnId="{D2ADC95C-BDB7-4EF3-85D6-C1A8A0AA75DA}">
      <dgm:prSet/>
      <dgm:spPr/>
      <dgm:t>
        <a:bodyPr/>
        <a:lstStyle/>
        <a:p>
          <a:endParaRPr lang="es-EC"/>
        </a:p>
      </dgm:t>
    </dgm:pt>
    <dgm:pt modelId="{8CB62C21-E420-458C-A56A-F916489E9DDE}" type="sibTrans" cxnId="{D2ADC95C-BDB7-4EF3-85D6-C1A8A0AA75DA}">
      <dgm:prSet/>
      <dgm:spPr/>
      <dgm:t>
        <a:bodyPr/>
        <a:lstStyle/>
        <a:p>
          <a:endParaRPr lang="es-EC"/>
        </a:p>
      </dgm:t>
    </dgm:pt>
    <dgm:pt modelId="{EB81DF62-2821-4526-ADE0-DF6E3578184E}">
      <dgm:prSet phldrT="[Texto]"/>
      <dgm:spPr/>
      <dgm:t>
        <a:bodyPr/>
        <a:lstStyle/>
        <a:p>
          <a:r>
            <a:rPr lang="es-ES" dirty="0" smtClean="0"/>
            <a:t>Diseño de los componentes de cada sistema</a:t>
          </a:r>
          <a:endParaRPr lang="es-EC" dirty="0"/>
        </a:p>
      </dgm:t>
    </dgm:pt>
    <dgm:pt modelId="{E3D86D2B-819C-464D-9E4D-51FF9EF8DA87}" type="parTrans" cxnId="{F55FB6F4-2E7A-4791-BD64-A97027D39C4C}">
      <dgm:prSet/>
      <dgm:spPr/>
      <dgm:t>
        <a:bodyPr/>
        <a:lstStyle/>
        <a:p>
          <a:endParaRPr lang="es-EC"/>
        </a:p>
      </dgm:t>
    </dgm:pt>
    <dgm:pt modelId="{CA62C9F6-32F6-4F46-A40C-4099FE841A75}" type="sibTrans" cxnId="{F55FB6F4-2E7A-4791-BD64-A97027D39C4C}">
      <dgm:prSet/>
      <dgm:spPr/>
      <dgm:t>
        <a:bodyPr/>
        <a:lstStyle/>
        <a:p>
          <a:endParaRPr lang="es-EC"/>
        </a:p>
      </dgm:t>
    </dgm:pt>
    <dgm:pt modelId="{09F66675-748E-4F8D-AF1F-6F97AAA9F101}">
      <dgm:prSet phldrT="[Texto]"/>
      <dgm:spPr/>
      <dgm:t>
        <a:bodyPr/>
        <a:lstStyle/>
        <a:p>
          <a:r>
            <a:rPr lang="es-ES" dirty="0" smtClean="0"/>
            <a:t>Resultado</a:t>
          </a:r>
          <a:endParaRPr lang="es-EC" dirty="0"/>
        </a:p>
      </dgm:t>
    </dgm:pt>
    <dgm:pt modelId="{9C024D81-216E-4735-A389-F0CC84E20529}" type="parTrans" cxnId="{529E5EAA-D32E-4D5A-83F1-68020227E390}">
      <dgm:prSet/>
      <dgm:spPr/>
      <dgm:t>
        <a:bodyPr/>
        <a:lstStyle/>
        <a:p>
          <a:endParaRPr lang="es-EC"/>
        </a:p>
      </dgm:t>
    </dgm:pt>
    <dgm:pt modelId="{CB9A821C-9333-4A05-B9CE-8251FBBBA013}" type="sibTrans" cxnId="{529E5EAA-D32E-4D5A-83F1-68020227E390}">
      <dgm:prSet/>
      <dgm:spPr/>
      <dgm:t>
        <a:bodyPr/>
        <a:lstStyle/>
        <a:p>
          <a:endParaRPr lang="es-EC"/>
        </a:p>
      </dgm:t>
    </dgm:pt>
    <dgm:pt modelId="{21700AF4-B399-4AC9-8F09-CA6BA5615006}">
      <dgm:prSet phldrT="[Texto]" custT="1"/>
      <dgm:spPr/>
      <dgm:t>
        <a:bodyPr/>
        <a:lstStyle/>
        <a:p>
          <a:r>
            <a:rPr lang="es-ES" sz="1500" dirty="0" smtClean="0"/>
            <a:t>Requerimientos del usuario</a:t>
          </a:r>
          <a:endParaRPr lang="es-EC" sz="1500" dirty="0"/>
        </a:p>
      </dgm:t>
    </dgm:pt>
    <dgm:pt modelId="{101AB35E-355C-405E-9290-836A7AAF507F}" type="parTrans" cxnId="{80DA1749-2F3E-4C4E-840A-BEA0276E33D6}">
      <dgm:prSet/>
      <dgm:spPr/>
      <dgm:t>
        <a:bodyPr/>
        <a:lstStyle/>
        <a:p>
          <a:endParaRPr lang="es-EC"/>
        </a:p>
      </dgm:t>
    </dgm:pt>
    <dgm:pt modelId="{A4D208A1-81CD-465D-A0EC-69C2347147AD}" type="sibTrans" cxnId="{80DA1749-2F3E-4C4E-840A-BEA0276E33D6}">
      <dgm:prSet/>
      <dgm:spPr/>
      <dgm:t>
        <a:bodyPr/>
        <a:lstStyle/>
        <a:p>
          <a:endParaRPr lang="es-EC"/>
        </a:p>
      </dgm:t>
    </dgm:pt>
    <dgm:pt modelId="{CAA58E21-DFB7-47A9-A514-1D8CEB1955E7}">
      <dgm:prSet phldrT="[Texto]"/>
      <dgm:spPr/>
      <dgm:t>
        <a:bodyPr/>
        <a:lstStyle/>
        <a:p>
          <a:r>
            <a:rPr lang="es-ES" dirty="0" smtClean="0"/>
            <a:t>Especificaciones técnicas</a:t>
          </a:r>
          <a:endParaRPr lang="es-EC" dirty="0"/>
        </a:p>
      </dgm:t>
    </dgm:pt>
    <dgm:pt modelId="{FFF5FDD7-3B0B-403A-ACBA-741216378D8E}" type="parTrans" cxnId="{DE18EC01-2E6F-4B26-8855-85241E28684F}">
      <dgm:prSet/>
      <dgm:spPr/>
      <dgm:t>
        <a:bodyPr/>
        <a:lstStyle/>
        <a:p>
          <a:endParaRPr lang="es-EC"/>
        </a:p>
      </dgm:t>
    </dgm:pt>
    <dgm:pt modelId="{F0B5B389-01F2-4A1C-9B68-4F91719E5CF6}" type="sibTrans" cxnId="{DE18EC01-2E6F-4B26-8855-85241E28684F}">
      <dgm:prSet/>
      <dgm:spPr/>
      <dgm:t>
        <a:bodyPr/>
        <a:lstStyle/>
        <a:p>
          <a:endParaRPr lang="es-EC"/>
        </a:p>
      </dgm:t>
    </dgm:pt>
    <dgm:pt modelId="{2DF2028C-F20E-4FFC-AD03-6198D4E3926B}" type="pres">
      <dgm:prSet presAssocID="{4BFD7E29-4180-427D-ADF8-824DD86228CA}" presName="diagram" presStyleCnt="0">
        <dgm:presLayoutVars>
          <dgm:dir/>
          <dgm:resizeHandles val="exact"/>
        </dgm:presLayoutVars>
      </dgm:prSet>
      <dgm:spPr/>
    </dgm:pt>
    <dgm:pt modelId="{2E4254C2-0DB5-4119-80AD-20820A5F2E51}" type="pres">
      <dgm:prSet presAssocID="{21700AF4-B399-4AC9-8F09-CA6BA5615006}" presName="node" presStyleLbl="node1" presStyleIdx="0" presStyleCnt="7">
        <dgm:presLayoutVars>
          <dgm:bulletEnabled val="1"/>
        </dgm:presLayoutVars>
      </dgm:prSet>
      <dgm:spPr/>
      <dgm:t>
        <a:bodyPr/>
        <a:lstStyle/>
        <a:p>
          <a:endParaRPr lang="es-EC"/>
        </a:p>
      </dgm:t>
    </dgm:pt>
    <dgm:pt modelId="{CA90086E-1830-4120-BB12-1AD7959145D7}" type="pres">
      <dgm:prSet presAssocID="{A4D208A1-81CD-465D-A0EC-69C2347147AD}" presName="sibTrans" presStyleLbl="sibTrans2D1" presStyleIdx="0" presStyleCnt="6"/>
      <dgm:spPr/>
      <dgm:t>
        <a:bodyPr/>
        <a:lstStyle/>
        <a:p>
          <a:endParaRPr lang="es-EC"/>
        </a:p>
      </dgm:t>
    </dgm:pt>
    <dgm:pt modelId="{D750108E-C187-4A9F-B17B-630D5FBA19A0}" type="pres">
      <dgm:prSet presAssocID="{A4D208A1-81CD-465D-A0EC-69C2347147AD}" presName="connectorText" presStyleLbl="sibTrans2D1" presStyleIdx="0" presStyleCnt="6"/>
      <dgm:spPr/>
      <dgm:t>
        <a:bodyPr/>
        <a:lstStyle/>
        <a:p>
          <a:endParaRPr lang="es-EC"/>
        </a:p>
      </dgm:t>
    </dgm:pt>
    <dgm:pt modelId="{E29EB288-37A7-4A15-B659-535DE331623E}" type="pres">
      <dgm:prSet presAssocID="{CAA58E21-DFB7-47A9-A514-1D8CEB1955E7}" presName="node" presStyleLbl="node1" presStyleIdx="1" presStyleCnt="7">
        <dgm:presLayoutVars>
          <dgm:bulletEnabled val="1"/>
        </dgm:presLayoutVars>
      </dgm:prSet>
      <dgm:spPr/>
      <dgm:t>
        <a:bodyPr/>
        <a:lstStyle/>
        <a:p>
          <a:endParaRPr lang="es-EC"/>
        </a:p>
      </dgm:t>
    </dgm:pt>
    <dgm:pt modelId="{99D3B826-57D9-414F-BD3A-326112EFF957}" type="pres">
      <dgm:prSet presAssocID="{F0B5B389-01F2-4A1C-9B68-4F91719E5CF6}" presName="sibTrans" presStyleLbl="sibTrans2D1" presStyleIdx="1" presStyleCnt="6"/>
      <dgm:spPr/>
      <dgm:t>
        <a:bodyPr/>
        <a:lstStyle/>
        <a:p>
          <a:endParaRPr lang="es-EC"/>
        </a:p>
      </dgm:t>
    </dgm:pt>
    <dgm:pt modelId="{9330D642-34AD-491A-9779-C6E5B5DABF13}" type="pres">
      <dgm:prSet presAssocID="{F0B5B389-01F2-4A1C-9B68-4F91719E5CF6}" presName="connectorText" presStyleLbl="sibTrans2D1" presStyleIdx="1" presStyleCnt="6"/>
      <dgm:spPr/>
      <dgm:t>
        <a:bodyPr/>
        <a:lstStyle/>
        <a:p>
          <a:endParaRPr lang="es-EC"/>
        </a:p>
      </dgm:t>
    </dgm:pt>
    <dgm:pt modelId="{E7823D09-53E3-46D1-8C05-B215F4BDA099}" type="pres">
      <dgm:prSet presAssocID="{CA733B10-8329-421C-8C51-908A0BBF5AA1}" presName="node" presStyleLbl="node1" presStyleIdx="2" presStyleCnt="7">
        <dgm:presLayoutVars>
          <dgm:bulletEnabled val="1"/>
        </dgm:presLayoutVars>
      </dgm:prSet>
      <dgm:spPr/>
      <dgm:t>
        <a:bodyPr/>
        <a:lstStyle/>
        <a:p>
          <a:endParaRPr lang="es-EC"/>
        </a:p>
      </dgm:t>
    </dgm:pt>
    <dgm:pt modelId="{C84AFB9B-B246-4A88-848C-5A5044AB41DC}" type="pres">
      <dgm:prSet presAssocID="{8D9E6CF9-6F95-4EC8-8306-EB4C11590670}" presName="sibTrans" presStyleLbl="sibTrans2D1" presStyleIdx="2" presStyleCnt="6"/>
      <dgm:spPr/>
      <dgm:t>
        <a:bodyPr/>
        <a:lstStyle/>
        <a:p>
          <a:endParaRPr lang="es-EC"/>
        </a:p>
      </dgm:t>
    </dgm:pt>
    <dgm:pt modelId="{D289EECD-964E-4E27-B3CC-8AEE244411F5}" type="pres">
      <dgm:prSet presAssocID="{8D9E6CF9-6F95-4EC8-8306-EB4C11590670}" presName="connectorText" presStyleLbl="sibTrans2D1" presStyleIdx="2" presStyleCnt="6"/>
      <dgm:spPr/>
      <dgm:t>
        <a:bodyPr/>
        <a:lstStyle/>
        <a:p>
          <a:endParaRPr lang="es-EC"/>
        </a:p>
      </dgm:t>
    </dgm:pt>
    <dgm:pt modelId="{FCC4731D-A471-400D-B223-5A7D352C816F}" type="pres">
      <dgm:prSet presAssocID="{95A7F6A4-8E38-42C9-82FB-3065045D4DBF}" presName="node" presStyleLbl="node1" presStyleIdx="3" presStyleCnt="7">
        <dgm:presLayoutVars>
          <dgm:bulletEnabled val="1"/>
        </dgm:presLayoutVars>
      </dgm:prSet>
      <dgm:spPr/>
      <dgm:t>
        <a:bodyPr/>
        <a:lstStyle/>
        <a:p>
          <a:endParaRPr lang="es-EC"/>
        </a:p>
      </dgm:t>
    </dgm:pt>
    <dgm:pt modelId="{BB03E473-5444-4623-9C44-BC6AB90CF773}" type="pres">
      <dgm:prSet presAssocID="{93C43CE1-8244-4BC4-95EA-777D8451F6BC}" presName="sibTrans" presStyleLbl="sibTrans2D1" presStyleIdx="3" presStyleCnt="6"/>
      <dgm:spPr/>
      <dgm:t>
        <a:bodyPr/>
        <a:lstStyle/>
        <a:p>
          <a:endParaRPr lang="es-EC"/>
        </a:p>
      </dgm:t>
    </dgm:pt>
    <dgm:pt modelId="{DD718B1F-E8CB-4943-971C-1E65146A47BD}" type="pres">
      <dgm:prSet presAssocID="{93C43CE1-8244-4BC4-95EA-777D8451F6BC}" presName="connectorText" presStyleLbl="sibTrans2D1" presStyleIdx="3" presStyleCnt="6"/>
      <dgm:spPr/>
      <dgm:t>
        <a:bodyPr/>
        <a:lstStyle/>
        <a:p>
          <a:endParaRPr lang="es-EC"/>
        </a:p>
      </dgm:t>
    </dgm:pt>
    <dgm:pt modelId="{F6836CD7-8079-400A-8CA2-5BB3652656D6}" type="pres">
      <dgm:prSet presAssocID="{CB486EFC-A85D-4974-BE9C-344861C2F347}" presName="node" presStyleLbl="node1" presStyleIdx="4" presStyleCnt="7">
        <dgm:presLayoutVars>
          <dgm:bulletEnabled val="1"/>
        </dgm:presLayoutVars>
      </dgm:prSet>
      <dgm:spPr/>
      <dgm:t>
        <a:bodyPr/>
        <a:lstStyle/>
        <a:p>
          <a:endParaRPr lang="es-EC"/>
        </a:p>
      </dgm:t>
    </dgm:pt>
    <dgm:pt modelId="{C0F8D57D-02DF-4289-99F3-38152CE4EA5A}" type="pres">
      <dgm:prSet presAssocID="{8CB62C21-E420-458C-A56A-F916489E9DDE}" presName="sibTrans" presStyleLbl="sibTrans2D1" presStyleIdx="4" presStyleCnt="6"/>
      <dgm:spPr/>
      <dgm:t>
        <a:bodyPr/>
        <a:lstStyle/>
        <a:p>
          <a:endParaRPr lang="es-EC"/>
        </a:p>
      </dgm:t>
    </dgm:pt>
    <dgm:pt modelId="{012FD3BA-0E30-49B7-AFDB-ECE1ACE0CE89}" type="pres">
      <dgm:prSet presAssocID="{8CB62C21-E420-458C-A56A-F916489E9DDE}" presName="connectorText" presStyleLbl="sibTrans2D1" presStyleIdx="4" presStyleCnt="6"/>
      <dgm:spPr/>
      <dgm:t>
        <a:bodyPr/>
        <a:lstStyle/>
        <a:p>
          <a:endParaRPr lang="es-EC"/>
        </a:p>
      </dgm:t>
    </dgm:pt>
    <dgm:pt modelId="{19F9506D-EC37-4EBD-BACE-D978FFC9278B}" type="pres">
      <dgm:prSet presAssocID="{EB81DF62-2821-4526-ADE0-DF6E3578184E}" presName="node" presStyleLbl="node1" presStyleIdx="5" presStyleCnt="7">
        <dgm:presLayoutVars>
          <dgm:bulletEnabled val="1"/>
        </dgm:presLayoutVars>
      </dgm:prSet>
      <dgm:spPr/>
      <dgm:t>
        <a:bodyPr/>
        <a:lstStyle/>
        <a:p>
          <a:endParaRPr lang="es-EC"/>
        </a:p>
      </dgm:t>
    </dgm:pt>
    <dgm:pt modelId="{82EC3A78-8177-446C-BD99-D0F46606946C}" type="pres">
      <dgm:prSet presAssocID="{CA62C9F6-32F6-4F46-A40C-4099FE841A75}" presName="sibTrans" presStyleLbl="sibTrans2D1" presStyleIdx="5" presStyleCnt="6"/>
      <dgm:spPr/>
      <dgm:t>
        <a:bodyPr/>
        <a:lstStyle/>
        <a:p>
          <a:endParaRPr lang="es-EC"/>
        </a:p>
      </dgm:t>
    </dgm:pt>
    <dgm:pt modelId="{D5855914-E095-4ABB-A5B0-53CE2D144BB7}" type="pres">
      <dgm:prSet presAssocID="{CA62C9F6-32F6-4F46-A40C-4099FE841A75}" presName="connectorText" presStyleLbl="sibTrans2D1" presStyleIdx="5" presStyleCnt="6"/>
      <dgm:spPr/>
      <dgm:t>
        <a:bodyPr/>
        <a:lstStyle/>
        <a:p>
          <a:endParaRPr lang="es-EC"/>
        </a:p>
      </dgm:t>
    </dgm:pt>
    <dgm:pt modelId="{A4B336ED-F695-4634-8921-E9B0DAE82D1E}" type="pres">
      <dgm:prSet presAssocID="{09F66675-748E-4F8D-AF1F-6F97AAA9F101}" presName="node" presStyleLbl="node1" presStyleIdx="6" presStyleCnt="7">
        <dgm:presLayoutVars>
          <dgm:bulletEnabled val="1"/>
        </dgm:presLayoutVars>
      </dgm:prSet>
      <dgm:spPr/>
      <dgm:t>
        <a:bodyPr/>
        <a:lstStyle/>
        <a:p>
          <a:endParaRPr lang="es-EC"/>
        </a:p>
      </dgm:t>
    </dgm:pt>
  </dgm:ptLst>
  <dgm:cxnLst>
    <dgm:cxn modelId="{0BD3DECC-17A3-4090-96BE-622F3519A440}" type="presOf" srcId="{EB81DF62-2821-4526-ADE0-DF6E3578184E}" destId="{19F9506D-EC37-4EBD-BACE-D978FFC9278B}" srcOrd="0" destOrd="0" presId="urn:microsoft.com/office/officeart/2005/8/layout/process5"/>
    <dgm:cxn modelId="{529E5EAA-D32E-4D5A-83F1-68020227E390}" srcId="{4BFD7E29-4180-427D-ADF8-824DD86228CA}" destId="{09F66675-748E-4F8D-AF1F-6F97AAA9F101}" srcOrd="6" destOrd="0" parTransId="{9C024D81-216E-4735-A389-F0CC84E20529}" sibTransId="{CB9A821C-9333-4A05-B9CE-8251FBBBA013}"/>
    <dgm:cxn modelId="{4B976B28-58C7-4E8E-B7A1-8F6C204A4057}" type="presOf" srcId="{21700AF4-B399-4AC9-8F09-CA6BA5615006}" destId="{2E4254C2-0DB5-4119-80AD-20820A5F2E51}" srcOrd="0" destOrd="0" presId="urn:microsoft.com/office/officeart/2005/8/layout/process5"/>
    <dgm:cxn modelId="{1A77F1D9-E842-456F-AB48-213F2D4861ED}" type="presOf" srcId="{F0B5B389-01F2-4A1C-9B68-4F91719E5CF6}" destId="{9330D642-34AD-491A-9779-C6E5B5DABF13}" srcOrd="1" destOrd="0" presId="urn:microsoft.com/office/officeart/2005/8/layout/process5"/>
    <dgm:cxn modelId="{80DA1749-2F3E-4C4E-840A-BEA0276E33D6}" srcId="{4BFD7E29-4180-427D-ADF8-824DD86228CA}" destId="{21700AF4-B399-4AC9-8F09-CA6BA5615006}" srcOrd="0" destOrd="0" parTransId="{101AB35E-355C-405E-9290-836A7AAF507F}" sibTransId="{A4D208A1-81CD-465D-A0EC-69C2347147AD}"/>
    <dgm:cxn modelId="{76D355C0-BB58-44BB-9A7E-48FF56CEF3C3}" type="presOf" srcId="{F0B5B389-01F2-4A1C-9B68-4F91719E5CF6}" destId="{99D3B826-57D9-414F-BD3A-326112EFF957}" srcOrd="0" destOrd="0" presId="urn:microsoft.com/office/officeart/2005/8/layout/process5"/>
    <dgm:cxn modelId="{9567069B-E580-4A49-A153-0304388A1033}" srcId="{4BFD7E29-4180-427D-ADF8-824DD86228CA}" destId="{CA733B10-8329-421C-8C51-908A0BBF5AA1}" srcOrd="2" destOrd="0" parTransId="{479F1DC6-F076-4FCC-BFE1-40B8340A9759}" sibTransId="{8D9E6CF9-6F95-4EC8-8306-EB4C11590670}"/>
    <dgm:cxn modelId="{983D1E60-C7AC-4785-A3AD-DCEE84B241AE}" type="presOf" srcId="{CA733B10-8329-421C-8C51-908A0BBF5AA1}" destId="{E7823D09-53E3-46D1-8C05-B215F4BDA099}" srcOrd="0" destOrd="0" presId="urn:microsoft.com/office/officeart/2005/8/layout/process5"/>
    <dgm:cxn modelId="{2F40BD4F-1E71-4F96-910C-A2A32B30A7DF}" type="presOf" srcId="{8D9E6CF9-6F95-4EC8-8306-EB4C11590670}" destId="{C84AFB9B-B246-4A88-848C-5A5044AB41DC}" srcOrd="0" destOrd="0" presId="urn:microsoft.com/office/officeart/2005/8/layout/process5"/>
    <dgm:cxn modelId="{08BEBAA1-774A-4CFD-A2B0-AC18A23BEF19}" type="presOf" srcId="{8D9E6CF9-6F95-4EC8-8306-EB4C11590670}" destId="{D289EECD-964E-4E27-B3CC-8AEE244411F5}" srcOrd="1" destOrd="0" presId="urn:microsoft.com/office/officeart/2005/8/layout/process5"/>
    <dgm:cxn modelId="{6713DAA6-3454-485A-856E-F0F7F42DD349}" type="presOf" srcId="{A4D208A1-81CD-465D-A0EC-69C2347147AD}" destId="{D750108E-C187-4A9F-B17B-630D5FBA19A0}" srcOrd="1" destOrd="0" presId="urn:microsoft.com/office/officeart/2005/8/layout/process5"/>
    <dgm:cxn modelId="{6433EC8B-7C65-4858-9D75-4EF0F479A098}" type="presOf" srcId="{93C43CE1-8244-4BC4-95EA-777D8451F6BC}" destId="{BB03E473-5444-4623-9C44-BC6AB90CF773}" srcOrd="0" destOrd="0" presId="urn:microsoft.com/office/officeart/2005/8/layout/process5"/>
    <dgm:cxn modelId="{CD17DE4A-6E3D-4B89-AA1D-244B5B480FFB}" type="presOf" srcId="{4BFD7E29-4180-427D-ADF8-824DD86228CA}" destId="{2DF2028C-F20E-4FFC-AD03-6198D4E3926B}" srcOrd="0" destOrd="0" presId="urn:microsoft.com/office/officeart/2005/8/layout/process5"/>
    <dgm:cxn modelId="{B2FB08C5-724D-4A1D-9CC9-F1EE2E772F00}" type="presOf" srcId="{8CB62C21-E420-458C-A56A-F916489E9DDE}" destId="{012FD3BA-0E30-49B7-AFDB-ECE1ACE0CE89}" srcOrd="1" destOrd="0" presId="urn:microsoft.com/office/officeart/2005/8/layout/process5"/>
    <dgm:cxn modelId="{F55FB6F4-2E7A-4791-BD64-A97027D39C4C}" srcId="{4BFD7E29-4180-427D-ADF8-824DD86228CA}" destId="{EB81DF62-2821-4526-ADE0-DF6E3578184E}" srcOrd="5" destOrd="0" parTransId="{E3D86D2B-819C-464D-9E4D-51FF9EF8DA87}" sibTransId="{CA62C9F6-32F6-4F46-A40C-4099FE841A75}"/>
    <dgm:cxn modelId="{07C02344-5C12-4068-947B-10794D373AE0}" type="presOf" srcId="{93C43CE1-8244-4BC4-95EA-777D8451F6BC}" destId="{DD718B1F-E8CB-4943-971C-1E65146A47BD}" srcOrd="1" destOrd="0" presId="urn:microsoft.com/office/officeart/2005/8/layout/process5"/>
    <dgm:cxn modelId="{828EABEA-EE0B-466A-8770-6DE4F7D721D0}" type="presOf" srcId="{95A7F6A4-8E38-42C9-82FB-3065045D4DBF}" destId="{FCC4731D-A471-400D-B223-5A7D352C816F}" srcOrd="0" destOrd="0" presId="urn:microsoft.com/office/officeart/2005/8/layout/process5"/>
    <dgm:cxn modelId="{144728C2-A006-4BD2-9A62-5060D14B7416}" type="presOf" srcId="{8CB62C21-E420-458C-A56A-F916489E9DDE}" destId="{C0F8D57D-02DF-4289-99F3-38152CE4EA5A}" srcOrd="0" destOrd="0" presId="urn:microsoft.com/office/officeart/2005/8/layout/process5"/>
    <dgm:cxn modelId="{8F1DD3E5-9632-4D60-BF61-728D49A3993B}" type="presOf" srcId="{A4D208A1-81CD-465D-A0EC-69C2347147AD}" destId="{CA90086E-1830-4120-BB12-1AD7959145D7}" srcOrd="0" destOrd="0" presId="urn:microsoft.com/office/officeart/2005/8/layout/process5"/>
    <dgm:cxn modelId="{0036A664-C450-4DF4-B33F-2AA983D0B068}" type="presOf" srcId="{09F66675-748E-4F8D-AF1F-6F97AAA9F101}" destId="{A4B336ED-F695-4634-8921-E9B0DAE82D1E}" srcOrd="0" destOrd="0" presId="urn:microsoft.com/office/officeart/2005/8/layout/process5"/>
    <dgm:cxn modelId="{64FA6A29-FD9D-4EE8-8389-E6DA359215A4}" type="presOf" srcId="{CA62C9F6-32F6-4F46-A40C-4099FE841A75}" destId="{82EC3A78-8177-446C-BD99-D0F46606946C}" srcOrd="0" destOrd="0" presId="urn:microsoft.com/office/officeart/2005/8/layout/process5"/>
    <dgm:cxn modelId="{3A65073F-0686-49EC-BD37-43DE844D58E6}" type="presOf" srcId="{CB486EFC-A85D-4974-BE9C-344861C2F347}" destId="{F6836CD7-8079-400A-8CA2-5BB3652656D6}" srcOrd="0" destOrd="0" presId="urn:microsoft.com/office/officeart/2005/8/layout/process5"/>
    <dgm:cxn modelId="{AF0AEF42-03A0-48B1-A897-9C8DE2A6A1D5}" srcId="{4BFD7E29-4180-427D-ADF8-824DD86228CA}" destId="{95A7F6A4-8E38-42C9-82FB-3065045D4DBF}" srcOrd="3" destOrd="0" parTransId="{18731355-1A2C-48CE-BA5A-654E5ABCF076}" sibTransId="{93C43CE1-8244-4BC4-95EA-777D8451F6BC}"/>
    <dgm:cxn modelId="{D2ADC95C-BDB7-4EF3-85D6-C1A8A0AA75DA}" srcId="{4BFD7E29-4180-427D-ADF8-824DD86228CA}" destId="{CB486EFC-A85D-4974-BE9C-344861C2F347}" srcOrd="4" destOrd="0" parTransId="{E5C62E56-0993-4A88-B1B4-CF846B46603F}" sibTransId="{8CB62C21-E420-458C-A56A-F916489E9DDE}"/>
    <dgm:cxn modelId="{1FF15892-641F-4E80-9DC8-7731D3A6AE47}" type="presOf" srcId="{CAA58E21-DFB7-47A9-A514-1D8CEB1955E7}" destId="{E29EB288-37A7-4A15-B659-535DE331623E}" srcOrd="0" destOrd="0" presId="urn:microsoft.com/office/officeart/2005/8/layout/process5"/>
    <dgm:cxn modelId="{DE18EC01-2E6F-4B26-8855-85241E28684F}" srcId="{4BFD7E29-4180-427D-ADF8-824DD86228CA}" destId="{CAA58E21-DFB7-47A9-A514-1D8CEB1955E7}" srcOrd="1" destOrd="0" parTransId="{FFF5FDD7-3B0B-403A-ACBA-741216378D8E}" sibTransId="{F0B5B389-01F2-4A1C-9B68-4F91719E5CF6}"/>
    <dgm:cxn modelId="{240C3705-6226-405E-870E-5F856B75FCEE}" type="presOf" srcId="{CA62C9F6-32F6-4F46-A40C-4099FE841A75}" destId="{D5855914-E095-4ABB-A5B0-53CE2D144BB7}" srcOrd="1" destOrd="0" presId="urn:microsoft.com/office/officeart/2005/8/layout/process5"/>
    <dgm:cxn modelId="{538101C3-DCD0-4F38-B197-002B86FF8321}" type="presParOf" srcId="{2DF2028C-F20E-4FFC-AD03-6198D4E3926B}" destId="{2E4254C2-0DB5-4119-80AD-20820A5F2E51}" srcOrd="0" destOrd="0" presId="urn:microsoft.com/office/officeart/2005/8/layout/process5"/>
    <dgm:cxn modelId="{6FA275EE-1296-4C13-A3AD-7649596F5D99}" type="presParOf" srcId="{2DF2028C-F20E-4FFC-AD03-6198D4E3926B}" destId="{CA90086E-1830-4120-BB12-1AD7959145D7}" srcOrd="1" destOrd="0" presId="urn:microsoft.com/office/officeart/2005/8/layout/process5"/>
    <dgm:cxn modelId="{4A83D1B5-2CCD-485C-B93E-CC983A8EC4AC}" type="presParOf" srcId="{CA90086E-1830-4120-BB12-1AD7959145D7}" destId="{D750108E-C187-4A9F-B17B-630D5FBA19A0}" srcOrd="0" destOrd="0" presId="urn:microsoft.com/office/officeart/2005/8/layout/process5"/>
    <dgm:cxn modelId="{8710396F-E649-49D4-A749-47B036CD014E}" type="presParOf" srcId="{2DF2028C-F20E-4FFC-AD03-6198D4E3926B}" destId="{E29EB288-37A7-4A15-B659-535DE331623E}" srcOrd="2" destOrd="0" presId="urn:microsoft.com/office/officeart/2005/8/layout/process5"/>
    <dgm:cxn modelId="{1226406C-5A45-45D9-8C85-FCFFEC0E1859}" type="presParOf" srcId="{2DF2028C-F20E-4FFC-AD03-6198D4E3926B}" destId="{99D3B826-57D9-414F-BD3A-326112EFF957}" srcOrd="3" destOrd="0" presId="urn:microsoft.com/office/officeart/2005/8/layout/process5"/>
    <dgm:cxn modelId="{6279CD2B-8DD9-4305-B666-043B14906A55}" type="presParOf" srcId="{99D3B826-57D9-414F-BD3A-326112EFF957}" destId="{9330D642-34AD-491A-9779-C6E5B5DABF13}" srcOrd="0" destOrd="0" presId="urn:microsoft.com/office/officeart/2005/8/layout/process5"/>
    <dgm:cxn modelId="{5905CED9-E64E-415A-BE34-3CB07F04A003}" type="presParOf" srcId="{2DF2028C-F20E-4FFC-AD03-6198D4E3926B}" destId="{E7823D09-53E3-46D1-8C05-B215F4BDA099}" srcOrd="4" destOrd="0" presId="urn:microsoft.com/office/officeart/2005/8/layout/process5"/>
    <dgm:cxn modelId="{116929C0-328A-4CA1-A116-C9086068692E}" type="presParOf" srcId="{2DF2028C-F20E-4FFC-AD03-6198D4E3926B}" destId="{C84AFB9B-B246-4A88-848C-5A5044AB41DC}" srcOrd="5" destOrd="0" presId="urn:microsoft.com/office/officeart/2005/8/layout/process5"/>
    <dgm:cxn modelId="{1FEF294B-D28E-412F-AA26-E5D65C92A3E4}" type="presParOf" srcId="{C84AFB9B-B246-4A88-848C-5A5044AB41DC}" destId="{D289EECD-964E-4E27-B3CC-8AEE244411F5}" srcOrd="0" destOrd="0" presId="urn:microsoft.com/office/officeart/2005/8/layout/process5"/>
    <dgm:cxn modelId="{0A58B6B8-B57E-42BF-B38D-63FB6EB94BEA}" type="presParOf" srcId="{2DF2028C-F20E-4FFC-AD03-6198D4E3926B}" destId="{FCC4731D-A471-400D-B223-5A7D352C816F}" srcOrd="6" destOrd="0" presId="urn:microsoft.com/office/officeart/2005/8/layout/process5"/>
    <dgm:cxn modelId="{0C359258-BDD6-408C-BA2D-B428ECC39676}" type="presParOf" srcId="{2DF2028C-F20E-4FFC-AD03-6198D4E3926B}" destId="{BB03E473-5444-4623-9C44-BC6AB90CF773}" srcOrd="7" destOrd="0" presId="urn:microsoft.com/office/officeart/2005/8/layout/process5"/>
    <dgm:cxn modelId="{46BDB109-57B0-4430-B134-DF7004C1F919}" type="presParOf" srcId="{BB03E473-5444-4623-9C44-BC6AB90CF773}" destId="{DD718B1F-E8CB-4943-971C-1E65146A47BD}" srcOrd="0" destOrd="0" presId="urn:microsoft.com/office/officeart/2005/8/layout/process5"/>
    <dgm:cxn modelId="{A22157F2-3DFB-4D92-9029-8B1873765015}" type="presParOf" srcId="{2DF2028C-F20E-4FFC-AD03-6198D4E3926B}" destId="{F6836CD7-8079-400A-8CA2-5BB3652656D6}" srcOrd="8" destOrd="0" presId="urn:microsoft.com/office/officeart/2005/8/layout/process5"/>
    <dgm:cxn modelId="{8B3721DD-FA9B-48C8-A4EB-5CE2CB4FF14C}" type="presParOf" srcId="{2DF2028C-F20E-4FFC-AD03-6198D4E3926B}" destId="{C0F8D57D-02DF-4289-99F3-38152CE4EA5A}" srcOrd="9" destOrd="0" presId="urn:microsoft.com/office/officeart/2005/8/layout/process5"/>
    <dgm:cxn modelId="{D9507E32-4D4C-4F13-99BE-F14A4CCEACA8}" type="presParOf" srcId="{C0F8D57D-02DF-4289-99F3-38152CE4EA5A}" destId="{012FD3BA-0E30-49B7-AFDB-ECE1ACE0CE89}" srcOrd="0" destOrd="0" presId="urn:microsoft.com/office/officeart/2005/8/layout/process5"/>
    <dgm:cxn modelId="{F0AB7C29-F29A-4EE1-BCE9-E9E3DB160CF0}" type="presParOf" srcId="{2DF2028C-F20E-4FFC-AD03-6198D4E3926B}" destId="{19F9506D-EC37-4EBD-BACE-D978FFC9278B}" srcOrd="10" destOrd="0" presId="urn:microsoft.com/office/officeart/2005/8/layout/process5"/>
    <dgm:cxn modelId="{0CC5D92B-360F-442A-8722-58C6CB8B412A}" type="presParOf" srcId="{2DF2028C-F20E-4FFC-AD03-6198D4E3926B}" destId="{82EC3A78-8177-446C-BD99-D0F46606946C}" srcOrd="11" destOrd="0" presId="urn:microsoft.com/office/officeart/2005/8/layout/process5"/>
    <dgm:cxn modelId="{BC19261C-A057-4762-91E4-0718477F0274}" type="presParOf" srcId="{82EC3A78-8177-446C-BD99-D0F46606946C}" destId="{D5855914-E095-4ABB-A5B0-53CE2D144BB7}" srcOrd="0" destOrd="0" presId="urn:microsoft.com/office/officeart/2005/8/layout/process5"/>
    <dgm:cxn modelId="{67FA2C7A-B596-46EC-8283-38683BA1CBEF}" type="presParOf" srcId="{2DF2028C-F20E-4FFC-AD03-6198D4E3926B}" destId="{A4B336ED-F695-4634-8921-E9B0DAE82D1E}" srcOrd="1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BBB880-2D58-4C4C-8348-C954E14F3F9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C"/>
        </a:p>
      </dgm:t>
    </dgm:pt>
    <dgm:pt modelId="{AAEB7D3E-639D-4D93-9545-310151ED7A2F}">
      <dgm:prSet phldrT="[Texto]"/>
      <dgm:spPr/>
      <dgm:t>
        <a:bodyPr/>
        <a:lstStyle/>
        <a:p>
          <a:r>
            <a:rPr lang="es-EC" dirty="0" smtClean="0"/>
            <a:t>Motor a combustión</a:t>
          </a:r>
          <a:endParaRPr lang="es-EC" dirty="0"/>
        </a:p>
      </dgm:t>
    </dgm:pt>
    <dgm:pt modelId="{6AE2893F-0F64-446F-98D7-A899EF781A42}" type="parTrans" cxnId="{4A51A657-4131-4B9B-A584-F0E61F8D4BF3}">
      <dgm:prSet/>
      <dgm:spPr/>
      <dgm:t>
        <a:bodyPr/>
        <a:lstStyle/>
        <a:p>
          <a:endParaRPr lang="es-EC"/>
        </a:p>
      </dgm:t>
    </dgm:pt>
    <dgm:pt modelId="{AC159944-CF5C-4EDB-A83E-E74B045905A7}" type="sibTrans" cxnId="{4A51A657-4131-4B9B-A584-F0E61F8D4BF3}">
      <dgm:prSet/>
      <dgm:spPr/>
      <dgm:t>
        <a:bodyPr/>
        <a:lstStyle/>
        <a:p>
          <a:endParaRPr lang="es-EC"/>
        </a:p>
      </dgm:t>
    </dgm:pt>
    <dgm:pt modelId="{2EB273B5-EA2C-4A1C-A7BC-5CF9CC153641}">
      <dgm:prSet phldrT="[Texto]"/>
      <dgm:spPr/>
      <dgm:t>
        <a:bodyPr/>
        <a:lstStyle/>
        <a:p>
          <a:r>
            <a:rPr lang="es-EC" dirty="0" smtClean="0"/>
            <a:t>Motor AC</a:t>
          </a:r>
          <a:endParaRPr lang="es-EC" dirty="0"/>
        </a:p>
      </dgm:t>
    </dgm:pt>
    <dgm:pt modelId="{0BAE77E7-B94E-45CD-984F-23C325DD17D3}" type="parTrans" cxnId="{1FF7288B-048B-48CF-91A9-52112976102D}">
      <dgm:prSet/>
      <dgm:spPr/>
      <dgm:t>
        <a:bodyPr/>
        <a:lstStyle/>
        <a:p>
          <a:endParaRPr lang="es-EC"/>
        </a:p>
      </dgm:t>
    </dgm:pt>
    <dgm:pt modelId="{7B3F246E-7916-422C-A340-7B2C0A0B4C35}" type="sibTrans" cxnId="{1FF7288B-048B-48CF-91A9-52112976102D}">
      <dgm:prSet/>
      <dgm:spPr/>
      <dgm:t>
        <a:bodyPr/>
        <a:lstStyle/>
        <a:p>
          <a:endParaRPr lang="es-EC"/>
        </a:p>
      </dgm:t>
    </dgm:pt>
    <dgm:pt modelId="{6D598AE2-2940-4B2C-A2FA-553EFE95BDCC}">
      <dgm:prSet phldrT="[Texto]"/>
      <dgm:spPr>
        <a:solidFill>
          <a:schemeClr val="accent2"/>
        </a:solidFill>
      </dgm:spPr>
      <dgm:t>
        <a:bodyPr/>
        <a:lstStyle/>
        <a:p>
          <a:r>
            <a:rPr lang="es-EC" dirty="0" smtClean="0"/>
            <a:t>Motor eléctrico</a:t>
          </a:r>
          <a:endParaRPr lang="es-EC" dirty="0"/>
        </a:p>
      </dgm:t>
    </dgm:pt>
    <dgm:pt modelId="{378E27E9-3755-438D-98F6-E46F03A12454}" type="parTrans" cxnId="{B74FE1FC-FFC8-4181-9541-3EBC5C397064}">
      <dgm:prSet/>
      <dgm:spPr/>
      <dgm:t>
        <a:bodyPr/>
        <a:lstStyle/>
        <a:p>
          <a:endParaRPr lang="es-EC"/>
        </a:p>
      </dgm:t>
    </dgm:pt>
    <dgm:pt modelId="{6FD38701-03FF-487A-B148-DFCF6D1EF81A}" type="sibTrans" cxnId="{B74FE1FC-FFC8-4181-9541-3EBC5C397064}">
      <dgm:prSet/>
      <dgm:spPr/>
      <dgm:t>
        <a:bodyPr/>
        <a:lstStyle/>
        <a:p>
          <a:endParaRPr lang="es-EC"/>
        </a:p>
      </dgm:t>
    </dgm:pt>
    <dgm:pt modelId="{220884E1-1D25-4AB2-9312-01A7CD2B6577}">
      <dgm:prSet phldrT="[Texto]"/>
      <dgm:spPr>
        <a:solidFill>
          <a:schemeClr val="accent2"/>
        </a:solidFill>
      </dgm:spPr>
      <dgm:t>
        <a:bodyPr/>
        <a:lstStyle/>
        <a:p>
          <a:r>
            <a:rPr lang="es-EC" dirty="0" smtClean="0"/>
            <a:t>Motor DC</a:t>
          </a:r>
          <a:endParaRPr lang="es-EC" dirty="0"/>
        </a:p>
      </dgm:t>
    </dgm:pt>
    <dgm:pt modelId="{6C1BB95E-71E1-45D4-85D8-1345A9FF4C7E}" type="parTrans" cxnId="{6D1E0E76-D5A5-4530-A094-9E92DBB7B4FF}">
      <dgm:prSet/>
      <dgm:spPr/>
      <dgm:t>
        <a:bodyPr/>
        <a:lstStyle/>
        <a:p>
          <a:endParaRPr lang="es-EC"/>
        </a:p>
      </dgm:t>
    </dgm:pt>
    <dgm:pt modelId="{7F2B03D2-95C2-4591-8019-FAD615B8B9AF}" type="sibTrans" cxnId="{6D1E0E76-D5A5-4530-A094-9E92DBB7B4FF}">
      <dgm:prSet/>
      <dgm:spPr/>
      <dgm:t>
        <a:bodyPr/>
        <a:lstStyle/>
        <a:p>
          <a:endParaRPr lang="es-EC"/>
        </a:p>
      </dgm:t>
    </dgm:pt>
    <dgm:pt modelId="{46C18BCF-CEB6-4C2F-B5EB-6D64BC2B502A}">
      <dgm:prSet phldrT="[Texto]"/>
      <dgm:spPr/>
      <dgm:t>
        <a:bodyPr/>
        <a:lstStyle/>
        <a:p>
          <a:r>
            <a:rPr lang="es-EC" dirty="0" smtClean="0"/>
            <a:t>Motor a pasos</a:t>
          </a:r>
          <a:endParaRPr lang="es-EC" dirty="0"/>
        </a:p>
      </dgm:t>
    </dgm:pt>
    <dgm:pt modelId="{4D55988C-42A2-44CC-B9E6-AB7E0132E438}" type="parTrans" cxnId="{2B9C5E5B-77FC-4AB1-B983-634BE208CDFD}">
      <dgm:prSet/>
      <dgm:spPr/>
      <dgm:t>
        <a:bodyPr/>
        <a:lstStyle/>
        <a:p>
          <a:endParaRPr lang="es-EC"/>
        </a:p>
      </dgm:t>
    </dgm:pt>
    <dgm:pt modelId="{9AC4AE3B-4BF5-47C1-A262-0498FDCCAD51}" type="sibTrans" cxnId="{2B9C5E5B-77FC-4AB1-B983-634BE208CDFD}">
      <dgm:prSet/>
      <dgm:spPr/>
      <dgm:t>
        <a:bodyPr/>
        <a:lstStyle/>
        <a:p>
          <a:endParaRPr lang="es-EC"/>
        </a:p>
      </dgm:t>
    </dgm:pt>
    <dgm:pt modelId="{4BE251BC-A96B-4BAD-8E22-17C0A9BD7F18}">
      <dgm:prSet phldrT="[Texto]"/>
      <dgm:spPr/>
      <dgm:t>
        <a:bodyPr/>
        <a:lstStyle/>
        <a:p>
          <a:r>
            <a:rPr lang="es-EC" dirty="0" smtClean="0"/>
            <a:t>Servomotor</a:t>
          </a:r>
          <a:endParaRPr lang="es-EC" dirty="0"/>
        </a:p>
      </dgm:t>
    </dgm:pt>
    <dgm:pt modelId="{A55E0927-6C45-4825-85B7-7B361220F560}" type="parTrans" cxnId="{06533379-E58C-4DB3-937A-1845245E9830}">
      <dgm:prSet/>
      <dgm:spPr/>
      <dgm:t>
        <a:bodyPr/>
        <a:lstStyle/>
        <a:p>
          <a:endParaRPr lang="es-EC"/>
        </a:p>
      </dgm:t>
    </dgm:pt>
    <dgm:pt modelId="{F3DE8972-384B-4D3D-AAA2-5D2C359F4687}" type="sibTrans" cxnId="{06533379-E58C-4DB3-937A-1845245E9830}">
      <dgm:prSet/>
      <dgm:spPr/>
      <dgm:t>
        <a:bodyPr/>
        <a:lstStyle/>
        <a:p>
          <a:endParaRPr lang="es-EC"/>
        </a:p>
      </dgm:t>
    </dgm:pt>
    <dgm:pt modelId="{2165C368-F716-4917-BDA1-9EE1CB80D104}">
      <dgm:prSet phldrT="[Texto]"/>
      <dgm:spPr>
        <a:solidFill>
          <a:schemeClr val="accent2"/>
        </a:solidFill>
      </dgm:spPr>
      <dgm:t>
        <a:bodyPr/>
        <a:lstStyle/>
        <a:p>
          <a:r>
            <a:rPr lang="es-EC" dirty="0" smtClean="0"/>
            <a:t>Motor DC con escobillas</a:t>
          </a:r>
          <a:endParaRPr lang="es-EC" dirty="0"/>
        </a:p>
      </dgm:t>
    </dgm:pt>
    <dgm:pt modelId="{DEBF67B8-B8AD-4EA9-9E8A-3A24AF31DC08}" type="parTrans" cxnId="{D724CD0A-F08E-437A-80AF-3215BD6306C0}">
      <dgm:prSet/>
      <dgm:spPr/>
      <dgm:t>
        <a:bodyPr/>
        <a:lstStyle/>
        <a:p>
          <a:endParaRPr lang="es-EC"/>
        </a:p>
      </dgm:t>
    </dgm:pt>
    <dgm:pt modelId="{CF5CC920-E308-4E3C-ACE5-999AF487B28D}" type="sibTrans" cxnId="{D724CD0A-F08E-437A-80AF-3215BD6306C0}">
      <dgm:prSet/>
      <dgm:spPr/>
      <dgm:t>
        <a:bodyPr/>
        <a:lstStyle/>
        <a:p>
          <a:endParaRPr lang="es-EC"/>
        </a:p>
      </dgm:t>
    </dgm:pt>
    <dgm:pt modelId="{F2398B49-8559-44C2-A452-49DA79B0DB5C}" type="pres">
      <dgm:prSet presAssocID="{5BBBB880-2D58-4C4C-8348-C954E14F3F93}" presName="hierChild1" presStyleCnt="0">
        <dgm:presLayoutVars>
          <dgm:orgChart val="1"/>
          <dgm:chPref val="1"/>
          <dgm:dir/>
          <dgm:animOne val="branch"/>
          <dgm:animLvl val="lvl"/>
          <dgm:resizeHandles/>
        </dgm:presLayoutVars>
      </dgm:prSet>
      <dgm:spPr/>
      <dgm:t>
        <a:bodyPr/>
        <a:lstStyle/>
        <a:p>
          <a:endParaRPr lang="es-EC"/>
        </a:p>
      </dgm:t>
    </dgm:pt>
    <dgm:pt modelId="{C657044B-B558-479A-AE8F-8F5684E8832B}" type="pres">
      <dgm:prSet presAssocID="{AAEB7D3E-639D-4D93-9545-310151ED7A2F}" presName="hierRoot1" presStyleCnt="0">
        <dgm:presLayoutVars>
          <dgm:hierBranch val="init"/>
        </dgm:presLayoutVars>
      </dgm:prSet>
      <dgm:spPr/>
    </dgm:pt>
    <dgm:pt modelId="{4C989F6E-2093-4654-A1E2-DC125332F7D3}" type="pres">
      <dgm:prSet presAssocID="{AAEB7D3E-639D-4D93-9545-310151ED7A2F}" presName="rootComposite1" presStyleCnt="0"/>
      <dgm:spPr/>
    </dgm:pt>
    <dgm:pt modelId="{6A919A26-5614-4294-A7AD-66B177EFC440}" type="pres">
      <dgm:prSet presAssocID="{AAEB7D3E-639D-4D93-9545-310151ED7A2F}" presName="rootText1" presStyleLbl="node0" presStyleIdx="0" presStyleCnt="2">
        <dgm:presLayoutVars>
          <dgm:chPref val="3"/>
        </dgm:presLayoutVars>
      </dgm:prSet>
      <dgm:spPr/>
      <dgm:t>
        <a:bodyPr/>
        <a:lstStyle/>
        <a:p>
          <a:endParaRPr lang="es-EC"/>
        </a:p>
      </dgm:t>
    </dgm:pt>
    <dgm:pt modelId="{E0F3F2FF-E503-4E58-89A1-30002B6BCC8E}" type="pres">
      <dgm:prSet presAssocID="{AAEB7D3E-639D-4D93-9545-310151ED7A2F}" presName="rootConnector1" presStyleLbl="node1" presStyleIdx="0" presStyleCnt="0"/>
      <dgm:spPr/>
      <dgm:t>
        <a:bodyPr/>
        <a:lstStyle/>
        <a:p>
          <a:endParaRPr lang="es-EC"/>
        </a:p>
      </dgm:t>
    </dgm:pt>
    <dgm:pt modelId="{6CCFA093-B002-46B2-B8A9-22C31226AF17}" type="pres">
      <dgm:prSet presAssocID="{AAEB7D3E-639D-4D93-9545-310151ED7A2F}" presName="hierChild2" presStyleCnt="0"/>
      <dgm:spPr/>
    </dgm:pt>
    <dgm:pt modelId="{7C8C6A2C-8E34-4A58-9987-3C57F9CC3B88}" type="pres">
      <dgm:prSet presAssocID="{AAEB7D3E-639D-4D93-9545-310151ED7A2F}" presName="hierChild3" presStyleCnt="0"/>
      <dgm:spPr/>
    </dgm:pt>
    <dgm:pt modelId="{F59C7238-FCBD-4209-A9BE-F5E5B53935CC}" type="pres">
      <dgm:prSet presAssocID="{6D598AE2-2940-4B2C-A2FA-553EFE95BDCC}" presName="hierRoot1" presStyleCnt="0">
        <dgm:presLayoutVars>
          <dgm:hierBranch val="init"/>
        </dgm:presLayoutVars>
      </dgm:prSet>
      <dgm:spPr/>
    </dgm:pt>
    <dgm:pt modelId="{307E2163-EE6B-48A1-8F1A-784B6D46C39A}" type="pres">
      <dgm:prSet presAssocID="{6D598AE2-2940-4B2C-A2FA-553EFE95BDCC}" presName="rootComposite1" presStyleCnt="0"/>
      <dgm:spPr/>
    </dgm:pt>
    <dgm:pt modelId="{CC8AE050-A2B2-4BAC-B962-97A5E9411CE0}" type="pres">
      <dgm:prSet presAssocID="{6D598AE2-2940-4B2C-A2FA-553EFE95BDCC}" presName="rootText1" presStyleLbl="node0" presStyleIdx="1" presStyleCnt="2">
        <dgm:presLayoutVars>
          <dgm:chPref val="3"/>
        </dgm:presLayoutVars>
      </dgm:prSet>
      <dgm:spPr/>
      <dgm:t>
        <a:bodyPr/>
        <a:lstStyle/>
        <a:p>
          <a:endParaRPr lang="es-EC"/>
        </a:p>
      </dgm:t>
    </dgm:pt>
    <dgm:pt modelId="{DF59A601-414E-4655-8DF2-1EE4503E05E7}" type="pres">
      <dgm:prSet presAssocID="{6D598AE2-2940-4B2C-A2FA-553EFE95BDCC}" presName="rootConnector1" presStyleLbl="node1" presStyleIdx="0" presStyleCnt="0"/>
      <dgm:spPr/>
      <dgm:t>
        <a:bodyPr/>
        <a:lstStyle/>
        <a:p>
          <a:endParaRPr lang="es-EC"/>
        </a:p>
      </dgm:t>
    </dgm:pt>
    <dgm:pt modelId="{E484CA6B-0E4E-43F1-B5ED-AC6582E4BB71}" type="pres">
      <dgm:prSet presAssocID="{6D598AE2-2940-4B2C-A2FA-553EFE95BDCC}" presName="hierChild2" presStyleCnt="0"/>
      <dgm:spPr/>
    </dgm:pt>
    <dgm:pt modelId="{D6F42D17-05BB-4170-AE4B-EB655D49766F}" type="pres">
      <dgm:prSet presAssocID="{0BAE77E7-B94E-45CD-984F-23C325DD17D3}" presName="Name64" presStyleLbl="parChTrans1D2" presStyleIdx="0" presStyleCnt="2"/>
      <dgm:spPr/>
      <dgm:t>
        <a:bodyPr/>
        <a:lstStyle/>
        <a:p>
          <a:endParaRPr lang="es-EC"/>
        </a:p>
      </dgm:t>
    </dgm:pt>
    <dgm:pt modelId="{1624BF26-A48C-46CC-8C48-4BEC290CA989}" type="pres">
      <dgm:prSet presAssocID="{2EB273B5-EA2C-4A1C-A7BC-5CF9CC153641}" presName="hierRoot2" presStyleCnt="0">
        <dgm:presLayoutVars>
          <dgm:hierBranch val="init"/>
        </dgm:presLayoutVars>
      </dgm:prSet>
      <dgm:spPr/>
    </dgm:pt>
    <dgm:pt modelId="{46930FF8-B555-4749-8A22-490FCD55CBA7}" type="pres">
      <dgm:prSet presAssocID="{2EB273B5-EA2C-4A1C-A7BC-5CF9CC153641}" presName="rootComposite" presStyleCnt="0"/>
      <dgm:spPr/>
    </dgm:pt>
    <dgm:pt modelId="{B4E9A1D3-3270-45A7-B55C-996605009DFD}" type="pres">
      <dgm:prSet presAssocID="{2EB273B5-EA2C-4A1C-A7BC-5CF9CC153641}" presName="rootText" presStyleLbl="node2" presStyleIdx="0" presStyleCnt="2">
        <dgm:presLayoutVars>
          <dgm:chPref val="3"/>
        </dgm:presLayoutVars>
      </dgm:prSet>
      <dgm:spPr/>
      <dgm:t>
        <a:bodyPr/>
        <a:lstStyle/>
        <a:p>
          <a:endParaRPr lang="es-EC"/>
        </a:p>
      </dgm:t>
    </dgm:pt>
    <dgm:pt modelId="{FB03FD6C-24F5-4926-8CA8-828519E09B39}" type="pres">
      <dgm:prSet presAssocID="{2EB273B5-EA2C-4A1C-A7BC-5CF9CC153641}" presName="rootConnector" presStyleLbl="node2" presStyleIdx="0" presStyleCnt="2"/>
      <dgm:spPr/>
      <dgm:t>
        <a:bodyPr/>
        <a:lstStyle/>
        <a:p>
          <a:endParaRPr lang="es-EC"/>
        </a:p>
      </dgm:t>
    </dgm:pt>
    <dgm:pt modelId="{45FFB376-6F54-40F9-B2D1-7599403863F8}" type="pres">
      <dgm:prSet presAssocID="{2EB273B5-EA2C-4A1C-A7BC-5CF9CC153641}" presName="hierChild4" presStyleCnt="0"/>
      <dgm:spPr/>
    </dgm:pt>
    <dgm:pt modelId="{88353963-8DAF-45EA-8C95-A9352217F7FD}" type="pres">
      <dgm:prSet presAssocID="{2EB273B5-EA2C-4A1C-A7BC-5CF9CC153641}" presName="hierChild5" presStyleCnt="0"/>
      <dgm:spPr/>
    </dgm:pt>
    <dgm:pt modelId="{66AB7CCC-20CE-4546-BE92-2E0351AD1F56}" type="pres">
      <dgm:prSet presAssocID="{6C1BB95E-71E1-45D4-85D8-1345A9FF4C7E}" presName="Name64" presStyleLbl="parChTrans1D2" presStyleIdx="1" presStyleCnt="2"/>
      <dgm:spPr/>
      <dgm:t>
        <a:bodyPr/>
        <a:lstStyle/>
        <a:p>
          <a:endParaRPr lang="es-EC"/>
        </a:p>
      </dgm:t>
    </dgm:pt>
    <dgm:pt modelId="{454A07CC-4E33-4D50-B501-F88A69E43AAB}" type="pres">
      <dgm:prSet presAssocID="{220884E1-1D25-4AB2-9312-01A7CD2B6577}" presName="hierRoot2" presStyleCnt="0">
        <dgm:presLayoutVars>
          <dgm:hierBranch val="init"/>
        </dgm:presLayoutVars>
      </dgm:prSet>
      <dgm:spPr/>
    </dgm:pt>
    <dgm:pt modelId="{E16180E9-6F92-4ED9-9F2D-CC1A62CD16D6}" type="pres">
      <dgm:prSet presAssocID="{220884E1-1D25-4AB2-9312-01A7CD2B6577}" presName="rootComposite" presStyleCnt="0"/>
      <dgm:spPr/>
    </dgm:pt>
    <dgm:pt modelId="{8979E5B1-96D3-4F83-A3F7-617A262DAAC5}" type="pres">
      <dgm:prSet presAssocID="{220884E1-1D25-4AB2-9312-01A7CD2B6577}" presName="rootText" presStyleLbl="node2" presStyleIdx="1" presStyleCnt="2">
        <dgm:presLayoutVars>
          <dgm:chPref val="3"/>
        </dgm:presLayoutVars>
      </dgm:prSet>
      <dgm:spPr/>
      <dgm:t>
        <a:bodyPr/>
        <a:lstStyle/>
        <a:p>
          <a:endParaRPr lang="es-EC"/>
        </a:p>
      </dgm:t>
    </dgm:pt>
    <dgm:pt modelId="{B85DE14B-7751-41ED-8E77-4E7DEA5F1085}" type="pres">
      <dgm:prSet presAssocID="{220884E1-1D25-4AB2-9312-01A7CD2B6577}" presName="rootConnector" presStyleLbl="node2" presStyleIdx="1" presStyleCnt="2"/>
      <dgm:spPr/>
      <dgm:t>
        <a:bodyPr/>
        <a:lstStyle/>
        <a:p>
          <a:endParaRPr lang="es-EC"/>
        </a:p>
      </dgm:t>
    </dgm:pt>
    <dgm:pt modelId="{7D37F92F-0769-41BA-832F-C4885198875C}" type="pres">
      <dgm:prSet presAssocID="{220884E1-1D25-4AB2-9312-01A7CD2B6577}" presName="hierChild4" presStyleCnt="0"/>
      <dgm:spPr/>
    </dgm:pt>
    <dgm:pt modelId="{1CAEEB43-777F-4463-83E6-639E49152BF0}" type="pres">
      <dgm:prSet presAssocID="{4D55988C-42A2-44CC-B9E6-AB7E0132E438}" presName="Name64" presStyleLbl="parChTrans1D3" presStyleIdx="0" presStyleCnt="3"/>
      <dgm:spPr/>
      <dgm:t>
        <a:bodyPr/>
        <a:lstStyle/>
        <a:p>
          <a:endParaRPr lang="es-EC"/>
        </a:p>
      </dgm:t>
    </dgm:pt>
    <dgm:pt modelId="{103E93BE-5F34-40C4-A06E-8A18927D828B}" type="pres">
      <dgm:prSet presAssocID="{46C18BCF-CEB6-4C2F-B5EB-6D64BC2B502A}" presName="hierRoot2" presStyleCnt="0">
        <dgm:presLayoutVars>
          <dgm:hierBranch val="init"/>
        </dgm:presLayoutVars>
      </dgm:prSet>
      <dgm:spPr/>
    </dgm:pt>
    <dgm:pt modelId="{2B999E75-A736-44A7-A255-7C436C38E603}" type="pres">
      <dgm:prSet presAssocID="{46C18BCF-CEB6-4C2F-B5EB-6D64BC2B502A}" presName="rootComposite" presStyleCnt="0"/>
      <dgm:spPr/>
    </dgm:pt>
    <dgm:pt modelId="{983EAFAA-93DE-496B-98AA-2E51635241EB}" type="pres">
      <dgm:prSet presAssocID="{46C18BCF-CEB6-4C2F-B5EB-6D64BC2B502A}" presName="rootText" presStyleLbl="node3" presStyleIdx="0" presStyleCnt="3">
        <dgm:presLayoutVars>
          <dgm:chPref val="3"/>
        </dgm:presLayoutVars>
      </dgm:prSet>
      <dgm:spPr/>
      <dgm:t>
        <a:bodyPr/>
        <a:lstStyle/>
        <a:p>
          <a:endParaRPr lang="es-EC"/>
        </a:p>
      </dgm:t>
    </dgm:pt>
    <dgm:pt modelId="{2A7D0B0B-6C0B-4F8E-9F5D-F4C4ABBEC20E}" type="pres">
      <dgm:prSet presAssocID="{46C18BCF-CEB6-4C2F-B5EB-6D64BC2B502A}" presName="rootConnector" presStyleLbl="node3" presStyleIdx="0" presStyleCnt="3"/>
      <dgm:spPr/>
      <dgm:t>
        <a:bodyPr/>
        <a:lstStyle/>
        <a:p>
          <a:endParaRPr lang="es-EC"/>
        </a:p>
      </dgm:t>
    </dgm:pt>
    <dgm:pt modelId="{7F30EC0D-0329-430A-8286-E1B76ED60029}" type="pres">
      <dgm:prSet presAssocID="{46C18BCF-CEB6-4C2F-B5EB-6D64BC2B502A}" presName="hierChild4" presStyleCnt="0"/>
      <dgm:spPr/>
    </dgm:pt>
    <dgm:pt modelId="{D7B392A5-E3C1-456E-A256-271C03E3AB62}" type="pres">
      <dgm:prSet presAssocID="{46C18BCF-CEB6-4C2F-B5EB-6D64BC2B502A}" presName="hierChild5" presStyleCnt="0"/>
      <dgm:spPr/>
    </dgm:pt>
    <dgm:pt modelId="{EB369018-230D-412C-A95C-BB232EE823BE}" type="pres">
      <dgm:prSet presAssocID="{A55E0927-6C45-4825-85B7-7B361220F560}" presName="Name64" presStyleLbl="parChTrans1D3" presStyleIdx="1" presStyleCnt="3"/>
      <dgm:spPr/>
      <dgm:t>
        <a:bodyPr/>
        <a:lstStyle/>
        <a:p>
          <a:endParaRPr lang="es-EC"/>
        </a:p>
      </dgm:t>
    </dgm:pt>
    <dgm:pt modelId="{0457113B-AE53-4191-9DF1-4F0209B95B9A}" type="pres">
      <dgm:prSet presAssocID="{4BE251BC-A96B-4BAD-8E22-17C0A9BD7F18}" presName="hierRoot2" presStyleCnt="0">
        <dgm:presLayoutVars>
          <dgm:hierBranch val="init"/>
        </dgm:presLayoutVars>
      </dgm:prSet>
      <dgm:spPr/>
    </dgm:pt>
    <dgm:pt modelId="{F0E8F6A2-E0A7-4B26-8E82-890BA50F9700}" type="pres">
      <dgm:prSet presAssocID="{4BE251BC-A96B-4BAD-8E22-17C0A9BD7F18}" presName="rootComposite" presStyleCnt="0"/>
      <dgm:spPr/>
    </dgm:pt>
    <dgm:pt modelId="{DC34C714-A6E9-4867-8C9F-3AF2A3C276BB}" type="pres">
      <dgm:prSet presAssocID="{4BE251BC-A96B-4BAD-8E22-17C0A9BD7F18}" presName="rootText" presStyleLbl="node3" presStyleIdx="1" presStyleCnt="3">
        <dgm:presLayoutVars>
          <dgm:chPref val="3"/>
        </dgm:presLayoutVars>
      </dgm:prSet>
      <dgm:spPr/>
      <dgm:t>
        <a:bodyPr/>
        <a:lstStyle/>
        <a:p>
          <a:endParaRPr lang="es-EC"/>
        </a:p>
      </dgm:t>
    </dgm:pt>
    <dgm:pt modelId="{B96B96B3-1922-4DB7-9853-B1CD6F2BBB10}" type="pres">
      <dgm:prSet presAssocID="{4BE251BC-A96B-4BAD-8E22-17C0A9BD7F18}" presName="rootConnector" presStyleLbl="node3" presStyleIdx="1" presStyleCnt="3"/>
      <dgm:spPr/>
      <dgm:t>
        <a:bodyPr/>
        <a:lstStyle/>
        <a:p>
          <a:endParaRPr lang="es-EC"/>
        </a:p>
      </dgm:t>
    </dgm:pt>
    <dgm:pt modelId="{5CC19C24-BB7F-48DE-9692-49917DF6AF15}" type="pres">
      <dgm:prSet presAssocID="{4BE251BC-A96B-4BAD-8E22-17C0A9BD7F18}" presName="hierChild4" presStyleCnt="0"/>
      <dgm:spPr/>
    </dgm:pt>
    <dgm:pt modelId="{1CDBA37A-F561-46CC-9A79-781248DB057E}" type="pres">
      <dgm:prSet presAssocID="{4BE251BC-A96B-4BAD-8E22-17C0A9BD7F18}" presName="hierChild5" presStyleCnt="0"/>
      <dgm:spPr/>
    </dgm:pt>
    <dgm:pt modelId="{3B27E199-612C-4E39-A5C0-760F7A977A7B}" type="pres">
      <dgm:prSet presAssocID="{DEBF67B8-B8AD-4EA9-9E8A-3A24AF31DC08}" presName="Name64" presStyleLbl="parChTrans1D3" presStyleIdx="2" presStyleCnt="3"/>
      <dgm:spPr/>
      <dgm:t>
        <a:bodyPr/>
        <a:lstStyle/>
        <a:p>
          <a:endParaRPr lang="es-EC"/>
        </a:p>
      </dgm:t>
    </dgm:pt>
    <dgm:pt modelId="{54057DBB-F050-4245-A4F6-A4FEF2AFB256}" type="pres">
      <dgm:prSet presAssocID="{2165C368-F716-4917-BDA1-9EE1CB80D104}" presName="hierRoot2" presStyleCnt="0">
        <dgm:presLayoutVars>
          <dgm:hierBranch val="init"/>
        </dgm:presLayoutVars>
      </dgm:prSet>
      <dgm:spPr/>
    </dgm:pt>
    <dgm:pt modelId="{F690D3D5-8718-4181-9994-B03E54B95F6E}" type="pres">
      <dgm:prSet presAssocID="{2165C368-F716-4917-BDA1-9EE1CB80D104}" presName="rootComposite" presStyleCnt="0"/>
      <dgm:spPr/>
    </dgm:pt>
    <dgm:pt modelId="{2FA168CB-7BD2-48B0-ABD7-7B545EF8A3CB}" type="pres">
      <dgm:prSet presAssocID="{2165C368-F716-4917-BDA1-9EE1CB80D104}" presName="rootText" presStyleLbl="node3" presStyleIdx="2" presStyleCnt="3">
        <dgm:presLayoutVars>
          <dgm:chPref val="3"/>
        </dgm:presLayoutVars>
      </dgm:prSet>
      <dgm:spPr/>
      <dgm:t>
        <a:bodyPr/>
        <a:lstStyle/>
        <a:p>
          <a:endParaRPr lang="es-EC"/>
        </a:p>
      </dgm:t>
    </dgm:pt>
    <dgm:pt modelId="{BF72EDEF-05E9-4D21-A25F-B197305E291D}" type="pres">
      <dgm:prSet presAssocID="{2165C368-F716-4917-BDA1-9EE1CB80D104}" presName="rootConnector" presStyleLbl="node3" presStyleIdx="2" presStyleCnt="3"/>
      <dgm:spPr/>
      <dgm:t>
        <a:bodyPr/>
        <a:lstStyle/>
        <a:p>
          <a:endParaRPr lang="es-EC"/>
        </a:p>
      </dgm:t>
    </dgm:pt>
    <dgm:pt modelId="{8F578F8C-1F03-41AD-8AB3-BB9A145BF772}" type="pres">
      <dgm:prSet presAssocID="{2165C368-F716-4917-BDA1-9EE1CB80D104}" presName="hierChild4" presStyleCnt="0"/>
      <dgm:spPr/>
    </dgm:pt>
    <dgm:pt modelId="{326A21B3-1383-4AAB-8D25-81FCB880404E}" type="pres">
      <dgm:prSet presAssocID="{2165C368-F716-4917-BDA1-9EE1CB80D104}" presName="hierChild5" presStyleCnt="0"/>
      <dgm:spPr/>
    </dgm:pt>
    <dgm:pt modelId="{20C4FAC1-4FEC-4D57-B5AC-AC398DE220A1}" type="pres">
      <dgm:prSet presAssocID="{220884E1-1D25-4AB2-9312-01A7CD2B6577}" presName="hierChild5" presStyleCnt="0"/>
      <dgm:spPr/>
    </dgm:pt>
    <dgm:pt modelId="{00586EFE-46B1-40E7-AA21-2E808FE16ECB}" type="pres">
      <dgm:prSet presAssocID="{6D598AE2-2940-4B2C-A2FA-553EFE95BDCC}" presName="hierChild3" presStyleCnt="0"/>
      <dgm:spPr/>
    </dgm:pt>
  </dgm:ptLst>
  <dgm:cxnLst>
    <dgm:cxn modelId="{6D1E0E76-D5A5-4530-A094-9E92DBB7B4FF}" srcId="{6D598AE2-2940-4B2C-A2FA-553EFE95BDCC}" destId="{220884E1-1D25-4AB2-9312-01A7CD2B6577}" srcOrd="1" destOrd="0" parTransId="{6C1BB95E-71E1-45D4-85D8-1345A9FF4C7E}" sibTransId="{7F2B03D2-95C2-4591-8019-FAD615B8B9AF}"/>
    <dgm:cxn modelId="{EFAED111-88D5-425C-AA32-395718509C40}" type="presOf" srcId="{2165C368-F716-4917-BDA1-9EE1CB80D104}" destId="{2FA168CB-7BD2-48B0-ABD7-7B545EF8A3CB}" srcOrd="0" destOrd="0" presId="urn:microsoft.com/office/officeart/2009/3/layout/HorizontalOrganizationChart"/>
    <dgm:cxn modelId="{A94D3F31-3E8B-4480-BBBC-021192C22CA1}" type="presOf" srcId="{6D598AE2-2940-4B2C-A2FA-553EFE95BDCC}" destId="{DF59A601-414E-4655-8DF2-1EE4503E05E7}" srcOrd="1" destOrd="0" presId="urn:microsoft.com/office/officeart/2009/3/layout/HorizontalOrganizationChart"/>
    <dgm:cxn modelId="{B08D1215-1837-400C-8685-F4D5DF08AEB5}" type="presOf" srcId="{2EB273B5-EA2C-4A1C-A7BC-5CF9CC153641}" destId="{B4E9A1D3-3270-45A7-B55C-996605009DFD}" srcOrd="0" destOrd="0" presId="urn:microsoft.com/office/officeart/2009/3/layout/HorizontalOrganizationChart"/>
    <dgm:cxn modelId="{59440F46-B20B-4E8D-8563-53CF665BF383}" type="presOf" srcId="{6D598AE2-2940-4B2C-A2FA-553EFE95BDCC}" destId="{CC8AE050-A2B2-4BAC-B962-97A5E9411CE0}" srcOrd="0" destOrd="0" presId="urn:microsoft.com/office/officeart/2009/3/layout/HorizontalOrganizationChart"/>
    <dgm:cxn modelId="{9C79395D-78BE-4889-8070-64CA88B752A7}" type="presOf" srcId="{4BE251BC-A96B-4BAD-8E22-17C0A9BD7F18}" destId="{B96B96B3-1922-4DB7-9853-B1CD6F2BBB10}" srcOrd="1" destOrd="0" presId="urn:microsoft.com/office/officeart/2009/3/layout/HorizontalOrganizationChart"/>
    <dgm:cxn modelId="{2B9C5E5B-77FC-4AB1-B983-634BE208CDFD}" srcId="{220884E1-1D25-4AB2-9312-01A7CD2B6577}" destId="{46C18BCF-CEB6-4C2F-B5EB-6D64BC2B502A}" srcOrd="0" destOrd="0" parTransId="{4D55988C-42A2-44CC-B9E6-AB7E0132E438}" sibTransId="{9AC4AE3B-4BF5-47C1-A262-0498FDCCAD51}"/>
    <dgm:cxn modelId="{0005012F-BD01-4789-9486-1390282EFEC7}" type="presOf" srcId="{A55E0927-6C45-4825-85B7-7B361220F560}" destId="{EB369018-230D-412C-A95C-BB232EE823BE}" srcOrd="0" destOrd="0" presId="urn:microsoft.com/office/officeart/2009/3/layout/HorizontalOrganizationChart"/>
    <dgm:cxn modelId="{B74FE1FC-FFC8-4181-9541-3EBC5C397064}" srcId="{5BBBB880-2D58-4C4C-8348-C954E14F3F93}" destId="{6D598AE2-2940-4B2C-A2FA-553EFE95BDCC}" srcOrd="1" destOrd="0" parTransId="{378E27E9-3755-438D-98F6-E46F03A12454}" sibTransId="{6FD38701-03FF-487A-B148-DFCF6D1EF81A}"/>
    <dgm:cxn modelId="{534844A2-8F6E-4304-A182-796AAFA41BB3}" type="presOf" srcId="{4D55988C-42A2-44CC-B9E6-AB7E0132E438}" destId="{1CAEEB43-777F-4463-83E6-639E49152BF0}" srcOrd="0" destOrd="0" presId="urn:microsoft.com/office/officeart/2009/3/layout/HorizontalOrganizationChart"/>
    <dgm:cxn modelId="{1214E168-1198-48B0-83A9-D445DB31D13F}" type="presOf" srcId="{AAEB7D3E-639D-4D93-9545-310151ED7A2F}" destId="{E0F3F2FF-E503-4E58-89A1-30002B6BCC8E}" srcOrd="1" destOrd="0" presId="urn:microsoft.com/office/officeart/2009/3/layout/HorizontalOrganizationChart"/>
    <dgm:cxn modelId="{D724CD0A-F08E-437A-80AF-3215BD6306C0}" srcId="{220884E1-1D25-4AB2-9312-01A7CD2B6577}" destId="{2165C368-F716-4917-BDA1-9EE1CB80D104}" srcOrd="2" destOrd="0" parTransId="{DEBF67B8-B8AD-4EA9-9E8A-3A24AF31DC08}" sibTransId="{CF5CC920-E308-4E3C-ACE5-999AF487B28D}"/>
    <dgm:cxn modelId="{DA04D8E3-BB3B-42D9-B774-6BB67F0EF184}" type="presOf" srcId="{0BAE77E7-B94E-45CD-984F-23C325DD17D3}" destId="{D6F42D17-05BB-4170-AE4B-EB655D49766F}" srcOrd="0" destOrd="0" presId="urn:microsoft.com/office/officeart/2009/3/layout/HorizontalOrganizationChart"/>
    <dgm:cxn modelId="{DF442872-A467-4D95-86CD-C59EBD3D1CDC}" type="presOf" srcId="{6C1BB95E-71E1-45D4-85D8-1345A9FF4C7E}" destId="{66AB7CCC-20CE-4546-BE92-2E0351AD1F56}" srcOrd="0" destOrd="0" presId="urn:microsoft.com/office/officeart/2009/3/layout/HorizontalOrganizationChart"/>
    <dgm:cxn modelId="{BDA98D2C-D337-4D32-9BA1-2B116B9D5DFB}" type="presOf" srcId="{5BBBB880-2D58-4C4C-8348-C954E14F3F93}" destId="{F2398B49-8559-44C2-A452-49DA79B0DB5C}" srcOrd="0" destOrd="0" presId="urn:microsoft.com/office/officeart/2009/3/layout/HorizontalOrganizationChart"/>
    <dgm:cxn modelId="{51B5EDFA-DEFB-4E6D-9850-6CEE4C7E3943}" type="presOf" srcId="{220884E1-1D25-4AB2-9312-01A7CD2B6577}" destId="{8979E5B1-96D3-4F83-A3F7-617A262DAAC5}" srcOrd="0" destOrd="0" presId="urn:microsoft.com/office/officeart/2009/3/layout/HorizontalOrganizationChart"/>
    <dgm:cxn modelId="{B84C064D-7ABF-4BA4-A6C9-C02E8AF69839}" type="presOf" srcId="{AAEB7D3E-639D-4D93-9545-310151ED7A2F}" destId="{6A919A26-5614-4294-A7AD-66B177EFC440}" srcOrd="0" destOrd="0" presId="urn:microsoft.com/office/officeart/2009/3/layout/HorizontalOrganizationChart"/>
    <dgm:cxn modelId="{86EAF97A-A0CC-488D-A8A9-6B7E260D6146}" type="presOf" srcId="{4BE251BC-A96B-4BAD-8E22-17C0A9BD7F18}" destId="{DC34C714-A6E9-4867-8C9F-3AF2A3C276BB}" srcOrd="0" destOrd="0" presId="urn:microsoft.com/office/officeart/2009/3/layout/HorizontalOrganizationChart"/>
    <dgm:cxn modelId="{4A51A657-4131-4B9B-A584-F0E61F8D4BF3}" srcId="{5BBBB880-2D58-4C4C-8348-C954E14F3F93}" destId="{AAEB7D3E-639D-4D93-9545-310151ED7A2F}" srcOrd="0" destOrd="0" parTransId="{6AE2893F-0F64-446F-98D7-A899EF781A42}" sibTransId="{AC159944-CF5C-4EDB-A83E-E74B045905A7}"/>
    <dgm:cxn modelId="{1FF7288B-048B-48CF-91A9-52112976102D}" srcId="{6D598AE2-2940-4B2C-A2FA-553EFE95BDCC}" destId="{2EB273B5-EA2C-4A1C-A7BC-5CF9CC153641}" srcOrd="0" destOrd="0" parTransId="{0BAE77E7-B94E-45CD-984F-23C325DD17D3}" sibTransId="{7B3F246E-7916-422C-A340-7B2C0A0B4C35}"/>
    <dgm:cxn modelId="{1CE0E38E-E6D2-4690-932F-CEA99E0B8222}" type="presOf" srcId="{46C18BCF-CEB6-4C2F-B5EB-6D64BC2B502A}" destId="{2A7D0B0B-6C0B-4F8E-9F5D-F4C4ABBEC20E}" srcOrd="1" destOrd="0" presId="urn:microsoft.com/office/officeart/2009/3/layout/HorizontalOrganizationChart"/>
    <dgm:cxn modelId="{C671971A-D8AD-4ADF-B629-AE8C367EF830}" type="presOf" srcId="{2165C368-F716-4917-BDA1-9EE1CB80D104}" destId="{BF72EDEF-05E9-4D21-A25F-B197305E291D}" srcOrd="1" destOrd="0" presId="urn:microsoft.com/office/officeart/2009/3/layout/HorizontalOrganizationChart"/>
    <dgm:cxn modelId="{A47D40A6-5257-4F21-8FA9-ABF1023B179B}" type="presOf" srcId="{220884E1-1D25-4AB2-9312-01A7CD2B6577}" destId="{B85DE14B-7751-41ED-8E77-4E7DEA5F1085}" srcOrd="1" destOrd="0" presId="urn:microsoft.com/office/officeart/2009/3/layout/HorizontalOrganizationChart"/>
    <dgm:cxn modelId="{15141375-E1CE-466D-8568-7C1F9B95A8B6}" type="presOf" srcId="{DEBF67B8-B8AD-4EA9-9E8A-3A24AF31DC08}" destId="{3B27E199-612C-4E39-A5C0-760F7A977A7B}" srcOrd="0" destOrd="0" presId="urn:microsoft.com/office/officeart/2009/3/layout/HorizontalOrganizationChart"/>
    <dgm:cxn modelId="{E8ECAC8B-EBA5-4511-8FA5-4CBE8D1780D5}" type="presOf" srcId="{46C18BCF-CEB6-4C2F-B5EB-6D64BC2B502A}" destId="{983EAFAA-93DE-496B-98AA-2E51635241EB}" srcOrd="0" destOrd="0" presId="urn:microsoft.com/office/officeart/2009/3/layout/HorizontalOrganizationChart"/>
    <dgm:cxn modelId="{06533379-E58C-4DB3-937A-1845245E9830}" srcId="{220884E1-1D25-4AB2-9312-01A7CD2B6577}" destId="{4BE251BC-A96B-4BAD-8E22-17C0A9BD7F18}" srcOrd="1" destOrd="0" parTransId="{A55E0927-6C45-4825-85B7-7B361220F560}" sibTransId="{F3DE8972-384B-4D3D-AAA2-5D2C359F4687}"/>
    <dgm:cxn modelId="{6A43C534-94C2-4BE2-9274-2C4C035E6DDA}" type="presOf" srcId="{2EB273B5-EA2C-4A1C-A7BC-5CF9CC153641}" destId="{FB03FD6C-24F5-4926-8CA8-828519E09B39}" srcOrd="1" destOrd="0" presId="urn:microsoft.com/office/officeart/2009/3/layout/HorizontalOrganizationChart"/>
    <dgm:cxn modelId="{9EC29B45-FED2-4470-A7C7-B85DEF61D1DD}" type="presParOf" srcId="{F2398B49-8559-44C2-A452-49DA79B0DB5C}" destId="{C657044B-B558-479A-AE8F-8F5684E8832B}" srcOrd="0" destOrd="0" presId="urn:microsoft.com/office/officeart/2009/3/layout/HorizontalOrganizationChart"/>
    <dgm:cxn modelId="{D63EFE20-29BE-485B-84F4-0E115F8F12C7}" type="presParOf" srcId="{C657044B-B558-479A-AE8F-8F5684E8832B}" destId="{4C989F6E-2093-4654-A1E2-DC125332F7D3}" srcOrd="0" destOrd="0" presId="urn:microsoft.com/office/officeart/2009/3/layout/HorizontalOrganizationChart"/>
    <dgm:cxn modelId="{B7AD2E1F-9956-432B-8301-FFB61B9583CE}" type="presParOf" srcId="{4C989F6E-2093-4654-A1E2-DC125332F7D3}" destId="{6A919A26-5614-4294-A7AD-66B177EFC440}" srcOrd="0" destOrd="0" presId="urn:microsoft.com/office/officeart/2009/3/layout/HorizontalOrganizationChart"/>
    <dgm:cxn modelId="{1C97E6CA-A75D-404D-954E-503792EF381F}" type="presParOf" srcId="{4C989F6E-2093-4654-A1E2-DC125332F7D3}" destId="{E0F3F2FF-E503-4E58-89A1-30002B6BCC8E}" srcOrd="1" destOrd="0" presId="urn:microsoft.com/office/officeart/2009/3/layout/HorizontalOrganizationChart"/>
    <dgm:cxn modelId="{5BBBEB3C-01DD-4A43-BA96-C00DF451461F}" type="presParOf" srcId="{C657044B-B558-479A-AE8F-8F5684E8832B}" destId="{6CCFA093-B002-46B2-B8A9-22C31226AF17}" srcOrd="1" destOrd="0" presId="urn:microsoft.com/office/officeart/2009/3/layout/HorizontalOrganizationChart"/>
    <dgm:cxn modelId="{7754339C-AEBB-4427-838C-227796D4C0DD}" type="presParOf" srcId="{C657044B-B558-479A-AE8F-8F5684E8832B}" destId="{7C8C6A2C-8E34-4A58-9987-3C57F9CC3B88}" srcOrd="2" destOrd="0" presId="urn:microsoft.com/office/officeart/2009/3/layout/HorizontalOrganizationChart"/>
    <dgm:cxn modelId="{83D4B215-F9ED-4517-A777-0B7C1AC0D007}" type="presParOf" srcId="{F2398B49-8559-44C2-A452-49DA79B0DB5C}" destId="{F59C7238-FCBD-4209-A9BE-F5E5B53935CC}" srcOrd="1" destOrd="0" presId="urn:microsoft.com/office/officeart/2009/3/layout/HorizontalOrganizationChart"/>
    <dgm:cxn modelId="{4A50B5BF-FBA0-4E28-8571-739B67FF64C2}" type="presParOf" srcId="{F59C7238-FCBD-4209-A9BE-F5E5B53935CC}" destId="{307E2163-EE6B-48A1-8F1A-784B6D46C39A}" srcOrd="0" destOrd="0" presId="urn:microsoft.com/office/officeart/2009/3/layout/HorizontalOrganizationChart"/>
    <dgm:cxn modelId="{60E20174-1351-46E0-B005-1BDFD105694E}" type="presParOf" srcId="{307E2163-EE6B-48A1-8F1A-784B6D46C39A}" destId="{CC8AE050-A2B2-4BAC-B962-97A5E9411CE0}" srcOrd="0" destOrd="0" presId="urn:microsoft.com/office/officeart/2009/3/layout/HorizontalOrganizationChart"/>
    <dgm:cxn modelId="{EF4171FA-5098-45C1-844F-863E31FB471C}" type="presParOf" srcId="{307E2163-EE6B-48A1-8F1A-784B6D46C39A}" destId="{DF59A601-414E-4655-8DF2-1EE4503E05E7}" srcOrd="1" destOrd="0" presId="urn:microsoft.com/office/officeart/2009/3/layout/HorizontalOrganizationChart"/>
    <dgm:cxn modelId="{7CF204FA-4FD1-407B-A9DE-C542E4F058B9}" type="presParOf" srcId="{F59C7238-FCBD-4209-A9BE-F5E5B53935CC}" destId="{E484CA6B-0E4E-43F1-B5ED-AC6582E4BB71}" srcOrd="1" destOrd="0" presId="urn:microsoft.com/office/officeart/2009/3/layout/HorizontalOrganizationChart"/>
    <dgm:cxn modelId="{0E192E47-A920-46C6-B98F-D36FB5B40E49}" type="presParOf" srcId="{E484CA6B-0E4E-43F1-B5ED-AC6582E4BB71}" destId="{D6F42D17-05BB-4170-AE4B-EB655D49766F}" srcOrd="0" destOrd="0" presId="urn:microsoft.com/office/officeart/2009/3/layout/HorizontalOrganizationChart"/>
    <dgm:cxn modelId="{28F181BD-A24A-4EC4-B1D9-7296C7BBC255}" type="presParOf" srcId="{E484CA6B-0E4E-43F1-B5ED-AC6582E4BB71}" destId="{1624BF26-A48C-46CC-8C48-4BEC290CA989}" srcOrd="1" destOrd="0" presId="urn:microsoft.com/office/officeart/2009/3/layout/HorizontalOrganizationChart"/>
    <dgm:cxn modelId="{A665A775-6227-463F-BCFC-FBCE9DE9B94E}" type="presParOf" srcId="{1624BF26-A48C-46CC-8C48-4BEC290CA989}" destId="{46930FF8-B555-4749-8A22-490FCD55CBA7}" srcOrd="0" destOrd="0" presId="urn:microsoft.com/office/officeart/2009/3/layout/HorizontalOrganizationChart"/>
    <dgm:cxn modelId="{81260948-987F-4EA0-B2CF-4E2D742DB4B1}" type="presParOf" srcId="{46930FF8-B555-4749-8A22-490FCD55CBA7}" destId="{B4E9A1D3-3270-45A7-B55C-996605009DFD}" srcOrd="0" destOrd="0" presId="urn:microsoft.com/office/officeart/2009/3/layout/HorizontalOrganizationChart"/>
    <dgm:cxn modelId="{72C1CEFB-72D0-4CCD-8D97-5C4EE91D6235}" type="presParOf" srcId="{46930FF8-B555-4749-8A22-490FCD55CBA7}" destId="{FB03FD6C-24F5-4926-8CA8-828519E09B39}" srcOrd="1" destOrd="0" presId="urn:microsoft.com/office/officeart/2009/3/layout/HorizontalOrganizationChart"/>
    <dgm:cxn modelId="{49D53AF9-0868-4E05-9469-27F4BF22A760}" type="presParOf" srcId="{1624BF26-A48C-46CC-8C48-4BEC290CA989}" destId="{45FFB376-6F54-40F9-B2D1-7599403863F8}" srcOrd="1" destOrd="0" presId="urn:microsoft.com/office/officeart/2009/3/layout/HorizontalOrganizationChart"/>
    <dgm:cxn modelId="{3B488B08-F10B-4CF4-99AD-9DE2C5CDB2F4}" type="presParOf" srcId="{1624BF26-A48C-46CC-8C48-4BEC290CA989}" destId="{88353963-8DAF-45EA-8C95-A9352217F7FD}" srcOrd="2" destOrd="0" presId="urn:microsoft.com/office/officeart/2009/3/layout/HorizontalOrganizationChart"/>
    <dgm:cxn modelId="{DA6B5173-B8E4-47E0-BCD9-0011939ECC92}" type="presParOf" srcId="{E484CA6B-0E4E-43F1-B5ED-AC6582E4BB71}" destId="{66AB7CCC-20CE-4546-BE92-2E0351AD1F56}" srcOrd="2" destOrd="0" presId="urn:microsoft.com/office/officeart/2009/3/layout/HorizontalOrganizationChart"/>
    <dgm:cxn modelId="{D55E38BF-9F40-4EE1-9947-4CB7E7A4874B}" type="presParOf" srcId="{E484CA6B-0E4E-43F1-B5ED-AC6582E4BB71}" destId="{454A07CC-4E33-4D50-B501-F88A69E43AAB}" srcOrd="3" destOrd="0" presId="urn:microsoft.com/office/officeart/2009/3/layout/HorizontalOrganizationChart"/>
    <dgm:cxn modelId="{36CA7EDF-23FD-4254-A0D6-D247D45C5481}" type="presParOf" srcId="{454A07CC-4E33-4D50-B501-F88A69E43AAB}" destId="{E16180E9-6F92-4ED9-9F2D-CC1A62CD16D6}" srcOrd="0" destOrd="0" presId="urn:microsoft.com/office/officeart/2009/3/layout/HorizontalOrganizationChart"/>
    <dgm:cxn modelId="{A74E51AA-A9C8-4BF3-8012-059288CA327E}" type="presParOf" srcId="{E16180E9-6F92-4ED9-9F2D-CC1A62CD16D6}" destId="{8979E5B1-96D3-4F83-A3F7-617A262DAAC5}" srcOrd="0" destOrd="0" presId="urn:microsoft.com/office/officeart/2009/3/layout/HorizontalOrganizationChart"/>
    <dgm:cxn modelId="{96973357-C204-4497-9152-89E9D77CAE88}" type="presParOf" srcId="{E16180E9-6F92-4ED9-9F2D-CC1A62CD16D6}" destId="{B85DE14B-7751-41ED-8E77-4E7DEA5F1085}" srcOrd="1" destOrd="0" presId="urn:microsoft.com/office/officeart/2009/3/layout/HorizontalOrganizationChart"/>
    <dgm:cxn modelId="{D68E553C-5CC0-48AB-B5B0-C7CC6ACA267A}" type="presParOf" srcId="{454A07CC-4E33-4D50-B501-F88A69E43AAB}" destId="{7D37F92F-0769-41BA-832F-C4885198875C}" srcOrd="1" destOrd="0" presId="urn:microsoft.com/office/officeart/2009/3/layout/HorizontalOrganizationChart"/>
    <dgm:cxn modelId="{9DC58A4B-41E1-415E-9400-66FDD497ECC0}" type="presParOf" srcId="{7D37F92F-0769-41BA-832F-C4885198875C}" destId="{1CAEEB43-777F-4463-83E6-639E49152BF0}" srcOrd="0" destOrd="0" presId="urn:microsoft.com/office/officeart/2009/3/layout/HorizontalOrganizationChart"/>
    <dgm:cxn modelId="{C99681FD-D23E-472A-9E46-8DBD8A60049A}" type="presParOf" srcId="{7D37F92F-0769-41BA-832F-C4885198875C}" destId="{103E93BE-5F34-40C4-A06E-8A18927D828B}" srcOrd="1" destOrd="0" presId="urn:microsoft.com/office/officeart/2009/3/layout/HorizontalOrganizationChart"/>
    <dgm:cxn modelId="{DAF800A4-C2E6-4F22-A20B-8D262DAB6BFE}" type="presParOf" srcId="{103E93BE-5F34-40C4-A06E-8A18927D828B}" destId="{2B999E75-A736-44A7-A255-7C436C38E603}" srcOrd="0" destOrd="0" presId="urn:microsoft.com/office/officeart/2009/3/layout/HorizontalOrganizationChart"/>
    <dgm:cxn modelId="{BDD96313-0D73-4048-A719-65E72E48CE96}" type="presParOf" srcId="{2B999E75-A736-44A7-A255-7C436C38E603}" destId="{983EAFAA-93DE-496B-98AA-2E51635241EB}" srcOrd="0" destOrd="0" presId="urn:microsoft.com/office/officeart/2009/3/layout/HorizontalOrganizationChart"/>
    <dgm:cxn modelId="{73125DA6-2247-4EBD-B171-788C22F164B2}" type="presParOf" srcId="{2B999E75-A736-44A7-A255-7C436C38E603}" destId="{2A7D0B0B-6C0B-4F8E-9F5D-F4C4ABBEC20E}" srcOrd="1" destOrd="0" presId="urn:microsoft.com/office/officeart/2009/3/layout/HorizontalOrganizationChart"/>
    <dgm:cxn modelId="{AB5CD55E-EE89-4992-B2BE-6CA65B7B6C37}" type="presParOf" srcId="{103E93BE-5F34-40C4-A06E-8A18927D828B}" destId="{7F30EC0D-0329-430A-8286-E1B76ED60029}" srcOrd="1" destOrd="0" presId="urn:microsoft.com/office/officeart/2009/3/layout/HorizontalOrganizationChart"/>
    <dgm:cxn modelId="{AF1B4D11-B04B-42AC-A3B5-50C7AE9F0A96}" type="presParOf" srcId="{103E93BE-5F34-40C4-A06E-8A18927D828B}" destId="{D7B392A5-E3C1-456E-A256-271C03E3AB62}" srcOrd="2" destOrd="0" presId="urn:microsoft.com/office/officeart/2009/3/layout/HorizontalOrganizationChart"/>
    <dgm:cxn modelId="{98002C1D-E598-46A2-9641-8C9FB5712772}" type="presParOf" srcId="{7D37F92F-0769-41BA-832F-C4885198875C}" destId="{EB369018-230D-412C-A95C-BB232EE823BE}" srcOrd="2" destOrd="0" presId="urn:microsoft.com/office/officeart/2009/3/layout/HorizontalOrganizationChart"/>
    <dgm:cxn modelId="{7A3B284E-EA76-47ED-8FA2-8DF2FD777142}" type="presParOf" srcId="{7D37F92F-0769-41BA-832F-C4885198875C}" destId="{0457113B-AE53-4191-9DF1-4F0209B95B9A}" srcOrd="3" destOrd="0" presId="urn:microsoft.com/office/officeart/2009/3/layout/HorizontalOrganizationChart"/>
    <dgm:cxn modelId="{CCA86AE9-684B-4739-8A31-A5F5DB2E917E}" type="presParOf" srcId="{0457113B-AE53-4191-9DF1-4F0209B95B9A}" destId="{F0E8F6A2-E0A7-4B26-8E82-890BA50F9700}" srcOrd="0" destOrd="0" presId="urn:microsoft.com/office/officeart/2009/3/layout/HorizontalOrganizationChart"/>
    <dgm:cxn modelId="{4D2BA378-2C94-4A74-BA42-AC532856EF6E}" type="presParOf" srcId="{F0E8F6A2-E0A7-4B26-8E82-890BA50F9700}" destId="{DC34C714-A6E9-4867-8C9F-3AF2A3C276BB}" srcOrd="0" destOrd="0" presId="urn:microsoft.com/office/officeart/2009/3/layout/HorizontalOrganizationChart"/>
    <dgm:cxn modelId="{A5F0DB34-C7DF-432A-B003-1CD77DE973FC}" type="presParOf" srcId="{F0E8F6A2-E0A7-4B26-8E82-890BA50F9700}" destId="{B96B96B3-1922-4DB7-9853-B1CD6F2BBB10}" srcOrd="1" destOrd="0" presId="urn:microsoft.com/office/officeart/2009/3/layout/HorizontalOrganizationChart"/>
    <dgm:cxn modelId="{332564F0-489E-486A-BC49-68C90ED5F6B2}" type="presParOf" srcId="{0457113B-AE53-4191-9DF1-4F0209B95B9A}" destId="{5CC19C24-BB7F-48DE-9692-49917DF6AF15}" srcOrd="1" destOrd="0" presId="urn:microsoft.com/office/officeart/2009/3/layout/HorizontalOrganizationChart"/>
    <dgm:cxn modelId="{58183415-3633-4BB6-889D-DA624131F0D3}" type="presParOf" srcId="{0457113B-AE53-4191-9DF1-4F0209B95B9A}" destId="{1CDBA37A-F561-46CC-9A79-781248DB057E}" srcOrd="2" destOrd="0" presId="urn:microsoft.com/office/officeart/2009/3/layout/HorizontalOrganizationChart"/>
    <dgm:cxn modelId="{4A6C8BB2-E81A-4C70-A332-B31DD5068AC8}" type="presParOf" srcId="{7D37F92F-0769-41BA-832F-C4885198875C}" destId="{3B27E199-612C-4E39-A5C0-760F7A977A7B}" srcOrd="4" destOrd="0" presId="urn:microsoft.com/office/officeart/2009/3/layout/HorizontalOrganizationChart"/>
    <dgm:cxn modelId="{38494341-56A2-4C63-B3B6-E3E16DF73587}" type="presParOf" srcId="{7D37F92F-0769-41BA-832F-C4885198875C}" destId="{54057DBB-F050-4245-A4F6-A4FEF2AFB256}" srcOrd="5" destOrd="0" presId="urn:microsoft.com/office/officeart/2009/3/layout/HorizontalOrganizationChart"/>
    <dgm:cxn modelId="{E8D380F0-3D98-467B-AC10-3D47E3FB0556}" type="presParOf" srcId="{54057DBB-F050-4245-A4F6-A4FEF2AFB256}" destId="{F690D3D5-8718-4181-9994-B03E54B95F6E}" srcOrd="0" destOrd="0" presId="urn:microsoft.com/office/officeart/2009/3/layout/HorizontalOrganizationChart"/>
    <dgm:cxn modelId="{221CEE1A-995E-4779-BAE6-66F4FCCC54B7}" type="presParOf" srcId="{F690D3D5-8718-4181-9994-B03E54B95F6E}" destId="{2FA168CB-7BD2-48B0-ABD7-7B545EF8A3CB}" srcOrd="0" destOrd="0" presId="urn:microsoft.com/office/officeart/2009/3/layout/HorizontalOrganizationChart"/>
    <dgm:cxn modelId="{07749CE3-41C3-47E4-A368-7A814CF39300}" type="presParOf" srcId="{F690D3D5-8718-4181-9994-B03E54B95F6E}" destId="{BF72EDEF-05E9-4D21-A25F-B197305E291D}" srcOrd="1" destOrd="0" presId="urn:microsoft.com/office/officeart/2009/3/layout/HorizontalOrganizationChart"/>
    <dgm:cxn modelId="{7D2F11E9-EF68-404C-AAFE-E5A7B0E3DB35}" type="presParOf" srcId="{54057DBB-F050-4245-A4F6-A4FEF2AFB256}" destId="{8F578F8C-1F03-41AD-8AB3-BB9A145BF772}" srcOrd="1" destOrd="0" presId="urn:microsoft.com/office/officeart/2009/3/layout/HorizontalOrganizationChart"/>
    <dgm:cxn modelId="{1B61F2E0-AE52-464E-BB1E-07642BD243A7}" type="presParOf" srcId="{54057DBB-F050-4245-A4F6-A4FEF2AFB256}" destId="{326A21B3-1383-4AAB-8D25-81FCB880404E}" srcOrd="2" destOrd="0" presId="urn:microsoft.com/office/officeart/2009/3/layout/HorizontalOrganizationChart"/>
    <dgm:cxn modelId="{CDF586C2-61AF-44E3-98A8-D1017DD77243}" type="presParOf" srcId="{454A07CC-4E33-4D50-B501-F88A69E43AAB}" destId="{20C4FAC1-4FEC-4D57-B5AC-AC398DE220A1}" srcOrd="2" destOrd="0" presId="urn:microsoft.com/office/officeart/2009/3/layout/HorizontalOrganizationChart"/>
    <dgm:cxn modelId="{F6724E59-0319-4C2C-BCE7-811F5FE4D978}" type="presParOf" srcId="{F59C7238-FCBD-4209-A9BE-F5E5B53935CC}" destId="{00586EFE-46B1-40E7-AA21-2E808FE16ECB}"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1F09C-C014-4558-A21F-4F2D4AE59745}">
      <dsp:nvSpPr>
        <dsp:cNvPr id="0" name=""/>
        <dsp:cNvSpPr/>
      </dsp:nvSpPr>
      <dsp:spPr>
        <a:xfrm rot="3683668">
          <a:off x="2239509" y="3141150"/>
          <a:ext cx="835077" cy="40781"/>
        </a:xfrm>
        <a:custGeom>
          <a:avLst/>
          <a:gdLst/>
          <a:ahLst/>
          <a:cxnLst/>
          <a:rect l="0" t="0" r="0" b="0"/>
          <a:pathLst>
            <a:path>
              <a:moveTo>
                <a:pt x="0" y="20390"/>
              </a:moveTo>
              <a:lnTo>
                <a:pt x="835077" y="2039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38F48F-A7AA-4A82-BCFF-E147BF2E95B8}">
      <dsp:nvSpPr>
        <dsp:cNvPr id="0" name=""/>
        <dsp:cNvSpPr/>
      </dsp:nvSpPr>
      <dsp:spPr>
        <a:xfrm rot="1312888">
          <a:off x="2699400" y="2538562"/>
          <a:ext cx="596141" cy="40781"/>
        </a:xfrm>
        <a:custGeom>
          <a:avLst/>
          <a:gdLst/>
          <a:ahLst/>
          <a:cxnLst/>
          <a:rect l="0" t="0" r="0" b="0"/>
          <a:pathLst>
            <a:path>
              <a:moveTo>
                <a:pt x="0" y="20390"/>
              </a:moveTo>
              <a:lnTo>
                <a:pt x="596141" y="2039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EE750C2-1282-48D5-9DB7-EBEA384AD5AD}">
      <dsp:nvSpPr>
        <dsp:cNvPr id="0" name=""/>
        <dsp:cNvSpPr/>
      </dsp:nvSpPr>
      <dsp:spPr>
        <a:xfrm rot="20325730">
          <a:off x="2697723" y="1845585"/>
          <a:ext cx="681779" cy="40781"/>
        </a:xfrm>
        <a:custGeom>
          <a:avLst/>
          <a:gdLst/>
          <a:ahLst/>
          <a:cxnLst/>
          <a:rect l="0" t="0" r="0" b="0"/>
          <a:pathLst>
            <a:path>
              <a:moveTo>
                <a:pt x="0" y="20390"/>
              </a:moveTo>
              <a:lnTo>
                <a:pt x="681779" y="2039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5848386-A4D8-4D68-AE04-69AC9CF34225}">
      <dsp:nvSpPr>
        <dsp:cNvPr id="0" name=""/>
        <dsp:cNvSpPr/>
      </dsp:nvSpPr>
      <dsp:spPr>
        <a:xfrm rot="17995998">
          <a:off x="2252910" y="1230611"/>
          <a:ext cx="885802" cy="40781"/>
        </a:xfrm>
        <a:custGeom>
          <a:avLst/>
          <a:gdLst/>
          <a:ahLst/>
          <a:cxnLst/>
          <a:rect l="0" t="0" r="0" b="0"/>
          <a:pathLst>
            <a:path>
              <a:moveTo>
                <a:pt x="0" y="20390"/>
              </a:moveTo>
              <a:lnTo>
                <a:pt x="885802" y="2039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CB541E-B26A-4721-91B9-18DCA933A896}">
      <dsp:nvSpPr>
        <dsp:cNvPr id="0" name=""/>
        <dsp:cNvSpPr/>
      </dsp:nvSpPr>
      <dsp:spPr>
        <a:xfrm>
          <a:off x="1491485" y="1543146"/>
          <a:ext cx="1298633" cy="13434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4C7AEE-3A69-441A-8C9F-34F8A4661494}">
      <dsp:nvSpPr>
        <dsp:cNvPr id="0" name=""/>
        <dsp:cNvSpPr/>
      </dsp:nvSpPr>
      <dsp:spPr>
        <a:xfrm>
          <a:off x="2684398" y="1264"/>
          <a:ext cx="927797" cy="92779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a:latin typeface="Arial" pitchFamily="34" charset="0"/>
              <a:cs typeface="Arial" pitchFamily="34" charset="0"/>
            </a:rPr>
            <a:t>Limitación</a:t>
          </a:r>
        </a:p>
        <a:p>
          <a:pPr lvl="0" algn="ctr" defTabSz="444500">
            <a:lnSpc>
              <a:spcPct val="90000"/>
            </a:lnSpc>
            <a:spcBef>
              <a:spcPct val="0"/>
            </a:spcBef>
            <a:spcAft>
              <a:spcPct val="35000"/>
            </a:spcAft>
          </a:pPr>
          <a:r>
            <a:rPr lang="es-EC" sz="1000" kern="1200" dirty="0">
              <a:latin typeface="Arial" pitchFamily="34" charset="0"/>
              <a:cs typeface="Arial" pitchFamily="34" charset="0"/>
            </a:rPr>
            <a:t>Física</a:t>
          </a:r>
        </a:p>
      </dsp:txBody>
      <dsp:txXfrm>
        <a:off x="2820271" y="137137"/>
        <a:ext cx="656051" cy="656051"/>
      </dsp:txXfrm>
    </dsp:sp>
    <dsp:sp modelId="{23475C4F-BB85-479D-BCEA-B66EF21CC3C8}">
      <dsp:nvSpPr>
        <dsp:cNvPr id="0" name=""/>
        <dsp:cNvSpPr/>
      </dsp:nvSpPr>
      <dsp:spPr>
        <a:xfrm>
          <a:off x="3704975" y="1264"/>
          <a:ext cx="1391695" cy="9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EC" sz="1000" kern="1200">
              <a:latin typeface="Arial" pitchFamily="34" charset="0"/>
              <a:cs typeface="Arial" pitchFamily="34" charset="0"/>
            </a:rPr>
            <a:t>Imposibilidad de caminar o pararse.</a:t>
          </a:r>
        </a:p>
        <a:p>
          <a:pPr marL="57150" lvl="1" indent="-57150" algn="l" defTabSz="444500">
            <a:lnSpc>
              <a:spcPct val="90000"/>
            </a:lnSpc>
            <a:spcBef>
              <a:spcPct val="0"/>
            </a:spcBef>
            <a:spcAft>
              <a:spcPct val="15000"/>
            </a:spcAft>
            <a:buChar char="••"/>
          </a:pPr>
          <a:r>
            <a:rPr lang="es-EC" sz="1000" kern="1200" dirty="0">
              <a:latin typeface="Arial" pitchFamily="34" charset="0"/>
              <a:cs typeface="Arial" pitchFamily="34" charset="0"/>
            </a:rPr>
            <a:t>Extrema </a:t>
          </a:r>
          <a:r>
            <a:rPr lang="es-EC" sz="1000" kern="1200" dirty="0" smtClean="0">
              <a:latin typeface="Arial" pitchFamily="34" charset="0"/>
              <a:cs typeface="Arial" pitchFamily="34" charset="0"/>
            </a:rPr>
            <a:t>dificultad </a:t>
          </a:r>
          <a:r>
            <a:rPr lang="es-EC" sz="1000" kern="1200" dirty="0">
              <a:latin typeface="Arial" pitchFamily="34" charset="0"/>
              <a:cs typeface="Arial" pitchFamily="34" charset="0"/>
            </a:rPr>
            <a:t>para trasladarse y utilizar sus extremidades </a:t>
          </a:r>
          <a:r>
            <a:rPr lang="es-EC" sz="1000" kern="1200" dirty="0" smtClean="0">
              <a:latin typeface="Arial" pitchFamily="34" charset="0"/>
              <a:cs typeface="Arial" pitchFamily="34" charset="0"/>
            </a:rPr>
            <a:t>superiores </a:t>
          </a:r>
          <a:r>
            <a:rPr lang="es-EC" sz="1000" kern="1200" dirty="0">
              <a:latin typeface="Arial" pitchFamily="34" charset="0"/>
              <a:cs typeface="Arial" pitchFamily="34" charset="0"/>
            </a:rPr>
            <a:t>al mismo tiempo.</a:t>
          </a:r>
        </a:p>
      </dsp:txBody>
      <dsp:txXfrm>
        <a:off x="3704975" y="1264"/>
        <a:ext cx="1391695" cy="927797"/>
      </dsp:txXfrm>
    </dsp:sp>
    <dsp:sp modelId="{E5762348-645F-4195-8628-B4E8BE0074FF}">
      <dsp:nvSpPr>
        <dsp:cNvPr id="0" name=""/>
        <dsp:cNvSpPr/>
      </dsp:nvSpPr>
      <dsp:spPr>
        <a:xfrm>
          <a:off x="3324845" y="1110550"/>
          <a:ext cx="927797" cy="92779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atin typeface="Arial" pitchFamily="34" charset="0"/>
              <a:cs typeface="Arial" pitchFamily="34" charset="0"/>
            </a:rPr>
            <a:t>Limitación</a:t>
          </a:r>
        </a:p>
        <a:p>
          <a:pPr lvl="0" algn="ctr" defTabSz="444500">
            <a:lnSpc>
              <a:spcPct val="90000"/>
            </a:lnSpc>
            <a:spcBef>
              <a:spcPct val="0"/>
            </a:spcBef>
            <a:spcAft>
              <a:spcPct val="35000"/>
            </a:spcAft>
          </a:pPr>
          <a:r>
            <a:rPr lang="es-EC" sz="1000" kern="1200">
              <a:latin typeface="Arial" pitchFamily="34" charset="0"/>
              <a:cs typeface="Arial" pitchFamily="34" charset="0"/>
            </a:rPr>
            <a:t>Sicológica</a:t>
          </a:r>
        </a:p>
      </dsp:txBody>
      <dsp:txXfrm>
        <a:off x="3460718" y="1246423"/>
        <a:ext cx="656051" cy="656051"/>
      </dsp:txXfrm>
    </dsp:sp>
    <dsp:sp modelId="{FF058794-47AE-47B9-8B0D-6ACB321DD25A}">
      <dsp:nvSpPr>
        <dsp:cNvPr id="0" name=""/>
        <dsp:cNvSpPr/>
      </dsp:nvSpPr>
      <dsp:spPr>
        <a:xfrm>
          <a:off x="4345421" y="1110550"/>
          <a:ext cx="1391695" cy="9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EC" sz="1000" kern="1200">
              <a:latin typeface="Arial" pitchFamily="34" charset="0"/>
              <a:cs typeface="Arial" pitchFamily="34" charset="0"/>
            </a:rPr>
            <a:t>Depresión por dependencia.</a:t>
          </a:r>
        </a:p>
        <a:p>
          <a:pPr marL="57150" lvl="1" indent="-57150" algn="l" defTabSz="444500">
            <a:lnSpc>
              <a:spcPct val="90000"/>
            </a:lnSpc>
            <a:spcBef>
              <a:spcPct val="0"/>
            </a:spcBef>
            <a:spcAft>
              <a:spcPct val="15000"/>
            </a:spcAft>
            <a:buChar char="••"/>
          </a:pPr>
          <a:r>
            <a:rPr lang="es-EC" sz="1000" kern="1200">
              <a:latin typeface="Arial" pitchFamily="34" charset="0"/>
              <a:cs typeface="Arial" pitchFamily="34" charset="0"/>
            </a:rPr>
            <a:t>Depresión de adaptación.</a:t>
          </a:r>
        </a:p>
      </dsp:txBody>
      <dsp:txXfrm>
        <a:off x="4345421" y="1110550"/>
        <a:ext cx="1391695" cy="927797"/>
      </dsp:txXfrm>
    </dsp:sp>
    <dsp:sp modelId="{D98A2AC9-2AD6-4928-94E5-A445B6FA4838}">
      <dsp:nvSpPr>
        <dsp:cNvPr id="0" name=""/>
        <dsp:cNvSpPr/>
      </dsp:nvSpPr>
      <dsp:spPr>
        <a:xfrm>
          <a:off x="3238248" y="2358137"/>
          <a:ext cx="994410" cy="99441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a:latin typeface="Arial" pitchFamily="34" charset="0"/>
              <a:cs typeface="Arial" pitchFamily="34" charset="0"/>
            </a:rPr>
            <a:t>Limitación</a:t>
          </a:r>
        </a:p>
        <a:p>
          <a:pPr lvl="0" algn="ctr" defTabSz="444500">
            <a:lnSpc>
              <a:spcPct val="90000"/>
            </a:lnSpc>
            <a:spcBef>
              <a:spcPct val="0"/>
            </a:spcBef>
            <a:spcAft>
              <a:spcPct val="35000"/>
            </a:spcAft>
          </a:pPr>
          <a:r>
            <a:rPr lang="es-EC" sz="1000" kern="1200">
              <a:latin typeface="Arial" pitchFamily="34" charset="0"/>
              <a:cs typeface="Arial" pitchFamily="34" charset="0"/>
            </a:rPr>
            <a:t>Económica</a:t>
          </a:r>
        </a:p>
      </dsp:txBody>
      <dsp:txXfrm>
        <a:off x="3383876" y="2503765"/>
        <a:ext cx="703154" cy="703154"/>
      </dsp:txXfrm>
    </dsp:sp>
    <dsp:sp modelId="{1F9B09F6-F2C6-4915-803C-6C2A4BE21F66}">
      <dsp:nvSpPr>
        <dsp:cNvPr id="0" name=""/>
        <dsp:cNvSpPr/>
      </dsp:nvSpPr>
      <dsp:spPr>
        <a:xfrm>
          <a:off x="4332099" y="2358137"/>
          <a:ext cx="1491614" cy="994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EC" sz="1000" kern="1200">
              <a:latin typeface="Arial" pitchFamily="34" charset="0"/>
              <a:cs typeface="Arial" pitchFamily="34" charset="0"/>
            </a:rPr>
            <a:t>Falta de dinero para herramientas de apoyo.</a:t>
          </a:r>
        </a:p>
        <a:p>
          <a:pPr marL="57150" lvl="1" indent="-57150" algn="l" defTabSz="444500">
            <a:lnSpc>
              <a:spcPct val="90000"/>
            </a:lnSpc>
            <a:spcBef>
              <a:spcPct val="0"/>
            </a:spcBef>
            <a:spcAft>
              <a:spcPct val="15000"/>
            </a:spcAft>
            <a:buChar char="••"/>
          </a:pPr>
          <a:r>
            <a:rPr lang="es-EC" sz="1000" kern="1200">
              <a:latin typeface="Arial" pitchFamily="34" charset="0"/>
              <a:cs typeface="Arial" pitchFamily="34" charset="0"/>
            </a:rPr>
            <a:t>Falta de dinero para independizarse.</a:t>
          </a:r>
        </a:p>
      </dsp:txBody>
      <dsp:txXfrm>
        <a:off x="4332099" y="2358137"/>
        <a:ext cx="1491614" cy="994410"/>
      </dsp:txXfrm>
    </dsp:sp>
    <dsp:sp modelId="{D152523E-9817-4D98-B4F7-824794E32E12}">
      <dsp:nvSpPr>
        <dsp:cNvPr id="0" name=""/>
        <dsp:cNvSpPr/>
      </dsp:nvSpPr>
      <dsp:spPr>
        <a:xfrm>
          <a:off x="2597801" y="3467423"/>
          <a:ext cx="994410" cy="99441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C" sz="900" kern="1200">
              <a:latin typeface="Arial" pitchFamily="34" charset="0"/>
              <a:cs typeface="Arial" pitchFamily="34" charset="0"/>
            </a:rPr>
            <a:t>Limitación Social</a:t>
          </a:r>
        </a:p>
      </dsp:txBody>
      <dsp:txXfrm>
        <a:off x="2743429" y="3613051"/>
        <a:ext cx="703154" cy="703154"/>
      </dsp:txXfrm>
    </dsp:sp>
    <dsp:sp modelId="{82E9D70B-F841-444A-A4E1-BF072C2F24A2}">
      <dsp:nvSpPr>
        <dsp:cNvPr id="0" name=""/>
        <dsp:cNvSpPr/>
      </dsp:nvSpPr>
      <dsp:spPr>
        <a:xfrm>
          <a:off x="3691652" y="3467423"/>
          <a:ext cx="1491614" cy="994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s-EC" sz="1000" kern="1200">
              <a:latin typeface="Arial" pitchFamily="34" charset="0"/>
              <a:cs typeface="Arial" pitchFamily="34" charset="0"/>
            </a:rPr>
            <a:t>Dificultad para ser parte de la sociedad.</a:t>
          </a:r>
        </a:p>
      </dsp:txBody>
      <dsp:txXfrm>
        <a:off x="3691652" y="3467423"/>
        <a:ext cx="1491614" cy="994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254C2-0DB5-4119-80AD-20820A5F2E51}">
      <dsp:nvSpPr>
        <dsp:cNvPr id="0" name=""/>
        <dsp:cNvSpPr/>
      </dsp:nvSpPr>
      <dsp:spPr>
        <a:xfrm>
          <a:off x="3331" y="663379"/>
          <a:ext cx="1456776" cy="8740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Requerimientos del usuario</a:t>
          </a:r>
          <a:endParaRPr lang="es-EC" sz="1500" kern="1200" dirty="0"/>
        </a:p>
      </dsp:txBody>
      <dsp:txXfrm>
        <a:off x="28931" y="688979"/>
        <a:ext cx="1405576" cy="822865"/>
      </dsp:txXfrm>
    </dsp:sp>
    <dsp:sp modelId="{CA90086E-1830-4120-BB12-1AD7959145D7}">
      <dsp:nvSpPr>
        <dsp:cNvPr id="0" name=""/>
        <dsp:cNvSpPr/>
      </dsp:nvSpPr>
      <dsp:spPr>
        <a:xfrm>
          <a:off x="1588304" y="919771"/>
          <a:ext cx="308836" cy="36128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1588304" y="992027"/>
        <a:ext cx="216185" cy="216768"/>
      </dsp:txXfrm>
    </dsp:sp>
    <dsp:sp modelId="{E29EB288-37A7-4A15-B659-535DE331623E}">
      <dsp:nvSpPr>
        <dsp:cNvPr id="0" name=""/>
        <dsp:cNvSpPr/>
      </dsp:nvSpPr>
      <dsp:spPr>
        <a:xfrm>
          <a:off x="2042818" y="663379"/>
          <a:ext cx="1456776" cy="8740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Especificaciones técnicas</a:t>
          </a:r>
          <a:endParaRPr lang="es-EC" sz="1500" kern="1200" dirty="0"/>
        </a:p>
      </dsp:txBody>
      <dsp:txXfrm>
        <a:off x="2068418" y="688979"/>
        <a:ext cx="1405576" cy="822865"/>
      </dsp:txXfrm>
    </dsp:sp>
    <dsp:sp modelId="{99D3B826-57D9-414F-BD3A-326112EFF957}">
      <dsp:nvSpPr>
        <dsp:cNvPr id="0" name=""/>
        <dsp:cNvSpPr/>
      </dsp:nvSpPr>
      <dsp:spPr>
        <a:xfrm>
          <a:off x="3627791" y="919771"/>
          <a:ext cx="308836" cy="36128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3627791" y="992027"/>
        <a:ext cx="216185" cy="216768"/>
      </dsp:txXfrm>
    </dsp:sp>
    <dsp:sp modelId="{E7823D09-53E3-46D1-8C05-B215F4BDA099}">
      <dsp:nvSpPr>
        <dsp:cNvPr id="0" name=""/>
        <dsp:cNvSpPr/>
      </dsp:nvSpPr>
      <dsp:spPr>
        <a:xfrm>
          <a:off x="4082305" y="663379"/>
          <a:ext cx="1456776" cy="8740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Matriz QFD</a:t>
          </a:r>
          <a:endParaRPr lang="es-EC" sz="1500" kern="1200" dirty="0"/>
        </a:p>
      </dsp:txBody>
      <dsp:txXfrm>
        <a:off x="4107905" y="688979"/>
        <a:ext cx="1405576" cy="822865"/>
      </dsp:txXfrm>
    </dsp:sp>
    <dsp:sp modelId="{C84AFB9B-B246-4A88-848C-5A5044AB41DC}">
      <dsp:nvSpPr>
        <dsp:cNvPr id="0" name=""/>
        <dsp:cNvSpPr/>
      </dsp:nvSpPr>
      <dsp:spPr>
        <a:xfrm>
          <a:off x="5667277" y="919771"/>
          <a:ext cx="308836" cy="36128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5667277" y="992027"/>
        <a:ext cx="216185" cy="216768"/>
      </dsp:txXfrm>
    </dsp:sp>
    <dsp:sp modelId="{FCC4731D-A471-400D-B223-5A7D352C816F}">
      <dsp:nvSpPr>
        <dsp:cNvPr id="0" name=""/>
        <dsp:cNvSpPr/>
      </dsp:nvSpPr>
      <dsp:spPr>
        <a:xfrm>
          <a:off x="6121791" y="663379"/>
          <a:ext cx="1456776" cy="8740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Caracterización del elemento principal</a:t>
          </a:r>
          <a:endParaRPr lang="es-EC" sz="1500" kern="1200" dirty="0"/>
        </a:p>
      </dsp:txBody>
      <dsp:txXfrm>
        <a:off x="6147391" y="688979"/>
        <a:ext cx="1405576" cy="822865"/>
      </dsp:txXfrm>
    </dsp:sp>
    <dsp:sp modelId="{BB03E473-5444-4623-9C44-BC6AB90CF773}">
      <dsp:nvSpPr>
        <dsp:cNvPr id="0" name=""/>
        <dsp:cNvSpPr/>
      </dsp:nvSpPr>
      <dsp:spPr>
        <a:xfrm rot="5400000">
          <a:off x="6695761" y="1639419"/>
          <a:ext cx="308836" cy="36128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6741796" y="1665641"/>
        <a:ext cx="216768" cy="216185"/>
      </dsp:txXfrm>
    </dsp:sp>
    <dsp:sp modelId="{F6836CD7-8079-400A-8CA2-5BB3652656D6}">
      <dsp:nvSpPr>
        <dsp:cNvPr id="0" name=""/>
        <dsp:cNvSpPr/>
      </dsp:nvSpPr>
      <dsp:spPr>
        <a:xfrm>
          <a:off x="6121791" y="2120155"/>
          <a:ext cx="1456776" cy="8740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Identificación de sistemas</a:t>
          </a:r>
          <a:endParaRPr lang="es-EC" sz="1500" kern="1200" dirty="0"/>
        </a:p>
      </dsp:txBody>
      <dsp:txXfrm>
        <a:off x="6147391" y="2145755"/>
        <a:ext cx="1405576" cy="822865"/>
      </dsp:txXfrm>
    </dsp:sp>
    <dsp:sp modelId="{C0F8D57D-02DF-4289-99F3-38152CE4EA5A}">
      <dsp:nvSpPr>
        <dsp:cNvPr id="0" name=""/>
        <dsp:cNvSpPr/>
      </dsp:nvSpPr>
      <dsp:spPr>
        <a:xfrm rot="10800000">
          <a:off x="5684759" y="2376547"/>
          <a:ext cx="308836" cy="36128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5777410" y="2448803"/>
        <a:ext cx="216185" cy="216768"/>
      </dsp:txXfrm>
    </dsp:sp>
    <dsp:sp modelId="{19F9506D-EC37-4EBD-BACE-D978FFC9278B}">
      <dsp:nvSpPr>
        <dsp:cNvPr id="0" name=""/>
        <dsp:cNvSpPr/>
      </dsp:nvSpPr>
      <dsp:spPr>
        <a:xfrm>
          <a:off x="4082305" y="2120155"/>
          <a:ext cx="1456776" cy="8740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Diseño de los componentes de cada sistema</a:t>
          </a:r>
          <a:endParaRPr lang="es-EC" sz="1500" kern="1200" dirty="0"/>
        </a:p>
      </dsp:txBody>
      <dsp:txXfrm>
        <a:off x="4107905" y="2145755"/>
        <a:ext cx="1405576" cy="822865"/>
      </dsp:txXfrm>
    </dsp:sp>
    <dsp:sp modelId="{82EC3A78-8177-446C-BD99-D0F46606946C}">
      <dsp:nvSpPr>
        <dsp:cNvPr id="0" name=""/>
        <dsp:cNvSpPr/>
      </dsp:nvSpPr>
      <dsp:spPr>
        <a:xfrm rot="10800000">
          <a:off x="3645272" y="2376547"/>
          <a:ext cx="308836" cy="36128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3737923" y="2448803"/>
        <a:ext cx="216185" cy="216768"/>
      </dsp:txXfrm>
    </dsp:sp>
    <dsp:sp modelId="{A4B336ED-F695-4634-8921-E9B0DAE82D1E}">
      <dsp:nvSpPr>
        <dsp:cNvPr id="0" name=""/>
        <dsp:cNvSpPr/>
      </dsp:nvSpPr>
      <dsp:spPr>
        <a:xfrm>
          <a:off x="2042818" y="2120155"/>
          <a:ext cx="1456776" cy="8740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Resultado</a:t>
          </a:r>
          <a:endParaRPr lang="es-EC" sz="1500" kern="1200" dirty="0"/>
        </a:p>
      </dsp:txBody>
      <dsp:txXfrm>
        <a:off x="2068418" y="2145755"/>
        <a:ext cx="1405576" cy="822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7E199-612C-4E39-A5C0-760F7A977A7B}">
      <dsp:nvSpPr>
        <dsp:cNvPr id="0" name=""/>
        <dsp:cNvSpPr/>
      </dsp:nvSpPr>
      <dsp:spPr>
        <a:xfrm>
          <a:off x="3943759" y="2224588"/>
          <a:ext cx="358303" cy="770352"/>
        </a:xfrm>
        <a:custGeom>
          <a:avLst/>
          <a:gdLst/>
          <a:ahLst/>
          <a:cxnLst/>
          <a:rect l="0" t="0" r="0" b="0"/>
          <a:pathLst>
            <a:path>
              <a:moveTo>
                <a:pt x="0" y="0"/>
              </a:moveTo>
              <a:lnTo>
                <a:pt x="179151" y="0"/>
              </a:lnTo>
              <a:lnTo>
                <a:pt x="179151" y="770352"/>
              </a:lnTo>
              <a:lnTo>
                <a:pt x="358303" y="7703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369018-230D-412C-A95C-BB232EE823BE}">
      <dsp:nvSpPr>
        <dsp:cNvPr id="0" name=""/>
        <dsp:cNvSpPr/>
      </dsp:nvSpPr>
      <dsp:spPr>
        <a:xfrm>
          <a:off x="3943759" y="2178868"/>
          <a:ext cx="358303" cy="91440"/>
        </a:xfrm>
        <a:custGeom>
          <a:avLst/>
          <a:gdLst/>
          <a:ahLst/>
          <a:cxnLst/>
          <a:rect l="0" t="0" r="0" b="0"/>
          <a:pathLst>
            <a:path>
              <a:moveTo>
                <a:pt x="0" y="45720"/>
              </a:moveTo>
              <a:lnTo>
                <a:pt x="35830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AEEB43-777F-4463-83E6-639E49152BF0}">
      <dsp:nvSpPr>
        <dsp:cNvPr id="0" name=""/>
        <dsp:cNvSpPr/>
      </dsp:nvSpPr>
      <dsp:spPr>
        <a:xfrm>
          <a:off x="3943759" y="1454235"/>
          <a:ext cx="358303" cy="770352"/>
        </a:xfrm>
        <a:custGeom>
          <a:avLst/>
          <a:gdLst/>
          <a:ahLst/>
          <a:cxnLst/>
          <a:rect l="0" t="0" r="0" b="0"/>
          <a:pathLst>
            <a:path>
              <a:moveTo>
                <a:pt x="0" y="770352"/>
              </a:moveTo>
              <a:lnTo>
                <a:pt x="179151" y="770352"/>
              </a:lnTo>
              <a:lnTo>
                <a:pt x="179151" y="0"/>
              </a:lnTo>
              <a:lnTo>
                <a:pt x="35830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AB7CCC-20CE-4546-BE92-2E0351AD1F56}">
      <dsp:nvSpPr>
        <dsp:cNvPr id="0" name=""/>
        <dsp:cNvSpPr/>
      </dsp:nvSpPr>
      <dsp:spPr>
        <a:xfrm>
          <a:off x="1793937" y="1839411"/>
          <a:ext cx="358303" cy="385176"/>
        </a:xfrm>
        <a:custGeom>
          <a:avLst/>
          <a:gdLst/>
          <a:ahLst/>
          <a:cxnLst/>
          <a:rect l="0" t="0" r="0" b="0"/>
          <a:pathLst>
            <a:path>
              <a:moveTo>
                <a:pt x="0" y="0"/>
              </a:moveTo>
              <a:lnTo>
                <a:pt x="179151" y="0"/>
              </a:lnTo>
              <a:lnTo>
                <a:pt x="179151" y="385176"/>
              </a:lnTo>
              <a:lnTo>
                <a:pt x="358303" y="385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F42D17-05BB-4170-AE4B-EB655D49766F}">
      <dsp:nvSpPr>
        <dsp:cNvPr id="0" name=""/>
        <dsp:cNvSpPr/>
      </dsp:nvSpPr>
      <dsp:spPr>
        <a:xfrm>
          <a:off x="1793937" y="1454235"/>
          <a:ext cx="358303" cy="385176"/>
        </a:xfrm>
        <a:custGeom>
          <a:avLst/>
          <a:gdLst/>
          <a:ahLst/>
          <a:cxnLst/>
          <a:rect l="0" t="0" r="0" b="0"/>
          <a:pathLst>
            <a:path>
              <a:moveTo>
                <a:pt x="0" y="385176"/>
              </a:moveTo>
              <a:lnTo>
                <a:pt x="179151" y="385176"/>
              </a:lnTo>
              <a:lnTo>
                <a:pt x="179151" y="0"/>
              </a:lnTo>
              <a:lnTo>
                <a:pt x="35830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919A26-5614-4294-A7AD-66B177EFC440}">
      <dsp:nvSpPr>
        <dsp:cNvPr id="0" name=""/>
        <dsp:cNvSpPr/>
      </dsp:nvSpPr>
      <dsp:spPr>
        <a:xfrm>
          <a:off x="2418" y="795852"/>
          <a:ext cx="1791518" cy="546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Motor a combustión</a:t>
          </a:r>
          <a:endParaRPr lang="es-EC" sz="1800" kern="1200" dirty="0"/>
        </a:p>
      </dsp:txBody>
      <dsp:txXfrm>
        <a:off x="2418" y="795852"/>
        <a:ext cx="1791518" cy="546413"/>
      </dsp:txXfrm>
    </dsp:sp>
    <dsp:sp modelId="{CC8AE050-A2B2-4BAC-B962-97A5E9411CE0}">
      <dsp:nvSpPr>
        <dsp:cNvPr id="0" name=""/>
        <dsp:cNvSpPr/>
      </dsp:nvSpPr>
      <dsp:spPr>
        <a:xfrm>
          <a:off x="2418" y="1566205"/>
          <a:ext cx="1791518" cy="546413"/>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Motor eléctrico</a:t>
          </a:r>
          <a:endParaRPr lang="es-EC" sz="1800" kern="1200" dirty="0"/>
        </a:p>
      </dsp:txBody>
      <dsp:txXfrm>
        <a:off x="2418" y="1566205"/>
        <a:ext cx="1791518" cy="546413"/>
      </dsp:txXfrm>
    </dsp:sp>
    <dsp:sp modelId="{B4E9A1D3-3270-45A7-B55C-996605009DFD}">
      <dsp:nvSpPr>
        <dsp:cNvPr id="0" name=""/>
        <dsp:cNvSpPr/>
      </dsp:nvSpPr>
      <dsp:spPr>
        <a:xfrm>
          <a:off x="2152240" y="1181028"/>
          <a:ext cx="1791518" cy="546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Motor AC</a:t>
          </a:r>
          <a:endParaRPr lang="es-EC" sz="1800" kern="1200" dirty="0"/>
        </a:p>
      </dsp:txBody>
      <dsp:txXfrm>
        <a:off x="2152240" y="1181028"/>
        <a:ext cx="1791518" cy="546413"/>
      </dsp:txXfrm>
    </dsp:sp>
    <dsp:sp modelId="{8979E5B1-96D3-4F83-A3F7-617A262DAAC5}">
      <dsp:nvSpPr>
        <dsp:cNvPr id="0" name=""/>
        <dsp:cNvSpPr/>
      </dsp:nvSpPr>
      <dsp:spPr>
        <a:xfrm>
          <a:off x="2152240" y="1951381"/>
          <a:ext cx="1791518" cy="546413"/>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Motor DC</a:t>
          </a:r>
          <a:endParaRPr lang="es-EC" sz="1800" kern="1200" dirty="0"/>
        </a:p>
      </dsp:txBody>
      <dsp:txXfrm>
        <a:off x="2152240" y="1951381"/>
        <a:ext cx="1791518" cy="546413"/>
      </dsp:txXfrm>
    </dsp:sp>
    <dsp:sp modelId="{983EAFAA-93DE-496B-98AA-2E51635241EB}">
      <dsp:nvSpPr>
        <dsp:cNvPr id="0" name=""/>
        <dsp:cNvSpPr/>
      </dsp:nvSpPr>
      <dsp:spPr>
        <a:xfrm>
          <a:off x="4302062" y="1181028"/>
          <a:ext cx="1791518" cy="546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Motor a pasos</a:t>
          </a:r>
          <a:endParaRPr lang="es-EC" sz="1800" kern="1200" dirty="0"/>
        </a:p>
      </dsp:txBody>
      <dsp:txXfrm>
        <a:off x="4302062" y="1181028"/>
        <a:ext cx="1791518" cy="546413"/>
      </dsp:txXfrm>
    </dsp:sp>
    <dsp:sp modelId="{DC34C714-A6E9-4867-8C9F-3AF2A3C276BB}">
      <dsp:nvSpPr>
        <dsp:cNvPr id="0" name=""/>
        <dsp:cNvSpPr/>
      </dsp:nvSpPr>
      <dsp:spPr>
        <a:xfrm>
          <a:off x="4302062" y="1951381"/>
          <a:ext cx="1791518" cy="5464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Servomotor</a:t>
          </a:r>
          <a:endParaRPr lang="es-EC" sz="1800" kern="1200" dirty="0"/>
        </a:p>
      </dsp:txBody>
      <dsp:txXfrm>
        <a:off x="4302062" y="1951381"/>
        <a:ext cx="1791518" cy="546413"/>
      </dsp:txXfrm>
    </dsp:sp>
    <dsp:sp modelId="{2FA168CB-7BD2-48B0-ABD7-7B545EF8A3CB}">
      <dsp:nvSpPr>
        <dsp:cNvPr id="0" name=""/>
        <dsp:cNvSpPr/>
      </dsp:nvSpPr>
      <dsp:spPr>
        <a:xfrm>
          <a:off x="4302062" y="2721734"/>
          <a:ext cx="1791518" cy="546413"/>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Motor DC con escobillas</a:t>
          </a:r>
          <a:endParaRPr lang="es-EC" sz="1800" kern="1200" dirty="0"/>
        </a:p>
      </dsp:txBody>
      <dsp:txXfrm>
        <a:off x="4302062" y="2721734"/>
        <a:ext cx="1791518" cy="54641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6CCFD68-605A-4920-B426-1E0F0E6E1A3D}" type="datetimeFigureOut">
              <a:rPr lang="es-ES"/>
              <a:pPr>
                <a:defRPr/>
              </a:pPr>
              <a:t>22/05/2013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C54150B-FCDE-4F2E-9DD7-31FA2622F03B}" type="slidenum">
              <a:rPr lang="en-US"/>
              <a:pPr>
                <a:defRPr/>
              </a:pPr>
              <a:t>‹Nº›</a:t>
            </a:fld>
            <a:endParaRPr lang="en-US"/>
          </a:p>
        </p:txBody>
      </p:sp>
    </p:spTree>
    <p:extLst>
      <p:ext uri="{BB962C8B-B14F-4D97-AF65-F5344CB8AC3E}">
        <p14:creationId xmlns:p14="http://schemas.microsoft.com/office/powerpoint/2010/main" val="3634251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continuación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8F4057-4838-4C53-A988-0E0272EBE9DB}" type="slidenum">
              <a:rPr lang="es-EC" smtClean="0"/>
              <a:pPr fontAlgn="base">
                <a:spcBef>
                  <a:spcPct val="0"/>
                </a:spcBef>
                <a:spcAft>
                  <a:spcPct val="0"/>
                </a:spcAft>
                <a:defRPr/>
              </a:pPr>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5734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67657CF-2F7A-4125-A80C-91E8DD4B8847}" type="slidenum">
              <a:rPr lang="es-EC" sz="1200">
                <a:latin typeface="Calibri" pitchFamily="34" charset="0"/>
              </a:rPr>
              <a:pPr algn="r" eaLnBrk="1" hangingPunct="1"/>
              <a:t>10</a:t>
            </a:fld>
            <a:endParaRPr lang="es-EC"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5837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B9E6AFF-1C47-4DAB-A153-88F8FDA74EBA}" type="slidenum">
              <a:rPr lang="es-EC" sz="1200">
                <a:latin typeface="Calibri" pitchFamily="34" charset="0"/>
              </a:rPr>
              <a:pPr algn="r" eaLnBrk="1" hangingPunct="1"/>
              <a:t>11</a:t>
            </a:fld>
            <a:endParaRPr lang="es-EC"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593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F992F48-FDD5-41CE-ADAB-711BCC6D945A}" type="slidenum">
              <a:rPr lang="es-EC" sz="1200">
                <a:latin typeface="Calibri" pitchFamily="34" charset="0"/>
              </a:rPr>
              <a:pPr algn="r" eaLnBrk="1" hangingPunct="1"/>
              <a:t>12</a:t>
            </a:fld>
            <a:endParaRPr lang="es-EC"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04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45A6104-CA9E-4820-A2F6-D97F6E2F2628}" type="slidenum">
              <a:rPr lang="es-EC" sz="1200">
                <a:latin typeface="Calibri" pitchFamily="34" charset="0"/>
              </a:rPr>
              <a:pPr algn="r" eaLnBrk="1" hangingPunct="1"/>
              <a:t>13</a:t>
            </a:fld>
            <a:endParaRPr lang="es-EC"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14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827109E-2EB5-4D9C-ADB4-82B747739021}" type="slidenum">
              <a:rPr lang="es-EC" sz="1200">
                <a:latin typeface="Calibri" pitchFamily="34" charset="0"/>
              </a:rPr>
              <a:pPr algn="r" eaLnBrk="1" hangingPunct="1"/>
              <a:t>14</a:t>
            </a:fld>
            <a:endParaRPr lang="es-EC"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24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7869B5A-348E-4B12-9F67-6209F552BD8C}" type="slidenum">
              <a:rPr lang="es-EC" sz="1200">
                <a:latin typeface="Calibri" pitchFamily="34" charset="0"/>
              </a:rPr>
              <a:pPr algn="r" eaLnBrk="1" hangingPunct="1"/>
              <a:t>15</a:t>
            </a:fld>
            <a:endParaRPr lang="es-EC"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34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104CF4-64A9-4DC2-AEFB-FF55F27AF606}" type="slidenum">
              <a:rPr lang="es-EC" sz="1200">
                <a:latin typeface="Calibri" pitchFamily="34" charset="0"/>
              </a:rPr>
              <a:pPr algn="r" eaLnBrk="1" hangingPunct="1"/>
              <a:t>16</a:t>
            </a:fld>
            <a:endParaRPr lang="es-EC"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451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4F1CAD6-4C89-4E6D-93E9-87F27ECC2592}" type="slidenum">
              <a:rPr lang="es-EC" sz="1200">
                <a:latin typeface="Calibri" pitchFamily="34" charset="0"/>
              </a:rPr>
              <a:pPr algn="r" eaLnBrk="1" hangingPunct="1"/>
              <a:t>17</a:t>
            </a:fld>
            <a:endParaRPr lang="es-EC"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18</a:t>
            </a:fld>
            <a:endParaRPr lang="es-EC"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19</a:t>
            </a:fld>
            <a:endParaRPr lang="es-EC"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EE5A9E-4409-4677-93CB-9E6100D5AA52}" type="slidenum">
              <a:rPr lang="es-EC" smtClean="0"/>
              <a:pPr fontAlgn="base">
                <a:spcBef>
                  <a:spcPct val="0"/>
                </a:spcBef>
                <a:spcAft>
                  <a:spcPct val="0"/>
                </a:spcAft>
                <a:defRPr/>
              </a:pPr>
              <a:t>2</a:t>
            </a:fld>
            <a:endParaRPr lang="es-EC"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20</a:t>
            </a:fld>
            <a:endParaRPr lang="es-EC"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21</a:t>
            </a:fld>
            <a:endParaRPr lang="es-EC"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22</a:t>
            </a:fld>
            <a:endParaRPr lang="es-EC"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23</a:t>
            </a:fld>
            <a:endParaRPr lang="es-EC"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65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7E7938D-D790-4E4A-B6B5-A4A88BE9513E}" type="slidenum">
              <a:rPr lang="es-EC" sz="1200">
                <a:latin typeface="Calibri" pitchFamily="34" charset="0"/>
              </a:rPr>
              <a:pPr algn="r" eaLnBrk="1" hangingPunct="1"/>
              <a:t>24</a:t>
            </a:fld>
            <a:endParaRPr lang="es-EC"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25</a:t>
            </a:fld>
            <a:endParaRPr lang="es-EC"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26</a:t>
            </a:fld>
            <a:endParaRPr lang="es-EC"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27</a:t>
            </a:fld>
            <a:endParaRPr lang="es-EC"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758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8AE1804-883D-4DBC-B206-9A727601CA7B}" type="slidenum">
              <a:rPr lang="es-EC" sz="1200">
                <a:latin typeface="Calibri" pitchFamily="34" charset="0"/>
              </a:rPr>
              <a:pPr algn="r" eaLnBrk="1" hangingPunct="1"/>
              <a:t>28</a:t>
            </a:fld>
            <a:endParaRPr lang="es-EC"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29</a:t>
            </a:fld>
            <a:endParaRPr lang="es-EC"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3</a:t>
            </a:fld>
            <a:endParaRPr lang="es-EC"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30</a:t>
            </a:fld>
            <a:endParaRPr lang="es-EC"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31</a:t>
            </a:fld>
            <a:endParaRPr lang="es-EC"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86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19DF139-FAD5-4EA8-9EB1-6AF690AFA260}" type="slidenum">
              <a:rPr lang="es-EC" sz="1200">
                <a:latin typeface="Calibri" pitchFamily="34" charset="0"/>
              </a:rPr>
              <a:pPr algn="r" eaLnBrk="1" hangingPunct="1"/>
              <a:t>32</a:t>
            </a:fld>
            <a:endParaRPr lang="es-EC"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33</a:t>
            </a:fld>
            <a:endParaRPr lang="es-EC" sz="120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34</a:t>
            </a:fld>
            <a:endParaRPr lang="es-EC"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655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DFA144-B53D-45F9-9EE6-402B348287A8}" type="slidenum">
              <a:rPr lang="es-EC" sz="1200">
                <a:latin typeface="Calibri" pitchFamily="34" charset="0"/>
              </a:rPr>
              <a:pPr algn="r" eaLnBrk="1" hangingPunct="1"/>
              <a:t>35</a:t>
            </a:fld>
            <a:endParaRPr lang="es-EC"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066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EBC4A9B-E516-4820-A910-6A7C5BC55805}" type="slidenum">
              <a:rPr lang="es-EC" sz="1200">
                <a:latin typeface="Calibri" pitchFamily="34" charset="0"/>
              </a:rPr>
              <a:pPr algn="r" eaLnBrk="1" hangingPunct="1"/>
              <a:t>36</a:t>
            </a:fld>
            <a:endParaRPr lang="es-EC"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066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EBC4A9B-E516-4820-A910-6A7C5BC55805}" type="slidenum">
              <a:rPr lang="es-EC" sz="1200">
                <a:latin typeface="Calibri" pitchFamily="34" charset="0"/>
              </a:rPr>
              <a:pPr algn="r" eaLnBrk="1" hangingPunct="1"/>
              <a:t>37</a:t>
            </a:fld>
            <a:endParaRPr lang="es-EC"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16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DA2842D-24DF-41E5-8BF7-5EF015FA4865}" type="slidenum">
              <a:rPr lang="es-EC" sz="1200">
                <a:latin typeface="Calibri" pitchFamily="34" charset="0"/>
              </a:rPr>
              <a:pPr algn="r" eaLnBrk="1" hangingPunct="1"/>
              <a:t>38</a:t>
            </a:fld>
            <a:endParaRPr lang="es-EC"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270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B3672EF-B613-473B-874E-03719328E85A}" type="slidenum">
              <a:rPr lang="es-EC" sz="1200">
                <a:latin typeface="Calibri" pitchFamily="34" charset="0"/>
              </a:rPr>
              <a:pPr algn="r" eaLnBrk="1" hangingPunct="1"/>
              <a:t>39</a:t>
            </a:fld>
            <a:endParaRPr lang="es-EC"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222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F2C0843-1CC9-4E1C-85DA-400B5BA53AD0}" type="slidenum">
              <a:rPr lang="es-EC" sz="1200">
                <a:latin typeface="Calibri" pitchFamily="34" charset="0"/>
              </a:rPr>
              <a:pPr algn="r" eaLnBrk="1" hangingPunct="1"/>
              <a:t>4</a:t>
            </a:fld>
            <a:endParaRPr lang="es-EC" sz="12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373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9D42A74-F3A8-4A4B-A3B1-D1FA7E0DCD81}" type="slidenum">
              <a:rPr lang="es-EC" sz="1200">
                <a:latin typeface="Calibri" pitchFamily="34" charset="0"/>
              </a:rPr>
              <a:pPr algn="r" eaLnBrk="1" hangingPunct="1"/>
              <a:t>40</a:t>
            </a:fld>
            <a:endParaRPr lang="es-EC"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475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656A761-5CAA-4036-A0AB-55FAC1385A82}" type="slidenum">
              <a:rPr lang="es-EC" sz="1200">
                <a:latin typeface="Calibri" pitchFamily="34" charset="0"/>
              </a:rPr>
              <a:pPr algn="r" eaLnBrk="1" hangingPunct="1"/>
              <a:t>41</a:t>
            </a:fld>
            <a:endParaRPr lang="es-EC" sz="120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578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49D3B94-FCB9-43F9-A908-3641A36F5E0A}" type="slidenum">
              <a:rPr lang="es-EC" sz="1200">
                <a:latin typeface="Calibri" pitchFamily="34" charset="0"/>
              </a:rPr>
              <a:pPr algn="r" eaLnBrk="1" hangingPunct="1"/>
              <a:t>42</a:t>
            </a:fld>
            <a:endParaRPr lang="es-EC" sz="120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578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49D3B94-FCB9-43F9-A908-3641A36F5E0A}" type="slidenum">
              <a:rPr lang="es-EC" sz="1200">
                <a:latin typeface="Calibri" pitchFamily="34" charset="0"/>
              </a:rPr>
              <a:pPr algn="r" eaLnBrk="1" hangingPunct="1"/>
              <a:t>43</a:t>
            </a:fld>
            <a:endParaRPr lang="es-EC"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68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47737F8-CF72-4DF7-B4E6-F0D2F38D26B2}" type="slidenum">
              <a:rPr lang="es-EC" sz="1200">
                <a:latin typeface="Calibri" pitchFamily="34" charset="0"/>
              </a:rPr>
              <a:pPr algn="r" eaLnBrk="1" hangingPunct="1"/>
              <a:t>44</a:t>
            </a:fld>
            <a:endParaRPr lang="es-EC" sz="120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68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47737F8-CF72-4DF7-B4E6-F0D2F38D26B2}" type="slidenum">
              <a:rPr lang="es-EC" sz="1200">
                <a:latin typeface="Calibri" pitchFamily="34" charset="0"/>
              </a:rPr>
              <a:pPr algn="r" eaLnBrk="1" hangingPunct="1"/>
              <a:t>45</a:t>
            </a:fld>
            <a:endParaRPr lang="es-EC" sz="120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782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1FAF9A0-E4C0-45A5-A2E9-5D72255F4BCA}" type="slidenum">
              <a:rPr lang="es-EC" sz="1200">
                <a:latin typeface="Calibri" pitchFamily="34" charset="0"/>
              </a:rPr>
              <a:pPr algn="r" eaLnBrk="1" hangingPunct="1"/>
              <a:t>46</a:t>
            </a:fld>
            <a:endParaRPr lang="es-EC" sz="120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885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8E59C5B-A292-408F-ADED-4A8764F992B9}" type="slidenum">
              <a:rPr lang="es-EC" sz="1200">
                <a:latin typeface="Calibri" pitchFamily="34" charset="0"/>
              </a:rPr>
              <a:pPr algn="r" eaLnBrk="1" hangingPunct="1"/>
              <a:t>47</a:t>
            </a:fld>
            <a:endParaRPr lang="es-EC" sz="120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987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D7E6B04-41BB-4C6C-A342-00131AFA5534}" type="slidenum">
              <a:rPr lang="es-EC" sz="1200">
                <a:latin typeface="Calibri" pitchFamily="34" charset="0"/>
              </a:rPr>
              <a:pPr algn="r" eaLnBrk="1" hangingPunct="1"/>
              <a:t>48</a:t>
            </a:fld>
            <a:endParaRPr lang="es-EC" sz="120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090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F3EFEE-515C-4BA6-BBF2-8483B8C0B8F2}" type="slidenum">
              <a:rPr lang="es-EC" sz="1200">
                <a:latin typeface="Calibri" pitchFamily="34" charset="0"/>
              </a:rPr>
              <a:pPr algn="r" eaLnBrk="1" hangingPunct="1"/>
              <a:t>49</a:t>
            </a:fld>
            <a:endParaRPr lang="es-EC"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325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652DC4F-74A5-47D3-842C-AE5E3D604FFE}" type="slidenum">
              <a:rPr lang="es-EC" sz="1200">
                <a:latin typeface="Calibri" pitchFamily="34" charset="0"/>
              </a:rPr>
              <a:pPr algn="r" eaLnBrk="1" hangingPunct="1"/>
              <a:t>5</a:t>
            </a:fld>
            <a:endParaRPr lang="es-EC" sz="120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192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1EBB60A-0E6C-488B-8E2A-3FE8EBB3EB99}" type="slidenum">
              <a:rPr lang="es-EC" sz="1200">
                <a:latin typeface="Calibri" pitchFamily="34" charset="0"/>
              </a:rPr>
              <a:pPr algn="r" eaLnBrk="1" hangingPunct="1"/>
              <a:t>50</a:t>
            </a:fld>
            <a:endParaRPr lang="es-EC" sz="120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294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522DB90-2BE8-4D4E-9D69-4792E161BFFC}" type="slidenum">
              <a:rPr lang="es-EC" sz="1200">
                <a:latin typeface="Calibri" pitchFamily="34" charset="0"/>
              </a:rPr>
              <a:pPr algn="r" eaLnBrk="1" hangingPunct="1"/>
              <a:t>51</a:t>
            </a:fld>
            <a:endParaRPr lang="es-EC" sz="120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397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7E65B85-6218-4B6A-B5BA-B0606B168F42}" type="slidenum">
              <a:rPr lang="es-EC" sz="1200">
                <a:latin typeface="Calibri" pitchFamily="34" charset="0"/>
              </a:rPr>
              <a:pPr algn="r" eaLnBrk="1" hangingPunct="1"/>
              <a:t>52</a:t>
            </a:fld>
            <a:endParaRPr lang="es-EC" sz="120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499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5BA6EF0-E076-4457-9CDA-C0B1469DE676}" type="slidenum">
              <a:rPr lang="es-EC" sz="1200">
                <a:latin typeface="Calibri" pitchFamily="34" charset="0"/>
              </a:rPr>
              <a:pPr algn="r" eaLnBrk="1" hangingPunct="1"/>
              <a:t>53</a:t>
            </a:fld>
            <a:endParaRPr lang="es-EC" sz="120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860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C5F03FC-1A0F-4AEF-86DC-D901C2F1F0D4}" type="slidenum">
              <a:rPr lang="es-EC" sz="1200">
                <a:latin typeface="Calibri" pitchFamily="34" charset="0"/>
              </a:rPr>
              <a:pPr algn="r" eaLnBrk="1" hangingPunct="1"/>
              <a:t>54</a:t>
            </a:fld>
            <a:endParaRPr lang="es-EC" sz="120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70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4D44D62-8701-4815-B3FF-B88235703633}" type="slidenum">
              <a:rPr lang="es-EC" sz="1200">
                <a:latin typeface="Calibri" pitchFamily="34" charset="0"/>
              </a:rPr>
              <a:pPr algn="r" eaLnBrk="1" hangingPunct="1"/>
              <a:t>55</a:t>
            </a:fld>
            <a:endParaRPr lang="es-EC" sz="120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806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7025344-79EE-4711-A16F-779B19716D07}" type="slidenum">
              <a:rPr lang="es-EC" sz="1200">
                <a:latin typeface="Calibri" pitchFamily="34" charset="0"/>
              </a:rPr>
              <a:pPr algn="r" eaLnBrk="1" hangingPunct="1"/>
              <a:t>56</a:t>
            </a:fld>
            <a:endParaRPr lang="es-EC" sz="120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8909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045E139-348C-4CE8-8F0E-583F537A997D}" type="slidenum">
              <a:rPr lang="es-EC" sz="1200">
                <a:latin typeface="Calibri" pitchFamily="34" charset="0"/>
              </a:rPr>
              <a:pPr algn="r" eaLnBrk="1" hangingPunct="1"/>
              <a:t>57</a:t>
            </a:fld>
            <a:endParaRPr lang="es-EC" sz="120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768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47737F8-CF72-4DF7-B4E6-F0D2F38D26B2}" type="slidenum">
              <a:rPr lang="es-EC" sz="1200">
                <a:latin typeface="Calibri" pitchFamily="34" charset="0"/>
              </a:rPr>
              <a:pPr algn="r" eaLnBrk="1" hangingPunct="1"/>
              <a:t>58</a:t>
            </a:fld>
            <a:endParaRPr lang="es-EC" sz="120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011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48C995C-2C04-46DC-A62A-84CC4F86DF3B}" type="slidenum">
              <a:rPr lang="es-EC" sz="1200">
                <a:latin typeface="Calibri" pitchFamily="34" charset="0"/>
              </a:rPr>
              <a:pPr algn="r" eaLnBrk="1" hangingPunct="1"/>
              <a:t>59</a:t>
            </a:fld>
            <a:endParaRPr lang="es-EC"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427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96D7FC2-9524-4F72-BE1D-6569B90CCB18}" type="slidenum">
              <a:rPr lang="es-EC" sz="1200">
                <a:latin typeface="Calibri" pitchFamily="34" charset="0"/>
              </a:rPr>
              <a:pPr algn="r" eaLnBrk="1" hangingPunct="1"/>
              <a:t>6</a:t>
            </a:fld>
            <a:endParaRPr lang="es-EC" sz="120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114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D74CA5C-FA4E-48E6-9804-E70246A8CD98}" type="slidenum">
              <a:rPr lang="es-EC" sz="1200">
                <a:latin typeface="Calibri" pitchFamily="34" charset="0"/>
              </a:rPr>
              <a:pPr algn="r" eaLnBrk="1" hangingPunct="1"/>
              <a:t>60</a:t>
            </a:fld>
            <a:endParaRPr lang="es-EC" sz="120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21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C997F09-2E8A-45F2-A0BF-F04199CA7EF4}" type="slidenum">
              <a:rPr lang="es-EC" sz="1200">
                <a:latin typeface="Calibri" pitchFamily="34" charset="0"/>
              </a:rPr>
              <a:pPr algn="r" eaLnBrk="1" hangingPunct="1"/>
              <a:t>61</a:t>
            </a:fld>
            <a:endParaRPr lang="es-EC" sz="120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216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C997F09-2E8A-45F2-A0BF-F04199CA7EF4}" type="slidenum">
              <a:rPr lang="es-EC" sz="1200">
                <a:latin typeface="Calibri" pitchFamily="34" charset="0"/>
              </a:rPr>
              <a:pPr algn="r" eaLnBrk="1" hangingPunct="1"/>
              <a:t>62</a:t>
            </a:fld>
            <a:endParaRPr lang="es-EC" sz="120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318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E323B9-45C4-4963-8843-4A12812730A3}" type="slidenum">
              <a:rPr lang="es-EC" sz="1200">
                <a:latin typeface="Calibri" pitchFamily="34" charset="0"/>
              </a:rPr>
              <a:pPr algn="r" eaLnBrk="1" hangingPunct="1"/>
              <a:t>63</a:t>
            </a:fld>
            <a:endParaRPr lang="es-EC" sz="120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0C7F9E8-FA11-4744-BE0A-75895891065D}" type="slidenum">
              <a:rPr lang="es-EC" sz="1200">
                <a:latin typeface="Calibri" pitchFamily="34" charset="0"/>
              </a:rPr>
              <a:pPr algn="r" eaLnBrk="1" hangingPunct="1"/>
              <a:t>64</a:t>
            </a:fld>
            <a:endParaRPr lang="es-EC"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530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71900A5-6B64-45D3-A7E5-39ED0461A2EF}" type="slidenum">
              <a:rPr lang="es-EC" sz="1200">
                <a:latin typeface="Calibri" pitchFamily="34" charset="0"/>
              </a:rPr>
              <a:pPr algn="r" eaLnBrk="1" hangingPunct="1"/>
              <a:t>7</a:t>
            </a:fld>
            <a:endParaRPr lang="es-EC"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632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87CC896-0A33-4EE6-B2A2-D97C2430325D}" type="slidenum">
              <a:rPr lang="es-EC" sz="1200">
                <a:latin typeface="Calibri" pitchFamily="34" charset="0"/>
              </a:rPr>
              <a:pPr algn="r" eaLnBrk="1" hangingPunct="1"/>
              <a:t>8</a:t>
            </a:fld>
            <a:endParaRPr lang="es-EC"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632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87CC896-0A33-4EE6-B2A2-D97C2430325D}" type="slidenum">
              <a:rPr lang="es-EC" sz="1200">
                <a:latin typeface="Calibri" pitchFamily="34" charset="0"/>
              </a:rPr>
              <a:pPr algn="r" eaLnBrk="1" hangingPunct="1"/>
              <a:t>9</a:t>
            </a:fld>
            <a:endParaRPr lang="es-EC"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EF840A-F883-4E07-B07D-F9C298C2F143}" type="datetimeFigureOut">
              <a:rPr lang="es-ES"/>
              <a:pPr>
                <a:defRPr/>
              </a:pPr>
              <a:t>22/05/2013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B1C555-3825-4329-83BA-D7BD3FF16BD3}" type="slidenum">
              <a:rPr lang="en-US"/>
              <a:pPr>
                <a:defRPr/>
              </a:pPr>
              <a:t>‹Nº›</a:t>
            </a:fld>
            <a:endParaRPr lang="en-US"/>
          </a:p>
        </p:txBody>
      </p:sp>
    </p:spTree>
    <p:extLst>
      <p:ext uri="{BB962C8B-B14F-4D97-AF65-F5344CB8AC3E}">
        <p14:creationId xmlns:p14="http://schemas.microsoft.com/office/powerpoint/2010/main" val="58247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9BD4F4-F482-4B37-B0E4-A7D8BCBB8749}" type="datetimeFigureOut">
              <a:rPr lang="es-ES"/>
              <a:pPr>
                <a:defRPr/>
              </a:pPr>
              <a:t>22/05/2013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8E0EF8-3254-4438-B1C1-1628438B16D1}" type="slidenum">
              <a:rPr lang="en-US"/>
              <a:pPr>
                <a:defRPr/>
              </a:pPr>
              <a:t>‹Nº›</a:t>
            </a:fld>
            <a:endParaRPr lang="en-US"/>
          </a:p>
        </p:txBody>
      </p:sp>
    </p:spTree>
    <p:extLst>
      <p:ext uri="{BB962C8B-B14F-4D97-AF65-F5344CB8AC3E}">
        <p14:creationId xmlns:p14="http://schemas.microsoft.com/office/powerpoint/2010/main" val="292849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41FBA9-B5B7-425F-8698-0A99913D3BFF}" type="datetimeFigureOut">
              <a:rPr lang="es-ES"/>
              <a:pPr>
                <a:defRPr/>
              </a:pPr>
              <a:t>22/05/2013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53BF27-06F4-4E81-B964-C5F3EAA8574C}" type="slidenum">
              <a:rPr lang="en-US"/>
              <a:pPr>
                <a:defRPr/>
              </a:pPr>
              <a:t>‹Nº›</a:t>
            </a:fld>
            <a:endParaRPr lang="en-US"/>
          </a:p>
        </p:txBody>
      </p:sp>
    </p:spTree>
    <p:extLst>
      <p:ext uri="{BB962C8B-B14F-4D97-AF65-F5344CB8AC3E}">
        <p14:creationId xmlns:p14="http://schemas.microsoft.com/office/powerpoint/2010/main" val="25475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F779B2-CB9F-425F-ABBF-62BC24A27254}" type="datetimeFigureOut">
              <a:rPr lang="es-ES"/>
              <a:pPr>
                <a:defRPr/>
              </a:pPr>
              <a:t>22/05/2013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B1A27-539C-4DC5-8D47-FD8A1C7AFB65}" type="slidenum">
              <a:rPr lang="en-US"/>
              <a:pPr>
                <a:defRPr/>
              </a:pPr>
              <a:t>‹Nº›</a:t>
            </a:fld>
            <a:endParaRPr lang="en-US"/>
          </a:p>
        </p:txBody>
      </p:sp>
    </p:spTree>
    <p:extLst>
      <p:ext uri="{BB962C8B-B14F-4D97-AF65-F5344CB8AC3E}">
        <p14:creationId xmlns:p14="http://schemas.microsoft.com/office/powerpoint/2010/main" val="324619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437827-2122-4D17-9249-E290F4B76AE7}" type="datetimeFigureOut">
              <a:rPr lang="es-ES"/>
              <a:pPr>
                <a:defRPr/>
              </a:pPr>
              <a:t>22/05/2013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FD67F-19C6-4464-A09C-AC98F21B760A}" type="slidenum">
              <a:rPr lang="en-US"/>
              <a:pPr>
                <a:defRPr/>
              </a:pPr>
              <a:t>‹Nº›</a:t>
            </a:fld>
            <a:endParaRPr lang="en-US"/>
          </a:p>
        </p:txBody>
      </p:sp>
    </p:spTree>
    <p:extLst>
      <p:ext uri="{BB962C8B-B14F-4D97-AF65-F5344CB8AC3E}">
        <p14:creationId xmlns:p14="http://schemas.microsoft.com/office/powerpoint/2010/main" val="186414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4349C3-C528-44BF-A601-C09F9BD0E914}" type="datetimeFigureOut">
              <a:rPr lang="es-ES"/>
              <a:pPr>
                <a:defRPr/>
              </a:pPr>
              <a:t>22/05/2013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E79708-9B39-486B-9032-26A05252AA62}" type="slidenum">
              <a:rPr lang="en-US"/>
              <a:pPr>
                <a:defRPr/>
              </a:pPr>
              <a:t>‹Nº›</a:t>
            </a:fld>
            <a:endParaRPr lang="en-US"/>
          </a:p>
        </p:txBody>
      </p:sp>
    </p:spTree>
    <p:extLst>
      <p:ext uri="{BB962C8B-B14F-4D97-AF65-F5344CB8AC3E}">
        <p14:creationId xmlns:p14="http://schemas.microsoft.com/office/powerpoint/2010/main" val="287534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AA2A1D-8876-4495-8D53-B3E3BC96EA00}" type="datetimeFigureOut">
              <a:rPr lang="es-ES"/>
              <a:pPr>
                <a:defRPr/>
              </a:pPr>
              <a:t>22/05/2013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00728F-D034-43BB-9749-082096DF09CE}" type="slidenum">
              <a:rPr lang="en-US"/>
              <a:pPr>
                <a:defRPr/>
              </a:pPr>
              <a:t>‹Nº›</a:t>
            </a:fld>
            <a:endParaRPr lang="en-US"/>
          </a:p>
        </p:txBody>
      </p:sp>
    </p:spTree>
    <p:extLst>
      <p:ext uri="{BB962C8B-B14F-4D97-AF65-F5344CB8AC3E}">
        <p14:creationId xmlns:p14="http://schemas.microsoft.com/office/powerpoint/2010/main" val="283091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4D96AE-D655-4BD9-807F-B0F8D847DE15}" type="datetimeFigureOut">
              <a:rPr lang="es-ES"/>
              <a:pPr>
                <a:defRPr/>
              </a:pPr>
              <a:t>22/05/2013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285906-A706-4D1C-8DD0-CE39AA941D86}" type="slidenum">
              <a:rPr lang="en-US"/>
              <a:pPr>
                <a:defRPr/>
              </a:pPr>
              <a:t>‹Nº›</a:t>
            </a:fld>
            <a:endParaRPr lang="en-US"/>
          </a:p>
        </p:txBody>
      </p:sp>
    </p:spTree>
    <p:extLst>
      <p:ext uri="{BB962C8B-B14F-4D97-AF65-F5344CB8AC3E}">
        <p14:creationId xmlns:p14="http://schemas.microsoft.com/office/powerpoint/2010/main" val="94064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F2A699-3E75-4C6C-9712-E211B7CF903B}" type="datetimeFigureOut">
              <a:rPr lang="es-ES"/>
              <a:pPr>
                <a:defRPr/>
              </a:pPr>
              <a:t>22/05/2013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ECBF9D-3D5E-4FF9-A80D-23CA9F01BCEB}" type="slidenum">
              <a:rPr lang="en-US"/>
              <a:pPr>
                <a:defRPr/>
              </a:pPr>
              <a:t>‹Nº›</a:t>
            </a:fld>
            <a:endParaRPr lang="en-US"/>
          </a:p>
        </p:txBody>
      </p:sp>
    </p:spTree>
    <p:extLst>
      <p:ext uri="{BB962C8B-B14F-4D97-AF65-F5344CB8AC3E}">
        <p14:creationId xmlns:p14="http://schemas.microsoft.com/office/powerpoint/2010/main" val="308200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5A2092-97C2-45B4-B1EE-0F73B4D23A67}" type="datetimeFigureOut">
              <a:rPr lang="es-ES"/>
              <a:pPr>
                <a:defRPr/>
              </a:pPr>
              <a:t>22/05/2013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09BB52-D412-4B7D-93D8-2B0195002822}" type="slidenum">
              <a:rPr lang="en-US"/>
              <a:pPr>
                <a:defRPr/>
              </a:pPr>
              <a:t>‹Nº›</a:t>
            </a:fld>
            <a:endParaRPr lang="en-US"/>
          </a:p>
        </p:txBody>
      </p:sp>
    </p:spTree>
    <p:extLst>
      <p:ext uri="{BB962C8B-B14F-4D97-AF65-F5344CB8AC3E}">
        <p14:creationId xmlns:p14="http://schemas.microsoft.com/office/powerpoint/2010/main" val="21275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6D8F0E-B157-4545-8EE9-D78C9B33FF96}" type="datetimeFigureOut">
              <a:rPr lang="es-ES"/>
              <a:pPr>
                <a:defRPr/>
              </a:pPr>
              <a:t>22/05/2013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494D6B-E6F4-41CA-868F-D8FF9A21D047}" type="slidenum">
              <a:rPr lang="en-US"/>
              <a:pPr>
                <a:defRPr/>
              </a:pPr>
              <a:t>‹Nº›</a:t>
            </a:fld>
            <a:endParaRPr lang="en-US"/>
          </a:p>
        </p:txBody>
      </p:sp>
    </p:spTree>
    <p:extLst>
      <p:ext uri="{BB962C8B-B14F-4D97-AF65-F5344CB8AC3E}">
        <p14:creationId xmlns:p14="http://schemas.microsoft.com/office/powerpoint/2010/main" val="81140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52D962B-D71D-4409-A220-78A7DCD59C78}" type="datetimeFigureOut">
              <a:rPr lang="es-ES"/>
              <a:pPr>
                <a:defRPr/>
              </a:pPr>
              <a:t>22/05/2013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0EB2671-F644-4C0A-A36F-79F3CD14684E}"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Para%20presentaci&#243;n.docx"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Para%20presentaci&#243;n.docx" TargetMode="External"/><Relationship Id="rId5" Type="http://schemas.openxmlformats.org/officeDocument/2006/relationships/image" Target="../media/image11.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Para%20presentaci&#243;n.docx"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Para%20presentaci&#243;n.doc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Para%20presentaci&#243;n.doc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Para%20presentaci&#243;n.docx"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Para%20presentaci&#243;n.docx"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Para%20presentaci&#243;n.doc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Para%20presentaci&#243;n.doc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Para%20presentaci&#243;n.doc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Para%20presentaci&#243;n.doc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emf"/><Relationship Id="rId5" Type="http://schemas.openxmlformats.org/officeDocument/2006/relationships/oleObject" Target="../embeddings/oleObject5.bin"/><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Para%20presentaci&#243;n.docx"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0.emf"/><Relationship Id="rId5" Type="http://schemas.openxmlformats.org/officeDocument/2006/relationships/oleObject" Target="../embeddings/oleObject6.bin"/><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Para%20presentaci&#243;n.docx"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Para%20presentaci&#243;n.docx"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jpeg"/><Relationship Id="rId7"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_ftnref1"/></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Para%20presentaci&#243;n.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CuadroTexto"/>
          <p:cNvSpPr txBox="1"/>
          <p:nvPr/>
        </p:nvSpPr>
        <p:spPr>
          <a:xfrm>
            <a:off x="512763" y="990600"/>
            <a:ext cx="8464550" cy="1570038"/>
          </a:xfrm>
          <a:prstGeom prst="rect">
            <a:avLst/>
          </a:prstGeom>
          <a:noFill/>
        </p:spPr>
        <p:txBody>
          <a:bodyPr wrap="none">
            <a:spAutoFit/>
          </a:bodyPr>
          <a:lstStyle/>
          <a:p>
            <a:pPr algn="ctr">
              <a:defRPr/>
            </a:pPr>
            <a:r>
              <a:rPr lang="es-EC" sz="2400" b="1" dirty="0">
                <a:latin typeface="+mj-lt"/>
              </a:rPr>
              <a:t>“DISEÑO Y CONSTRUCCIÓN DE UN PROTOTIPO DE ROBOT </a:t>
            </a:r>
          </a:p>
          <a:p>
            <a:pPr algn="ctr">
              <a:defRPr/>
            </a:pPr>
            <a:r>
              <a:rPr lang="es-EC" sz="2400" b="1" dirty="0">
                <a:latin typeface="+mj-lt"/>
              </a:rPr>
              <a:t>CUATRICAR ASISTENTE DE SIMPLE TRACCIÓN CON SEGUIMIENTO</a:t>
            </a:r>
          </a:p>
          <a:p>
            <a:pPr algn="ctr">
              <a:defRPr/>
            </a:pPr>
            <a:r>
              <a:rPr lang="es-EC" sz="2400" b="1" dirty="0">
                <a:latin typeface="+mj-lt"/>
              </a:rPr>
              <a:t>DE ESQUELETO POR MEDIO DEL DISPÓSITIVO DE ADQUISICIÓN Y </a:t>
            </a:r>
          </a:p>
          <a:p>
            <a:pPr algn="ctr">
              <a:defRPr/>
            </a:pPr>
            <a:r>
              <a:rPr lang="es-EC" sz="2400" b="1" dirty="0">
                <a:latin typeface="+mj-lt"/>
              </a:rPr>
              <a:t>PROCESAMIENTO DE IMÁGENES MICROSOFT KINECT”</a:t>
            </a:r>
          </a:p>
        </p:txBody>
      </p:sp>
      <p:sp>
        <p:nvSpPr>
          <p:cNvPr id="3" name="2 CuadroTexto"/>
          <p:cNvSpPr txBox="1"/>
          <p:nvPr/>
        </p:nvSpPr>
        <p:spPr>
          <a:xfrm>
            <a:off x="2035175" y="2817813"/>
            <a:ext cx="5114925" cy="646112"/>
          </a:xfrm>
          <a:prstGeom prst="rect">
            <a:avLst/>
          </a:prstGeom>
          <a:noFill/>
        </p:spPr>
        <p:txBody>
          <a:bodyPr wrap="none">
            <a:spAutoFit/>
          </a:bodyPr>
          <a:lstStyle/>
          <a:p>
            <a:pPr algn="ctr">
              <a:defRPr/>
            </a:pPr>
            <a:r>
              <a:rPr lang="es-EC" b="1" dirty="0">
                <a:latin typeface="+mn-lt"/>
              </a:rPr>
              <a:t>PROYECTO PREVIO A LA OBTENCIÓN DEL TÍTULO DE</a:t>
            </a:r>
          </a:p>
          <a:p>
            <a:pPr algn="ctr">
              <a:defRPr/>
            </a:pPr>
            <a:r>
              <a:rPr lang="es-EC" b="1" dirty="0">
                <a:latin typeface="+mn-lt"/>
              </a:rPr>
              <a:t>INGENIERO EN MECATRÓNICO</a:t>
            </a:r>
          </a:p>
        </p:txBody>
      </p:sp>
      <p:sp>
        <p:nvSpPr>
          <p:cNvPr id="6" name="5 CuadroTexto"/>
          <p:cNvSpPr txBox="1"/>
          <p:nvPr/>
        </p:nvSpPr>
        <p:spPr>
          <a:xfrm>
            <a:off x="1862138" y="3733800"/>
            <a:ext cx="5894178" cy="923330"/>
          </a:xfrm>
          <a:prstGeom prst="rect">
            <a:avLst/>
          </a:prstGeom>
          <a:noFill/>
        </p:spPr>
        <p:txBody>
          <a:bodyPr wrap="none">
            <a:spAutoFit/>
          </a:bodyPr>
          <a:lstStyle/>
          <a:p>
            <a:pPr>
              <a:lnSpc>
                <a:spcPct val="150000"/>
              </a:lnSpc>
              <a:defRPr/>
            </a:pPr>
            <a:r>
              <a:rPr lang="es-EC" b="1" dirty="0">
                <a:latin typeface="+mn-lt"/>
              </a:rPr>
              <a:t>REALIZADO POR:       JOSUET BERNARDO LEORO MENDOZA</a:t>
            </a:r>
          </a:p>
          <a:p>
            <a:pPr>
              <a:lnSpc>
                <a:spcPct val="150000"/>
              </a:lnSpc>
              <a:defRPr/>
            </a:pPr>
            <a:r>
              <a:rPr lang="es-EC" b="1" dirty="0">
                <a:latin typeface="+mn-lt"/>
              </a:rPr>
              <a:t>		  SERGIO ALEJANDRO ROMERO </a:t>
            </a:r>
            <a:r>
              <a:rPr lang="es-EC" b="1" dirty="0" smtClean="0">
                <a:latin typeface="+mn-lt"/>
              </a:rPr>
              <a:t>AGUILAR</a:t>
            </a:r>
            <a:endParaRPr lang="es-EC" b="1" dirty="0">
              <a:latin typeface="+mn-lt"/>
            </a:endParaRPr>
          </a:p>
        </p:txBody>
      </p:sp>
      <p:sp>
        <p:nvSpPr>
          <p:cNvPr id="7" name="6 CuadroTexto"/>
          <p:cNvSpPr txBox="1"/>
          <p:nvPr/>
        </p:nvSpPr>
        <p:spPr>
          <a:xfrm>
            <a:off x="2819400" y="4800600"/>
            <a:ext cx="3765550" cy="923925"/>
          </a:xfrm>
          <a:prstGeom prst="rect">
            <a:avLst/>
          </a:prstGeom>
          <a:noFill/>
        </p:spPr>
        <p:txBody>
          <a:bodyPr wrap="none">
            <a:spAutoFit/>
          </a:bodyPr>
          <a:lstStyle/>
          <a:p>
            <a:pPr>
              <a:lnSpc>
                <a:spcPct val="150000"/>
              </a:lnSpc>
              <a:defRPr/>
            </a:pPr>
            <a:r>
              <a:rPr lang="es-EC" b="1" dirty="0">
                <a:latin typeface="+mn-lt"/>
              </a:rPr>
              <a:t>DIRECTOR: ING. ALEJANDRO CHACÓN</a:t>
            </a:r>
          </a:p>
          <a:p>
            <a:pPr>
              <a:lnSpc>
                <a:spcPct val="150000"/>
              </a:lnSpc>
              <a:defRPr/>
            </a:pPr>
            <a:r>
              <a:rPr lang="es-EC" b="1" dirty="0">
                <a:latin typeface="+mn-lt"/>
              </a:rPr>
              <a:t>CODIRECTOR: ING. MILTON ACOSTA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p:cNvSpPr>
          <p:nvPr>
            <p:ph type="body" idx="1"/>
          </p:nvPr>
        </p:nvSpPr>
        <p:spPr>
          <a:xfrm>
            <a:off x="457200" y="609600"/>
            <a:ext cx="8229600" cy="5364163"/>
          </a:xfrm>
        </p:spPr>
        <p:txBody>
          <a:bodyPr/>
          <a:lstStyle/>
          <a:p>
            <a:pPr algn="ctr" eaLnBrk="1" hangingPunct="1">
              <a:lnSpc>
                <a:spcPct val="90000"/>
              </a:lnSpc>
              <a:buFont typeface="Arial" charset="0"/>
              <a:buNone/>
            </a:pPr>
            <a:r>
              <a:rPr lang="es-ES" b="1" dirty="0" smtClean="0"/>
              <a:t>TABLA DE ESPECIFICACIONES DEL RAD4-23</a:t>
            </a:r>
          </a:p>
          <a:p>
            <a:pPr algn="just" eaLnBrk="1" hangingPunct="1">
              <a:lnSpc>
                <a:spcPct val="90000"/>
              </a:lnSpc>
              <a:buFont typeface="Arial" charset="0"/>
              <a:buNone/>
            </a:pPr>
            <a:endParaRPr lang="es-ES" sz="2000" dirty="0" smtClean="0"/>
          </a:p>
        </p:txBody>
      </p:sp>
      <p:graphicFrame>
        <p:nvGraphicFramePr>
          <p:cNvPr id="4" name="3 Tabla"/>
          <p:cNvGraphicFramePr>
            <a:graphicFrameLocks noGrp="1"/>
          </p:cNvGraphicFramePr>
          <p:nvPr>
            <p:extLst>
              <p:ext uri="{D42A27DB-BD31-4B8C-83A1-F6EECF244321}">
                <p14:modId xmlns:p14="http://schemas.microsoft.com/office/powerpoint/2010/main" val="91411181"/>
              </p:ext>
            </p:extLst>
          </p:nvPr>
        </p:nvGraphicFramePr>
        <p:xfrm>
          <a:off x="762000" y="1600200"/>
          <a:ext cx="3505200" cy="3406140"/>
        </p:xfrm>
        <a:graphic>
          <a:graphicData uri="http://schemas.openxmlformats.org/drawingml/2006/table">
            <a:tbl>
              <a:tblPr firstRow="1" firstCol="1" bandRow="1">
                <a:tableStyleId>{5C22544A-7EE6-4342-B048-85BDC9FD1C3A}</a:tableStyleId>
              </a:tblPr>
              <a:tblGrid>
                <a:gridCol w="263946"/>
                <a:gridCol w="3241254"/>
              </a:tblGrid>
              <a:tr h="0">
                <a:tc>
                  <a:txBody>
                    <a:bodyPr/>
                    <a:lstStyle/>
                    <a:p>
                      <a:pPr algn="ctr">
                        <a:lnSpc>
                          <a:spcPct val="150000"/>
                        </a:lnSpc>
                        <a:spcBef>
                          <a:spcPts val="600"/>
                        </a:spcBef>
                        <a:spcAft>
                          <a:spcPts val="600"/>
                        </a:spcAft>
                      </a:pPr>
                      <a:r>
                        <a:rPr lang="es-ES" sz="1200" dirty="0">
                          <a:effectLst/>
                        </a:rPr>
                        <a:t>Nº</a:t>
                      </a:r>
                      <a:endParaRPr lang="es-EC" sz="1200" dirty="0">
                        <a:effectLst/>
                        <a:latin typeface="Arial"/>
                        <a:ea typeface="Calibri"/>
                        <a:cs typeface="Times New Roman"/>
                      </a:endParaRPr>
                    </a:p>
                  </a:txBody>
                  <a:tcPr marL="9525" marR="9525" marT="9525" marB="0" anchor="b"/>
                </a:tc>
                <a:tc>
                  <a:txBody>
                    <a:bodyPr/>
                    <a:lstStyle/>
                    <a:p>
                      <a:pPr algn="just">
                        <a:lnSpc>
                          <a:spcPct val="150000"/>
                        </a:lnSpc>
                        <a:spcBef>
                          <a:spcPts val="600"/>
                        </a:spcBef>
                        <a:spcAft>
                          <a:spcPts val="600"/>
                        </a:spcAft>
                      </a:pPr>
                      <a:r>
                        <a:rPr lang="es-ES" sz="1200">
                          <a:effectLst/>
                        </a:rPr>
                        <a:t>Especificación</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1</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dirty="0">
                          <a:effectLst/>
                        </a:rPr>
                        <a:t>Sistema </a:t>
                      </a:r>
                      <a:r>
                        <a:rPr lang="es-ES" sz="1200" dirty="0" err="1">
                          <a:effectLst/>
                        </a:rPr>
                        <a:t>Cuatricar</a:t>
                      </a:r>
                      <a:endParaRPr lang="es-EC" sz="1200" dirty="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2</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a:effectLst/>
                        </a:rPr>
                        <a:t>Tracción delantera</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3</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dirty="0">
                          <a:effectLst/>
                        </a:rPr>
                        <a:t>Ruedas delanteras con control independiente</a:t>
                      </a:r>
                      <a:endParaRPr lang="es-EC" sz="1200" dirty="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4</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dirty="0">
                          <a:effectLst/>
                        </a:rPr>
                        <a:t>Ruedas traseras locas</a:t>
                      </a:r>
                      <a:endParaRPr lang="es-EC" sz="1200" dirty="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5</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dirty="0">
                          <a:effectLst/>
                        </a:rPr>
                        <a:t>Potencia mínima del motor 224ω</a:t>
                      </a:r>
                      <a:endParaRPr lang="es-EC" sz="1200" dirty="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6</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a:effectLst/>
                        </a:rPr>
                        <a:t>Velocidad mínima 0.6 m/s y máxima de 1 m/s.</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7</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a:effectLst/>
                        </a:rPr>
                        <a:t>Autonomía mínima 1,5 horas</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8</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a:effectLst/>
                        </a:rPr>
                        <a:t>Estructura resistente</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9</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a:effectLst/>
                        </a:rPr>
                        <a:t>Alto máximo 75cm</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10</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a:effectLst/>
                        </a:rPr>
                        <a:t>Ancho mínimo 45cm</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11</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dirty="0">
                          <a:effectLst/>
                        </a:rPr>
                        <a:t>Profundidad mínima de la canastilla 30cm</a:t>
                      </a:r>
                      <a:endParaRPr lang="es-EC" sz="1200" dirty="0">
                        <a:effectLst/>
                        <a:latin typeface="Arial"/>
                        <a:ea typeface="Calibri"/>
                        <a:cs typeface="Times New Roman"/>
                      </a:endParaRPr>
                    </a:p>
                  </a:txBody>
                  <a:tcPr marL="9525" marR="9525" marT="9525"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103162177"/>
              </p:ext>
            </p:extLst>
          </p:nvPr>
        </p:nvGraphicFramePr>
        <p:xfrm>
          <a:off x="4553857" y="1598295"/>
          <a:ext cx="4038600" cy="3661410"/>
        </p:xfrm>
        <a:graphic>
          <a:graphicData uri="http://schemas.openxmlformats.org/drawingml/2006/table">
            <a:tbl>
              <a:tblPr firstRow="1" firstCol="1" bandRow="1">
                <a:tableStyleId>{5C22544A-7EE6-4342-B048-85BDC9FD1C3A}</a:tableStyleId>
              </a:tblPr>
              <a:tblGrid>
                <a:gridCol w="304111"/>
                <a:gridCol w="3734489"/>
              </a:tblGrid>
              <a:tr h="0">
                <a:tc>
                  <a:txBody>
                    <a:bodyPr/>
                    <a:lstStyle/>
                    <a:p>
                      <a:pPr algn="ctr">
                        <a:lnSpc>
                          <a:spcPct val="150000"/>
                        </a:lnSpc>
                        <a:spcBef>
                          <a:spcPts val="600"/>
                        </a:spcBef>
                        <a:spcAft>
                          <a:spcPts val="600"/>
                        </a:spcAft>
                      </a:pPr>
                      <a:r>
                        <a:rPr lang="es-ES" sz="1200" dirty="0">
                          <a:effectLst/>
                        </a:rPr>
                        <a:t>12</a:t>
                      </a:r>
                      <a:endParaRPr lang="es-EC" sz="1200" dirty="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dirty="0">
                          <a:effectLst/>
                        </a:rPr>
                        <a:t>Alta capacidad de productos</a:t>
                      </a:r>
                      <a:endParaRPr lang="es-EC" sz="1200" dirty="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13</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a:effectLst/>
                        </a:rPr>
                        <a:t>Buen aspecto</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14</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dirty="0">
                          <a:effectLst/>
                        </a:rPr>
                        <a:t>Seguro</a:t>
                      </a:r>
                      <a:endParaRPr lang="es-EC" sz="1200" dirty="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15</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a:effectLst/>
                        </a:rPr>
                        <a:t>Silencioso</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16</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dirty="0">
                          <a:effectLst/>
                        </a:rPr>
                        <a:t>Fácil de Utilizar</a:t>
                      </a:r>
                      <a:endParaRPr lang="es-EC" sz="1200" dirty="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17</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dirty="0">
                          <a:effectLst/>
                        </a:rPr>
                        <a:t>Distancia de seguimiento entre el usuario y el robot de 60cm</a:t>
                      </a:r>
                      <a:endParaRPr lang="es-EC" sz="1200" dirty="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18</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a:effectLst/>
                        </a:rPr>
                        <a:t>No seguir a otra persona mientras se encuentre en funcionamiento con el usuario</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19</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a:effectLst/>
                        </a:rPr>
                        <a:t>Comandos de voz para activación y desactivación del seguimiento</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20</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a:effectLst/>
                        </a:rPr>
                        <a:t> Al curvar evitar colisiones con las estanterías</a:t>
                      </a:r>
                      <a:endParaRPr lang="es-EC" sz="1200">
                        <a:effectLst/>
                        <a:latin typeface="Arial"/>
                        <a:ea typeface="Calibri"/>
                        <a:cs typeface="Times New Roman"/>
                      </a:endParaRPr>
                    </a:p>
                  </a:txBody>
                  <a:tcPr marL="9525" marR="9525" marT="9525" marB="0" anchor="b"/>
                </a:tc>
              </a:tr>
              <a:tr h="0">
                <a:tc>
                  <a:txBody>
                    <a:bodyPr/>
                    <a:lstStyle/>
                    <a:p>
                      <a:pPr algn="ctr">
                        <a:lnSpc>
                          <a:spcPct val="150000"/>
                        </a:lnSpc>
                        <a:spcBef>
                          <a:spcPts val="600"/>
                        </a:spcBef>
                        <a:spcAft>
                          <a:spcPts val="600"/>
                        </a:spcAft>
                      </a:pPr>
                      <a:r>
                        <a:rPr lang="es-ES" sz="1200">
                          <a:effectLst/>
                        </a:rPr>
                        <a:t>21</a:t>
                      </a:r>
                      <a:endParaRPr lang="es-EC" sz="1200">
                        <a:effectLst/>
                        <a:latin typeface="Arial"/>
                        <a:ea typeface="Calibri"/>
                        <a:cs typeface="Times New Roman"/>
                      </a:endParaRPr>
                    </a:p>
                  </a:txBody>
                  <a:tcPr marL="9525" marR="9525" marT="9525" marB="0" anchor="ctr"/>
                </a:tc>
                <a:tc>
                  <a:txBody>
                    <a:bodyPr/>
                    <a:lstStyle/>
                    <a:p>
                      <a:pPr algn="just">
                        <a:lnSpc>
                          <a:spcPct val="150000"/>
                        </a:lnSpc>
                        <a:spcBef>
                          <a:spcPts val="600"/>
                        </a:spcBef>
                        <a:spcAft>
                          <a:spcPts val="600"/>
                        </a:spcAft>
                      </a:pPr>
                      <a:r>
                        <a:rPr lang="es-ES" sz="1200" dirty="0">
                          <a:effectLst/>
                        </a:rPr>
                        <a:t> No contamine el ambiente</a:t>
                      </a:r>
                      <a:endParaRPr lang="es-EC" sz="1200" dirty="0">
                        <a:effectLst/>
                        <a:latin typeface="Arial"/>
                        <a:ea typeface="Calibri"/>
                        <a:cs typeface="Times New Roman"/>
                      </a:endParaRPr>
                    </a:p>
                  </a:txBody>
                  <a:tcPr marL="9525" marR="9525" marT="9525" marB="0" anchor="b"/>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457200" y="457200"/>
            <a:ext cx="8229600" cy="5364163"/>
          </a:xfrm>
        </p:spPr>
        <p:txBody>
          <a:bodyPr/>
          <a:lstStyle/>
          <a:p>
            <a:pPr algn="ctr" eaLnBrk="1" hangingPunct="1">
              <a:lnSpc>
                <a:spcPct val="90000"/>
              </a:lnSpc>
              <a:buFont typeface="Arial" charset="0"/>
              <a:buNone/>
              <a:defRPr/>
            </a:pPr>
            <a:r>
              <a:rPr lang="es-ES" b="1" dirty="0" smtClean="0"/>
              <a:t>DISEÑO DEL RAD4-23</a:t>
            </a:r>
          </a:p>
          <a:p>
            <a:pPr marL="0" indent="0" algn="just" eaLnBrk="1" hangingPunct="1">
              <a:lnSpc>
                <a:spcPct val="90000"/>
              </a:lnSpc>
              <a:buFont typeface="Arial" charset="0"/>
              <a:buNone/>
              <a:defRPr/>
            </a:pPr>
            <a:endParaRPr lang="es-ES" sz="2000" dirty="0" smtClean="0"/>
          </a:p>
          <a:p>
            <a:pPr marL="0" indent="0" algn="just" eaLnBrk="1" hangingPunct="1">
              <a:lnSpc>
                <a:spcPct val="90000"/>
              </a:lnSpc>
              <a:buFont typeface="Arial" charset="0"/>
              <a:buNone/>
              <a:defRPr/>
            </a:pPr>
            <a:r>
              <a:rPr lang="es-ES" sz="2000" b="1" dirty="0" smtClean="0"/>
              <a:t>SOLUCIÓN PROPUESTA: </a:t>
            </a:r>
          </a:p>
          <a:p>
            <a:pPr marL="0" indent="0" algn="just" eaLnBrk="1" hangingPunct="1">
              <a:lnSpc>
                <a:spcPct val="90000"/>
              </a:lnSpc>
              <a:buNone/>
              <a:defRPr/>
            </a:pPr>
            <a:r>
              <a:rPr lang="es-ES" sz="2000" dirty="0" smtClean="0"/>
              <a:t>Para </a:t>
            </a:r>
            <a:r>
              <a:rPr lang="es-ES" sz="2000" dirty="0"/>
              <a:t>cumplir con el objetivo principal de este proyecto proponemos como solución un robot móvil terrestre cuatricar de simple tracción </a:t>
            </a:r>
            <a:r>
              <a:rPr lang="es-ES" sz="2000" dirty="0" smtClean="0"/>
              <a:t>delantera, </a:t>
            </a:r>
            <a:r>
              <a:rPr lang="es-ES" sz="2000" dirty="0"/>
              <a:t>con un motor en cada llanta </a:t>
            </a:r>
            <a:r>
              <a:rPr lang="es-ES" sz="2000" dirty="0" smtClean="0"/>
              <a:t>y dos </a:t>
            </a:r>
            <a:r>
              <a:rPr lang="es-ES" sz="2000" dirty="0"/>
              <a:t>ruedas locas traseras. </a:t>
            </a:r>
            <a:r>
              <a:rPr lang="es-ES" sz="2000" dirty="0" smtClean="0"/>
              <a:t>Mediante visión </a:t>
            </a:r>
            <a:r>
              <a:rPr lang="es-ES" sz="2000" dirty="0"/>
              <a:t>artificial </a:t>
            </a:r>
            <a:r>
              <a:rPr lang="es-ES" sz="2000" dirty="0" smtClean="0"/>
              <a:t>se reconoce </a:t>
            </a:r>
            <a:r>
              <a:rPr lang="es-ES" sz="2000" dirty="0"/>
              <a:t>al usuario y </a:t>
            </a:r>
            <a:r>
              <a:rPr lang="es-ES" sz="2000" dirty="0" smtClean="0"/>
              <a:t>sigue </a:t>
            </a:r>
            <a:r>
              <a:rPr lang="es-ES" sz="2000" dirty="0"/>
              <a:t>su </a:t>
            </a:r>
            <a:r>
              <a:rPr lang="es-ES" sz="2000" dirty="0" smtClean="0"/>
              <a:t>trayectoria, además </a:t>
            </a:r>
            <a:r>
              <a:rPr lang="es-ES" sz="2000" dirty="0"/>
              <a:t>tendrá sensores para detectar objetos y evitar </a:t>
            </a:r>
            <a:r>
              <a:rPr lang="es-ES" sz="2000" dirty="0" smtClean="0"/>
              <a:t>colisiones. Se tendrá una interfaz </a:t>
            </a:r>
            <a:r>
              <a:rPr lang="es-ES" sz="2000" dirty="0"/>
              <a:t>entre el usuario y el robot </a:t>
            </a:r>
            <a:r>
              <a:rPr lang="es-ES" sz="2000" dirty="0" smtClean="0"/>
              <a:t>mediante comandos de voz.</a:t>
            </a:r>
            <a:endParaRPr lang="es-EC" sz="2000" dirty="0"/>
          </a:p>
          <a:p>
            <a:pPr algn="just" eaLnBrk="1" hangingPunct="1">
              <a:lnSpc>
                <a:spcPct val="90000"/>
              </a:lnSpc>
              <a:buFont typeface="Arial" charset="0"/>
              <a:buNone/>
              <a:defRPr/>
            </a:pPr>
            <a:endParaRPr lang="es-ES" sz="2000" dirty="0" smtClean="0"/>
          </a:p>
          <a:p>
            <a:pPr marL="0" indent="0">
              <a:buFont typeface="Arial" charset="0"/>
              <a:buNone/>
              <a:defRPr/>
            </a:pPr>
            <a:r>
              <a:rPr lang="es-ES" sz="2000" b="1" dirty="0" smtClean="0"/>
              <a:t>PROCEDIMIENTO DEL DISEÑO DE LOS ELEMENTOS:</a:t>
            </a:r>
          </a:p>
          <a:p>
            <a:pPr>
              <a:defRPr/>
            </a:pPr>
            <a:r>
              <a:rPr lang="es-ES" sz="2000" dirty="0" smtClean="0"/>
              <a:t>Caracterización </a:t>
            </a:r>
            <a:r>
              <a:rPr lang="es-ES" sz="2000" dirty="0"/>
              <a:t>del elemento principal.</a:t>
            </a:r>
            <a:endParaRPr lang="es-EC" sz="2000" dirty="0"/>
          </a:p>
          <a:p>
            <a:pPr>
              <a:defRPr/>
            </a:pPr>
            <a:r>
              <a:rPr lang="es-ES" sz="2000" dirty="0" smtClean="0"/>
              <a:t>Identificación de los sistemas del RAD4-23.</a:t>
            </a:r>
            <a:endParaRPr lang="es-EC" sz="2000" dirty="0"/>
          </a:p>
          <a:p>
            <a:pPr>
              <a:defRPr/>
            </a:pPr>
            <a:r>
              <a:rPr lang="es-ES" sz="2000" dirty="0"/>
              <a:t>Diseño electrónico, eléctrico y mecánico de los elementos de cada sistema.</a:t>
            </a:r>
            <a:endParaRPr lang="es-EC" sz="2000" dirty="0"/>
          </a:p>
          <a:p>
            <a:pPr>
              <a:defRPr/>
            </a:pPr>
            <a:r>
              <a:rPr lang="es-ES" sz="2000" dirty="0"/>
              <a:t>Resultados del diseño.</a:t>
            </a:r>
            <a:endParaRPr lang="es-EC" sz="2000" dirty="0"/>
          </a:p>
          <a:p>
            <a:pPr algn="just" eaLnBrk="1" hangingPunct="1">
              <a:lnSpc>
                <a:spcPct val="90000"/>
              </a:lnSpc>
              <a:buFont typeface="Arial" charset="0"/>
              <a:buNone/>
              <a:defRPr/>
            </a:pP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p:cNvSpPr>
          <p:nvPr>
            <p:ph type="body" idx="1"/>
          </p:nvPr>
        </p:nvSpPr>
        <p:spPr>
          <a:xfrm>
            <a:off x="457200" y="609600"/>
            <a:ext cx="8229600" cy="1905000"/>
          </a:xfrm>
        </p:spPr>
        <p:txBody>
          <a:bodyPr/>
          <a:lstStyle/>
          <a:p>
            <a:pPr marL="0" indent="0" algn="ctr">
              <a:buFont typeface="Arial" charset="0"/>
              <a:buNone/>
            </a:pPr>
            <a:r>
              <a:rPr lang="es-ES" b="1" dirty="0" smtClean="0"/>
              <a:t>ELEMENTO PRINCIPAL</a:t>
            </a:r>
          </a:p>
          <a:p>
            <a:pPr marL="0" indent="0" algn="just">
              <a:buFont typeface="Arial" charset="0"/>
              <a:buNone/>
            </a:pPr>
            <a:endParaRPr lang="es-EC" sz="2000" dirty="0" smtClean="0"/>
          </a:p>
          <a:p>
            <a:pPr marL="0" indent="0" algn="just" eaLnBrk="1" hangingPunct="1">
              <a:lnSpc>
                <a:spcPct val="90000"/>
              </a:lnSpc>
              <a:buFont typeface="Arial" charset="0"/>
              <a:buNone/>
            </a:pPr>
            <a:r>
              <a:rPr lang="es-ES" sz="2000" dirty="0" smtClean="0"/>
              <a:t>Según la metodología planteada, el elemento que satisface  con las características de elemento principal es el motor, por lo que se inicia el diseño con la caracterización del mismo</a:t>
            </a:r>
            <a:r>
              <a:rPr lang="es-ES" sz="2000" dirty="0"/>
              <a:t>.</a:t>
            </a:r>
            <a:endParaRPr lang="es-ES" sz="2000" dirty="0" smtClean="0"/>
          </a:p>
          <a:p>
            <a:pPr marL="0" indent="0" algn="just" eaLnBrk="1" hangingPunct="1">
              <a:lnSpc>
                <a:spcPct val="90000"/>
              </a:lnSpc>
              <a:buFont typeface="Arial" charset="0"/>
              <a:buNone/>
            </a:pPr>
            <a:endParaRPr lang="es-ES" sz="2000" dirty="0" smtClean="0"/>
          </a:p>
        </p:txBody>
      </p:sp>
      <p:graphicFrame>
        <p:nvGraphicFramePr>
          <p:cNvPr id="4" name="3 Diagrama"/>
          <p:cNvGraphicFramePr/>
          <p:nvPr/>
        </p:nvGraphicFramePr>
        <p:xfrm>
          <a:off x="1371600" y="2286001"/>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457200" y="609600"/>
            <a:ext cx="8229600" cy="5410200"/>
          </a:xfrm>
        </p:spPr>
        <p:txBody>
          <a:bodyPr/>
          <a:lstStyle/>
          <a:p>
            <a:pPr marL="0" indent="0" algn="ctr">
              <a:buFont typeface="Arial" charset="0"/>
              <a:buNone/>
              <a:defRPr/>
            </a:pPr>
            <a:r>
              <a:rPr lang="es-ES" sz="3600" b="1" dirty="0" smtClean="0"/>
              <a:t>SISTEMAS DEL RAD4-23</a:t>
            </a:r>
          </a:p>
          <a:p>
            <a:pPr marL="0" indent="0" algn="just">
              <a:buFont typeface="Arial" charset="0"/>
              <a:buNone/>
              <a:defRPr/>
            </a:pPr>
            <a:endParaRPr lang="es-EC" sz="2000" dirty="0" smtClean="0"/>
          </a:p>
          <a:p>
            <a:pPr marL="0" indent="0">
              <a:buFont typeface="Arial" charset="0"/>
              <a:buNone/>
              <a:defRPr/>
            </a:pPr>
            <a:r>
              <a:rPr lang="es-ES" sz="2800" dirty="0"/>
              <a:t>El contexto general del diseño del RAD4-23 se dividió en 4 sistemas principales</a:t>
            </a:r>
            <a:r>
              <a:rPr lang="es-ES" sz="2800" dirty="0" smtClean="0"/>
              <a:t>:</a:t>
            </a:r>
          </a:p>
          <a:p>
            <a:pPr marL="0" indent="0">
              <a:buFont typeface="Arial" charset="0"/>
              <a:buNone/>
              <a:defRPr/>
            </a:pPr>
            <a:endParaRPr lang="es-EC" sz="2800" dirty="0"/>
          </a:p>
          <a:p>
            <a:pPr>
              <a:defRPr/>
            </a:pPr>
            <a:r>
              <a:rPr lang="es-ES" sz="2800" dirty="0" smtClean="0"/>
              <a:t>Motriz y estructura.</a:t>
            </a:r>
            <a:endParaRPr lang="es-EC" sz="2800" dirty="0"/>
          </a:p>
          <a:p>
            <a:pPr>
              <a:defRPr/>
            </a:pPr>
            <a:r>
              <a:rPr lang="es-ES" sz="2800" dirty="0"/>
              <a:t>Seguimiento y control.</a:t>
            </a:r>
            <a:endParaRPr lang="es-EC" sz="2800" dirty="0"/>
          </a:p>
          <a:p>
            <a:pPr>
              <a:defRPr/>
            </a:pPr>
            <a:r>
              <a:rPr lang="es-ES" sz="2800" dirty="0"/>
              <a:t>Detección.</a:t>
            </a:r>
            <a:endParaRPr lang="es-EC" sz="2800" dirty="0"/>
          </a:p>
          <a:p>
            <a:pPr>
              <a:defRPr/>
            </a:pPr>
            <a:r>
              <a:rPr lang="es-ES" sz="2800" dirty="0"/>
              <a:t>Alimentación</a:t>
            </a:r>
            <a:r>
              <a:rPr lang="es-ES" sz="2800" dirty="0" smtClean="0"/>
              <a:t>.</a:t>
            </a:r>
          </a:p>
          <a:p>
            <a:pPr marL="0" indent="0">
              <a:buFont typeface="Arial" charset="0"/>
              <a:buNone/>
              <a:defRPr/>
            </a:pPr>
            <a:endParaRPr lang="es-EC" sz="2000"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10" descr="FORMATOPRESENTAC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p:cNvSpPr>
          <p:nvPr>
            <p:ph type="body" idx="1"/>
          </p:nvPr>
        </p:nvSpPr>
        <p:spPr>
          <a:xfrm>
            <a:off x="457200" y="609600"/>
            <a:ext cx="8229600" cy="1828800"/>
          </a:xfrm>
        </p:spPr>
        <p:txBody>
          <a:bodyPr/>
          <a:lstStyle/>
          <a:p>
            <a:pPr marL="0" indent="0" algn="ctr">
              <a:buFont typeface="Arial" charset="0"/>
              <a:buNone/>
            </a:pPr>
            <a:r>
              <a:rPr lang="es-ES" b="1" dirty="0" smtClean="0"/>
              <a:t>SISTEMA MOTRIZ Y ESTRUCTURA</a:t>
            </a:r>
          </a:p>
          <a:p>
            <a:pPr marL="0" indent="0" algn="just">
              <a:buFont typeface="Arial" charset="0"/>
              <a:buNone/>
            </a:pPr>
            <a:endParaRPr lang="es-EC" sz="2000" dirty="0" smtClean="0"/>
          </a:p>
          <a:p>
            <a:pPr marL="0" indent="0">
              <a:buFont typeface="Arial" charset="0"/>
              <a:buNone/>
            </a:pPr>
            <a:r>
              <a:rPr lang="es-ES" sz="2000" dirty="0" smtClean="0"/>
              <a:t>Este sistema es el encargado del movimiento del robot y del soporte para todos los elementos. </a:t>
            </a:r>
          </a:p>
          <a:p>
            <a:pPr marL="0" indent="0">
              <a:buFont typeface="Arial" charset="0"/>
              <a:buNone/>
            </a:pPr>
            <a:endParaRPr lang="es-EC" sz="2000" dirty="0" smtClean="0"/>
          </a:p>
        </p:txBody>
      </p:sp>
      <p:sp>
        <p:nvSpPr>
          <p:cNvPr id="1434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graphicFrame>
        <p:nvGraphicFramePr>
          <p:cNvPr id="14341" name="2 Objeto"/>
          <p:cNvGraphicFramePr>
            <a:graphicFrameLocks noChangeAspect="1"/>
          </p:cNvGraphicFramePr>
          <p:nvPr/>
        </p:nvGraphicFramePr>
        <p:xfrm>
          <a:off x="609600" y="3048000"/>
          <a:ext cx="7442200" cy="1981200"/>
        </p:xfrm>
        <a:graphic>
          <a:graphicData uri="http://schemas.openxmlformats.org/presentationml/2006/ole">
            <mc:AlternateContent xmlns:mc="http://schemas.openxmlformats.org/markup-compatibility/2006">
              <mc:Choice xmlns:v="urn:schemas-microsoft-com:vml" Requires="v">
                <p:oleObj spid="_x0000_s14395" name="Visio" r:id="rId5" imgW="5273295" imgH="1403115" progId="Visio.Drawing.11">
                  <p:embed/>
                </p:oleObj>
              </mc:Choice>
              <mc:Fallback>
                <p:oleObj name="Visio" r:id="rId5" imgW="5273295" imgH="1403115" progId="Visio.Drawing.11">
                  <p:embed/>
                  <p:pic>
                    <p:nvPicPr>
                      <p:cNvPr id="0" name="2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048000"/>
                        <a:ext cx="744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10" descr="FORMATOPRESENTAC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p:cNvSpPr>
          <p:nvPr>
            <p:ph type="body" idx="1"/>
          </p:nvPr>
        </p:nvSpPr>
        <p:spPr>
          <a:xfrm>
            <a:off x="457200" y="609600"/>
            <a:ext cx="8229600" cy="2057400"/>
          </a:xfrm>
        </p:spPr>
        <p:txBody>
          <a:bodyPr/>
          <a:lstStyle/>
          <a:p>
            <a:pPr marL="0" indent="0" algn="ctr">
              <a:buFont typeface="Arial" charset="0"/>
              <a:buNone/>
            </a:pPr>
            <a:r>
              <a:rPr lang="es-ES" b="1" dirty="0" smtClean="0"/>
              <a:t>SISTEMA DE SEGUIMIENTO Y CONTROL</a:t>
            </a:r>
          </a:p>
          <a:p>
            <a:pPr marL="0" indent="0" algn="just">
              <a:buFont typeface="Arial" charset="0"/>
              <a:buNone/>
            </a:pPr>
            <a:endParaRPr lang="es-EC" sz="2000" dirty="0" smtClean="0"/>
          </a:p>
          <a:p>
            <a:pPr marL="0" indent="0" algn="just">
              <a:buFont typeface="Arial" charset="0"/>
              <a:buNone/>
            </a:pPr>
            <a:endParaRPr lang="es-EC" sz="2000" dirty="0" smtClean="0"/>
          </a:p>
          <a:p>
            <a:pPr marL="0" indent="0">
              <a:buFont typeface="Arial" charset="0"/>
              <a:buNone/>
            </a:pPr>
            <a:r>
              <a:rPr lang="es-ES" sz="2000" dirty="0" smtClean="0"/>
              <a:t>Este sistema es el encargado de reconocer al usuario, analizar su posición respecto al robot y decidir el movimiento del robot.</a:t>
            </a:r>
            <a:endParaRPr lang="es-EC" sz="2000" dirty="0" smtClean="0"/>
          </a:p>
          <a:p>
            <a:pPr marL="0" indent="0">
              <a:buFont typeface="Arial" charset="0"/>
              <a:buNone/>
            </a:pPr>
            <a:endParaRPr lang="es-EC" sz="2000" dirty="0" smtClean="0"/>
          </a:p>
        </p:txBody>
      </p:sp>
      <p:sp>
        <p:nvSpPr>
          <p:cNvPr id="1536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5365"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graphicFrame>
        <p:nvGraphicFramePr>
          <p:cNvPr id="15366" name="4 Objeto"/>
          <p:cNvGraphicFramePr>
            <a:graphicFrameLocks noChangeAspect="1"/>
          </p:cNvGraphicFramePr>
          <p:nvPr/>
        </p:nvGraphicFramePr>
        <p:xfrm>
          <a:off x="442913" y="3759200"/>
          <a:ext cx="8258175" cy="965200"/>
        </p:xfrm>
        <a:graphic>
          <a:graphicData uri="http://schemas.openxmlformats.org/presentationml/2006/ole">
            <mc:AlternateContent xmlns:mc="http://schemas.openxmlformats.org/markup-compatibility/2006">
              <mc:Choice xmlns:v="urn:schemas-microsoft-com:vml" Requires="v">
                <p:oleObj spid="_x0000_s15420" name="Visio" r:id="rId5" imgW="5273295" imgH="593314" progId="Visio.Drawing.11">
                  <p:embed/>
                </p:oleObj>
              </mc:Choice>
              <mc:Fallback>
                <p:oleObj name="Visio" r:id="rId5" imgW="5273295" imgH="593314" progId="Visio.Drawing.11">
                  <p:embed/>
                  <p:pic>
                    <p:nvPicPr>
                      <p:cNvPr id="0" name="4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3" y="3759200"/>
                        <a:ext cx="82581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10" descr="FORMATOPRESENTAC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p:cNvSpPr>
          <p:nvPr>
            <p:ph type="body" idx="1"/>
          </p:nvPr>
        </p:nvSpPr>
        <p:spPr>
          <a:xfrm>
            <a:off x="457200" y="609600"/>
            <a:ext cx="8229600" cy="2057400"/>
          </a:xfrm>
        </p:spPr>
        <p:txBody>
          <a:bodyPr/>
          <a:lstStyle/>
          <a:p>
            <a:pPr marL="0" indent="0" algn="ctr">
              <a:buFont typeface="Arial" charset="0"/>
              <a:buNone/>
            </a:pPr>
            <a:r>
              <a:rPr lang="es-ES" b="1" dirty="0" smtClean="0"/>
              <a:t>SISTEMA DE DETECCIÓN</a:t>
            </a:r>
          </a:p>
          <a:p>
            <a:pPr marL="0" indent="0" algn="just">
              <a:buFont typeface="Arial" charset="0"/>
              <a:buNone/>
            </a:pPr>
            <a:endParaRPr lang="es-EC" sz="2000" dirty="0" smtClean="0"/>
          </a:p>
          <a:p>
            <a:pPr marL="0" indent="0" algn="just">
              <a:buFont typeface="Arial" charset="0"/>
              <a:buNone/>
            </a:pPr>
            <a:r>
              <a:rPr lang="es-ES" sz="2000" dirty="0" smtClean="0"/>
              <a:t>El sistema de detección reconoce obstáculos en la parte delantera del    RAD4-23 para evitar colisiones durante el movimiento y en la parte trasera del robot para evitar colisiones al momento de realizar los giros. </a:t>
            </a:r>
            <a:endParaRPr lang="es-EC" sz="2000" dirty="0" smtClean="0"/>
          </a:p>
        </p:txBody>
      </p:sp>
      <p:sp>
        <p:nvSpPr>
          <p:cNvPr id="1638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6389"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639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graphicFrame>
        <p:nvGraphicFramePr>
          <p:cNvPr id="16391" name="5 Objeto"/>
          <p:cNvGraphicFramePr>
            <a:graphicFrameLocks noChangeAspect="1"/>
          </p:cNvGraphicFramePr>
          <p:nvPr/>
        </p:nvGraphicFramePr>
        <p:xfrm>
          <a:off x="544513" y="3482975"/>
          <a:ext cx="8054975" cy="1270000"/>
        </p:xfrm>
        <a:graphic>
          <a:graphicData uri="http://schemas.openxmlformats.org/presentationml/2006/ole">
            <mc:AlternateContent xmlns:mc="http://schemas.openxmlformats.org/markup-compatibility/2006">
              <mc:Choice xmlns:v="urn:schemas-microsoft-com:vml" Requires="v">
                <p:oleObj spid="_x0000_s16445" name="Visio" r:id="rId5" imgW="3833160" imgH="593314" progId="Visio.Drawing.11">
                  <p:embed/>
                </p:oleObj>
              </mc:Choice>
              <mc:Fallback>
                <p:oleObj name="Visio" r:id="rId5" imgW="3833160" imgH="593314" progId="Visio.Drawing.11">
                  <p:embed/>
                  <p:pic>
                    <p:nvPicPr>
                      <p:cNvPr id="0" name="5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3" y="3482975"/>
                        <a:ext cx="8054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10" descr="FORMATOPRESENTAC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p:cNvSpPr>
          <p:nvPr>
            <p:ph type="body" idx="1"/>
          </p:nvPr>
        </p:nvSpPr>
        <p:spPr>
          <a:xfrm>
            <a:off x="457200" y="609600"/>
            <a:ext cx="8229600" cy="2057400"/>
          </a:xfrm>
        </p:spPr>
        <p:txBody>
          <a:bodyPr/>
          <a:lstStyle/>
          <a:p>
            <a:pPr marL="0" indent="0" algn="ctr">
              <a:buFont typeface="Arial" charset="0"/>
              <a:buNone/>
            </a:pPr>
            <a:r>
              <a:rPr lang="es-ES" b="1" dirty="0" smtClean="0"/>
              <a:t>SISTEMA DE ALIMENTACIÓN</a:t>
            </a:r>
          </a:p>
          <a:p>
            <a:pPr marL="0" indent="0" algn="just">
              <a:buFont typeface="Arial" charset="0"/>
              <a:buNone/>
            </a:pPr>
            <a:endParaRPr lang="es-EC" sz="2000" dirty="0" smtClean="0"/>
          </a:p>
          <a:p>
            <a:pPr marL="0" indent="0" algn="just">
              <a:buFont typeface="Arial" charset="0"/>
              <a:buNone/>
            </a:pPr>
            <a:r>
              <a:rPr lang="es-ES" sz="2000" dirty="0" smtClean="0"/>
              <a:t>Este sistema es el encargado de proveer energía a todos los elementos eléctricos y electrónicos, además de brindar las protecciones eléctricas.</a:t>
            </a:r>
            <a:endParaRPr lang="es-EC" sz="2000" dirty="0" smtClean="0"/>
          </a:p>
        </p:txBody>
      </p:sp>
      <p:sp>
        <p:nvSpPr>
          <p:cNvPr id="1741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7413"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741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7415"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graphicFrame>
        <p:nvGraphicFramePr>
          <p:cNvPr id="17416" name="6 Objeto"/>
          <p:cNvGraphicFramePr>
            <a:graphicFrameLocks noChangeAspect="1"/>
          </p:cNvGraphicFramePr>
          <p:nvPr/>
        </p:nvGraphicFramePr>
        <p:xfrm>
          <a:off x="2171700" y="2286000"/>
          <a:ext cx="4800600" cy="3762375"/>
        </p:xfrm>
        <a:graphic>
          <a:graphicData uri="http://schemas.openxmlformats.org/presentationml/2006/ole">
            <mc:AlternateContent xmlns:mc="http://schemas.openxmlformats.org/markup-compatibility/2006">
              <mc:Choice xmlns:v="urn:schemas-microsoft-com:vml" Requires="v">
                <p:oleObj spid="_x0000_s17470" name="Visio" r:id="rId5" imgW="4193261" imgH="3293190" progId="Visio.Drawing.11">
                  <p:embed/>
                </p:oleObj>
              </mc:Choice>
              <mc:Fallback>
                <p:oleObj name="Visio" r:id="rId5" imgW="4193261" imgH="3293190" progId="Visio.Drawing.11">
                  <p:embed/>
                  <p:pic>
                    <p:nvPicPr>
                      <p:cNvPr id="0" name="6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1700" y="2286000"/>
                        <a:ext cx="48006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609600"/>
            <a:ext cx="8229600" cy="685800"/>
          </a:xfrm>
        </p:spPr>
        <p:txBody>
          <a:bodyPr/>
          <a:lstStyle/>
          <a:p>
            <a:pPr marL="0" indent="0" algn="ctr">
              <a:buFont typeface="Arial" charset="0"/>
              <a:buNone/>
            </a:pPr>
            <a:r>
              <a:rPr lang="es-ES" b="1" smtClean="0"/>
              <a:t>DISEÑO DEL SISTEMA MOTRIZ Y ESTRUCTURA</a:t>
            </a:r>
          </a:p>
          <a:p>
            <a:pPr marL="0" indent="0" algn="just">
              <a:buFont typeface="Arial" charset="0"/>
              <a:buNone/>
            </a:pPr>
            <a:endParaRPr lang="es-EC" sz="200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8" name="7 Rectángulo"/>
          <p:cNvSpPr/>
          <p:nvPr/>
        </p:nvSpPr>
        <p:spPr>
          <a:xfrm>
            <a:off x="2743200" y="1676400"/>
            <a:ext cx="3810000" cy="4224338"/>
          </a:xfrm>
          <a:prstGeom prst="rect">
            <a:avLst/>
          </a:prstGeom>
        </p:spPr>
        <p:txBody>
          <a:bodyPr>
            <a:spAutoFit/>
          </a:bodyPr>
          <a:lstStyle/>
          <a:p>
            <a:pPr>
              <a:defRPr/>
            </a:pPr>
            <a:r>
              <a:rPr lang="es-ES" sz="2000" dirty="0">
                <a:latin typeface="+mn-lt"/>
              </a:rPr>
              <a:t>Diseño eléctrico.</a:t>
            </a:r>
            <a:endParaRPr lang="es-EC" sz="2000" dirty="0">
              <a:latin typeface="+mn-lt"/>
            </a:endParaRPr>
          </a:p>
          <a:p>
            <a:pPr marL="800100" lvl="1" indent="-342900">
              <a:buFont typeface="Arial" pitchFamily="34" charset="0"/>
              <a:buChar char="•"/>
              <a:defRPr/>
            </a:pPr>
            <a:r>
              <a:rPr lang="es-ES" sz="2000" dirty="0">
                <a:latin typeface="+mn-lt"/>
              </a:rPr>
              <a:t>Motores.</a:t>
            </a:r>
          </a:p>
          <a:p>
            <a:pPr lvl="1">
              <a:defRPr/>
            </a:pPr>
            <a:endParaRPr lang="es-EC" sz="2000" dirty="0">
              <a:latin typeface="+mn-lt"/>
            </a:endParaRPr>
          </a:p>
          <a:p>
            <a:pPr>
              <a:defRPr/>
            </a:pPr>
            <a:r>
              <a:rPr lang="es-ES" sz="2000" dirty="0">
                <a:latin typeface="+mn-lt"/>
              </a:rPr>
              <a:t>Diseño electrónico.</a:t>
            </a:r>
            <a:endParaRPr lang="es-EC" sz="2000" dirty="0">
              <a:latin typeface="+mn-lt"/>
            </a:endParaRPr>
          </a:p>
          <a:p>
            <a:pPr marL="800100" lvl="1" indent="-342900">
              <a:buFont typeface="Arial" pitchFamily="34" charset="0"/>
              <a:buChar char="•"/>
              <a:defRPr/>
            </a:pPr>
            <a:r>
              <a:rPr lang="es-ES" sz="2000" dirty="0">
                <a:latin typeface="+mn-lt"/>
              </a:rPr>
              <a:t>Controlador de motores.</a:t>
            </a:r>
          </a:p>
          <a:p>
            <a:pPr lvl="1">
              <a:defRPr/>
            </a:pPr>
            <a:endParaRPr lang="es-EC" sz="2000" dirty="0">
              <a:latin typeface="+mn-lt"/>
            </a:endParaRPr>
          </a:p>
          <a:p>
            <a:pPr>
              <a:defRPr/>
            </a:pPr>
            <a:r>
              <a:rPr lang="es-ES" sz="2000" dirty="0">
                <a:latin typeface="+mn-lt"/>
              </a:rPr>
              <a:t>Diseño mecánico.</a:t>
            </a:r>
            <a:endParaRPr lang="es-EC" sz="2000" dirty="0">
              <a:latin typeface="+mn-lt"/>
            </a:endParaRPr>
          </a:p>
          <a:p>
            <a:pPr marL="800100" lvl="1" indent="-342900">
              <a:buFont typeface="Arial" pitchFamily="34" charset="0"/>
              <a:buChar char="•"/>
              <a:defRPr/>
            </a:pPr>
            <a:r>
              <a:rPr lang="es-ES" sz="2000" dirty="0">
                <a:latin typeface="+mn-lt"/>
              </a:rPr>
              <a:t>Estructura principal.</a:t>
            </a:r>
            <a:endParaRPr lang="es-EC" sz="2000" dirty="0">
              <a:latin typeface="+mn-lt"/>
            </a:endParaRPr>
          </a:p>
          <a:p>
            <a:pPr marL="800100" lvl="1" indent="-342900">
              <a:buFont typeface="Arial" pitchFamily="34" charset="0"/>
              <a:buChar char="•"/>
              <a:defRPr/>
            </a:pPr>
            <a:r>
              <a:rPr lang="es-ES" sz="2000" dirty="0">
                <a:latin typeface="+mn-lt"/>
              </a:rPr>
              <a:t>Cajas reductoras.</a:t>
            </a:r>
            <a:endParaRPr lang="es-EC" sz="2000" dirty="0">
              <a:latin typeface="+mn-lt"/>
            </a:endParaRPr>
          </a:p>
          <a:p>
            <a:pPr marL="800100" lvl="1" indent="-342900">
              <a:buFont typeface="Arial" pitchFamily="34" charset="0"/>
              <a:buChar char="•"/>
              <a:defRPr/>
            </a:pPr>
            <a:r>
              <a:rPr lang="es-ES" sz="2000" dirty="0">
                <a:latin typeface="+mn-lt"/>
              </a:rPr>
              <a:t>Tipo de tracción.</a:t>
            </a:r>
            <a:endParaRPr lang="es-EC" sz="2000" dirty="0">
              <a:latin typeface="+mn-lt"/>
            </a:endParaRPr>
          </a:p>
          <a:p>
            <a:pPr marL="800100" lvl="1" indent="-342900">
              <a:buFont typeface="Arial" pitchFamily="34" charset="0"/>
              <a:buChar char="•"/>
              <a:defRPr/>
            </a:pPr>
            <a:r>
              <a:rPr lang="es-ES" sz="2000" dirty="0">
                <a:latin typeface="+mn-lt"/>
              </a:rPr>
              <a:t>Sujeción de motores.</a:t>
            </a:r>
            <a:endParaRPr lang="es-EC" sz="2000" dirty="0">
              <a:latin typeface="+mn-lt"/>
            </a:endParaRPr>
          </a:p>
          <a:p>
            <a:pPr marL="800100" lvl="1" indent="-342900">
              <a:buFont typeface="Arial" pitchFamily="34" charset="0"/>
              <a:buChar char="•"/>
              <a:defRPr/>
            </a:pPr>
            <a:r>
              <a:rPr lang="es-ES" sz="2000" dirty="0">
                <a:latin typeface="+mn-lt"/>
              </a:rPr>
              <a:t>Llantas delanteras.</a:t>
            </a:r>
            <a:endParaRPr lang="es-EC" sz="2000" dirty="0">
              <a:latin typeface="+mn-lt"/>
            </a:endParaRPr>
          </a:p>
          <a:p>
            <a:pPr marL="800100" lvl="1" indent="-342900">
              <a:buFont typeface="Arial" pitchFamily="34" charset="0"/>
              <a:buChar char="•"/>
              <a:defRPr/>
            </a:pPr>
            <a:r>
              <a:rPr lang="es-ES" sz="2000" dirty="0">
                <a:latin typeface="+mn-lt"/>
              </a:rPr>
              <a:t>Ruedas locas traseras.</a:t>
            </a:r>
            <a:endParaRPr lang="es-EC"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184150"/>
            <a:ext cx="8229600" cy="685800"/>
          </a:xfrm>
        </p:spPr>
        <p:txBody>
          <a:bodyPr/>
          <a:lstStyle/>
          <a:p>
            <a:pPr marL="0" indent="0" algn="ctr">
              <a:buFont typeface="Arial" charset="0"/>
              <a:buNone/>
            </a:pPr>
            <a:r>
              <a:rPr lang="es-ES" b="1" dirty="0" smtClean="0"/>
              <a:t>SISTEMA MOTRIZ Y ESTRUCTURA</a:t>
            </a:r>
          </a:p>
          <a:p>
            <a:pPr marL="0" indent="0" algn="just">
              <a:buFont typeface="Arial" charset="0"/>
              <a:buNone/>
            </a:pP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graphicFrame>
        <p:nvGraphicFramePr>
          <p:cNvPr id="2" name="1 Tabla"/>
          <p:cNvGraphicFramePr>
            <a:graphicFrameLocks noGrp="1"/>
          </p:cNvGraphicFramePr>
          <p:nvPr>
            <p:extLst>
              <p:ext uri="{D42A27DB-BD31-4B8C-83A1-F6EECF244321}">
                <p14:modId xmlns:p14="http://schemas.microsoft.com/office/powerpoint/2010/main" val="1919284441"/>
              </p:ext>
            </p:extLst>
          </p:nvPr>
        </p:nvGraphicFramePr>
        <p:xfrm>
          <a:off x="3810000" y="1371600"/>
          <a:ext cx="4613782" cy="4525958"/>
        </p:xfrm>
        <a:graphic>
          <a:graphicData uri="http://schemas.openxmlformats.org/drawingml/2006/table">
            <a:tbl>
              <a:tblPr firstRow="1" firstCol="1" bandRow="1">
                <a:tableStyleId>{5C22544A-7EE6-4342-B048-85BDC9FD1C3A}</a:tableStyleId>
              </a:tblPr>
              <a:tblGrid>
                <a:gridCol w="2222955"/>
                <a:gridCol w="2390827"/>
              </a:tblGrid>
              <a:tr h="258080">
                <a:tc>
                  <a:txBody>
                    <a:bodyPr/>
                    <a:lstStyle/>
                    <a:p>
                      <a:pPr algn="ctr">
                        <a:lnSpc>
                          <a:spcPct val="150000"/>
                        </a:lnSpc>
                        <a:spcBef>
                          <a:spcPts val="600"/>
                        </a:spcBef>
                        <a:spcAft>
                          <a:spcPts val="600"/>
                        </a:spcAft>
                      </a:pPr>
                      <a:r>
                        <a:rPr lang="es-ES" sz="1100" dirty="0">
                          <a:effectLst/>
                        </a:rPr>
                        <a:t>Parámetro</a:t>
                      </a:r>
                      <a:endParaRPr lang="es-EC" sz="1100" dirty="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Capacidad</a:t>
                      </a:r>
                      <a:endParaRPr lang="es-EC" sz="1100">
                        <a:effectLst/>
                        <a:latin typeface="Arial"/>
                        <a:ea typeface="Calibri"/>
                        <a:cs typeface="Times New Roman"/>
                      </a:endParaRPr>
                    </a:p>
                  </a:txBody>
                  <a:tcPr marL="64520" marR="64520" marT="0" marB="0"/>
                </a:tc>
              </a:tr>
              <a:tr h="258080">
                <a:tc>
                  <a:txBody>
                    <a:bodyPr/>
                    <a:lstStyle/>
                    <a:p>
                      <a:pPr algn="ctr">
                        <a:lnSpc>
                          <a:spcPct val="150000"/>
                        </a:lnSpc>
                        <a:spcBef>
                          <a:spcPts val="600"/>
                        </a:spcBef>
                        <a:spcAft>
                          <a:spcPts val="600"/>
                        </a:spcAft>
                      </a:pPr>
                      <a:r>
                        <a:rPr lang="es-ES" sz="1100">
                          <a:effectLst/>
                        </a:rPr>
                        <a:t>Alimentación </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12 – 36 VDC</a:t>
                      </a:r>
                      <a:endParaRPr lang="es-EC" sz="1100">
                        <a:effectLst/>
                        <a:latin typeface="Arial"/>
                        <a:ea typeface="Calibri"/>
                        <a:cs typeface="Times New Roman"/>
                      </a:endParaRPr>
                    </a:p>
                  </a:txBody>
                  <a:tcPr marL="64520" marR="64520" marT="0" marB="0"/>
                </a:tc>
              </a:tr>
              <a:tr h="258080">
                <a:tc>
                  <a:txBody>
                    <a:bodyPr/>
                    <a:lstStyle/>
                    <a:p>
                      <a:pPr algn="ctr">
                        <a:lnSpc>
                          <a:spcPct val="150000"/>
                        </a:lnSpc>
                        <a:spcBef>
                          <a:spcPts val="600"/>
                        </a:spcBef>
                        <a:spcAft>
                          <a:spcPts val="600"/>
                        </a:spcAft>
                      </a:pPr>
                      <a:r>
                        <a:rPr lang="es-ES" sz="1100">
                          <a:effectLst/>
                        </a:rPr>
                        <a:t>Velocidad (Sin carga)</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120 RPM</a:t>
                      </a:r>
                      <a:endParaRPr lang="es-EC" sz="1100">
                        <a:effectLst/>
                        <a:latin typeface="Arial"/>
                        <a:ea typeface="Calibri"/>
                        <a:cs typeface="Times New Roman"/>
                      </a:endParaRPr>
                    </a:p>
                  </a:txBody>
                  <a:tcPr marL="64520" marR="64520" marT="0" marB="0"/>
                </a:tc>
              </a:tr>
              <a:tr h="258080">
                <a:tc>
                  <a:txBody>
                    <a:bodyPr/>
                    <a:lstStyle/>
                    <a:p>
                      <a:pPr algn="ctr">
                        <a:lnSpc>
                          <a:spcPct val="150000"/>
                        </a:lnSpc>
                        <a:spcBef>
                          <a:spcPts val="600"/>
                        </a:spcBef>
                        <a:spcAft>
                          <a:spcPts val="600"/>
                        </a:spcAft>
                      </a:pPr>
                      <a:r>
                        <a:rPr lang="es-ES" sz="1100">
                          <a:effectLst/>
                        </a:rPr>
                        <a:t>Corriente (Sin carga)</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1.6 A</a:t>
                      </a:r>
                      <a:endParaRPr lang="es-EC" sz="1100">
                        <a:effectLst/>
                        <a:latin typeface="Arial"/>
                        <a:ea typeface="Calibri"/>
                        <a:cs typeface="Times New Roman"/>
                      </a:endParaRPr>
                    </a:p>
                  </a:txBody>
                  <a:tcPr marL="64520" marR="64520" marT="0" marB="0"/>
                </a:tc>
              </a:tr>
              <a:tr h="258080">
                <a:tc>
                  <a:txBody>
                    <a:bodyPr/>
                    <a:lstStyle/>
                    <a:p>
                      <a:pPr algn="ctr">
                        <a:lnSpc>
                          <a:spcPct val="150000"/>
                        </a:lnSpc>
                        <a:spcBef>
                          <a:spcPts val="600"/>
                        </a:spcBef>
                        <a:spcAft>
                          <a:spcPts val="600"/>
                        </a:spcAft>
                      </a:pPr>
                      <a:r>
                        <a:rPr lang="es-ES" sz="1100">
                          <a:effectLst/>
                        </a:rPr>
                        <a:t>Torque (A máxima eficiencia)</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14 Nm</a:t>
                      </a:r>
                      <a:endParaRPr lang="es-EC" sz="1100">
                        <a:effectLst/>
                        <a:latin typeface="Arial"/>
                        <a:ea typeface="Calibri"/>
                        <a:cs typeface="Times New Roman"/>
                      </a:endParaRPr>
                    </a:p>
                  </a:txBody>
                  <a:tcPr marL="64520" marR="64520" marT="0" marB="0"/>
                </a:tc>
              </a:tr>
              <a:tr h="258080">
                <a:tc>
                  <a:txBody>
                    <a:bodyPr/>
                    <a:lstStyle/>
                    <a:p>
                      <a:pPr algn="ctr">
                        <a:lnSpc>
                          <a:spcPct val="150000"/>
                        </a:lnSpc>
                        <a:spcBef>
                          <a:spcPts val="600"/>
                        </a:spcBef>
                        <a:spcAft>
                          <a:spcPts val="600"/>
                        </a:spcAft>
                      </a:pPr>
                      <a:r>
                        <a:rPr lang="es-ES" sz="1100">
                          <a:effectLst/>
                        </a:rPr>
                        <a:t>Potencia (A máxima eficiencia)</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260ω</a:t>
                      </a:r>
                      <a:endParaRPr lang="es-EC" sz="1100">
                        <a:effectLst/>
                        <a:latin typeface="Arial"/>
                        <a:ea typeface="Calibri"/>
                        <a:cs typeface="Times New Roman"/>
                      </a:endParaRPr>
                    </a:p>
                  </a:txBody>
                  <a:tcPr marL="64520" marR="64520" marT="0" marB="0"/>
                </a:tc>
              </a:tr>
              <a:tr h="425354">
                <a:tc>
                  <a:txBody>
                    <a:bodyPr/>
                    <a:lstStyle/>
                    <a:p>
                      <a:pPr algn="ctr">
                        <a:lnSpc>
                          <a:spcPct val="150000"/>
                        </a:lnSpc>
                        <a:spcBef>
                          <a:spcPts val="600"/>
                        </a:spcBef>
                        <a:spcAft>
                          <a:spcPts val="600"/>
                        </a:spcAft>
                      </a:pPr>
                      <a:r>
                        <a:rPr lang="es-ES" sz="1100">
                          <a:effectLst/>
                        </a:rPr>
                        <a:t>Corriente (A máxima eficiencia)</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14.7A</a:t>
                      </a:r>
                      <a:endParaRPr lang="es-EC" sz="1100">
                        <a:effectLst/>
                        <a:latin typeface="Arial"/>
                        <a:ea typeface="Calibri"/>
                        <a:cs typeface="Times New Roman"/>
                      </a:endParaRPr>
                    </a:p>
                  </a:txBody>
                  <a:tcPr marL="64520" marR="64520" marT="0" marB="0"/>
                </a:tc>
              </a:tr>
              <a:tr h="425354">
                <a:tc>
                  <a:txBody>
                    <a:bodyPr/>
                    <a:lstStyle/>
                    <a:p>
                      <a:pPr algn="ctr">
                        <a:lnSpc>
                          <a:spcPct val="150000"/>
                        </a:lnSpc>
                        <a:spcBef>
                          <a:spcPts val="600"/>
                        </a:spcBef>
                        <a:spcAft>
                          <a:spcPts val="600"/>
                        </a:spcAft>
                      </a:pPr>
                      <a:r>
                        <a:rPr lang="es-ES" sz="1100">
                          <a:effectLst/>
                        </a:rPr>
                        <a:t>Eficiencia máxima</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72%</a:t>
                      </a:r>
                      <a:endParaRPr lang="es-EC" sz="1100">
                        <a:effectLst/>
                        <a:latin typeface="Arial"/>
                        <a:ea typeface="Calibri"/>
                        <a:cs typeface="Times New Roman"/>
                      </a:endParaRPr>
                    </a:p>
                  </a:txBody>
                  <a:tcPr marL="64520" marR="64520" marT="0" marB="0"/>
                </a:tc>
              </a:tr>
              <a:tr h="425354">
                <a:tc>
                  <a:txBody>
                    <a:bodyPr/>
                    <a:lstStyle/>
                    <a:p>
                      <a:pPr algn="ctr">
                        <a:lnSpc>
                          <a:spcPct val="150000"/>
                        </a:lnSpc>
                        <a:spcBef>
                          <a:spcPts val="600"/>
                        </a:spcBef>
                        <a:spcAft>
                          <a:spcPts val="600"/>
                        </a:spcAft>
                      </a:pPr>
                      <a:r>
                        <a:rPr lang="es-ES" sz="1100">
                          <a:effectLst/>
                        </a:rPr>
                        <a:t>Torque(A máxima carga)</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55Nm</a:t>
                      </a:r>
                      <a:endParaRPr lang="es-EC" sz="1100">
                        <a:effectLst/>
                        <a:latin typeface="Arial"/>
                        <a:ea typeface="Calibri"/>
                        <a:cs typeface="Times New Roman"/>
                      </a:endParaRPr>
                    </a:p>
                  </a:txBody>
                  <a:tcPr marL="64520" marR="64520" marT="0" marB="0"/>
                </a:tc>
              </a:tr>
              <a:tr h="425354">
                <a:tc>
                  <a:txBody>
                    <a:bodyPr/>
                    <a:lstStyle/>
                    <a:p>
                      <a:pPr algn="ctr">
                        <a:lnSpc>
                          <a:spcPct val="150000"/>
                        </a:lnSpc>
                        <a:spcBef>
                          <a:spcPts val="600"/>
                        </a:spcBef>
                        <a:spcAft>
                          <a:spcPts val="600"/>
                        </a:spcAft>
                      </a:pPr>
                      <a:r>
                        <a:rPr lang="es-ES" sz="1100">
                          <a:effectLst/>
                        </a:rPr>
                        <a:t>Corriente(A máxima carga)</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54A</a:t>
                      </a:r>
                      <a:endParaRPr lang="es-EC" sz="1100">
                        <a:effectLst/>
                        <a:latin typeface="Arial"/>
                        <a:ea typeface="Calibri"/>
                        <a:cs typeface="Times New Roman"/>
                      </a:endParaRPr>
                    </a:p>
                  </a:txBody>
                  <a:tcPr marL="64520" marR="64520" marT="0" marB="0"/>
                </a:tc>
              </a:tr>
              <a:tr h="425354">
                <a:tc>
                  <a:txBody>
                    <a:bodyPr/>
                    <a:lstStyle/>
                    <a:p>
                      <a:pPr algn="ctr">
                        <a:lnSpc>
                          <a:spcPct val="150000"/>
                        </a:lnSpc>
                        <a:spcBef>
                          <a:spcPts val="600"/>
                        </a:spcBef>
                        <a:spcAft>
                          <a:spcPts val="600"/>
                        </a:spcAft>
                      </a:pPr>
                      <a:r>
                        <a:rPr lang="es-ES" sz="1100">
                          <a:effectLst/>
                        </a:rPr>
                        <a:t>Diámetro del motor</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88.9mm</a:t>
                      </a:r>
                      <a:endParaRPr lang="es-EC" sz="1100">
                        <a:effectLst/>
                        <a:latin typeface="Arial"/>
                        <a:ea typeface="Calibri"/>
                        <a:cs typeface="Times New Roman"/>
                      </a:endParaRPr>
                    </a:p>
                  </a:txBody>
                  <a:tcPr marL="64520" marR="64520" marT="0" marB="0"/>
                </a:tc>
              </a:tr>
              <a:tr h="425354">
                <a:tc>
                  <a:txBody>
                    <a:bodyPr/>
                    <a:lstStyle/>
                    <a:p>
                      <a:pPr algn="ctr">
                        <a:lnSpc>
                          <a:spcPct val="150000"/>
                        </a:lnSpc>
                        <a:spcBef>
                          <a:spcPts val="600"/>
                        </a:spcBef>
                        <a:spcAft>
                          <a:spcPts val="600"/>
                        </a:spcAft>
                      </a:pPr>
                      <a:r>
                        <a:rPr lang="es-ES" sz="1100">
                          <a:effectLst/>
                        </a:rPr>
                        <a:t>Peso</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a:effectLst/>
                        </a:rPr>
                        <a:t>7Kg</a:t>
                      </a:r>
                      <a:endParaRPr lang="es-EC" sz="1100">
                        <a:effectLst/>
                        <a:latin typeface="Arial"/>
                        <a:ea typeface="Calibri"/>
                        <a:cs typeface="Times New Roman"/>
                      </a:endParaRPr>
                    </a:p>
                  </a:txBody>
                  <a:tcPr marL="64520" marR="64520" marT="0" marB="0"/>
                </a:tc>
              </a:tr>
              <a:tr h="425354">
                <a:tc>
                  <a:txBody>
                    <a:bodyPr/>
                    <a:lstStyle/>
                    <a:p>
                      <a:pPr algn="ctr">
                        <a:lnSpc>
                          <a:spcPct val="150000"/>
                        </a:lnSpc>
                        <a:spcBef>
                          <a:spcPts val="600"/>
                        </a:spcBef>
                        <a:spcAft>
                          <a:spcPts val="600"/>
                        </a:spcAft>
                      </a:pPr>
                      <a:r>
                        <a:rPr lang="es-ES" sz="1100">
                          <a:effectLst/>
                        </a:rPr>
                        <a:t>Relación caja reductora</a:t>
                      </a:r>
                      <a:endParaRPr lang="es-EC" sz="1100">
                        <a:effectLst/>
                        <a:latin typeface="Arial"/>
                        <a:ea typeface="Calibri"/>
                        <a:cs typeface="Times New Roman"/>
                      </a:endParaRPr>
                    </a:p>
                  </a:txBody>
                  <a:tcPr marL="64520" marR="64520" marT="0" marB="0"/>
                </a:tc>
                <a:tc>
                  <a:txBody>
                    <a:bodyPr/>
                    <a:lstStyle/>
                    <a:p>
                      <a:pPr algn="ctr">
                        <a:lnSpc>
                          <a:spcPct val="150000"/>
                        </a:lnSpc>
                        <a:spcBef>
                          <a:spcPts val="600"/>
                        </a:spcBef>
                        <a:spcAft>
                          <a:spcPts val="600"/>
                        </a:spcAft>
                      </a:pPr>
                      <a:r>
                        <a:rPr lang="es-ES" sz="1100" dirty="0">
                          <a:effectLst/>
                        </a:rPr>
                        <a:t>17.75:1</a:t>
                      </a:r>
                      <a:endParaRPr lang="es-EC" sz="1100" dirty="0">
                        <a:effectLst/>
                        <a:latin typeface="Arial"/>
                        <a:ea typeface="Calibri"/>
                        <a:cs typeface="Times New Roman"/>
                      </a:endParaRPr>
                    </a:p>
                  </a:txBody>
                  <a:tcPr marL="64520" marR="64520" marT="0" marB="0"/>
                </a:tc>
              </a:tr>
            </a:tbl>
          </a:graphicData>
        </a:graphic>
      </p:graphicFrame>
      <p:sp>
        <p:nvSpPr>
          <p:cNvPr id="3" name="2 Rectángulo"/>
          <p:cNvSpPr/>
          <p:nvPr/>
        </p:nvSpPr>
        <p:spPr>
          <a:xfrm>
            <a:off x="304800" y="762000"/>
            <a:ext cx="3227167" cy="461665"/>
          </a:xfrm>
          <a:prstGeom prst="rect">
            <a:avLst/>
          </a:prstGeom>
        </p:spPr>
        <p:txBody>
          <a:bodyPr wrap="none">
            <a:spAutoFit/>
          </a:bodyPr>
          <a:lstStyle/>
          <a:p>
            <a:pPr marL="0" indent="0" algn="ctr">
              <a:buFont typeface="Arial" charset="0"/>
              <a:buNone/>
            </a:pPr>
            <a:r>
              <a:rPr lang="es-ES" sz="2400" b="1" dirty="0" smtClean="0"/>
              <a:t>DISEÑO ELÉCTRICO</a:t>
            </a:r>
          </a:p>
        </p:txBody>
      </p:sp>
      <mc:AlternateContent xmlns:mc="http://schemas.openxmlformats.org/markup-compatibility/2006" xmlns:a14="http://schemas.microsoft.com/office/drawing/2010/main">
        <mc:Choice Requires="a14">
          <p:sp>
            <p:nvSpPr>
              <p:cNvPr id="4" name="3 Rectángulo"/>
              <p:cNvSpPr/>
              <p:nvPr/>
            </p:nvSpPr>
            <p:spPr>
              <a:xfrm>
                <a:off x="1038174" y="3647043"/>
                <a:ext cx="17604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a:rPr>
                        <m:t>𝜔</m:t>
                      </m:r>
                      <m:r>
                        <a:rPr lang="es-ES" i="1" smtClean="0">
                          <a:latin typeface="Cambria Math"/>
                        </a:rPr>
                        <m:t>=71,62 </m:t>
                      </m:r>
                      <m:r>
                        <a:rPr lang="es-ES" i="1" smtClean="0">
                          <a:latin typeface="Cambria Math"/>
                        </a:rPr>
                        <m:t>𝑟𝑝𝑚</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038174" y="3647043"/>
                <a:ext cx="1760418" cy="369332"/>
              </a:xfrm>
              <a:prstGeom prst="rect">
                <a:avLst/>
              </a:prstGeom>
              <a:blipFill rotWithShape="1">
                <a:blip r:embed="rId4"/>
                <a:stretch>
                  <a:fillRect b="-65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1244961" y="3113643"/>
                <a:ext cx="13468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𝑃</m:t>
                      </m:r>
                      <m:r>
                        <a:rPr lang="es-ES" i="1">
                          <a:latin typeface="Cambria Math"/>
                        </a:rPr>
                        <m:t>= 224 </m:t>
                      </m:r>
                      <m:r>
                        <a:rPr lang="es-ES" i="1">
                          <a:latin typeface="Cambria Math"/>
                        </a:rPr>
                        <m:t>𝜔</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244961" y="3113643"/>
                <a:ext cx="1346843" cy="369332"/>
              </a:xfrm>
              <a:prstGeom prst="rect">
                <a:avLst/>
              </a:prstGeom>
              <a:blipFill rotWithShape="1">
                <a:blip r:embed="rId5"/>
                <a:stretch>
                  <a:fillRect/>
                </a:stretch>
              </a:blipFill>
            </p:spPr>
            <p:txBody>
              <a:bodyPr/>
              <a:lstStyle/>
              <a:p>
                <a:r>
                  <a:rPr lang="es-EC">
                    <a:noFill/>
                  </a:rPr>
                  <a:t> </a:t>
                </a:r>
              </a:p>
            </p:txBody>
          </p:sp>
        </mc:Fallback>
      </mc:AlternateContent>
      <p:sp>
        <p:nvSpPr>
          <p:cNvPr id="6" name="5 Rectángulo"/>
          <p:cNvSpPr/>
          <p:nvPr/>
        </p:nvSpPr>
        <p:spPr>
          <a:xfrm>
            <a:off x="1398528" y="2514600"/>
            <a:ext cx="1039708" cy="369332"/>
          </a:xfrm>
          <a:prstGeom prst="rect">
            <a:avLst/>
          </a:prstGeom>
        </p:spPr>
        <p:txBody>
          <a:bodyPr wrap="none">
            <a:spAutoFit/>
          </a:bodyPr>
          <a:lstStyle/>
          <a:p>
            <a:pPr marL="0" indent="0" algn="ctr">
              <a:buFont typeface="Arial" charset="0"/>
              <a:buNone/>
            </a:pPr>
            <a:r>
              <a:rPr lang="es-ES" b="1" dirty="0" smtClean="0"/>
              <a:t>MOTOR</a:t>
            </a:r>
          </a:p>
        </p:txBody>
      </p:sp>
      <p:sp>
        <p:nvSpPr>
          <p:cNvPr id="7" name="6 Rectángulo"/>
          <p:cNvSpPr/>
          <p:nvPr/>
        </p:nvSpPr>
        <p:spPr>
          <a:xfrm>
            <a:off x="3276600" y="762000"/>
            <a:ext cx="4802875" cy="646331"/>
          </a:xfrm>
          <a:prstGeom prst="rect">
            <a:avLst/>
          </a:prstGeom>
        </p:spPr>
        <p:txBody>
          <a:bodyPr wrap="square">
            <a:spAutoFit/>
          </a:bodyPr>
          <a:lstStyle/>
          <a:p>
            <a:pPr lvl="5"/>
            <a:r>
              <a:rPr lang="es-ES" dirty="0"/>
              <a:t>Motoreductor CM808075</a:t>
            </a:r>
            <a:endParaRPr lang="es-EC" b="1" dirty="0"/>
          </a:p>
        </p:txBody>
      </p:sp>
      <p:sp>
        <p:nvSpPr>
          <p:cNvPr id="15" name="14 Botón de acción: Hacia delante o Siguiente">
            <a:hlinkClick r:id="rId6" highlightClick="1"/>
          </p:cNvPr>
          <p:cNvSpPr/>
          <p:nvPr/>
        </p:nvSpPr>
        <p:spPr>
          <a:xfrm>
            <a:off x="2591804" y="2468735"/>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878623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p:cNvSpPr>
            <a:spLocks noGrp="1"/>
          </p:cNvSpPr>
          <p:nvPr>
            <p:ph type="body" idx="4294967295"/>
          </p:nvPr>
        </p:nvSpPr>
        <p:spPr>
          <a:xfrm>
            <a:off x="381000" y="533400"/>
            <a:ext cx="8305800" cy="5592763"/>
          </a:xfrm>
        </p:spPr>
        <p:txBody>
          <a:bodyPr/>
          <a:lstStyle/>
          <a:p>
            <a:pPr algn="ctr" eaLnBrk="1" hangingPunct="1">
              <a:buFont typeface="Arial" charset="0"/>
              <a:buNone/>
              <a:defRPr/>
            </a:pPr>
            <a:r>
              <a:rPr lang="es-ES" sz="3600" b="1" dirty="0" smtClean="0"/>
              <a:t>INTRODUCCIÓN</a:t>
            </a:r>
          </a:p>
          <a:p>
            <a:pPr algn="ctr" eaLnBrk="1" hangingPunct="1">
              <a:buFont typeface="Arial" charset="0"/>
              <a:buNone/>
              <a:defRPr/>
            </a:pPr>
            <a:endParaRPr lang="es-ES" b="1" dirty="0"/>
          </a:p>
          <a:p>
            <a:pPr marL="0" indent="0" algn="just" eaLnBrk="1" hangingPunct="1">
              <a:buFont typeface="Arial" charset="0"/>
              <a:buNone/>
              <a:defRPr/>
            </a:pPr>
            <a:r>
              <a:rPr lang="es-ES" sz="2000" dirty="0" smtClean="0"/>
              <a:t>Este proyecto consiste en el diseño y construcción de un prototipo de robot que ayude a una persona discapacitada a realizar compras en un supermercado.</a:t>
            </a:r>
          </a:p>
          <a:p>
            <a:pPr algn="just" eaLnBrk="1" hangingPunct="1">
              <a:buFont typeface="Arial" charset="0"/>
              <a:buNone/>
              <a:defRPr/>
            </a:pPr>
            <a:endParaRPr lang="es-ES" sz="2000" dirty="0" smtClean="0"/>
          </a:p>
          <a:p>
            <a:pPr marL="0" indent="0" algn="just" eaLnBrk="1" hangingPunct="1">
              <a:buFont typeface="Arial" charset="0"/>
              <a:buNone/>
              <a:defRPr/>
            </a:pPr>
            <a:r>
              <a:rPr lang="es-ES" sz="2000" dirty="0" smtClean="0"/>
              <a:t>ALCANCE: Diseñar y construir un prototipo de robot asistente cuatricar de simple tracción, utilizando el dispositivo Microsoft Kinect para Windows programado en lenguaje C#. El robot asistente tiene como función el seguimiento de una persona discapacitada en silla de ruedas, la interfaz humano máquina es a través de comandos de voz. </a:t>
            </a:r>
            <a:r>
              <a:rPr lang="es-ES" sz="2000" dirty="0"/>
              <a:t>El diseño físico del prototipo se lo realiza basándose en las características y alcances físicos de una persona discapacitada en silla de ruedas</a:t>
            </a:r>
            <a:r>
              <a:rPr lang="es-ES" sz="2000" dirty="0" smtClean="0"/>
              <a:t>. La estructura puede soportar solamente su propia carga, funciona solamente en superficies planas y no atraviesa ningún tipo de obstáculos.</a:t>
            </a:r>
            <a:endParaRPr lang="es-EC" sz="2000" dirty="0" smtClean="0"/>
          </a:p>
          <a:p>
            <a:pPr algn="just" eaLnBrk="1" hangingPunct="1">
              <a:buFont typeface="Arial" charset="0"/>
              <a:buNone/>
              <a:defRPr/>
            </a:pPr>
            <a:endParaRPr lang="es-ES" sz="2800"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MOTRIZ Y ESTRUCTURA</a:t>
            </a:r>
          </a:p>
          <a:p>
            <a:pPr marL="0" indent="0" algn="just">
              <a:buFont typeface="Arial" charset="0"/>
              <a:buNone/>
            </a:pP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184150" y="1611225"/>
            <a:ext cx="3688831" cy="461665"/>
          </a:xfrm>
          <a:prstGeom prst="rect">
            <a:avLst/>
          </a:prstGeom>
        </p:spPr>
        <p:txBody>
          <a:bodyPr wrap="none">
            <a:spAutoFit/>
          </a:bodyPr>
          <a:lstStyle/>
          <a:p>
            <a:pPr marL="0" indent="0" algn="ctr">
              <a:buFont typeface="Arial" charset="0"/>
              <a:buNone/>
            </a:pPr>
            <a:r>
              <a:rPr lang="es-ES" sz="2400" b="1" dirty="0" smtClean="0"/>
              <a:t>DISEÑO ELECTRÓNICO</a:t>
            </a:r>
          </a:p>
        </p:txBody>
      </p:sp>
      <mc:AlternateContent xmlns:mc="http://schemas.openxmlformats.org/markup-compatibility/2006" xmlns:a14="http://schemas.microsoft.com/office/drawing/2010/main">
        <mc:Choice Requires="a14">
          <p:sp>
            <p:nvSpPr>
              <p:cNvPr id="5" name="4 Rectángulo"/>
              <p:cNvSpPr/>
              <p:nvPr/>
            </p:nvSpPr>
            <p:spPr>
              <a:xfrm>
                <a:off x="1862027" y="3790055"/>
                <a:ext cx="890628" cy="369332"/>
              </a:xfrm>
              <a:prstGeom prst="rect">
                <a:avLst/>
              </a:prstGeom>
            </p:spPr>
            <p:txBody>
              <a:bodyPr wrap="none">
                <a:spAutoFit/>
              </a:bodyPr>
              <a:lstStyle/>
              <a:p>
                <a:r>
                  <a:rPr lang="es-ES" i="1" dirty="0" smtClean="0"/>
                  <a:t>I</a:t>
                </a:r>
                <a14:m>
                  <m:oMath xmlns:m="http://schemas.openxmlformats.org/officeDocument/2006/math">
                    <m:r>
                      <a:rPr lang="es-ES" i="1" smtClean="0">
                        <a:latin typeface="Cambria Math"/>
                      </a:rPr>
                      <m:t>=</m:t>
                    </m:r>
                    <m:r>
                      <a:rPr lang="es-ES" b="0" i="1" smtClean="0">
                        <a:latin typeface="Cambria Math"/>
                      </a:rPr>
                      <m:t>12</m:t>
                    </m:r>
                    <m:r>
                      <a:rPr lang="es-ES" b="0" i="1" smtClean="0">
                        <a:latin typeface="Cambria Math"/>
                      </a:rPr>
                      <m:t>𝐴</m:t>
                    </m:r>
                  </m:oMath>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862027" y="3790055"/>
                <a:ext cx="890628" cy="369332"/>
              </a:xfrm>
              <a:prstGeom prst="rect">
                <a:avLst/>
              </a:prstGeom>
              <a:blipFill rotWithShape="1">
                <a:blip r:embed="rId4"/>
                <a:stretch>
                  <a:fillRect l="-5442" t="-8333" b="-26667"/>
                </a:stretch>
              </a:blipFill>
            </p:spPr>
            <p:txBody>
              <a:bodyPr/>
              <a:lstStyle/>
              <a:p>
                <a:r>
                  <a:rPr lang="es-EC">
                    <a:noFill/>
                  </a:rPr>
                  <a:t> </a:t>
                </a:r>
              </a:p>
            </p:txBody>
          </p:sp>
        </mc:Fallback>
      </mc:AlternateContent>
      <p:sp>
        <p:nvSpPr>
          <p:cNvPr id="6" name="5 Rectángulo"/>
          <p:cNvSpPr/>
          <p:nvPr/>
        </p:nvSpPr>
        <p:spPr>
          <a:xfrm>
            <a:off x="838200" y="2667579"/>
            <a:ext cx="2938282" cy="646331"/>
          </a:xfrm>
          <a:prstGeom prst="rect">
            <a:avLst/>
          </a:prstGeom>
        </p:spPr>
        <p:txBody>
          <a:bodyPr wrap="square">
            <a:spAutoFit/>
          </a:bodyPr>
          <a:lstStyle/>
          <a:p>
            <a:pPr marL="0" indent="0" algn="ctr">
              <a:buFont typeface="Arial" charset="0"/>
              <a:buNone/>
            </a:pPr>
            <a:r>
              <a:rPr lang="es-ES" b="1" dirty="0" smtClean="0"/>
              <a:t>CONTROLADOR DE MOTORES</a:t>
            </a:r>
          </a:p>
        </p:txBody>
      </p:sp>
      <p:pic>
        <p:nvPicPr>
          <p:cNvPr id="14" name="13 Imagen" descr="http://b.pololu-files.com/picture/0J3748.600.jpg?448e467f148f1ea5e4d6ba74a9a9bcab"/>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751346"/>
            <a:ext cx="2906395" cy="2262505"/>
          </a:xfrm>
          <a:prstGeom prst="rect">
            <a:avLst/>
          </a:prstGeom>
          <a:noFill/>
          <a:ln>
            <a:noFill/>
          </a:ln>
        </p:spPr>
      </p:pic>
      <p:sp>
        <p:nvSpPr>
          <p:cNvPr id="8" name="7 Rectángulo"/>
          <p:cNvSpPr/>
          <p:nvPr/>
        </p:nvSpPr>
        <p:spPr>
          <a:xfrm>
            <a:off x="4358944" y="2076345"/>
            <a:ext cx="3942105" cy="369332"/>
          </a:xfrm>
          <a:prstGeom prst="rect">
            <a:avLst/>
          </a:prstGeom>
        </p:spPr>
        <p:txBody>
          <a:bodyPr wrap="none">
            <a:spAutoFit/>
          </a:bodyPr>
          <a:lstStyle/>
          <a:p>
            <a:r>
              <a:rPr lang="es-ES" dirty="0"/>
              <a:t>Placa controladora </a:t>
            </a:r>
            <a:r>
              <a:rPr lang="es-ES" dirty="0" err="1"/>
              <a:t>Pololu</a:t>
            </a:r>
            <a:r>
              <a:rPr lang="es-ES" dirty="0"/>
              <a:t> VNH5019 </a:t>
            </a:r>
            <a:endParaRPr lang="es-EC" dirty="0"/>
          </a:p>
        </p:txBody>
      </p:sp>
      <p:sp>
        <p:nvSpPr>
          <p:cNvPr id="16" name="15 Botón de acción: Hacia delante o Siguiente">
            <a:hlinkClick r:id="rId6" highlightClick="1"/>
          </p:cNvPr>
          <p:cNvSpPr/>
          <p:nvPr/>
        </p:nvSpPr>
        <p:spPr>
          <a:xfrm>
            <a:off x="3682481" y="2784641"/>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542716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MOTRIZ Y ESTRUCTURA</a:t>
            </a:r>
          </a:p>
          <a:p>
            <a:pPr marL="0" indent="0" algn="just">
              <a:buFont typeface="Arial" charset="0"/>
              <a:buNone/>
            </a:pP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465479" y="1611225"/>
            <a:ext cx="3126177" cy="461665"/>
          </a:xfrm>
          <a:prstGeom prst="rect">
            <a:avLst/>
          </a:prstGeom>
        </p:spPr>
        <p:txBody>
          <a:bodyPr wrap="none">
            <a:spAutoFit/>
          </a:bodyPr>
          <a:lstStyle/>
          <a:p>
            <a:pPr marL="0" indent="0" algn="ctr">
              <a:buFont typeface="Arial" charset="0"/>
              <a:buNone/>
            </a:pPr>
            <a:r>
              <a:rPr lang="es-ES" sz="2400" b="1" dirty="0" smtClean="0"/>
              <a:t>DISEÑO MECÁNICO</a:t>
            </a:r>
          </a:p>
        </p:txBody>
      </p:sp>
      <p:sp>
        <p:nvSpPr>
          <p:cNvPr id="2" name="1 Rectángulo"/>
          <p:cNvSpPr/>
          <p:nvPr/>
        </p:nvSpPr>
        <p:spPr>
          <a:xfrm>
            <a:off x="1066800" y="3244334"/>
            <a:ext cx="3057184" cy="369332"/>
          </a:xfrm>
          <a:prstGeom prst="rect">
            <a:avLst/>
          </a:prstGeom>
        </p:spPr>
        <p:txBody>
          <a:bodyPr wrap="none">
            <a:spAutoFit/>
          </a:bodyPr>
          <a:lstStyle/>
          <a:p>
            <a:pPr marL="0" indent="0" algn="ctr">
              <a:buFont typeface="Arial" charset="0"/>
              <a:buNone/>
            </a:pPr>
            <a:r>
              <a:rPr lang="es-ES" b="1" dirty="0" smtClean="0"/>
              <a:t>ESTRUCTURA PRINCIPAL</a:t>
            </a:r>
          </a:p>
        </p:txBody>
      </p:sp>
      <p:pic>
        <p:nvPicPr>
          <p:cNvPr id="399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785" t="20392" r="20196" b="15893"/>
          <a:stretch/>
        </p:blipFill>
        <p:spPr bwMode="auto">
          <a:xfrm>
            <a:off x="4123984" y="1152525"/>
            <a:ext cx="4406900"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975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MOTRIZ Y ESTRUCTURA</a:t>
            </a:r>
          </a:p>
          <a:p>
            <a:pPr marL="0" indent="0" algn="just">
              <a:buFont typeface="Arial" charset="0"/>
              <a:buNone/>
            </a:pP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465479" y="1611225"/>
            <a:ext cx="3126177" cy="461665"/>
          </a:xfrm>
          <a:prstGeom prst="rect">
            <a:avLst/>
          </a:prstGeom>
        </p:spPr>
        <p:txBody>
          <a:bodyPr wrap="none">
            <a:spAutoFit/>
          </a:bodyPr>
          <a:lstStyle/>
          <a:p>
            <a:pPr marL="0" indent="0" algn="ctr">
              <a:buFont typeface="Arial" charset="0"/>
              <a:buNone/>
            </a:pPr>
            <a:r>
              <a:rPr lang="es-ES" sz="2400" b="1" dirty="0" smtClean="0"/>
              <a:t>DISEÑO MECÁNICO</a:t>
            </a:r>
          </a:p>
        </p:txBody>
      </p:sp>
      <p:sp>
        <p:nvSpPr>
          <p:cNvPr id="2" name="1 Rectángulo"/>
          <p:cNvSpPr/>
          <p:nvPr/>
        </p:nvSpPr>
        <p:spPr>
          <a:xfrm>
            <a:off x="914400" y="3254149"/>
            <a:ext cx="1954382" cy="369332"/>
          </a:xfrm>
          <a:prstGeom prst="rect">
            <a:avLst/>
          </a:prstGeom>
        </p:spPr>
        <p:txBody>
          <a:bodyPr wrap="none">
            <a:spAutoFit/>
          </a:bodyPr>
          <a:lstStyle/>
          <a:p>
            <a:pPr marL="0" indent="0" algn="ctr">
              <a:buFont typeface="Arial" charset="0"/>
              <a:buNone/>
            </a:pPr>
            <a:r>
              <a:rPr lang="es-ES" b="1" dirty="0" smtClean="0"/>
              <a:t>SIMULACIONES</a:t>
            </a:r>
          </a:p>
        </p:txBody>
      </p:sp>
      <p:pic>
        <p:nvPicPr>
          <p:cNvPr id="12" name="11 Imagen"/>
          <p:cNvPicPr/>
          <p:nvPr/>
        </p:nvPicPr>
        <p:blipFill rotWithShape="1">
          <a:blip r:embed="rId4"/>
          <a:srcRect l="28026" t="29483" r="17801" b="17021"/>
          <a:stretch/>
        </p:blipFill>
        <p:spPr bwMode="auto">
          <a:xfrm>
            <a:off x="4038600" y="2178975"/>
            <a:ext cx="4538345" cy="2519680"/>
          </a:xfrm>
          <a:prstGeom prst="rect">
            <a:avLst/>
          </a:prstGeom>
          <a:ln>
            <a:noFill/>
          </a:ln>
          <a:extLst>
            <a:ext uri="{53640926-AAD7-44D8-BBD7-CCE9431645EC}">
              <a14:shadowObscured xmlns:a14="http://schemas.microsoft.com/office/drawing/2010/main"/>
            </a:ext>
          </a:extLst>
        </p:spPr>
      </p:pic>
      <p:sp>
        <p:nvSpPr>
          <p:cNvPr id="14" name="13 Botón de acción: Hacia delante o Siguiente">
            <a:hlinkClick r:id="rId5" highlightClick="1"/>
          </p:cNvPr>
          <p:cNvSpPr/>
          <p:nvPr/>
        </p:nvSpPr>
        <p:spPr>
          <a:xfrm>
            <a:off x="2971800" y="3232712"/>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877956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MOTRIZ Y ESTRUCTURA</a:t>
            </a:r>
          </a:p>
          <a:p>
            <a:pPr marL="0" indent="0" algn="just">
              <a:buFont typeface="Arial" charset="0"/>
              <a:buNone/>
            </a:pP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465479" y="1611225"/>
            <a:ext cx="3126177" cy="461665"/>
          </a:xfrm>
          <a:prstGeom prst="rect">
            <a:avLst/>
          </a:prstGeom>
        </p:spPr>
        <p:txBody>
          <a:bodyPr wrap="none">
            <a:spAutoFit/>
          </a:bodyPr>
          <a:lstStyle/>
          <a:p>
            <a:pPr marL="0" indent="0" algn="ctr">
              <a:buFont typeface="Arial" charset="0"/>
              <a:buNone/>
            </a:pPr>
            <a:r>
              <a:rPr lang="es-ES" sz="2400" b="1" dirty="0" smtClean="0"/>
              <a:t>DISEÑO MECÁNICO</a:t>
            </a:r>
          </a:p>
        </p:txBody>
      </p:sp>
      <p:sp>
        <p:nvSpPr>
          <p:cNvPr id="2" name="1 Rectángulo"/>
          <p:cNvSpPr/>
          <p:nvPr/>
        </p:nvSpPr>
        <p:spPr>
          <a:xfrm>
            <a:off x="914400" y="3254149"/>
            <a:ext cx="1954382" cy="369332"/>
          </a:xfrm>
          <a:prstGeom prst="rect">
            <a:avLst/>
          </a:prstGeom>
        </p:spPr>
        <p:txBody>
          <a:bodyPr wrap="none">
            <a:spAutoFit/>
          </a:bodyPr>
          <a:lstStyle/>
          <a:p>
            <a:pPr marL="0" indent="0" algn="ctr">
              <a:buFont typeface="Arial" charset="0"/>
              <a:buNone/>
            </a:pPr>
            <a:r>
              <a:rPr lang="es-ES" b="1" dirty="0" smtClean="0"/>
              <a:t>SIMULACIONES</a:t>
            </a:r>
          </a:p>
        </p:txBody>
      </p:sp>
      <p:pic>
        <p:nvPicPr>
          <p:cNvPr id="13" name="12 Imagen"/>
          <p:cNvPicPr/>
          <p:nvPr/>
        </p:nvPicPr>
        <p:blipFill rotWithShape="1">
          <a:blip r:embed="rId4"/>
          <a:srcRect l="32885" t="28302" r="9618" b="13962"/>
          <a:stretch/>
        </p:blipFill>
        <p:spPr bwMode="auto">
          <a:xfrm>
            <a:off x="3048000" y="2052418"/>
            <a:ext cx="5486400" cy="31462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40290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p:cNvSpPr>
          <p:nvPr>
            <p:ph type="body" idx="1"/>
          </p:nvPr>
        </p:nvSpPr>
        <p:spPr>
          <a:xfrm>
            <a:off x="457200" y="381000"/>
            <a:ext cx="8229600" cy="1066800"/>
          </a:xfrm>
        </p:spPr>
        <p:txBody>
          <a:bodyPr/>
          <a:lstStyle/>
          <a:p>
            <a:pPr marL="0" indent="0" algn="ctr">
              <a:buFont typeface="Arial" charset="0"/>
              <a:buNone/>
            </a:pPr>
            <a:r>
              <a:rPr lang="es-ES" b="1" dirty="0" smtClean="0"/>
              <a:t>DISEÑO DEL SISTEMA DE                      SEGUIMIENTO Y CONTROL</a:t>
            </a:r>
          </a:p>
          <a:p>
            <a:pPr marL="0" indent="0" algn="just">
              <a:buFont typeface="Arial" charset="0"/>
              <a:buNone/>
            </a:pPr>
            <a:endParaRPr lang="es-EC" sz="2000" dirty="0" smtClean="0"/>
          </a:p>
        </p:txBody>
      </p:sp>
      <p:sp>
        <p:nvSpPr>
          <p:cNvPr id="1946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9461"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946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946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6" name="5 Rectángulo"/>
          <p:cNvSpPr/>
          <p:nvPr/>
        </p:nvSpPr>
        <p:spPr>
          <a:xfrm>
            <a:off x="1905000" y="1600200"/>
            <a:ext cx="4953000" cy="4708525"/>
          </a:xfrm>
          <a:prstGeom prst="rect">
            <a:avLst/>
          </a:prstGeom>
        </p:spPr>
        <p:txBody>
          <a:bodyPr>
            <a:spAutoFit/>
          </a:bodyPr>
          <a:lstStyle/>
          <a:p>
            <a:pPr>
              <a:defRPr/>
            </a:pPr>
            <a:r>
              <a:rPr lang="es-ES" sz="2000" dirty="0">
                <a:latin typeface="+mn-lt"/>
              </a:rPr>
              <a:t>Diseño electrónico.</a:t>
            </a:r>
            <a:endParaRPr lang="es-EC" sz="2000" dirty="0">
              <a:latin typeface="+mn-lt"/>
            </a:endParaRPr>
          </a:p>
          <a:p>
            <a:pPr marL="800100" lvl="1" indent="-342900">
              <a:buFont typeface="Arial" pitchFamily="34" charset="0"/>
              <a:buChar char="•"/>
              <a:defRPr/>
            </a:pPr>
            <a:r>
              <a:rPr lang="es-ES" sz="2000" dirty="0">
                <a:latin typeface="+mn-lt"/>
              </a:rPr>
              <a:t>Dispositivo de visión artificial.</a:t>
            </a:r>
            <a:endParaRPr lang="es-EC" sz="2000" dirty="0">
              <a:latin typeface="+mn-lt"/>
            </a:endParaRPr>
          </a:p>
          <a:p>
            <a:pPr marL="800100" lvl="1" indent="-342900">
              <a:buFont typeface="Arial" pitchFamily="34" charset="0"/>
              <a:buChar char="•"/>
              <a:defRPr/>
            </a:pPr>
            <a:r>
              <a:rPr lang="es-ES" sz="2000" dirty="0">
                <a:latin typeface="+mn-lt"/>
              </a:rPr>
              <a:t>Computador.</a:t>
            </a:r>
            <a:endParaRPr lang="es-EC" sz="2000" dirty="0">
              <a:latin typeface="+mn-lt"/>
            </a:endParaRPr>
          </a:p>
          <a:p>
            <a:pPr marL="800100" lvl="1" indent="-342900">
              <a:buFont typeface="Arial" pitchFamily="34" charset="0"/>
              <a:buChar char="•"/>
              <a:defRPr/>
            </a:pPr>
            <a:r>
              <a:rPr lang="es-ES" sz="2000" dirty="0">
                <a:latin typeface="+mn-lt"/>
              </a:rPr>
              <a:t>Microcontrolador.</a:t>
            </a:r>
            <a:endParaRPr lang="es-EC" sz="2000" dirty="0">
              <a:latin typeface="+mn-lt"/>
            </a:endParaRPr>
          </a:p>
          <a:p>
            <a:pPr marL="800100" lvl="1" indent="-342900">
              <a:buFont typeface="Arial" pitchFamily="34" charset="0"/>
              <a:buChar char="•"/>
              <a:defRPr/>
            </a:pPr>
            <a:r>
              <a:rPr lang="es-ES" sz="2000" dirty="0">
                <a:latin typeface="+mn-lt"/>
              </a:rPr>
              <a:t>Controlador de motores.</a:t>
            </a:r>
          </a:p>
          <a:p>
            <a:pPr lvl="1">
              <a:defRPr/>
            </a:pPr>
            <a:endParaRPr lang="es-EC" sz="2000" dirty="0">
              <a:latin typeface="+mn-lt"/>
            </a:endParaRPr>
          </a:p>
          <a:p>
            <a:pPr>
              <a:defRPr/>
            </a:pPr>
            <a:r>
              <a:rPr lang="es-ES" sz="2000" dirty="0">
                <a:latin typeface="+mn-lt"/>
              </a:rPr>
              <a:t>Diseño mecánico.</a:t>
            </a:r>
            <a:endParaRPr lang="es-EC" sz="2000" dirty="0">
              <a:latin typeface="+mn-lt"/>
            </a:endParaRPr>
          </a:p>
          <a:p>
            <a:pPr marL="800100" lvl="1" indent="-342900">
              <a:buFont typeface="Arial" pitchFamily="34" charset="0"/>
              <a:buChar char="•"/>
              <a:defRPr/>
            </a:pPr>
            <a:r>
              <a:rPr lang="es-ES" sz="2000" dirty="0">
                <a:latin typeface="+mn-lt"/>
              </a:rPr>
              <a:t>Sujeción del dispositivo de visión artificial.</a:t>
            </a:r>
            <a:endParaRPr lang="es-EC" sz="2000" dirty="0">
              <a:latin typeface="+mn-lt"/>
            </a:endParaRPr>
          </a:p>
          <a:p>
            <a:pPr marL="800100" lvl="1" indent="-342900">
              <a:buFont typeface="Arial" pitchFamily="34" charset="0"/>
              <a:buChar char="•"/>
              <a:defRPr/>
            </a:pPr>
            <a:r>
              <a:rPr lang="es-ES" sz="2000" dirty="0">
                <a:latin typeface="+mn-lt"/>
              </a:rPr>
              <a:t>Protección del dispositivo de visión artificial.</a:t>
            </a:r>
            <a:endParaRPr lang="es-EC" sz="2000" dirty="0">
              <a:latin typeface="+mn-lt"/>
            </a:endParaRPr>
          </a:p>
          <a:p>
            <a:pPr marL="800100" lvl="1" indent="-342900">
              <a:buFont typeface="Arial" pitchFamily="34" charset="0"/>
              <a:buChar char="•"/>
              <a:defRPr/>
            </a:pPr>
            <a:r>
              <a:rPr lang="es-ES" sz="2000" dirty="0">
                <a:latin typeface="+mn-lt"/>
              </a:rPr>
              <a:t>Carcasa de sujeción para el computador.</a:t>
            </a:r>
            <a:endParaRPr lang="es-EC" sz="2000" dirty="0">
              <a:latin typeface="+mn-lt"/>
            </a:endParaRPr>
          </a:p>
          <a:p>
            <a:pPr marL="800100" lvl="1" indent="-342900">
              <a:buFont typeface="Arial" pitchFamily="34" charset="0"/>
              <a:buChar char="•"/>
              <a:defRPr/>
            </a:pPr>
            <a:r>
              <a:rPr lang="es-ES" sz="2000" dirty="0">
                <a:latin typeface="+mn-lt"/>
              </a:rPr>
              <a:t>Sujeción del microcontrolador.</a:t>
            </a:r>
            <a:endParaRPr lang="es-EC" sz="2000" dirty="0">
              <a:latin typeface="+mn-lt"/>
            </a:endParaRPr>
          </a:p>
          <a:p>
            <a:pPr marL="800100" lvl="1" indent="-342900">
              <a:buFont typeface="Arial" pitchFamily="34" charset="0"/>
              <a:buChar char="•"/>
              <a:defRPr/>
            </a:pPr>
            <a:r>
              <a:rPr lang="es-ES" sz="2000" dirty="0">
                <a:latin typeface="+mn-lt"/>
              </a:rPr>
              <a:t>Sujeción del controlador de motores.</a:t>
            </a:r>
            <a:endParaRPr lang="es-EC"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DE SEGUIMIENTO Y CONTROL</a:t>
            </a:r>
          </a:p>
          <a:p>
            <a:pPr marL="0" indent="0" algn="just">
              <a:buFont typeface="Arial" charset="0"/>
              <a:buNone/>
            </a:pP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184150" y="1611225"/>
            <a:ext cx="3688831" cy="461665"/>
          </a:xfrm>
          <a:prstGeom prst="rect">
            <a:avLst/>
          </a:prstGeom>
        </p:spPr>
        <p:txBody>
          <a:bodyPr wrap="none">
            <a:spAutoFit/>
          </a:bodyPr>
          <a:lstStyle/>
          <a:p>
            <a:pPr marL="0" indent="0" algn="ctr">
              <a:buFont typeface="Arial" charset="0"/>
              <a:buNone/>
            </a:pPr>
            <a:r>
              <a:rPr lang="es-ES" sz="2400" b="1" dirty="0" smtClean="0"/>
              <a:t>DISEÑO ELECTRÓNICO</a:t>
            </a:r>
          </a:p>
        </p:txBody>
      </p:sp>
      <p:sp>
        <p:nvSpPr>
          <p:cNvPr id="6" name="5 Rectángulo"/>
          <p:cNvSpPr/>
          <p:nvPr/>
        </p:nvSpPr>
        <p:spPr>
          <a:xfrm>
            <a:off x="712354" y="3663055"/>
            <a:ext cx="2938282" cy="369332"/>
          </a:xfrm>
          <a:prstGeom prst="rect">
            <a:avLst/>
          </a:prstGeom>
        </p:spPr>
        <p:txBody>
          <a:bodyPr wrap="square">
            <a:spAutoFit/>
          </a:bodyPr>
          <a:lstStyle/>
          <a:p>
            <a:pPr marL="0" indent="0" algn="ctr">
              <a:buFont typeface="Arial" charset="0"/>
              <a:buNone/>
            </a:pPr>
            <a:r>
              <a:rPr lang="es-ES" b="1" dirty="0" smtClean="0"/>
              <a:t>COMPUTADOR</a:t>
            </a:r>
          </a:p>
        </p:txBody>
      </p:sp>
      <p:sp>
        <p:nvSpPr>
          <p:cNvPr id="8" name="7 Rectángulo"/>
          <p:cNvSpPr/>
          <p:nvPr/>
        </p:nvSpPr>
        <p:spPr>
          <a:xfrm>
            <a:off x="4876180" y="2475193"/>
            <a:ext cx="3018775" cy="369332"/>
          </a:xfrm>
          <a:prstGeom prst="rect">
            <a:avLst/>
          </a:prstGeom>
        </p:spPr>
        <p:txBody>
          <a:bodyPr wrap="none">
            <a:spAutoFit/>
          </a:bodyPr>
          <a:lstStyle/>
          <a:p>
            <a:r>
              <a:rPr lang="en-US" dirty="0"/>
              <a:t>Apple Mac Mini Core i5 2.3 </a:t>
            </a:r>
            <a:endParaRPr lang="es-EC" dirty="0"/>
          </a:p>
        </p:txBody>
      </p:sp>
      <p:sp>
        <p:nvSpPr>
          <p:cNvPr id="16" name="15 Botón de acción: Hacia delante o Siguiente">
            <a:hlinkClick r:id="rId4" highlightClick="1"/>
          </p:cNvPr>
          <p:cNvSpPr/>
          <p:nvPr/>
        </p:nvSpPr>
        <p:spPr>
          <a:xfrm>
            <a:off x="3327359" y="3663055"/>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13 Imagen" descr="Apple Mac mini"/>
          <p:cNvPicPr/>
          <p:nvPr/>
        </p:nvPicPr>
        <p:blipFill>
          <a:blip r:embed="rId5">
            <a:extLst>
              <a:ext uri="{28A0092B-C50C-407E-A947-70E740481C1C}">
                <a14:useLocalDpi xmlns:a14="http://schemas.microsoft.com/office/drawing/2010/main" val="0"/>
              </a:ext>
            </a:extLst>
          </a:blip>
          <a:srcRect/>
          <a:stretch>
            <a:fillRect/>
          </a:stretch>
        </p:blipFill>
        <p:spPr bwMode="auto">
          <a:xfrm>
            <a:off x="4737737" y="3475593"/>
            <a:ext cx="3322955" cy="1163320"/>
          </a:xfrm>
          <a:prstGeom prst="rect">
            <a:avLst/>
          </a:prstGeom>
          <a:noFill/>
          <a:ln>
            <a:noFill/>
          </a:ln>
        </p:spPr>
      </p:pic>
    </p:spTree>
    <p:extLst>
      <p:ext uri="{BB962C8B-B14F-4D97-AF65-F5344CB8AC3E}">
        <p14:creationId xmlns:p14="http://schemas.microsoft.com/office/powerpoint/2010/main" val="15135316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DE SEGUIMIENTO Y CONTROL</a:t>
            </a:r>
          </a:p>
          <a:p>
            <a:pPr marL="0" indent="0" algn="just">
              <a:buFont typeface="Arial" charset="0"/>
              <a:buNone/>
            </a:pP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184150" y="1611225"/>
            <a:ext cx="3688831" cy="461665"/>
          </a:xfrm>
          <a:prstGeom prst="rect">
            <a:avLst/>
          </a:prstGeom>
        </p:spPr>
        <p:txBody>
          <a:bodyPr wrap="none">
            <a:spAutoFit/>
          </a:bodyPr>
          <a:lstStyle/>
          <a:p>
            <a:pPr marL="0" indent="0" algn="ctr">
              <a:buFont typeface="Arial" charset="0"/>
              <a:buNone/>
            </a:pPr>
            <a:r>
              <a:rPr lang="es-ES" sz="2400" b="1" dirty="0" smtClean="0"/>
              <a:t>DISEÑO ELECTRÓNICO</a:t>
            </a:r>
          </a:p>
        </p:txBody>
      </p:sp>
      <p:sp>
        <p:nvSpPr>
          <p:cNvPr id="6" name="5 Rectángulo"/>
          <p:cNvSpPr/>
          <p:nvPr/>
        </p:nvSpPr>
        <p:spPr>
          <a:xfrm>
            <a:off x="712354" y="3475593"/>
            <a:ext cx="2938282" cy="369332"/>
          </a:xfrm>
          <a:prstGeom prst="rect">
            <a:avLst/>
          </a:prstGeom>
        </p:spPr>
        <p:txBody>
          <a:bodyPr wrap="square">
            <a:spAutoFit/>
          </a:bodyPr>
          <a:lstStyle/>
          <a:p>
            <a:pPr marL="0" indent="0" algn="ctr">
              <a:buFont typeface="Arial" charset="0"/>
              <a:buNone/>
            </a:pPr>
            <a:r>
              <a:rPr lang="es-ES" b="1" dirty="0" smtClean="0"/>
              <a:t>MICROCONTROLADOR</a:t>
            </a:r>
          </a:p>
        </p:txBody>
      </p:sp>
      <p:sp>
        <p:nvSpPr>
          <p:cNvPr id="8" name="7 Rectángulo"/>
          <p:cNvSpPr/>
          <p:nvPr/>
        </p:nvSpPr>
        <p:spPr>
          <a:xfrm>
            <a:off x="5006525" y="2072890"/>
            <a:ext cx="2646943" cy="369332"/>
          </a:xfrm>
          <a:prstGeom prst="rect">
            <a:avLst/>
          </a:prstGeom>
        </p:spPr>
        <p:txBody>
          <a:bodyPr wrap="none">
            <a:spAutoFit/>
          </a:bodyPr>
          <a:lstStyle/>
          <a:p>
            <a:r>
              <a:rPr lang="es-ES" dirty="0" smtClean="0"/>
              <a:t>Arduino MEGA 2560 R3</a:t>
            </a:r>
            <a:endParaRPr lang="es-EC" dirty="0"/>
          </a:p>
        </p:txBody>
      </p:sp>
      <p:sp>
        <p:nvSpPr>
          <p:cNvPr id="16" name="15 Botón de acción: Hacia delante o Siguiente">
            <a:hlinkClick r:id="rId4" highlightClick="1"/>
          </p:cNvPr>
          <p:cNvSpPr/>
          <p:nvPr/>
        </p:nvSpPr>
        <p:spPr>
          <a:xfrm>
            <a:off x="3647653" y="3475593"/>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14 Imagen" descr="http://arduino.cc/en/uploads/Main/ArduinoMega2560_R3_Front_450px.jpg"/>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615366"/>
            <a:ext cx="4286885" cy="2089785"/>
          </a:xfrm>
          <a:prstGeom prst="rect">
            <a:avLst/>
          </a:prstGeom>
          <a:noFill/>
          <a:ln>
            <a:noFill/>
          </a:ln>
        </p:spPr>
      </p:pic>
    </p:spTree>
    <p:extLst>
      <p:ext uri="{BB962C8B-B14F-4D97-AF65-F5344CB8AC3E}">
        <p14:creationId xmlns:p14="http://schemas.microsoft.com/office/powerpoint/2010/main" val="7831990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DE SEGUIMIENTO Y CONTROL</a:t>
            </a:r>
          </a:p>
          <a:p>
            <a:pPr marL="0" indent="0" algn="just">
              <a:buFont typeface="Arial" charset="0"/>
              <a:buNone/>
            </a:pP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465479" y="1611225"/>
            <a:ext cx="3126177" cy="461665"/>
          </a:xfrm>
          <a:prstGeom prst="rect">
            <a:avLst/>
          </a:prstGeom>
        </p:spPr>
        <p:txBody>
          <a:bodyPr wrap="none">
            <a:spAutoFit/>
          </a:bodyPr>
          <a:lstStyle/>
          <a:p>
            <a:pPr marL="0" indent="0" algn="ctr">
              <a:buFont typeface="Arial" charset="0"/>
              <a:buNone/>
            </a:pPr>
            <a:r>
              <a:rPr lang="es-ES" sz="2400" b="1" dirty="0" smtClean="0"/>
              <a:t>DISEÑO MECÁNICO</a:t>
            </a:r>
          </a:p>
        </p:txBody>
      </p:sp>
      <p:pic>
        <p:nvPicPr>
          <p:cNvPr id="11" name="10 Imagen"/>
          <p:cNvPicPr/>
          <p:nvPr/>
        </p:nvPicPr>
        <p:blipFill rotWithShape="1">
          <a:blip r:embed="rId4"/>
          <a:srcRect l="42295" t="24773" r="20166" b="19940"/>
          <a:stretch/>
        </p:blipFill>
        <p:spPr bwMode="auto">
          <a:xfrm>
            <a:off x="990600" y="2438400"/>
            <a:ext cx="3168015" cy="2623185"/>
          </a:xfrm>
          <a:prstGeom prst="rect">
            <a:avLst/>
          </a:prstGeom>
          <a:ln>
            <a:noFill/>
          </a:ln>
          <a:extLst>
            <a:ext uri="{53640926-AAD7-44D8-BBD7-CCE9431645EC}">
              <a14:shadowObscured xmlns:a14="http://schemas.microsoft.com/office/drawing/2010/main"/>
            </a:ext>
          </a:extLst>
        </p:spPr>
      </p:pic>
      <p:pic>
        <p:nvPicPr>
          <p:cNvPr id="12" name="11 Imagen"/>
          <p:cNvPicPr/>
          <p:nvPr/>
        </p:nvPicPr>
        <p:blipFill rotWithShape="1">
          <a:blip r:embed="rId5"/>
          <a:srcRect l="25538" t="20678" r="25862" b="12203"/>
          <a:stretch/>
        </p:blipFill>
        <p:spPr bwMode="auto">
          <a:xfrm>
            <a:off x="5029200" y="2430439"/>
            <a:ext cx="3529965" cy="2740660"/>
          </a:xfrm>
          <a:prstGeom prst="rect">
            <a:avLst/>
          </a:prstGeom>
          <a:ln>
            <a:noFill/>
          </a:ln>
          <a:extLst>
            <a:ext uri="{53640926-AAD7-44D8-BBD7-CCE9431645EC}">
              <a14:shadowObscured xmlns:a14="http://schemas.microsoft.com/office/drawing/2010/main"/>
            </a:ext>
          </a:extLst>
        </p:spPr>
      </p:pic>
      <p:sp>
        <p:nvSpPr>
          <p:cNvPr id="14" name="13 Botón de acción: Hacia delante o Siguiente">
            <a:hlinkClick r:id="rId6" highlightClick="1"/>
          </p:cNvPr>
          <p:cNvSpPr/>
          <p:nvPr/>
        </p:nvSpPr>
        <p:spPr>
          <a:xfrm>
            <a:off x="3647653" y="1635954"/>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863260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p:cNvSpPr>
          <p:nvPr>
            <p:ph type="body" idx="1"/>
          </p:nvPr>
        </p:nvSpPr>
        <p:spPr>
          <a:xfrm>
            <a:off x="457200" y="685800"/>
            <a:ext cx="8229600" cy="1219200"/>
          </a:xfrm>
        </p:spPr>
        <p:txBody>
          <a:bodyPr/>
          <a:lstStyle/>
          <a:p>
            <a:pPr marL="0" indent="0" algn="ctr">
              <a:buFont typeface="Arial" charset="0"/>
              <a:buNone/>
            </a:pPr>
            <a:r>
              <a:rPr lang="es-ES" b="1" smtClean="0"/>
              <a:t>DISEÑO DEL SISTEMA </a:t>
            </a:r>
          </a:p>
          <a:p>
            <a:pPr marL="0" indent="0" algn="ctr">
              <a:buFont typeface="Arial" charset="0"/>
              <a:buNone/>
            </a:pPr>
            <a:r>
              <a:rPr lang="es-ES" b="1" smtClean="0"/>
              <a:t>DE DETECCIÓN</a:t>
            </a:r>
          </a:p>
          <a:p>
            <a:pPr marL="0" indent="0" algn="just">
              <a:buFont typeface="Arial" charset="0"/>
              <a:buNone/>
            </a:pPr>
            <a:endParaRPr lang="es-EC" sz="2000" smtClean="0"/>
          </a:p>
        </p:txBody>
      </p:sp>
      <p:sp>
        <p:nvSpPr>
          <p:cNvPr id="2048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0485"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048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0487"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7" name="6 Rectángulo"/>
          <p:cNvSpPr/>
          <p:nvPr/>
        </p:nvSpPr>
        <p:spPr>
          <a:xfrm>
            <a:off x="2743200" y="2551113"/>
            <a:ext cx="4572000" cy="3170237"/>
          </a:xfrm>
          <a:prstGeom prst="rect">
            <a:avLst/>
          </a:prstGeom>
        </p:spPr>
        <p:txBody>
          <a:bodyPr>
            <a:spAutoFit/>
          </a:bodyPr>
          <a:lstStyle/>
          <a:p>
            <a:pPr>
              <a:defRPr/>
            </a:pPr>
            <a:r>
              <a:rPr lang="es-ES" sz="2000" dirty="0">
                <a:latin typeface="+mn-lt"/>
              </a:rPr>
              <a:t>Diseño electrónico.</a:t>
            </a:r>
            <a:endParaRPr lang="es-EC" sz="2000" dirty="0">
              <a:latin typeface="+mn-lt"/>
            </a:endParaRPr>
          </a:p>
          <a:p>
            <a:pPr marL="742950" lvl="1" indent="-285750">
              <a:buFont typeface="Arial" pitchFamily="34" charset="0"/>
              <a:buChar char="•"/>
              <a:defRPr/>
            </a:pPr>
            <a:r>
              <a:rPr lang="es-ES" sz="2000" dirty="0">
                <a:latin typeface="+mn-lt"/>
              </a:rPr>
              <a:t>Sensores.</a:t>
            </a:r>
          </a:p>
          <a:p>
            <a:pPr lvl="1">
              <a:defRPr/>
            </a:pPr>
            <a:endParaRPr lang="es-EC" sz="2000" dirty="0">
              <a:latin typeface="+mn-lt"/>
            </a:endParaRPr>
          </a:p>
          <a:p>
            <a:pPr>
              <a:defRPr/>
            </a:pPr>
            <a:r>
              <a:rPr lang="es-ES" sz="2000" dirty="0">
                <a:latin typeface="+mn-lt"/>
              </a:rPr>
              <a:t>Diseño mecánico.</a:t>
            </a:r>
            <a:endParaRPr lang="es-EC" sz="2000" dirty="0">
              <a:latin typeface="+mn-lt"/>
            </a:endParaRPr>
          </a:p>
          <a:p>
            <a:pPr marL="742950" lvl="1" indent="-285750">
              <a:buFont typeface="Arial" pitchFamily="34" charset="0"/>
              <a:buChar char="•"/>
              <a:defRPr/>
            </a:pPr>
            <a:r>
              <a:rPr lang="es-ES" sz="2000" dirty="0">
                <a:latin typeface="+mn-lt"/>
              </a:rPr>
              <a:t>Soporte de los sensores delanteros.</a:t>
            </a:r>
            <a:endParaRPr lang="es-EC" sz="2000" dirty="0">
              <a:latin typeface="+mn-lt"/>
            </a:endParaRPr>
          </a:p>
          <a:p>
            <a:pPr marL="742950" lvl="1" indent="-285750">
              <a:buFont typeface="Arial" pitchFamily="34" charset="0"/>
              <a:buChar char="•"/>
              <a:defRPr/>
            </a:pPr>
            <a:r>
              <a:rPr lang="es-ES" sz="2000" dirty="0">
                <a:latin typeface="+mn-lt"/>
              </a:rPr>
              <a:t>Estructura de los sensores delanteros.</a:t>
            </a:r>
            <a:endParaRPr lang="es-EC" sz="2000" dirty="0">
              <a:latin typeface="+mn-lt"/>
            </a:endParaRPr>
          </a:p>
          <a:p>
            <a:pPr marL="742950" lvl="1" indent="-285750">
              <a:buFont typeface="Arial" pitchFamily="34" charset="0"/>
              <a:buChar char="•"/>
              <a:defRPr/>
            </a:pPr>
            <a:r>
              <a:rPr lang="es-ES" sz="2000" dirty="0">
                <a:latin typeface="+mn-lt"/>
              </a:rPr>
              <a:t>Estructura de los sensores traseros.</a:t>
            </a:r>
            <a:endParaRPr lang="es-EC"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DE DETECCIÓN</a:t>
            </a:r>
          </a:p>
          <a:p>
            <a:pPr marL="0" indent="0" algn="just">
              <a:buFont typeface="Arial" charset="0"/>
              <a:buNone/>
            </a:pP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457200" y="1611225"/>
            <a:ext cx="3688830" cy="461665"/>
          </a:xfrm>
          <a:prstGeom prst="rect">
            <a:avLst/>
          </a:prstGeom>
        </p:spPr>
        <p:txBody>
          <a:bodyPr wrap="none">
            <a:spAutoFit/>
          </a:bodyPr>
          <a:lstStyle/>
          <a:p>
            <a:pPr marL="0" indent="0" algn="ctr">
              <a:buFont typeface="Arial" charset="0"/>
              <a:buNone/>
            </a:pPr>
            <a:r>
              <a:rPr lang="es-ES" sz="2400" b="1" dirty="0" smtClean="0"/>
              <a:t>DISEÑO ELECTRÓNICO</a:t>
            </a:r>
          </a:p>
        </p:txBody>
      </p:sp>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54724"/>
            <a:ext cx="4156075" cy="2211070"/>
          </a:xfrm>
          <a:prstGeom prst="rect">
            <a:avLst/>
          </a:prstGeom>
          <a:noFill/>
          <a:ln>
            <a:noFill/>
          </a:ln>
        </p:spPr>
      </p:pic>
      <p:sp>
        <p:nvSpPr>
          <p:cNvPr id="11" name="10 Rectángulo"/>
          <p:cNvSpPr/>
          <p:nvPr/>
        </p:nvSpPr>
        <p:spPr>
          <a:xfrm>
            <a:off x="712354" y="3475593"/>
            <a:ext cx="3402446" cy="369332"/>
          </a:xfrm>
          <a:prstGeom prst="rect">
            <a:avLst/>
          </a:prstGeom>
        </p:spPr>
        <p:txBody>
          <a:bodyPr wrap="square">
            <a:spAutoFit/>
          </a:bodyPr>
          <a:lstStyle/>
          <a:p>
            <a:pPr marL="0" indent="0" algn="ctr">
              <a:buFont typeface="Arial" charset="0"/>
              <a:buNone/>
            </a:pPr>
            <a:r>
              <a:rPr lang="es-ES" b="1" dirty="0" smtClean="0"/>
              <a:t>ÁREA DE DETECCIÓN</a:t>
            </a:r>
          </a:p>
        </p:txBody>
      </p:sp>
      <p:sp>
        <p:nvSpPr>
          <p:cNvPr id="12" name="11 Botón de acción: Hacia delante o Siguiente">
            <a:hlinkClick r:id="rId5" highlightClick="1"/>
          </p:cNvPr>
          <p:cNvSpPr/>
          <p:nvPr/>
        </p:nvSpPr>
        <p:spPr>
          <a:xfrm>
            <a:off x="4191000" y="1621915"/>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443884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457200" y="381000"/>
            <a:ext cx="8229600" cy="5592763"/>
          </a:xfrm>
        </p:spPr>
        <p:txBody>
          <a:bodyPr/>
          <a:lstStyle/>
          <a:p>
            <a:pPr algn="ctr" eaLnBrk="1" hangingPunct="1">
              <a:lnSpc>
                <a:spcPct val="90000"/>
              </a:lnSpc>
              <a:buFont typeface="Arial" charset="0"/>
              <a:buNone/>
              <a:defRPr/>
            </a:pPr>
            <a:r>
              <a:rPr lang="es-ES" sz="3600" b="1" dirty="0" smtClean="0"/>
              <a:t>OBJETIVOS</a:t>
            </a:r>
          </a:p>
          <a:p>
            <a:pPr algn="just" eaLnBrk="1" hangingPunct="1">
              <a:lnSpc>
                <a:spcPct val="90000"/>
              </a:lnSpc>
              <a:buFont typeface="Arial" charset="0"/>
              <a:buNone/>
              <a:defRPr/>
            </a:pPr>
            <a:endParaRPr lang="es-ES" sz="2000" dirty="0" smtClean="0"/>
          </a:p>
          <a:p>
            <a:pPr marL="0" indent="0" algn="just" eaLnBrk="1" hangingPunct="1">
              <a:lnSpc>
                <a:spcPct val="90000"/>
              </a:lnSpc>
              <a:buFont typeface="Arial" charset="0"/>
              <a:buNone/>
              <a:defRPr/>
            </a:pPr>
            <a:r>
              <a:rPr lang="es-ES" sz="2000" dirty="0" smtClean="0"/>
              <a:t>GENERAL: </a:t>
            </a:r>
            <a:r>
              <a:rPr lang="es-ES" sz="2000" dirty="0"/>
              <a:t>Diseñar y construir un prototipo de robot cuatricar asistente de simple tracción para personas discapacitadas utilizando el dispositivo Kinect para Windows.</a:t>
            </a:r>
            <a:endParaRPr lang="es-EC" sz="2000" dirty="0"/>
          </a:p>
          <a:p>
            <a:pPr algn="just" eaLnBrk="1" hangingPunct="1">
              <a:lnSpc>
                <a:spcPct val="90000"/>
              </a:lnSpc>
              <a:buFont typeface="Arial" charset="0"/>
              <a:buNone/>
              <a:defRPr/>
            </a:pPr>
            <a:endParaRPr lang="es-ES" sz="2000" dirty="0" smtClean="0"/>
          </a:p>
          <a:p>
            <a:pPr algn="just" eaLnBrk="1" hangingPunct="1">
              <a:lnSpc>
                <a:spcPct val="90000"/>
              </a:lnSpc>
              <a:buFont typeface="Arial" charset="0"/>
              <a:buNone/>
              <a:defRPr/>
            </a:pPr>
            <a:r>
              <a:rPr lang="es-ES" sz="2000" dirty="0" smtClean="0"/>
              <a:t>ESPECÍFICOS:</a:t>
            </a:r>
          </a:p>
          <a:p>
            <a:pPr>
              <a:defRPr/>
            </a:pPr>
            <a:r>
              <a:rPr lang="es-ES" sz="2000" dirty="0"/>
              <a:t>Analizar las características de movimiento y alcance físico de una persona en silla de ruedas.</a:t>
            </a:r>
            <a:endParaRPr lang="es-EC" sz="2000" dirty="0"/>
          </a:p>
          <a:p>
            <a:pPr>
              <a:defRPr/>
            </a:pPr>
            <a:r>
              <a:rPr lang="es-ES" sz="2000" dirty="0"/>
              <a:t>Realizar el diseño mecánico, eléctrico y electrónico de un prototipo de robot asistente, mediante software para análisis mecánico y software para diseño de placas electrónicas.</a:t>
            </a:r>
            <a:endParaRPr lang="es-EC" sz="2000" dirty="0"/>
          </a:p>
          <a:p>
            <a:pPr>
              <a:defRPr/>
            </a:pPr>
            <a:r>
              <a:rPr lang="es-ES" sz="2000" dirty="0"/>
              <a:t>Utilizar las librerías liberadas de Kinect para Windows, con el fin de manejar las funciones de seguimiento de esqueleto y reconocimiento de voz del mismo.</a:t>
            </a:r>
            <a:endParaRPr lang="es-EC" sz="2000" dirty="0"/>
          </a:p>
          <a:p>
            <a:pPr>
              <a:defRPr/>
            </a:pPr>
            <a:r>
              <a:rPr lang="es-ES" sz="2000" dirty="0"/>
              <a:t>Desarrollar un programa para controlar los diferentes movimientos del robot asistente, basándose en los datos adquiridos.</a:t>
            </a:r>
            <a:endParaRPr lang="es-EC" sz="2000" dirty="0"/>
          </a:p>
          <a:p>
            <a:pPr algn="just" eaLnBrk="1" hangingPunct="1">
              <a:lnSpc>
                <a:spcPct val="90000"/>
              </a:lnSpc>
              <a:buFont typeface="Arial" charset="0"/>
              <a:buNone/>
              <a:defRPr/>
            </a:pP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DE DETECCIÓN</a:t>
            </a: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465479" y="1611225"/>
            <a:ext cx="3126177" cy="461665"/>
          </a:xfrm>
          <a:prstGeom prst="rect">
            <a:avLst/>
          </a:prstGeom>
        </p:spPr>
        <p:txBody>
          <a:bodyPr wrap="none">
            <a:spAutoFit/>
          </a:bodyPr>
          <a:lstStyle/>
          <a:p>
            <a:pPr marL="0" indent="0" algn="ctr">
              <a:buFont typeface="Arial" charset="0"/>
              <a:buNone/>
            </a:pPr>
            <a:r>
              <a:rPr lang="es-ES" sz="2400" b="1" dirty="0" smtClean="0"/>
              <a:t>DISEÑO MECÁNICO</a:t>
            </a:r>
          </a:p>
        </p:txBody>
      </p:sp>
      <p:sp>
        <p:nvSpPr>
          <p:cNvPr id="14" name="13 Botón de acción: Hacia delante o Siguiente">
            <a:hlinkClick r:id="rId4" highlightClick="1"/>
          </p:cNvPr>
          <p:cNvSpPr/>
          <p:nvPr/>
        </p:nvSpPr>
        <p:spPr>
          <a:xfrm>
            <a:off x="4180484" y="2395526"/>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626207" y="2438400"/>
            <a:ext cx="3402446" cy="369332"/>
          </a:xfrm>
          <a:prstGeom prst="rect">
            <a:avLst/>
          </a:prstGeom>
        </p:spPr>
        <p:txBody>
          <a:bodyPr wrap="square">
            <a:spAutoFit/>
          </a:bodyPr>
          <a:lstStyle/>
          <a:p>
            <a:pPr marL="0" indent="0" algn="ctr">
              <a:buFont typeface="Arial" charset="0"/>
              <a:buNone/>
            </a:pPr>
            <a:r>
              <a:rPr lang="es-ES" b="1" dirty="0" smtClean="0"/>
              <a:t>SENSORES DELANTEROS</a:t>
            </a:r>
          </a:p>
        </p:txBody>
      </p:sp>
      <p:pic>
        <p:nvPicPr>
          <p:cNvPr id="15" name="14 Imagen"/>
          <p:cNvPicPr/>
          <p:nvPr/>
        </p:nvPicPr>
        <p:blipFill rotWithShape="1">
          <a:blip r:embed="rId5"/>
          <a:srcRect l="36180" t="22961" r="7258" b="23565"/>
          <a:stretch/>
        </p:blipFill>
        <p:spPr bwMode="auto">
          <a:xfrm>
            <a:off x="637580" y="3200400"/>
            <a:ext cx="4063365" cy="2159635"/>
          </a:xfrm>
          <a:prstGeom prst="rect">
            <a:avLst/>
          </a:prstGeom>
          <a:ln>
            <a:noFill/>
          </a:ln>
          <a:extLst>
            <a:ext uri="{53640926-AAD7-44D8-BBD7-CCE9431645EC}">
              <a14:shadowObscured xmlns:a14="http://schemas.microsoft.com/office/drawing/2010/main"/>
            </a:ext>
          </a:extLst>
        </p:spPr>
      </p:pic>
      <p:pic>
        <p:nvPicPr>
          <p:cNvPr id="16" name="15 Imagen"/>
          <p:cNvPicPr/>
          <p:nvPr/>
        </p:nvPicPr>
        <p:blipFill rotWithShape="1">
          <a:blip r:embed="rId6"/>
          <a:srcRect l="35670" t="23263" r="4370" b="16314"/>
          <a:stretch/>
        </p:blipFill>
        <p:spPr bwMode="auto">
          <a:xfrm>
            <a:off x="5334000" y="3482975"/>
            <a:ext cx="3452455" cy="17149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13931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DE DETECCIÓN</a:t>
            </a: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465479" y="1611225"/>
            <a:ext cx="3126177" cy="461665"/>
          </a:xfrm>
          <a:prstGeom prst="rect">
            <a:avLst/>
          </a:prstGeom>
        </p:spPr>
        <p:txBody>
          <a:bodyPr wrap="none">
            <a:spAutoFit/>
          </a:bodyPr>
          <a:lstStyle/>
          <a:p>
            <a:pPr marL="0" indent="0" algn="ctr">
              <a:buFont typeface="Arial" charset="0"/>
              <a:buNone/>
            </a:pPr>
            <a:r>
              <a:rPr lang="es-ES" sz="2400" b="1" dirty="0" smtClean="0"/>
              <a:t>DISEÑO MECÁNICO</a:t>
            </a:r>
          </a:p>
        </p:txBody>
      </p:sp>
      <p:sp>
        <p:nvSpPr>
          <p:cNvPr id="13" name="12 Rectángulo"/>
          <p:cNvSpPr/>
          <p:nvPr/>
        </p:nvSpPr>
        <p:spPr>
          <a:xfrm>
            <a:off x="626207" y="3298309"/>
            <a:ext cx="3402446" cy="369332"/>
          </a:xfrm>
          <a:prstGeom prst="rect">
            <a:avLst/>
          </a:prstGeom>
        </p:spPr>
        <p:txBody>
          <a:bodyPr wrap="square">
            <a:spAutoFit/>
          </a:bodyPr>
          <a:lstStyle/>
          <a:p>
            <a:pPr marL="0" indent="0" algn="ctr">
              <a:buFont typeface="Arial" charset="0"/>
              <a:buNone/>
            </a:pPr>
            <a:r>
              <a:rPr lang="es-ES" b="1" dirty="0" smtClean="0"/>
              <a:t>SENSORES TRASEROS</a:t>
            </a:r>
          </a:p>
        </p:txBody>
      </p:sp>
      <p:pic>
        <p:nvPicPr>
          <p:cNvPr id="17" name="16 Imagen"/>
          <p:cNvPicPr/>
          <p:nvPr/>
        </p:nvPicPr>
        <p:blipFill rotWithShape="1">
          <a:blip r:embed="rId4"/>
          <a:srcRect l="39071" t="25763" r="21287" b="25762"/>
          <a:stretch/>
        </p:blipFill>
        <p:spPr bwMode="auto">
          <a:xfrm>
            <a:off x="4607257" y="2362200"/>
            <a:ext cx="3789045" cy="26047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7983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p:cNvSpPr>
          <p:nvPr>
            <p:ph type="body" idx="1"/>
          </p:nvPr>
        </p:nvSpPr>
        <p:spPr>
          <a:xfrm>
            <a:off x="457200" y="685800"/>
            <a:ext cx="8229600" cy="609600"/>
          </a:xfrm>
        </p:spPr>
        <p:txBody>
          <a:bodyPr/>
          <a:lstStyle/>
          <a:p>
            <a:pPr marL="0" indent="0" algn="ctr">
              <a:buFont typeface="Arial" charset="0"/>
              <a:buNone/>
            </a:pPr>
            <a:r>
              <a:rPr lang="es-ES" b="1" dirty="0" smtClean="0"/>
              <a:t>DISEÑO DEL SISTEMA DE ALIMENTACIÓN</a:t>
            </a:r>
          </a:p>
        </p:txBody>
      </p:sp>
      <p:sp>
        <p:nvSpPr>
          <p:cNvPr id="2150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1509"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151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1511"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6" name="5 Rectángulo"/>
          <p:cNvSpPr/>
          <p:nvPr/>
        </p:nvSpPr>
        <p:spPr>
          <a:xfrm>
            <a:off x="2286000" y="1752600"/>
            <a:ext cx="4572000" cy="3786188"/>
          </a:xfrm>
          <a:prstGeom prst="rect">
            <a:avLst/>
          </a:prstGeom>
        </p:spPr>
        <p:txBody>
          <a:bodyPr>
            <a:spAutoFit/>
          </a:bodyPr>
          <a:lstStyle/>
          <a:p>
            <a:pPr>
              <a:defRPr/>
            </a:pPr>
            <a:r>
              <a:rPr lang="es-ES" sz="2000" dirty="0">
                <a:latin typeface="+mn-lt"/>
              </a:rPr>
              <a:t>Diseño eléctrico.</a:t>
            </a:r>
            <a:endParaRPr lang="es-EC" sz="2000" dirty="0">
              <a:latin typeface="+mn-lt"/>
            </a:endParaRPr>
          </a:p>
          <a:p>
            <a:pPr marL="800100" lvl="1" indent="-342900">
              <a:buFont typeface="Arial" pitchFamily="34" charset="0"/>
              <a:buChar char="•"/>
              <a:defRPr/>
            </a:pPr>
            <a:r>
              <a:rPr lang="es-ES" sz="2000" dirty="0">
                <a:latin typeface="+mn-lt"/>
              </a:rPr>
              <a:t>Batería.</a:t>
            </a:r>
            <a:endParaRPr lang="es-EC" sz="2000" dirty="0">
              <a:latin typeface="+mn-lt"/>
            </a:endParaRPr>
          </a:p>
          <a:p>
            <a:pPr marL="800100" lvl="1" indent="-342900">
              <a:buFont typeface="Arial" pitchFamily="34" charset="0"/>
              <a:buChar char="•"/>
              <a:defRPr/>
            </a:pPr>
            <a:r>
              <a:rPr lang="es-ES" sz="2000" dirty="0">
                <a:latin typeface="+mn-lt"/>
              </a:rPr>
              <a:t>Cargador de batería.</a:t>
            </a:r>
            <a:endParaRPr lang="es-EC" sz="2000" dirty="0">
              <a:latin typeface="+mn-lt"/>
            </a:endParaRPr>
          </a:p>
          <a:p>
            <a:pPr marL="800100" lvl="1" indent="-342900">
              <a:buFont typeface="Arial" pitchFamily="34" charset="0"/>
              <a:buChar char="•"/>
              <a:defRPr/>
            </a:pPr>
            <a:r>
              <a:rPr lang="es-ES" sz="2000" dirty="0">
                <a:latin typeface="+mn-lt"/>
              </a:rPr>
              <a:t>Fuentes.</a:t>
            </a:r>
          </a:p>
          <a:p>
            <a:pPr lvl="1">
              <a:defRPr/>
            </a:pPr>
            <a:endParaRPr lang="es-EC" sz="2000" dirty="0">
              <a:latin typeface="+mn-lt"/>
            </a:endParaRPr>
          </a:p>
          <a:p>
            <a:pPr>
              <a:defRPr/>
            </a:pPr>
            <a:r>
              <a:rPr lang="es-ES" sz="2000" dirty="0">
                <a:latin typeface="+mn-lt"/>
              </a:rPr>
              <a:t>Diseño electrónico.</a:t>
            </a:r>
            <a:endParaRPr lang="es-EC" sz="2000" dirty="0">
              <a:latin typeface="+mn-lt"/>
            </a:endParaRPr>
          </a:p>
          <a:p>
            <a:pPr marL="800100" lvl="1" indent="-342900">
              <a:buFont typeface="Arial" pitchFamily="34" charset="0"/>
              <a:buChar char="•"/>
              <a:defRPr/>
            </a:pPr>
            <a:r>
              <a:rPr lang="es-ES" sz="2000" dirty="0">
                <a:latin typeface="+mn-lt"/>
              </a:rPr>
              <a:t>Placa electrónica para conexión de elementos.</a:t>
            </a:r>
          </a:p>
          <a:p>
            <a:pPr lvl="1">
              <a:defRPr/>
            </a:pPr>
            <a:endParaRPr lang="es-EC" sz="2000" dirty="0">
              <a:latin typeface="+mn-lt"/>
            </a:endParaRPr>
          </a:p>
          <a:p>
            <a:pPr>
              <a:defRPr/>
            </a:pPr>
            <a:r>
              <a:rPr lang="es-ES" sz="2000" dirty="0">
                <a:latin typeface="+mn-lt"/>
              </a:rPr>
              <a:t>Diseño mecánico.</a:t>
            </a:r>
            <a:endParaRPr lang="es-EC" sz="2000" dirty="0">
              <a:latin typeface="+mn-lt"/>
            </a:endParaRPr>
          </a:p>
          <a:p>
            <a:pPr marL="800100" lvl="1" indent="-342900">
              <a:buFont typeface="Arial" pitchFamily="34" charset="0"/>
              <a:buChar char="•"/>
              <a:defRPr/>
            </a:pPr>
            <a:r>
              <a:rPr lang="es-ES" sz="2000" dirty="0">
                <a:latin typeface="+mn-lt"/>
              </a:rPr>
              <a:t>Fijación de batería.</a:t>
            </a:r>
            <a:endParaRPr lang="es-EC" sz="2000" dirty="0">
              <a:latin typeface="+mn-lt"/>
            </a:endParaRPr>
          </a:p>
          <a:p>
            <a:pPr marL="800100" lvl="1" indent="-342900">
              <a:buFont typeface="Arial" pitchFamily="34" charset="0"/>
              <a:buChar char="•"/>
              <a:defRPr/>
            </a:pPr>
            <a:r>
              <a:rPr lang="es-ES" sz="2000" dirty="0">
                <a:latin typeface="+mn-lt"/>
              </a:rPr>
              <a:t>Sujeción de la placa electrónica.</a:t>
            </a:r>
            <a:endParaRPr lang="es-EC"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DE ALIMENTACIÓN</a:t>
            </a: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688033" y="1611225"/>
            <a:ext cx="3227167" cy="461665"/>
          </a:xfrm>
          <a:prstGeom prst="rect">
            <a:avLst/>
          </a:prstGeom>
        </p:spPr>
        <p:txBody>
          <a:bodyPr wrap="none">
            <a:spAutoFit/>
          </a:bodyPr>
          <a:lstStyle/>
          <a:p>
            <a:pPr marL="0" indent="0" algn="ctr">
              <a:buFont typeface="Arial" charset="0"/>
              <a:buNone/>
            </a:pPr>
            <a:r>
              <a:rPr lang="es-ES" sz="2400" b="1" dirty="0" smtClean="0"/>
              <a:t>DISEÑO ELÉCTRICO</a:t>
            </a:r>
          </a:p>
        </p:txBody>
      </p:sp>
      <p:sp>
        <p:nvSpPr>
          <p:cNvPr id="11" name="10 Rectángulo"/>
          <p:cNvSpPr/>
          <p:nvPr/>
        </p:nvSpPr>
        <p:spPr>
          <a:xfrm>
            <a:off x="381000" y="3298309"/>
            <a:ext cx="3402446" cy="369332"/>
          </a:xfrm>
          <a:prstGeom prst="rect">
            <a:avLst/>
          </a:prstGeom>
        </p:spPr>
        <p:txBody>
          <a:bodyPr wrap="square">
            <a:spAutoFit/>
          </a:bodyPr>
          <a:lstStyle/>
          <a:p>
            <a:pPr marL="0" indent="0" algn="ctr">
              <a:buFont typeface="Arial" charset="0"/>
              <a:buNone/>
            </a:pPr>
            <a:r>
              <a:rPr lang="es-ES" b="1" dirty="0" smtClean="0"/>
              <a:t>BATERÍA</a:t>
            </a:r>
          </a:p>
        </p:txBody>
      </p:sp>
      <p:sp>
        <p:nvSpPr>
          <p:cNvPr id="12" name="11 Botón de acción: Hacia delante o Siguiente">
            <a:hlinkClick r:id="rId4" highlightClick="1"/>
          </p:cNvPr>
          <p:cNvSpPr/>
          <p:nvPr/>
        </p:nvSpPr>
        <p:spPr>
          <a:xfrm>
            <a:off x="4191000" y="1621915"/>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2" name="1 Rectángulo"/>
              <p:cNvSpPr/>
              <p:nvPr/>
            </p:nvSpPr>
            <p:spPr>
              <a:xfrm>
                <a:off x="1320636" y="3953301"/>
                <a:ext cx="15231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𝐶</m:t>
                      </m:r>
                      <m:r>
                        <a:rPr lang="es-ES" i="1">
                          <a:latin typeface="Cambria Math"/>
                        </a:rPr>
                        <m:t>=29.12</m:t>
                      </m:r>
                      <m:r>
                        <a:rPr lang="es-ES" i="1">
                          <a:latin typeface="Cambria Math"/>
                        </a:rPr>
                        <m:t>𝐴h</m:t>
                      </m:r>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1320636" y="3953301"/>
                <a:ext cx="1523174" cy="369332"/>
              </a:xfrm>
              <a:prstGeom prst="rect">
                <a:avLst/>
              </a:prstGeom>
              <a:blipFill rotWithShape="1">
                <a:blip r:embed="rId5"/>
                <a:stretch>
                  <a:fillRect/>
                </a:stretch>
              </a:blipFill>
            </p:spPr>
            <p:txBody>
              <a:bodyPr/>
              <a:lstStyle/>
              <a:p>
                <a:r>
                  <a:rPr lang="es-EC">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1075769552"/>
              </p:ext>
            </p:extLst>
          </p:nvPr>
        </p:nvGraphicFramePr>
        <p:xfrm>
          <a:off x="3733800" y="2893693"/>
          <a:ext cx="4876800" cy="2137413"/>
        </p:xfrm>
        <a:graphic>
          <a:graphicData uri="http://schemas.openxmlformats.org/drawingml/2006/table">
            <a:tbl>
              <a:tblPr firstRow="1" firstCol="1" bandRow="1">
                <a:tableStyleId>{5C22544A-7EE6-4342-B048-85BDC9FD1C3A}</a:tableStyleId>
              </a:tblPr>
              <a:tblGrid>
                <a:gridCol w="932560"/>
                <a:gridCol w="860773"/>
                <a:gridCol w="1278511"/>
                <a:gridCol w="1035799"/>
                <a:gridCol w="769157"/>
              </a:tblGrid>
              <a:tr h="854237">
                <a:tc>
                  <a:txBody>
                    <a:bodyPr/>
                    <a:lstStyle/>
                    <a:p>
                      <a:pPr algn="ctr">
                        <a:lnSpc>
                          <a:spcPct val="150000"/>
                        </a:lnSpc>
                        <a:spcBef>
                          <a:spcPts val="600"/>
                        </a:spcBef>
                        <a:spcAft>
                          <a:spcPts val="600"/>
                        </a:spcAft>
                      </a:pPr>
                      <a:r>
                        <a:rPr lang="es-ES" sz="1200">
                          <a:effectLst/>
                        </a:rPr>
                        <a:t>Tipo de batería</a:t>
                      </a:r>
                      <a:endParaRPr lang="es-EC" sz="1200">
                        <a:effectLst/>
                        <a:latin typeface="Arial"/>
                        <a:ea typeface="Calibri"/>
                        <a:cs typeface="Times New Roman"/>
                      </a:endParaRPr>
                    </a:p>
                  </a:txBody>
                  <a:tcPr marL="68580" marR="68580" marT="0" marB="0"/>
                </a:tc>
                <a:tc>
                  <a:txBody>
                    <a:bodyPr/>
                    <a:lstStyle/>
                    <a:p>
                      <a:pPr algn="ctr">
                        <a:lnSpc>
                          <a:spcPct val="150000"/>
                        </a:lnSpc>
                        <a:spcBef>
                          <a:spcPts val="600"/>
                        </a:spcBef>
                        <a:spcAft>
                          <a:spcPts val="600"/>
                        </a:spcAft>
                      </a:pPr>
                      <a:r>
                        <a:rPr lang="es-ES" sz="1200">
                          <a:effectLst/>
                        </a:rPr>
                        <a:t>Peso</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Disponibilidad</a:t>
                      </a:r>
                      <a:endParaRPr lang="es-EC" sz="1200">
                        <a:effectLst/>
                      </a:endParaRPr>
                    </a:p>
                    <a:p>
                      <a:pPr algn="ctr">
                        <a:lnSpc>
                          <a:spcPct val="150000"/>
                        </a:lnSpc>
                        <a:spcBef>
                          <a:spcPts val="600"/>
                        </a:spcBef>
                        <a:spcAft>
                          <a:spcPts val="600"/>
                        </a:spcAft>
                      </a:pPr>
                      <a:r>
                        <a:rPr lang="es-ES" sz="1200">
                          <a:effectLst/>
                        </a:rPr>
                        <a:t>Selladas</a:t>
                      </a:r>
                      <a:endParaRPr lang="es-EC" sz="1200">
                        <a:effectLst/>
                        <a:latin typeface="Arial"/>
                        <a:ea typeface="Calibri"/>
                        <a:cs typeface="Times New Roman"/>
                      </a:endParaRPr>
                    </a:p>
                  </a:txBody>
                  <a:tcPr marL="68580" marR="68580" marT="0" marB="0"/>
                </a:tc>
                <a:tc>
                  <a:txBody>
                    <a:bodyPr/>
                    <a:lstStyle/>
                    <a:p>
                      <a:pPr algn="ctr">
                        <a:lnSpc>
                          <a:spcPct val="150000"/>
                        </a:lnSpc>
                        <a:spcBef>
                          <a:spcPts val="600"/>
                        </a:spcBef>
                        <a:spcAft>
                          <a:spcPts val="600"/>
                        </a:spcAft>
                      </a:pPr>
                      <a:r>
                        <a:rPr lang="es-ES" sz="1200">
                          <a:effectLst/>
                        </a:rPr>
                        <a:t>Descarga profunda</a:t>
                      </a:r>
                      <a:endParaRPr lang="es-EC" sz="1200">
                        <a:effectLst/>
                        <a:latin typeface="Arial"/>
                        <a:ea typeface="Calibri"/>
                        <a:cs typeface="Times New Roman"/>
                      </a:endParaRPr>
                    </a:p>
                  </a:txBody>
                  <a:tcPr marL="68580" marR="68580" marT="0" marB="0"/>
                </a:tc>
                <a:tc>
                  <a:txBody>
                    <a:bodyPr/>
                    <a:lstStyle/>
                    <a:p>
                      <a:pPr algn="ctr">
                        <a:lnSpc>
                          <a:spcPct val="150000"/>
                        </a:lnSpc>
                        <a:spcBef>
                          <a:spcPts val="600"/>
                        </a:spcBef>
                        <a:spcAft>
                          <a:spcPts val="600"/>
                        </a:spcAft>
                      </a:pPr>
                      <a:r>
                        <a:rPr lang="es-ES" sz="1200">
                          <a:effectLst/>
                        </a:rPr>
                        <a:t>Precio</a:t>
                      </a:r>
                      <a:endParaRPr lang="es-EC" sz="1200">
                        <a:effectLst/>
                        <a:latin typeface="Arial"/>
                        <a:ea typeface="Calibri"/>
                        <a:cs typeface="Times New Roman"/>
                      </a:endParaRPr>
                    </a:p>
                  </a:txBody>
                  <a:tcPr marL="68580" marR="68580" marT="0" marB="0" anchor="ctr"/>
                </a:tc>
              </a:tr>
              <a:tr h="660368">
                <a:tc>
                  <a:txBody>
                    <a:bodyPr/>
                    <a:lstStyle/>
                    <a:p>
                      <a:pPr algn="ctr">
                        <a:lnSpc>
                          <a:spcPct val="150000"/>
                        </a:lnSpc>
                        <a:spcBef>
                          <a:spcPts val="600"/>
                        </a:spcBef>
                        <a:spcAft>
                          <a:spcPts val="600"/>
                        </a:spcAft>
                      </a:pPr>
                      <a:r>
                        <a:rPr lang="es-ES" sz="1200">
                          <a:effectLst/>
                        </a:rPr>
                        <a:t>Plomo ácido</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Alto</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Sí</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No</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Bajo</a:t>
                      </a:r>
                      <a:endParaRPr lang="es-EC" sz="1200">
                        <a:effectLst/>
                        <a:latin typeface="Arial"/>
                        <a:ea typeface="Calibri"/>
                        <a:cs typeface="Times New Roman"/>
                      </a:endParaRPr>
                    </a:p>
                  </a:txBody>
                  <a:tcPr marL="68580" marR="68580" marT="0" marB="0" anchor="ctr"/>
                </a:tc>
              </a:tr>
              <a:tr h="311404">
                <a:tc>
                  <a:txBody>
                    <a:bodyPr/>
                    <a:lstStyle/>
                    <a:p>
                      <a:pPr algn="ctr">
                        <a:lnSpc>
                          <a:spcPct val="150000"/>
                        </a:lnSpc>
                        <a:spcBef>
                          <a:spcPts val="600"/>
                        </a:spcBef>
                        <a:spcAft>
                          <a:spcPts val="600"/>
                        </a:spcAft>
                      </a:pPr>
                      <a:r>
                        <a:rPr lang="es-ES" sz="1200">
                          <a:effectLst/>
                        </a:rPr>
                        <a:t>Gel</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Alto</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Sí</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Sí</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Medio</a:t>
                      </a:r>
                      <a:endParaRPr lang="es-EC" sz="1200">
                        <a:effectLst/>
                        <a:latin typeface="Arial"/>
                        <a:ea typeface="Calibri"/>
                        <a:cs typeface="Times New Roman"/>
                      </a:endParaRPr>
                    </a:p>
                  </a:txBody>
                  <a:tcPr marL="68580" marR="68580" marT="0" marB="0" anchor="ctr"/>
                </a:tc>
              </a:tr>
              <a:tr h="311404">
                <a:tc>
                  <a:txBody>
                    <a:bodyPr/>
                    <a:lstStyle/>
                    <a:p>
                      <a:pPr algn="ctr">
                        <a:lnSpc>
                          <a:spcPct val="150000"/>
                        </a:lnSpc>
                        <a:spcBef>
                          <a:spcPts val="600"/>
                        </a:spcBef>
                        <a:spcAft>
                          <a:spcPts val="600"/>
                        </a:spcAft>
                      </a:pPr>
                      <a:r>
                        <a:rPr lang="es-ES" sz="1200">
                          <a:effectLst/>
                        </a:rPr>
                        <a:t>Litio</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Bajo</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Sí</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a:effectLst/>
                        </a:rPr>
                        <a:t>Sí</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200" dirty="0">
                          <a:effectLst/>
                        </a:rPr>
                        <a:t>Alto</a:t>
                      </a:r>
                      <a:endParaRPr lang="es-EC" sz="1200" dirty="0">
                        <a:effectLst/>
                        <a:latin typeface="Arial"/>
                        <a:ea typeface="Calibri"/>
                        <a:cs typeface="Times New Roman"/>
                      </a:endParaRPr>
                    </a:p>
                  </a:txBody>
                  <a:tcPr marL="68580" marR="68580" marT="0" marB="0" anchor="ctr"/>
                </a:tc>
              </a:tr>
            </a:tbl>
          </a:graphicData>
        </a:graphic>
      </p:graphicFrame>
      <p:sp>
        <p:nvSpPr>
          <p:cNvPr id="14" name="13 Rectángulo"/>
          <p:cNvSpPr/>
          <p:nvPr/>
        </p:nvSpPr>
        <p:spPr>
          <a:xfrm>
            <a:off x="4450223" y="2362200"/>
            <a:ext cx="3402446" cy="369332"/>
          </a:xfrm>
          <a:prstGeom prst="rect">
            <a:avLst/>
          </a:prstGeom>
        </p:spPr>
        <p:txBody>
          <a:bodyPr wrap="square">
            <a:spAutoFit/>
          </a:bodyPr>
          <a:lstStyle/>
          <a:p>
            <a:pPr marL="0" indent="0" algn="ctr">
              <a:buFont typeface="Arial" charset="0"/>
              <a:buNone/>
            </a:pPr>
            <a:r>
              <a:rPr lang="es-ES" b="1" dirty="0" smtClean="0"/>
              <a:t>TIPO DE BATERÍA</a:t>
            </a:r>
          </a:p>
        </p:txBody>
      </p:sp>
    </p:spTree>
    <p:extLst>
      <p:ext uri="{BB962C8B-B14F-4D97-AF65-F5344CB8AC3E}">
        <p14:creationId xmlns:p14="http://schemas.microsoft.com/office/powerpoint/2010/main" val="16866667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DE ALIMENTACIÓN</a:t>
            </a: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457202" y="1611225"/>
            <a:ext cx="3688831" cy="461665"/>
          </a:xfrm>
          <a:prstGeom prst="rect">
            <a:avLst/>
          </a:prstGeom>
        </p:spPr>
        <p:txBody>
          <a:bodyPr wrap="none">
            <a:spAutoFit/>
          </a:bodyPr>
          <a:lstStyle/>
          <a:p>
            <a:pPr marL="0" indent="0" algn="ctr">
              <a:buFont typeface="Arial" charset="0"/>
              <a:buNone/>
            </a:pPr>
            <a:r>
              <a:rPr lang="es-ES" sz="2400" b="1" dirty="0" smtClean="0"/>
              <a:t>DISEÑO ELECTRÓNICO</a:t>
            </a:r>
          </a:p>
        </p:txBody>
      </p:sp>
      <p:sp>
        <p:nvSpPr>
          <p:cNvPr id="12" name="11 Botón de acción: Hacia delante o Siguiente">
            <a:hlinkClick r:id="rId4" highlightClick="1"/>
          </p:cNvPr>
          <p:cNvSpPr/>
          <p:nvPr/>
        </p:nvSpPr>
        <p:spPr>
          <a:xfrm>
            <a:off x="4191000" y="1621915"/>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16 Imagen"/>
          <p:cNvPicPr/>
          <p:nvPr/>
        </p:nvPicPr>
        <p:blipFill>
          <a:blip r:embed="rId5">
            <a:extLst>
              <a:ext uri="{28A0092B-C50C-407E-A947-70E740481C1C}">
                <a14:useLocalDpi xmlns:a14="http://schemas.microsoft.com/office/drawing/2010/main" val="0"/>
              </a:ext>
            </a:extLst>
          </a:blip>
          <a:srcRect/>
          <a:stretch>
            <a:fillRect/>
          </a:stretch>
        </p:blipFill>
        <p:spPr bwMode="auto">
          <a:xfrm>
            <a:off x="939459" y="2404281"/>
            <a:ext cx="7401560" cy="3357245"/>
          </a:xfrm>
          <a:prstGeom prst="rect">
            <a:avLst/>
          </a:prstGeom>
          <a:noFill/>
          <a:ln>
            <a:noFill/>
          </a:ln>
        </p:spPr>
      </p:pic>
    </p:spTree>
    <p:extLst>
      <p:ext uri="{BB962C8B-B14F-4D97-AF65-F5344CB8AC3E}">
        <p14:creationId xmlns:p14="http://schemas.microsoft.com/office/powerpoint/2010/main" val="15801400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p:cNvSpPr>
          <p:nvPr>
            <p:ph type="body" idx="1"/>
          </p:nvPr>
        </p:nvSpPr>
        <p:spPr>
          <a:xfrm>
            <a:off x="457200" y="533400"/>
            <a:ext cx="8229600" cy="685800"/>
          </a:xfrm>
        </p:spPr>
        <p:txBody>
          <a:bodyPr/>
          <a:lstStyle/>
          <a:p>
            <a:pPr marL="0" indent="0" algn="ctr">
              <a:buFont typeface="Arial" charset="0"/>
              <a:buNone/>
            </a:pPr>
            <a:r>
              <a:rPr lang="es-ES" b="1" dirty="0" smtClean="0"/>
              <a:t>SISTEMA DE ALIMENTACIÓN</a:t>
            </a:r>
            <a:endParaRPr lang="es-EC" sz="2000" dirty="0" smtClean="0"/>
          </a:p>
        </p:txBody>
      </p:sp>
      <p:sp>
        <p:nvSpPr>
          <p:cNvPr id="184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84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ctángulo"/>
          <p:cNvSpPr/>
          <p:nvPr/>
        </p:nvSpPr>
        <p:spPr>
          <a:xfrm>
            <a:off x="738532" y="1611225"/>
            <a:ext cx="3126177" cy="461665"/>
          </a:xfrm>
          <a:prstGeom prst="rect">
            <a:avLst/>
          </a:prstGeom>
        </p:spPr>
        <p:txBody>
          <a:bodyPr wrap="none">
            <a:spAutoFit/>
          </a:bodyPr>
          <a:lstStyle/>
          <a:p>
            <a:pPr marL="0" indent="0" algn="ctr">
              <a:buFont typeface="Arial" charset="0"/>
              <a:buNone/>
            </a:pPr>
            <a:r>
              <a:rPr lang="es-ES" sz="2400" b="1" dirty="0" smtClean="0"/>
              <a:t>DISEÑO MECÁNICO</a:t>
            </a:r>
          </a:p>
        </p:txBody>
      </p:sp>
      <p:sp>
        <p:nvSpPr>
          <p:cNvPr id="12" name="11 Botón de acción: Hacia delante o Siguiente">
            <a:hlinkClick r:id="rId4" highlightClick="1"/>
          </p:cNvPr>
          <p:cNvSpPr/>
          <p:nvPr/>
        </p:nvSpPr>
        <p:spPr>
          <a:xfrm>
            <a:off x="4191000" y="1621915"/>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10 Imagen"/>
          <p:cNvPicPr/>
          <p:nvPr/>
        </p:nvPicPr>
        <p:blipFill rotWithShape="1">
          <a:blip r:embed="rId5"/>
          <a:srcRect l="32590" t="27797" r="41680" b="28474"/>
          <a:stretch/>
        </p:blipFill>
        <p:spPr bwMode="auto">
          <a:xfrm>
            <a:off x="898270" y="2306478"/>
            <a:ext cx="2806700" cy="2682240"/>
          </a:xfrm>
          <a:prstGeom prst="rect">
            <a:avLst/>
          </a:prstGeom>
          <a:ln>
            <a:noFill/>
          </a:ln>
          <a:extLst>
            <a:ext uri="{53640926-AAD7-44D8-BBD7-CCE9431645EC}">
              <a14:shadowObscured xmlns:a14="http://schemas.microsoft.com/office/drawing/2010/main"/>
            </a:ext>
          </a:extLst>
        </p:spPr>
      </p:pic>
      <p:pic>
        <p:nvPicPr>
          <p:cNvPr id="13" name="12 Imagen"/>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590800"/>
            <a:ext cx="4457700" cy="2113597"/>
          </a:xfrm>
          <a:prstGeom prst="rect">
            <a:avLst/>
          </a:prstGeom>
          <a:noFill/>
          <a:ln>
            <a:noFill/>
          </a:ln>
        </p:spPr>
      </p:pic>
    </p:spTree>
    <p:extLst>
      <p:ext uri="{BB962C8B-B14F-4D97-AF65-F5344CB8AC3E}">
        <p14:creationId xmlns:p14="http://schemas.microsoft.com/office/powerpoint/2010/main" val="17307757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p:cNvSpPr>
          <p:nvPr>
            <p:ph type="body" idx="1"/>
          </p:nvPr>
        </p:nvSpPr>
        <p:spPr>
          <a:xfrm>
            <a:off x="457200" y="685800"/>
            <a:ext cx="8229600" cy="609600"/>
          </a:xfrm>
        </p:spPr>
        <p:txBody>
          <a:bodyPr/>
          <a:lstStyle/>
          <a:p>
            <a:pPr marL="0" indent="0" algn="ctr">
              <a:buFont typeface="Arial" charset="0"/>
              <a:buNone/>
            </a:pPr>
            <a:r>
              <a:rPr lang="es-ES" b="1" dirty="0" smtClean="0"/>
              <a:t>RESULTADO DEL DISEÑO DEL RAD4-23</a:t>
            </a:r>
          </a:p>
        </p:txBody>
      </p:sp>
      <p:sp>
        <p:nvSpPr>
          <p:cNvPr id="2355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355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355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355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3560" name="8 Imagen"/>
          <p:cNvPicPr>
            <a:picLocks noChangeAspect="1" noChangeArrowheads="1"/>
          </p:cNvPicPr>
          <p:nvPr/>
        </p:nvPicPr>
        <p:blipFill>
          <a:blip r:embed="rId4">
            <a:extLst>
              <a:ext uri="{28A0092B-C50C-407E-A947-70E740481C1C}">
                <a14:useLocalDpi xmlns:a14="http://schemas.microsoft.com/office/drawing/2010/main" val="0"/>
              </a:ext>
            </a:extLst>
          </a:blip>
          <a:srcRect l="44009" t="22614" r="27873" b="12590"/>
          <a:stretch>
            <a:fillRect/>
          </a:stretch>
        </p:blipFill>
        <p:spPr bwMode="auto">
          <a:xfrm>
            <a:off x="381000" y="1865313"/>
            <a:ext cx="2497138"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9 Imagen"/>
          <p:cNvPicPr>
            <a:picLocks noChangeAspect="1" noChangeArrowheads="1"/>
          </p:cNvPicPr>
          <p:nvPr/>
        </p:nvPicPr>
        <p:blipFill>
          <a:blip r:embed="rId5">
            <a:extLst>
              <a:ext uri="{28A0092B-C50C-407E-A947-70E740481C1C}">
                <a14:useLocalDpi xmlns:a14="http://schemas.microsoft.com/office/drawing/2010/main" val="0"/>
              </a:ext>
            </a:extLst>
          </a:blip>
          <a:srcRect l="43423" t="22272" r="27852" b="13101"/>
          <a:stretch>
            <a:fillRect/>
          </a:stretch>
        </p:blipFill>
        <p:spPr bwMode="auto">
          <a:xfrm>
            <a:off x="3295650" y="1801813"/>
            <a:ext cx="25717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10 Imagen"/>
          <p:cNvPicPr>
            <a:picLocks noChangeAspect="1" noChangeArrowheads="1"/>
          </p:cNvPicPr>
          <p:nvPr/>
        </p:nvPicPr>
        <p:blipFill>
          <a:blip r:embed="rId6">
            <a:extLst>
              <a:ext uri="{28A0092B-C50C-407E-A947-70E740481C1C}">
                <a14:useLocalDpi xmlns:a14="http://schemas.microsoft.com/office/drawing/2010/main" val="0"/>
              </a:ext>
            </a:extLst>
          </a:blip>
          <a:srcRect l="42055" t="21309" r="26405" b="11366"/>
          <a:stretch>
            <a:fillRect/>
          </a:stretch>
        </p:blipFill>
        <p:spPr bwMode="auto">
          <a:xfrm>
            <a:off x="6156325" y="1865313"/>
            <a:ext cx="26066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p:cNvSpPr>
          <p:nvPr>
            <p:ph type="body" idx="1"/>
          </p:nvPr>
        </p:nvSpPr>
        <p:spPr>
          <a:xfrm>
            <a:off x="457200" y="685800"/>
            <a:ext cx="8229600" cy="609600"/>
          </a:xfrm>
        </p:spPr>
        <p:txBody>
          <a:bodyPr/>
          <a:lstStyle/>
          <a:p>
            <a:pPr marL="0" indent="0" algn="ctr">
              <a:buFont typeface="Arial" charset="0"/>
              <a:buNone/>
            </a:pPr>
            <a:r>
              <a:rPr lang="es-ES" b="1" dirty="0" smtClean="0"/>
              <a:t>RESULTADO DEL DISEÑO DEL RAD4-23</a:t>
            </a:r>
          </a:p>
        </p:txBody>
      </p:sp>
      <p:sp>
        <p:nvSpPr>
          <p:cNvPr id="2355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355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355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355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graphicFrame>
        <p:nvGraphicFramePr>
          <p:cNvPr id="2" name="1 Tabla"/>
          <p:cNvGraphicFramePr>
            <a:graphicFrameLocks noGrp="1"/>
          </p:cNvGraphicFramePr>
          <p:nvPr>
            <p:extLst>
              <p:ext uri="{D42A27DB-BD31-4B8C-83A1-F6EECF244321}">
                <p14:modId xmlns:p14="http://schemas.microsoft.com/office/powerpoint/2010/main" val="3241708558"/>
              </p:ext>
            </p:extLst>
          </p:nvPr>
        </p:nvGraphicFramePr>
        <p:xfrm>
          <a:off x="2222182" y="2362200"/>
          <a:ext cx="4699635" cy="3223260"/>
        </p:xfrm>
        <a:graphic>
          <a:graphicData uri="http://schemas.openxmlformats.org/drawingml/2006/table">
            <a:tbl>
              <a:tblPr firstRow="1" firstCol="1" bandRow="1">
                <a:tableStyleId>{5C22544A-7EE6-4342-B048-85BDC9FD1C3A}</a:tableStyleId>
              </a:tblPr>
              <a:tblGrid>
                <a:gridCol w="1864995"/>
                <a:gridCol w="2834640"/>
              </a:tblGrid>
              <a:tr h="512445">
                <a:tc>
                  <a:txBody>
                    <a:bodyPr/>
                    <a:lstStyle/>
                    <a:p>
                      <a:pPr algn="ctr">
                        <a:lnSpc>
                          <a:spcPct val="115000"/>
                        </a:lnSpc>
                        <a:spcBef>
                          <a:spcPts val="600"/>
                        </a:spcBef>
                        <a:spcAft>
                          <a:spcPts val="1000"/>
                        </a:spcAft>
                      </a:pPr>
                      <a:r>
                        <a:rPr lang="es-ES" sz="1200" dirty="0">
                          <a:effectLst/>
                        </a:rPr>
                        <a:t>Característica</a:t>
                      </a:r>
                      <a:endParaRPr lang="es-EC" sz="1200" dirty="0">
                        <a:effectLst/>
                        <a:latin typeface="Arial"/>
                        <a:ea typeface="Calibri"/>
                        <a:cs typeface="Times New Roman"/>
                      </a:endParaRPr>
                    </a:p>
                  </a:txBody>
                  <a:tcPr marL="68580" marR="68580" marT="0" marB="0" anchor="b"/>
                </a:tc>
                <a:tc>
                  <a:txBody>
                    <a:bodyPr/>
                    <a:lstStyle/>
                    <a:p>
                      <a:pPr algn="ctr">
                        <a:lnSpc>
                          <a:spcPct val="115000"/>
                        </a:lnSpc>
                        <a:spcBef>
                          <a:spcPts val="600"/>
                        </a:spcBef>
                        <a:spcAft>
                          <a:spcPts val="1000"/>
                        </a:spcAft>
                      </a:pPr>
                      <a:r>
                        <a:rPr lang="es-ES" sz="1200">
                          <a:effectLst/>
                        </a:rPr>
                        <a:t>Valor</a:t>
                      </a:r>
                      <a:endParaRPr lang="es-EC" sz="1200">
                        <a:effectLst/>
                        <a:latin typeface="Arial"/>
                        <a:ea typeface="Calibri"/>
                        <a:cs typeface="Times New Roman"/>
                      </a:endParaRPr>
                    </a:p>
                  </a:txBody>
                  <a:tcPr marL="68580" marR="68580" marT="0" marB="0" anchor="b"/>
                </a:tc>
              </a:tr>
              <a:tr h="447040">
                <a:tc>
                  <a:txBody>
                    <a:bodyPr/>
                    <a:lstStyle/>
                    <a:p>
                      <a:pPr algn="ctr">
                        <a:lnSpc>
                          <a:spcPct val="115000"/>
                        </a:lnSpc>
                        <a:spcBef>
                          <a:spcPts val="600"/>
                        </a:spcBef>
                        <a:spcAft>
                          <a:spcPts val="1000"/>
                        </a:spcAft>
                      </a:pPr>
                      <a:r>
                        <a:rPr lang="es-ES" sz="1200">
                          <a:effectLst/>
                        </a:rPr>
                        <a:t>Dimensiones</a:t>
                      </a:r>
                      <a:endParaRPr lang="es-EC" sz="1200">
                        <a:effectLst/>
                        <a:latin typeface="Arial"/>
                        <a:ea typeface="Calibri"/>
                        <a:cs typeface="Times New Roman"/>
                      </a:endParaRPr>
                    </a:p>
                  </a:txBody>
                  <a:tcPr marL="68580" marR="68580" marT="0" marB="0" anchor="b"/>
                </a:tc>
                <a:tc>
                  <a:txBody>
                    <a:bodyPr/>
                    <a:lstStyle/>
                    <a:p>
                      <a:pPr algn="ctr">
                        <a:lnSpc>
                          <a:spcPct val="115000"/>
                        </a:lnSpc>
                        <a:spcBef>
                          <a:spcPts val="600"/>
                        </a:spcBef>
                        <a:spcAft>
                          <a:spcPts val="1000"/>
                        </a:spcAft>
                      </a:pPr>
                      <a:r>
                        <a:rPr lang="es-ES" sz="1200">
                          <a:effectLst/>
                        </a:rPr>
                        <a:t>1m x 1.4m x 0.72m</a:t>
                      </a:r>
                      <a:endParaRPr lang="es-EC" sz="1200">
                        <a:effectLst/>
                        <a:latin typeface="Arial"/>
                        <a:ea typeface="Calibri"/>
                        <a:cs typeface="Times New Roman"/>
                      </a:endParaRPr>
                    </a:p>
                  </a:txBody>
                  <a:tcPr marL="68580" marR="68580" marT="0" marB="0" anchor="b"/>
                </a:tc>
              </a:tr>
              <a:tr h="444500">
                <a:tc>
                  <a:txBody>
                    <a:bodyPr/>
                    <a:lstStyle/>
                    <a:p>
                      <a:pPr algn="ctr">
                        <a:lnSpc>
                          <a:spcPct val="115000"/>
                        </a:lnSpc>
                        <a:spcBef>
                          <a:spcPts val="600"/>
                        </a:spcBef>
                        <a:spcAft>
                          <a:spcPts val="1000"/>
                        </a:spcAft>
                      </a:pPr>
                      <a:r>
                        <a:rPr lang="es-ES" sz="1200">
                          <a:effectLst/>
                        </a:rPr>
                        <a:t>Peso</a:t>
                      </a:r>
                      <a:endParaRPr lang="es-EC" sz="1200">
                        <a:effectLst/>
                        <a:latin typeface="Arial"/>
                        <a:ea typeface="Calibri"/>
                        <a:cs typeface="Times New Roman"/>
                      </a:endParaRPr>
                    </a:p>
                  </a:txBody>
                  <a:tcPr marL="68580" marR="68580" marT="0" marB="0" anchor="b"/>
                </a:tc>
                <a:tc>
                  <a:txBody>
                    <a:bodyPr/>
                    <a:lstStyle/>
                    <a:p>
                      <a:pPr algn="ctr">
                        <a:lnSpc>
                          <a:spcPct val="115000"/>
                        </a:lnSpc>
                        <a:spcBef>
                          <a:spcPts val="600"/>
                        </a:spcBef>
                        <a:spcAft>
                          <a:spcPts val="1000"/>
                        </a:spcAft>
                      </a:pPr>
                      <a:r>
                        <a:rPr lang="es-ES" sz="1200">
                          <a:effectLst/>
                        </a:rPr>
                        <a:t>41 Kg</a:t>
                      </a:r>
                      <a:endParaRPr lang="es-EC" sz="1200">
                        <a:effectLst/>
                        <a:latin typeface="Arial"/>
                        <a:ea typeface="Calibri"/>
                        <a:cs typeface="Times New Roman"/>
                      </a:endParaRPr>
                    </a:p>
                  </a:txBody>
                  <a:tcPr marL="68580" marR="68580" marT="0" marB="0" anchor="b"/>
                </a:tc>
              </a:tr>
              <a:tr h="450850">
                <a:tc>
                  <a:txBody>
                    <a:bodyPr/>
                    <a:lstStyle/>
                    <a:p>
                      <a:pPr algn="ctr">
                        <a:lnSpc>
                          <a:spcPct val="115000"/>
                        </a:lnSpc>
                        <a:spcBef>
                          <a:spcPts val="600"/>
                        </a:spcBef>
                        <a:spcAft>
                          <a:spcPts val="1000"/>
                        </a:spcAft>
                      </a:pPr>
                      <a:r>
                        <a:rPr lang="es-ES" sz="1200">
                          <a:effectLst/>
                        </a:rPr>
                        <a:t>Velocidad</a:t>
                      </a:r>
                      <a:endParaRPr lang="es-EC" sz="1200">
                        <a:effectLst/>
                        <a:latin typeface="Arial"/>
                        <a:ea typeface="Calibri"/>
                        <a:cs typeface="Times New Roman"/>
                      </a:endParaRPr>
                    </a:p>
                  </a:txBody>
                  <a:tcPr marL="68580" marR="68580" marT="0" marB="0" anchor="b"/>
                </a:tc>
                <a:tc>
                  <a:txBody>
                    <a:bodyPr/>
                    <a:lstStyle/>
                    <a:p>
                      <a:pPr algn="ctr">
                        <a:lnSpc>
                          <a:spcPct val="115000"/>
                        </a:lnSpc>
                        <a:spcBef>
                          <a:spcPts val="600"/>
                        </a:spcBef>
                        <a:spcAft>
                          <a:spcPts val="1000"/>
                        </a:spcAft>
                      </a:pPr>
                      <a:r>
                        <a:rPr lang="es-ES" sz="1200" dirty="0">
                          <a:effectLst/>
                        </a:rPr>
                        <a:t>0.67 m/s</a:t>
                      </a:r>
                      <a:endParaRPr lang="es-EC" sz="1200" dirty="0">
                        <a:effectLst/>
                        <a:latin typeface="Arial"/>
                        <a:ea typeface="Calibri"/>
                        <a:cs typeface="Times New Roman"/>
                      </a:endParaRPr>
                    </a:p>
                  </a:txBody>
                  <a:tcPr marL="68580" marR="68580" marT="0" marB="0" anchor="b"/>
                </a:tc>
              </a:tr>
              <a:tr h="476885">
                <a:tc>
                  <a:txBody>
                    <a:bodyPr/>
                    <a:lstStyle/>
                    <a:p>
                      <a:pPr algn="ctr">
                        <a:lnSpc>
                          <a:spcPct val="115000"/>
                        </a:lnSpc>
                        <a:spcBef>
                          <a:spcPts val="600"/>
                        </a:spcBef>
                        <a:spcAft>
                          <a:spcPts val="1000"/>
                        </a:spcAft>
                      </a:pPr>
                      <a:r>
                        <a:rPr lang="es-ES" sz="1200">
                          <a:effectLst/>
                        </a:rPr>
                        <a:t>Voltaje</a:t>
                      </a:r>
                      <a:endParaRPr lang="es-EC" sz="1200">
                        <a:effectLst/>
                        <a:latin typeface="Arial"/>
                        <a:ea typeface="Calibri"/>
                        <a:cs typeface="Times New Roman"/>
                      </a:endParaRPr>
                    </a:p>
                  </a:txBody>
                  <a:tcPr marL="68580" marR="68580" marT="0" marB="0" anchor="b"/>
                </a:tc>
                <a:tc>
                  <a:txBody>
                    <a:bodyPr/>
                    <a:lstStyle/>
                    <a:p>
                      <a:pPr algn="ctr">
                        <a:lnSpc>
                          <a:spcPct val="115000"/>
                        </a:lnSpc>
                        <a:spcBef>
                          <a:spcPts val="600"/>
                        </a:spcBef>
                        <a:spcAft>
                          <a:spcPts val="1000"/>
                        </a:spcAft>
                      </a:pPr>
                      <a:r>
                        <a:rPr lang="es-ES" sz="1200">
                          <a:effectLst/>
                        </a:rPr>
                        <a:t>12VDC</a:t>
                      </a:r>
                      <a:endParaRPr lang="es-EC" sz="1200">
                        <a:effectLst/>
                        <a:latin typeface="Arial"/>
                        <a:ea typeface="Calibri"/>
                        <a:cs typeface="Times New Roman"/>
                      </a:endParaRPr>
                    </a:p>
                  </a:txBody>
                  <a:tcPr marL="68580" marR="68580" marT="0" marB="0" anchor="b"/>
                </a:tc>
              </a:tr>
              <a:tr h="438150">
                <a:tc>
                  <a:txBody>
                    <a:bodyPr/>
                    <a:lstStyle/>
                    <a:p>
                      <a:pPr algn="ctr">
                        <a:lnSpc>
                          <a:spcPct val="115000"/>
                        </a:lnSpc>
                        <a:spcBef>
                          <a:spcPts val="600"/>
                        </a:spcBef>
                        <a:spcAft>
                          <a:spcPts val="1000"/>
                        </a:spcAft>
                      </a:pPr>
                      <a:r>
                        <a:rPr lang="es-ES" sz="1200">
                          <a:effectLst/>
                        </a:rPr>
                        <a:t>Corriente</a:t>
                      </a:r>
                      <a:endParaRPr lang="es-EC" sz="1200">
                        <a:effectLst/>
                        <a:latin typeface="Arial"/>
                        <a:ea typeface="Calibri"/>
                        <a:cs typeface="Times New Roman"/>
                      </a:endParaRPr>
                    </a:p>
                  </a:txBody>
                  <a:tcPr marL="68580" marR="68580" marT="0" marB="0" anchor="b"/>
                </a:tc>
                <a:tc>
                  <a:txBody>
                    <a:bodyPr/>
                    <a:lstStyle/>
                    <a:p>
                      <a:pPr algn="ctr">
                        <a:lnSpc>
                          <a:spcPct val="115000"/>
                        </a:lnSpc>
                        <a:spcBef>
                          <a:spcPts val="600"/>
                        </a:spcBef>
                        <a:spcAft>
                          <a:spcPts val="1000"/>
                        </a:spcAft>
                      </a:pPr>
                      <a:r>
                        <a:rPr lang="es-ES" sz="1200">
                          <a:effectLst/>
                        </a:rPr>
                        <a:t>10.7A</a:t>
                      </a:r>
                      <a:endParaRPr lang="es-EC" sz="1200">
                        <a:effectLst/>
                        <a:latin typeface="Arial"/>
                        <a:ea typeface="Calibri"/>
                        <a:cs typeface="Times New Roman"/>
                      </a:endParaRPr>
                    </a:p>
                  </a:txBody>
                  <a:tcPr marL="68580" marR="68580" marT="0" marB="0" anchor="b"/>
                </a:tc>
              </a:tr>
              <a:tr h="453390">
                <a:tc>
                  <a:txBody>
                    <a:bodyPr/>
                    <a:lstStyle/>
                    <a:p>
                      <a:pPr algn="ctr">
                        <a:lnSpc>
                          <a:spcPct val="115000"/>
                        </a:lnSpc>
                        <a:spcBef>
                          <a:spcPts val="600"/>
                        </a:spcBef>
                        <a:spcAft>
                          <a:spcPts val="1000"/>
                        </a:spcAft>
                      </a:pPr>
                      <a:r>
                        <a:rPr lang="es-ES" sz="1200">
                          <a:effectLst/>
                        </a:rPr>
                        <a:t>Autonomía</a:t>
                      </a:r>
                      <a:endParaRPr lang="es-EC" sz="1200">
                        <a:effectLst/>
                        <a:latin typeface="Arial"/>
                        <a:ea typeface="Calibri"/>
                        <a:cs typeface="Times New Roman"/>
                      </a:endParaRPr>
                    </a:p>
                  </a:txBody>
                  <a:tcPr marL="68580" marR="68580" marT="0" marB="0" anchor="b"/>
                </a:tc>
                <a:tc>
                  <a:txBody>
                    <a:bodyPr/>
                    <a:lstStyle/>
                    <a:p>
                      <a:pPr algn="ctr">
                        <a:lnSpc>
                          <a:spcPct val="115000"/>
                        </a:lnSpc>
                        <a:spcBef>
                          <a:spcPts val="600"/>
                        </a:spcBef>
                        <a:spcAft>
                          <a:spcPts val="1000"/>
                        </a:spcAft>
                      </a:pPr>
                      <a:r>
                        <a:rPr lang="es-ES" sz="1200" dirty="0">
                          <a:effectLst/>
                        </a:rPr>
                        <a:t>1.75 horas</a:t>
                      </a:r>
                      <a:endParaRPr lang="es-EC" sz="1200" dirty="0">
                        <a:effectLst/>
                        <a:latin typeface="Arial"/>
                        <a:ea typeface="Calibri"/>
                        <a:cs typeface="Times New Roman"/>
                      </a:endParaRPr>
                    </a:p>
                  </a:txBody>
                  <a:tcPr marL="68580" marR="68580" marT="0" marB="0" anchor="b"/>
                </a:tc>
              </a:tr>
            </a:tbl>
          </a:graphicData>
        </a:graphic>
      </p:graphicFrame>
      <p:sp>
        <p:nvSpPr>
          <p:cNvPr id="12" name="11 Rectángulo"/>
          <p:cNvSpPr/>
          <p:nvPr/>
        </p:nvSpPr>
        <p:spPr>
          <a:xfrm>
            <a:off x="2425988" y="1804622"/>
            <a:ext cx="4292023" cy="369332"/>
          </a:xfrm>
          <a:prstGeom prst="rect">
            <a:avLst/>
          </a:prstGeom>
        </p:spPr>
        <p:txBody>
          <a:bodyPr wrap="square">
            <a:spAutoFit/>
          </a:bodyPr>
          <a:lstStyle/>
          <a:p>
            <a:pPr marL="0" indent="0" algn="ctr">
              <a:buFont typeface="Arial" charset="0"/>
              <a:buNone/>
            </a:pPr>
            <a:r>
              <a:rPr lang="es-ES" b="1" dirty="0" smtClean="0"/>
              <a:t>ESPECIFICACIONES TÉCNICAS</a:t>
            </a:r>
          </a:p>
        </p:txBody>
      </p:sp>
    </p:spTree>
    <p:extLst>
      <p:ext uri="{BB962C8B-B14F-4D97-AF65-F5344CB8AC3E}">
        <p14:creationId xmlns:p14="http://schemas.microsoft.com/office/powerpoint/2010/main" val="18508539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10" descr="FORMATOPRESENTAC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685800"/>
            <a:ext cx="8229600" cy="609600"/>
          </a:xfrm>
        </p:spPr>
        <p:txBody>
          <a:bodyPr/>
          <a:lstStyle/>
          <a:p>
            <a:pPr marL="0" indent="0" algn="ctr">
              <a:buFont typeface="Arial" charset="0"/>
              <a:buNone/>
            </a:pPr>
            <a:r>
              <a:rPr lang="es-ES" b="1" smtClean="0"/>
              <a:t>SISTEMA DE VISIÓN ARTIFICIAL</a:t>
            </a:r>
          </a:p>
        </p:txBody>
      </p:sp>
      <p:sp>
        <p:nvSpPr>
          <p:cNvPr id="2458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4581"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458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458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458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graphicFrame>
        <p:nvGraphicFramePr>
          <p:cNvPr id="24585" name="6 Objeto"/>
          <p:cNvGraphicFramePr>
            <a:graphicFrameLocks noChangeAspect="1"/>
          </p:cNvGraphicFramePr>
          <p:nvPr/>
        </p:nvGraphicFramePr>
        <p:xfrm>
          <a:off x="444500" y="2362200"/>
          <a:ext cx="8255000" cy="2660650"/>
        </p:xfrm>
        <a:graphic>
          <a:graphicData uri="http://schemas.openxmlformats.org/presentationml/2006/ole">
            <mc:AlternateContent xmlns:mc="http://schemas.openxmlformats.org/markup-compatibility/2006">
              <mc:Choice xmlns:v="urn:schemas-microsoft-com:vml" Requires="v">
                <p:oleObj spid="_x0000_s24638" name="Visio" r:id="rId5" imgW="4489387" imgH="1464660" progId="Visio.Drawing.11">
                  <p:embed/>
                </p:oleObj>
              </mc:Choice>
              <mc:Fallback>
                <p:oleObj name="Visio" r:id="rId5" imgW="4489387" imgH="1464660" progId="Visio.Drawing.11">
                  <p:embed/>
                  <p:pic>
                    <p:nvPicPr>
                      <p:cNvPr id="0" name="6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0" y="2362200"/>
                        <a:ext cx="82550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p:cNvSpPr>
          <p:nvPr>
            <p:ph type="body" idx="1"/>
          </p:nvPr>
        </p:nvSpPr>
        <p:spPr>
          <a:xfrm>
            <a:off x="457200" y="685800"/>
            <a:ext cx="8229600" cy="609600"/>
          </a:xfrm>
        </p:spPr>
        <p:txBody>
          <a:bodyPr/>
          <a:lstStyle/>
          <a:p>
            <a:pPr marL="0" indent="0" algn="ctr">
              <a:buFont typeface="Arial" charset="0"/>
              <a:buNone/>
            </a:pPr>
            <a:r>
              <a:rPr lang="es-ES" b="1" smtClean="0"/>
              <a:t>SENSOR MICROSOFT KINECT PARA WINDOWS</a:t>
            </a:r>
          </a:p>
        </p:txBody>
      </p:sp>
      <p:sp>
        <p:nvSpPr>
          <p:cNvPr id="2560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5605"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560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5607"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560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5609" name="9 Imagen"/>
          <p:cNvPicPr>
            <a:picLocks noChangeAspect="1" noChangeArrowheads="1"/>
          </p:cNvPicPr>
          <p:nvPr/>
        </p:nvPicPr>
        <p:blipFill>
          <a:blip r:embed="rId4">
            <a:extLst>
              <a:ext uri="{28A0092B-C50C-407E-A947-70E740481C1C}">
                <a14:useLocalDpi xmlns:a14="http://schemas.microsoft.com/office/drawing/2010/main" val="0"/>
              </a:ext>
            </a:extLst>
          </a:blip>
          <a:srcRect l="40501" t="35866" r="2422" b="16718"/>
          <a:stretch>
            <a:fillRect/>
          </a:stretch>
        </p:blipFill>
        <p:spPr bwMode="auto">
          <a:xfrm>
            <a:off x="2300288" y="1219200"/>
            <a:ext cx="45053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0" name="18 Grupo"/>
          <p:cNvGrpSpPr>
            <a:grpSpLocks/>
          </p:cNvGrpSpPr>
          <p:nvPr/>
        </p:nvGrpSpPr>
        <p:grpSpPr bwMode="auto">
          <a:xfrm>
            <a:off x="2189163" y="3449638"/>
            <a:ext cx="5537200" cy="2776537"/>
            <a:chOff x="266642" y="325357"/>
            <a:chExt cx="6858058" cy="3227028"/>
          </a:xfrm>
        </p:grpSpPr>
        <p:pic>
          <p:nvPicPr>
            <p:cNvPr id="25611" name="Picture 3" descr="image005.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472" b="7903"/>
            <a:stretch>
              <a:fillRect/>
            </a:stretch>
          </p:blipFill>
          <p:spPr bwMode="auto">
            <a:xfrm>
              <a:off x="876300" y="432860"/>
              <a:ext cx="5269410" cy="271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4"/>
            <p:cNvCxnSpPr/>
            <p:nvPr/>
          </p:nvCxnSpPr>
          <p:spPr>
            <a:xfrm rot="16200000" flipV="1">
              <a:off x="1066490" y="668573"/>
              <a:ext cx="1066451" cy="837595"/>
            </a:xfrm>
            <a:prstGeom prst="line">
              <a:avLst/>
            </a:prstGeom>
            <a:ln w="25400" cmpd="sng">
              <a:solidFill>
                <a:srgbClr val="2CACE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5"/>
            <p:cNvCxnSpPr/>
            <p:nvPr/>
          </p:nvCxnSpPr>
          <p:spPr>
            <a:xfrm rot="5400000">
              <a:off x="2286104" y="1201765"/>
              <a:ext cx="1143944" cy="0"/>
            </a:xfrm>
            <a:prstGeom prst="line">
              <a:avLst/>
            </a:prstGeom>
            <a:ln w="25400" cmpd="sng">
              <a:solidFill>
                <a:srgbClr val="2CACE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6"/>
            <p:cNvCxnSpPr/>
            <p:nvPr/>
          </p:nvCxnSpPr>
          <p:spPr>
            <a:xfrm rot="5400000">
              <a:off x="3200785" y="972027"/>
              <a:ext cx="1066451" cy="839561"/>
            </a:xfrm>
            <a:prstGeom prst="line">
              <a:avLst/>
            </a:prstGeom>
            <a:ln w="25400" cmpd="sng">
              <a:solidFill>
                <a:srgbClr val="2CACE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7"/>
            <p:cNvCxnSpPr/>
            <p:nvPr/>
          </p:nvCxnSpPr>
          <p:spPr>
            <a:xfrm rot="5400000">
              <a:off x="2704274" y="2154260"/>
              <a:ext cx="915155" cy="914276"/>
            </a:xfrm>
            <a:prstGeom prst="line">
              <a:avLst/>
            </a:prstGeom>
            <a:ln w="25400" cmpd="sng">
              <a:solidFill>
                <a:srgbClr val="2CACE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8"/>
            <p:cNvCxnSpPr/>
            <p:nvPr/>
          </p:nvCxnSpPr>
          <p:spPr>
            <a:xfrm rot="10800000" flipV="1">
              <a:off x="2704713" y="2382610"/>
              <a:ext cx="1828553" cy="686366"/>
            </a:xfrm>
            <a:prstGeom prst="line">
              <a:avLst/>
            </a:prstGeom>
            <a:ln w="25400" cmpd="sng">
              <a:solidFill>
                <a:srgbClr val="2CACE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9"/>
            <p:cNvCxnSpPr/>
            <p:nvPr/>
          </p:nvCxnSpPr>
          <p:spPr>
            <a:xfrm rot="10800000" flipV="1">
              <a:off x="2704713" y="2611399"/>
              <a:ext cx="2514752" cy="457578"/>
            </a:xfrm>
            <a:prstGeom prst="line">
              <a:avLst/>
            </a:prstGeom>
            <a:ln w="25400" cmpd="sng">
              <a:solidFill>
                <a:srgbClr val="2CACE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0"/>
            <p:cNvCxnSpPr/>
            <p:nvPr/>
          </p:nvCxnSpPr>
          <p:spPr>
            <a:xfrm flipV="1">
              <a:off x="3237549" y="1087371"/>
              <a:ext cx="2363356" cy="1143944"/>
            </a:xfrm>
            <a:prstGeom prst="line">
              <a:avLst/>
            </a:prstGeom>
            <a:ln w="25400" cmpd="sng">
              <a:solidFill>
                <a:srgbClr val="2CACE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619" name="TextBox 11"/>
            <p:cNvSpPr txBox="1">
              <a:spLocks noChangeArrowheads="1"/>
            </p:cNvSpPr>
            <p:nvPr/>
          </p:nvSpPr>
          <p:spPr bwMode="auto">
            <a:xfrm>
              <a:off x="266642" y="325357"/>
              <a:ext cx="1752600" cy="63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C" sz="1400">
                  <a:solidFill>
                    <a:srgbClr val="808285"/>
                  </a:solidFill>
                  <a:latin typeface="Calibri" pitchFamily="34" charset="0"/>
                  <a:cs typeface="Times New Roman" pitchFamily="18" charset="0"/>
                </a:rPr>
                <a:t>Emisor infrarrojo</a:t>
              </a:r>
              <a:endParaRPr lang="es-EC" sz="1200">
                <a:latin typeface="Times New Roman" pitchFamily="18" charset="0"/>
                <a:cs typeface="Times New Roman" pitchFamily="18" charset="0"/>
              </a:endParaRPr>
            </a:p>
          </p:txBody>
        </p:sp>
        <p:sp>
          <p:nvSpPr>
            <p:cNvPr id="25620" name="TextBox 12"/>
            <p:cNvSpPr txBox="1">
              <a:spLocks noChangeArrowheads="1"/>
            </p:cNvSpPr>
            <p:nvPr/>
          </p:nvSpPr>
          <p:spPr bwMode="auto">
            <a:xfrm>
              <a:off x="1943100" y="325399"/>
              <a:ext cx="1752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C" sz="1400">
                  <a:solidFill>
                    <a:srgbClr val="808285"/>
                  </a:solidFill>
                  <a:latin typeface="Calibri" pitchFamily="34" charset="0"/>
                  <a:cs typeface="Times New Roman" pitchFamily="18" charset="0"/>
                </a:rPr>
                <a:t>Cámara</a:t>
              </a:r>
              <a:r>
                <a:rPr lang="en-US" sz="1400">
                  <a:solidFill>
                    <a:srgbClr val="808285"/>
                  </a:solidFill>
                  <a:latin typeface="Calibri" pitchFamily="34" charset="0"/>
                  <a:cs typeface="Times New Roman" pitchFamily="18" charset="0"/>
                </a:rPr>
                <a:t> RGB</a:t>
              </a:r>
              <a:endParaRPr lang="es-EC" sz="1200">
                <a:latin typeface="Times New Roman" pitchFamily="18" charset="0"/>
                <a:cs typeface="Times New Roman" pitchFamily="18" charset="0"/>
              </a:endParaRPr>
            </a:p>
          </p:txBody>
        </p:sp>
        <p:sp>
          <p:nvSpPr>
            <p:cNvPr id="25621" name="TextBox 13"/>
            <p:cNvSpPr txBox="1">
              <a:spLocks noChangeArrowheads="1"/>
            </p:cNvSpPr>
            <p:nvPr/>
          </p:nvSpPr>
          <p:spPr bwMode="auto">
            <a:xfrm>
              <a:off x="3619439" y="325395"/>
              <a:ext cx="2112667" cy="45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808285"/>
                  </a:solidFill>
                  <a:latin typeface="Calibri" pitchFamily="34" charset="0"/>
                  <a:cs typeface="Times New Roman" pitchFamily="18" charset="0"/>
                </a:rPr>
                <a:t>Sensor de </a:t>
              </a:r>
              <a:r>
                <a:rPr lang="es-EC" sz="1400">
                  <a:solidFill>
                    <a:srgbClr val="808285"/>
                  </a:solidFill>
                  <a:latin typeface="Calibri" pitchFamily="34" charset="0"/>
                  <a:cs typeface="Times New Roman" pitchFamily="18" charset="0"/>
                </a:rPr>
                <a:t>profundidad infrarrojo</a:t>
              </a:r>
              <a:endParaRPr lang="es-EC" sz="1200">
                <a:latin typeface="Times New Roman" pitchFamily="18" charset="0"/>
                <a:cs typeface="Times New Roman" pitchFamily="18" charset="0"/>
              </a:endParaRPr>
            </a:p>
          </p:txBody>
        </p:sp>
        <p:sp>
          <p:nvSpPr>
            <p:cNvPr id="25622" name="TextBox 14"/>
            <p:cNvSpPr txBox="1">
              <a:spLocks noChangeArrowheads="1"/>
            </p:cNvSpPr>
            <p:nvPr/>
          </p:nvSpPr>
          <p:spPr bwMode="auto">
            <a:xfrm>
              <a:off x="5372100" y="934998"/>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solidFill>
                    <a:srgbClr val="808285"/>
                  </a:solidFill>
                  <a:latin typeface="Calibri" pitchFamily="34" charset="0"/>
                  <a:cs typeface="Times New Roman" pitchFamily="18" charset="0"/>
                </a:rPr>
                <a:t>Motor </a:t>
              </a:r>
              <a:r>
                <a:rPr lang="es-EC" sz="1400">
                  <a:solidFill>
                    <a:srgbClr val="808285"/>
                  </a:solidFill>
                  <a:latin typeface="Calibri" pitchFamily="34" charset="0"/>
                  <a:cs typeface="Times New Roman" pitchFamily="18" charset="0"/>
                </a:rPr>
                <a:t>para</a:t>
              </a:r>
              <a:endParaRPr lang="es-EC" sz="1200">
                <a:latin typeface="Times New Roman" pitchFamily="18" charset="0"/>
                <a:cs typeface="Times New Roman" pitchFamily="18" charset="0"/>
              </a:endParaRPr>
            </a:p>
            <a:p>
              <a:pPr algn="ctr" eaLnBrk="1" hangingPunct="1"/>
              <a:r>
                <a:rPr lang="es-EC" sz="1400">
                  <a:solidFill>
                    <a:srgbClr val="808285"/>
                  </a:solidFill>
                  <a:latin typeface="Calibri" pitchFamily="34" charset="0"/>
                  <a:cs typeface="Times New Roman" pitchFamily="18" charset="0"/>
                </a:rPr>
                <a:t>inclinación</a:t>
              </a:r>
              <a:endParaRPr lang="es-EC" sz="1200">
                <a:latin typeface="Times New Roman" pitchFamily="18" charset="0"/>
                <a:cs typeface="Times New Roman" pitchFamily="18" charset="0"/>
              </a:endParaRPr>
            </a:p>
          </p:txBody>
        </p:sp>
        <p:sp>
          <p:nvSpPr>
            <p:cNvPr id="25623" name="TextBox 15"/>
            <p:cNvSpPr txBox="1">
              <a:spLocks noChangeArrowheads="1"/>
            </p:cNvSpPr>
            <p:nvPr/>
          </p:nvSpPr>
          <p:spPr bwMode="auto">
            <a:xfrm>
              <a:off x="1181098" y="3143424"/>
              <a:ext cx="3525894" cy="40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C" sz="1400">
                  <a:solidFill>
                    <a:srgbClr val="808285"/>
                  </a:solidFill>
                  <a:latin typeface="Calibri" pitchFamily="34" charset="0"/>
                  <a:cs typeface="Times New Roman" pitchFamily="18" charset="0"/>
                </a:rPr>
                <a:t>Arreglo</a:t>
              </a:r>
              <a:r>
                <a:rPr lang="en-US" sz="1400">
                  <a:solidFill>
                    <a:srgbClr val="808285"/>
                  </a:solidFill>
                  <a:latin typeface="Calibri" pitchFamily="34" charset="0"/>
                  <a:cs typeface="Times New Roman" pitchFamily="18" charset="0"/>
                </a:rPr>
                <a:t> de </a:t>
              </a:r>
              <a:r>
                <a:rPr lang="es-EC" sz="1400">
                  <a:solidFill>
                    <a:srgbClr val="808285"/>
                  </a:solidFill>
                  <a:latin typeface="Calibri" pitchFamily="34" charset="0"/>
                  <a:cs typeface="Times New Roman" pitchFamily="18" charset="0"/>
                </a:rPr>
                <a:t>micrófonos</a:t>
              </a:r>
              <a:endParaRPr lang="es-EC" sz="1200">
                <a:latin typeface="Times New Roman" pitchFamily="18" charset="0"/>
                <a:cs typeface="Times New Roman" pitchFamily="18" charset="0"/>
              </a:endParaRPr>
            </a:p>
          </p:txBody>
        </p:sp>
        <p:cxnSp>
          <p:nvCxnSpPr>
            <p:cNvPr id="25" name="Straight Connector 16"/>
            <p:cNvCxnSpPr/>
            <p:nvPr/>
          </p:nvCxnSpPr>
          <p:spPr>
            <a:xfrm rot="16200000" flipH="1">
              <a:off x="1294840" y="1659104"/>
              <a:ext cx="1524028" cy="1295717"/>
            </a:xfrm>
            <a:prstGeom prst="line">
              <a:avLst/>
            </a:prstGeom>
            <a:ln w="25400" cmpd="sng">
              <a:solidFill>
                <a:srgbClr val="2CACE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p:cNvSpPr>
          <p:nvPr>
            <p:ph type="body" idx="1"/>
          </p:nvPr>
        </p:nvSpPr>
        <p:spPr>
          <a:xfrm>
            <a:off x="457200" y="381000"/>
            <a:ext cx="8229600" cy="5592763"/>
          </a:xfrm>
        </p:spPr>
        <p:txBody>
          <a:bodyPr/>
          <a:lstStyle/>
          <a:p>
            <a:pPr algn="ctr" eaLnBrk="1" hangingPunct="1">
              <a:lnSpc>
                <a:spcPct val="90000"/>
              </a:lnSpc>
              <a:buFont typeface="Arial" charset="0"/>
              <a:buNone/>
            </a:pPr>
            <a:r>
              <a:rPr lang="es-ES" sz="3600" b="1" smtClean="0"/>
              <a:t>LIMITACIONES DE UNA PERSONA CON   DISCAPACIDAD MOTRIZ</a:t>
            </a:r>
          </a:p>
          <a:p>
            <a:pPr algn="just" eaLnBrk="1" hangingPunct="1">
              <a:lnSpc>
                <a:spcPct val="90000"/>
              </a:lnSpc>
              <a:buFont typeface="Arial" charset="0"/>
              <a:buNone/>
            </a:pPr>
            <a:endParaRPr lang="es-ES" sz="2000" smtClean="0"/>
          </a:p>
          <a:p>
            <a:pPr algn="just" eaLnBrk="1" hangingPunct="1">
              <a:lnSpc>
                <a:spcPct val="90000"/>
              </a:lnSpc>
              <a:buFont typeface="Arial" charset="0"/>
              <a:buNone/>
            </a:pPr>
            <a:endParaRPr lang="es-ES" sz="2000" smtClean="0"/>
          </a:p>
        </p:txBody>
      </p:sp>
      <p:graphicFrame>
        <p:nvGraphicFramePr>
          <p:cNvPr id="4" name="3 Diagrama"/>
          <p:cNvGraphicFramePr/>
          <p:nvPr/>
        </p:nvGraphicFramePr>
        <p:xfrm>
          <a:off x="914400" y="1524000"/>
          <a:ext cx="7315200" cy="4463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body" idx="1"/>
          </p:nvPr>
        </p:nvSpPr>
        <p:spPr>
          <a:xfrm>
            <a:off x="457200" y="304800"/>
            <a:ext cx="8229600" cy="1066800"/>
          </a:xfrm>
        </p:spPr>
        <p:txBody>
          <a:bodyPr/>
          <a:lstStyle/>
          <a:p>
            <a:pPr marL="0" indent="0" algn="ctr">
              <a:buFont typeface="Arial" charset="0"/>
              <a:buNone/>
            </a:pPr>
            <a:r>
              <a:rPr lang="es-ES" b="1" dirty="0" smtClean="0"/>
              <a:t>ESPECIFICACIONES DE LOS COMPONENTES DEL KINECT PARA WINDOWS</a:t>
            </a:r>
          </a:p>
        </p:txBody>
      </p:sp>
      <p:sp>
        <p:nvSpPr>
          <p:cNvPr id="2662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6629"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663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6631"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663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graphicFrame>
        <p:nvGraphicFramePr>
          <p:cNvPr id="7" name="6 Tabla"/>
          <p:cNvGraphicFramePr>
            <a:graphicFrameLocks noGrp="1"/>
          </p:cNvGraphicFramePr>
          <p:nvPr>
            <p:extLst>
              <p:ext uri="{D42A27DB-BD31-4B8C-83A1-F6EECF244321}">
                <p14:modId xmlns:p14="http://schemas.microsoft.com/office/powerpoint/2010/main" val="3774715188"/>
              </p:ext>
            </p:extLst>
          </p:nvPr>
        </p:nvGraphicFramePr>
        <p:xfrm>
          <a:off x="1409700" y="1524002"/>
          <a:ext cx="6515100" cy="4145278"/>
        </p:xfrm>
        <a:graphic>
          <a:graphicData uri="http://schemas.openxmlformats.org/drawingml/2006/table">
            <a:tbl>
              <a:tblPr firstRow="1" firstCol="1" bandRow="1">
                <a:tableStyleId>{5C22544A-7EE6-4342-B048-85BDC9FD1C3A}</a:tableStyleId>
              </a:tblPr>
              <a:tblGrid>
                <a:gridCol w="3257186"/>
                <a:gridCol w="3257914"/>
              </a:tblGrid>
              <a:tr h="284790">
                <a:tc>
                  <a:txBody>
                    <a:bodyPr/>
                    <a:lstStyle/>
                    <a:p>
                      <a:pPr algn="ctr">
                        <a:lnSpc>
                          <a:spcPct val="150000"/>
                        </a:lnSpc>
                        <a:spcBef>
                          <a:spcPts val="600"/>
                        </a:spcBef>
                        <a:spcAft>
                          <a:spcPts val="600"/>
                        </a:spcAft>
                      </a:pPr>
                      <a:r>
                        <a:rPr lang="es-EC" sz="1200" dirty="0">
                          <a:effectLst/>
                        </a:rPr>
                        <a:t>Kinect</a:t>
                      </a:r>
                      <a:endParaRPr lang="es-EC" sz="1200" dirty="0">
                        <a:effectLst/>
                        <a:latin typeface="Arial"/>
                        <a:ea typeface="Calibri"/>
                        <a:cs typeface="Times New Roman"/>
                      </a:endParaRPr>
                    </a:p>
                  </a:txBody>
                  <a:tcPr marL="68565" marR="68565" marT="0" marB="0" anchor="ctr"/>
                </a:tc>
                <a:tc>
                  <a:txBody>
                    <a:bodyPr/>
                    <a:lstStyle/>
                    <a:p>
                      <a:pPr algn="just">
                        <a:lnSpc>
                          <a:spcPct val="150000"/>
                        </a:lnSpc>
                        <a:spcBef>
                          <a:spcPts val="600"/>
                        </a:spcBef>
                        <a:spcAft>
                          <a:spcPts val="600"/>
                        </a:spcAft>
                      </a:pPr>
                      <a:r>
                        <a:rPr lang="es-EC" sz="1200" dirty="0">
                          <a:effectLst/>
                        </a:rPr>
                        <a:t>Especificaciones del arreglo</a:t>
                      </a:r>
                      <a:endParaRPr lang="es-EC" sz="1200" dirty="0">
                        <a:effectLst/>
                        <a:latin typeface="Arial"/>
                        <a:ea typeface="Calibri"/>
                        <a:cs typeface="Times New Roman"/>
                      </a:endParaRPr>
                    </a:p>
                  </a:txBody>
                  <a:tcPr marL="68565" marR="68565" marT="0" marB="0"/>
                </a:tc>
              </a:tr>
              <a:tr h="569580">
                <a:tc>
                  <a:txBody>
                    <a:bodyPr/>
                    <a:lstStyle/>
                    <a:p>
                      <a:pPr algn="ctr">
                        <a:lnSpc>
                          <a:spcPct val="150000"/>
                        </a:lnSpc>
                        <a:spcBef>
                          <a:spcPts val="600"/>
                        </a:spcBef>
                        <a:spcAft>
                          <a:spcPts val="600"/>
                        </a:spcAft>
                      </a:pPr>
                      <a:r>
                        <a:rPr lang="es-EC" sz="1200">
                          <a:effectLst/>
                        </a:rPr>
                        <a:t>Ángulo de visión</a:t>
                      </a:r>
                      <a:endParaRPr lang="es-EC" sz="1200">
                        <a:effectLst/>
                        <a:latin typeface="Arial"/>
                        <a:ea typeface="Calibri"/>
                        <a:cs typeface="Times New Roman"/>
                      </a:endParaRPr>
                    </a:p>
                  </a:txBody>
                  <a:tcPr marL="68565" marR="68565" marT="0" marB="0" anchor="ctr"/>
                </a:tc>
                <a:tc>
                  <a:txBody>
                    <a:bodyPr/>
                    <a:lstStyle/>
                    <a:p>
                      <a:pPr algn="just">
                        <a:lnSpc>
                          <a:spcPct val="150000"/>
                        </a:lnSpc>
                        <a:spcBef>
                          <a:spcPts val="600"/>
                        </a:spcBef>
                        <a:spcAft>
                          <a:spcPts val="600"/>
                        </a:spcAft>
                      </a:pPr>
                      <a:r>
                        <a:rPr lang="es-EC" sz="1200" dirty="0">
                          <a:effectLst/>
                        </a:rPr>
                        <a:t>Campo de visión de 43º vertical por 57º horizontal</a:t>
                      </a:r>
                      <a:endParaRPr lang="es-EC" sz="1200" dirty="0">
                        <a:effectLst/>
                        <a:latin typeface="Arial"/>
                        <a:ea typeface="Calibri"/>
                        <a:cs typeface="Times New Roman"/>
                      </a:endParaRPr>
                    </a:p>
                  </a:txBody>
                  <a:tcPr marL="68565" marR="68565" marT="0" marB="0"/>
                </a:tc>
              </a:tr>
              <a:tr h="284790">
                <a:tc>
                  <a:txBody>
                    <a:bodyPr/>
                    <a:lstStyle/>
                    <a:p>
                      <a:pPr algn="ctr">
                        <a:lnSpc>
                          <a:spcPct val="150000"/>
                        </a:lnSpc>
                        <a:spcBef>
                          <a:spcPts val="600"/>
                        </a:spcBef>
                        <a:spcAft>
                          <a:spcPts val="600"/>
                        </a:spcAft>
                      </a:pPr>
                      <a:r>
                        <a:rPr lang="es-EC" sz="1200">
                          <a:effectLst/>
                        </a:rPr>
                        <a:t>Rango de inclinación vertical</a:t>
                      </a:r>
                      <a:endParaRPr lang="es-EC" sz="1200">
                        <a:effectLst/>
                        <a:latin typeface="Arial"/>
                        <a:ea typeface="Calibri"/>
                        <a:cs typeface="Times New Roman"/>
                      </a:endParaRPr>
                    </a:p>
                  </a:txBody>
                  <a:tcPr marL="68565" marR="68565" marT="0" marB="0" anchor="ctr"/>
                </a:tc>
                <a:tc>
                  <a:txBody>
                    <a:bodyPr/>
                    <a:lstStyle/>
                    <a:p>
                      <a:pPr algn="just">
                        <a:lnSpc>
                          <a:spcPct val="150000"/>
                        </a:lnSpc>
                        <a:spcBef>
                          <a:spcPts val="600"/>
                        </a:spcBef>
                        <a:spcAft>
                          <a:spcPts val="600"/>
                        </a:spcAft>
                      </a:pPr>
                      <a:r>
                        <a:rPr lang="es-EC" sz="1200" dirty="0">
                          <a:effectLst/>
                        </a:rPr>
                        <a:t>±27º</a:t>
                      </a:r>
                      <a:endParaRPr lang="es-EC" sz="1200" dirty="0">
                        <a:effectLst/>
                        <a:latin typeface="Arial"/>
                        <a:ea typeface="Calibri"/>
                        <a:cs typeface="Times New Roman"/>
                      </a:endParaRPr>
                    </a:p>
                  </a:txBody>
                  <a:tcPr marL="68565" marR="68565" marT="0" marB="0"/>
                </a:tc>
              </a:tr>
              <a:tr h="727797">
                <a:tc>
                  <a:txBody>
                    <a:bodyPr/>
                    <a:lstStyle/>
                    <a:p>
                      <a:pPr algn="ctr">
                        <a:lnSpc>
                          <a:spcPct val="150000"/>
                        </a:lnSpc>
                        <a:spcBef>
                          <a:spcPts val="600"/>
                        </a:spcBef>
                        <a:spcAft>
                          <a:spcPts val="600"/>
                        </a:spcAft>
                      </a:pPr>
                      <a:r>
                        <a:rPr lang="es-EC" sz="1200">
                          <a:effectLst/>
                        </a:rPr>
                        <a:t>Velocidad de cuadro</a:t>
                      </a:r>
                    </a:p>
                    <a:p>
                      <a:pPr algn="ctr">
                        <a:lnSpc>
                          <a:spcPct val="150000"/>
                        </a:lnSpc>
                        <a:spcBef>
                          <a:spcPts val="600"/>
                        </a:spcBef>
                        <a:spcAft>
                          <a:spcPts val="600"/>
                        </a:spcAft>
                      </a:pPr>
                      <a:r>
                        <a:rPr lang="es-EC" sz="1200">
                          <a:effectLst/>
                        </a:rPr>
                        <a:t> (Profundidad y color)</a:t>
                      </a:r>
                      <a:endParaRPr lang="es-EC" sz="1200">
                        <a:effectLst/>
                        <a:latin typeface="Arial"/>
                        <a:ea typeface="Calibri"/>
                        <a:cs typeface="Times New Roman"/>
                      </a:endParaRPr>
                    </a:p>
                  </a:txBody>
                  <a:tcPr marL="68565" marR="68565" marT="0" marB="0" anchor="ctr"/>
                </a:tc>
                <a:tc>
                  <a:txBody>
                    <a:bodyPr/>
                    <a:lstStyle/>
                    <a:p>
                      <a:pPr algn="just">
                        <a:lnSpc>
                          <a:spcPct val="150000"/>
                        </a:lnSpc>
                        <a:spcBef>
                          <a:spcPts val="600"/>
                        </a:spcBef>
                        <a:spcAft>
                          <a:spcPts val="600"/>
                        </a:spcAft>
                      </a:pPr>
                      <a:r>
                        <a:rPr lang="es-EC" sz="1200">
                          <a:effectLst/>
                        </a:rPr>
                        <a:t>30 cuadros por segundo (FPS)</a:t>
                      </a:r>
                      <a:endParaRPr lang="es-EC" sz="1200">
                        <a:effectLst/>
                        <a:latin typeface="Arial"/>
                        <a:ea typeface="Calibri"/>
                        <a:cs typeface="Times New Roman"/>
                      </a:endParaRPr>
                    </a:p>
                  </a:txBody>
                  <a:tcPr marL="68565" marR="68565" marT="0" marB="0"/>
                </a:tc>
              </a:tr>
              <a:tr h="569580">
                <a:tc>
                  <a:txBody>
                    <a:bodyPr/>
                    <a:lstStyle/>
                    <a:p>
                      <a:pPr algn="ctr">
                        <a:lnSpc>
                          <a:spcPct val="150000"/>
                        </a:lnSpc>
                        <a:spcBef>
                          <a:spcPts val="600"/>
                        </a:spcBef>
                        <a:spcAft>
                          <a:spcPts val="600"/>
                        </a:spcAft>
                      </a:pPr>
                      <a:r>
                        <a:rPr lang="es-EC" sz="1200">
                          <a:effectLst/>
                        </a:rPr>
                        <a:t>Formato de audio</a:t>
                      </a:r>
                      <a:endParaRPr lang="es-EC" sz="1200">
                        <a:effectLst/>
                        <a:latin typeface="Arial"/>
                        <a:ea typeface="Calibri"/>
                        <a:cs typeface="Times New Roman"/>
                      </a:endParaRPr>
                    </a:p>
                  </a:txBody>
                  <a:tcPr marL="68565" marR="68565" marT="0" marB="0" anchor="ctr"/>
                </a:tc>
                <a:tc>
                  <a:txBody>
                    <a:bodyPr/>
                    <a:lstStyle/>
                    <a:p>
                      <a:pPr algn="just">
                        <a:lnSpc>
                          <a:spcPct val="150000"/>
                        </a:lnSpc>
                        <a:spcBef>
                          <a:spcPts val="600"/>
                        </a:spcBef>
                        <a:spcAft>
                          <a:spcPts val="600"/>
                        </a:spcAft>
                      </a:pPr>
                      <a:r>
                        <a:rPr lang="es-EC" sz="1200">
                          <a:effectLst/>
                        </a:rPr>
                        <a:t>16-kHz, 24-bit mono modulación de código de pulso (PCM)</a:t>
                      </a:r>
                      <a:endParaRPr lang="es-EC" sz="1200">
                        <a:effectLst/>
                        <a:latin typeface="Arial"/>
                        <a:ea typeface="Calibri"/>
                        <a:cs typeface="Times New Roman"/>
                      </a:endParaRPr>
                    </a:p>
                  </a:txBody>
                  <a:tcPr marL="68565" marR="68565" marT="0" marB="0"/>
                </a:tc>
              </a:tr>
              <a:tr h="1139161">
                <a:tc>
                  <a:txBody>
                    <a:bodyPr/>
                    <a:lstStyle/>
                    <a:p>
                      <a:pPr algn="ctr">
                        <a:lnSpc>
                          <a:spcPct val="150000"/>
                        </a:lnSpc>
                        <a:spcBef>
                          <a:spcPts val="600"/>
                        </a:spcBef>
                        <a:spcAft>
                          <a:spcPts val="600"/>
                        </a:spcAft>
                      </a:pPr>
                      <a:r>
                        <a:rPr lang="es-EC" sz="1200">
                          <a:effectLst/>
                        </a:rPr>
                        <a:t>Características de entrada de audio</a:t>
                      </a:r>
                      <a:endParaRPr lang="es-EC" sz="1200">
                        <a:effectLst/>
                        <a:latin typeface="Arial"/>
                        <a:ea typeface="Calibri"/>
                        <a:cs typeface="Times New Roman"/>
                      </a:endParaRPr>
                    </a:p>
                  </a:txBody>
                  <a:tcPr marL="68565" marR="68565" marT="0" marB="0" anchor="ctr"/>
                </a:tc>
                <a:tc>
                  <a:txBody>
                    <a:bodyPr/>
                    <a:lstStyle/>
                    <a:p>
                      <a:pPr algn="just">
                        <a:lnSpc>
                          <a:spcPct val="150000"/>
                        </a:lnSpc>
                        <a:spcBef>
                          <a:spcPts val="600"/>
                        </a:spcBef>
                        <a:spcAft>
                          <a:spcPts val="600"/>
                        </a:spcAft>
                      </a:pPr>
                      <a:r>
                        <a:rPr lang="es-EC" sz="1200">
                          <a:effectLst/>
                        </a:rPr>
                        <a:t>Arreglo de 4 micrófonos con convertidores análogo-digital de 24bits (ADC) y un procesador de señales que incluye cancelación de eco acústico y supresión de ruido</a:t>
                      </a:r>
                      <a:endParaRPr lang="es-EC" sz="1200">
                        <a:effectLst/>
                        <a:latin typeface="Arial"/>
                        <a:ea typeface="Calibri"/>
                        <a:cs typeface="Times New Roman"/>
                      </a:endParaRPr>
                    </a:p>
                  </a:txBody>
                  <a:tcPr marL="68565" marR="68565" marT="0" marB="0"/>
                </a:tc>
              </a:tr>
              <a:tr h="569580">
                <a:tc>
                  <a:txBody>
                    <a:bodyPr/>
                    <a:lstStyle/>
                    <a:p>
                      <a:pPr algn="ctr">
                        <a:lnSpc>
                          <a:spcPct val="150000"/>
                        </a:lnSpc>
                        <a:spcBef>
                          <a:spcPts val="600"/>
                        </a:spcBef>
                        <a:spcAft>
                          <a:spcPts val="600"/>
                        </a:spcAft>
                      </a:pPr>
                      <a:r>
                        <a:rPr lang="es-EC" sz="1200">
                          <a:effectLst/>
                        </a:rPr>
                        <a:t>Características del acelerómetro</a:t>
                      </a:r>
                      <a:endParaRPr lang="es-EC" sz="1200">
                        <a:effectLst/>
                        <a:latin typeface="Arial"/>
                        <a:ea typeface="Calibri"/>
                        <a:cs typeface="Times New Roman"/>
                      </a:endParaRPr>
                    </a:p>
                  </a:txBody>
                  <a:tcPr marL="68565" marR="68565" marT="0" marB="0" anchor="ctr"/>
                </a:tc>
                <a:tc>
                  <a:txBody>
                    <a:bodyPr/>
                    <a:lstStyle/>
                    <a:p>
                      <a:pPr algn="just">
                        <a:lnSpc>
                          <a:spcPct val="150000"/>
                        </a:lnSpc>
                        <a:spcBef>
                          <a:spcPts val="600"/>
                        </a:spcBef>
                        <a:spcAft>
                          <a:spcPts val="600"/>
                        </a:spcAft>
                      </a:pPr>
                      <a:r>
                        <a:rPr lang="es-EC" sz="1200" dirty="0">
                          <a:effectLst/>
                        </a:rPr>
                        <a:t>Un acelerómetro 2G/4G/8G configurado para rango 2G con una precisión de 1º</a:t>
                      </a:r>
                      <a:endParaRPr lang="es-EC" sz="1200" dirty="0">
                        <a:effectLst/>
                        <a:latin typeface="Arial"/>
                        <a:ea typeface="Calibri"/>
                        <a:cs typeface="Times New Roman"/>
                      </a:endParaRPr>
                    </a:p>
                  </a:txBody>
                  <a:tcPr marL="68565" marR="68565"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p:cNvSpPr>
          <p:nvPr>
            <p:ph type="body" idx="1"/>
          </p:nvPr>
        </p:nvSpPr>
        <p:spPr>
          <a:xfrm>
            <a:off x="457200" y="685800"/>
            <a:ext cx="8229600" cy="1066800"/>
          </a:xfrm>
        </p:spPr>
        <p:txBody>
          <a:bodyPr/>
          <a:lstStyle/>
          <a:p>
            <a:pPr marL="0" indent="0" algn="ctr">
              <a:buFont typeface="Arial" charset="0"/>
              <a:buNone/>
            </a:pPr>
            <a:r>
              <a:rPr lang="es-ES" b="1" smtClean="0"/>
              <a:t>FASES DEL FUNCIONAMIENTO DEL SEGUIMIENTO DE CUERPO DEL KINECT</a:t>
            </a:r>
          </a:p>
        </p:txBody>
      </p:sp>
      <p:sp>
        <p:nvSpPr>
          <p:cNvPr id="2765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7653"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765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7655"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765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7657" name="9 Imagen" descr="\\JLQYK-PC\Users\Public\Fases del funcionamiento del Kine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66913"/>
            <a:ext cx="5715000"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p:cNvSpPr>
          <p:nvPr>
            <p:ph type="body" idx="1"/>
          </p:nvPr>
        </p:nvSpPr>
        <p:spPr>
          <a:xfrm>
            <a:off x="457200" y="685800"/>
            <a:ext cx="8229600" cy="1066800"/>
          </a:xfrm>
        </p:spPr>
        <p:txBody>
          <a:bodyPr/>
          <a:lstStyle/>
          <a:p>
            <a:pPr marL="0" indent="0" algn="ctr">
              <a:buFont typeface="Arial" charset="0"/>
              <a:buNone/>
            </a:pPr>
            <a:r>
              <a:rPr lang="es-ES" b="1" smtClean="0"/>
              <a:t>ARTICULACIONES CAPTADAS POR EL SENSOR KINECT PARA WINDOWS</a:t>
            </a:r>
          </a:p>
        </p:txBody>
      </p:sp>
      <p:sp>
        <p:nvSpPr>
          <p:cNvPr id="2867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867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867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867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868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8681" name="10 Imagen" descr="JJ131025.k4w_st_joint_2(en-us,IEB.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75" y="1828800"/>
            <a:ext cx="40608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11 Imagen" descr="Hh973077.k4w_st_8(en-us,IEB.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262188"/>
            <a:ext cx="18288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p:cNvSpPr>
          <p:nvPr>
            <p:ph type="body" idx="1"/>
          </p:nvPr>
        </p:nvSpPr>
        <p:spPr>
          <a:xfrm>
            <a:off x="457200" y="685800"/>
            <a:ext cx="8229600" cy="1066800"/>
          </a:xfrm>
        </p:spPr>
        <p:txBody>
          <a:bodyPr/>
          <a:lstStyle/>
          <a:p>
            <a:pPr marL="0" indent="0" algn="ctr">
              <a:buFont typeface="Arial" charset="0"/>
              <a:buNone/>
            </a:pPr>
            <a:r>
              <a:rPr lang="es-ES" b="1" dirty="0" smtClean="0"/>
              <a:t>SISTEMA DE COORDENADAS DEL SENSOR KINECT PARA WINDOWS</a:t>
            </a:r>
          </a:p>
        </p:txBody>
      </p:sp>
      <p:sp>
        <p:nvSpPr>
          <p:cNvPr id="2867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867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867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867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868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11" name="10 Imagen"/>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133600"/>
            <a:ext cx="2743200" cy="2945130"/>
          </a:xfrm>
          <a:prstGeom prst="rect">
            <a:avLst/>
          </a:prstGeom>
          <a:noFill/>
          <a:ln>
            <a:noFill/>
          </a:ln>
        </p:spPr>
      </p:pic>
    </p:spTree>
    <p:extLst>
      <p:ext uri="{BB962C8B-B14F-4D97-AF65-F5344CB8AC3E}">
        <p14:creationId xmlns:p14="http://schemas.microsoft.com/office/powerpoint/2010/main" val="34674684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685800"/>
            <a:ext cx="8229600" cy="609600"/>
          </a:xfrm>
        </p:spPr>
        <p:txBody>
          <a:bodyPr/>
          <a:lstStyle/>
          <a:p>
            <a:pPr marL="0" indent="0" algn="ctr">
              <a:buFont typeface="Arial" charset="0"/>
              <a:buNone/>
            </a:pPr>
            <a:r>
              <a:rPr lang="es-ES" b="1" smtClean="0"/>
              <a:t>VALIDACIÓN DEL SENSOR KINECT</a:t>
            </a:r>
          </a:p>
        </p:txBody>
      </p:sp>
      <p:sp>
        <p:nvSpPr>
          <p:cNvPr id="2970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1"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9705" name="12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447800"/>
            <a:ext cx="44751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457200"/>
            <a:ext cx="8229600" cy="609600"/>
          </a:xfrm>
        </p:spPr>
        <p:txBody>
          <a:bodyPr/>
          <a:lstStyle/>
          <a:p>
            <a:pPr marL="0" indent="0" algn="ctr">
              <a:buFont typeface="Arial" charset="0"/>
              <a:buNone/>
            </a:pPr>
            <a:r>
              <a:rPr lang="es-ES" b="1" dirty="0" smtClean="0"/>
              <a:t>VALIDACIÓN DEL SENSOR KINECT</a:t>
            </a:r>
          </a:p>
        </p:txBody>
      </p:sp>
      <p:sp>
        <p:nvSpPr>
          <p:cNvPr id="2970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1"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graphicFrame>
        <p:nvGraphicFramePr>
          <p:cNvPr id="2" name="1 Tabla"/>
          <p:cNvGraphicFramePr>
            <a:graphicFrameLocks noGrp="1"/>
          </p:cNvGraphicFramePr>
          <p:nvPr>
            <p:extLst>
              <p:ext uri="{D42A27DB-BD31-4B8C-83A1-F6EECF244321}">
                <p14:modId xmlns:p14="http://schemas.microsoft.com/office/powerpoint/2010/main" val="1268103148"/>
              </p:ext>
            </p:extLst>
          </p:nvPr>
        </p:nvGraphicFramePr>
        <p:xfrm>
          <a:off x="1206500" y="2286000"/>
          <a:ext cx="3365500" cy="1828800"/>
        </p:xfrm>
        <a:graphic>
          <a:graphicData uri="http://schemas.openxmlformats.org/drawingml/2006/table">
            <a:tbl>
              <a:tblPr firstRow="1" firstCol="1" bandRow="1">
                <a:tableStyleId>{5C22544A-7EE6-4342-B048-85BDC9FD1C3A}</a:tableStyleId>
              </a:tblPr>
              <a:tblGrid>
                <a:gridCol w="669060"/>
                <a:gridCol w="674110"/>
                <a:gridCol w="674110"/>
                <a:gridCol w="674110"/>
                <a:gridCol w="674110"/>
              </a:tblGrid>
              <a:tr h="190500">
                <a:tc rowSpan="3">
                  <a:txBody>
                    <a:bodyPr/>
                    <a:lstStyle/>
                    <a:p>
                      <a:pPr algn="ctr">
                        <a:lnSpc>
                          <a:spcPct val="150000"/>
                        </a:lnSpc>
                        <a:spcBef>
                          <a:spcPts val="600"/>
                        </a:spcBef>
                        <a:spcAft>
                          <a:spcPts val="0"/>
                        </a:spcAft>
                      </a:pPr>
                      <a:r>
                        <a:rPr lang="es-EC" sz="1000">
                          <a:effectLst/>
                        </a:rPr>
                        <a:t>Distancia en Z</a:t>
                      </a:r>
                      <a:endParaRPr lang="es-EC" sz="1200">
                        <a:effectLst/>
                        <a:latin typeface="Arial"/>
                        <a:ea typeface="Calibri"/>
                        <a:cs typeface="Times New Roman"/>
                      </a:endParaRPr>
                    </a:p>
                  </a:txBody>
                  <a:tcPr marL="44450" marR="44450" marT="0" marB="0" anchor="ctr"/>
                </a:tc>
                <a:tc gridSpan="4">
                  <a:txBody>
                    <a:bodyPr/>
                    <a:lstStyle/>
                    <a:p>
                      <a:pPr algn="ctr">
                        <a:lnSpc>
                          <a:spcPct val="150000"/>
                        </a:lnSpc>
                        <a:spcBef>
                          <a:spcPts val="600"/>
                        </a:spcBef>
                        <a:spcAft>
                          <a:spcPts val="0"/>
                        </a:spcAft>
                      </a:pPr>
                      <a:r>
                        <a:rPr lang="es-EC" sz="1000">
                          <a:effectLst/>
                        </a:rPr>
                        <a:t>Usuario de frente</a:t>
                      </a:r>
                      <a:endParaRPr lang="es-EC" sz="1200">
                        <a:effectLst/>
                        <a:latin typeface="Arial"/>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190500">
                <a:tc vMerge="1">
                  <a:txBody>
                    <a:bodyPr/>
                    <a:lstStyle/>
                    <a:p>
                      <a:endParaRPr lang="es-EC"/>
                    </a:p>
                  </a:txBody>
                  <a:tcPr/>
                </a:tc>
                <a:tc gridSpan="2">
                  <a:txBody>
                    <a:bodyPr/>
                    <a:lstStyle/>
                    <a:p>
                      <a:pPr algn="ctr">
                        <a:lnSpc>
                          <a:spcPct val="150000"/>
                        </a:lnSpc>
                        <a:spcBef>
                          <a:spcPts val="600"/>
                        </a:spcBef>
                        <a:spcAft>
                          <a:spcPts val="0"/>
                        </a:spcAft>
                      </a:pPr>
                      <a:r>
                        <a:rPr lang="es-EC" sz="1000">
                          <a:effectLst/>
                        </a:rPr>
                        <a:t>Cabeza</a:t>
                      </a:r>
                      <a:endParaRPr lang="es-EC" sz="1200">
                        <a:effectLst/>
                        <a:latin typeface="Arial"/>
                        <a:ea typeface="Calibri"/>
                        <a:cs typeface="Times New Roman"/>
                      </a:endParaRPr>
                    </a:p>
                  </a:txBody>
                  <a:tcPr marL="44450" marR="44450" marT="0" marB="0" anchor="b"/>
                </a:tc>
                <a:tc hMerge="1">
                  <a:txBody>
                    <a:bodyPr/>
                    <a:lstStyle/>
                    <a:p>
                      <a:endParaRPr lang="es-EC"/>
                    </a:p>
                  </a:txBody>
                  <a:tcPr/>
                </a:tc>
                <a:tc gridSpan="2">
                  <a:txBody>
                    <a:bodyPr/>
                    <a:lstStyle/>
                    <a:p>
                      <a:pPr algn="ctr">
                        <a:lnSpc>
                          <a:spcPct val="150000"/>
                        </a:lnSpc>
                        <a:spcBef>
                          <a:spcPts val="600"/>
                        </a:spcBef>
                        <a:spcAft>
                          <a:spcPts val="0"/>
                        </a:spcAft>
                      </a:pPr>
                      <a:r>
                        <a:rPr lang="es-EC" sz="1000">
                          <a:effectLst/>
                        </a:rPr>
                        <a:t>Centro hombros</a:t>
                      </a:r>
                      <a:endParaRPr lang="es-EC" sz="1200">
                        <a:effectLst/>
                        <a:latin typeface="Arial"/>
                        <a:ea typeface="Calibri"/>
                        <a:cs typeface="Times New Roman"/>
                      </a:endParaRPr>
                    </a:p>
                  </a:txBody>
                  <a:tcPr marL="44450" marR="44450" marT="0" marB="0" anchor="b"/>
                </a:tc>
                <a:tc hMerge="1">
                  <a:txBody>
                    <a:bodyPr/>
                    <a:lstStyle/>
                    <a:p>
                      <a:endParaRPr lang="es-EC"/>
                    </a:p>
                  </a:txBody>
                  <a:tcPr/>
                </a:tc>
              </a:tr>
              <a:tr h="190500">
                <a:tc vMerge="1">
                  <a:txBody>
                    <a:bodyPr/>
                    <a:lstStyle/>
                    <a:p>
                      <a:endParaRPr lang="es-EC"/>
                    </a:p>
                  </a:txBody>
                  <a:tcPr/>
                </a:tc>
                <a:tc>
                  <a:txBody>
                    <a:bodyPr/>
                    <a:lstStyle/>
                    <a:p>
                      <a:pPr algn="ctr">
                        <a:lnSpc>
                          <a:spcPct val="150000"/>
                        </a:lnSpc>
                        <a:spcBef>
                          <a:spcPts val="600"/>
                        </a:spcBef>
                        <a:spcAft>
                          <a:spcPts val="0"/>
                        </a:spcAft>
                      </a:pPr>
                      <a:r>
                        <a:rPr lang="es-EC" sz="1000">
                          <a:effectLst/>
                        </a:rPr>
                        <a:t>En Z (%)</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X (%)</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Z (%)</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X (%)</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1.6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-0,32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-1,27</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0,65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-1,61</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1.8</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-1,22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0,03</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-1,03</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2.5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-0,42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-1,55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-1,52</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3.2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2,42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0,19</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-1,21</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Promedio</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-0,48</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-0,09</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0,21</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dirty="0">
                          <a:effectLst/>
                        </a:rPr>
                        <a:t>-1,34</a:t>
                      </a:r>
                      <a:endParaRPr lang="es-EC" sz="1200" dirty="0">
                        <a:effectLst/>
                        <a:latin typeface="Arial"/>
                        <a:ea typeface="Calibri"/>
                        <a:cs typeface="Times New Roman"/>
                      </a:endParaRPr>
                    </a:p>
                  </a:txBody>
                  <a:tcPr marL="44450" marR="44450" marT="0" marB="0" anchor="b"/>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102364768"/>
              </p:ext>
            </p:extLst>
          </p:nvPr>
        </p:nvGraphicFramePr>
        <p:xfrm>
          <a:off x="1206500" y="4267200"/>
          <a:ext cx="3365500" cy="1828800"/>
        </p:xfrm>
        <a:graphic>
          <a:graphicData uri="http://schemas.openxmlformats.org/drawingml/2006/table">
            <a:tbl>
              <a:tblPr firstRow="1" firstCol="1" bandRow="1">
                <a:tableStyleId>{5C22544A-7EE6-4342-B048-85BDC9FD1C3A}</a:tableStyleId>
              </a:tblPr>
              <a:tblGrid>
                <a:gridCol w="669060"/>
                <a:gridCol w="674110"/>
                <a:gridCol w="674110"/>
                <a:gridCol w="674110"/>
                <a:gridCol w="674110"/>
              </a:tblGrid>
              <a:tr h="190500">
                <a:tc rowSpan="3">
                  <a:txBody>
                    <a:bodyPr/>
                    <a:lstStyle/>
                    <a:p>
                      <a:pPr algn="ctr">
                        <a:lnSpc>
                          <a:spcPct val="150000"/>
                        </a:lnSpc>
                        <a:spcBef>
                          <a:spcPts val="600"/>
                        </a:spcBef>
                        <a:spcAft>
                          <a:spcPts val="0"/>
                        </a:spcAft>
                      </a:pPr>
                      <a:r>
                        <a:rPr lang="es-EC" sz="1000" dirty="0">
                          <a:effectLst/>
                        </a:rPr>
                        <a:t>Distancia en Z</a:t>
                      </a:r>
                      <a:endParaRPr lang="es-EC" sz="1200" dirty="0">
                        <a:effectLst/>
                        <a:latin typeface="Arial"/>
                        <a:ea typeface="Calibri"/>
                        <a:cs typeface="Times New Roman"/>
                      </a:endParaRPr>
                    </a:p>
                  </a:txBody>
                  <a:tcPr marL="44450" marR="44450" marT="0" marB="0" anchor="ctr"/>
                </a:tc>
                <a:tc gridSpan="4">
                  <a:txBody>
                    <a:bodyPr/>
                    <a:lstStyle/>
                    <a:p>
                      <a:pPr algn="ctr">
                        <a:lnSpc>
                          <a:spcPct val="150000"/>
                        </a:lnSpc>
                        <a:spcBef>
                          <a:spcPts val="600"/>
                        </a:spcBef>
                        <a:spcAft>
                          <a:spcPts val="0"/>
                        </a:spcAft>
                      </a:pPr>
                      <a:r>
                        <a:rPr lang="es-EC" sz="1000">
                          <a:effectLst/>
                        </a:rPr>
                        <a:t>Usuario de espaldas</a:t>
                      </a:r>
                      <a:endParaRPr lang="es-EC" sz="1200">
                        <a:effectLst/>
                        <a:latin typeface="Arial"/>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190500">
                <a:tc vMerge="1">
                  <a:txBody>
                    <a:bodyPr/>
                    <a:lstStyle/>
                    <a:p>
                      <a:endParaRPr lang="es-EC"/>
                    </a:p>
                  </a:txBody>
                  <a:tcPr/>
                </a:tc>
                <a:tc gridSpan="2">
                  <a:txBody>
                    <a:bodyPr/>
                    <a:lstStyle/>
                    <a:p>
                      <a:pPr algn="ctr">
                        <a:lnSpc>
                          <a:spcPct val="150000"/>
                        </a:lnSpc>
                        <a:spcBef>
                          <a:spcPts val="600"/>
                        </a:spcBef>
                        <a:spcAft>
                          <a:spcPts val="0"/>
                        </a:spcAft>
                      </a:pPr>
                      <a:r>
                        <a:rPr lang="es-EC" sz="1000">
                          <a:effectLst/>
                        </a:rPr>
                        <a:t>Cabeza</a:t>
                      </a:r>
                      <a:endParaRPr lang="es-EC" sz="1200">
                        <a:effectLst/>
                        <a:latin typeface="Arial"/>
                        <a:ea typeface="Calibri"/>
                        <a:cs typeface="Times New Roman"/>
                      </a:endParaRPr>
                    </a:p>
                  </a:txBody>
                  <a:tcPr marL="44450" marR="44450" marT="0" marB="0" anchor="b"/>
                </a:tc>
                <a:tc hMerge="1">
                  <a:txBody>
                    <a:bodyPr/>
                    <a:lstStyle/>
                    <a:p>
                      <a:endParaRPr lang="es-EC"/>
                    </a:p>
                  </a:txBody>
                  <a:tcPr/>
                </a:tc>
                <a:tc gridSpan="2">
                  <a:txBody>
                    <a:bodyPr/>
                    <a:lstStyle/>
                    <a:p>
                      <a:pPr algn="ctr">
                        <a:lnSpc>
                          <a:spcPct val="150000"/>
                        </a:lnSpc>
                        <a:spcBef>
                          <a:spcPts val="600"/>
                        </a:spcBef>
                        <a:spcAft>
                          <a:spcPts val="0"/>
                        </a:spcAft>
                      </a:pPr>
                      <a:r>
                        <a:rPr lang="es-EC" sz="1000">
                          <a:effectLst/>
                        </a:rPr>
                        <a:t>Centro hombros</a:t>
                      </a:r>
                      <a:endParaRPr lang="es-EC" sz="1200">
                        <a:effectLst/>
                        <a:latin typeface="Arial"/>
                        <a:ea typeface="Calibri"/>
                        <a:cs typeface="Times New Roman"/>
                      </a:endParaRPr>
                    </a:p>
                  </a:txBody>
                  <a:tcPr marL="44450" marR="44450" marT="0" marB="0" anchor="b"/>
                </a:tc>
                <a:tc hMerge="1">
                  <a:txBody>
                    <a:bodyPr/>
                    <a:lstStyle/>
                    <a:p>
                      <a:endParaRPr lang="es-EC"/>
                    </a:p>
                  </a:txBody>
                  <a:tcPr/>
                </a:tc>
              </a:tr>
              <a:tr h="190500">
                <a:tc vMerge="1">
                  <a:txBody>
                    <a:bodyPr/>
                    <a:lstStyle/>
                    <a:p>
                      <a:endParaRPr lang="es-EC"/>
                    </a:p>
                  </a:txBody>
                  <a:tcPr/>
                </a:tc>
                <a:tc>
                  <a:txBody>
                    <a:bodyPr/>
                    <a:lstStyle/>
                    <a:p>
                      <a:pPr algn="ctr">
                        <a:lnSpc>
                          <a:spcPct val="150000"/>
                        </a:lnSpc>
                        <a:spcBef>
                          <a:spcPts val="600"/>
                        </a:spcBef>
                        <a:spcAft>
                          <a:spcPts val="0"/>
                        </a:spcAft>
                      </a:pPr>
                      <a:r>
                        <a:rPr lang="es-EC" sz="1000">
                          <a:effectLst/>
                        </a:rPr>
                        <a:t>En Z (%)</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X (%)</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Z (%)</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X (%)</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1.6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-0,79</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-2,27</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-0,79</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-1,91</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1.8</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-0,26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-2,36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dirty="0">
                          <a:effectLst/>
                        </a:rPr>
                        <a:t>0,17</a:t>
                      </a:r>
                      <a:endParaRPr lang="es-EC" sz="1200" dirty="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-1,61</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2.5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-0,46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-1,88</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0,17</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-2,85</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3.2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0,38</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-0,61</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0,94</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-2,12</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Promedio</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-0,28</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dirty="0">
                          <a:effectLst/>
                        </a:rPr>
                        <a:t>-1,78</a:t>
                      </a:r>
                      <a:endParaRPr lang="es-EC" sz="1200" dirty="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0,12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dirty="0">
                          <a:effectLst/>
                        </a:rPr>
                        <a:t>-2,12</a:t>
                      </a:r>
                      <a:endParaRPr lang="es-EC" sz="1200" dirty="0">
                        <a:effectLst/>
                        <a:latin typeface="Arial"/>
                        <a:ea typeface="Calibri"/>
                        <a:cs typeface="Times New Roman"/>
                      </a:endParaRPr>
                    </a:p>
                  </a:txBody>
                  <a:tcPr marL="44450" marR="44450" marT="0" marB="0" anchor="b"/>
                </a:tc>
              </a:tr>
            </a:tbl>
          </a:graphicData>
        </a:graphic>
      </p:graphicFrame>
      <p:sp>
        <p:nvSpPr>
          <p:cNvPr id="13" name="12 Rectángulo"/>
          <p:cNvSpPr/>
          <p:nvPr/>
        </p:nvSpPr>
        <p:spPr>
          <a:xfrm>
            <a:off x="2057400" y="1196285"/>
            <a:ext cx="5358824" cy="646331"/>
          </a:xfrm>
          <a:prstGeom prst="rect">
            <a:avLst/>
          </a:prstGeom>
        </p:spPr>
        <p:txBody>
          <a:bodyPr wrap="square">
            <a:spAutoFit/>
          </a:bodyPr>
          <a:lstStyle/>
          <a:p>
            <a:pPr marL="0" indent="0" algn="ctr">
              <a:buFont typeface="Arial" charset="0"/>
              <a:buNone/>
            </a:pPr>
            <a:r>
              <a:rPr lang="es-ES" b="1" dirty="0" smtClean="0"/>
              <a:t>RESUMEN DE ERRORES Y DESVIACIONES ESTÁNDAR (X = 0.66m)</a:t>
            </a:r>
          </a:p>
        </p:txBody>
      </p:sp>
      <p:graphicFrame>
        <p:nvGraphicFramePr>
          <p:cNvPr id="6" name="5 Tabla"/>
          <p:cNvGraphicFramePr>
            <a:graphicFrameLocks noGrp="1"/>
          </p:cNvGraphicFramePr>
          <p:nvPr>
            <p:extLst>
              <p:ext uri="{D42A27DB-BD31-4B8C-83A1-F6EECF244321}">
                <p14:modId xmlns:p14="http://schemas.microsoft.com/office/powerpoint/2010/main" val="3205296461"/>
              </p:ext>
            </p:extLst>
          </p:nvPr>
        </p:nvGraphicFramePr>
        <p:xfrm>
          <a:off x="5181600" y="2286000"/>
          <a:ext cx="3365499" cy="1828800"/>
        </p:xfrm>
        <a:graphic>
          <a:graphicData uri="http://schemas.openxmlformats.org/drawingml/2006/table">
            <a:tbl>
              <a:tblPr firstRow="1" firstCol="1" bandRow="1">
                <a:tableStyleId>{5C22544A-7EE6-4342-B048-85BDC9FD1C3A}</a:tableStyleId>
              </a:tblPr>
              <a:tblGrid>
                <a:gridCol w="669563"/>
                <a:gridCol w="673984"/>
                <a:gridCol w="673984"/>
                <a:gridCol w="673984"/>
                <a:gridCol w="673984"/>
              </a:tblGrid>
              <a:tr h="190500">
                <a:tc rowSpan="3">
                  <a:txBody>
                    <a:bodyPr/>
                    <a:lstStyle/>
                    <a:p>
                      <a:pPr algn="ctr">
                        <a:lnSpc>
                          <a:spcPct val="150000"/>
                        </a:lnSpc>
                        <a:spcBef>
                          <a:spcPts val="600"/>
                        </a:spcBef>
                        <a:spcAft>
                          <a:spcPts val="0"/>
                        </a:spcAft>
                      </a:pPr>
                      <a:r>
                        <a:rPr lang="es-EC" sz="1000" dirty="0">
                          <a:effectLst/>
                        </a:rPr>
                        <a:t>Distancia en Z</a:t>
                      </a:r>
                      <a:endParaRPr lang="es-EC" sz="1200" dirty="0">
                        <a:effectLst/>
                        <a:latin typeface="Arial"/>
                        <a:ea typeface="Calibri"/>
                        <a:cs typeface="Times New Roman"/>
                      </a:endParaRPr>
                    </a:p>
                  </a:txBody>
                  <a:tcPr marL="44450" marR="44450" marT="0" marB="0" anchor="ctr"/>
                </a:tc>
                <a:tc gridSpan="4">
                  <a:txBody>
                    <a:bodyPr/>
                    <a:lstStyle/>
                    <a:p>
                      <a:pPr algn="ctr">
                        <a:lnSpc>
                          <a:spcPct val="150000"/>
                        </a:lnSpc>
                        <a:spcBef>
                          <a:spcPts val="600"/>
                        </a:spcBef>
                        <a:spcAft>
                          <a:spcPts val="0"/>
                        </a:spcAft>
                      </a:pPr>
                      <a:r>
                        <a:rPr lang="es-EC" sz="1000">
                          <a:effectLst/>
                        </a:rPr>
                        <a:t>Usuario de frente</a:t>
                      </a:r>
                      <a:endParaRPr lang="es-EC" sz="1200">
                        <a:effectLst/>
                        <a:latin typeface="Arial"/>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190500">
                <a:tc vMerge="1">
                  <a:txBody>
                    <a:bodyPr/>
                    <a:lstStyle/>
                    <a:p>
                      <a:endParaRPr lang="es-EC"/>
                    </a:p>
                  </a:txBody>
                  <a:tcPr/>
                </a:tc>
                <a:tc gridSpan="2">
                  <a:txBody>
                    <a:bodyPr/>
                    <a:lstStyle/>
                    <a:p>
                      <a:pPr algn="ctr">
                        <a:lnSpc>
                          <a:spcPct val="150000"/>
                        </a:lnSpc>
                        <a:spcBef>
                          <a:spcPts val="600"/>
                        </a:spcBef>
                        <a:spcAft>
                          <a:spcPts val="0"/>
                        </a:spcAft>
                      </a:pPr>
                      <a:r>
                        <a:rPr lang="es-EC" sz="1000">
                          <a:effectLst/>
                        </a:rPr>
                        <a:t>Cabeza</a:t>
                      </a:r>
                      <a:endParaRPr lang="es-EC" sz="1200">
                        <a:effectLst/>
                        <a:latin typeface="Arial"/>
                        <a:ea typeface="Calibri"/>
                        <a:cs typeface="Times New Roman"/>
                      </a:endParaRPr>
                    </a:p>
                  </a:txBody>
                  <a:tcPr marL="44450" marR="44450" marT="0" marB="0" anchor="b"/>
                </a:tc>
                <a:tc hMerge="1">
                  <a:txBody>
                    <a:bodyPr/>
                    <a:lstStyle/>
                    <a:p>
                      <a:endParaRPr lang="es-EC"/>
                    </a:p>
                  </a:txBody>
                  <a:tcPr/>
                </a:tc>
                <a:tc gridSpan="2">
                  <a:txBody>
                    <a:bodyPr/>
                    <a:lstStyle/>
                    <a:p>
                      <a:pPr algn="ctr">
                        <a:lnSpc>
                          <a:spcPct val="150000"/>
                        </a:lnSpc>
                        <a:spcBef>
                          <a:spcPts val="600"/>
                        </a:spcBef>
                        <a:spcAft>
                          <a:spcPts val="0"/>
                        </a:spcAft>
                      </a:pPr>
                      <a:r>
                        <a:rPr lang="es-EC" sz="1000">
                          <a:effectLst/>
                        </a:rPr>
                        <a:t>Centro hombros</a:t>
                      </a:r>
                      <a:endParaRPr lang="es-EC" sz="1200">
                        <a:effectLst/>
                        <a:latin typeface="Arial"/>
                        <a:ea typeface="Calibri"/>
                        <a:cs typeface="Times New Roman"/>
                      </a:endParaRPr>
                    </a:p>
                  </a:txBody>
                  <a:tcPr marL="44450" marR="44450" marT="0" marB="0" anchor="b"/>
                </a:tc>
                <a:tc hMerge="1">
                  <a:txBody>
                    <a:bodyPr/>
                    <a:lstStyle/>
                    <a:p>
                      <a:endParaRPr lang="es-EC"/>
                    </a:p>
                  </a:txBody>
                  <a:tcPr/>
                </a:tc>
              </a:tr>
              <a:tr h="190500">
                <a:tc vMerge="1">
                  <a:txBody>
                    <a:bodyPr/>
                    <a:lstStyle/>
                    <a:p>
                      <a:endParaRPr lang="es-EC"/>
                    </a:p>
                  </a:txBody>
                  <a:tcPr/>
                </a:tc>
                <a:tc>
                  <a:txBody>
                    <a:bodyPr/>
                    <a:lstStyle/>
                    <a:p>
                      <a:pPr algn="ctr">
                        <a:lnSpc>
                          <a:spcPct val="150000"/>
                        </a:lnSpc>
                        <a:spcBef>
                          <a:spcPts val="600"/>
                        </a:spcBef>
                        <a:spcAft>
                          <a:spcPts val="0"/>
                        </a:spcAft>
                      </a:pPr>
                      <a:r>
                        <a:rPr lang="es-EC" sz="1000">
                          <a:effectLst/>
                        </a:rPr>
                        <a:t>En Z (m)</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X (m)</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Z (m)</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X (m)</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1.6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0,004</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0,016</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1.8</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0,008</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0,003</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0,003</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0,012</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2.5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0,017</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0,019</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0,018</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3.2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0,009</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0,010</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Promedio</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dirty="0">
                          <a:effectLst/>
                        </a:rPr>
                        <a:t>0,008</a:t>
                      </a:r>
                      <a:endParaRPr lang="es-EC" sz="1200" dirty="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0,007</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0,011</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dirty="0">
                          <a:effectLst/>
                        </a:rPr>
                        <a:t>0,014</a:t>
                      </a:r>
                      <a:endParaRPr lang="es-EC" sz="1200" dirty="0">
                        <a:effectLst/>
                        <a:latin typeface="Arial"/>
                        <a:ea typeface="Calibri"/>
                        <a:cs typeface="Times New Roman"/>
                      </a:endParaRPr>
                    </a:p>
                  </a:txBody>
                  <a:tcPr marL="44450" marR="44450" marT="0" marB="0" anchor="b"/>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035375455"/>
              </p:ext>
            </p:extLst>
          </p:nvPr>
        </p:nvGraphicFramePr>
        <p:xfrm>
          <a:off x="5168901" y="4267200"/>
          <a:ext cx="3365499" cy="1828800"/>
        </p:xfrm>
        <a:graphic>
          <a:graphicData uri="http://schemas.openxmlformats.org/drawingml/2006/table">
            <a:tbl>
              <a:tblPr firstRow="1" firstCol="1" bandRow="1">
                <a:tableStyleId>{5C22544A-7EE6-4342-B048-85BDC9FD1C3A}</a:tableStyleId>
              </a:tblPr>
              <a:tblGrid>
                <a:gridCol w="669563"/>
                <a:gridCol w="673984"/>
                <a:gridCol w="673984"/>
                <a:gridCol w="673984"/>
                <a:gridCol w="673984"/>
              </a:tblGrid>
              <a:tr h="190500">
                <a:tc rowSpan="3">
                  <a:txBody>
                    <a:bodyPr/>
                    <a:lstStyle/>
                    <a:p>
                      <a:pPr algn="ctr">
                        <a:lnSpc>
                          <a:spcPct val="150000"/>
                        </a:lnSpc>
                        <a:spcBef>
                          <a:spcPts val="600"/>
                        </a:spcBef>
                        <a:spcAft>
                          <a:spcPts val="0"/>
                        </a:spcAft>
                      </a:pPr>
                      <a:r>
                        <a:rPr lang="es-EC" sz="1000" dirty="0">
                          <a:effectLst/>
                        </a:rPr>
                        <a:t>Distancia en Z</a:t>
                      </a:r>
                      <a:endParaRPr lang="es-EC" sz="1200" dirty="0">
                        <a:effectLst/>
                        <a:latin typeface="Arial"/>
                        <a:ea typeface="Calibri"/>
                        <a:cs typeface="Times New Roman"/>
                      </a:endParaRPr>
                    </a:p>
                  </a:txBody>
                  <a:tcPr marL="44450" marR="44450" marT="0" marB="0" anchor="ctr"/>
                </a:tc>
                <a:tc gridSpan="4">
                  <a:txBody>
                    <a:bodyPr/>
                    <a:lstStyle/>
                    <a:p>
                      <a:pPr algn="ctr">
                        <a:lnSpc>
                          <a:spcPct val="150000"/>
                        </a:lnSpc>
                        <a:spcBef>
                          <a:spcPts val="600"/>
                        </a:spcBef>
                        <a:spcAft>
                          <a:spcPts val="0"/>
                        </a:spcAft>
                      </a:pPr>
                      <a:r>
                        <a:rPr lang="es-EC" sz="1000">
                          <a:effectLst/>
                        </a:rPr>
                        <a:t>Usuario de espaldas</a:t>
                      </a:r>
                      <a:endParaRPr lang="es-EC" sz="1200">
                        <a:effectLst/>
                        <a:latin typeface="Arial"/>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190500">
                <a:tc vMerge="1">
                  <a:txBody>
                    <a:bodyPr/>
                    <a:lstStyle/>
                    <a:p>
                      <a:endParaRPr lang="es-EC"/>
                    </a:p>
                  </a:txBody>
                  <a:tcPr/>
                </a:tc>
                <a:tc gridSpan="2">
                  <a:txBody>
                    <a:bodyPr/>
                    <a:lstStyle/>
                    <a:p>
                      <a:pPr algn="ctr">
                        <a:lnSpc>
                          <a:spcPct val="150000"/>
                        </a:lnSpc>
                        <a:spcBef>
                          <a:spcPts val="600"/>
                        </a:spcBef>
                        <a:spcAft>
                          <a:spcPts val="0"/>
                        </a:spcAft>
                      </a:pPr>
                      <a:r>
                        <a:rPr lang="es-EC" sz="1000">
                          <a:effectLst/>
                        </a:rPr>
                        <a:t>Cabeza</a:t>
                      </a:r>
                      <a:endParaRPr lang="es-EC" sz="1200">
                        <a:effectLst/>
                        <a:latin typeface="Arial"/>
                        <a:ea typeface="Calibri"/>
                        <a:cs typeface="Times New Roman"/>
                      </a:endParaRPr>
                    </a:p>
                  </a:txBody>
                  <a:tcPr marL="44450" marR="44450" marT="0" marB="0" anchor="b"/>
                </a:tc>
                <a:tc hMerge="1">
                  <a:txBody>
                    <a:bodyPr/>
                    <a:lstStyle/>
                    <a:p>
                      <a:endParaRPr lang="es-EC"/>
                    </a:p>
                  </a:txBody>
                  <a:tcPr/>
                </a:tc>
                <a:tc gridSpan="2">
                  <a:txBody>
                    <a:bodyPr/>
                    <a:lstStyle/>
                    <a:p>
                      <a:pPr algn="ctr">
                        <a:lnSpc>
                          <a:spcPct val="150000"/>
                        </a:lnSpc>
                        <a:spcBef>
                          <a:spcPts val="600"/>
                        </a:spcBef>
                        <a:spcAft>
                          <a:spcPts val="0"/>
                        </a:spcAft>
                      </a:pPr>
                      <a:r>
                        <a:rPr lang="es-EC" sz="1000">
                          <a:effectLst/>
                        </a:rPr>
                        <a:t>Centro hombros</a:t>
                      </a:r>
                      <a:endParaRPr lang="es-EC" sz="1200">
                        <a:effectLst/>
                        <a:latin typeface="Arial"/>
                        <a:ea typeface="Calibri"/>
                        <a:cs typeface="Times New Roman"/>
                      </a:endParaRPr>
                    </a:p>
                  </a:txBody>
                  <a:tcPr marL="44450" marR="44450" marT="0" marB="0" anchor="b"/>
                </a:tc>
                <a:tc hMerge="1">
                  <a:txBody>
                    <a:bodyPr/>
                    <a:lstStyle/>
                    <a:p>
                      <a:endParaRPr lang="es-EC"/>
                    </a:p>
                  </a:txBody>
                  <a:tcPr/>
                </a:tc>
              </a:tr>
              <a:tr h="190500">
                <a:tc vMerge="1">
                  <a:txBody>
                    <a:bodyPr/>
                    <a:lstStyle/>
                    <a:p>
                      <a:endParaRPr lang="es-EC"/>
                    </a:p>
                  </a:txBody>
                  <a:tcPr/>
                </a:tc>
                <a:tc>
                  <a:txBody>
                    <a:bodyPr/>
                    <a:lstStyle/>
                    <a:p>
                      <a:pPr algn="ctr">
                        <a:lnSpc>
                          <a:spcPct val="150000"/>
                        </a:lnSpc>
                        <a:spcBef>
                          <a:spcPts val="600"/>
                        </a:spcBef>
                        <a:spcAft>
                          <a:spcPts val="0"/>
                        </a:spcAft>
                      </a:pPr>
                      <a:r>
                        <a:rPr lang="es-EC" sz="1000">
                          <a:effectLst/>
                        </a:rPr>
                        <a:t>En Z (m)</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X (m)</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Z (m)</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C" sz="1000">
                          <a:effectLst/>
                        </a:rPr>
                        <a:t>En X (m)</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1.6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0,003</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0,001</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1.8</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0,007</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0,008</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2.5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0,006</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0,004</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0,004</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0,003</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a:effectLst/>
                        </a:rPr>
                        <a:t>3.2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0,015</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0,034</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0,009</a:t>
                      </a:r>
                      <a:endParaRPr lang="es-EC" sz="1200">
                        <a:effectLst/>
                        <a:latin typeface="Arial"/>
                        <a:ea typeface="Calibri"/>
                        <a:cs typeface="Times New Roman"/>
                      </a:endParaRPr>
                    </a:p>
                  </a:txBody>
                  <a:tcPr marL="44450" marR="44450" marT="0" marB="0" anchor="b"/>
                </a:tc>
              </a:tr>
              <a:tr h="190500">
                <a:tc>
                  <a:txBody>
                    <a:bodyPr/>
                    <a:lstStyle/>
                    <a:p>
                      <a:pPr algn="ctr">
                        <a:lnSpc>
                          <a:spcPct val="150000"/>
                        </a:lnSpc>
                        <a:spcBef>
                          <a:spcPts val="600"/>
                        </a:spcBef>
                        <a:spcAft>
                          <a:spcPts val="0"/>
                        </a:spcAft>
                      </a:pPr>
                      <a:r>
                        <a:rPr lang="es-EC" sz="1000" dirty="0">
                          <a:effectLst/>
                        </a:rPr>
                        <a:t>Promedio</a:t>
                      </a:r>
                      <a:endParaRPr lang="es-EC" sz="1200" dirty="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0,010</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0,008</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a:effectLst/>
                        </a:rPr>
                        <a:t>0,012</a:t>
                      </a:r>
                      <a:endParaRPr lang="es-EC" sz="1200">
                        <a:effectLst/>
                        <a:latin typeface="Arial"/>
                        <a:ea typeface="Calibri"/>
                        <a:cs typeface="Times New Roman"/>
                      </a:endParaRPr>
                    </a:p>
                  </a:txBody>
                  <a:tcPr marL="44450" marR="44450" marT="0" marB="0" anchor="b"/>
                </a:tc>
                <a:tc>
                  <a:txBody>
                    <a:bodyPr/>
                    <a:lstStyle/>
                    <a:p>
                      <a:pPr algn="r">
                        <a:lnSpc>
                          <a:spcPct val="150000"/>
                        </a:lnSpc>
                        <a:spcBef>
                          <a:spcPts val="600"/>
                        </a:spcBef>
                        <a:spcAft>
                          <a:spcPts val="0"/>
                        </a:spcAft>
                      </a:pPr>
                      <a:r>
                        <a:rPr lang="es-EC" sz="1000" dirty="0">
                          <a:effectLst/>
                        </a:rPr>
                        <a:t>0,005</a:t>
                      </a:r>
                      <a:endParaRPr lang="es-EC" sz="1200" dirty="0">
                        <a:effectLst/>
                        <a:latin typeface="Arial"/>
                        <a:ea typeface="Calibri"/>
                        <a:cs typeface="Times New Roman"/>
                      </a:endParaRPr>
                    </a:p>
                  </a:txBody>
                  <a:tcPr marL="44450" marR="44450" marT="0" marB="0" anchor="b"/>
                </a:tc>
              </a:tr>
            </a:tbl>
          </a:graphicData>
        </a:graphic>
      </p:graphicFrame>
      <p:sp>
        <p:nvSpPr>
          <p:cNvPr id="17" name="16 Rectángulo"/>
          <p:cNvSpPr/>
          <p:nvPr/>
        </p:nvSpPr>
        <p:spPr>
          <a:xfrm>
            <a:off x="1079500" y="1865951"/>
            <a:ext cx="3505200" cy="307777"/>
          </a:xfrm>
          <a:prstGeom prst="rect">
            <a:avLst/>
          </a:prstGeom>
        </p:spPr>
        <p:txBody>
          <a:bodyPr wrap="square">
            <a:spAutoFit/>
          </a:bodyPr>
          <a:lstStyle/>
          <a:p>
            <a:pPr marL="0" indent="0" algn="ctr">
              <a:buFont typeface="Arial" charset="0"/>
              <a:buNone/>
            </a:pPr>
            <a:r>
              <a:rPr lang="es-ES" sz="1400" dirty="0" smtClean="0"/>
              <a:t>ERRORES</a:t>
            </a:r>
          </a:p>
        </p:txBody>
      </p:sp>
      <p:sp>
        <p:nvSpPr>
          <p:cNvPr id="18" name="17 Rectángulo"/>
          <p:cNvSpPr/>
          <p:nvPr/>
        </p:nvSpPr>
        <p:spPr>
          <a:xfrm>
            <a:off x="5181600" y="1903102"/>
            <a:ext cx="3505200" cy="307777"/>
          </a:xfrm>
          <a:prstGeom prst="rect">
            <a:avLst/>
          </a:prstGeom>
        </p:spPr>
        <p:txBody>
          <a:bodyPr wrap="square">
            <a:spAutoFit/>
          </a:bodyPr>
          <a:lstStyle/>
          <a:p>
            <a:pPr marL="0" indent="0" algn="ctr">
              <a:buFont typeface="Arial" charset="0"/>
              <a:buNone/>
            </a:pPr>
            <a:r>
              <a:rPr lang="es-ES" sz="1400" dirty="0" smtClean="0"/>
              <a:t>DESVIACIÓN ESTÁNDAR</a:t>
            </a:r>
          </a:p>
        </p:txBody>
      </p:sp>
      <p:sp>
        <p:nvSpPr>
          <p:cNvPr id="19" name="18 Botón de acción: Hacia delante o Siguiente">
            <a:hlinkClick r:id="rId4" highlightClick="1"/>
          </p:cNvPr>
          <p:cNvSpPr/>
          <p:nvPr/>
        </p:nvSpPr>
        <p:spPr>
          <a:xfrm>
            <a:off x="7416224" y="1313347"/>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692013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p:cNvSpPr>
          <p:nvPr>
            <p:ph type="body" idx="1"/>
          </p:nvPr>
        </p:nvSpPr>
        <p:spPr>
          <a:xfrm>
            <a:off x="457200" y="685800"/>
            <a:ext cx="8229600" cy="609600"/>
          </a:xfrm>
        </p:spPr>
        <p:txBody>
          <a:bodyPr/>
          <a:lstStyle/>
          <a:p>
            <a:pPr marL="0" indent="0" algn="ctr">
              <a:buFont typeface="Arial" charset="0"/>
              <a:buNone/>
            </a:pPr>
            <a:r>
              <a:rPr lang="es-ES" b="1" smtClean="0"/>
              <a:t>CONSTRUCCIÓN DEL RAD4-23</a:t>
            </a:r>
          </a:p>
        </p:txBody>
      </p:sp>
      <p:sp>
        <p:nvSpPr>
          <p:cNvPr id="3072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0725"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072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0727"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072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30729" name="19 Imagen"/>
          <p:cNvPicPr>
            <a:picLocks noChangeAspect="1" noChangeArrowheads="1"/>
          </p:cNvPicPr>
          <p:nvPr/>
        </p:nvPicPr>
        <p:blipFill>
          <a:blip r:embed="rId4" cstate="print">
            <a:extLst>
              <a:ext uri="{28A0092B-C50C-407E-A947-70E740481C1C}">
                <a14:useLocalDpi xmlns:a14="http://schemas.microsoft.com/office/drawing/2010/main" val="0"/>
              </a:ext>
            </a:extLst>
          </a:blip>
          <a:srcRect l="46465" t="20377" r="22348" b="10944"/>
          <a:stretch>
            <a:fillRect/>
          </a:stretch>
        </p:blipFill>
        <p:spPr bwMode="auto">
          <a:xfrm>
            <a:off x="6607175" y="3679825"/>
            <a:ext cx="14525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20 Imagen"/>
          <p:cNvPicPr>
            <a:picLocks noChangeAspect="1" noChangeArrowheads="1"/>
          </p:cNvPicPr>
          <p:nvPr/>
        </p:nvPicPr>
        <p:blipFill>
          <a:blip r:embed="rId5" cstate="print">
            <a:extLst>
              <a:ext uri="{28A0092B-C50C-407E-A947-70E740481C1C}">
                <a14:useLocalDpi xmlns:a14="http://schemas.microsoft.com/office/drawing/2010/main" val="0"/>
              </a:ext>
            </a:extLst>
          </a:blip>
          <a:srcRect l="46251" t="21887" r="22137" b="11320"/>
          <a:stretch>
            <a:fillRect/>
          </a:stretch>
        </p:blipFill>
        <p:spPr bwMode="auto">
          <a:xfrm>
            <a:off x="987425" y="1497013"/>
            <a:ext cx="15144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21 Imagen"/>
          <p:cNvPicPr>
            <a:picLocks noChangeAspect="1" noChangeArrowheads="1"/>
          </p:cNvPicPr>
          <p:nvPr/>
        </p:nvPicPr>
        <p:blipFill>
          <a:blip r:embed="rId6" cstate="print">
            <a:extLst>
              <a:ext uri="{28A0092B-C50C-407E-A947-70E740481C1C}">
                <a14:useLocalDpi xmlns:a14="http://schemas.microsoft.com/office/drawing/2010/main" val="0"/>
              </a:ext>
            </a:extLst>
          </a:blip>
          <a:srcRect l="46465" t="21887" r="22348" b="11320"/>
          <a:stretch>
            <a:fillRect/>
          </a:stretch>
        </p:blipFill>
        <p:spPr bwMode="auto">
          <a:xfrm>
            <a:off x="2770188" y="1497013"/>
            <a:ext cx="1493837"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22 Imagen"/>
          <p:cNvPicPr>
            <a:picLocks noChangeAspect="1" noChangeArrowheads="1"/>
          </p:cNvPicPr>
          <p:nvPr/>
        </p:nvPicPr>
        <p:blipFill>
          <a:blip r:embed="rId7" cstate="print">
            <a:extLst>
              <a:ext uri="{28A0092B-C50C-407E-A947-70E740481C1C}">
                <a14:useLocalDpi xmlns:a14="http://schemas.microsoft.com/office/drawing/2010/main" val="0"/>
              </a:ext>
            </a:extLst>
          </a:blip>
          <a:srcRect l="46465" t="21887" r="22348" b="10944"/>
          <a:stretch>
            <a:fillRect/>
          </a:stretch>
        </p:blipFill>
        <p:spPr bwMode="auto">
          <a:xfrm>
            <a:off x="4606925" y="1497013"/>
            <a:ext cx="148590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23 Imagen"/>
          <p:cNvPicPr>
            <a:picLocks noChangeAspect="1" noChangeArrowheads="1"/>
          </p:cNvPicPr>
          <p:nvPr/>
        </p:nvPicPr>
        <p:blipFill>
          <a:blip r:embed="rId8" cstate="print">
            <a:extLst>
              <a:ext uri="{28A0092B-C50C-407E-A947-70E740481C1C}">
                <a14:useLocalDpi xmlns:a14="http://schemas.microsoft.com/office/drawing/2010/main" val="0"/>
              </a:ext>
            </a:extLst>
          </a:blip>
          <a:srcRect l="46465" t="21887" r="22348" b="10567"/>
          <a:stretch>
            <a:fillRect/>
          </a:stretch>
        </p:blipFill>
        <p:spPr bwMode="auto">
          <a:xfrm>
            <a:off x="6594475" y="1497013"/>
            <a:ext cx="1477963"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24 Imagen"/>
          <p:cNvPicPr>
            <a:picLocks noChangeAspect="1" noChangeArrowheads="1"/>
          </p:cNvPicPr>
          <p:nvPr/>
        </p:nvPicPr>
        <p:blipFill>
          <a:blip r:embed="rId9" cstate="print">
            <a:extLst>
              <a:ext uri="{28A0092B-C50C-407E-A947-70E740481C1C}">
                <a14:useLocalDpi xmlns:a14="http://schemas.microsoft.com/office/drawing/2010/main" val="0"/>
              </a:ext>
            </a:extLst>
          </a:blip>
          <a:srcRect l="46465" t="22264" r="22562" b="10944"/>
          <a:stretch>
            <a:fillRect/>
          </a:stretch>
        </p:blipFill>
        <p:spPr bwMode="auto">
          <a:xfrm>
            <a:off x="1017588" y="3676650"/>
            <a:ext cx="14843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25 Imagen"/>
          <p:cNvPicPr>
            <a:picLocks noChangeAspect="1" noChangeArrowheads="1"/>
          </p:cNvPicPr>
          <p:nvPr/>
        </p:nvPicPr>
        <p:blipFill>
          <a:blip r:embed="rId10" cstate="print">
            <a:extLst>
              <a:ext uri="{28A0092B-C50C-407E-A947-70E740481C1C}">
                <a14:useLocalDpi xmlns:a14="http://schemas.microsoft.com/office/drawing/2010/main" val="0"/>
              </a:ext>
            </a:extLst>
          </a:blip>
          <a:srcRect l="46465" t="21887" r="22348" b="11320"/>
          <a:stretch>
            <a:fillRect/>
          </a:stretch>
        </p:blipFill>
        <p:spPr bwMode="auto">
          <a:xfrm>
            <a:off x="2770188" y="3679825"/>
            <a:ext cx="14938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26 Imagen"/>
          <p:cNvPicPr>
            <a:picLocks noChangeAspect="1" noChangeArrowheads="1"/>
          </p:cNvPicPr>
          <p:nvPr/>
        </p:nvPicPr>
        <p:blipFill>
          <a:blip r:embed="rId11" cstate="print">
            <a:extLst>
              <a:ext uri="{28A0092B-C50C-407E-A947-70E740481C1C}">
                <a14:useLocalDpi xmlns:a14="http://schemas.microsoft.com/office/drawing/2010/main" val="0"/>
              </a:ext>
            </a:extLst>
          </a:blip>
          <a:srcRect l="46465" t="21132" r="22348" b="10567"/>
          <a:stretch>
            <a:fillRect/>
          </a:stretch>
        </p:blipFill>
        <p:spPr bwMode="auto">
          <a:xfrm>
            <a:off x="4618038" y="3676650"/>
            <a:ext cx="14620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p:cNvSpPr>
          <p:nvPr>
            <p:ph type="body" idx="1"/>
          </p:nvPr>
        </p:nvSpPr>
        <p:spPr>
          <a:xfrm>
            <a:off x="457200" y="685800"/>
            <a:ext cx="8229600" cy="1066800"/>
          </a:xfrm>
        </p:spPr>
        <p:txBody>
          <a:bodyPr/>
          <a:lstStyle/>
          <a:p>
            <a:pPr marL="0" indent="0" algn="ctr">
              <a:buFont typeface="Arial" charset="0"/>
              <a:buNone/>
            </a:pPr>
            <a:r>
              <a:rPr lang="es-ES" b="1" smtClean="0"/>
              <a:t>RESULTADO DE LA                                CONSTRUCCIÓN DEL RAD4-23</a:t>
            </a:r>
          </a:p>
        </p:txBody>
      </p:sp>
      <p:sp>
        <p:nvSpPr>
          <p:cNvPr id="3174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1749"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175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1751"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175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31753" name="16 Imagen" descr="E:\BlackBerry\camera\IMG-20130517-01136.jpg"/>
          <p:cNvPicPr>
            <a:picLocks noChangeAspect="1" noChangeArrowheads="1"/>
          </p:cNvPicPr>
          <p:nvPr/>
        </p:nvPicPr>
        <p:blipFill>
          <a:blip r:embed="rId4">
            <a:extLst>
              <a:ext uri="{28A0092B-C50C-407E-A947-70E740481C1C}">
                <a14:useLocalDpi xmlns:a14="http://schemas.microsoft.com/office/drawing/2010/main" val="0"/>
              </a:ext>
            </a:extLst>
          </a:blip>
          <a:srcRect l="3387" r="11609" b="2122"/>
          <a:stretch>
            <a:fillRect/>
          </a:stretch>
        </p:blipFill>
        <p:spPr bwMode="auto">
          <a:xfrm>
            <a:off x="2362200" y="2362200"/>
            <a:ext cx="2128838"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17 Imagen" descr="C:\Josue\Tesis\Documento Tesis\Pruebas RAD4-23\Fotos\DSC09476.JPG"/>
          <p:cNvPicPr>
            <a:picLocks noChangeAspect="1" noChangeArrowheads="1"/>
          </p:cNvPicPr>
          <p:nvPr/>
        </p:nvPicPr>
        <p:blipFill>
          <a:blip r:embed="rId5">
            <a:extLst>
              <a:ext uri="{28A0092B-C50C-407E-A947-70E740481C1C}">
                <a14:useLocalDpi xmlns:a14="http://schemas.microsoft.com/office/drawing/2010/main" val="0"/>
              </a:ext>
            </a:extLst>
          </a:blip>
          <a:srcRect l="32806" t="15340" r="27827" b="10512"/>
          <a:stretch>
            <a:fillRect/>
          </a:stretch>
        </p:blipFill>
        <p:spPr bwMode="auto">
          <a:xfrm>
            <a:off x="4724400" y="2362200"/>
            <a:ext cx="21336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685800"/>
            <a:ext cx="8229600" cy="5257800"/>
          </a:xfrm>
        </p:spPr>
        <p:txBody>
          <a:bodyPr/>
          <a:lstStyle/>
          <a:p>
            <a:pPr marL="0" indent="0" algn="ctr">
              <a:buFont typeface="Arial" charset="0"/>
              <a:buNone/>
              <a:defRPr/>
            </a:pPr>
            <a:r>
              <a:rPr lang="es-ES" sz="3600" b="1" dirty="0" smtClean="0"/>
              <a:t>PROGRAMACIÓN DEL RAD4-23</a:t>
            </a:r>
          </a:p>
          <a:p>
            <a:pPr marL="0" indent="0">
              <a:buFont typeface="Arial" charset="0"/>
              <a:buNone/>
              <a:defRPr/>
            </a:pPr>
            <a:endParaRPr lang="es-ES" sz="2000" b="1" dirty="0" smtClean="0"/>
          </a:p>
          <a:p>
            <a:pPr marL="0" indent="0">
              <a:buFont typeface="Arial" charset="0"/>
              <a:buNone/>
              <a:defRPr/>
            </a:pPr>
            <a:r>
              <a:rPr lang="es-ES" sz="2400" b="1" dirty="0" smtClean="0"/>
              <a:t>Diseño del programa</a:t>
            </a:r>
          </a:p>
          <a:p>
            <a:pPr lvl="1">
              <a:defRPr/>
            </a:pPr>
            <a:r>
              <a:rPr lang="es-ES" sz="2000" b="1" dirty="0" smtClean="0"/>
              <a:t>Análisis del problema</a:t>
            </a:r>
          </a:p>
          <a:p>
            <a:pPr lvl="1">
              <a:defRPr/>
            </a:pPr>
            <a:r>
              <a:rPr lang="es-ES" sz="2000" b="1" dirty="0" smtClean="0"/>
              <a:t>Arquitectura del programa</a:t>
            </a:r>
          </a:p>
          <a:p>
            <a:pPr lvl="1">
              <a:defRPr/>
            </a:pPr>
            <a:r>
              <a:rPr lang="es-ES" sz="2000" b="1" dirty="0" smtClean="0"/>
              <a:t>Estructura del programa</a:t>
            </a:r>
          </a:p>
          <a:p>
            <a:pPr>
              <a:defRPr/>
            </a:pPr>
            <a:endParaRPr lang="es-ES" sz="2000" b="1" dirty="0" smtClean="0"/>
          </a:p>
          <a:p>
            <a:pPr>
              <a:defRPr/>
            </a:pPr>
            <a:endParaRPr lang="es-ES" sz="2000" b="1" dirty="0"/>
          </a:p>
          <a:p>
            <a:pPr marL="0" indent="0">
              <a:buFont typeface="Arial" charset="0"/>
              <a:buNone/>
              <a:defRPr/>
            </a:pPr>
            <a:r>
              <a:rPr lang="es-ES" sz="2400" b="1" dirty="0" smtClean="0"/>
              <a:t>Desarrollo del programa para funcionamiento del RAD4-23</a:t>
            </a:r>
          </a:p>
          <a:p>
            <a:pPr lvl="1">
              <a:defRPr/>
            </a:pPr>
            <a:r>
              <a:rPr lang="es-ES" sz="2000" b="1" dirty="0" smtClean="0"/>
              <a:t>Herramientas necesarias para la programación y uso de dispositivos</a:t>
            </a:r>
          </a:p>
          <a:p>
            <a:pPr lvl="1">
              <a:defRPr/>
            </a:pPr>
            <a:r>
              <a:rPr lang="es-ES" sz="2000" b="1" dirty="0" smtClean="0"/>
              <a:t>Algoritmo para el funcionamiento</a:t>
            </a:r>
          </a:p>
          <a:p>
            <a:pPr marL="0" indent="0" algn="ctr">
              <a:buFont typeface="Arial" charset="0"/>
              <a:buNone/>
              <a:defRPr/>
            </a:pPr>
            <a:endParaRPr lang="es-ES" b="1" dirty="0" smtClean="0"/>
          </a:p>
        </p:txBody>
      </p:sp>
      <p:sp>
        <p:nvSpPr>
          <p:cNvPr id="3277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2773"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277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2775"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277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2777"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685800"/>
            <a:ext cx="8229600" cy="5257800"/>
          </a:xfrm>
        </p:spPr>
        <p:txBody>
          <a:bodyPr/>
          <a:lstStyle/>
          <a:p>
            <a:pPr marL="0" indent="0">
              <a:buFont typeface="Arial" charset="0"/>
              <a:buNone/>
              <a:defRPr/>
            </a:pPr>
            <a:endParaRPr lang="es-ES" sz="2000" b="1" dirty="0" smtClean="0"/>
          </a:p>
          <a:p>
            <a:pPr marL="0" indent="0" algn="ctr">
              <a:buFont typeface="Arial" charset="0"/>
              <a:buNone/>
              <a:defRPr/>
            </a:pPr>
            <a:r>
              <a:rPr lang="es-ES" b="1" dirty="0" smtClean="0"/>
              <a:t>Análisis del problema</a:t>
            </a:r>
          </a:p>
          <a:p>
            <a:pPr marL="0" indent="0" algn="ctr">
              <a:buFont typeface="Arial" charset="0"/>
              <a:buNone/>
              <a:defRPr/>
            </a:pPr>
            <a:endParaRPr lang="es-ES" sz="1800" b="1" dirty="0"/>
          </a:p>
          <a:p>
            <a:pPr>
              <a:defRPr/>
            </a:pPr>
            <a:r>
              <a:rPr lang="es-ES" sz="2400" dirty="0" smtClean="0"/>
              <a:t>Seguro</a:t>
            </a:r>
          </a:p>
          <a:p>
            <a:pPr>
              <a:defRPr/>
            </a:pPr>
            <a:r>
              <a:rPr lang="es-ES" sz="2400" dirty="0" smtClean="0"/>
              <a:t>Fácil de usar</a:t>
            </a:r>
          </a:p>
          <a:p>
            <a:pPr>
              <a:defRPr/>
            </a:pPr>
            <a:r>
              <a:rPr lang="es-ES" sz="2400" dirty="0" smtClean="0"/>
              <a:t>Distancia de seguimiento entre el usuario y el robot de 60cm</a:t>
            </a:r>
          </a:p>
          <a:p>
            <a:pPr>
              <a:defRPr/>
            </a:pPr>
            <a:r>
              <a:rPr lang="es-ES" sz="2400" dirty="0" smtClean="0"/>
              <a:t>No seguir a otra persona mientras se encuentra en funcionamiento con el usuario</a:t>
            </a:r>
          </a:p>
          <a:p>
            <a:pPr>
              <a:defRPr/>
            </a:pPr>
            <a:r>
              <a:rPr lang="es-ES" sz="2400" dirty="0" smtClean="0"/>
              <a:t>Comandos de voz para activación y desactivación del seguimiento.</a:t>
            </a:r>
          </a:p>
          <a:p>
            <a:pPr>
              <a:defRPr/>
            </a:pPr>
            <a:r>
              <a:rPr lang="es-ES" sz="2400" dirty="0" smtClean="0"/>
              <a:t>Al curvar evitar colisiones con las estanterías</a:t>
            </a:r>
          </a:p>
          <a:p>
            <a:pPr>
              <a:defRPr/>
            </a:pPr>
            <a:endParaRPr lang="es-ES" sz="2000" b="1" dirty="0" smtClean="0"/>
          </a:p>
        </p:txBody>
      </p:sp>
      <p:sp>
        <p:nvSpPr>
          <p:cNvPr id="3379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379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379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379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380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3801"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p:cNvSpPr>
          <p:nvPr>
            <p:ph type="body" idx="1"/>
          </p:nvPr>
        </p:nvSpPr>
        <p:spPr>
          <a:xfrm>
            <a:off x="457200" y="381000"/>
            <a:ext cx="8229600" cy="5592763"/>
          </a:xfrm>
        </p:spPr>
        <p:txBody>
          <a:bodyPr/>
          <a:lstStyle/>
          <a:p>
            <a:pPr algn="ctr" eaLnBrk="1" hangingPunct="1">
              <a:lnSpc>
                <a:spcPct val="90000"/>
              </a:lnSpc>
              <a:buFont typeface="Arial" charset="0"/>
              <a:buNone/>
            </a:pPr>
            <a:r>
              <a:rPr lang="es-ES" b="1" smtClean="0"/>
              <a:t>ANTROPOMETRÍA DE UNA PERSONA             CON DISCAPACIDAD MOTRIZ</a:t>
            </a:r>
          </a:p>
          <a:p>
            <a:pPr algn="just" eaLnBrk="1" hangingPunct="1">
              <a:lnSpc>
                <a:spcPct val="90000"/>
              </a:lnSpc>
              <a:buFont typeface="Arial" charset="0"/>
              <a:buNone/>
            </a:pPr>
            <a:endParaRPr lang="es-ES" sz="2000" smtClean="0"/>
          </a:p>
          <a:p>
            <a:pPr algn="just" eaLnBrk="1" hangingPunct="1">
              <a:lnSpc>
                <a:spcPct val="90000"/>
              </a:lnSpc>
              <a:buFont typeface="Arial" charset="0"/>
              <a:buNone/>
            </a:pPr>
            <a:endParaRPr lang="es-ES" sz="2000" smtClean="0"/>
          </a:p>
        </p:txBody>
      </p:sp>
      <p:pic>
        <p:nvPicPr>
          <p:cNvPr id="6148" name="5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62175"/>
            <a:ext cx="33115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6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51075"/>
            <a:ext cx="404971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6771452" y="4695825"/>
            <a:ext cx="2210862" cy="341632"/>
          </a:xfrm>
          <a:prstGeom prst="rect">
            <a:avLst/>
          </a:prstGeom>
        </p:spPr>
        <p:txBody>
          <a:bodyPr wrap="none">
            <a:spAutoFit/>
          </a:bodyPr>
          <a:lstStyle/>
          <a:p>
            <a:pPr marL="0" indent="0" algn="just" eaLnBrk="1" hangingPunct="1">
              <a:lnSpc>
                <a:spcPct val="90000"/>
              </a:lnSpc>
              <a:buFont typeface="Arial" charset="0"/>
              <a:buNone/>
              <a:defRPr/>
            </a:pPr>
            <a:r>
              <a:rPr lang="es-ES" dirty="0" smtClean="0"/>
              <a:t>Medidas en metros</a:t>
            </a:r>
            <a:r>
              <a:rPr lang="es-ES" b="1" dirty="0" smtClean="0"/>
              <a:t> </a:t>
            </a:r>
            <a:endParaRPr lang="es-ES" b="1"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10" descr="FORMATOPRESENTAC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p:cNvSpPr>
          <p:nvPr>
            <p:ph type="body" idx="1"/>
          </p:nvPr>
        </p:nvSpPr>
        <p:spPr>
          <a:xfrm>
            <a:off x="457200" y="228600"/>
            <a:ext cx="8229600" cy="793750"/>
          </a:xfrm>
        </p:spPr>
        <p:txBody>
          <a:bodyPr/>
          <a:lstStyle/>
          <a:p>
            <a:pPr marL="0" indent="0" algn="ctr">
              <a:buFont typeface="Arial" charset="0"/>
              <a:buNone/>
            </a:pPr>
            <a:r>
              <a:rPr lang="es-ES" sz="3600" b="1" smtClean="0"/>
              <a:t>Arquitectura del programa</a:t>
            </a:r>
          </a:p>
          <a:p>
            <a:pPr marL="0" indent="0">
              <a:buFont typeface="Arial" charset="0"/>
              <a:buNone/>
            </a:pPr>
            <a:endParaRPr lang="es-ES" sz="2000" b="1" smtClean="0"/>
          </a:p>
          <a:p>
            <a:pPr marL="0" indent="0">
              <a:buFont typeface="Arial" charset="0"/>
              <a:buNone/>
            </a:pPr>
            <a:endParaRPr lang="es-ES" sz="2000" b="1" smtClean="0"/>
          </a:p>
        </p:txBody>
      </p:sp>
      <p:sp>
        <p:nvSpPr>
          <p:cNvPr id="3482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4821"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482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482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482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4825"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482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graphicFrame>
        <p:nvGraphicFramePr>
          <p:cNvPr id="34827" name="3 Objeto"/>
          <p:cNvGraphicFramePr>
            <a:graphicFrameLocks noChangeAspect="1"/>
          </p:cNvGraphicFramePr>
          <p:nvPr/>
        </p:nvGraphicFramePr>
        <p:xfrm>
          <a:off x="1865313" y="776288"/>
          <a:ext cx="5413375" cy="5413375"/>
        </p:xfrm>
        <a:graphic>
          <a:graphicData uri="http://schemas.openxmlformats.org/presentationml/2006/ole">
            <mc:AlternateContent xmlns:mc="http://schemas.openxmlformats.org/markup-compatibility/2006">
              <mc:Choice xmlns:v="urn:schemas-microsoft-com:vml" Requires="v">
                <p:oleObj spid="_x0000_s34880" name="Visio" r:id="rId5" imgW="8882404" imgH="8882434" progId="Visio.Drawing.11">
                  <p:embed/>
                </p:oleObj>
              </mc:Choice>
              <mc:Fallback>
                <p:oleObj name="Visio" r:id="rId5" imgW="8882404" imgH="8882434" progId="Visio.Drawing.11">
                  <p:embed/>
                  <p:pic>
                    <p:nvPicPr>
                      <p:cNvPr id="0" name="3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313" y="776288"/>
                        <a:ext cx="5413375"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p:cNvSpPr>
          <p:nvPr>
            <p:ph type="body" idx="1"/>
          </p:nvPr>
        </p:nvSpPr>
        <p:spPr>
          <a:xfrm>
            <a:off x="457200" y="228600"/>
            <a:ext cx="8229600" cy="793750"/>
          </a:xfrm>
        </p:spPr>
        <p:txBody>
          <a:bodyPr/>
          <a:lstStyle/>
          <a:p>
            <a:pPr marL="0" indent="0" algn="ctr">
              <a:buFont typeface="Arial" charset="0"/>
              <a:buNone/>
            </a:pPr>
            <a:r>
              <a:rPr lang="es-ES" sz="3600" b="1" smtClean="0"/>
              <a:t>Estructura del programa</a:t>
            </a:r>
          </a:p>
          <a:p>
            <a:pPr marL="0" indent="0">
              <a:buFont typeface="Arial" charset="0"/>
              <a:buNone/>
            </a:pPr>
            <a:endParaRPr lang="es-ES" sz="2000" b="1" smtClean="0"/>
          </a:p>
          <a:p>
            <a:pPr marL="0" indent="0">
              <a:buFont typeface="Arial" charset="0"/>
              <a:buNone/>
            </a:pPr>
            <a:endParaRPr lang="es-ES" sz="2000" b="1" smtClean="0"/>
          </a:p>
        </p:txBody>
      </p:sp>
      <p:sp>
        <p:nvSpPr>
          <p:cNvPr id="3584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5845"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584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5847"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584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584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585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35851" name="11 Imagen" descr="C:\Josue\Tesis\Documento Tesis\Diag UM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75" y="790575"/>
            <a:ext cx="713105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228600"/>
            <a:ext cx="8229600" cy="5715000"/>
          </a:xfrm>
        </p:spPr>
        <p:txBody>
          <a:bodyPr/>
          <a:lstStyle/>
          <a:p>
            <a:pPr marL="0" indent="0" algn="ctr">
              <a:buFont typeface="Arial" charset="0"/>
              <a:buNone/>
              <a:defRPr/>
            </a:pPr>
            <a:endParaRPr lang="es-ES" sz="3600" b="1" dirty="0" smtClean="0"/>
          </a:p>
          <a:p>
            <a:pPr marL="0" indent="0" algn="ctr">
              <a:buFont typeface="Arial" charset="0"/>
              <a:buNone/>
              <a:defRPr/>
            </a:pPr>
            <a:r>
              <a:rPr lang="es-ES" sz="3600" b="1" dirty="0" smtClean="0"/>
              <a:t>Herramientas necesarias para la programaci</a:t>
            </a:r>
            <a:r>
              <a:rPr lang="es-ES" sz="3600" b="1" dirty="0"/>
              <a:t>ó</a:t>
            </a:r>
            <a:r>
              <a:rPr lang="es-ES" sz="3600" b="1" dirty="0" smtClean="0"/>
              <a:t>n y uso de dispositivos</a:t>
            </a:r>
          </a:p>
          <a:p>
            <a:pPr marL="0" indent="0">
              <a:buFont typeface="Arial" charset="0"/>
              <a:buNone/>
              <a:defRPr/>
            </a:pPr>
            <a:endParaRPr lang="es-ES" sz="1050" b="1" dirty="0" smtClean="0"/>
          </a:p>
          <a:p>
            <a:pPr marL="0" indent="0">
              <a:buFont typeface="Arial" charset="0"/>
              <a:buNone/>
              <a:defRPr/>
            </a:pPr>
            <a:endParaRPr lang="es-ES" sz="2000" b="1" dirty="0" smtClean="0"/>
          </a:p>
          <a:p>
            <a:pPr>
              <a:defRPr/>
            </a:pPr>
            <a:r>
              <a:rPr lang="es-EC" sz="2400" dirty="0"/>
              <a:t>Microsoft Visual </a:t>
            </a:r>
            <a:r>
              <a:rPr lang="es-EC" sz="2400" dirty="0" smtClean="0"/>
              <a:t>C#.</a:t>
            </a:r>
          </a:p>
          <a:p>
            <a:pPr>
              <a:defRPr/>
            </a:pPr>
            <a:r>
              <a:rPr lang="es-EC" sz="2400" dirty="0" smtClean="0"/>
              <a:t>Herramientas </a:t>
            </a:r>
            <a:r>
              <a:rPr lang="es-EC" sz="2400" dirty="0"/>
              <a:t>de desarrollo de Kinect (Kinect </a:t>
            </a:r>
            <a:r>
              <a:rPr lang="es-EC" sz="2400" dirty="0" err="1"/>
              <a:t>Developer</a:t>
            </a:r>
            <a:r>
              <a:rPr lang="es-EC" sz="2400" dirty="0"/>
              <a:t> </a:t>
            </a:r>
            <a:r>
              <a:rPr lang="es-EC" sz="2400" dirty="0" err="1"/>
              <a:t>Toolkit</a:t>
            </a:r>
            <a:r>
              <a:rPr lang="es-EC" sz="2400" dirty="0"/>
              <a:t> v1.5.2</a:t>
            </a:r>
            <a:r>
              <a:rPr lang="es-EC" sz="2400" dirty="0" smtClean="0"/>
              <a:t>)</a:t>
            </a:r>
            <a:endParaRPr lang="es-EC" sz="2400" dirty="0"/>
          </a:p>
          <a:p>
            <a:pPr>
              <a:defRPr/>
            </a:pPr>
            <a:r>
              <a:rPr lang="es-EC" sz="2400" dirty="0"/>
              <a:t>Software de desarrollo para Kinect (Kinect SDK v1.5</a:t>
            </a:r>
            <a:r>
              <a:rPr lang="es-EC" sz="2400" dirty="0" smtClean="0"/>
              <a:t>)</a:t>
            </a:r>
            <a:endParaRPr lang="es-EC" sz="2400" dirty="0"/>
          </a:p>
          <a:p>
            <a:pPr>
              <a:defRPr/>
            </a:pPr>
            <a:r>
              <a:rPr lang="en-US" sz="2400" dirty="0" err="1"/>
              <a:t>Paquete</a:t>
            </a:r>
            <a:r>
              <a:rPr lang="en-US" sz="2400" dirty="0"/>
              <a:t> de </a:t>
            </a:r>
            <a:r>
              <a:rPr lang="en-US" sz="2400" dirty="0" err="1"/>
              <a:t>idioma</a:t>
            </a:r>
            <a:r>
              <a:rPr lang="en-US" sz="2400" dirty="0"/>
              <a:t> </a:t>
            </a:r>
            <a:r>
              <a:rPr lang="en-US" sz="2400" dirty="0" err="1"/>
              <a:t>para</a:t>
            </a:r>
            <a:r>
              <a:rPr lang="en-US" sz="2400" dirty="0"/>
              <a:t> Kinect (Kinect Speech Language Pack </a:t>
            </a:r>
            <a:r>
              <a:rPr lang="en-US" sz="2400" dirty="0" err="1"/>
              <a:t>es</a:t>
            </a:r>
            <a:r>
              <a:rPr lang="en-US" sz="2400" dirty="0"/>
              <a:t>-MX</a:t>
            </a:r>
            <a:r>
              <a:rPr lang="en-US" sz="2400" dirty="0" smtClean="0"/>
              <a:t>)</a:t>
            </a:r>
            <a:endParaRPr lang="es-EC" sz="2400" dirty="0"/>
          </a:p>
          <a:p>
            <a:pPr>
              <a:defRPr/>
            </a:pPr>
            <a:r>
              <a:rPr lang="es-EC" sz="2400" dirty="0"/>
              <a:t>Herramientas para</a:t>
            </a:r>
            <a:r>
              <a:rPr lang="en-US" sz="2400" dirty="0"/>
              <a:t> Kinect de Coding4Fun (Coding4Fun Kinect Toolkit</a:t>
            </a:r>
            <a:r>
              <a:rPr lang="en-US" sz="2400" dirty="0" smtClean="0"/>
              <a:t>)</a:t>
            </a:r>
            <a:endParaRPr lang="es-EC" sz="2400" dirty="0"/>
          </a:p>
          <a:p>
            <a:pPr marL="0" indent="0">
              <a:buFont typeface="Arial" charset="0"/>
              <a:buNone/>
              <a:defRPr/>
            </a:pPr>
            <a:endParaRPr lang="es-ES" sz="2000" b="1" dirty="0" smtClean="0"/>
          </a:p>
        </p:txBody>
      </p:sp>
      <p:sp>
        <p:nvSpPr>
          <p:cNvPr id="3686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6869"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687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6871"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687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687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687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228600"/>
            <a:ext cx="8229600" cy="5715000"/>
          </a:xfrm>
        </p:spPr>
        <p:txBody>
          <a:bodyPr/>
          <a:lstStyle/>
          <a:p>
            <a:pPr marL="0" indent="0" algn="ctr">
              <a:buFont typeface="Arial" charset="0"/>
              <a:buNone/>
              <a:defRPr/>
            </a:pPr>
            <a:endParaRPr lang="es-ES" sz="3600" b="1" dirty="0" smtClean="0"/>
          </a:p>
          <a:p>
            <a:pPr marL="0" indent="0" algn="ctr">
              <a:buFont typeface="Arial" charset="0"/>
              <a:buNone/>
              <a:defRPr/>
            </a:pPr>
            <a:r>
              <a:rPr lang="es-ES" b="1" dirty="0" smtClean="0"/>
              <a:t>Comunicación entre la placa </a:t>
            </a:r>
            <a:r>
              <a:rPr lang="es-ES" b="1" dirty="0" err="1" smtClean="0"/>
              <a:t>Arduino</a:t>
            </a:r>
            <a:r>
              <a:rPr lang="es-ES" b="1" dirty="0" smtClean="0"/>
              <a:t> y el computador</a:t>
            </a:r>
          </a:p>
          <a:p>
            <a:pPr marL="0" indent="0">
              <a:buFont typeface="Arial" charset="0"/>
              <a:buNone/>
              <a:defRPr/>
            </a:pPr>
            <a:endParaRPr lang="es-ES" sz="1050" b="1" dirty="0" smtClean="0"/>
          </a:p>
          <a:p>
            <a:pPr marL="0" indent="0">
              <a:buFont typeface="Arial" charset="0"/>
              <a:buNone/>
              <a:defRPr/>
            </a:pPr>
            <a:r>
              <a:rPr lang="es-ES" sz="2000" dirty="0" smtClean="0"/>
              <a:t>Parámetros de configuración de la comunicación Serial.</a:t>
            </a:r>
          </a:p>
          <a:p>
            <a:pPr marL="0" indent="0">
              <a:buFont typeface="Arial" charset="0"/>
              <a:buNone/>
              <a:defRPr/>
            </a:pPr>
            <a:endParaRPr lang="es-ES" sz="2000" b="1" dirty="0"/>
          </a:p>
          <a:p>
            <a:pPr marL="0" indent="0">
              <a:buFont typeface="Arial" charset="0"/>
              <a:buNone/>
              <a:defRPr/>
            </a:pPr>
            <a:endParaRPr lang="es-ES" sz="2000" b="1" dirty="0" smtClean="0"/>
          </a:p>
          <a:p>
            <a:pPr marL="0" indent="0">
              <a:buFont typeface="Arial" charset="0"/>
              <a:buNone/>
              <a:defRPr/>
            </a:pPr>
            <a:endParaRPr lang="es-ES" sz="2000" b="1" dirty="0" smtClean="0"/>
          </a:p>
          <a:p>
            <a:pPr marL="0" indent="0">
              <a:buFont typeface="Arial" charset="0"/>
              <a:buNone/>
              <a:defRPr/>
            </a:pPr>
            <a:endParaRPr lang="es-ES" sz="2000" b="1" dirty="0" smtClean="0"/>
          </a:p>
        </p:txBody>
      </p:sp>
      <p:sp>
        <p:nvSpPr>
          <p:cNvPr id="3789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7893"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789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7895"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789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7897"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789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graphicFrame>
        <p:nvGraphicFramePr>
          <p:cNvPr id="4" name="3 Tabla"/>
          <p:cNvGraphicFramePr>
            <a:graphicFrameLocks noGrp="1"/>
          </p:cNvGraphicFramePr>
          <p:nvPr/>
        </p:nvGraphicFramePr>
        <p:xfrm>
          <a:off x="2209800" y="2743200"/>
          <a:ext cx="4724400" cy="3343276"/>
        </p:xfrm>
        <a:graphic>
          <a:graphicData uri="http://schemas.openxmlformats.org/drawingml/2006/table">
            <a:tbl>
              <a:tblPr firstRow="1" firstCol="1" bandRow="1">
                <a:tableStyleId>{5C22544A-7EE6-4342-B048-85BDC9FD1C3A}</a:tableStyleId>
              </a:tblPr>
              <a:tblGrid>
                <a:gridCol w="2392198"/>
                <a:gridCol w="2332202"/>
              </a:tblGrid>
              <a:tr h="510116">
                <a:tc>
                  <a:txBody>
                    <a:bodyPr/>
                    <a:lstStyle/>
                    <a:p>
                      <a:pPr algn="ctr">
                        <a:lnSpc>
                          <a:spcPct val="150000"/>
                        </a:lnSpc>
                        <a:spcBef>
                          <a:spcPts val="600"/>
                        </a:spcBef>
                        <a:spcAft>
                          <a:spcPts val="600"/>
                        </a:spcAft>
                      </a:pPr>
                      <a:r>
                        <a:rPr lang="es-EC" sz="1400" dirty="0">
                          <a:effectLst/>
                        </a:rPr>
                        <a:t>Parámetro</a:t>
                      </a:r>
                      <a:endParaRPr lang="es-EC" sz="1400" dirty="0">
                        <a:effectLst/>
                        <a:latin typeface="Arial"/>
                        <a:ea typeface="Calibri"/>
                        <a:cs typeface="Times New Roman"/>
                      </a:endParaRPr>
                    </a:p>
                  </a:txBody>
                  <a:tcPr marL="68580" marR="68580" marT="0" marB="0"/>
                </a:tc>
                <a:tc>
                  <a:txBody>
                    <a:bodyPr/>
                    <a:lstStyle/>
                    <a:p>
                      <a:pPr algn="ctr">
                        <a:lnSpc>
                          <a:spcPct val="150000"/>
                        </a:lnSpc>
                        <a:spcBef>
                          <a:spcPts val="600"/>
                        </a:spcBef>
                        <a:spcAft>
                          <a:spcPts val="600"/>
                        </a:spcAft>
                      </a:pPr>
                      <a:r>
                        <a:rPr lang="es-EC" sz="1400">
                          <a:effectLst/>
                        </a:rPr>
                        <a:t>Valor</a:t>
                      </a:r>
                      <a:endParaRPr lang="es-EC" sz="1400">
                        <a:effectLst/>
                        <a:latin typeface="Arial"/>
                        <a:ea typeface="Calibri"/>
                        <a:cs typeface="Times New Roman"/>
                      </a:endParaRPr>
                    </a:p>
                  </a:txBody>
                  <a:tcPr marL="68580" marR="68580" marT="0" marB="0"/>
                </a:tc>
              </a:tr>
              <a:tr h="651406">
                <a:tc>
                  <a:txBody>
                    <a:bodyPr/>
                    <a:lstStyle/>
                    <a:p>
                      <a:pPr algn="ctr">
                        <a:lnSpc>
                          <a:spcPct val="150000"/>
                        </a:lnSpc>
                        <a:spcBef>
                          <a:spcPts val="600"/>
                        </a:spcBef>
                        <a:spcAft>
                          <a:spcPts val="600"/>
                        </a:spcAft>
                      </a:pPr>
                      <a:r>
                        <a:rPr lang="es-EC" sz="1400" dirty="0">
                          <a:effectLst/>
                        </a:rPr>
                        <a:t>Velocidad del puerto</a:t>
                      </a:r>
                      <a:endParaRPr lang="es-EC" sz="1400" dirty="0">
                        <a:effectLst/>
                        <a:latin typeface="Arial"/>
                        <a:ea typeface="Calibri"/>
                        <a:cs typeface="Times New Roman"/>
                      </a:endParaRPr>
                    </a:p>
                  </a:txBody>
                  <a:tcPr marL="68580" marR="68580" marT="0" marB="0"/>
                </a:tc>
                <a:tc>
                  <a:txBody>
                    <a:bodyPr/>
                    <a:lstStyle/>
                    <a:p>
                      <a:pPr algn="ctr">
                        <a:lnSpc>
                          <a:spcPct val="150000"/>
                        </a:lnSpc>
                        <a:spcBef>
                          <a:spcPts val="600"/>
                        </a:spcBef>
                        <a:spcAft>
                          <a:spcPts val="600"/>
                        </a:spcAft>
                      </a:pPr>
                      <a:r>
                        <a:rPr lang="es-EC" sz="1400" dirty="0">
                          <a:effectLst/>
                        </a:rPr>
                        <a:t>9600 baudios</a:t>
                      </a:r>
                      <a:endParaRPr lang="es-EC" sz="1400" dirty="0">
                        <a:effectLst/>
                        <a:latin typeface="Arial"/>
                        <a:ea typeface="Calibri"/>
                        <a:cs typeface="Times New Roman"/>
                      </a:endParaRPr>
                    </a:p>
                  </a:txBody>
                  <a:tcPr marL="68580" marR="68580" marT="0" marB="0"/>
                </a:tc>
              </a:tr>
              <a:tr h="510116">
                <a:tc>
                  <a:txBody>
                    <a:bodyPr/>
                    <a:lstStyle/>
                    <a:p>
                      <a:pPr algn="ctr">
                        <a:lnSpc>
                          <a:spcPct val="150000"/>
                        </a:lnSpc>
                        <a:spcBef>
                          <a:spcPts val="600"/>
                        </a:spcBef>
                        <a:spcAft>
                          <a:spcPts val="600"/>
                        </a:spcAft>
                      </a:pPr>
                      <a:r>
                        <a:rPr lang="es-EC" sz="1400">
                          <a:effectLst/>
                        </a:rPr>
                        <a:t>Bits de datos</a:t>
                      </a:r>
                      <a:endParaRPr lang="es-EC" sz="1400">
                        <a:effectLst/>
                        <a:latin typeface="Arial"/>
                        <a:ea typeface="Calibri"/>
                        <a:cs typeface="Times New Roman"/>
                      </a:endParaRPr>
                    </a:p>
                  </a:txBody>
                  <a:tcPr marL="68580" marR="68580" marT="0" marB="0"/>
                </a:tc>
                <a:tc>
                  <a:txBody>
                    <a:bodyPr/>
                    <a:lstStyle/>
                    <a:p>
                      <a:pPr algn="ctr">
                        <a:lnSpc>
                          <a:spcPct val="150000"/>
                        </a:lnSpc>
                        <a:spcBef>
                          <a:spcPts val="600"/>
                        </a:spcBef>
                        <a:spcAft>
                          <a:spcPts val="600"/>
                        </a:spcAft>
                      </a:pPr>
                      <a:r>
                        <a:rPr lang="es-EC" sz="1400" dirty="0">
                          <a:effectLst/>
                        </a:rPr>
                        <a:t>8</a:t>
                      </a:r>
                      <a:endParaRPr lang="es-EC" sz="1400" dirty="0">
                        <a:effectLst/>
                        <a:latin typeface="Arial"/>
                        <a:ea typeface="Calibri"/>
                        <a:cs typeface="Times New Roman"/>
                      </a:endParaRPr>
                    </a:p>
                  </a:txBody>
                  <a:tcPr marL="68580" marR="68580" marT="0" marB="0"/>
                </a:tc>
              </a:tr>
              <a:tr h="510116">
                <a:tc>
                  <a:txBody>
                    <a:bodyPr/>
                    <a:lstStyle/>
                    <a:p>
                      <a:pPr algn="ctr">
                        <a:lnSpc>
                          <a:spcPct val="150000"/>
                        </a:lnSpc>
                        <a:spcBef>
                          <a:spcPts val="600"/>
                        </a:spcBef>
                        <a:spcAft>
                          <a:spcPts val="600"/>
                        </a:spcAft>
                      </a:pPr>
                      <a:r>
                        <a:rPr lang="es-EC" sz="1400">
                          <a:effectLst/>
                        </a:rPr>
                        <a:t>Paridad</a:t>
                      </a:r>
                      <a:endParaRPr lang="es-EC" sz="1400">
                        <a:effectLst/>
                        <a:latin typeface="Arial"/>
                        <a:ea typeface="Calibri"/>
                        <a:cs typeface="Times New Roman"/>
                      </a:endParaRPr>
                    </a:p>
                  </a:txBody>
                  <a:tcPr marL="68580" marR="68580" marT="0" marB="0"/>
                </a:tc>
                <a:tc>
                  <a:txBody>
                    <a:bodyPr/>
                    <a:lstStyle/>
                    <a:p>
                      <a:pPr algn="ctr">
                        <a:lnSpc>
                          <a:spcPct val="150000"/>
                        </a:lnSpc>
                        <a:spcBef>
                          <a:spcPts val="600"/>
                        </a:spcBef>
                        <a:spcAft>
                          <a:spcPts val="600"/>
                        </a:spcAft>
                      </a:pPr>
                      <a:r>
                        <a:rPr lang="es-EC" sz="1400" dirty="0">
                          <a:effectLst/>
                        </a:rPr>
                        <a:t>Sin paridad</a:t>
                      </a:r>
                      <a:endParaRPr lang="es-EC" sz="1400" dirty="0">
                        <a:effectLst/>
                        <a:latin typeface="Arial"/>
                        <a:ea typeface="Calibri"/>
                        <a:cs typeface="Times New Roman"/>
                      </a:endParaRPr>
                    </a:p>
                  </a:txBody>
                  <a:tcPr marL="68580" marR="68580" marT="0" marB="0"/>
                </a:tc>
              </a:tr>
              <a:tr h="510116">
                <a:tc>
                  <a:txBody>
                    <a:bodyPr/>
                    <a:lstStyle/>
                    <a:p>
                      <a:pPr algn="ctr">
                        <a:lnSpc>
                          <a:spcPct val="150000"/>
                        </a:lnSpc>
                        <a:spcBef>
                          <a:spcPts val="600"/>
                        </a:spcBef>
                        <a:spcAft>
                          <a:spcPts val="600"/>
                        </a:spcAft>
                      </a:pPr>
                      <a:r>
                        <a:rPr lang="es-EC" sz="1400">
                          <a:effectLst/>
                        </a:rPr>
                        <a:t>Bits de parada</a:t>
                      </a:r>
                      <a:endParaRPr lang="es-EC" sz="1400">
                        <a:effectLst/>
                        <a:latin typeface="Arial"/>
                        <a:ea typeface="Calibri"/>
                        <a:cs typeface="Times New Roman"/>
                      </a:endParaRPr>
                    </a:p>
                  </a:txBody>
                  <a:tcPr marL="68580" marR="68580" marT="0" marB="0"/>
                </a:tc>
                <a:tc>
                  <a:txBody>
                    <a:bodyPr/>
                    <a:lstStyle/>
                    <a:p>
                      <a:pPr algn="ctr">
                        <a:lnSpc>
                          <a:spcPct val="150000"/>
                        </a:lnSpc>
                        <a:spcBef>
                          <a:spcPts val="600"/>
                        </a:spcBef>
                        <a:spcAft>
                          <a:spcPts val="600"/>
                        </a:spcAft>
                      </a:pPr>
                      <a:r>
                        <a:rPr lang="es-EC" sz="1400" dirty="0">
                          <a:effectLst/>
                        </a:rPr>
                        <a:t>1</a:t>
                      </a:r>
                      <a:endParaRPr lang="es-EC" sz="1400" dirty="0">
                        <a:effectLst/>
                        <a:latin typeface="Arial"/>
                        <a:ea typeface="Calibri"/>
                        <a:cs typeface="Times New Roman"/>
                      </a:endParaRPr>
                    </a:p>
                  </a:txBody>
                  <a:tcPr marL="68580" marR="68580" marT="0" marB="0"/>
                </a:tc>
              </a:tr>
              <a:tr h="651406">
                <a:tc>
                  <a:txBody>
                    <a:bodyPr/>
                    <a:lstStyle/>
                    <a:p>
                      <a:pPr algn="ctr">
                        <a:lnSpc>
                          <a:spcPct val="150000"/>
                        </a:lnSpc>
                        <a:spcBef>
                          <a:spcPts val="600"/>
                        </a:spcBef>
                        <a:spcAft>
                          <a:spcPts val="600"/>
                        </a:spcAft>
                      </a:pPr>
                      <a:r>
                        <a:rPr lang="es-EC" sz="1400" dirty="0">
                          <a:effectLst/>
                        </a:rPr>
                        <a:t>Control de flujo</a:t>
                      </a:r>
                      <a:endParaRPr lang="es-EC" sz="1400" dirty="0">
                        <a:effectLst/>
                        <a:latin typeface="Arial"/>
                        <a:ea typeface="Calibri"/>
                        <a:cs typeface="Times New Roman"/>
                      </a:endParaRPr>
                    </a:p>
                  </a:txBody>
                  <a:tcPr marL="68580" marR="68580" marT="0" marB="0"/>
                </a:tc>
                <a:tc>
                  <a:txBody>
                    <a:bodyPr/>
                    <a:lstStyle/>
                    <a:p>
                      <a:pPr algn="ctr">
                        <a:lnSpc>
                          <a:spcPct val="150000"/>
                        </a:lnSpc>
                        <a:spcBef>
                          <a:spcPts val="600"/>
                        </a:spcBef>
                        <a:spcAft>
                          <a:spcPts val="600"/>
                        </a:spcAft>
                      </a:pPr>
                      <a:r>
                        <a:rPr lang="es-EC" sz="1400" dirty="0">
                          <a:effectLst/>
                        </a:rPr>
                        <a:t>Sin control de flujo</a:t>
                      </a:r>
                      <a:endParaRPr lang="es-EC" sz="1400" dirty="0">
                        <a:effectLst/>
                        <a:latin typeface="Arial"/>
                        <a:ea typeface="Calibri"/>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7"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228600"/>
            <a:ext cx="8229600" cy="685800"/>
          </a:xfrm>
        </p:spPr>
        <p:txBody>
          <a:bodyPr/>
          <a:lstStyle/>
          <a:p>
            <a:pPr marL="0" indent="0" algn="ctr">
              <a:buFont typeface="Arial" charset="0"/>
              <a:buNone/>
              <a:defRPr/>
            </a:pPr>
            <a:r>
              <a:rPr lang="es-ES" b="1" dirty="0" smtClean="0"/>
              <a:t>Algoritmo para el funcionamiento</a:t>
            </a:r>
          </a:p>
          <a:p>
            <a:pPr marL="0" indent="0">
              <a:buFont typeface="Arial" charset="0"/>
              <a:buNone/>
              <a:defRPr/>
            </a:pPr>
            <a:endParaRPr lang="es-ES" sz="1050" b="1" dirty="0" smtClean="0"/>
          </a:p>
        </p:txBody>
      </p:sp>
      <p:sp>
        <p:nvSpPr>
          <p:cNvPr id="3891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891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891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891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892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8921"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892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892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3892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087436"/>
            <a:ext cx="241935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173162"/>
            <a:ext cx="26860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Botón de acción: Hacia delante o Siguiente">
            <a:hlinkClick r:id="rId6" highlightClick="1"/>
          </p:cNvPr>
          <p:cNvSpPr/>
          <p:nvPr/>
        </p:nvSpPr>
        <p:spPr>
          <a:xfrm>
            <a:off x="3619500" y="1730103"/>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Botón de acción: Hacia delante o Siguiente">
            <a:hlinkClick r:id="rId6" highlightClick="1"/>
          </p:cNvPr>
          <p:cNvSpPr/>
          <p:nvPr/>
        </p:nvSpPr>
        <p:spPr>
          <a:xfrm>
            <a:off x="1905000" y="2667000"/>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Botón de acción: Hacia delante o Siguiente">
            <a:hlinkClick r:id="rId6" highlightClick="1"/>
          </p:cNvPr>
          <p:cNvSpPr/>
          <p:nvPr/>
        </p:nvSpPr>
        <p:spPr>
          <a:xfrm>
            <a:off x="1905000" y="4419600"/>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Botón de acción: Hacia delante o Siguiente">
            <a:hlinkClick r:id="rId6" highlightClick="1"/>
          </p:cNvPr>
          <p:cNvSpPr/>
          <p:nvPr/>
        </p:nvSpPr>
        <p:spPr>
          <a:xfrm>
            <a:off x="5181600" y="4572000"/>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457200"/>
            <a:ext cx="8229600" cy="5715000"/>
          </a:xfrm>
        </p:spPr>
        <p:txBody>
          <a:bodyPr/>
          <a:lstStyle/>
          <a:p>
            <a:pPr marL="0" indent="0" algn="ctr">
              <a:buFont typeface="Arial" charset="0"/>
              <a:buNone/>
              <a:defRPr/>
            </a:pPr>
            <a:r>
              <a:rPr lang="es-ES" b="1" dirty="0" smtClean="0"/>
              <a:t>VALIDACIÓN GENERAL DEL RAD4-23</a:t>
            </a:r>
          </a:p>
          <a:p>
            <a:pPr marL="0" indent="0" algn="just">
              <a:buFont typeface="Arial" charset="0"/>
              <a:buNone/>
              <a:defRPr/>
            </a:pPr>
            <a:endParaRPr lang="es-ES" sz="2000" dirty="0"/>
          </a:p>
          <a:p>
            <a:pPr marL="0" indent="0" algn="just">
              <a:buFont typeface="Arial" charset="0"/>
              <a:buNone/>
              <a:defRPr/>
            </a:pPr>
            <a:endParaRPr lang="es-EC" sz="2000" dirty="0"/>
          </a:p>
          <a:p>
            <a:pPr marL="0" indent="0">
              <a:buFont typeface="Arial" charset="0"/>
              <a:buNone/>
              <a:defRPr/>
            </a:pPr>
            <a:r>
              <a:rPr lang="es-EC" sz="2000" dirty="0" smtClean="0"/>
              <a:t>REALIZACIÓN DE PRUEBAS: </a:t>
            </a:r>
            <a:r>
              <a:rPr lang="es-EC" sz="2000" dirty="0"/>
              <a:t>El objetivo principal del RAD4-23 es el de realizar un seguimiento de la trayectoria del usuario tomando en cuenta obstáculos y diferentes casos críticos que se puedan presentar dentro de un centro comercial en un ambiente </a:t>
            </a:r>
            <a:r>
              <a:rPr lang="es-EC" sz="2000" dirty="0" smtClean="0"/>
              <a:t>real, además debe comunicarse con el usuario por medio de comandos de voz.</a:t>
            </a:r>
          </a:p>
          <a:p>
            <a:pPr marL="0" indent="0">
              <a:buFont typeface="Arial" charset="0"/>
              <a:buNone/>
              <a:defRPr/>
            </a:pPr>
            <a:endParaRPr lang="es-EC" sz="2000" dirty="0"/>
          </a:p>
          <a:p>
            <a:pPr marL="0" indent="0">
              <a:buFont typeface="Arial" charset="0"/>
              <a:buNone/>
              <a:defRPr/>
            </a:pPr>
            <a:r>
              <a:rPr lang="es-EC" sz="2000" dirty="0"/>
              <a:t>Las variables a evaluar cualitativamente son:</a:t>
            </a:r>
          </a:p>
          <a:p>
            <a:pPr>
              <a:defRPr/>
            </a:pPr>
            <a:r>
              <a:rPr lang="es-EC" sz="2000" dirty="0"/>
              <a:t>Seguimiento de trayectoria.</a:t>
            </a:r>
          </a:p>
          <a:p>
            <a:pPr>
              <a:defRPr/>
            </a:pPr>
            <a:r>
              <a:rPr lang="es-EC" sz="2000" dirty="0"/>
              <a:t>Detección de obstáculos.</a:t>
            </a:r>
          </a:p>
          <a:p>
            <a:pPr>
              <a:defRPr/>
            </a:pPr>
            <a:r>
              <a:rPr lang="es-EC" sz="2000" dirty="0"/>
              <a:t>Reconocimiento de comandos de voz.</a:t>
            </a:r>
          </a:p>
          <a:p>
            <a:pPr marL="0" indent="0" algn="just">
              <a:buFont typeface="Arial" charset="0"/>
              <a:buNone/>
              <a:defRPr/>
            </a:pPr>
            <a:endParaRPr lang="es-ES" sz="2000" dirty="0" smtClean="0"/>
          </a:p>
        </p:txBody>
      </p:sp>
      <p:sp>
        <p:nvSpPr>
          <p:cNvPr id="3994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9941"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994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994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994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9945"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0" name="9 Botón de acción: Hacia delante o Siguiente">
            <a:hlinkClick r:id="rId4" highlightClick="1"/>
          </p:cNvPr>
          <p:cNvSpPr/>
          <p:nvPr/>
        </p:nvSpPr>
        <p:spPr>
          <a:xfrm>
            <a:off x="4381500" y="1205412"/>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p:cNvSpPr>
          <p:nvPr>
            <p:ph type="body" idx="1"/>
          </p:nvPr>
        </p:nvSpPr>
        <p:spPr>
          <a:xfrm>
            <a:off x="457200" y="685800"/>
            <a:ext cx="8229600" cy="609600"/>
          </a:xfrm>
        </p:spPr>
        <p:txBody>
          <a:bodyPr/>
          <a:lstStyle/>
          <a:p>
            <a:pPr marL="0" indent="0" algn="ctr">
              <a:buFont typeface="Arial" charset="0"/>
              <a:buNone/>
            </a:pPr>
            <a:r>
              <a:rPr lang="es-ES" b="1" smtClean="0"/>
              <a:t>PRUEBAS REALIZADAS</a:t>
            </a:r>
          </a:p>
        </p:txBody>
      </p:sp>
      <p:sp>
        <p:nvSpPr>
          <p:cNvPr id="4096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0965"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096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0967"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096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096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40970" name="11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628775"/>
            <a:ext cx="14859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12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641475"/>
            <a:ext cx="190817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13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9463" y="1628775"/>
            <a:ext cx="26463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14 Ima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733800"/>
            <a:ext cx="22399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15 Imag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733800"/>
            <a:ext cx="16573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16 Imag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3733800"/>
            <a:ext cx="19256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p:cNvSpPr>
          <p:nvPr>
            <p:ph type="body" idx="1"/>
          </p:nvPr>
        </p:nvSpPr>
        <p:spPr>
          <a:xfrm>
            <a:off x="457200" y="685800"/>
            <a:ext cx="8229600" cy="609600"/>
          </a:xfrm>
        </p:spPr>
        <p:txBody>
          <a:bodyPr/>
          <a:lstStyle/>
          <a:p>
            <a:pPr marL="0" indent="0" algn="ctr">
              <a:buFont typeface="Arial" charset="0"/>
              <a:buNone/>
            </a:pPr>
            <a:r>
              <a:rPr lang="es-ES" b="1" smtClean="0"/>
              <a:t>PRUEBAS REALIZADAS</a:t>
            </a:r>
          </a:p>
        </p:txBody>
      </p:sp>
      <p:sp>
        <p:nvSpPr>
          <p:cNvPr id="4198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89"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1"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199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41994" name="17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343025"/>
            <a:ext cx="2260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18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275" y="1343025"/>
            <a:ext cx="19923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19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482975"/>
            <a:ext cx="19827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20 Ima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7338" y="3482975"/>
            <a:ext cx="33861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739503"/>
            <a:ext cx="8229600" cy="609600"/>
          </a:xfrm>
        </p:spPr>
        <p:txBody>
          <a:bodyPr/>
          <a:lstStyle/>
          <a:p>
            <a:pPr marL="0" indent="0" algn="ctr">
              <a:buNone/>
            </a:pPr>
            <a:r>
              <a:rPr lang="es-ES" b="1" dirty="0"/>
              <a:t>RESULTADOS DE LAS PRUEBAS</a:t>
            </a:r>
          </a:p>
        </p:txBody>
      </p:sp>
      <p:sp>
        <p:nvSpPr>
          <p:cNvPr id="2970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1"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970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7" name="16 Rectángulo"/>
          <p:cNvSpPr/>
          <p:nvPr/>
        </p:nvSpPr>
        <p:spPr>
          <a:xfrm>
            <a:off x="838200" y="1715773"/>
            <a:ext cx="3505200" cy="307777"/>
          </a:xfrm>
          <a:prstGeom prst="rect">
            <a:avLst/>
          </a:prstGeom>
        </p:spPr>
        <p:txBody>
          <a:bodyPr wrap="square">
            <a:spAutoFit/>
          </a:bodyPr>
          <a:lstStyle/>
          <a:p>
            <a:pPr marL="0" indent="0" algn="ctr">
              <a:buFont typeface="Arial" charset="0"/>
              <a:buNone/>
            </a:pPr>
            <a:r>
              <a:rPr lang="es-ES" sz="1400" dirty="0" smtClean="0"/>
              <a:t>SEGUIMIENTO Y DETECCIÓN</a:t>
            </a:r>
          </a:p>
        </p:txBody>
      </p:sp>
      <p:sp>
        <p:nvSpPr>
          <p:cNvPr id="18" name="17 Rectángulo"/>
          <p:cNvSpPr/>
          <p:nvPr/>
        </p:nvSpPr>
        <p:spPr>
          <a:xfrm>
            <a:off x="5156200" y="1722471"/>
            <a:ext cx="3505200" cy="307777"/>
          </a:xfrm>
          <a:prstGeom prst="rect">
            <a:avLst/>
          </a:prstGeom>
        </p:spPr>
        <p:txBody>
          <a:bodyPr wrap="square">
            <a:spAutoFit/>
          </a:bodyPr>
          <a:lstStyle/>
          <a:p>
            <a:pPr marL="0" indent="0" algn="ctr">
              <a:buFont typeface="Arial" charset="0"/>
              <a:buNone/>
            </a:pPr>
            <a:r>
              <a:rPr lang="es-ES" sz="1400" dirty="0" smtClean="0"/>
              <a:t>COMANDOS DE VOZ</a:t>
            </a:r>
          </a:p>
        </p:txBody>
      </p:sp>
      <p:graphicFrame>
        <p:nvGraphicFramePr>
          <p:cNvPr id="5" name="4 Tabla"/>
          <p:cNvGraphicFramePr>
            <a:graphicFrameLocks noGrp="1"/>
          </p:cNvGraphicFramePr>
          <p:nvPr>
            <p:extLst>
              <p:ext uri="{D42A27DB-BD31-4B8C-83A1-F6EECF244321}">
                <p14:modId xmlns:p14="http://schemas.microsoft.com/office/powerpoint/2010/main" val="2840316856"/>
              </p:ext>
            </p:extLst>
          </p:nvPr>
        </p:nvGraphicFramePr>
        <p:xfrm>
          <a:off x="609600" y="2210879"/>
          <a:ext cx="3962400" cy="3046920"/>
        </p:xfrm>
        <a:graphic>
          <a:graphicData uri="http://schemas.openxmlformats.org/drawingml/2006/table">
            <a:tbl>
              <a:tblPr firstRow="1" firstCol="1" bandRow="1">
                <a:tableStyleId>{5C22544A-7EE6-4342-B048-85BDC9FD1C3A}</a:tableStyleId>
              </a:tblPr>
              <a:tblGrid>
                <a:gridCol w="1329576"/>
                <a:gridCol w="842504"/>
                <a:gridCol w="895160"/>
                <a:gridCol w="895160"/>
              </a:tblGrid>
              <a:tr h="253910">
                <a:tc rowSpan="12">
                  <a:txBody>
                    <a:bodyPr/>
                    <a:lstStyle/>
                    <a:p>
                      <a:pPr algn="ctr">
                        <a:lnSpc>
                          <a:spcPct val="150000"/>
                        </a:lnSpc>
                        <a:spcBef>
                          <a:spcPts val="600"/>
                        </a:spcBef>
                        <a:spcAft>
                          <a:spcPts val="0"/>
                        </a:spcAft>
                      </a:pPr>
                      <a:r>
                        <a:rPr lang="es-EC" sz="1000" dirty="0">
                          <a:effectLst/>
                        </a:rPr>
                        <a:t>Pruebas de seguimiento y detección</a:t>
                      </a:r>
                      <a:endParaRPr lang="es-EC" sz="1200" dirty="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Prueba</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Sin personas</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Con personas</a:t>
                      </a:r>
                      <a:endParaRPr lang="es-EC" sz="1200">
                        <a:effectLst/>
                        <a:latin typeface="Arial"/>
                        <a:ea typeface="Calibri"/>
                        <a:cs typeface="Times New Roman"/>
                      </a:endParaRPr>
                    </a:p>
                  </a:txBody>
                  <a:tcPr marL="44450" marR="44450" marT="0" marB="0" anchor="ctr"/>
                </a:tc>
              </a:tr>
              <a:tr h="253910">
                <a:tc vMerge="1">
                  <a:txBody>
                    <a:bodyPr/>
                    <a:lstStyle/>
                    <a:p>
                      <a:endParaRPr lang="es-EC"/>
                    </a:p>
                  </a:txBody>
                  <a:tcPr/>
                </a:tc>
                <a:tc>
                  <a:txBody>
                    <a:bodyPr/>
                    <a:lstStyle/>
                    <a:p>
                      <a:pPr algn="ctr">
                        <a:lnSpc>
                          <a:spcPct val="150000"/>
                        </a:lnSpc>
                        <a:spcBef>
                          <a:spcPts val="600"/>
                        </a:spcBef>
                        <a:spcAft>
                          <a:spcPts val="0"/>
                        </a:spcAft>
                      </a:pPr>
                      <a:r>
                        <a:rPr lang="es-EC" sz="1000">
                          <a:effectLst/>
                        </a:rPr>
                        <a:t>Prueba 1</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4,4</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5</a:t>
                      </a:r>
                      <a:endParaRPr lang="es-EC" sz="1200">
                        <a:effectLst/>
                        <a:latin typeface="Arial"/>
                        <a:ea typeface="Calibri"/>
                        <a:cs typeface="Times New Roman"/>
                      </a:endParaRPr>
                    </a:p>
                  </a:txBody>
                  <a:tcPr marL="44450" marR="44450" marT="0" marB="0" anchor="ctr"/>
                </a:tc>
              </a:tr>
              <a:tr h="253910">
                <a:tc vMerge="1">
                  <a:txBody>
                    <a:bodyPr/>
                    <a:lstStyle/>
                    <a:p>
                      <a:endParaRPr lang="es-EC"/>
                    </a:p>
                  </a:txBody>
                  <a:tcPr/>
                </a:tc>
                <a:tc>
                  <a:txBody>
                    <a:bodyPr/>
                    <a:lstStyle/>
                    <a:p>
                      <a:pPr algn="ctr">
                        <a:lnSpc>
                          <a:spcPct val="150000"/>
                        </a:lnSpc>
                        <a:spcBef>
                          <a:spcPts val="600"/>
                        </a:spcBef>
                        <a:spcAft>
                          <a:spcPts val="0"/>
                        </a:spcAft>
                      </a:pPr>
                      <a:r>
                        <a:rPr lang="es-EC" sz="1000">
                          <a:effectLst/>
                        </a:rPr>
                        <a:t>Prueba 2</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4,2</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5</a:t>
                      </a:r>
                      <a:endParaRPr lang="es-EC" sz="1200">
                        <a:effectLst/>
                        <a:latin typeface="Arial"/>
                        <a:ea typeface="Calibri"/>
                        <a:cs typeface="Times New Roman"/>
                      </a:endParaRPr>
                    </a:p>
                  </a:txBody>
                  <a:tcPr marL="44450" marR="44450" marT="0" marB="0" anchor="ctr"/>
                </a:tc>
              </a:tr>
              <a:tr h="253910">
                <a:tc vMerge="1">
                  <a:txBody>
                    <a:bodyPr/>
                    <a:lstStyle/>
                    <a:p>
                      <a:endParaRPr lang="es-EC"/>
                    </a:p>
                  </a:txBody>
                  <a:tcPr/>
                </a:tc>
                <a:tc>
                  <a:txBody>
                    <a:bodyPr/>
                    <a:lstStyle/>
                    <a:p>
                      <a:pPr algn="ctr">
                        <a:lnSpc>
                          <a:spcPct val="150000"/>
                        </a:lnSpc>
                        <a:spcBef>
                          <a:spcPts val="600"/>
                        </a:spcBef>
                        <a:spcAft>
                          <a:spcPts val="0"/>
                        </a:spcAft>
                      </a:pPr>
                      <a:r>
                        <a:rPr lang="es-EC" sz="1000">
                          <a:effectLst/>
                        </a:rPr>
                        <a:t>Prueba 3</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5</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4,8</a:t>
                      </a:r>
                      <a:endParaRPr lang="es-EC" sz="1200">
                        <a:effectLst/>
                        <a:latin typeface="Arial"/>
                        <a:ea typeface="Calibri"/>
                        <a:cs typeface="Times New Roman"/>
                      </a:endParaRPr>
                    </a:p>
                  </a:txBody>
                  <a:tcPr marL="44450" marR="44450" marT="0" marB="0" anchor="ctr"/>
                </a:tc>
              </a:tr>
              <a:tr h="253910">
                <a:tc vMerge="1">
                  <a:txBody>
                    <a:bodyPr/>
                    <a:lstStyle/>
                    <a:p>
                      <a:endParaRPr lang="es-EC"/>
                    </a:p>
                  </a:txBody>
                  <a:tcPr/>
                </a:tc>
                <a:tc>
                  <a:txBody>
                    <a:bodyPr/>
                    <a:lstStyle/>
                    <a:p>
                      <a:pPr algn="ctr">
                        <a:lnSpc>
                          <a:spcPct val="150000"/>
                        </a:lnSpc>
                        <a:spcBef>
                          <a:spcPts val="600"/>
                        </a:spcBef>
                        <a:spcAft>
                          <a:spcPts val="0"/>
                        </a:spcAft>
                      </a:pPr>
                      <a:r>
                        <a:rPr lang="es-EC" sz="1000">
                          <a:effectLst/>
                        </a:rPr>
                        <a:t>Prueba 4</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5</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4,8</a:t>
                      </a:r>
                      <a:endParaRPr lang="es-EC" sz="1200">
                        <a:effectLst/>
                        <a:latin typeface="Arial"/>
                        <a:ea typeface="Calibri"/>
                        <a:cs typeface="Times New Roman"/>
                      </a:endParaRPr>
                    </a:p>
                  </a:txBody>
                  <a:tcPr marL="44450" marR="44450" marT="0" marB="0" anchor="ctr"/>
                </a:tc>
              </a:tr>
              <a:tr h="253910">
                <a:tc vMerge="1">
                  <a:txBody>
                    <a:bodyPr/>
                    <a:lstStyle/>
                    <a:p>
                      <a:endParaRPr lang="es-EC"/>
                    </a:p>
                  </a:txBody>
                  <a:tcPr/>
                </a:tc>
                <a:tc>
                  <a:txBody>
                    <a:bodyPr/>
                    <a:lstStyle/>
                    <a:p>
                      <a:pPr algn="ctr">
                        <a:lnSpc>
                          <a:spcPct val="150000"/>
                        </a:lnSpc>
                        <a:spcBef>
                          <a:spcPts val="600"/>
                        </a:spcBef>
                        <a:spcAft>
                          <a:spcPts val="0"/>
                        </a:spcAft>
                      </a:pPr>
                      <a:r>
                        <a:rPr lang="es-EC" sz="1000">
                          <a:effectLst/>
                        </a:rPr>
                        <a:t>Prueba 5</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5</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4,6</a:t>
                      </a:r>
                      <a:endParaRPr lang="es-EC" sz="1200">
                        <a:effectLst/>
                        <a:latin typeface="Arial"/>
                        <a:ea typeface="Calibri"/>
                        <a:cs typeface="Times New Roman"/>
                      </a:endParaRPr>
                    </a:p>
                  </a:txBody>
                  <a:tcPr marL="44450" marR="44450" marT="0" marB="0" anchor="ctr"/>
                </a:tc>
              </a:tr>
              <a:tr h="253910">
                <a:tc vMerge="1">
                  <a:txBody>
                    <a:bodyPr/>
                    <a:lstStyle/>
                    <a:p>
                      <a:endParaRPr lang="es-EC"/>
                    </a:p>
                  </a:txBody>
                  <a:tcPr/>
                </a:tc>
                <a:tc>
                  <a:txBody>
                    <a:bodyPr/>
                    <a:lstStyle/>
                    <a:p>
                      <a:pPr algn="ctr">
                        <a:lnSpc>
                          <a:spcPct val="150000"/>
                        </a:lnSpc>
                        <a:spcBef>
                          <a:spcPts val="600"/>
                        </a:spcBef>
                        <a:spcAft>
                          <a:spcPts val="0"/>
                        </a:spcAft>
                      </a:pPr>
                      <a:r>
                        <a:rPr lang="es-EC" sz="1000">
                          <a:effectLst/>
                        </a:rPr>
                        <a:t>Prueba 6</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4,2</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4,6</a:t>
                      </a:r>
                      <a:endParaRPr lang="es-EC" sz="1200">
                        <a:effectLst/>
                        <a:latin typeface="Arial"/>
                        <a:ea typeface="Calibri"/>
                        <a:cs typeface="Times New Roman"/>
                      </a:endParaRPr>
                    </a:p>
                  </a:txBody>
                  <a:tcPr marL="44450" marR="44450" marT="0" marB="0" anchor="ctr"/>
                </a:tc>
              </a:tr>
              <a:tr h="253910">
                <a:tc vMerge="1">
                  <a:txBody>
                    <a:bodyPr/>
                    <a:lstStyle/>
                    <a:p>
                      <a:endParaRPr lang="es-EC"/>
                    </a:p>
                  </a:txBody>
                  <a:tcPr/>
                </a:tc>
                <a:tc>
                  <a:txBody>
                    <a:bodyPr/>
                    <a:lstStyle/>
                    <a:p>
                      <a:pPr algn="ctr">
                        <a:lnSpc>
                          <a:spcPct val="150000"/>
                        </a:lnSpc>
                        <a:spcBef>
                          <a:spcPts val="600"/>
                        </a:spcBef>
                        <a:spcAft>
                          <a:spcPts val="0"/>
                        </a:spcAft>
                      </a:pPr>
                      <a:r>
                        <a:rPr lang="es-EC" sz="1000">
                          <a:effectLst/>
                        </a:rPr>
                        <a:t>Prueba 7</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4,6</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4,6</a:t>
                      </a:r>
                      <a:endParaRPr lang="es-EC" sz="1200">
                        <a:effectLst/>
                        <a:latin typeface="Arial"/>
                        <a:ea typeface="Calibri"/>
                        <a:cs typeface="Times New Roman"/>
                      </a:endParaRPr>
                    </a:p>
                  </a:txBody>
                  <a:tcPr marL="44450" marR="44450" marT="0" marB="0" anchor="ctr"/>
                </a:tc>
              </a:tr>
              <a:tr h="253910">
                <a:tc vMerge="1">
                  <a:txBody>
                    <a:bodyPr/>
                    <a:lstStyle/>
                    <a:p>
                      <a:endParaRPr lang="es-EC"/>
                    </a:p>
                  </a:txBody>
                  <a:tcPr/>
                </a:tc>
                <a:tc>
                  <a:txBody>
                    <a:bodyPr/>
                    <a:lstStyle/>
                    <a:p>
                      <a:pPr algn="ctr">
                        <a:lnSpc>
                          <a:spcPct val="150000"/>
                        </a:lnSpc>
                        <a:spcBef>
                          <a:spcPts val="600"/>
                        </a:spcBef>
                        <a:spcAft>
                          <a:spcPts val="0"/>
                        </a:spcAft>
                      </a:pPr>
                      <a:r>
                        <a:rPr lang="es-EC" sz="1000">
                          <a:effectLst/>
                        </a:rPr>
                        <a:t>Prueba 8</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N/A</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5</a:t>
                      </a:r>
                      <a:endParaRPr lang="es-EC" sz="1200">
                        <a:effectLst/>
                        <a:latin typeface="Arial"/>
                        <a:ea typeface="Calibri"/>
                        <a:cs typeface="Times New Roman"/>
                      </a:endParaRPr>
                    </a:p>
                  </a:txBody>
                  <a:tcPr marL="44450" marR="44450" marT="0" marB="0" anchor="ctr"/>
                </a:tc>
              </a:tr>
              <a:tr h="253910">
                <a:tc vMerge="1">
                  <a:txBody>
                    <a:bodyPr/>
                    <a:lstStyle/>
                    <a:p>
                      <a:endParaRPr lang="es-EC"/>
                    </a:p>
                  </a:txBody>
                  <a:tcPr/>
                </a:tc>
                <a:tc>
                  <a:txBody>
                    <a:bodyPr/>
                    <a:lstStyle/>
                    <a:p>
                      <a:pPr algn="ctr">
                        <a:lnSpc>
                          <a:spcPct val="150000"/>
                        </a:lnSpc>
                        <a:spcBef>
                          <a:spcPts val="600"/>
                        </a:spcBef>
                        <a:spcAft>
                          <a:spcPts val="0"/>
                        </a:spcAft>
                      </a:pPr>
                      <a:r>
                        <a:rPr lang="es-EC" sz="1000">
                          <a:effectLst/>
                        </a:rPr>
                        <a:t>Prueba 9</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N/A</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4,4</a:t>
                      </a:r>
                      <a:endParaRPr lang="es-EC" sz="1200">
                        <a:effectLst/>
                        <a:latin typeface="Arial"/>
                        <a:ea typeface="Calibri"/>
                        <a:cs typeface="Times New Roman"/>
                      </a:endParaRPr>
                    </a:p>
                  </a:txBody>
                  <a:tcPr marL="44450" marR="44450" marT="0" marB="0" anchor="ctr"/>
                </a:tc>
              </a:tr>
              <a:tr h="253910">
                <a:tc vMerge="1">
                  <a:txBody>
                    <a:bodyPr/>
                    <a:lstStyle/>
                    <a:p>
                      <a:endParaRPr lang="es-EC"/>
                    </a:p>
                  </a:txBody>
                  <a:tcPr/>
                </a:tc>
                <a:tc>
                  <a:txBody>
                    <a:bodyPr/>
                    <a:lstStyle/>
                    <a:p>
                      <a:pPr algn="ctr">
                        <a:lnSpc>
                          <a:spcPct val="150000"/>
                        </a:lnSpc>
                        <a:spcBef>
                          <a:spcPts val="600"/>
                        </a:spcBef>
                        <a:spcAft>
                          <a:spcPts val="0"/>
                        </a:spcAft>
                      </a:pPr>
                      <a:r>
                        <a:rPr lang="es-EC" sz="1000">
                          <a:effectLst/>
                        </a:rPr>
                        <a:t>Promedio</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4,63</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4,8</a:t>
                      </a:r>
                      <a:endParaRPr lang="es-EC" sz="1200">
                        <a:effectLst/>
                        <a:latin typeface="Arial"/>
                        <a:ea typeface="Calibri"/>
                        <a:cs typeface="Times New Roman"/>
                      </a:endParaRPr>
                    </a:p>
                  </a:txBody>
                  <a:tcPr marL="44450" marR="44450" marT="0" marB="0" anchor="ctr"/>
                </a:tc>
              </a:tr>
              <a:tr h="253910">
                <a:tc vMerge="1">
                  <a:txBody>
                    <a:bodyPr/>
                    <a:lstStyle/>
                    <a:p>
                      <a:endParaRPr lang="es-EC"/>
                    </a:p>
                  </a:txBody>
                  <a:tcPr/>
                </a:tc>
                <a:tc>
                  <a:txBody>
                    <a:bodyPr/>
                    <a:lstStyle/>
                    <a:p>
                      <a:pPr algn="ctr">
                        <a:lnSpc>
                          <a:spcPct val="150000"/>
                        </a:lnSpc>
                        <a:spcBef>
                          <a:spcPts val="600"/>
                        </a:spcBef>
                        <a:spcAft>
                          <a:spcPts val="0"/>
                        </a:spcAft>
                      </a:pPr>
                      <a:r>
                        <a:rPr lang="es-EC" sz="1000">
                          <a:effectLst/>
                        </a:rPr>
                        <a:t>Porcentaje </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92,57%</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dirty="0">
                          <a:effectLst/>
                        </a:rPr>
                        <a:t>95,11%</a:t>
                      </a:r>
                      <a:endParaRPr lang="es-EC" sz="1200" dirty="0">
                        <a:effectLst/>
                        <a:latin typeface="Arial"/>
                        <a:ea typeface="Calibri"/>
                        <a:cs typeface="Times New Roman"/>
                      </a:endParaRPr>
                    </a:p>
                  </a:txBody>
                  <a:tcPr marL="44450" marR="44450" marT="0"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4118786815"/>
              </p:ext>
            </p:extLst>
          </p:nvPr>
        </p:nvGraphicFramePr>
        <p:xfrm>
          <a:off x="4927602" y="2212975"/>
          <a:ext cx="3759198" cy="1295400"/>
        </p:xfrm>
        <a:graphic>
          <a:graphicData uri="http://schemas.openxmlformats.org/drawingml/2006/table">
            <a:tbl>
              <a:tblPr firstRow="1" firstCol="1" bandRow="1">
                <a:tableStyleId>{5C22544A-7EE6-4342-B048-85BDC9FD1C3A}</a:tableStyleId>
              </a:tblPr>
              <a:tblGrid>
                <a:gridCol w="1261392"/>
                <a:gridCol w="799298"/>
                <a:gridCol w="849254"/>
                <a:gridCol w="849254"/>
              </a:tblGrid>
              <a:tr h="259080">
                <a:tc rowSpan="5">
                  <a:txBody>
                    <a:bodyPr/>
                    <a:lstStyle/>
                    <a:p>
                      <a:pPr algn="ctr">
                        <a:lnSpc>
                          <a:spcPct val="150000"/>
                        </a:lnSpc>
                        <a:spcBef>
                          <a:spcPts val="600"/>
                        </a:spcBef>
                        <a:spcAft>
                          <a:spcPts val="0"/>
                        </a:spcAft>
                      </a:pPr>
                      <a:r>
                        <a:rPr lang="es-EC" sz="1000" dirty="0">
                          <a:effectLst/>
                        </a:rPr>
                        <a:t>Pruebas de reconocimiento de comandos de voz</a:t>
                      </a:r>
                      <a:endParaRPr lang="es-EC" sz="1200" dirty="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Prueba</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Sin ruido</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Con ruido</a:t>
                      </a:r>
                      <a:endParaRPr lang="es-EC" sz="1200">
                        <a:effectLst/>
                        <a:latin typeface="Arial"/>
                        <a:ea typeface="Calibri"/>
                        <a:cs typeface="Times New Roman"/>
                      </a:endParaRPr>
                    </a:p>
                  </a:txBody>
                  <a:tcPr marL="44450" marR="44450" marT="0" marB="0" anchor="ctr"/>
                </a:tc>
              </a:tr>
              <a:tr h="259080">
                <a:tc vMerge="1">
                  <a:txBody>
                    <a:bodyPr/>
                    <a:lstStyle/>
                    <a:p>
                      <a:endParaRPr lang="es-EC"/>
                    </a:p>
                  </a:txBody>
                  <a:tcPr/>
                </a:tc>
                <a:tc>
                  <a:txBody>
                    <a:bodyPr/>
                    <a:lstStyle/>
                    <a:p>
                      <a:pPr algn="ctr">
                        <a:lnSpc>
                          <a:spcPct val="150000"/>
                        </a:lnSpc>
                        <a:spcBef>
                          <a:spcPts val="600"/>
                        </a:spcBef>
                        <a:spcAft>
                          <a:spcPts val="0"/>
                        </a:spcAft>
                      </a:pPr>
                      <a:r>
                        <a:rPr lang="es-EC" sz="1000" dirty="0">
                          <a:effectLst/>
                        </a:rPr>
                        <a:t>Prueba 1</a:t>
                      </a:r>
                      <a:endParaRPr lang="es-EC" sz="1200" dirty="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dirty="0">
                          <a:effectLst/>
                        </a:rPr>
                        <a:t>3</a:t>
                      </a:r>
                      <a:endParaRPr lang="es-EC" sz="1200" dirty="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2,6</a:t>
                      </a:r>
                      <a:endParaRPr lang="es-EC" sz="1200">
                        <a:effectLst/>
                        <a:latin typeface="Arial"/>
                        <a:ea typeface="Calibri"/>
                        <a:cs typeface="Times New Roman"/>
                      </a:endParaRPr>
                    </a:p>
                  </a:txBody>
                  <a:tcPr marL="44450" marR="44450" marT="0" marB="0" anchor="ctr"/>
                </a:tc>
              </a:tr>
              <a:tr h="259080">
                <a:tc vMerge="1">
                  <a:txBody>
                    <a:bodyPr/>
                    <a:lstStyle/>
                    <a:p>
                      <a:endParaRPr lang="es-EC"/>
                    </a:p>
                  </a:txBody>
                  <a:tcPr/>
                </a:tc>
                <a:tc>
                  <a:txBody>
                    <a:bodyPr/>
                    <a:lstStyle/>
                    <a:p>
                      <a:pPr algn="ctr">
                        <a:lnSpc>
                          <a:spcPct val="150000"/>
                        </a:lnSpc>
                        <a:spcBef>
                          <a:spcPts val="600"/>
                        </a:spcBef>
                        <a:spcAft>
                          <a:spcPts val="0"/>
                        </a:spcAft>
                      </a:pPr>
                      <a:r>
                        <a:rPr lang="es-EC" sz="1000">
                          <a:effectLst/>
                        </a:rPr>
                        <a:t>Prueba 2</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2,6</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2,4</a:t>
                      </a:r>
                      <a:endParaRPr lang="es-EC" sz="1200">
                        <a:effectLst/>
                        <a:latin typeface="Arial"/>
                        <a:ea typeface="Calibri"/>
                        <a:cs typeface="Times New Roman"/>
                      </a:endParaRPr>
                    </a:p>
                  </a:txBody>
                  <a:tcPr marL="44450" marR="44450" marT="0" marB="0" anchor="ctr"/>
                </a:tc>
              </a:tr>
              <a:tr h="259080">
                <a:tc vMerge="1">
                  <a:txBody>
                    <a:bodyPr/>
                    <a:lstStyle/>
                    <a:p>
                      <a:endParaRPr lang="es-EC"/>
                    </a:p>
                  </a:txBody>
                  <a:tcPr/>
                </a:tc>
                <a:tc>
                  <a:txBody>
                    <a:bodyPr/>
                    <a:lstStyle/>
                    <a:p>
                      <a:pPr algn="ctr">
                        <a:lnSpc>
                          <a:spcPct val="150000"/>
                        </a:lnSpc>
                        <a:spcBef>
                          <a:spcPts val="600"/>
                        </a:spcBef>
                        <a:spcAft>
                          <a:spcPts val="0"/>
                        </a:spcAft>
                      </a:pPr>
                      <a:r>
                        <a:rPr lang="es-EC" sz="1000">
                          <a:effectLst/>
                        </a:rPr>
                        <a:t>Promedio</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2,80</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2,5</a:t>
                      </a:r>
                      <a:endParaRPr lang="es-EC" sz="1200">
                        <a:effectLst/>
                        <a:latin typeface="Arial"/>
                        <a:ea typeface="Calibri"/>
                        <a:cs typeface="Times New Roman"/>
                      </a:endParaRPr>
                    </a:p>
                  </a:txBody>
                  <a:tcPr marL="44450" marR="44450" marT="0" marB="0" anchor="ctr"/>
                </a:tc>
              </a:tr>
              <a:tr h="259080">
                <a:tc vMerge="1">
                  <a:txBody>
                    <a:bodyPr/>
                    <a:lstStyle/>
                    <a:p>
                      <a:endParaRPr lang="es-EC"/>
                    </a:p>
                  </a:txBody>
                  <a:tcPr/>
                </a:tc>
                <a:tc>
                  <a:txBody>
                    <a:bodyPr/>
                    <a:lstStyle/>
                    <a:p>
                      <a:pPr algn="ctr">
                        <a:lnSpc>
                          <a:spcPct val="150000"/>
                        </a:lnSpc>
                        <a:spcBef>
                          <a:spcPts val="600"/>
                        </a:spcBef>
                        <a:spcAft>
                          <a:spcPts val="0"/>
                        </a:spcAft>
                      </a:pPr>
                      <a:r>
                        <a:rPr lang="es-EC" sz="1000">
                          <a:effectLst/>
                        </a:rPr>
                        <a:t>Porcentaje</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a:effectLst/>
                        </a:rPr>
                        <a:t>93,33%</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C" sz="1000" dirty="0">
                          <a:effectLst/>
                        </a:rPr>
                        <a:t>83,33%</a:t>
                      </a:r>
                      <a:endParaRPr lang="es-EC" sz="1200" dirty="0">
                        <a:effectLst/>
                        <a:latin typeface="Arial"/>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956282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p:cNvSpPr>
          <p:nvPr>
            <p:ph type="body" idx="1"/>
          </p:nvPr>
        </p:nvSpPr>
        <p:spPr>
          <a:xfrm>
            <a:off x="457200" y="815975"/>
            <a:ext cx="8229600" cy="5127625"/>
          </a:xfrm>
        </p:spPr>
        <p:txBody>
          <a:bodyPr/>
          <a:lstStyle/>
          <a:p>
            <a:pPr marL="0" indent="0" algn="ctr">
              <a:buFont typeface="Arial" charset="0"/>
              <a:buNone/>
            </a:pPr>
            <a:r>
              <a:rPr lang="es-ES" b="1" dirty="0" smtClean="0"/>
              <a:t>RESULTADOS DE LAS PRUEBAS</a:t>
            </a:r>
          </a:p>
          <a:p>
            <a:pPr marL="0" indent="0" algn="just">
              <a:buFont typeface="Arial" charset="0"/>
              <a:buNone/>
            </a:pPr>
            <a:endParaRPr lang="es-ES" sz="2000" dirty="0" smtClean="0"/>
          </a:p>
          <a:p>
            <a:pPr marL="0" indent="0" algn="just">
              <a:buFont typeface="Arial" charset="0"/>
              <a:buNone/>
            </a:pPr>
            <a:r>
              <a:rPr lang="es-EC" sz="2000" dirty="0" smtClean="0"/>
              <a:t>El porcentaje obtenido en las pruebas es del 92,57% cuando no hay personas en las cercanías y del 95,11% cuando si las hay. </a:t>
            </a:r>
          </a:p>
          <a:p>
            <a:pPr marL="0" indent="0" algn="just">
              <a:buFont typeface="Arial" charset="0"/>
              <a:buNone/>
            </a:pPr>
            <a:r>
              <a:rPr lang="es-EC" sz="2000" dirty="0" smtClean="0"/>
              <a:t>Con fines de calificación general se toma la peor calificación, de manera que en general el RAD4-23 tiene una calificación del 92,57% en el seguimiento. </a:t>
            </a:r>
          </a:p>
          <a:p>
            <a:pPr marL="0" indent="0" algn="just">
              <a:buFont typeface="Arial" charset="0"/>
              <a:buNone/>
            </a:pPr>
            <a:endParaRPr lang="es-EC" sz="2000" dirty="0" smtClean="0"/>
          </a:p>
          <a:p>
            <a:pPr marL="0" indent="0" algn="just">
              <a:buFont typeface="Arial" charset="0"/>
              <a:buNone/>
            </a:pPr>
            <a:r>
              <a:rPr lang="es-EC" sz="2000" dirty="0" smtClean="0"/>
              <a:t>Con respecto al reconocimiento de comandos de voz, la calificación que obtuvo el RAD4-23 en las pruebas sin ruido es del 93,33% y con ruido es del 83,33%. En este caso tomamos en cuenta la calificación con ruido debido a que en el ambiente dentro del supermercado puede existir ruido en cualquier momento. De manera que la calificación del reconocimiento de comando de voz es del 83,33%.</a:t>
            </a:r>
          </a:p>
          <a:p>
            <a:pPr marL="0" indent="0" algn="just">
              <a:buFont typeface="Arial" charset="0"/>
              <a:buNone/>
            </a:pPr>
            <a:endParaRPr lang="es-ES" sz="2000" dirty="0" smtClean="0"/>
          </a:p>
        </p:txBody>
      </p:sp>
      <p:sp>
        <p:nvSpPr>
          <p:cNvPr id="4301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3013"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301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3015"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301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3017"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457200" y="609601"/>
            <a:ext cx="8229600" cy="533400"/>
          </a:xfrm>
        </p:spPr>
        <p:txBody>
          <a:bodyPr/>
          <a:lstStyle/>
          <a:p>
            <a:pPr algn="ctr" eaLnBrk="1" hangingPunct="1">
              <a:lnSpc>
                <a:spcPct val="90000"/>
              </a:lnSpc>
              <a:buFont typeface="Arial" charset="0"/>
              <a:buNone/>
              <a:defRPr/>
            </a:pPr>
            <a:r>
              <a:rPr lang="es-ES" b="1" dirty="0" smtClean="0"/>
              <a:t>METODOLOGÍA DE DISEÑO</a:t>
            </a:r>
          </a:p>
          <a:p>
            <a:pPr marL="0" indent="0" algn="just" eaLnBrk="1" hangingPunct="1">
              <a:lnSpc>
                <a:spcPct val="90000"/>
              </a:lnSpc>
              <a:buFont typeface="Arial" charset="0"/>
              <a:buNone/>
              <a:defRPr/>
            </a:pPr>
            <a:endParaRPr lang="es-ES" sz="2000" dirty="0" smtClean="0"/>
          </a:p>
          <a:p>
            <a:pPr marL="0" indent="0" algn="just" eaLnBrk="1" hangingPunct="1">
              <a:lnSpc>
                <a:spcPct val="90000"/>
              </a:lnSpc>
              <a:buFont typeface="Arial" charset="0"/>
              <a:buNone/>
              <a:defRPr/>
            </a:pPr>
            <a:endParaRPr lang="es-ES" sz="2000" dirty="0" smtClean="0"/>
          </a:p>
        </p:txBody>
      </p:sp>
      <p:graphicFrame>
        <p:nvGraphicFramePr>
          <p:cNvPr id="2" name="1 Diagrama"/>
          <p:cNvGraphicFramePr/>
          <p:nvPr>
            <p:extLst>
              <p:ext uri="{D42A27DB-BD31-4B8C-83A1-F6EECF244321}">
                <p14:modId xmlns:p14="http://schemas.microsoft.com/office/powerpoint/2010/main" val="714988636"/>
              </p:ext>
            </p:extLst>
          </p:nvPr>
        </p:nvGraphicFramePr>
        <p:xfrm>
          <a:off x="781050" y="1447800"/>
          <a:ext cx="75819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685800"/>
            <a:ext cx="8229600" cy="5127625"/>
          </a:xfrm>
        </p:spPr>
        <p:txBody>
          <a:bodyPr/>
          <a:lstStyle/>
          <a:p>
            <a:pPr marL="0" indent="0" algn="ctr">
              <a:buFont typeface="Arial" charset="0"/>
              <a:buNone/>
              <a:defRPr/>
            </a:pPr>
            <a:r>
              <a:rPr lang="es-ES" sz="2800" b="1" dirty="0" smtClean="0"/>
              <a:t>CONCLUSIONES</a:t>
            </a:r>
            <a:endParaRPr lang="es-ES" b="1" dirty="0" smtClean="0"/>
          </a:p>
          <a:p>
            <a:pPr marL="0" indent="0" algn="just">
              <a:buFont typeface="Arial" charset="0"/>
              <a:buNone/>
              <a:defRPr/>
            </a:pPr>
            <a:endParaRPr lang="es-ES" sz="2000" dirty="0"/>
          </a:p>
          <a:p>
            <a:pPr algn="just">
              <a:defRPr/>
            </a:pPr>
            <a:r>
              <a:rPr lang="es-ES" sz="2000" dirty="0" smtClean="0"/>
              <a:t>El </a:t>
            </a:r>
            <a:r>
              <a:rPr lang="es-ES" sz="2000" dirty="0"/>
              <a:t>prototipo de robot cuatricar asistente de simple tracción para personas discapacitadas realizado, cumple el funcionamiento planteado, ya que se logró una calificación del 92,57% de funcionalidad durante el seguimiento y del 83,33% de reconocimiento de comandos de voz. De manera que el RAD4-23 sí puede asistir en forma satisfactoria a una persona discapacitada mientras realiza compras en un supermercado.</a:t>
            </a:r>
            <a:endParaRPr lang="es-EC" sz="2000" dirty="0"/>
          </a:p>
          <a:p>
            <a:pPr marL="0" indent="0" algn="just">
              <a:buFont typeface="Arial" charset="0"/>
              <a:buNone/>
              <a:defRPr/>
            </a:pPr>
            <a:endParaRPr lang="es-EC" sz="2000" dirty="0"/>
          </a:p>
          <a:p>
            <a:pPr algn="just">
              <a:defRPr/>
            </a:pPr>
            <a:r>
              <a:rPr lang="es-ES" sz="2000" dirty="0"/>
              <a:t>El diseño del RAD4-23 se adaptó perfectamente a la antropometría de una persona con discapacidad física que utiliza silla de ruedas, debido a que las dimensiones del robot brindan comodidad al usuario. Dentro del alcance de este proyecto, la canastilla para los productos no es parte del diseño, sin embargo se hicieron simulaciones de ubicar o extraer productos del área correspondiente para esta actividad y se obtuvo muy buenos resultados.</a:t>
            </a:r>
            <a:endParaRPr lang="es-EC" sz="2000" dirty="0"/>
          </a:p>
          <a:p>
            <a:pPr marL="0" indent="0" algn="just">
              <a:buFont typeface="Arial" charset="0"/>
              <a:buNone/>
              <a:defRPr/>
            </a:pPr>
            <a:endParaRPr lang="es-ES" sz="2000" dirty="0" smtClean="0"/>
          </a:p>
        </p:txBody>
      </p:sp>
      <p:sp>
        <p:nvSpPr>
          <p:cNvPr id="4403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4037"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403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403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404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4041"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685800"/>
            <a:ext cx="8229600" cy="762000"/>
          </a:xfrm>
        </p:spPr>
        <p:txBody>
          <a:bodyPr/>
          <a:lstStyle/>
          <a:p>
            <a:pPr algn="just">
              <a:defRPr/>
            </a:pPr>
            <a:r>
              <a:rPr lang="es-ES" sz="2000" dirty="0"/>
              <a:t>El robot pudo satisfacer los requerimientos </a:t>
            </a:r>
            <a:r>
              <a:rPr lang="es-ES" sz="2000" dirty="0" smtClean="0"/>
              <a:t>establecidos, los </a:t>
            </a:r>
            <a:r>
              <a:rPr lang="es-ES" sz="2000" dirty="0"/>
              <a:t>cuales se detallan cómo se cumplieron en la </a:t>
            </a:r>
            <a:r>
              <a:rPr lang="es-ES" sz="2000" dirty="0" smtClean="0"/>
              <a:t>siguiente tabla.</a:t>
            </a:r>
            <a:endParaRPr lang="es-EC" sz="2000" dirty="0"/>
          </a:p>
          <a:p>
            <a:pPr marL="0" indent="0" algn="just">
              <a:buFont typeface="Arial" charset="0"/>
              <a:buNone/>
              <a:defRPr/>
            </a:pPr>
            <a:endParaRPr lang="es-ES" sz="2000" dirty="0" smtClean="0"/>
          </a:p>
        </p:txBody>
      </p:sp>
      <p:sp>
        <p:nvSpPr>
          <p:cNvPr id="4506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061"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06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06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06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065"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118" name="Rectangle 5"/>
          <p:cNvSpPr>
            <a:spLocks noChangeArrowheads="1"/>
          </p:cNvSpPr>
          <p:nvPr/>
        </p:nvSpPr>
        <p:spPr bwMode="auto">
          <a:xfrm>
            <a:off x="2533650" y="1276350"/>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EC"/>
              <a:t/>
            </a:r>
            <a:br>
              <a:rPr lang="es-EC"/>
            </a:br>
            <a:endParaRPr lang="es-EC"/>
          </a:p>
        </p:txBody>
      </p:sp>
      <p:sp>
        <p:nvSpPr>
          <p:cNvPr id="3" name="Rectangle 1"/>
          <p:cNvSpPr>
            <a:spLocks noChangeArrowheads="1"/>
          </p:cNvSpPr>
          <p:nvPr/>
        </p:nvSpPr>
        <p:spPr bwMode="auto">
          <a:xfrm>
            <a:off x="1792288" y="237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a:hlinkClick r:id="rId4"/>
          </p:cNvPr>
          <p:cNvSpPr>
            <a:spLocks noChangeArrowheads="1"/>
          </p:cNvSpPr>
          <p:nvPr/>
        </p:nvSpPr>
        <p:spPr bwMode="auto">
          <a:xfrm>
            <a:off x="1792288" y="5492690"/>
            <a:ext cx="571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a:t>
            </a:r>
            <a:r>
              <a:rPr kumimoji="0" lang="es-EC"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 autonomía lograda por el prototipo construido es mayor debido al uso del computador portátil,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razón por la cual se tiene un consumo menor de corriente al no existir el computador embebido.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763951833"/>
              </p:ext>
            </p:extLst>
          </p:nvPr>
        </p:nvGraphicFramePr>
        <p:xfrm>
          <a:off x="2362200" y="1563703"/>
          <a:ext cx="4476750" cy="3838544"/>
        </p:xfrm>
        <a:graphic>
          <a:graphicData uri="http://schemas.openxmlformats.org/drawingml/2006/table">
            <a:tbl>
              <a:tblPr firstRow="1" firstCol="1" bandRow="1">
                <a:tableStyleId>{5C22544A-7EE6-4342-B048-85BDC9FD1C3A}</a:tableStyleId>
              </a:tblPr>
              <a:tblGrid>
                <a:gridCol w="1289933"/>
                <a:gridCol w="1042658"/>
                <a:gridCol w="2144159"/>
              </a:tblGrid>
              <a:tr h="239909">
                <a:tc>
                  <a:txBody>
                    <a:bodyPr/>
                    <a:lstStyle/>
                    <a:p>
                      <a:pPr algn="ctr">
                        <a:lnSpc>
                          <a:spcPct val="150000"/>
                        </a:lnSpc>
                        <a:spcBef>
                          <a:spcPts val="600"/>
                        </a:spcBef>
                        <a:spcAft>
                          <a:spcPts val="600"/>
                        </a:spcAft>
                      </a:pPr>
                      <a:r>
                        <a:rPr lang="es-ES" sz="1000" dirty="0">
                          <a:effectLst/>
                        </a:rPr>
                        <a:t>Parámetro</a:t>
                      </a:r>
                      <a:endParaRPr lang="es-EC" sz="1200"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a:effectLst/>
                        </a:rPr>
                        <a:t>Requerimiento</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dirty="0">
                          <a:effectLst/>
                        </a:rPr>
                        <a:t>Obtenido</a:t>
                      </a:r>
                      <a:endParaRPr lang="es-EC" sz="1200" dirty="0">
                        <a:effectLst/>
                        <a:latin typeface="Arial"/>
                        <a:ea typeface="Calibri"/>
                        <a:cs typeface="Times New Roman"/>
                      </a:endParaRPr>
                    </a:p>
                  </a:txBody>
                  <a:tcPr marL="68580" marR="68580" marT="0" marB="0" anchor="ctr"/>
                </a:tc>
              </a:tr>
              <a:tr h="719727">
                <a:tc>
                  <a:txBody>
                    <a:bodyPr/>
                    <a:lstStyle/>
                    <a:p>
                      <a:pPr algn="ctr">
                        <a:lnSpc>
                          <a:spcPct val="150000"/>
                        </a:lnSpc>
                        <a:spcBef>
                          <a:spcPts val="600"/>
                        </a:spcBef>
                        <a:spcAft>
                          <a:spcPts val="600"/>
                        </a:spcAft>
                      </a:pPr>
                      <a:r>
                        <a:rPr lang="es-ES" sz="1000">
                          <a:effectLst/>
                        </a:rPr>
                        <a:t>Velocidad</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a:effectLst/>
                        </a:rPr>
                        <a:t>Mínima de 0.6m/s y máxima de 1m/s</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dirty="0">
                          <a:effectLst/>
                        </a:rPr>
                        <a:t>0.6m/s</a:t>
                      </a:r>
                      <a:endParaRPr lang="es-EC" sz="1200" dirty="0">
                        <a:effectLst/>
                        <a:latin typeface="Arial"/>
                        <a:ea typeface="Calibri"/>
                        <a:cs typeface="Times New Roman"/>
                      </a:endParaRPr>
                    </a:p>
                  </a:txBody>
                  <a:tcPr marL="68580" marR="68580" marT="0" marB="0" anchor="ctr"/>
                </a:tc>
              </a:tr>
              <a:tr h="479818">
                <a:tc>
                  <a:txBody>
                    <a:bodyPr/>
                    <a:lstStyle/>
                    <a:p>
                      <a:pPr algn="ctr">
                        <a:lnSpc>
                          <a:spcPct val="150000"/>
                        </a:lnSpc>
                        <a:spcBef>
                          <a:spcPts val="600"/>
                        </a:spcBef>
                        <a:spcAft>
                          <a:spcPts val="600"/>
                        </a:spcAft>
                      </a:pPr>
                      <a:r>
                        <a:rPr lang="es-ES" sz="1000">
                          <a:effectLst/>
                        </a:rPr>
                        <a:t>Autonomía</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a:effectLst/>
                        </a:rPr>
                        <a:t>Mínima de 1,5 horas</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a:effectLst/>
                        </a:rPr>
                        <a:t>2 horas</a:t>
                      </a:r>
                      <a:r>
                        <a:rPr lang="es-ES" sz="1600" baseline="30000">
                          <a:effectLst/>
                        </a:rPr>
                        <a:t>*</a:t>
                      </a:r>
                      <a:endParaRPr lang="es-EC" sz="1200">
                        <a:effectLst/>
                        <a:latin typeface="Arial"/>
                        <a:ea typeface="Calibri"/>
                        <a:cs typeface="Times New Roman"/>
                      </a:endParaRPr>
                    </a:p>
                  </a:txBody>
                  <a:tcPr marL="68580" marR="68580" marT="0" marB="0" anchor="ctr"/>
                </a:tc>
              </a:tr>
              <a:tr h="479818">
                <a:tc>
                  <a:txBody>
                    <a:bodyPr/>
                    <a:lstStyle/>
                    <a:p>
                      <a:pPr algn="ctr">
                        <a:lnSpc>
                          <a:spcPct val="150000"/>
                        </a:lnSpc>
                        <a:spcBef>
                          <a:spcPts val="600"/>
                        </a:spcBef>
                        <a:spcAft>
                          <a:spcPts val="600"/>
                        </a:spcAft>
                      </a:pPr>
                      <a:r>
                        <a:rPr lang="es-ES" sz="1000">
                          <a:effectLst/>
                        </a:rPr>
                        <a:t>Estructura Resistente</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a:effectLst/>
                        </a:rPr>
                        <a:t>Soporta su propio peso</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a:effectLst/>
                        </a:rPr>
                        <a:t>Carga adicional de 20Kg.</a:t>
                      </a:r>
                      <a:endParaRPr lang="es-EC" sz="1200">
                        <a:effectLst/>
                        <a:latin typeface="Arial"/>
                        <a:ea typeface="Calibri"/>
                        <a:cs typeface="Times New Roman"/>
                      </a:endParaRPr>
                    </a:p>
                  </a:txBody>
                  <a:tcPr marL="68580" marR="68580" marT="0" marB="0" anchor="ctr"/>
                </a:tc>
              </a:tr>
              <a:tr h="959636">
                <a:tc>
                  <a:txBody>
                    <a:bodyPr/>
                    <a:lstStyle/>
                    <a:p>
                      <a:pPr algn="ctr">
                        <a:lnSpc>
                          <a:spcPct val="150000"/>
                        </a:lnSpc>
                        <a:spcBef>
                          <a:spcPts val="600"/>
                        </a:spcBef>
                        <a:spcAft>
                          <a:spcPts val="600"/>
                        </a:spcAft>
                      </a:pPr>
                      <a:r>
                        <a:rPr lang="es-ES" sz="1000">
                          <a:effectLst/>
                        </a:rPr>
                        <a:t>Capacidad de productos</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a:effectLst/>
                        </a:rPr>
                        <a:t>Alta</a:t>
                      </a:r>
                      <a:endParaRPr lang="es-EC" sz="1200">
                        <a:effectLst/>
                        <a:latin typeface="Arial"/>
                        <a:ea typeface="Calibri"/>
                        <a:cs typeface="Times New Roman"/>
                      </a:endParaRPr>
                    </a:p>
                  </a:txBody>
                  <a:tcPr marL="68580" marR="68580" marT="0" marB="0" anchor="ctr"/>
                </a:tc>
                <a:tc>
                  <a:txBody>
                    <a:bodyPr/>
                    <a:lstStyle/>
                    <a:p>
                      <a:pPr algn="l">
                        <a:lnSpc>
                          <a:spcPct val="150000"/>
                        </a:lnSpc>
                        <a:spcBef>
                          <a:spcPts val="600"/>
                        </a:spcBef>
                        <a:spcAft>
                          <a:spcPts val="600"/>
                        </a:spcAft>
                      </a:pPr>
                      <a:r>
                        <a:rPr lang="es-ES" sz="1000">
                          <a:effectLst/>
                        </a:rPr>
                        <a:t>Alta debido a las dimensiones del espacio para la canastilla en la estructura inferior y a la estructura resistente.</a:t>
                      </a:r>
                      <a:endParaRPr lang="es-EC" sz="1200">
                        <a:effectLst/>
                        <a:latin typeface="Arial"/>
                        <a:ea typeface="Calibri"/>
                        <a:cs typeface="Times New Roman"/>
                      </a:endParaRPr>
                    </a:p>
                  </a:txBody>
                  <a:tcPr marL="68580" marR="68580" marT="0" marB="0" anchor="ctr"/>
                </a:tc>
              </a:tr>
              <a:tr h="959636">
                <a:tc>
                  <a:txBody>
                    <a:bodyPr/>
                    <a:lstStyle/>
                    <a:p>
                      <a:pPr algn="ctr">
                        <a:lnSpc>
                          <a:spcPct val="150000"/>
                        </a:lnSpc>
                        <a:spcBef>
                          <a:spcPts val="600"/>
                        </a:spcBef>
                        <a:spcAft>
                          <a:spcPts val="600"/>
                        </a:spcAft>
                      </a:pPr>
                      <a:r>
                        <a:rPr lang="es-ES" sz="1000">
                          <a:effectLst/>
                        </a:rPr>
                        <a:t>Aspecto</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a:effectLst/>
                        </a:rPr>
                        <a:t>Buen aspecto</a:t>
                      </a:r>
                      <a:endParaRPr lang="es-EC" sz="1200">
                        <a:effectLst/>
                        <a:latin typeface="Arial"/>
                        <a:ea typeface="Calibri"/>
                        <a:cs typeface="Times New Roman"/>
                      </a:endParaRPr>
                    </a:p>
                  </a:txBody>
                  <a:tcPr marL="68580" marR="68580" marT="0" marB="0" anchor="ctr"/>
                </a:tc>
                <a:tc>
                  <a:txBody>
                    <a:bodyPr/>
                    <a:lstStyle/>
                    <a:p>
                      <a:pPr algn="l">
                        <a:lnSpc>
                          <a:spcPct val="150000"/>
                        </a:lnSpc>
                        <a:spcBef>
                          <a:spcPts val="600"/>
                        </a:spcBef>
                        <a:spcAft>
                          <a:spcPts val="600"/>
                        </a:spcAft>
                      </a:pPr>
                      <a:r>
                        <a:rPr lang="es-ES" sz="1000" dirty="0">
                          <a:effectLst/>
                        </a:rPr>
                        <a:t>Buen aspecto debido la forma y a detalles de uso de material, pintura y fabricación de la carcasa con fibra de vidrio.</a:t>
                      </a:r>
                      <a:endParaRPr lang="es-EC" sz="1200" dirty="0">
                        <a:effectLst/>
                        <a:latin typeface="Arial"/>
                        <a:ea typeface="Calibri"/>
                        <a:cs typeface="Times New Roman"/>
                      </a:endParaRPr>
                    </a:p>
                  </a:txBody>
                  <a:tcPr marL="68580" marR="68580" marT="0" marB="0" anchor="ctr"/>
                </a:tc>
              </a:tr>
            </a:tbl>
          </a:graphicData>
        </a:graphic>
      </p:graphicFrame>
      <p:sp>
        <p:nvSpPr>
          <p:cNvPr id="8" name="Rectangle 4"/>
          <p:cNvSpPr>
            <a:spLocks noChangeArrowheads="1"/>
          </p:cNvSpPr>
          <p:nvPr/>
        </p:nvSpPr>
        <p:spPr bwMode="auto">
          <a:xfrm>
            <a:off x="1792288" y="191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1 Rectángulo"/>
          <p:cNvSpPr/>
          <p:nvPr/>
        </p:nvSpPr>
        <p:spPr>
          <a:xfrm>
            <a:off x="3318547" y="189984"/>
            <a:ext cx="2506905" cy="523220"/>
          </a:xfrm>
          <a:prstGeom prst="rect">
            <a:avLst/>
          </a:prstGeom>
        </p:spPr>
        <p:txBody>
          <a:bodyPr wrap="none">
            <a:spAutoFit/>
          </a:bodyPr>
          <a:lstStyle/>
          <a:p>
            <a:pPr marL="0" indent="0" algn="ctr">
              <a:buFont typeface="Arial" charset="0"/>
              <a:buNone/>
              <a:defRPr/>
            </a:pPr>
            <a:r>
              <a:rPr lang="es-ES" sz="2800" b="1" dirty="0">
                <a:latin typeface="+mn-lt"/>
              </a:rPr>
              <a:t>CONCLUSIONES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061"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06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06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06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065"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5118" name="Rectangle 5"/>
          <p:cNvSpPr>
            <a:spLocks noChangeArrowheads="1"/>
          </p:cNvSpPr>
          <p:nvPr/>
        </p:nvSpPr>
        <p:spPr bwMode="auto">
          <a:xfrm>
            <a:off x="2533650" y="1276350"/>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EC"/>
              <a:t/>
            </a:r>
            <a:br>
              <a:rPr lang="es-EC"/>
            </a:br>
            <a:endParaRPr lang="es-EC"/>
          </a:p>
        </p:txBody>
      </p:sp>
      <p:sp>
        <p:nvSpPr>
          <p:cNvPr id="3" name="Rectangle 1"/>
          <p:cNvSpPr>
            <a:spLocks noChangeArrowheads="1"/>
          </p:cNvSpPr>
          <p:nvPr/>
        </p:nvSpPr>
        <p:spPr bwMode="auto">
          <a:xfrm>
            <a:off x="1792288" y="237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1792288" y="191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itchFamily="34" charset="0"/>
                <a:cs typeface="Arial" pitchFamily="34" charset="0"/>
              </a:rPr>
              <a:t/>
            </a:r>
            <a:br>
              <a:rPr kumimoji="0" lang="es-EC" sz="1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257929733"/>
              </p:ext>
            </p:extLst>
          </p:nvPr>
        </p:nvGraphicFramePr>
        <p:xfrm>
          <a:off x="2533650" y="1919288"/>
          <a:ext cx="4290991" cy="2653411"/>
        </p:xfrm>
        <a:graphic>
          <a:graphicData uri="http://schemas.openxmlformats.org/drawingml/2006/table">
            <a:tbl>
              <a:tblPr firstRow="1" firstCol="1" bandRow="1">
                <a:tableStyleId>{5C22544A-7EE6-4342-B048-85BDC9FD1C3A}</a:tableStyleId>
              </a:tblPr>
              <a:tblGrid>
                <a:gridCol w="1236409"/>
                <a:gridCol w="999393"/>
                <a:gridCol w="2055189"/>
              </a:tblGrid>
              <a:tr h="1615689">
                <a:tc>
                  <a:txBody>
                    <a:bodyPr/>
                    <a:lstStyle/>
                    <a:p>
                      <a:pPr algn="ctr">
                        <a:lnSpc>
                          <a:spcPct val="150000"/>
                        </a:lnSpc>
                        <a:spcBef>
                          <a:spcPts val="600"/>
                        </a:spcBef>
                        <a:spcAft>
                          <a:spcPts val="600"/>
                        </a:spcAft>
                      </a:pPr>
                      <a:r>
                        <a:rPr lang="es-ES" sz="1000" dirty="0">
                          <a:effectLst/>
                        </a:rPr>
                        <a:t>Seguridad</a:t>
                      </a:r>
                      <a:endParaRPr lang="es-EC" sz="1200"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a:effectLst/>
                        </a:rPr>
                        <a:t>Que el robot sea seguro</a:t>
                      </a:r>
                      <a:endParaRPr lang="es-EC" sz="1200">
                        <a:effectLst/>
                        <a:latin typeface="Arial"/>
                        <a:ea typeface="Calibri"/>
                        <a:cs typeface="Times New Roman"/>
                      </a:endParaRPr>
                    </a:p>
                  </a:txBody>
                  <a:tcPr marL="68580" marR="68580" marT="0" marB="0" anchor="ctr"/>
                </a:tc>
                <a:tc>
                  <a:txBody>
                    <a:bodyPr/>
                    <a:lstStyle/>
                    <a:p>
                      <a:pPr algn="l">
                        <a:lnSpc>
                          <a:spcPct val="150000"/>
                        </a:lnSpc>
                        <a:spcBef>
                          <a:spcPts val="600"/>
                        </a:spcBef>
                        <a:spcAft>
                          <a:spcPts val="600"/>
                        </a:spcAft>
                      </a:pPr>
                      <a:r>
                        <a:rPr lang="es-ES" sz="1000" dirty="0">
                          <a:effectLst/>
                        </a:rPr>
                        <a:t>Seguro debido al uso de baterías selladas de gel para evitar contaminación y además del uso de sensores ultrasónicos para detección de objetos en las cercanías del robot.</a:t>
                      </a:r>
                      <a:endParaRPr lang="es-EC" sz="1200" dirty="0">
                        <a:effectLst/>
                        <a:latin typeface="Arial"/>
                        <a:ea typeface="Calibri"/>
                        <a:cs typeface="Times New Roman"/>
                      </a:endParaRPr>
                    </a:p>
                  </a:txBody>
                  <a:tcPr marL="68580" marR="68580" marT="0" marB="0" anchor="ctr"/>
                </a:tc>
              </a:tr>
              <a:tr h="518861">
                <a:tc>
                  <a:txBody>
                    <a:bodyPr/>
                    <a:lstStyle/>
                    <a:p>
                      <a:pPr algn="ctr">
                        <a:lnSpc>
                          <a:spcPct val="150000"/>
                        </a:lnSpc>
                        <a:spcBef>
                          <a:spcPts val="600"/>
                        </a:spcBef>
                        <a:spcAft>
                          <a:spcPts val="600"/>
                        </a:spcAft>
                      </a:pPr>
                      <a:r>
                        <a:rPr lang="es-ES" sz="1000">
                          <a:effectLst/>
                        </a:rPr>
                        <a:t>Emisión de ruido al ambiente</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a:effectLst/>
                        </a:rPr>
                        <a:t>Silencioso</a:t>
                      </a:r>
                      <a:endParaRPr lang="es-EC" sz="1200">
                        <a:effectLst/>
                        <a:latin typeface="Arial"/>
                        <a:ea typeface="Calibri"/>
                        <a:cs typeface="Times New Roman"/>
                      </a:endParaRPr>
                    </a:p>
                  </a:txBody>
                  <a:tcPr marL="68580" marR="68580" marT="0" marB="0" anchor="ctr"/>
                </a:tc>
                <a:tc>
                  <a:txBody>
                    <a:bodyPr/>
                    <a:lstStyle/>
                    <a:p>
                      <a:pPr algn="l">
                        <a:lnSpc>
                          <a:spcPct val="150000"/>
                        </a:lnSpc>
                        <a:spcBef>
                          <a:spcPts val="600"/>
                        </a:spcBef>
                        <a:spcAft>
                          <a:spcPts val="600"/>
                        </a:spcAft>
                      </a:pPr>
                      <a:r>
                        <a:rPr lang="es-ES" sz="1000">
                          <a:effectLst/>
                        </a:rPr>
                        <a:t>El robot es silencioso debido al uso de motores DC.</a:t>
                      </a:r>
                      <a:endParaRPr lang="es-EC" sz="1200">
                        <a:effectLst/>
                        <a:latin typeface="Arial"/>
                        <a:ea typeface="Calibri"/>
                        <a:cs typeface="Times New Roman"/>
                      </a:endParaRPr>
                    </a:p>
                  </a:txBody>
                  <a:tcPr marL="68580" marR="68580" marT="0" marB="0" anchor="ctr"/>
                </a:tc>
              </a:tr>
              <a:tr h="518861">
                <a:tc>
                  <a:txBody>
                    <a:bodyPr/>
                    <a:lstStyle/>
                    <a:p>
                      <a:pPr algn="ctr">
                        <a:lnSpc>
                          <a:spcPct val="150000"/>
                        </a:lnSpc>
                        <a:spcBef>
                          <a:spcPts val="600"/>
                        </a:spcBef>
                        <a:spcAft>
                          <a:spcPts val="600"/>
                        </a:spcAft>
                      </a:pPr>
                      <a:r>
                        <a:rPr lang="es-ES" sz="1000">
                          <a:effectLst/>
                        </a:rPr>
                        <a:t>Usabilidad</a:t>
                      </a:r>
                      <a:endParaRPr lang="es-EC" sz="120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600"/>
                        </a:spcAft>
                      </a:pPr>
                      <a:r>
                        <a:rPr lang="es-ES" sz="1000">
                          <a:effectLst/>
                        </a:rPr>
                        <a:t>Fácil de usar</a:t>
                      </a:r>
                      <a:endParaRPr lang="es-EC" sz="1200">
                        <a:effectLst/>
                        <a:latin typeface="Arial"/>
                        <a:ea typeface="Calibri"/>
                        <a:cs typeface="Times New Roman"/>
                      </a:endParaRPr>
                    </a:p>
                  </a:txBody>
                  <a:tcPr marL="68580" marR="68580" marT="0" marB="0" anchor="ctr"/>
                </a:tc>
                <a:tc>
                  <a:txBody>
                    <a:bodyPr/>
                    <a:lstStyle/>
                    <a:p>
                      <a:pPr algn="l">
                        <a:lnSpc>
                          <a:spcPct val="150000"/>
                        </a:lnSpc>
                        <a:spcBef>
                          <a:spcPts val="600"/>
                        </a:spcBef>
                        <a:spcAft>
                          <a:spcPts val="600"/>
                        </a:spcAft>
                      </a:pPr>
                      <a:r>
                        <a:rPr lang="es-ES" sz="1000" dirty="0">
                          <a:effectLst/>
                        </a:rPr>
                        <a:t>Uso de comandos de voz como interfaz entre el robot y el usuario</a:t>
                      </a:r>
                      <a:endParaRPr lang="es-EC" sz="1200" dirty="0">
                        <a:effectLst/>
                        <a:latin typeface="Arial"/>
                        <a:ea typeface="Calibri"/>
                        <a:cs typeface="Times New Roman"/>
                      </a:endParaRPr>
                    </a:p>
                  </a:txBody>
                  <a:tcPr marL="68580" marR="68580" marT="0" marB="0" anchor="ctr"/>
                </a:tc>
              </a:tr>
            </a:tbl>
          </a:graphicData>
        </a:graphic>
      </p:graphicFrame>
      <p:sp>
        <p:nvSpPr>
          <p:cNvPr id="6" name="5 Rectángulo"/>
          <p:cNvSpPr/>
          <p:nvPr/>
        </p:nvSpPr>
        <p:spPr>
          <a:xfrm>
            <a:off x="1181100" y="968454"/>
            <a:ext cx="6781800" cy="646331"/>
          </a:xfrm>
          <a:prstGeom prst="rect">
            <a:avLst/>
          </a:prstGeom>
        </p:spPr>
        <p:txBody>
          <a:bodyPr wrap="square">
            <a:spAutoFit/>
          </a:bodyPr>
          <a:lstStyle/>
          <a:p>
            <a:pPr algn="just">
              <a:defRPr/>
            </a:pPr>
            <a:r>
              <a:rPr lang="es-ES" dirty="0"/>
              <a:t>El robot pudo satisfacer los requerimientos establecidos, los cuales se detallan cómo se cumplieron en la siguiente tabla.</a:t>
            </a:r>
            <a:endParaRPr lang="es-EC" dirty="0"/>
          </a:p>
        </p:txBody>
      </p:sp>
      <p:sp>
        <p:nvSpPr>
          <p:cNvPr id="15" name="14 Rectángulo"/>
          <p:cNvSpPr/>
          <p:nvPr/>
        </p:nvSpPr>
        <p:spPr>
          <a:xfrm>
            <a:off x="3318547" y="189984"/>
            <a:ext cx="2506905" cy="523220"/>
          </a:xfrm>
          <a:prstGeom prst="rect">
            <a:avLst/>
          </a:prstGeom>
        </p:spPr>
        <p:txBody>
          <a:bodyPr wrap="none">
            <a:spAutoFit/>
          </a:bodyPr>
          <a:lstStyle/>
          <a:p>
            <a:pPr marL="0" indent="0" algn="ctr">
              <a:buFont typeface="Arial" charset="0"/>
              <a:buNone/>
              <a:defRPr/>
            </a:pPr>
            <a:r>
              <a:rPr lang="es-ES" sz="2800" b="1" dirty="0">
                <a:latin typeface="+mn-lt"/>
              </a:rPr>
              <a:t>CONCLUSIONES</a:t>
            </a:r>
          </a:p>
        </p:txBody>
      </p:sp>
    </p:spTree>
    <p:extLst>
      <p:ext uri="{BB962C8B-B14F-4D97-AF65-F5344CB8AC3E}">
        <p14:creationId xmlns:p14="http://schemas.microsoft.com/office/powerpoint/2010/main" val="12229925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158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1371600"/>
            <a:ext cx="8229600" cy="3886200"/>
          </a:xfrm>
        </p:spPr>
        <p:txBody>
          <a:bodyPr/>
          <a:lstStyle/>
          <a:p>
            <a:pPr>
              <a:defRPr/>
            </a:pPr>
            <a:r>
              <a:rPr lang="es-ES" sz="2000" dirty="0"/>
              <a:t>Como primer diseño los resultados obtenidos son excelentes por parámetros de funcionalidad, seguridad y confiabilidad.</a:t>
            </a:r>
            <a:endParaRPr lang="es-EC" sz="2000" dirty="0"/>
          </a:p>
          <a:p>
            <a:pPr marL="0" indent="0">
              <a:buFont typeface="Arial" charset="0"/>
              <a:buNone/>
              <a:defRPr/>
            </a:pPr>
            <a:endParaRPr lang="es-EC" sz="2000" dirty="0"/>
          </a:p>
          <a:p>
            <a:pPr>
              <a:defRPr/>
            </a:pPr>
            <a:r>
              <a:rPr lang="es-ES" sz="2000" dirty="0"/>
              <a:t>El RAD4-23 como fue bautizado el robot asistente, cumplió con todas las metas propuestas para los fines de este proyecto de manera que se concluye que este proyecto tuvo el éxito esperado.</a:t>
            </a:r>
            <a:endParaRPr lang="es-EC" sz="2000" dirty="0"/>
          </a:p>
          <a:p>
            <a:pPr marL="0" indent="0">
              <a:buFont typeface="Arial" charset="0"/>
              <a:buNone/>
              <a:defRPr/>
            </a:pPr>
            <a:endParaRPr lang="es-EC" sz="2000" dirty="0"/>
          </a:p>
        </p:txBody>
      </p:sp>
      <p:sp>
        <p:nvSpPr>
          <p:cNvPr id="46084"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6085"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6086"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6087"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608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6089"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0" name="9 Rectángulo"/>
          <p:cNvSpPr/>
          <p:nvPr/>
        </p:nvSpPr>
        <p:spPr>
          <a:xfrm>
            <a:off x="3280447" y="304800"/>
            <a:ext cx="2506905" cy="523220"/>
          </a:xfrm>
          <a:prstGeom prst="rect">
            <a:avLst/>
          </a:prstGeom>
        </p:spPr>
        <p:txBody>
          <a:bodyPr wrap="none">
            <a:spAutoFit/>
          </a:bodyPr>
          <a:lstStyle/>
          <a:p>
            <a:pPr marL="0" indent="0" algn="ctr">
              <a:buFont typeface="Arial" charset="0"/>
              <a:buNone/>
              <a:defRPr/>
            </a:pPr>
            <a:r>
              <a:rPr lang="es-ES" sz="2800" b="1" dirty="0">
                <a:latin typeface="+mn-lt"/>
              </a:rPr>
              <a:t>CONCLUSIONES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p:cNvSpPr>
          <p:nvPr>
            <p:ph type="body" idx="1"/>
          </p:nvPr>
        </p:nvSpPr>
        <p:spPr>
          <a:xfrm>
            <a:off x="457200" y="533400"/>
            <a:ext cx="8229600" cy="5127625"/>
          </a:xfrm>
        </p:spPr>
        <p:txBody>
          <a:bodyPr/>
          <a:lstStyle/>
          <a:p>
            <a:pPr marL="0" indent="0" algn="ctr">
              <a:buFont typeface="Arial" charset="0"/>
              <a:buNone/>
              <a:defRPr/>
            </a:pPr>
            <a:r>
              <a:rPr lang="es-ES" b="1" dirty="0" smtClean="0"/>
              <a:t>RECOMENDACIONES</a:t>
            </a:r>
          </a:p>
          <a:p>
            <a:pPr marL="0" indent="0" algn="just">
              <a:buFont typeface="Arial" charset="0"/>
              <a:buNone/>
              <a:defRPr/>
            </a:pPr>
            <a:endParaRPr lang="es-ES" sz="2000" dirty="0"/>
          </a:p>
          <a:p>
            <a:pPr>
              <a:defRPr/>
            </a:pPr>
            <a:r>
              <a:rPr lang="es-ES" sz="2000" dirty="0"/>
              <a:t>Para el mejoramiento del prototipo considerar la optimización de las especificaciones técnicas en base a la aplicación de partes, piezas, elementos y subsistemas que faciliten el cumplimiento apropiado de sus parámetros.</a:t>
            </a:r>
            <a:endParaRPr lang="es-EC" sz="2000" dirty="0"/>
          </a:p>
          <a:p>
            <a:pPr marL="0" indent="0">
              <a:buFont typeface="Arial" charset="0"/>
              <a:buNone/>
              <a:defRPr/>
            </a:pPr>
            <a:endParaRPr lang="es-EC" sz="1000" dirty="0"/>
          </a:p>
          <a:p>
            <a:pPr>
              <a:defRPr/>
            </a:pPr>
            <a:r>
              <a:rPr lang="es-ES" sz="2000" dirty="0"/>
              <a:t>Realizar el análisis apropiado de los errores cometidos durante el transcurso de este proyecto para lograr un producto de mejor calidad y satisfacción del usuario.</a:t>
            </a:r>
            <a:endParaRPr lang="es-EC" sz="2000" dirty="0"/>
          </a:p>
          <a:p>
            <a:pPr marL="0" indent="0">
              <a:buFont typeface="Arial" charset="0"/>
              <a:buNone/>
              <a:defRPr/>
            </a:pPr>
            <a:endParaRPr lang="es-EC" sz="1000" dirty="0"/>
          </a:p>
          <a:p>
            <a:pPr>
              <a:defRPr/>
            </a:pPr>
            <a:r>
              <a:rPr lang="es-ES" sz="2000" dirty="0"/>
              <a:t>Considerar el uso de piezas, sensores y materiales que abaraten el costo total del robot siempre que se mantenga el objetivo de cumplir con los requerimientos del usuario.</a:t>
            </a:r>
            <a:endParaRPr lang="es-EC" sz="2000" dirty="0"/>
          </a:p>
          <a:p>
            <a:pPr marL="0" indent="0">
              <a:buFont typeface="Arial" charset="0"/>
              <a:buNone/>
              <a:defRPr/>
            </a:pPr>
            <a:endParaRPr lang="es-EC" sz="1000" dirty="0"/>
          </a:p>
          <a:p>
            <a:pPr>
              <a:defRPr/>
            </a:pPr>
            <a:r>
              <a:rPr lang="es-ES" sz="2000" dirty="0"/>
              <a:t>Promover este tipo de proyectos en los futuros egresados para aportar en mejor proporción el desarrollo socioeconómico del país.</a:t>
            </a:r>
            <a:endParaRPr lang="es-EC" sz="2000" dirty="0"/>
          </a:p>
          <a:p>
            <a:pPr marL="0" indent="0" algn="just">
              <a:buFont typeface="Arial" charset="0"/>
              <a:buNone/>
              <a:defRPr/>
            </a:pPr>
            <a:endParaRPr lang="es-ES" sz="2000" dirty="0" smtClean="0"/>
          </a:p>
        </p:txBody>
      </p:sp>
      <p:sp>
        <p:nvSpPr>
          <p:cNvPr id="47108"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7109" name="Rectangle 4"/>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7110"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7111"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7112"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47113" name="Rectangle 2"/>
          <p:cNvSpPr>
            <a:spLocks noChangeArrowheads="1"/>
          </p:cNvSpPr>
          <p:nvPr/>
        </p:nvSpPr>
        <p:spPr bwMode="auto">
          <a:xfrm>
            <a:off x="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p:cNvSpPr>
          <p:nvPr>
            <p:ph type="body" idx="1"/>
          </p:nvPr>
        </p:nvSpPr>
        <p:spPr>
          <a:xfrm>
            <a:off x="457200" y="381000"/>
            <a:ext cx="8229600" cy="914399"/>
          </a:xfrm>
        </p:spPr>
        <p:txBody>
          <a:bodyPr/>
          <a:lstStyle/>
          <a:p>
            <a:pPr algn="ctr" eaLnBrk="1" hangingPunct="1">
              <a:lnSpc>
                <a:spcPct val="90000"/>
              </a:lnSpc>
              <a:buFont typeface="Arial" charset="0"/>
              <a:buNone/>
            </a:pPr>
            <a:r>
              <a:rPr lang="es-ES" b="1" dirty="0" smtClean="0"/>
              <a:t>MÉTODO DE DESPLIEGUE DE LA              FUNCIÓN DE CALIDAD (QFD)</a:t>
            </a:r>
          </a:p>
          <a:p>
            <a:pPr algn="just" eaLnBrk="1" hangingPunct="1">
              <a:lnSpc>
                <a:spcPct val="90000"/>
              </a:lnSpc>
              <a:buFont typeface="Arial" charset="0"/>
              <a:buNone/>
            </a:pPr>
            <a:endParaRPr lang="es-ES" sz="2000" dirty="0" smtClean="0"/>
          </a:p>
        </p:txBody>
      </p:sp>
      <p:graphicFrame>
        <p:nvGraphicFramePr>
          <p:cNvPr id="2" name="1 Tabla"/>
          <p:cNvGraphicFramePr>
            <a:graphicFrameLocks noGrp="1"/>
          </p:cNvGraphicFramePr>
          <p:nvPr>
            <p:extLst>
              <p:ext uri="{D42A27DB-BD31-4B8C-83A1-F6EECF244321}">
                <p14:modId xmlns:p14="http://schemas.microsoft.com/office/powerpoint/2010/main" val="2152020746"/>
              </p:ext>
            </p:extLst>
          </p:nvPr>
        </p:nvGraphicFramePr>
        <p:xfrm>
          <a:off x="1143000" y="1524000"/>
          <a:ext cx="3429000" cy="3709716"/>
        </p:xfrm>
        <a:graphic>
          <a:graphicData uri="http://schemas.openxmlformats.org/drawingml/2006/table">
            <a:tbl>
              <a:tblPr firstRow="1" firstCol="1" bandRow="1">
                <a:tableStyleId>{5C22544A-7EE6-4342-B048-85BDC9FD1C3A}</a:tableStyleId>
              </a:tblPr>
              <a:tblGrid>
                <a:gridCol w="304800"/>
                <a:gridCol w="3124200"/>
              </a:tblGrid>
              <a:tr h="505052">
                <a:tc>
                  <a:txBody>
                    <a:bodyPr/>
                    <a:lstStyle/>
                    <a:p>
                      <a:pPr algn="ctr">
                        <a:lnSpc>
                          <a:spcPct val="150000"/>
                        </a:lnSpc>
                        <a:spcBef>
                          <a:spcPts val="600"/>
                        </a:spcBef>
                        <a:spcAft>
                          <a:spcPts val="0"/>
                        </a:spcAft>
                      </a:pPr>
                      <a:r>
                        <a:rPr lang="es-ES" sz="1200" dirty="0">
                          <a:effectLst/>
                        </a:rPr>
                        <a:t>N°</a:t>
                      </a:r>
                      <a:endParaRPr lang="es-EC" sz="1200" dirty="0">
                        <a:effectLst/>
                        <a:latin typeface="Arial"/>
                        <a:ea typeface="Calibri"/>
                        <a:cs typeface="Times New Roman"/>
                      </a:endParaRPr>
                    </a:p>
                  </a:txBody>
                  <a:tcPr marL="44455" marR="44455" marT="0" marB="0" anchor="ctr"/>
                </a:tc>
                <a:tc>
                  <a:txBody>
                    <a:bodyPr/>
                    <a:lstStyle/>
                    <a:p>
                      <a:pPr algn="ctr">
                        <a:lnSpc>
                          <a:spcPct val="150000"/>
                        </a:lnSpc>
                        <a:spcBef>
                          <a:spcPts val="600"/>
                        </a:spcBef>
                        <a:spcAft>
                          <a:spcPts val="0"/>
                        </a:spcAft>
                      </a:pPr>
                      <a:r>
                        <a:rPr lang="es-ES" sz="1200" dirty="0">
                          <a:effectLst/>
                        </a:rPr>
                        <a:t>Requerimientos del cliente</a:t>
                      </a:r>
                      <a:endParaRPr lang="es-EC" sz="1200" dirty="0">
                        <a:effectLst/>
                        <a:latin typeface="Arial"/>
                        <a:ea typeface="Calibri"/>
                        <a:cs typeface="Times New Roman"/>
                      </a:endParaRPr>
                    </a:p>
                  </a:txBody>
                  <a:tcPr marL="44455" marR="44455" marT="0" marB="0" anchor="ctr"/>
                </a:tc>
              </a:tr>
              <a:tr h="505052">
                <a:tc>
                  <a:txBody>
                    <a:bodyPr/>
                    <a:lstStyle/>
                    <a:p>
                      <a:pPr algn="ctr">
                        <a:lnSpc>
                          <a:spcPct val="150000"/>
                        </a:lnSpc>
                        <a:spcBef>
                          <a:spcPts val="600"/>
                        </a:spcBef>
                        <a:spcAft>
                          <a:spcPts val="0"/>
                        </a:spcAft>
                      </a:pPr>
                      <a:r>
                        <a:rPr lang="es-ES" sz="1200">
                          <a:effectLst/>
                        </a:rPr>
                        <a:t>1.</a:t>
                      </a:r>
                      <a:endParaRPr lang="es-EC" sz="1200">
                        <a:effectLst/>
                        <a:latin typeface="Arial"/>
                        <a:ea typeface="Calibri"/>
                        <a:cs typeface="Times New Roman"/>
                      </a:endParaRPr>
                    </a:p>
                  </a:txBody>
                  <a:tcPr marL="44455" marR="44455" marT="0" marB="0" anchor="ctr"/>
                </a:tc>
                <a:tc>
                  <a:txBody>
                    <a:bodyPr/>
                    <a:lstStyle/>
                    <a:p>
                      <a:pPr algn="l">
                        <a:lnSpc>
                          <a:spcPct val="150000"/>
                        </a:lnSpc>
                        <a:spcBef>
                          <a:spcPts val="600"/>
                        </a:spcBef>
                        <a:spcAft>
                          <a:spcPts val="0"/>
                        </a:spcAft>
                      </a:pPr>
                      <a:r>
                        <a:rPr lang="es-ES" sz="1200" dirty="0">
                          <a:effectLst/>
                        </a:rPr>
                        <a:t>Comodidad para colocar y sacar los productos</a:t>
                      </a:r>
                      <a:endParaRPr lang="es-EC" sz="1200" dirty="0">
                        <a:effectLst/>
                        <a:latin typeface="Arial"/>
                        <a:ea typeface="Calibri"/>
                        <a:cs typeface="Times New Roman"/>
                      </a:endParaRPr>
                    </a:p>
                  </a:txBody>
                  <a:tcPr marL="44455" marR="44455" marT="0" marB="0" anchor="ctr"/>
                </a:tc>
              </a:tr>
              <a:tr h="252526">
                <a:tc>
                  <a:txBody>
                    <a:bodyPr/>
                    <a:lstStyle/>
                    <a:p>
                      <a:pPr algn="ctr">
                        <a:lnSpc>
                          <a:spcPct val="150000"/>
                        </a:lnSpc>
                        <a:spcBef>
                          <a:spcPts val="600"/>
                        </a:spcBef>
                        <a:spcAft>
                          <a:spcPts val="0"/>
                        </a:spcAft>
                      </a:pPr>
                      <a:r>
                        <a:rPr lang="es-ES" sz="1200">
                          <a:effectLst/>
                        </a:rPr>
                        <a:t>2.</a:t>
                      </a:r>
                      <a:endParaRPr lang="es-EC" sz="1200">
                        <a:effectLst/>
                        <a:latin typeface="Arial"/>
                        <a:ea typeface="Calibri"/>
                        <a:cs typeface="Times New Roman"/>
                      </a:endParaRPr>
                    </a:p>
                  </a:txBody>
                  <a:tcPr marL="44455" marR="44455" marT="0" marB="0" anchor="ctr"/>
                </a:tc>
                <a:tc>
                  <a:txBody>
                    <a:bodyPr/>
                    <a:lstStyle/>
                    <a:p>
                      <a:pPr algn="l">
                        <a:lnSpc>
                          <a:spcPct val="150000"/>
                        </a:lnSpc>
                        <a:spcBef>
                          <a:spcPts val="600"/>
                        </a:spcBef>
                        <a:spcAft>
                          <a:spcPts val="0"/>
                        </a:spcAft>
                      </a:pPr>
                      <a:r>
                        <a:rPr lang="es-ES" sz="1200">
                          <a:effectLst/>
                        </a:rPr>
                        <a:t>Rápido</a:t>
                      </a:r>
                      <a:endParaRPr lang="es-EC" sz="1200">
                        <a:effectLst/>
                        <a:latin typeface="Arial"/>
                        <a:ea typeface="Calibri"/>
                        <a:cs typeface="Times New Roman"/>
                      </a:endParaRPr>
                    </a:p>
                  </a:txBody>
                  <a:tcPr marL="44455" marR="44455" marT="0" marB="0" anchor="ctr"/>
                </a:tc>
              </a:tr>
              <a:tr h="252526">
                <a:tc>
                  <a:txBody>
                    <a:bodyPr/>
                    <a:lstStyle/>
                    <a:p>
                      <a:pPr algn="ctr">
                        <a:lnSpc>
                          <a:spcPct val="150000"/>
                        </a:lnSpc>
                        <a:spcBef>
                          <a:spcPts val="600"/>
                        </a:spcBef>
                        <a:spcAft>
                          <a:spcPts val="0"/>
                        </a:spcAft>
                      </a:pPr>
                      <a:r>
                        <a:rPr lang="es-ES" sz="1200">
                          <a:effectLst/>
                        </a:rPr>
                        <a:t>3.</a:t>
                      </a:r>
                      <a:endParaRPr lang="es-EC" sz="1200">
                        <a:effectLst/>
                        <a:latin typeface="Arial"/>
                        <a:ea typeface="Calibri"/>
                        <a:cs typeface="Times New Roman"/>
                      </a:endParaRPr>
                    </a:p>
                  </a:txBody>
                  <a:tcPr marL="44455" marR="44455" marT="0" marB="0" anchor="ctr"/>
                </a:tc>
                <a:tc>
                  <a:txBody>
                    <a:bodyPr/>
                    <a:lstStyle/>
                    <a:p>
                      <a:pPr algn="l">
                        <a:lnSpc>
                          <a:spcPct val="150000"/>
                        </a:lnSpc>
                        <a:spcBef>
                          <a:spcPts val="600"/>
                        </a:spcBef>
                        <a:spcAft>
                          <a:spcPts val="0"/>
                        </a:spcAft>
                      </a:pPr>
                      <a:r>
                        <a:rPr lang="es-ES" sz="1200">
                          <a:effectLst/>
                        </a:rPr>
                        <a:t>Alta capacidad de productos</a:t>
                      </a:r>
                      <a:endParaRPr lang="es-EC" sz="1200">
                        <a:effectLst/>
                        <a:latin typeface="Arial"/>
                        <a:ea typeface="Calibri"/>
                        <a:cs typeface="Times New Roman"/>
                      </a:endParaRPr>
                    </a:p>
                  </a:txBody>
                  <a:tcPr marL="44455" marR="44455" marT="0" marB="0" anchor="ctr"/>
                </a:tc>
              </a:tr>
              <a:tr h="252526">
                <a:tc>
                  <a:txBody>
                    <a:bodyPr/>
                    <a:lstStyle/>
                    <a:p>
                      <a:pPr algn="ctr">
                        <a:lnSpc>
                          <a:spcPct val="150000"/>
                        </a:lnSpc>
                        <a:spcBef>
                          <a:spcPts val="600"/>
                        </a:spcBef>
                        <a:spcAft>
                          <a:spcPts val="0"/>
                        </a:spcAft>
                      </a:pPr>
                      <a:r>
                        <a:rPr lang="es-ES" sz="1200">
                          <a:effectLst/>
                        </a:rPr>
                        <a:t>4.</a:t>
                      </a:r>
                      <a:endParaRPr lang="es-EC" sz="1200">
                        <a:effectLst/>
                        <a:latin typeface="Arial"/>
                        <a:ea typeface="Calibri"/>
                        <a:cs typeface="Times New Roman"/>
                      </a:endParaRPr>
                    </a:p>
                  </a:txBody>
                  <a:tcPr marL="44455" marR="44455" marT="0" marB="0" anchor="ctr"/>
                </a:tc>
                <a:tc>
                  <a:txBody>
                    <a:bodyPr/>
                    <a:lstStyle/>
                    <a:p>
                      <a:pPr algn="l">
                        <a:lnSpc>
                          <a:spcPct val="150000"/>
                        </a:lnSpc>
                        <a:spcBef>
                          <a:spcPts val="600"/>
                        </a:spcBef>
                        <a:spcAft>
                          <a:spcPts val="0"/>
                        </a:spcAft>
                      </a:pPr>
                      <a:r>
                        <a:rPr lang="es-ES" sz="1200">
                          <a:effectLst/>
                        </a:rPr>
                        <a:t>Buena autonomía</a:t>
                      </a:r>
                      <a:endParaRPr lang="es-EC" sz="1200">
                        <a:effectLst/>
                        <a:latin typeface="Arial"/>
                        <a:ea typeface="Calibri"/>
                        <a:cs typeface="Times New Roman"/>
                      </a:endParaRPr>
                    </a:p>
                  </a:txBody>
                  <a:tcPr marL="44455" marR="44455" marT="0" marB="0" anchor="ctr"/>
                </a:tc>
              </a:tr>
              <a:tr h="252526">
                <a:tc>
                  <a:txBody>
                    <a:bodyPr/>
                    <a:lstStyle/>
                    <a:p>
                      <a:pPr algn="ctr">
                        <a:lnSpc>
                          <a:spcPct val="150000"/>
                        </a:lnSpc>
                        <a:spcBef>
                          <a:spcPts val="600"/>
                        </a:spcBef>
                        <a:spcAft>
                          <a:spcPts val="0"/>
                        </a:spcAft>
                      </a:pPr>
                      <a:r>
                        <a:rPr lang="es-ES" sz="1200">
                          <a:effectLst/>
                        </a:rPr>
                        <a:t>5.</a:t>
                      </a:r>
                      <a:endParaRPr lang="es-EC" sz="1200">
                        <a:effectLst/>
                        <a:latin typeface="Arial"/>
                        <a:ea typeface="Calibri"/>
                        <a:cs typeface="Times New Roman"/>
                      </a:endParaRPr>
                    </a:p>
                  </a:txBody>
                  <a:tcPr marL="44455" marR="44455" marT="0" marB="0" anchor="ctr"/>
                </a:tc>
                <a:tc>
                  <a:txBody>
                    <a:bodyPr/>
                    <a:lstStyle/>
                    <a:p>
                      <a:pPr algn="l">
                        <a:lnSpc>
                          <a:spcPct val="150000"/>
                        </a:lnSpc>
                        <a:spcBef>
                          <a:spcPts val="600"/>
                        </a:spcBef>
                        <a:spcAft>
                          <a:spcPts val="0"/>
                        </a:spcAft>
                      </a:pPr>
                      <a:r>
                        <a:rPr lang="es-ES" sz="1200">
                          <a:effectLst/>
                        </a:rPr>
                        <a:t>Buen aspecto</a:t>
                      </a:r>
                      <a:endParaRPr lang="es-EC" sz="1200">
                        <a:effectLst/>
                        <a:latin typeface="Arial"/>
                        <a:ea typeface="Calibri"/>
                        <a:cs typeface="Times New Roman"/>
                      </a:endParaRPr>
                    </a:p>
                  </a:txBody>
                  <a:tcPr marL="44455" marR="44455" marT="0" marB="0" anchor="ctr"/>
                </a:tc>
              </a:tr>
              <a:tr h="252526">
                <a:tc>
                  <a:txBody>
                    <a:bodyPr/>
                    <a:lstStyle/>
                    <a:p>
                      <a:pPr algn="ctr">
                        <a:lnSpc>
                          <a:spcPct val="150000"/>
                        </a:lnSpc>
                        <a:spcBef>
                          <a:spcPts val="600"/>
                        </a:spcBef>
                        <a:spcAft>
                          <a:spcPts val="0"/>
                        </a:spcAft>
                      </a:pPr>
                      <a:r>
                        <a:rPr lang="es-ES" sz="1200">
                          <a:effectLst/>
                        </a:rPr>
                        <a:t>6.</a:t>
                      </a:r>
                      <a:endParaRPr lang="es-EC" sz="1200">
                        <a:effectLst/>
                        <a:latin typeface="Arial"/>
                        <a:ea typeface="Calibri"/>
                        <a:cs typeface="Times New Roman"/>
                      </a:endParaRPr>
                    </a:p>
                  </a:txBody>
                  <a:tcPr marL="44455" marR="44455" marT="0" marB="0" anchor="ctr"/>
                </a:tc>
                <a:tc>
                  <a:txBody>
                    <a:bodyPr/>
                    <a:lstStyle/>
                    <a:p>
                      <a:pPr algn="l">
                        <a:lnSpc>
                          <a:spcPct val="150000"/>
                        </a:lnSpc>
                        <a:spcBef>
                          <a:spcPts val="600"/>
                        </a:spcBef>
                        <a:spcAft>
                          <a:spcPts val="0"/>
                        </a:spcAft>
                      </a:pPr>
                      <a:r>
                        <a:rPr lang="es-ES" sz="1200">
                          <a:effectLst/>
                        </a:rPr>
                        <a:t>Seguro</a:t>
                      </a:r>
                      <a:endParaRPr lang="es-EC" sz="1200">
                        <a:effectLst/>
                        <a:latin typeface="Arial"/>
                        <a:ea typeface="Calibri"/>
                        <a:cs typeface="Times New Roman"/>
                      </a:endParaRPr>
                    </a:p>
                  </a:txBody>
                  <a:tcPr marL="44455" marR="44455" marT="0" marB="0" anchor="ctr"/>
                </a:tc>
              </a:tr>
              <a:tr h="252526">
                <a:tc>
                  <a:txBody>
                    <a:bodyPr/>
                    <a:lstStyle/>
                    <a:p>
                      <a:pPr algn="ctr">
                        <a:lnSpc>
                          <a:spcPct val="150000"/>
                        </a:lnSpc>
                        <a:spcBef>
                          <a:spcPts val="600"/>
                        </a:spcBef>
                        <a:spcAft>
                          <a:spcPts val="0"/>
                        </a:spcAft>
                      </a:pPr>
                      <a:r>
                        <a:rPr lang="es-ES" sz="1200">
                          <a:effectLst/>
                        </a:rPr>
                        <a:t>7.</a:t>
                      </a:r>
                      <a:endParaRPr lang="es-EC" sz="1200">
                        <a:effectLst/>
                        <a:latin typeface="Arial"/>
                        <a:ea typeface="Calibri"/>
                        <a:cs typeface="Times New Roman"/>
                      </a:endParaRPr>
                    </a:p>
                  </a:txBody>
                  <a:tcPr marL="44455" marR="44455" marT="0" marB="0" anchor="ctr"/>
                </a:tc>
                <a:tc>
                  <a:txBody>
                    <a:bodyPr/>
                    <a:lstStyle/>
                    <a:p>
                      <a:pPr algn="l">
                        <a:lnSpc>
                          <a:spcPct val="150000"/>
                        </a:lnSpc>
                        <a:spcBef>
                          <a:spcPts val="600"/>
                        </a:spcBef>
                        <a:spcAft>
                          <a:spcPts val="0"/>
                        </a:spcAft>
                      </a:pPr>
                      <a:r>
                        <a:rPr lang="es-ES" sz="1200">
                          <a:effectLst/>
                        </a:rPr>
                        <a:t>Capacidad de subir rampas</a:t>
                      </a:r>
                      <a:endParaRPr lang="es-EC" sz="1200">
                        <a:effectLst/>
                        <a:latin typeface="Arial"/>
                        <a:ea typeface="Calibri"/>
                        <a:cs typeface="Times New Roman"/>
                      </a:endParaRPr>
                    </a:p>
                  </a:txBody>
                  <a:tcPr marL="44455" marR="44455" marT="0" marB="0" anchor="ctr"/>
                </a:tc>
              </a:tr>
              <a:tr h="252526">
                <a:tc>
                  <a:txBody>
                    <a:bodyPr/>
                    <a:lstStyle/>
                    <a:p>
                      <a:pPr algn="ctr">
                        <a:lnSpc>
                          <a:spcPct val="150000"/>
                        </a:lnSpc>
                        <a:spcBef>
                          <a:spcPts val="600"/>
                        </a:spcBef>
                        <a:spcAft>
                          <a:spcPts val="0"/>
                        </a:spcAft>
                      </a:pPr>
                      <a:r>
                        <a:rPr lang="es-ES" sz="1200">
                          <a:effectLst/>
                        </a:rPr>
                        <a:t>8.</a:t>
                      </a:r>
                      <a:endParaRPr lang="es-EC" sz="1200">
                        <a:effectLst/>
                        <a:latin typeface="Arial"/>
                        <a:ea typeface="Calibri"/>
                        <a:cs typeface="Times New Roman"/>
                      </a:endParaRPr>
                    </a:p>
                  </a:txBody>
                  <a:tcPr marL="44455" marR="44455" marT="0" marB="0" anchor="ctr"/>
                </a:tc>
                <a:tc>
                  <a:txBody>
                    <a:bodyPr/>
                    <a:lstStyle/>
                    <a:p>
                      <a:pPr algn="l">
                        <a:lnSpc>
                          <a:spcPct val="150000"/>
                        </a:lnSpc>
                        <a:spcBef>
                          <a:spcPts val="600"/>
                        </a:spcBef>
                        <a:spcAft>
                          <a:spcPts val="0"/>
                        </a:spcAft>
                      </a:pPr>
                      <a:r>
                        <a:rPr lang="es-ES" sz="1200">
                          <a:effectLst/>
                        </a:rPr>
                        <a:t>Bajo costo</a:t>
                      </a:r>
                      <a:endParaRPr lang="es-EC" sz="1200">
                        <a:effectLst/>
                        <a:latin typeface="Arial"/>
                        <a:ea typeface="Calibri"/>
                        <a:cs typeface="Times New Roman"/>
                      </a:endParaRPr>
                    </a:p>
                  </a:txBody>
                  <a:tcPr marL="44455" marR="44455" marT="0" marB="0" anchor="ctr"/>
                </a:tc>
              </a:tr>
              <a:tr h="252526">
                <a:tc>
                  <a:txBody>
                    <a:bodyPr/>
                    <a:lstStyle/>
                    <a:p>
                      <a:pPr algn="ctr">
                        <a:lnSpc>
                          <a:spcPct val="150000"/>
                        </a:lnSpc>
                        <a:spcBef>
                          <a:spcPts val="600"/>
                        </a:spcBef>
                        <a:spcAft>
                          <a:spcPts val="0"/>
                        </a:spcAft>
                      </a:pPr>
                      <a:r>
                        <a:rPr lang="es-ES" sz="1200">
                          <a:effectLst/>
                        </a:rPr>
                        <a:t>9.</a:t>
                      </a:r>
                      <a:endParaRPr lang="es-EC" sz="1200">
                        <a:effectLst/>
                        <a:latin typeface="Arial"/>
                        <a:ea typeface="Calibri"/>
                        <a:cs typeface="Times New Roman"/>
                      </a:endParaRPr>
                    </a:p>
                  </a:txBody>
                  <a:tcPr marL="44455" marR="44455" marT="0" marB="0" anchor="ctr"/>
                </a:tc>
                <a:tc>
                  <a:txBody>
                    <a:bodyPr/>
                    <a:lstStyle/>
                    <a:p>
                      <a:pPr algn="l">
                        <a:lnSpc>
                          <a:spcPct val="150000"/>
                        </a:lnSpc>
                        <a:spcBef>
                          <a:spcPts val="600"/>
                        </a:spcBef>
                        <a:spcAft>
                          <a:spcPts val="0"/>
                        </a:spcAft>
                      </a:pPr>
                      <a:r>
                        <a:rPr lang="es-ES" sz="1200">
                          <a:effectLst/>
                        </a:rPr>
                        <a:t>Silencioso</a:t>
                      </a:r>
                      <a:endParaRPr lang="es-EC" sz="1200">
                        <a:effectLst/>
                        <a:latin typeface="Arial"/>
                        <a:ea typeface="Calibri"/>
                        <a:cs typeface="Times New Roman"/>
                      </a:endParaRPr>
                    </a:p>
                  </a:txBody>
                  <a:tcPr marL="44455" marR="44455" marT="0" marB="0" anchor="ctr"/>
                </a:tc>
              </a:tr>
              <a:tr h="505052">
                <a:tc>
                  <a:txBody>
                    <a:bodyPr/>
                    <a:lstStyle/>
                    <a:p>
                      <a:pPr algn="ctr">
                        <a:lnSpc>
                          <a:spcPct val="150000"/>
                        </a:lnSpc>
                        <a:spcBef>
                          <a:spcPts val="600"/>
                        </a:spcBef>
                        <a:spcAft>
                          <a:spcPts val="0"/>
                        </a:spcAft>
                      </a:pPr>
                      <a:r>
                        <a:rPr lang="es-ES" sz="1200">
                          <a:effectLst/>
                        </a:rPr>
                        <a:t>10.</a:t>
                      </a:r>
                      <a:endParaRPr lang="es-EC" sz="1200">
                        <a:effectLst/>
                        <a:latin typeface="Arial"/>
                        <a:ea typeface="Calibri"/>
                        <a:cs typeface="Times New Roman"/>
                      </a:endParaRPr>
                    </a:p>
                  </a:txBody>
                  <a:tcPr marL="44455" marR="44455" marT="0" marB="0" anchor="ctr"/>
                </a:tc>
                <a:tc>
                  <a:txBody>
                    <a:bodyPr/>
                    <a:lstStyle/>
                    <a:p>
                      <a:pPr algn="l">
                        <a:lnSpc>
                          <a:spcPct val="150000"/>
                        </a:lnSpc>
                        <a:spcBef>
                          <a:spcPts val="600"/>
                        </a:spcBef>
                        <a:spcAft>
                          <a:spcPts val="0"/>
                        </a:spcAft>
                      </a:pPr>
                      <a:r>
                        <a:rPr lang="es-ES" sz="1200" dirty="0">
                          <a:effectLst/>
                        </a:rPr>
                        <a:t>Fácil de utilizar</a:t>
                      </a:r>
                      <a:endParaRPr lang="es-EC" sz="1200" dirty="0">
                        <a:effectLst/>
                        <a:latin typeface="Arial"/>
                        <a:ea typeface="Calibri"/>
                        <a:cs typeface="Times New Roman"/>
                      </a:endParaRPr>
                    </a:p>
                  </a:txBody>
                  <a:tcPr marL="44455" marR="44455" marT="0" marB="0" anchor="ct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638902965"/>
              </p:ext>
            </p:extLst>
          </p:nvPr>
        </p:nvGraphicFramePr>
        <p:xfrm>
          <a:off x="5410200" y="1524000"/>
          <a:ext cx="2743200" cy="4381392"/>
        </p:xfrm>
        <a:graphic>
          <a:graphicData uri="http://schemas.openxmlformats.org/drawingml/2006/table">
            <a:tbl>
              <a:tblPr firstRow="1" firstCol="1" bandRow="1">
                <a:tableStyleId>{5C22544A-7EE6-4342-B048-85BDC9FD1C3A}</a:tableStyleId>
              </a:tblPr>
              <a:tblGrid>
                <a:gridCol w="309444"/>
                <a:gridCol w="2433756"/>
              </a:tblGrid>
              <a:tr h="444804">
                <a:tc>
                  <a:txBody>
                    <a:bodyPr/>
                    <a:lstStyle/>
                    <a:p>
                      <a:pPr algn="ctr">
                        <a:lnSpc>
                          <a:spcPct val="150000"/>
                        </a:lnSpc>
                        <a:spcBef>
                          <a:spcPts val="600"/>
                        </a:spcBef>
                        <a:spcAft>
                          <a:spcPts val="0"/>
                        </a:spcAft>
                      </a:pPr>
                      <a:r>
                        <a:rPr lang="es-ES" sz="1200" dirty="0">
                          <a:effectLst/>
                        </a:rPr>
                        <a:t>N°</a:t>
                      </a:r>
                      <a:endParaRPr lang="es-EC" sz="1200" dirty="0">
                        <a:effectLst/>
                        <a:latin typeface="Arial"/>
                        <a:ea typeface="Calibri"/>
                        <a:cs typeface="Times New Roman"/>
                      </a:endParaRPr>
                    </a:p>
                  </a:txBody>
                  <a:tcPr marL="44455" marR="44455" marT="0" marB="0" anchor="ctr"/>
                </a:tc>
                <a:tc>
                  <a:txBody>
                    <a:bodyPr/>
                    <a:lstStyle/>
                    <a:p>
                      <a:pPr algn="ctr">
                        <a:lnSpc>
                          <a:spcPct val="150000"/>
                        </a:lnSpc>
                        <a:spcBef>
                          <a:spcPts val="600"/>
                        </a:spcBef>
                        <a:spcAft>
                          <a:spcPts val="0"/>
                        </a:spcAft>
                      </a:pPr>
                      <a:r>
                        <a:rPr lang="es-ES" sz="1200" dirty="0">
                          <a:effectLst/>
                        </a:rPr>
                        <a:t>Características técnicas</a:t>
                      </a:r>
                      <a:endParaRPr lang="es-EC" sz="1200" dirty="0">
                        <a:effectLst/>
                        <a:latin typeface="Arial"/>
                        <a:ea typeface="Calibri"/>
                        <a:cs typeface="Times New Roman"/>
                      </a:endParaRPr>
                    </a:p>
                  </a:txBody>
                  <a:tcPr marL="44455" marR="44455" marT="0" marB="0" anchor="ctr"/>
                </a:tc>
              </a:tr>
              <a:tr h="444804">
                <a:tc>
                  <a:txBody>
                    <a:bodyPr/>
                    <a:lstStyle/>
                    <a:p>
                      <a:pPr algn="ctr">
                        <a:lnSpc>
                          <a:spcPct val="150000"/>
                        </a:lnSpc>
                        <a:spcBef>
                          <a:spcPts val="600"/>
                        </a:spcBef>
                        <a:spcAft>
                          <a:spcPts val="0"/>
                        </a:spcAft>
                      </a:pPr>
                      <a:r>
                        <a:rPr lang="es-ES" sz="1200">
                          <a:effectLst/>
                        </a:rPr>
                        <a:t>1.</a:t>
                      </a:r>
                      <a:endParaRPr lang="es-EC" sz="1200">
                        <a:effectLst/>
                        <a:latin typeface="Arial"/>
                        <a:ea typeface="Calibri"/>
                        <a:cs typeface="Times New Roman"/>
                      </a:endParaRPr>
                    </a:p>
                  </a:txBody>
                  <a:tcPr marL="44455" marR="44455" marT="0" marB="0" anchor="b"/>
                </a:tc>
                <a:tc>
                  <a:txBody>
                    <a:bodyPr/>
                    <a:lstStyle/>
                    <a:p>
                      <a:pPr algn="l">
                        <a:lnSpc>
                          <a:spcPct val="150000"/>
                        </a:lnSpc>
                        <a:spcBef>
                          <a:spcPts val="600"/>
                        </a:spcBef>
                        <a:spcAft>
                          <a:spcPts val="0"/>
                        </a:spcAft>
                      </a:pPr>
                      <a:r>
                        <a:rPr lang="es-ES" sz="1200">
                          <a:effectLst/>
                        </a:rPr>
                        <a:t>Dimensiones del RAD4-23</a:t>
                      </a:r>
                      <a:endParaRPr lang="es-EC" sz="1200">
                        <a:effectLst/>
                        <a:latin typeface="Arial"/>
                        <a:ea typeface="Calibri"/>
                        <a:cs typeface="Times New Roman"/>
                      </a:endParaRPr>
                    </a:p>
                  </a:txBody>
                  <a:tcPr marL="44455" marR="44455" marT="0" marB="0" anchor="b"/>
                </a:tc>
              </a:tr>
              <a:tr h="265042">
                <a:tc>
                  <a:txBody>
                    <a:bodyPr/>
                    <a:lstStyle/>
                    <a:p>
                      <a:pPr algn="ctr">
                        <a:lnSpc>
                          <a:spcPct val="150000"/>
                        </a:lnSpc>
                        <a:spcBef>
                          <a:spcPts val="600"/>
                        </a:spcBef>
                        <a:spcAft>
                          <a:spcPts val="0"/>
                        </a:spcAft>
                      </a:pPr>
                      <a:r>
                        <a:rPr lang="es-ES" sz="1200">
                          <a:effectLst/>
                        </a:rPr>
                        <a:t>2.</a:t>
                      </a:r>
                      <a:endParaRPr lang="es-EC" sz="1200">
                        <a:effectLst/>
                        <a:latin typeface="Arial"/>
                        <a:ea typeface="Calibri"/>
                        <a:cs typeface="Times New Roman"/>
                      </a:endParaRPr>
                    </a:p>
                  </a:txBody>
                  <a:tcPr marL="44455" marR="44455" marT="0" marB="0" anchor="b"/>
                </a:tc>
                <a:tc>
                  <a:txBody>
                    <a:bodyPr/>
                    <a:lstStyle/>
                    <a:p>
                      <a:pPr algn="l">
                        <a:lnSpc>
                          <a:spcPct val="150000"/>
                        </a:lnSpc>
                        <a:spcBef>
                          <a:spcPts val="600"/>
                        </a:spcBef>
                        <a:spcAft>
                          <a:spcPts val="0"/>
                        </a:spcAft>
                      </a:pPr>
                      <a:r>
                        <a:rPr lang="es-ES" sz="1200" dirty="0">
                          <a:effectLst/>
                        </a:rPr>
                        <a:t>Potencia del motor</a:t>
                      </a:r>
                      <a:endParaRPr lang="es-EC" sz="1200" dirty="0">
                        <a:effectLst/>
                        <a:latin typeface="Arial"/>
                        <a:ea typeface="Calibri"/>
                        <a:cs typeface="Times New Roman"/>
                      </a:endParaRPr>
                    </a:p>
                  </a:txBody>
                  <a:tcPr marL="44455" marR="44455" marT="0" marB="0" anchor="b"/>
                </a:tc>
              </a:tr>
              <a:tr h="265042">
                <a:tc>
                  <a:txBody>
                    <a:bodyPr/>
                    <a:lstStyle/>
                    <a:p>
                      <a:pPr algn="ctr">
                        <a:lnSpc>
                          <a:spcPct val="150000"/>
                        </a:lnSpc>
                        <a:spcBef>
                          <a:spcPts val="600"/>
                        </a:spcBef>
                        <a:spcAft>
                          <a:spcPts val="0"/>
                        </a:spcAft>
                      </a:pPr>
                      <a:r>
                        <a:rPr lang="es-ES" sz="1200">
                          <a:effectLst/>
                        </a:rPr>
                        <a:t>3.</a:t>
                      </a:r>
                      <a:endParaRPr lang="es-EC" sz="1200">
                        <a:effectLst/>
                        <a:latin typeface="Arial"/>
                        <a:ea typeface="Calibri"/>
                        <a:cs typeface="Times New Roman"/>
                      </a:endParaRPr>
                    </a:p>
                  </a:txBody>
                  <a:tcPr marL="44455" marR="44455" marT="0" marB="0" anchor="b"/>
                </a:tc>
                <a:tc>
                  <a:txBody>
                    <a:bodyPr/>
                    <a:lstStyle/>
                    <a:p>
                      <a:pPr algn="l">
                        <a:lnSpc>
                          <a:spcPct val="150000"/>
                        </a:lnSpc>
                        <a:spcBef>
                          <a:spcPts val="600"/>
                        </a:spcBef>
                        <a:spcAft>
                          <a:spcPts val="0"/>
                        </a:spcAft>
                      </a:pPr>
                      <a:r>
                        <a:rPr lang="es-ES" sz="1200">
                          <a:effectLst/>
                        </a:rPr>
                        <a:t>Peso del RAD4-23</a:t>
                      </a:r>
                      <a:endParaRPr lang="es-EC" sz="1200">
                        <a:effectLst/>
                        <a:latin typeface="Arial"/>
                        <a:ea typeface="Calibri"/>
                        <a:cs typeface="Times New Roman"/>
                      </a:endParaRPr>
                    </a:p>
                  </a:txBody>
                  <a:tcPr marL="44455" marR="44455" marT="0" marB="0" anchor="b"/>
                </a:tc>
              </a:tr>
              <a:tr h="265042">
                <a:tc>
                  <a:txBody>
                    <a:bodyPr/>
                    <a:lstStyle/>
                    <a:p>
                      <a:pPr algn="ctr">
                        <a:lnSpc>
                          <a:spcPct val="150000"/>
                        </a:lnSpc>
                        <a:spcBef>
                          <a:spcPts val="600"/>
                        </a:spcBef>
                        <a:spcAft>
                          <a:spcPts val="0"/>
                        </a:spcAft>
                      </a:pPr>
                      <a:r>
                        <a:rPr lang="es-ES" sz="1200">
                          <a:effectLst/>
                        </a:rPr>
                        <a:t>4.</a:t>
                      </a:r>
                      <a:endParaRPr lang="es-EC" sz="1200">
                        <a:effectLst/>
                        <a:latin typeface="Arial"/>
                        <a:ea typeface="Calibri"/>
                        <a:cs typeface="Times New Roman"/>
                      </a:endParaRPr>
                    </a:p>
                  </a:txBody>
                  <a:tcPr marL="44455" marR="44455" marT="0" marB="0" anchor="b"/>
                </a:tc>
                <a:tc>
                  <a:txBody>
                    <a:bodyPr/>
                    <a:lstStyle/>
                    <a:p>
                      <a:pPr algn="l">
                        <a:lnSpc>
                          <a:spcPct val="150000"/>
                        </a:lnSpc>
                        <a:spcBef>
                          <a:spcPts val="600"/>
                        </a:spcBef>
                        <a:spcAft>
                          <a:spcPts val="0"/>
                        </a:spcAft>
                      </a:pPr>
                      <a:r>
                        <a:rPr lang="es-ES" sz="1200">
                          <a:effectLst/>
                        </a:rPr>
                        <a:t>Consumo de energía</a:t>
                      </a:r>
                      <a:endParaRPr lang="es-EC" sz="1200">
                        <a:effectLst/>
                        <a:latin typeface="Arial"/>
                        <a:ea typeface="Calibri"/>
                        <a:cs typeface="Times New Roman"/>
                      </a:endParaRPr>
                    </a:p>
                  </a:txBody>
                  <a:tcPr marL="44455" marR="44455" marT="0" marB="0" anchor="b"/>
                </a:tc>
              </a:tr>
              <a:tr h="444804">
                <a:tc>
                  <a:txBody>
                    <a:bodyPr/>
                    <a:lstStyle/>
                    <a:p>
                      <a:pPr algn="ctr">
                        <a:lnSpc>
                          <a:spcPct val="150000"/>
                        </a:lnSpc>
                        <a:spcBef>
                          <a:spcPts val="600"/>
                        </a:spcBef>
                        <a:spcAft>
                          <a:spcPts val="0"/>
                        </a:spcAft>
                      </a:pPr>
                      <a:r>
                        <a:rPr lang="es-ES" sz="1200">
                          <a:effectLst/>
                        </a:rPr>
                        <a:t>5.</a:t>
                      </a:r>
                      <a:endParaRPr lang="es-EC" sz="1200">
                        <a:effectLst/>
                        <a:latin typeface="Arial"/>
                        <a:ea typeface="Calibri"/>
                        <a:cs typeface="Times New Roman"/>
                      </a:endParaRPr>
                    </a:p>
                  </a:txBody>
                  <a:tcPr marL="44455" marR="44455" marT="0" marB="0" anchor="b"/>
                </a:tc>
                <a:tc>
                  <a:txBody>
                    <a:bodyPr/>
                    <a:lstStyle/>
                    <a:p>
                      <a:pPr algn="l">
                        <a:lnSpc>
                          <a:spcPct val="150000"/>
                        </a:lnSpc>
                        <a:spcBef>
                          <a:spcPts val="600"/>
                        </a:spcBef>
                        <a:spcAft>
                          <a:spcPts val="0"/>
                        </a:spcAft>
                      </a:pPr>
                      <a:r>
                        <a:rPr lang="es-ES" sz="1200">
                          <a:effectLst/>
                        </a:rPr>
                        <a:t>Velocidad del RAD4-23</a:t>
                      </a:r>
                      <a:endParaRPr lang="es-EC" sz="1200">
                        <a:effectLst/>
                        <a:latin typeface="Arial"/>
                        <a:ea typeface="Calibri"/>
                        <a:cs typeface="Times New Roman"/>
                      </a:endParaRPr>
                    </a:p>
                  </a:txBody>
                  <a:tcPr marL="44455" marR="44455" marT="0" marB="0" anchor="b"/>
                </a:tc>
              </a:tr>
              <a:tr h="444804">
                <a:tc>
                  <a:txBody>
                    <a:bodyPr/>
                    <a:lstStyle/>
                    <a:p>
                      <a:pPr algn="ctr">
                        <a:lnSpc>
                          <a:spcPct val="150000"/>
                        </a:lnSpc>
                        <a:spcBef>
                          <a:spcPts val="600"/>
                        </a:spcBef>
                        <a:spcAft>
                          <a:spcPts val="0"/>
                        </a:spcAft>
                      </a:pPr>
                      <a:r>
                        <a:rPr lang="es-ES" sz="1200">
                          <a:effectLst/>
                        </a:rPr>
                        <a:t>6.</a:t>
                      </a:r>
                      <a:endParaRPr lang="es-EC" sz="1200">
                        <a:effectLst/>
                        <a:latin typeface="Arial"/>
                        <a:ea typeface="Calibri"/>
                        <a:cs typeface="Times New Roman"/>
                      </a:endParaRPr>
                    </a:p>
                  </a:txBody>
                  <a:tcPr marL="44455" marR="44455" marT="0" marB="0" anchor="b"/>
                </a:tc>
                <a:tc>
                  <a:txBody>
                    <a:bodyPr/>
                    <a:lstStyle/>
                    <a:p>
                      <a:pPr algn="l">
                        <a:lnSpc>
                          <a:spcPct val="150000"/>
                        </a:lnSpc>
                        <a:spcBef>
                          <a:spcPts val="600"/>
                        </a:spcBef>
                        <a:spcAft>
                          <a:spcPts val="0"/>
                        </a:spcAft>
                      </a:pPr>
                      <a:r>
                        <a:rPr lang="es-ES" sz="1200" dirty="0">
                          <a:effectLst/>
                        </a:rPr>
                        <a:t>Relación de salida caja reductora</a:t>
                      </a:r>
                      <a:endParaRPr lang="es-EC" sz="1200" dirty="0">
                        <a:effectLst/>
                        <a:latin typeface="Arial"/>
                        <a:ea typeface="Calibri"/>
                        <a:cs typeface="Times New Roman"/>
                      </a:endParaRPr>
                    </a:p>
                  </a:txBody>
                  <a:tcPr marL="44455" marR="44455" marT="0" marB="0" anchor="b"/>
                </a:tc>
              </a:tr>
              <a:tr h="444804">
                <a:tc>
                  <a:txBody>
                    <a:bodyPr/>
                    <a:lstStyle/>
                    <a:p>
                      <a:pPr algn="ctr">
                        <a:lnSpc>
                          <a:spcPct val="150000"/>
                        </a:lnSpc>
                        <a:spcBef>
                          <a:spcPts val="600"/>
                        </a:spcBef>
                        <a:spcAft>
                          <a:spcPts val="0"/>
                        </a:spcAft>
                      </a:pPr>
                      <a:r>
                        <a:rPr lang="es-ES" sz="1200">
                          <a:effectLst/>
                        </a:rPr>
                        <a:t>7.</a:t>
                      </a:r>
                      <a:endParaRPr lang="es-EC" sz="1200">
                        <a:effectLst/>
                        <a:latin typeface="Arial"/>
                        <a:ea typeface="Calibri"/>
                        <a:cs typeface="Times New Roman"/>
                      </a:endParaRPr>
                    </a:p>
                  </a:txBody>
                  <a:tcPr marL="44455" marR="44455" marT="0" marB="0" anchor="b"/>
                </a:tc>
                <a:tc>
                  <a:txBody>
                    <a:bodyPr/>
                    <a:lstStyle/>
                    <a:p>
                      <a:pPr algn="l">
                        <a:lnSpc>
                          <a:spcPct val="150000"/>
                        </a:lnSpc>
                        <a:spcBef>
                          <a:spcPts val="600"/>
                        </a:spcBef>
                        <a:spcAft>
                          <a:spcPts val="0"/>
                        </a:spcAft>
                      </a:pPr>
                      <a:r>
                        <a:rPr lang="es-ES" sz="1200" dirty="0">
                          <a:effectLst/>
                        </a:rPr>
                        <a:t>Resistencia de la estructura</a:t>
                      </a:r>
                      <a:endParaRPr lang="es-EC" sz="1200" dirty="0">
                        <a:effectLst/>
                        <a:latin typeface="Arial"/>
                        <a:ea typeface="Calibri"/>
                        <a:cs typeface="Times New Roman"/>
                      </a:endParaRPr>
                    </a:p>
                  </a:txBody>
                  <a:tcPr marL="44455" marR="44455" marT="0" marB="0" anchor="b"/>
                </a:tc>
              </a:tr>
              <a:tr h="444804">
                <a:tc>
                  <a:txBody>
                    <a:bodyPr/>
                    <a:lstStyle/>
                    <a:p>
                      <a:pPr algn="ctr">
                        <a:lnSpc>
                          <a:spcPct val="150000"/>
                        </a:lnSpc>
                        <a:spcBef>
                          <a:spcPts val="600"/>
                        </a:spcBef>
                        <a:spcAft>
                          <a:spcPts val="0"/>
                        </a:spcAft>
                      </a:pPr>
                      <a:r>
                        <a:rPr lang="es-ES" sz="1200">
                          <a:effectLst/>
                        </a:rPr>
                        <a:t>8.</a:t>
                      </a:r>
                      <a:endParaRPr lang="es-EC" sz="1200">
                        <a:effectLst/>
                        <a:latin typeface="Arial"/>
                        <a:ea typeface="Calibri"/>
                        <a:cs typeface="Times New Roman"/>
                      </a:endParaRPr>
                    </a:p>
                  </a:txBody>
                  <a:tcPr marL="44455" marR="44455" marT="0" marB="0" anchor="b"/>
                </a:tc>
                <a:tc>
                  <a:txBody>
                    <a:bodyPr/>
                    <a:lstStyle/>
                    <a:p>
                      <a:pPr algn="l">
                        <a:lnSpc>
                          <a:spcPct val="150000"/>
                        </a:lnSpc>
                        <a:spcBef>
                          <a:spcPts val="600"/>
                        </a:spcBef>
                        <a:spcAft>
                          <a:spcPts val="0"/>
                        </a:spcAft>
                      </a:pPr>
                      <a:r>
                        <a:rPr lang="es-ES" sz="1200" dirty="0">
                          <a:effectLst/>
                        </a:rPr>
                        <a:t>Acabados superficiales</a:t>
                      </a:r>
                      <a:endParaRPr lang="es-EC" sz="1200" dirty="0">
                        <a:effectLst/>
                        <a:latin typeface="Arial"/>
                        <a:ea typeface="Calibri"/>
                        <a:cs typeface="Times New Roman"/>
                      </a:endParaRPr>
                    </a:p>
                  </a:txBody>
                  <a:tcPr marL="44455" marR="44455" marT="0" marB="0" anchor="b"/>
                </a:tc>
              </a:tr>
              <a:tr h="444804">
                <a:tc>
                  <a:txBody>
                    <a:bodyPr/>
                    <a:lstStyle/>
                    <a:p>
                      <a:pPr algn="ctr">
                        <a:lnSpc>
                          <a:spcPct val="150000"/>
                        </a:lnSpc>
                        <a:spcBef>
                          <a:spcPts val="600"/>
                        </a:spcBef>
                        <a:spcAft>
                          <a:spcPts val="0"/>
                        </a:spcAft>
                      </a:pPr>
                      <a:r>
                        <a:rPr lang="es-ES" sz="1200">
                          <a:effectLst/>
                        </a:rPr>
                        <a:t>9.</a:t>
                      </a:r>
                      <a:endParaRPr lang="es-EC" sz="1200">
                        <a:effectLst/>
                        <a:latin typeface="Arial"/>
                        <a:ea typeface="Calibri"/>
                        <a:cs typeface="Times New Roman"/>
                      </a:endParaRPr>
                    </a:p>
                  </a:txBody>
                  <a:tcPr marL="44455" marR="44455" marT="0" marB="0" anchor="b"/>
                </a:tc>
                <a:tc>
                  <a:txBody>
                    <a:bodyPr/>
                    <a:lstStyle/>
                    <a:p>
                      <a:pPr algn="l">
                        <a:lnSpc>
                          <a:spcPct val="150000"/>
                        </a:lnSpc>
                        <a:spcBef>
                          <a:spcPts val="600"/>
                        </a:spcBef>
                        <a:spcAft>
                          <a:spcPts val="0"/>
                        </a:spcAft>
                      </a:pPr>
                      <a:r>
                        <a:rPr lang="es-ES" sz="1200">
                          <a:effectLst/>
                        </a:rPr>
                        <a:t>Interfaz amigable con el usuario</a:t>
                      </a:r>
                      <a:endParaRPr lang="es-EC" sz="1200">
                        <a:effectLst/>
                        <a:latin typeface="Arial"/>
                        <a:ea typeface="Calibri"/>
                        <a:cs typeface="Times New Roman"/>
                      </a:endParaRPr>
                    </a:p>
                  </a:txBody>
                  <a:tcPr marL="44455" marR="44455" marT="0" marB="0" anchor="b"/>
                </a:tc>
              </a:tr>
              <a:tr h="444804">
                <a:tc>
                  <a:txBody>
                    <a:bodyPr/>
                    <a:lstStyle/>
                    <a:p>
                      <a:pPr algn="ctr">
                        <a:lnSpc>
                          <a:spcPct val="150000"/>
                        </a:lnSpc>
                        <a:spcBef>
                          <a:spcPts val="600"/>
                        </a:spcBef>
                        <a:spcAft>
                          <a:spcPts val="0"/>
                        </a:spcAft>
                      </a:pPr>
                      <a:r>
                        <a:rPr lang="es-ES" sz="1200">
                          <a:effectLst/>
                        </a:rPr>
                        <a:t>10.</a:t>
                      </a:r>
                      <a:endParaRPr lang="es-EC" sz="1200">
                        <a:effectLst/>
                        <a:latin typeface="Arial"/>
                        <a:ea typeface="Calibri"/>
                        <a:cs typeface="Times New Roman"/>
                      </a:endParaRPr>
                    </a:p>
                  </a:txBody>
                  <a:tcPr marL="44455" marR="44455" marT="0" marB="0" anchor="b"/>
                </a:tc>
                <a:tc>
                  <a:txBody>
                    <a:bodyPr/>
                    <a:lstStyle/>
                    <a:p>
                      <a:pPr algn="l">
                        <a:lnSpc>
                          <a:spcPct val="150000"/>
                        </a:lnSpc>
                        <a:spcBef>
                          <a:spcPts val="600"/>
                        </a:spcBef>
                        <a:spcAft>
                          <a:spcPts val="0"/>
                        </a:spcAft>
                      </a:pPr>
                      <a:r>
                        <a:rPr lang="es-ES" sz="1200" dirty="0">
                          <a:effectLst/>
                        </a:rPr>
                        <a:t>Costo de elementos</a:t>
                      </a:r>
                      <a:endParaRPr lang="es-EC" sz="1200" dirty="0">
                        <a:effectLst/>
                        <a:latin typeface="Arial"/>
                        <a:ea typeface="Calibri"/>
                        <a:cs typeface="Times New Roman"/>
                      </a:endParaRPr>
                    </a:p>
                  </a:txBody>
                  <a:tcPr marL="44455" marR="44455" marT="0" marB="0" anchor="b"/>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p:cNvSpPr>
          <p:nvPr>
            <p:ph type="body" idx="1"/>
          </p:nvPr>
        </p:nvSpPr>
        <p:spPr>
          <a:xfrm>
            <a:off x="457200" y="609600"/>
            <a:ext cx="8229600" cy="5364163"/>
          </a:xfrm>
        </p:spPr>
        <p:txBody>
          <a:bodyPr/>
          <a:lstStyle/>
          <a:p>
            <a:pPr algn="ctr" eaLnBrk="1" hangingPunct="1">
              <a:lnSpc>
                <a:spcPct val="90000"/>
              </a:lnSpc>
              <a:buFont typeface="Arial" charset="0"/>
              <a:buNone/>
            </a:pPr>
            <a:r>
              <a:rPr lang="es-ES" b="1" dirty="0" smtClean="0"/>
              <a:t>MATRIZ DE DESPLIEGUE DE LA FUNCIÓN DE CALIDAD DEL SISTEMA (QFD)</a:t>
            </a:r>
          </a:p>
          <a:p>
            <a:pPr algn="just" eaLnBrk="1" hangingPunct="1">
              <a:lnSpc>
                <a:spcPct val="90000"/>
              </a:lnSpc>
              <a:buFont typeface="Arial" charset="0"/>
              <a:buNone/>
            </a:pPr>
            <a:endParaRPr lang="es-ES" sz="2000" dirty="0" smtClean="0"/>
          </a:p>
        </p:txBody>
      </p:sp>
      <p:pic>
        <p:nvPicPr>
          <p:cNvPr id="9220" name="5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00"/>
            <a:ext cx="557212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637528855"/>
              </p:ext>
            </p:extLst>
          </p:nvPr>
        </p:nvGraphicFramePr>
        <p:xfrm>
          <a:off x="457200" y="1676400"/>
          <a:ext cx="3333750" cy="1421130"/>
        </p:xfrm>
        <a:graphic>
          <a:graphicData uri="http://schemas.openxmlformats.org/drawingml/2006/table">
            <a:tbl>
              <a:tblPr firstRow="1" firstCol="1" bandRow="1">
                <a:tableStyleId>{C083E6E3-FA7D-4D7B-A595-EF9225AFEA82}</a:tableStyleId>
              </a:tblPr>
              <a:tblGrid>
                <a:gridCol w="1706880"/>
                <a:gridCol w="732790"/>
                <a:gridCol w="894080"/>
              </a:tblGrid>
              <a:tr h="323850">
                <a:tc>
                  <a:txBody>
                    <a:bodyPr/>
                    <a:lstStyle/>
                    <a:p>
                      <a:pPr algn="ctr">
                        <a:lnSpc>
                          <a:spcPct val="150000"/>
                        </a:lnSpc>
                        <a:spcBef>
                          <a:spcPts val="600"/>
                        </a:spcBef>
                        <a:spcAft>
                          <a:spcPts val="0"/>
                        </a:spcAft>
                      </a:pPr>
                      <a:r>
                        <a:rPr lang="es-ES" sz="1200">
                          <a:effectLst/>
                        </a:rPr>
                        <a:t>Grado de correlación</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a:effectLst/>
                        </a:rPr>
                        <a:t>Símbolo</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a:effectLst/>
                        </a:rPr>
                        <a:t>Valoración</a:t>
                      </a:r>
                      <a:endParaRPr lang="es-EC" sz="1200">
                        <a:effectLst/>
                        <a:latin typeface="Arial"/>
                        <a:ea typeface="Calibri"/>
                        <a:cs typeface="Times New Roman"/>
                      </a:endParaRPr>
                    </a:p>
                  </a:txBody>
                  <a:tcPr marL="44450" marR="44450" marT="0" marB="0" anchor="ctr"/>
                </a:tc>
              </a:tr>
              <a:tr h="215900">
                <a:tc>
                  <a:txBody>
                    <a:bodyPr/>
                    <a:lstStyle/>
                    <a:p>
                      <a:pPr algn="ctr">
                        <a:lnSpc>
                          <a:spcPct val="150000"/>
                        </a:lnSpc>
                        <a:spcBef>
                          <a:spcPts val="600"/>
                        </a:spcBef>
                        <a:spcAft>
                          <a:spcPts val="0"/>
                        </a:spcAft>
                      </a:pPr>
                      <a:r>
                        <a:rPr lang="es-ES" sz="1200" dirty="0">
                          <a:effectLst/>
                        </a:rPr>
                        <a:t>Fuerte</a:t>
                      </a:r>
                      <a:endParaRPr lang="es-EC" sz="1200" dirty="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a:effectLst/>
                        </a:rPr>
                        <a:t>Θ</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a:effectLst/>
                        </a:rPr>
                        <a:t>9</a:t>
                      </a:r>
                      <a:endParaRPr lang="es-EC" sz="1200">
                        <a:effectLst/>
                        <a:latin typeface="Arial"/>
                        <a:ea typeface="Calibri"/>
                        <a:cs typeface="Times New Roman"/>
                      </a:endParaRPr>
                    </a:p>
                  </a:txBody>
                  <a:tcPr marL="44450" marR="44450" marT="0" marB="0" anchor="ctr"/>
                </a:tc>
              </a:tr>
              <a:tr h="215900">
                <a:tc>
                  <a:txBody>
                    <a:bodyPr/>
                    <a:lstStyle/>
                    <a:p>
                      <a:pPr algn="ctr">
                        <a:lnSpc>
                          <a:spcPct val="150000"/>
                        </a:lnSpc>
                        <a:spcBef>
                          <a:spcPts val="600"/>
                        </a:spcBef>
                        <a:spcAft>
                          <a:spcPts val="0"/>
                        </a:spcAft>
                      </a:pPr>
                      <a:r>
                        <a:rPr lang="es-ES" sz="1200">
                          <a:effectLst/>
                        </a:rPr>
                        <a:t>Media</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a:effectLst/>
                        </a:rPr>
                        <a:t>O</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a:effectLst/>
                        </a:rPr>
                        <a:t>3</a:t>
                      </a:r>
                      <a:endParaRPr lang="es-EC" sz="1200">
                        <a:effectLst/>
                        <a:latin typeface="Arial"/>
                        <a:ea typeface="Calibri"/>
                        <a:cs typeface="Times New Roman"/>
                      </a:endParaRPr>
                    </a:p>
                  </a:txBody>
                  <a:tcPr marL="44450" marR="44450" marT="0" marB="0" anchor="ctr"/>
                </a:tc>
              </a:tr>
              <a:tr h="215900">
                <a:tc>
                  <a:txBody>
                    <a:bodyPr/>
                    <a:lstStyle/>
                    <a:p>
                      <a:pPr algn="ctr">
                        <a:lnSpc>
                          <a:spcPct val="150000"/>
                        </a:lnSpc>
                        <a:spcBef>
                          <a:spcPts val="600"/>
                        </a:spcBef>
                        <a:spcAft>
                          <a:spcPts val="0"/>
                        </a:spcAft>
                      </a:pPr>
                      <a:r>
                        <a:rPr lang="es-ES" sz="1200">
                          <a:effectLst/>
                        </a:rPr>
                        <a:t>Débil</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a:effectLst/>
                        </a:rPr>
                        <a:t>Δ</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a:effectLst/>
                        </a:rPr>
                        <a:t>1</a:t>
                      </a:r>
                      <a:endParaRPr lang="es-EC" sz="1200">
                        <a:effectLst/>
                        <a:latin typeface="Arial"/>
                        <a:ea typeface="Calibri"/>
                        <a:cs typeface="Times New Roman"/>
                      </a:endParaRPr>
                    </a:p>
                  </a:txBody>
                  <a:tcPr marL="44450" marR="44450" marT="0" marB="0" anchor="ctr"/>
                </a:tc>
              </a:tr>
              <a:tr h="215900">
                <a:tc>
                  <a:txBody>
                    <a:bodyPr/>
                    <a:lstStyle/>
                    <a:p>
                      <a:pPr algn="ctr">
                        <a:lnSpc>
                          <a:spcPct val="150000"/>
                        </a:lnSpc>
                        <a:spcBef>
                          <a:spcPts val="600"/>
                        </a:spcBef>
                        <a:spcAft>
                          <a:spcPts val="0"/>
                        </a:spcAft>
                      </a:pPr>
                      <a:r>
                        <a:rPr lang="es-ES" sz="1200">
                          <a:effectLst/>
                        </a:rPr>
                        <a:t>Nula</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a:effectLst/>
                        </a:rPr>
                        <a:t>vacío</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dirty="0">
                          <a:effectLst/>
                        </a:rPr>
                        <a:t>0</a:t>
                      </a:r>
                      <a:endParaRPr lang="es-EC" sz="1200" dirty="0">
                        <a:effectLst/>
                        <a:latin typeface="Arial"/>
                        <a:ea typeface="Calibri"/>
                        <a:cs typeface="Times New Roman"/>
                      </a:endParaRPr>
                    </a:p>
                  </a:txBody>
                  <a:tcPr marL="44450" marR="44450" marT="0"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p:cNvSpPr>
          <p:nvPr>
            <p:ph type="body" idx="1"/>
          </p:nvPr>
        </p:nvSpPr>
        <p:spPr>
          <a:xfrm>
            <a:off x="457200" y="609600"/>
            <a:ext cx="8229600" cy="5364163"/>
          </a:xfrm>
        </p:spPr>
        <p:txBody>
          <a:bodyPr/>
          <a:lstStyle/>
          <a:p>
            <a:pPr algn="ctr" eaLnBrk="1" hangingPunct="1">
              <a:lnSpc>
                <a:spcPct val="90000"/>
              </a:lnSpc>
              <a:buFont typeface="Arial" charset="0"/>
              <a:buNone/>
            </a:pPr>
            <a:endParaRPr lang="es-ES" b="1" dirty="0" smtClean="0"/>
          </a:p>
          <a:p>
            <a:pPr algn="ctr" eaLnBrk="1" hangingPunct="1">
              <a:lnSpc>
                <a:spcPct val="90000"/>
              </a:lnSpc>
              <a:buFont typeface="Arial" charset="0"/>
              <a:buNone/>
            </a:pPr>
            <a:r>
              <a:rPr lang="es-ES" b="1" dirty="0" smtClean="0"/>
              <a:t>RESULTADO DE LA MATRIZ QFD</a:t>
            </a:r>
          </a:p>
          <a:p>
            <a:pPr algn="just" eaLnBrk="1" hangingPunct="1">
              <a:lnSpc>
                <a:spcPct val="90000"/>
              </a:lnSpc>
              <a:buFont typeface="Arial" charset="0"/>
              <a:buNone/>
            </a:pPr>
            <a:endParaRPr lang="es-ES" sz="2000" dirty="0" smtClean="0"/>
          </a:p>
        </p:txBody>
      </p:sp>
      <p:graphicFrame>
        <p:nvGraphicFramePr>
          <p:cNvPr id="3" name="2 Tabla"/>
          <p:cNvGraphicFramePr>
            <a:graphicFrameLocks noGrp="1"/>
          </p:cNvGraphicFramePr>
          <p:nvPr>
            <p:extLst>
              <p:ext uri="{D42A27DB-BD31-4B8C-83A1-F6EECF244321}">
                <p14:modId xmlns:p14="http://schemas.microsoft.com/office/powerpoint/2010/main" val="423867659"/>
              </p:ext>
            </p:extLst>
          </p:nvPr>
        </p:nvGraphicFramePr>
        <p:xfrm>
          <a:off x="1704340" y="1828797"/>
          <a:ext cx="5991860" cy="3355508"/>
        </p:xfrm>
        <a:graphic>
          <a:graphicData uri="http://schemas.openxmlformats.org/drawingml/2006/table">
            <a:tbl>
              <a:tblPr firstRow="1" firstCol="1" bandRow="1">
                <a:tableStyleId>{5C22544A-7EE6-4342-B048-85BDC9FD1C3A}</a:tableStyleId>
              </a:tblPr>
              <a:tblGrid>
                <a:gridCol w="1022305"/>
                <a:gridCol w="2538845"/>
                <a:gridCol w="2430710"/>
              </a:tblGrid>
              <a:tr h="587078">
                <a:tc>
                  <a:txBody>
                    <a:bodyPr/>
                    <a:lstStyle/>
                    <a:p>
                      <a:pPr algn="ctr">
                        <a:lnSpc>
                          <a:spcPct val="150000"/>
                        </a:lnSpc>
                        <a:spcBef>
                          <a:spcPts val="600"/>
                        </a:spcBef>
                        <a:spcAft>
                          <a:spcPts val="0"/>
                        </a:spcAft>
                      </a:pPr>
                      <a:r>
                        <a:rPr lang="es-ES" sz="1200" dirty="0">
                          <a:effectLst/>
                        </a:rPr>
                        <a:t>Orden de diseño</a:t>
                      </a:r>
                      <a:endParaRPr lang="es-EC" sz="1200" dirty="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a:effectLst/>
                        </a:rPr>
                        <a:t>Características técnicas</a:t>
                      </a:r>
                      <a:endParaRPr lang="es-EC" sz="1200">
                        <a:effectLst/>
                        <a:latin typeface="Arial"/>
                        <a:ea typeface="Calibri"/>
                        <a:cs typeface="Times New Roman"/>
                      </a:endParaRPr>
                    </a:p>
                  </a:txBody>
                  <a:tcPr marL="44450" marR="44450" marT="0" marB="0" anchor="ctr"/>
                </a:tc>
                <a:tc>
                  <a:txBody>
                    <a:bodyPr/>
                    <a:lstStyle/>
                    <a:p>
                      <a:pPr algn="ctr">
                        <a:lnSpc>
                          <a:spcPct val="150000"/>
                        </a:lnSpc>
                        <a:spcBef>
                          <a:spcPts val="600"/>
                        </a:spcBef>
                        <a:spcAft>
                          <a:spcPts val="0"/>
                        </a:spcAft>
                      </a:pPr>
                      <a:r>
                        <a:rPr lang="es-ES" sz="1200" dirty="0">
                          <a:effectLst/>
                        </a:rPr>
                        <a:t>Porcentaje de ponderación (%)</a:t>
                      </a:r>
                      <a:endParaRPr lang="es-EC" sz="1200" dirty="0">
                        <a:effectLst/>
                        <a:latin typeface="Arial"/>
                        <a:ea typeface="Calibri"/>
                        <a:cs typeface="Times New Roman"/>
                      </a:endParaRPr>
                    </a:p>
                  </a:txBody>
                  <a:tcPr marL="44450" marR="44450" marT="0" marB="0" anchor="ctr"/>
                </a:tc>
              </a:tr>
              <a:tr h="276843">
                <a:tc>
                  <a:txBody>
                    <a:bodyPr/>
                    <a:lstStyle/>
                    <a:p>
                      <a:pPr algn="ctr">
                        <a:lnSpc>
                          <a:spcPct val="150000"/>
                        </a:lnSpc>
                        <a:spcBef>
                          <a:spcPts val="600"/>
                        </a:spcBef>
                        <a:spcAft>
                          <a:spcPts val="0"/>
                        </a:spcAft>
                      </a:pPr>
                      <a:r>
                        <a:rPr lang="es-ES" sz="1200">
                          <a:effectLst/>
                        </a:rPr>
                        <a:t>1.</a:t>
                      </a:r>
                      <a:endParaRPr lang="es-EC" sz="1200">
                        <a:effectLst/>
                        <a:latin typeface="Arial"/>
                        <a:ea typeface="Calibri"/>
                        <a:cs typeface="Times New Roman"/>
                      </a:endParaRPr>
                    </a:p>
                  </a:txBody>
                  <a:tcPr marL="44450" marR="44450" marT="0" marB="0" anchor="b"/>
                </a:tc>
                <a:tc>
                  <a:txBody>
                    <a:bodyPr/>
                    <a:lstStyle/>
                    <a:p>
                      <a:pPr algn="l">
                        <a:lnSpc>
                          <a:spcPct val="150000"/>
                        </a:lnSpc>
                        <a:spcBef>
                          <a:spcPts val="600"/>
                        </a:spcBef>
                        <a:spcAft>
                          <a:spcPts val="0"/>
                        </a:spcAft>
                      </a:pPr>
                      <a:r>
                        <a:rPr lang="es-ES" sz="1200">
                          <a:effectLst/>
                        </a:rPr>
                        <a:t>Potencia del motor</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S" sz="1200">
                          <a:effectLst/>
                        </a:rPr>
                        <a:t>19,3</a:t>
                      </a:r>
                      <a:endParaRPr lang="es-EC" sz="1200">
                        <a:effectLst/>
                        <a:latin typeface="Arial"/>
                        <a:ea typeface="Calibri"/>
                        <a:cs typeface="Times New Roman"/>
                      </a:endParaRPr>
                    </a:p>
                  </a:txBody>
                  <a:tcPr marL="44450" marR="44450" marT="0" marB="0"/>
                </a:tc>
              </a:tr>
              <a:tr h="276843">
                <a:tc>
                  <a:txBody>
                    <a:bodyPr/>
                    <a:lstStyle/>
                    <a:p>
                      <a:pPr algn="ctr">
                        <a:lnSpc>
                          <a:spcPct val="150000"/>
                        </a:lnSpc>
                        <a:spcBef>
                          <a:spcPts val="600"/>
                        </a:spcBef>
                        <a:spcAft>
                          <a:spcPts val="0"/>
                        </a:spcAft>
                      </a:pPr>
                      <a:r>
                        <a:rPr lang="es-ES" sz="1200">
                          <a:effectLst/>
                        </a:rPr>
                        <a:t>2.</a:t>
                      </a:r>
                      <a:endParaRPr lang="es-EC" sz="1200">
                        <a:effectLst/>
                        <a:latin typeface="Arial"/>
                        <a:ea typeface="Calibri"/>
                        <a:cs typeface="Times New Roman"/>
                      </a:endParaRPr>
                    </a:p>
                  </a:txBody>
                  <a:tcPr marL="44450" marR="44450" marT="0" marB="0" anchor="b"/>
                </a:tc>
                <a:tc>
                  <a:txBody>
                    <a:bodyPr/>
                    <a:lstStyle/>
                    <a:p>
                      <a:pPr algn="l">
                        <a:lnSpc>
                          <a:spcPct val="150000"/>
                        </a:lnSpc>
                        <a:spcBef>
                          <a:spcPts val="600"/>
                        </a:spcBef>
                        <a:spcAft>
                          <a:spcPts val="0"/>
                        </a:spcAft>
                      </a:pPr>
                      <a:r>
                        <a:rPr lang="es-ES" sz="1200">
                          <a:effectLst/>
                        </a:rPr>
                        <a:t>Velocidad del RAD4-23</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S" sz="1200">
                          <a:effectLst/>
                        </a:rPr>
                        <a:t>14,6</a:t>
                      </a:r>
                      <a:endParaRPr lang="es-EC" sz="1200">
                        <a:effectLst/>
                        <a:latin typeface="Arial"/>
                        <a:ea typeface="Calibri"/>
                        <a:cs typeface="Times New Roman"/>
                      </a:endParaRPr>
                    </a:p>
                  </a:txBody>
                  <a:tcPr marL="44450" marR="44450" marT="0" marB="0"/>
                </a:tc>
              </a:tr>
              <a:tr h="276843">
                <a:tc>
                  <a:txBody>
                    <a:bodyPr/>
                    <a:lstStyle/>
                    <a:p>
                      <a:pPr algn="ctr">
                        <a:lnSpc>
                          <a:spcPct val="150000"/>
                        </a:lnSpc>
                        <a:spcBef>
                          <a:spcPts val="600"/>
                        </a:spcBef>
                        <a:spcAft>
                          <a:spcPts val="0"/>
                        </a:spcAft>
                      </a:pPr>
                      <a:r>
                        <a:rPr lang="es-ES" sz="1200">
                          <a:effectLst/>
                        </a:rPr>
                        <a:t>3.</a:t>
                      </a:r>
                      <a:endParaRPr lang="es-EC" sz="1200">
                        <a:effectLst/>
                        <a:latin typeface="Arial"/>
                        <a:ea typeface="Calibri"/>
                        <a:cs typeface="Times New Roman"/>
                      </a:endParaRPr>
                    </a:p>
                  </a:txBody>
                  <a:tcPr marL="44450" marR="44450" marT="0" marB="0" anchor="b"/>
                </a:tc>
                <a:tc>
                  <a:txBody>
                    <a:bodyPr/>
                    <a:lstStyle/>
                    <a:p>
                      <a:pPr algn="l">
                        <a:lnSpc>
                          <a:spcPct val="150000"/>
                        </a:lnSpc>
                        <a:spcBef>
                          <a:spcPts val="600"/>
                        </a:spcBef>
                        <a:spcAft>
                          <a:spcPts val="0"/>
                        </a:spcAft>
                      </a:pPr>
                      <a:r>
                        <a:rPr lang="es-ES" sz="1200">
                          <a:effectLst/>
                        </a:rPr>
                        <a:t>Consumo de energía</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S" sz="1200">
                          <a:effectLst/>
                        </a:rPr>
                        <a:t>11,2</a:t>
                      </a:r>
                      <a:endParaRPr lang="es-EC" sz="1200">
                        <a:effectLst/>
                        <a:latin typeface="Arial"/>
                        <a:ea typeface="Calibri"/>
                        <a:cs typeface="Times New Roman"/>
                      </a:endParaRPr>
                    </a:p>
                  </a:txBody>
                  <a:tcPr marL="44450" marR="44450" marT="0" marB="0"/>
                </a:tc>
              </a:tr>
              <a:tr h="276843">
                <a:tc>
                  <a:txBody>
                    <a:bodyPr/>
                    <a:lstStyle/>
                    <a:p>
                      <a:pPr algn="ctr">
                        <a:lnSpc>
                          <a:spcPct val="150000"/>
                        </a:lnSpc>
                        <a:spcBef>
                          <a:spcPts val="600"/>
                        </a:spcBef>
                        <a:spcAft>
                          <a:spcPts val="0"/>
                        </a:spcAft>
                      </a:pPr>
                      <a:r>
                        <a:rPr lang="es-ES" sz="1200">
                          <a:effectLst/>
                        </a:rPr>
                        <a:t>4.</a:t>
                      </a:r>
                      <a:endParaRPr lang="es-EC" sz="1200">
                        <a:effectLst/>
                        <a:latin typeface="Arial"/>
                        <a:ea typeface="Calibri"/>
                        <a:cs typeface="Times New Roman"/>
                      </a:endParaRPr>
                    </a:p>
                  </a:txBody>
                  <a:tcPr marL="44450" marR="44450" marT="0" marB="0" anchor="b"/>
                </a:tc>
                <a:tc>
                  <a:txBody>
                    <a:bodyPr/>
                    <a:lstStyle/>
                    <a:p>
                      <a:pPr algn="l">
                        <a:lnSpc>
                          <a:spcPct val="150000"/>
                        </a:lnSpc>
                        <a:spcBef>
                          <a:spcPts val="600"/>
                        </a:spcBef>
                        <a:spcAft>
                          <a:spcPts val="0"/>
                        </a:spcAft>
                      </a:pPr>
                      <a:r>
                        <a:rPr lang="es-ES" sz="1200">
                          <a:effectLst/>
                        </a:rPr>
                        <a:t>Costo de elementos</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S" sz="1200">
                          <a:effectLst/>
                        </a:rPr>
                        <a:t>10,9</a:t>
                      </a:r>
                      <a:endParaRPr lang="es-EC" sz="1200">
                        <a:effectLst/>
                        <a:latin typeface="Arial"/>
                        <a:ea typeface="Calibri"/>
                        <a:cs typeface="Times New Roman"/>
                      </a:endParaRPr>
                    </a:p>
                  </a:txBody>
                  <a:tcPr marL="44450" marR="44450" marT="0" marB="0"/>
                </a:tc>
              </a:tr>
              <a:tr h="276843">
                <a:tc>
                  <a:txBody>
                    <a:bodyPr/>
                    <a:lstStyle/>
                    <a:p>
                      <a:pPr algn="ctr">
                        <a:lnSpc>
                          <a:spcPct val="150000"/>
                        </a:lnSpc>
                        <a:spcBef>
                          <a:spcPts val="600"/>
                        </a:spcBef>
                        <a:spcAft>
                          <a:spcPts val="0"/>
                        </a:spcAft>
                      </a:pPr>
                      <a:r>
                        <a:rPr lang="es-ES" sz="1200">
                          <a:effectLst/>
                        </a:rPr>
                        <a:t>5.</a:t>
                      </a:r>
                      <a:endParaRPr lang="es-EC" sz="1200">
                        <a:effectLst/>
                        <a:latin typeface="Arial"/>
                        <a:ea typeface="Calibri"/>
                        <a:cs typeface="Times New Roman"/>
                      </a:endParaRPr>
                    </a:p>
                  </a:txBody>
                  <a:tcPr marL="44450" marR="44450" marT="0" marB="0" anchor="b"/>
                </a:tc>
                <a:tc>
                  <a:txBody>
                    <a:bodyPr/>
                    <a:lstStyle/>
                    <a:p>
                      <a:pPr algn="l">
                        <a:lnSpc>
                          <a:spcPct val="150000"/>
                        </a:lnSpc>
                        <a:spcBef>
                          <a:spcPts val="600"/>
                        </a:spcBef>
                        <a:spcAft>
                          <a:spcPts val="0"/>
                        </a:spcAft>
                      </a:pPr>
                      <a:r>
                        <a:rPr lang="es-ES" sz="1200">
                          <a:effectLst/>
                        </a:rPr>
                        <a:t>Resistencia de la estructura</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S" sz="1200">
                          <a:effectLst/>
                        </a:rPr>
                        <a:t>9,6</a:t>
                      </a:r>
                      <a:endParaRPr lang="es-EC" sz="1200">
                        <a:effectLst/>
                        <a:latin typeface="Arial"/>
                        <a:ea typeface="Calibri"/>
                        <a:cs typeface="Times New Roman"/>
                      </a:endParaRPr>
                    </a:p>
                  </a:txBody>
                  <a:tcPr marL="44450" marR="44450" marT="0" marB="0"/>
                </a:tc>
              </a:tr>
              <a:tr h="276843">
                <a:tc>
                  <a:txBody>
                    <a:bodyPr/>
                    <a:lstStyle/>
                    <a:p>
                      <a:pPr algn="ctr">
                        <a:lnSpc>
                          <a:spcPct val="150000"/>
                        </a:lnSpc>
                        <a:spcBef>
                          <a:spcPts val="600"/>
                        </a:spcBef>
                        <a:spcAft>
                          <a:spcPts val="0"/>
                        </a:spcAft>
                      </a:pPr>
                      <a:r>
                        <a:rPr lang="es-ES" sz="1200">
                          <a:effectLst/>
                        </a:rPr>
                        <a:t>6.</a:t>
                      </a:r>
                      <a:endParaRPr lang="es-EC" sz="1200">
                        <a:effectLst/>
                        <a:latin typeface="Arial"/>
                        <a:ea typeface="Calibri"/>
                        <a:cs typeface="Times New Roman"/>
                      </a:endParaRPr>
                    </a:p>
                  </a:txBody>
                  <a:tcPr marL="44450" marR="44450" marT="0" marB="0" anchor="b"/>
                </a:tc>
                <a:tc>
                  <a:txBody>
                    <a:bodyPr/>
                    <a:lstStyle/>
                    <a:p>
                      <a:pPr algn="l">
                        <a:lnSpc>
                          <a:spcPct val="150000"/>
                        </a:lnSpc>
                        <a:spcBef>
                          <a:spcPts val="600"/>
                        </a:spcBef>
                        <a:spcAft>
                          <a:spcPts val="0"/>
                        </a:spcAft>
                      </a:pPr>
                      <a:r>
                        <a:rPr lang="es-ES" sz="1200">
                          <a:effectLst/>
                        </a:rPr>
                        <a:t>Dimensiones del RAD4-23</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S" sz="1200">
                          <a:effectLst/>
                        </a:rPr>
                        <a:t>8,9</a:t>
                      </a:r>
                      <a:endParaRPr lang="es-EC" sz="1200">
                        <a:effectLst/>
                        <a:latin typeface="Arial"/>
                        <a:ea typeface="Calibri"/>
                        <a:cs typeface="Times New Roman"/>
                      </a:endParaRPr>
                    </a:p>
                  </a:txBody>
                  <a:tcPr marL="44450" marR="44450" marT="0" marB="0"/>
                </a:tc>
              </a:tr>
              <a:tr h="276843">
                <a:tc>
                  <a:txBody>
                    <a:bodyPr/>
                    <a:lstStyle/>
                    <a:p>
                      <a:pPr algn="ctr">
                        <a:lnSpc>
                          <a:spcPct val="150000"/>
                        </a:lnSpc>
                        <a:spcBef>
                          <a:spcPts val="600"/>
                        </a:spcBef>
                        <a:spcAft>
                          <a:spcPts val="0"/>
                        </a:spcAft>
                      </a:pPr>
                      <a:r>
                        <a:rPr lang="es-ES" sz="1200">
                          <a:effectLst/>
                        </a:rPr>
                        <a:t>7.</a:t>
                      </a:r>
                      <a:endParaRPr lang="es-EC" sz="1200">
                        <a:effectLst/>
                        <a:latin typeface="Arial"/>
                        <a:ea typeface="Calibri"/>
                        <a:cs typeface="Times New Roman"/>
                      </a:endParaRPr>
                    </a:p>
                  </a:txBody>
                  <a:tcPr marL="44450" marR="44450" marT="0" marB="0" anchor="b"/>
                </a:tc>
                <a:tc>
                  <a:txBody>
                    <a:bodyPr/>
                    <a:lstStyle/>
                    <a:p>
                      <a:pPr algn="l">
                        <a:lnSpc>
                          <a:spcPct val="150000"/>
                        </a:lnSpc>
                        <a:spcBef>
                          <a:spcPts val="600"/>
                        </a:spcBef>
                        <a:spcAft>
                          <a:spcPts val="0"/>
                        </a:spcAft>
                      </a:pPr>
                      <a:r>
                        <a:rPr lang="es-ES" sz="1200">
                          <a:effectLst/>
                        </a:rPr>
                        <a:t>Relación de salida caja reductora</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S" sz="1200">
                          <a:effectLst/>
                        </a:rPr>
                        <a:t>7,5</a:t>
                      </a:r>
                      <a:endParaRPr lang="es-EC" sz="1200">
                        <a:effectLst/>
                        <a:latin typeface="Arial"/>
                        <a:ea typeface="Calibri"/>
                        <a:cs typeface="Times New Roman"/>
                      </a:endParaRPr>
                    </a:p>
                  </a:txBody>
                  <a:tcPr marL="44450" marR="44450" marT="0" marB="0"/>
                </a:tc>
              </a:tr>
              <a:tr h="276843">
                <a:tc>
                  <a:txBody>
                    <a:bodyPr/>
                    <a:lstStyle/>
                    <a:p>
                      <a:pPr algn="ctr">
                        <a:lnSpc>
                          <a:spcPct val="150000"/>
                        </a:lnSpc>
                        <a:spcBef>
                          <a:spcPts val="600"/>
                        </a:spcBef>
                        <a:spcAft>
                          <a:spcPts val="0"/>
                        </a:spcAft>
                      </a:pPr>
                      <a:r>
                        <a:rPr lang="es-ES" sz="1200">
                          <a:effectLst/>
                        </a:rPr>
                        <a:t>8.</a:t>
                      </a:r>
                      <a:endParaRPr lang="es-EC" sz="1200">
                        <a:effectLst/>
                        <a:latin typeface="Arial"/>
                        <a:ea typeface="Calibri"/>
                        <a:cs typeface="Times New Roman"/>
                      </a:endParaRPr>
                    </a:p>
                  </a:txBody>
                  <a:tcPr marL="44450" marR="44450" marT="0" marB="0" anchor="b"/>
                </a:tc>
                <a:tc>
                  <a:txBody>
                    <a:bodyPr/>
                    <a:lstStyle/>
                    <a:p>
                      <a:pPr algn="l">
                        <a:lnSpc>
                          <a:spcPct val="150000"/>
                        </a:lnSpc>
                        <a:spcBef>
                          <a:spcPts val="600"/>
                        </a:spcBef>
                        <a:spcAft>
                          <a:spcPts val="0"/>
                        </a:spcAft>
                      </a:pPr>
                      <a:r>
                        <a:rPr lang="es-ES" sz="1200">
                          <a:effectLst/>
                        </a:rPr>
                        <a:t>Peso del RAD4-23</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S" sz="1200">
                          <a:effectLst/>
                        </a:rPr>
                        <a:t>6,5</a:t>
                      </a:r>
                      <a:endParaRPr lang="es-EC" sz="1200">
                        <a:effectLst/>
                        <a:latin typeface="Arial"/>
                        <a:ea typeface="Calibri"/>
                        <a:cs typeface="Times New Roman"/>
                      </a:endParaRPr>
                    </a:p>
                  </a:txBody>
                  <a:tcPr marL="44450" marR="44450" marT="0" marB="0"/>
                </a:tc>
              </a:tr>
              <a:tr h="276843">
                <a:tc>
                  <a:txBody>
                    <a:bodyPr/>
                    <a:lstStyle/>
                    <a:p>
                      <a:pPr algn="ctr">
                        <a:lnSpc>
                          <a:spcPct val="150000"/>
                        </a:lnSpc>
                        <a:spcBef>
                          <a:spcPts val="600"/>
                        </a:spcBef>
                        <a:spcAft>
                          <a:spcPts val="0"/>
                        </a:spcAft>
                      </a:pPr>
                      <a:r>
                        <a:rPr lang="es-ES" sz="1200">
                          <a:effectLst/>
                        </a:rPr>
                        <a:t>9.</a:t>
                      </a:r>
                      <a:endParaRPr lang="es-EC" sz="1200">
                        <a:effectLst/>
                        <a:latin typeface="Arial"/>
                        <a:ea typeface="Calibri"/>
                        <a:cs typeface="Times New Roman"/>
                      </a:endParaRPr>
                    </a:p>
                  </a:txBody>
                  <a:tcPr marL="44450" marR="44450" marT="0" marB="0" anchor="b"/>
                </a:tc>
                <a:tc>
                  <a:txBody>
                    <a:bodyPr/>
                    <a:lstStyle/>
                    <a:p>
                      <a:pPr algn="l">
                        <a:lnSpc>
                          <a:spcPct val="150000"/>
                        </a:lnSpc>
                        <a:spcBef>
                          <a:spcPts val="600"/>
                        </a:spcBef>
                        <a:spcAft>
                          <a:spcPts val="0"/>
                        </a:spcAft>
                      </a:pPr>
                      <a:r>
                        <a:rPr lang="es-ES" sz="1200">
                          <a:effectLst/>
                        </a:rPr>
                        <a:t>Acabados superficiales</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S" sz="1200">
                          <a:effectLst/>
                        </a:rPr>
                        <a:t>6,0</a:t>
                      </a:r>
                      <a:endParaRPr lang="es-EC" sz="1200">
                        <a:effectLst/>
                        <a:latin typeface="Arial"/>
                        <a:ea typeface="Calibri"/>
                        <a:cs typeface="Times New Roman"/>
                      </a:endParaRPr>
                    </a:p>
                  </a:txBody>
                  <a:tcPr marL="44450" marR="44450" marT="0" marB="0"/>
                </a:tc>
              </a:tr>
              <a:tr h="276843">
                <a:tc>
                  <a:txBody>
                    <a:bodyPr/>
                    <a:lstStyle/>
                    <a:p>
                      <a:pPr algn="ctr">
                        <a:lnSpc>
                          <a:spcPct val="150000"/>
                        </a:lnSpc>
                        <a:spcBef>
                          <a:spcPts val="600"/>
                        </a:spcBef>
                        <a:spcAft>
                          <a:spcPts val="0"/>
                        </a:spcAft>
                      </a:pPr>
                      <a:r>
                        <a:rPr lang="es-ES" sz="1200">
                          <a:effectLst/>
                        </a:rPr>
                        <a:t>10.</a:t>
                      </a:r>
                      <a:endParaRPr lang="es-EC" sz="1200">
                        <a:effectLst/>
                        <a:latin typeface="Arial"/>
                        <a:ea typeface="Calibri"/>
                        <a:cs typeface="Times New Roman"/>
                      </a:endParaRPr>
                    </a:p>
                  </a:txBody>
                  <a:tcPr marL="44450" marR="44450" marT="0" marB="0" anchor="b"/>
                </a:tc>
                <a:tc>
                  <a:txBody>
                    <a:bodyPr/>
                    <a:lstStyle/>
                    <a:p>
                      <a:pPr algn="l">
                        <a:lnSpc>
                          <a:spcPct val="150000"/>
                        </a:lnSpc>
                        <a:spcBef>
                          <a:spcPts val="600"/>
                        </a:spcBef>
                        <a:spcAft>
                          <a:spcPts val="0"/>
                        </a:spcAft>
                      </a:pPr>
                      <a:r>
                        <a:rPr lang="es-ES" sz="1200">
                          <a:effectLst/>
                        </a:rPr>
                        <a:t>Interfaz amigable con el usuario</a:t>
                      </a:r>
                      <a:endParaRPr lang="es-EC" sz="1200">
                        <a:effectLst/>
                        <a:latin typeface="Arial"/>
                        <a:ea typeface="Calibri"/>
                        <a:cs typeface="Times New Roman"/>
                      </a:endParaRPr>
                    </a:p>
                  </a:txBody>
                  <a:tcPr marL="44450" marR="44450" marT="0" marB="0" anchor="b"/>
                </a:tc>
                <a:tc>
                  <a:txBody>
                    <a:bodyPr/>
                    <a:lstStyle/>
                    <a:p>
                      <a:pPr algn="ctr">
                        <a:lnSpc>
                          <a:spcPct val="150000"/>
                        </a:lnSpc>
                        <a:spcBef>
                          <a:spcPts val="600"/>
                        </a:spcBef>
                        <a:spcAft>
                          <a:spcPts val="0"/>
                        </a:spcAft>
                      </a:pPr>
                      <a:r>
                        <a:rPr lang="es-ES" sz="1200" dirty="0">
                          <a:effectLst/>
                        </a:rPr>
                        <a:t>5,5</a:t>
                      </a:r>
                      <a:endParaRPr lang="es-EC" sz="1200" dirty="0">
                        <a:effectLst/>
                        <a:latin typeface="Arial"/>
                        <a:ea typeface="Calibri"/>
                        <a:cs typeface="Times New Roman"/>
                      </a:endParaRPr>
                    </a:p>
                  </a:txBody>
                  <a:tcPr marL="44450" marR="44450" marT="0" marB="0"/>
                </a:tc>
              </a:tr>
            </a:tbl>
          </a:graphicData>
        </a:graphic>
      </p:graphicFrame>
      <p:sp>
        <p:nvSpPr>
          <p:cNvPr id="7" name="6 Botón de acción: Hacia delante o Siguiente">
            <a:hlinkClick r:id="rId4" highlightClick="1"/>
          </p:cNvPr>
          <p:cNvSpPr/>
          <p:nvPr/>
        </p:nvSpPr>
        <p:spPr>
          <a:xfrm>
            <a:off x="7846786" y="2514600"/>
            <a:ext cx="381000" cy="4122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560030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TotalTime>
  <Words>3265</Words>
  <Application>Microsoft Office PowerPoint</Application>
  <PresentationFormat>Presentación en pantalla (4:3)</PresentationFormat>
  <Paragraphs>851</Paragraphs>
  <Slides>64</Slides>
  <Notes>64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64</vt:i4>
      </vt:variant>
    </vt:vector>
  </HeadingPairs>
  <TitlesOfParts>
    <vt:vector size="66" baseType="lpstr">
      <vt:lpstr>Office Theme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una Compactadora Hidráulica de chatarra CON CAPACIDAD DE 70 TONELADAS, de MOVIMIENTO ANGULAR, para la empresa “Recicladora Mejía”  Carlos Alberto rivera rosas Oscar David Mejía Zambrano   Director: Ing. Fernando Montenegro Codirector: Ing. Carlos SuntaxI………….</dc:title>
  <dc:creator>Charly</dc:creator>
  <cp:lastModifiedBy>JLQYK</cp:lastModifiedBy>
  <cp:revision>104</cp:revision>
  <dcterms:created xsi:type="dcterms:W3CDTF">2009-11-10T19:49:23Z</dcterms:created>
  <dcterms:modified xsi:type="dcterms:W3CDTF">2013-05-22T15:17:25Z</dcterms:modified>
</cp:coreProperties>
</file>