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9946-6E6A-4A32-B2A8-C5DE94866C50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D94D5-A48E-42DA-BD1B-E26CCBEBE3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D94D5-A48E-42DA-BD1B-E26CCBEBE30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7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0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6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7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2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2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8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1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3EC21-71E2-46A4-9A78-D8AB72CD9FDF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4CEEE-9011-4FB4-8833-8476E1CFFE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4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402" r="7618" b="-4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r="11903"/>
          <a:stretch/>
        </p:blipFill>
        <p:spPr bwMode="auto">
          <a:xfrm>
            <a:off x="518" y="-16739"/>
            <a:ext cx="9143482" cy="687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04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b="3428"/>
          <a:stretch/>
        </p:blipFill>
        <p:spPr bwMode="auto">
          <a:xfrm>
            <a:off x="1" y="44624"/>
            <a:ext cx="9143999" cy="669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76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r="1716" b="5432"/>
          <a:stretch/>
        </p:blipFill>
        <p:spPr bwMode="auto">
          <a:xfrm>
            <a:off x="35496" y="556467"/>
            <a:ext cx="9117225" cy="553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700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 b="1966"/>
          <a:stretch/>
        </p:blipFill>
        <p:spPr bwMode="auto">
          <a:xfrm>
            <a:off x="0" y="548680"/>
            <a:ext cx="92241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61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3371"/>
          <a:stretch/>
        </p:blipFill>
        <p:spPr bwMode="auto">
          <a:xfrm>
            <a:off x="9938" y="332656"/>
            <a:ext cx="9134061" cy="61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127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11853"/>
          <a:stretch/>
        </p:blipFill>
        <p:spPr bwMode="auto">
          <a:xfrm>
            <a:off x="0" y="1124744"/>
            <a:ext cx="9140985" cy="438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07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4" y="476672"/>
            <a:ext cx="9150694" cy="571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5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" y="576064"/>
            <a:ext cx="9057997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318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8209"/>
          <a:stretch/>
        </p:blipFill>
        <p:spPr bwMode="auto">
          <a:xfrm>
            <a:off x="2473" y="0"/>
            <a:ext cx="91262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786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5612"/>
          <a:stretch/>
        </p:blipFill>
        <p:spPr bwMode="auto">
          <a:xfrm>
            <a:off x="-16187" y="908720"/>
            <a:ext cx="9144000" cy="52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05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7917"/>
          <a:stretch/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582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5432"/>
          <a:stretch/>
        </p:blipFill>
        <p:spPr bwMode="auto">
          <a:xfrm>
            <a:off x="-15228" y="908720"/>
            <a:ext cx="915922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188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0000"/>
          <a:stretch/>
        </p:blipFill>
        <p:spPr bwMode="auto">
          <a:xfrm>
            <a:off x="-1" y="1124744"/>
            <a:ext cx="9143999" cy="458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21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7"/>
          <a:stretch/>
        </p:blipFill>
        <p:spPr bwMode="auto">
          <a:xfrm>
            <a:off x="-36512" y="836712"/>
            <a:ext cx="9177126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88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3274" r="11205" b="12073"/>
          <a:stretch/>
        </p:blipFill>
        <p:spPr bwMode="auto">
          <a:xfrm>
            <a:off x="26896" y="332656"/>
            <a:ext cx="9117103" cy="61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788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12799" b="10001"/>
          <a:stretch/>
        </p:blipFill>
        <p:spPr bwMode="auto">
          <a:xfrm>
            <a:off x="0" y="0"/>
            <a:ext cx="91167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682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2" r="25784" b="3821"/>
          <a:stretch/>
        </p:blipFill>
        <p:spPr bwMode="auto">
          <a:xfrm>
            <a:off x="1816795" y="0"/>
            <a:ext cx="54915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01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12392"/>
          <a:stretch/>
        </p:blipFill>
        <p:spPr bwMode="auto">
          <a:xfrm>
            <a:off x="467544" y="0"/>
            <a:ext cx="82497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544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18269" r="16380" b="11523"/>
          <a:stretch/>
        </p:blipFill>
        <p:spPr bwMode="auto">
          <a:xfrm>
            <a:off x="-20544" y="610934"/>
            <a:ext cx="9129048" cy="569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39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r="14141" b="5791"/>
          <a:stretch/>
        </p:blipFill>
        <p:spPr bwMode="auto">
          <a:xfrm>
            <a:off x="202935" y="0"/>
            <a:ext cx="87615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454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13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08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3761" r="18284" b="1671"/>
          <a:stretch/>
        </p:blipFill>
        <p:spPr bwMode="auto">
          <a:xfrm>
            <a:off x="738116" y="1"/>
            <a:ext cx="7650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4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r="9329" b="4179"/>
          <a:stretch/>
        </p:blipFill>
        <p:spPr bwMode="auto">
          <a:xfrm>
            <a:off x="0" y="44624"/>
            <a:ext cx="9143999" cy="671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10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2150" r="17501" b="2567"/>
          <a:stretch/>
        </p:blipFill>
        <p:spPr bwMode="auto">
          <a:xfrm>
            <a:off x="827584" y="1"/>
            <a:ext cx="75283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14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 bwMode="auto">
          <a:xfrm>
            <a:off x="1" y="620688"/>
            <a:ext cx="9143999" cy="55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526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1433" r="14702" b="6507"/>
          <a:stretch/>
        </p:blipFill>
        <p:spPr bwMode="auto">
          <a:xfrm>
            <a:off x="289461" y="3413"/>
            <a:ext cx="8603019" cy="68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638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2686" r="15597" b="7223"/>
          <a:stretch/>
        </p:blipFill>
        <p:spPr bwMode="auto">
          <a:xfrm>
            <a:off x="395536" y="0"/>
            <a:ext cx="8407022" cy="68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191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9" r="18732"/>
          <a:stretch/>
        </p:blipFill>
        <p:spPr bwMode="auto">
          <a:xfrm>
            <a:off x="1300687" y="-1987"/>
            <a:ext cx="6583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915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057"/>
            <a:ext cx="9173208" cy="573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30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20060" r="11791" b="5075"/>
          <a:stretch/>
        </p:blipFill>
        <p:spPr bwMode="auto">
          <a:xfrm>
            <a:off x="0" y="548680"/>
            <a:ext cx="9144000" cy="560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3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7724"/>
          <a:stretch/>
        </p:blipFill>
        <p:spPr bwMode="auto">
          <a:xfrm>
            <a:off x="1043608" y="12825"/>
            <a:ext cx="7200800" cy="68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884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322"/>
            <a:ext cx="9144000" cy="683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465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"/>
          <a:stretch/>
        </p:blipFill>
        <p:spPr bwMode="auto">
          <a:xfrm>
            <a:off x="0" y="620688"/>
            <a:ext cx="9161203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899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8545"/>
          <a:stretch/>
        </p:blipFill>
        <p:spPr bwMode="auto">
          <a:xfrm>
            <a:off x="7464" y="-27384"/>
            <a:ext cx="910104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07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2865" r="20298" b="4179"/>
          <a:stretch/>
        </p:blipFill>
        <p:spPr bwMode="auto">
          <a:xfrm>
            <a:off x="1187624" y="0"/>
            <a:ext cx="69637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179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r="23545"/>
          <a:stretch/>
        </p:blipFill>
        <p:spPr bwMode="auto">
          <a:xfrm>
            <a:off x="1691680" y="-9330"/>
            <a:ext cx="57975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36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r="14814" b="4717"/>
          <a:stretch/>
        </p:blipFill>
        <p:spPr bwMode="auto">
          <a:xfrm>
            <a:off x="611560" y="-1"/>
            <a:ext cx="804397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395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12687" b="4358"/>
          <a:stretch/>
        </p:blipFill>
        <p:spPr bwMode="auto">
          <a:xfrm>
            <a:off x="323528" y="0"/>
            <a:ext cx="8540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89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r="16717"/>
          <a:stretch/>
        </p:blipFill>
        <p:spPr bwMode="auto">
          <a:xfrm>
            <a:off x="899592" y="-27384"/>
            <a:ext cx="7380312" cy="68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957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r="25001"/>
          <a:stretch/>
        </p:blipFill>
        <p:spPr bwMode="auto">
          <a:xfrm>
            <a:off x="1763688" y="0"/>
            <a:ext cx="5564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29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7" r="25000"/>
          <a:stretch/>
        </p:blipFill>
        <p:spPr bwMode="auto">
          <a:xfrm>
            <a:off x="1835696" y="0"/>
            <a:ext cx="5465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600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r="25001"/>
          <a:stretch/>
        </p:blipFill>
        <p:spPr bwMode="auto">
          <a:xfrm>
            <a:off x="1672104" y="0"/>
            <a:ext cx="5564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9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9440"/>
          <a:stretch/>
        </p:blipFill>
        <p:spPr bwMode="auto">
          <a:xfrm>
            <a:off x="1" y="-25021"/>
            <a:ext cx="9143999" cy="688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15037"/>
          <a:stretch/>
        </p:blipFill>
        <p:spPr bwMode="auto">
          <a:xfrm>
            <a:off x="662427" y="0"/>
            <a:ext cx="77259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280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r="25784" b="4000"/>
          <a:stretch/>
        </p:blipFill>
        <p:spPr bwMode="auto">
          <a:xfrm>
            <a:off x="1835696" y="0"/>
            <a:ext cx="5472608" cy="686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7115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14865" r="15037" b="8657"/>
          <a:stretch/>
        </p:blipFill>
        <p:spPr bwMode="auto">
          <a:xfrm>
            <a:off x="0" y="404664"/>
            <a:ext cx="9144000" cy="598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426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5411"/>
          <a:stretch/>
        </p:blipFill>
        <p:spPr bwMode="auto">
          <a:xfrm>
            <a:off x="-36512" y="188640"/>
            <a:ext cx="9180512" cy="644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032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3253" r="12015" b="10000"/>
          <a:stretch/>
        </p:blipFill>
        <p:spPr bwMode="auto">
          <a:xfrm>
            <a:off x="0" y="332656"/>
            <a:ext cx="9144000" cy="61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99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r="8097" b="3817"/>
          <a:stretch/>
        </p:blipFill>
        <p:spPr bwMode="auto">
          <a:xfrm>
            <a:off x="6627" y="116632"/>
            <a:ext cx="9137373" cy="656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970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14149" r="15821" b="10000"/>
          <a:stretch/>
        </p:blipFill>
        <p:spPr bwMode="auto">
          <a:xfrm>
            <a:off x="19613" y="44624"/>
            <a:ext cx="9160899" cy="668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36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t="13432" r="25000" b="6328"/>
          <a:stretch/>
        </p:blipFill>
        <p:spPr bwMode="auto">
          <a:xfrm>
            <a:off x="1259632" y="332656"/>
            <a:ext cx="6714699" cy="611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00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12358" r="13917" b="20298"/>
          <a:stretch/>
        </p:blipFill>
        <p:spPr bwMode="auto">
          <a:xfrm>
            <a:off x="5198" y="692696"/>
            <a:ext cx="9138802" cy="555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27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14865" r="18844" b="5612"/>
          <a:stretch/>
        </p:blipFill>
        <p:spPr bwMode="auto">
          <a:xfrm>
            <a:off x="251520" y="-1"/>
            <a:ext cx="861883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5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358" r="8974" b="6818"/>
          <a:stretch/>
        </p:blipFill>
        <p:spPr bwMode="auto">
          <a:xfrm>
            <a:off x="-252536" y="0"/>
            <a:ext cx="95863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t="14329" r="20410" b="13671"/>
          <a:stretch/>
        </p:blipFill>
        <p:spPr bwMode="auto">
          <a:xfrm>
            <a:off x="713971" y="525312"/>
            <a:ext cx="7890477" cy="590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3333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3433" r="11679" b="5432"/>
          <a:stretch/>
        </p:blipFill>
        <p:spPr bwMode="auto">
          <a:xfrm>
            <a:off x="-4287" y="360040"/>
            <a:ext cx="91601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90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16119" r="18060" b="10000"/>
          <a:stretch/>
        </p:blipFill>
        <p:spPr bwMode="auto">
          <a:xfrm>
            <a:off x="0" y="44624"/>
            <a:ext cx="9144000" cy="67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233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14866" r="14814" b="8477"/>
          <a:stretch/>
        </p:blipFill>
        <p:spPr bwMode="auto">
          <a:xfrm>
            <a:off x="3250" y="166174"/>
            <a:ext cx="9140749" cy="657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2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3970" r="18172" b="6866"/>
          <a:stretch/>
        </p:blipFill>
        <p:spPr bwMode="auto">
          <a:xfrm>
            <a:off x="144016" y="0"/>
            <a:ext cx="8820472" cy="688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10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r="11231"/>
          <a:stretch/>
        </p:blipFill>
        <p:spPr bwMode="auto">
          <a:xfrm>
            <a:off x="420347" y="0"/>
            <a:ext cx="8184101" cy="683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3996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r="20746"/>
          <a:stretch/>
        </p:blipFill>
        <p:spPr bwMode="auto">
          <a:xfrm>
            <a:off x="1475656" y="23367"/>
            <a:ext cx="642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099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382"/>
            <a:ext cx="9180512" cy="68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7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10000"/>
          <a:stretch/>
        </p:blipFill>
        <p:spPr bwMode="auto">
          <a:xfrm>
            <a:off x="0" y="19918"/>
            <a:ext cx="9144000" cy="684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29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b="12608"/>
          <a:stretch/>
        </p:blipFill>
        <p:spPr bwMode="auto">
          <a:xfrm>
            <a:off x="0" y="172494"/>
            <a:ext cx="9144000" cy="636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66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</Words>
  <Application>Microsoft Office PowerPoint</Application>
  <PresentationFormat>Presentación en pantalla (4:3)</PresentationFormat>
  <Paragraphs>1</Paragraphs>
  <Slides>66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6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Andres</dc:creator>
  <cp:lastModifiedBy>Jose Andres</cp:lastModifiedBy>
  <cp:revision>11</cp:revision>
  <dcterms:created xsi:type="dcterms:W3CDTF">2013-06-03T20:21:32Z</dcterms:created>
  <dcterms:modified xsi:type="dcterms:W3CDTF">2013-06-03T22:53:58Z</dcterms:modified>
</cp:coreProperties>
</file>