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8">
  <p:sldMasterIdLst>
    <p:sldMasterId id="2147483660" r:id="rId2"/>
  </p:sldMasterIdLst>
  <p:notesMasterIdLst>
    <p:notesMasterId r:id="rId49"/>
  </p:notesMasterIdLst>
  <p:handoutMasterIdLst>
    <p:handoutMasterId r:id="rId50"/>
  </p:handoutMasterIdLst>
  <p:sldIdLst>
    <p:sldId id="256" r:id="rId3"/>
    <p:sldId id="257" r:id="rId4"/>
    <p:sldId id="277" r:id="rId5"/>
    <p:sldId id="275" r:id="rId6"/>
    <p:sldId id="276" r:id="rId7"/>
    <p:sldId id="281" r:id="rId8"/>
    <p:sldId id="284" r:id="rId9"/>
    <p:sldId id="283" r:id="rId10"/>
    <p:sldId id="282" r:id="rId11"/>
    <p:sldId id="286" r:id="rId12"/>
    <p:sldId id="289" r:id="rId13"/>
    <p:sldId id="285" r:id="rId14"/>
    <p:sldId id="287" r:id="rId15"/>
    <p:sldId id="288" r:id="rId16"/>
    <p:sldId id="290" r:id="rId17"/>
    <p:sldId id="293" r:id="rId18"/>
    <p:sldId id="292" r:id="rId19"/>
    <p:sldId id="295" r:id="rId20"/>
    <p:sldId id="300" r:id="rId21"/>
    <p:sldId id="302" r:id="rId22"/>
    <p:sldId id="307" r:id="rId23"/>
    <p:sldId id="310" r:id="rId24"/>
    <p:sldId id="312" r:id="rId25"/>
    <p:sldId id="313" r:id="rId26"/>
    <p:sldId id="315" r:id="rId27"/>
    <p:sldId id="321" r:id="rId28"/>
    <p:sldId id="317" r:id="rId29"/>
    <p:sldId id="323" r:id="rId30"/>
    <p:sldId id="333" r:id="rId31"/>
    <p:sldId id="343" r:id="rId32"/>
    <p:sldId id="337" r:id="rId33"/>
    <p:sldId id="335" r:id="rId34"/>
    <p:sldId id="344" r:id="rId35"/>
    <p:sldId id="342" r:id="rId36"/>
    <p:sldId id="345" r:id="rId37"/>
    <p:sldId id="346" r:id="rId38"/>
    <p:sldId id="348" r:id="rId39"/>
    <p:sldId id="351" r:id="rId40"/>
    <p:sldId id="349" r:id="rId41"/>
    <p:sldId id="353" r:id="rId42"/>
    <p:sldId id="352" r:id="rId43"/>
    <p:sldId id="350" r:id="rId44"/>
    <p:sldId id="369" r:id="rId45"/>
    <p:sldId id="371" r:id="rId46"/>
    <p:sldId id="372" r:id="rId47"/>
    <p:sldId id="273" r:id="rId48"/>
  </p:sldIdLst>
  <p:sldSz cx="12188825"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3792">
          <p15:clr>
            <a:srgbClr val="A4A3A4"/>
          </p15:clr>
        </p15:guide>
        <p15:guide id="3" orient="horz" pos="1152">
          <p15:clr>
            <a:srgbClr val="A4A3A4"/>
          </p15:clr>
        </p15:guide>
        <p15:guide id="4" orient="horz" pos="3168">
          <p15:clr>
            <a:srgbClr val="A4A3A4"/>
          </p15:clr>
        </p15:guide>
        <p15:guide id="5" pos="3839">
          <p15:clr>
            <a:srgbClr val="A4A3A4"/>
          </p15:clr>
        </p15:guide>
        <p15:guide id="6" pos="815">
          <p15:clr>
            <a:srgbClr val="A4A3A4"/>
          </p15:clr>
        </p15:guide>
        <p15:guide id="7" pos="6863">
          <p15:clr>
            <a:srgbClr val="A4A3A4"/>
          </p15:clr>
        </p15:guide>
        <p15:guide id="8" pos="959">
          <p15:clr>
            <a:srgbClr val="A4A3A4"/>
          </p15:clr>
        </p15:guide>
        <p15:guide id="9" pos="6719">
          <p15:clr>
            <a:srgbClr val="A4A3A4"/>
          </p15:clr>
        </p15:guide>
        <p15:guide id="10" pos="4991">
          <p15:clr>
            <a:srgbClr val="A4A3A4"/>
          </p15:clr>
        </p15:guide>
        <p15:guide id="11" pos="671">
          <p15:clr>
            <a:srgbClr val="A4A3A4"/>
          </p15:clr>
        </p15:guide>
        <p15:guide id="12" pos="7007">
          <p15:clr>
            <a:srgbClr val="A4A3A4"/>
          </p15:clr>
        </p15:guide>
        <p15:guide id="13" pos="3503">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570" y="-822"/>
      </p:cViewPr>
      <p:guideLst>
        <p:guide orient="horz" pos="2160"/>
        <p:guide orient="horz" pos="3792"/>
        <p:guide orient="horz" pos="1152"/>
        <p:guide orient="horz" pos="3168"/>
        <p:guide pos="3839"/>
        <p:guide pos="815"/>
        <p:guide pos="6863"/>
        <p:guide pos="959"/>
        <p:guide pos="6719"/>
        <p:guide pos="4991"/>
        <p:guide pos="671"/>
        <p:guide pos="7007"/>
        <p:guide pos="3503"/>
      </p:guideLst>
    </p:cSldViewPr>
  </p:slideViewPr>
  <p:notesTextViewPr>
    <p:cViewPr>
      <p:scale>
        <a:sx n="1" d="1"/>
        <a:sy n="1" d="1"/>
      </p:scale>
      <p:origin x="0" y="0"/>
    </p:cViewPr>
  </p:notesTextViewPr>
  <p:notesViewPr>
    <p:cSldViewPr>
      <p:cViewPr varScale="1">
        <p:scale>
          <a:sx n="70" d="100"/>
          <a:sy n="70" d="100"/>
        </p:scale>
        <p:origin x="216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diagrams/_rels/data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6A36F-230C-4AA1-81CA-F108E583491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C"/>
        </a:p>
      </dgm:t>
    </dgm:pt>
    <dgm:pt modelId="{93AD2CA1-10E7-4C42-8EEB-07F1760FADA7}">
      <dgm:prSet phldrT="[Texto]" phldr="1" custT="1"/>
      <dgm:spPr/>
      <dgm:t>
        <a:bodyPr/>
        <a:lstStyle/>
        <a:p>
          <a:endParaRPr lang="es-EC" sz="1400" dirty="0"/>
        </a:p>
      </dgm:t>
    </dgm:pt>
    <dgm:pt modelId="{E5DC5250-184F-4C22-8713-D86BE9148C76}" type="parTrans" cxnId="{31CD4859-AD75-456D-95D4-6694EEA48BE7}">
      <dgm:prSet/>
      <dgm:spPr/>
      <dgm:t>
        <a:bodyPr/>
        <a:lstStyle/>
        <a:p>
          <a:endParaRPr lang="es-EC" sz="1400"/>
        </a:p>
      </dgm:t>
    </dgm:pt>
    <dgm:pt modelId="{E6CA8A8F-0ED7-44B2-B78D-F013EBCA3A14}" type="sibTrans" cxnId="{31CD4859-AD75-456D-95D4-6694EEA48BE7}">
      <dgm:prSet/>
      <dgm:spPr/>
      <dgm:t>
        <a:bodyPr/>
        <a:lstStyle/>
        <a:p>
          <a:endParaRPr lang="es-EC" sz="1400"/>
        </a:p>
      </dgm:t>
    </dgm:pt>
    <dgm:pt modelId="{E74AED38-EB08-432A-A576-21594DD1B444}">
      <dgm:prSet phldrT="[Texto]" custT="1"/>
      <dgm:spPr/>
      <dgm:t>
        <a:bodyPr/>
        <a:lstStyle/>
        <a:p>
          <a:r>
            <a:rPr lang="es-EC" sz="1400" dirty="0" smtClean="0"/>
            <a:t>Universidad Autónoma de Madrid</a:t>
          </a:r>
          <a:endParaRPr lang="es-EC" sz="1400" dirty="0"/>
        </a:p>
      </dgm:t>
    </dgm:pt>
    <dgm:pt modelId="{FD8150CA-6093-4DCD-BE85-9D36FC1B2E58}" type="parTrans" cxnId="{2283D340-B6D5-4AB6-8718-3FEB35BDFDDB}">
      <dgm:prSet custT="1"/>
      <dgm:spPr/>
      <dgm:t>
        <a:bodyPr/>
        <a:lstStyle/>
        <a:p>
          <a:endParaRPr lang="es-EC" sz="1400"/>
        </a:p>
      </dgm:t>
    </dgm:pt>
    <dgm:pt modelId="{5464BF4E-F8D1-42A7-8E9B-0D31FC6C0C71}" type="sibTrans" cxnId="{2283D340-B6D5-4AB6-8718-3FEB35BDFDDB}">
      <dgm:prSet/>
      <dgm:spPr/>
      <dgm:t>
        <a:bodyPr/>
        <a:lstStyle/>
        <a:p>
          <a:endParaRPr lang="es-EC" sz="1400"/>
        </a:p>
      </dgm:t>
    </dgm:pt>
    <dgm:pt modelId="{3094A0E1-8C5A-4862-A2A3-4CE0D608CDDA}">
      <dgm:prSet phldrT="[Texto]" custT="1"/>
      <dgm:spPr/>
      <dgm:t>
        <a:bodyPr/>
        <a:lstStyle/>
        <a:p>
          <a:r>
            <a:rPr lang="es-EC" sz="1400" dirty="0" smtClean="0"/>
            <a:t>Proyectos innovadores</a:t>
          </a:r>
          <a:endParaRPr lang="es-EC" sz="1400" dirty="0"/>
        </a:p>
      </dgm:t>
    </dgm:pt>
    <dgm:pt modelId="{14DF2D19-04FD-4524-AF0A-0C6C649BCB5E}" type="parTrans" cxnId="{5E222342-83B0-4B89-94C0-B1C32BCE7AFA}">
      <dgm:prSet custT="1"/>
      <dgm:spPr/>
      <dgm:t>
        <a:bodyPr/>
        <a:lstStyle/>
        <a:p>
          <a:endParaRPr lang="es-EC" sz="1400"/>
        </a:p>
      </dgm:t>
    </dgm:pt>
    <dgm:pt modelId="{C0C6C303-8204-4A6C-A015-B8AE2D93FDC1}" type="sibTrans" cxnId="{5E222342-83B0-4B89-94C0-B1C32BCE7AFA}">
      <dgm:prSet/>
      <dgm:spPr/>
      <dgm:t>
        <a:bodyPr/>
        <a:lstStyle/>
        <a:p>
          <a:endParaRPr lang="es-EC" sz="1400"/>
        </a:p>
      </dgm:t>
    </dgm:pt>
    <dgm:pt modelId="{0FE03429-38AB-42CB-8099-8020978F9AB4}">
      <dgm:prSet phldrT="[Texto]" custT="1"/>
      <dgm:spPr/>
      <dgm:t>
        <a:bodyPr/>
        <a:lstStyle/>
        <a:p>
          <a:r>
            <a:rPr lang="es-EC" sz="1400" dirty="0" smtClean="0"/>
            <a:t>Metodología</a:t>
          </a:r>
        </a:p>
        <a:p>
          <a:r>
            <a:rPr lang="es-EC" sz="1400" dirty="0" smtClean="0"/>
            <a:t>+</a:t>
          </a:r>
        </a:p>
        <a:p>
          <a:r>
            <a:rPr lang="es-EC" sz="1400" dirty="0" smtClean="0"/>
            <a:t>Herramientas</a:t>
          </a:r>
          <a:endParaRPr lang="es-EC" sz="1400" dirty="0"/>
        </a:p>
      </dgm:t>
    </dgm:pt>
    <dgm:pt modelId="{0E884389-5812-49BF-A54B-493096483BC2}" type="parTrans" cxnId="{0836962F-6885-44F3-8EAC-3A746AE73BFE}">
      <dgm:prSet custT="1"/>
      <dgm:spPr/>
      <dgm:t>
        <a:bodyPr/>
        <a:lstStyle/>
        <a:p>
          <a:endParaRPr lang="es-EC" sz="1400"/>
        </a:p>
      </dgm:t>
    </dgm:pt>
    <dgm:pt modelId="{D73898EE-4AF2-4A79-81AA-1EEE4CE0E7C0}" type="sibTrans" cxnId="{0836962F-6885-44F3-8EAC-3A746AE73BFE}">
      <dgm:prSet/>
      <dgm:spPr/>
      <dgm:t>
        <a:bodyPr/>
        <a:lstStyle/>
        <a:p>
          <a:endParaRPr lang="es-EC" sz="1400"/>
        </a:p>
      </dgm:t>
    </dgm:pt>
    <dgm:pt modelId="{99139374-8194-4C5D-86EB-C9D00C8BC5D9}">
      <dgm:prSet custT="1"/>
      <dgm:spPr/>
      <dgm:t>
        <a:bodyPr/>
        <a:lstStyle/>
        <a:p>
          <a:r>
            <a:rPr lang="es-EC" sz="1400" smtClean="0"/>
            <a:t>Universidad de Pisa </a:t>
          </a:r>
          <a:endParaRPr lang="es-EC" sz="1400" dirty="0"/>
        </a:p>
      </dgm:t>
    </dgm:pt>
    <dgm:pt modelId="{28392388-D0D0-4F6D-8928-1171D7BFBE45}" type="parTrans" cxnId="{19BA710B-AD4E-47E0-A44F-B6BDEE64813F}">
      <dgm:prSet custT="1"/>
      <dgm:spPr/>
      <dgm:t>
        <a:bodyPr/>
        <a:lstStyle/>
        <a:p>
          <a:endParaRPr lang="es-EC" sz="1400"/>
        </a:p>
      </dgm:t>
    </dgm:pt>
    <dgm:pt modelId="{387AE8DB-E297-4C8E-866D-8B970AB8DEE6}" type="sibTrans" cxnId="{19BA710B-AD4E-47E0-A44F-B6BDEE64813F}">
      <dgm:prSet/>
      <dgm:spPr/>
      <dgm:t>
        <a:bodyPr/>
        <a:lstStyle/>
        <a:p>
          <a:endParaRPr lang="es-EC" sz="1400"/>
        </a:p>
      </dgm:t>
    </dgm:pt>
    <dgm:pt modelId="{365831EE-B3C8-4104-A6F6-783BC991C710}" type="pres">
      <dgm:prSet presAssocID="{A666A36F-230C-4AA1-81CA-F108E5834917}" presName="cycle" presStyleCnt="0">
        <dgm:presLayoutVars>
          <dgm:chMax val="1"/>
          <dgm:dir/>
          <dgm:animLvl val="ctr"/>
          <dgm:resizeHandles val="exact"/>
        </dgm:presLayoutVars>
      </dgm:prSet>
      <dgm:spPr/>
      <dgm:t>
        <a:bodyPr/>
        <a:lstStyle/>
        <a:p>
          <a:endParaRPr lang="es-ES"/>
        </a:p>
      </dgm:t>
    </dgm:pt>
    <dgm:pt modelId="{B8EB190A-1518-4F04-A1D5-049D6CCC9659}" type="pres">
      <dgm:prSet presAssocID="{93AD2CA1-10E7-4C42-8EEB-07F1760FADA7}" presName="centerShape" presStyleLbl="node0" presStyleIdx="0" presStyleCnt="1"/>
      <dgm:spPr/>
      <dgm:t>
        <a:bodyPr/>
        <a:lstStyle/>
        <a:p>
          <a:endParaRPr lang="es-ES"/>
        </a:p>
      </dgm:t>
    </dgm:pt>
    <dgm:pt modelId="{F9275128-2376-4720-8BAD-F15FC0D5F658}" type="pres">
      <dgm:prSet presAssocID="{FD8150CA-6093-4DCD-BE85-9D36FC1B2E58}" presName="Name9" presStyleLbl="parChTrans1D2" presStyleIdx="0" presStyleCnt="4"/>
      <dgm:spPr/>
      <dgm:t>
        <a:bodyPr/>
        <a:lstStyle/>
        <a:p>
          <a:endParaRPr lang="es-ES"/>
        </a:p>
      </dgm:t>
    </dgm:pt>
    <dgm:pt modelId="{869D902B-4F92-4B27-8784-55AF8489DFBC}" type="pres">
      <dgm:prSet presAssocID="{FD8150CA-6093-4DCD-BE85-9D36FC1B2E58}" presName="connTx" presStyleLbl="parChTrans1D2" presStyleIdx="0" presStyleCnt="4"/>
      <dgm:spPr/>
      <dgm:t>
        <a:bodyPr/>
        <a:lstStyle/>
        <a:p>
          <a:endParaRPr lang="es-ES"/>
        </a:p>
      </dgm:t>
    </dgm:pt>
    <dgm:pt modelId="{5BF3406D-E5FD-46CB-A5A4-5A8B4D1857D9}" type="pres">
      <dgm:prSet presAssocID="{E74AED38-EB08-432A-A576-21594DD1B444}" presName="node" presStyleLbl="node1" presStyleIdx="0" presStyleCnt="4" custScaleX="151453">
        <dgm:presLayoutVars>
          <dgm:bulletEnabled val="1"/>
        </dgm:presLayoutVars>
      </dgm:prSet>
      <dgm:spPr/>
      <dgm:t>
        <a:bodyPr/>
        <a:lstStyle/>
        <a:p>
          <a:endParaRPr lang="es-EC"/>
        </a:p>
      </dgm:t>
    </dgm:pt>
    <dgm:pt modelId="{045E4FB6-CCB8-4606-AB65-B9FFC082F12C}" type="pres">
      <dgm:prSet presAssocID="{14DF2D19-04FD-4524-AF0A-0C6C649BCB5E}" presName="Name9" presStyleLbl="parChTrans1D2" presStyleIdx="1" presStyleCnt="4"/>
      <dgm:spPr/>
      <dgm:t>
        <a:bodyPr/>
        <a:lstStyle/>
        <a:p>
          <a:endParaRPr lang="es-ES"/>
        </a:p>
      </dgm:t>
    </dgm:pt>
    <dgm:pt modelId="{B7234551-1158-4E93-AA87-41CDA9FFD254}" type="pres">
      <dgm:prSet presAssocID="{14DF2D19-04FD-4524-AF0A-0C6C649BCB5E}" presName="connTx" presStyleLbl="parChTrans1D2" presStyleIdx="1" presStyleCnt="4"/>
      <dgm:spPr/>
      <dgm:t>
        <a:bodyPr/>
        <a:lstStyle/>
        <a:p>
          <a:endParaRPr lang="es-ES"/>
        </a:p>
      </dgm:t>
    </dgm:pt>
    <dgm:pt modelId="{83BAAD73-129E-4DBA-9EB0-FF3F4161C9E0}" type="pres">
      <dgm:prSet presAssocID="{3094A0E1-8C5A-4862-A2A3-4CE0D608CDDA}" presName="node" presStyleLbl="node1" presStyleIdx="1" presStyleCnt="4" custScaleX="130549">
        <dgm:presLayoutVars>
          <dgm:bulletEnabled val="1"/>
        </dgm:presLayoutVars>
      </dgm:prSet>
      <dgm:spPr/>
      <dgm:t>
        <a:bodyPr/>
        <a:lstStyle/>
        <a:p>
          <a:endParaRPr lang="es-EC"/>
        </a:p>
      </dgm:t>
    </dgm:pt>
    <dgm:pt modelId="{C7DBA6EB-DE8D-4778-8037-990664840FA7}" type="pres">
      <dgm:prSet presAssocID="{28392388-D0D0-4F6D-8928-1171D7BFBE45}" presName="Name9" presStyleLbl="parChTrans1D2" presStyleIdx="2" presStyleCnt="4"/>
      <dgm:spPr/>
      <dgm:t>
        <a:bodyPr/>
        <a:lstStyle/>
        <a:p>
          <a:endParaRPr lang="es-ES"/>
        </a:p>
      </dgm:t>
    </dgm:pt>
    <dgm:pt modelId="{BFA6D04A-B755-4C77-B800-ED41F5CCCBD6}" type="pres">
      <dgm:prSet presAssocID="{28392388-D0D0-4F6D-8928-1171D7BFBE45}" presName="connTx" presStyleLbl="parChTrans1D2" presStyleIdx="2" presStyleCnt="4"/>
      <dgm:spPr/>
      <dgm:t>
        <a:bodyPr/>
        <a:lstStyle/>
        <a:p>
          <a:endParaRPr lang="es-ES"/>
        </a:p>
      </dgm:t>
    </dgm:pt>
    <dgm:pt modelId="{BC254C74-AE6C-44B0-BA2D-FDDF57BB8BA3}" type="pres">
      <dgm:prSet presAssocID="{99139374-8194-4C5D-86EB-C9D00C8BC5D9}" presName="node" presStyleLbl="node1" presStyleIdx="2" presStyleCnt="4" custScaleX="133875">
        <dgm:presLayoutVars>
          <dgm:bulletEnabled val="1"/>
        </dgm:presLayoutVars>
      </dgm:prSet>
      <dgm:spPr/>
      <dgm:t>
        <a:bodyPr/>
        <a:lstStyle/>
        <a:p>
          <a:endParaRPr lang="es-ES"/>
        </a:p>
      </dgm:t>
    </dgm:pt>
    <dgm:pt modelId="{3C1453BA-4158-4155-9D6C-D1EAE0B0316C}" type="pres">
      <dgm:prSet presAssocID="{0E884389-5812-49BF-A54B-493096483BC2}" presName="Name9" presStyleLbl="parChTrans1D2" presStyleIdx="3" presStyleCnt="4"/>
      <dgm:spPr/>
      <dgm:t>
        <a:bodyPr/>
        <a:lstStyle/>
        <a:p>
          <a:endParaRPr lang="es-ES"/>
        </a:p>
      </dgm:t>
    </dgm:pt>
    <dgm:pt modelId="{5BCC835F-48B8-421F-85E3-BC052DC6D759}" type="pres">
      <dgm:prSet presAssocID="{0E884389-5812-49BF-A54B-493096483BC2}" presName="connTx" presStyleLbl="parChTrans1D2" presStyleIdx="3" presStyleCnt="4"/>
      <dgm:spPr/>
      <dgm:t>
        <a:bodyPr/>
        <a:lstStyle/>
        <a:p>
          <a:endParaRPr lang="es-ES"/>
        </a:p>
      </dgm:t>
    </dgm:pt>
    <dgm:pt modelId="{D89710E0-1318-458D-9292-9318E49A1618}" type="pres">
      <dgm:prSet presAssocID="{0FE03429-38AB-42CB-8099-8020978F9AB4}" presName="node" presStyleLbl="node1" presStyleIdx="3" presStyleCnt="4" custScaleX="135158">
        <dgm:presLayoutVars>
          <dgm:bulletEnabled val="1"/>
        </dgm:presLayoutVars>
      </dgm:prSet>
      <dgm:spPr/>
      <dgm:t>
        <a:bodyPr/>
        <a:lstStyle/>
        <a:p>
          <a:endParaRPr lang="es-EC"/>
        </a:p>
      </dgm:t>
    </dgm:pt>
  </dgm:ptLst>
  <dgm:cxnLst>
    <dgm:cxn modelId="{253F4476-3909-4FB7-AC6A-0909AE477D95}" type="presOf" srcId="{28392388-D0D0-4F6D-8928-1171D7BFBE45}" destId="{BFA6D04A-B755-4C77-B800-ED41F5CCCBD6}" srcOrd="1" destOrd="0" presId="urn:microsoft.com/office/officeart/2005/8/layout/radial1"/>
    <dgm:cxn modelId="{5859C0A3-BD42-4604-8696-14749EE6E3DA}" type="presOf" srcId="{0FE03429-38AB-42CB-8099-8020978F9AB4}" destId="{D89710E0-1318-458D-9292-9318E49A1618}" srcOrd="0" destOrd="0" presId="urn:microsoft.com/office/officeart/2005/8/layout/radial1"/>
    <dgm:cxn modelId="{006733B4-6649-4FC2-91E3-1FAAFA006422}" type="presOf" srcId="{A666A36F-230C-4AA1-81CA-F108E5834917}" destId="{365831EE-B3C8-4104-A6F6-783BC991C710}" srcOrd="0" destOrd="0" presId="urn:microsoft.com/office/officeart/2005/8/layout/radial1"/>
    <dgm:cxn modelId="{6220E646-979C-483A-92E6-FDCAE1CF682E}" type="presOf" srcId="{3094A0E1-8C5A-4862-A2A3-4CE0D608CDDA}" destId="{83BAAD73-129E-4DBA-9EB0-FF3F4161C9E0}" srcOrd="0" destOrd="0" presId="urn:microsoft.com/office/officeart/2005/8/layout/radial1"/>
    <dgm:cxn modelId="{4C810A74-B451-4ACD-9150-9D71A8608A7A}" type="presOf" srcId="{0E884389-5812-49BF-A54B-493096483BC2}" destId="{3C1453BA-4158-4155-9D6C-D1EAE0B0316C}" srcOrd="0" destOrd="0" presId="urn:microsoft.com/office/officeart/2005/8/layout/radial1"/>
    <dgm:cxn modelId="{94E1413F-39C1-4D17-AF1C-89BA0D0CF0E7}" type="presOf" srcId="{28392388-D0D0-4F6D-8928-1171D7BFBE45}" destId="{C7DBA6EB-DE8D-4778-8037-990664840FA7}" srcOrd="0" destOrd="0" presId="urn:microsoft.com/office/officeart/2005/8/layout/radial1"/>
    <dgm:cxn modelId="{318C8FC0-E6F6-4FA2-9116-30F528316553}" type="presOf" srcId="{14DF2D19-04FD-4524-AF0A-0C6C649BCB5E}" destId="{B7234551-1158-4E93-AA87-41CDA9FFD254}" srcOrd="1" destOrd="0" presId="urn:microsoft.com/office/officeart/2005/8/layout/radial1"/>
    <dgm:cxn modelId="{5E222342-83B0-4B89-94C0-B1C32BCE7AFA}" srcId="{93AD2CA1-10E7-4C42-8EEB-07F1760FADA7}" destId="{3094A0E1-8C5A-4862-A2A3-4CE0D608CDDA}" srcOrd="1" destOrd="0" parTransId="{14DF2D19-04FD-4524-AF0A-0C6C649BCB5E}" sibTransId="{C0C6C303-8204-4A6C-A015-B8AE2D93FDC1}"/>
    <dgm:cxn modelId="{19BA710B-AD4E-47E0-A44F-B6BDEE64813F}" srcId="{93AD2CA1-10E7-4C42-8EEB-07F1760FADA7}" destId="{99139374-8194-4C5D-86EB-C9D00C8BC5D9}" srcOrd="2" destOrd="0" parTransId="{28392388-D0D0-4F6D-8928-1171D7BFBE45}" sibTransId="{387AE8DB-E297-4C8E-866D-8B970AB8DEE6}"/>
    <dgm:cxn modelId="{D8811776-F0B8-46B4-A287-0DB1E6278E4A}" type="presOf" srcId="{FD8150CA-6093-4DCD-BE85-9D36FC1B2E58}" destId="{869D902B-4F92-4B27-8784-55AF8489DFBC}" srcOrd="1" destOrd="0" presId="urn:microsoft.com/office/officeart/2005/8/layout/radial1"/>
    <dgm:cxn modelId="{2CE9D6A4-E12D-43B7-A8CF-F1D3D0044479}" type="presOf" srcId="{E74AED38-EB08-432A-A576-21594DD1B444}" destId="{5BF3406D-E5FD-46CB-A5A4-5A8B4D1857D9}" srcOrd="0" destOrd="0" presId="urn:microsoft.com/office/officeart/2005/8/layout/radial1"/>
    <dgm:cxn modelId="{A0E7F38C-4FCD-4B6D-8D6D-1337B89628AB}" type="presOf" srcId="{93AD2CA1-10E7-4C42-8EEB-07F1760FADA7}" destId="{B8EB190A-1518-4F04-A1D5-049D6CCC9659}" srcOrd="0" destOrd="0" presId="urn:microsoft.com/office/officeart/2005/8/layout/radial1"/>
    <dgm:cxn modelId="{08DCDFB4-C62F-4D1C-BD4C-0C86104D33C5}" type="presOf" srcId="{99139374-8194-4C5D-86EB-C9D00C8BC5D9}" destId="{BC254C74-AE6C-44B0-BA2D-FDDF57BB8BA3}" srcOrd="0" destOrd="0" presId="urn:microsoft.com/office/officeart/2005/8/layout/radial1"/>
    <dgm:cxn modelId="{18D6E4BA-70C0-42E3-8BC8-E4709EFBA3EB}" type="presOf" srcId="{14DF2D19-04FD-4524-AF0A-0C6C649BCB5E}" destId="{045E4FB6-CCB8-4606-AB65-B9FFC082F12C}" srcOrd="0" destOrd="0" presId="urn:microsoft.com/office/officeart/2005/8/layout/radial1"/>
    <dgm:cxn modelId="{5E765244-31E8-4A29-BE3C-3324642CC936}" type="presOf" srcId="{0E884389-5812-49BF-A54B-493096483BC2}" destId="{5BCC835F-48B8-421F-85E3-BC052DC6D759}" srcOrd="1" destOrd="0" presId="urn:microsoft.com/office/officeart/2005/8/layout/radial1"/>
    <dgm:cxn modelId="{31CD4859-AD75-456D-95D4-6694EEA48BE7}" srcId="{A666A36F-230C-4AA1-81CA-F108E5834917}" destId="{93AD2CA1-10E7-4C42-8EEB-07F1760FADA7}" srcOrd="0" destOrd="0" parTransId="{E5DC5250-184F-4C22-8713-D86BE9148C76}" sibTransId="{E6CA8A8F-0ED7-44B2-B78D-F013EBCA3A14}"/>
    <dgm:cxn modelId="{2144BD69-61AD-404D-B878-B476912410A9}" type="presOf" srcId="{FD8150CA-6093-4DCD-BE85-9D36FC1B2E58}" destId="{F9275128-2376-4720-8BAD-F15FC0D5F658}" srcOrd="0" destOrd="0" presId="urn:microsoft.com/office/officeart/2005/8/layout/radial1"/>
    <dgm:cxn modelId="{0836962F-6885-44F3-8EAC-3A746AE73BFE}" srcId="{93AD2CA1-10E7-4C42-8EEB-07F1760FADA7}" destId="{0FE03429-38AB-42CB-8099-8020978F9AB4}" srcOrd="3" destOrd="0" parTransId="{0E884389-5812-49BF-A54B-493096483BC2}" sibTransId="{D73898EE-4AF2-4A79-81AA-1EEE4CE0E7C0}"/>
    <dgm:cxn modelId="{2283D340-B6D5-4AB6-8718-3FEB35BDFDDB}" srcId="{93AD2CA1-10E7-4C42-8EEB-07F1760FADA7}" destId="{E74AED38-EB08-432A-A576-21594DD1B444}" srcOrd="0" destOrd="0" parTransId="{FD8150CA-6093-4DCD-BE85-9D36FC1B2E58}" sibTransId="{5464BF4E-F8D1-42A7-8E9B-0D31FC6C0C71}"/>
    <dgm:cxn modelId="{29E05C61-FA75-402B-BED1-1F5192950224}" type="presParOf" srcId="{365831EE-B3C8-4104-A6F6-783BC991C710}" destId="{B8EB190A-1518-4F04-A1D5-049D6CCC9659}" srcOrd="0" destOrd="0" presId="urn:microsoft.com/office/officeart/2005/8/layout/radial1"/>
    <dgm:cxn modelId="{DEAC9241-75C4-460C-A144-FB1C4EF87CFB}" type="presParOf" srcId="{365831EE-B3C8-4104-A6F6-783BC991C710}" destId="{F9275128-2376-4720-8BAD-F15FC0D5F658}" srcOrd="1" destOrd="0" presId="urn:microsoft.com/office/officeart/2005/8/layout/radial1"/>
    <dgm:cxn modelId="{BBFB153A-1384-4D4A-A3A8-63C22BEBC95C}" type="presParOf" srcId="{F9275128-2376-4720-8BAD-F15FC0D5F658}" destId="{869D902B-4F92-4B27-8784-55AF8489DFBC}" srcOrd="0" destOrd="0" presId="urn:microsoft.com/office/officeart/2005/8/layout/radial1"/>
    <dgm:cxn modelId="{59736186-8158-4126-97AA-7025A16F26E3}" type="presParOf" srcId="{365831EE-B3C8-4104-A6F6-783BC991C710}" destId="{5BF3406D-E5FD-46CB-A5A4-5A8B4D1857D9}" srcOrd="2" destOrd="0" presId="urn:microsoft.com/office/officeart/2005/8/layout/radial1"/>
    <dgm:cxn modelId="{90F2B4C6-4552-40BB-9114-F3CC03186F8C}" type="presParOf" srcId="{365831EE-B3C8-4104-A6F6-783BC991C710}" destId="{045E4FB6-CCB8-4606-AB65-B9FFC082F12C}" srcOrd="3" destOrd="0" presId="urn:microsoft.com/office/officeart/2005/8/layout/radial1"/>
    <dgm:cxn modelId="{D67428B7-16EC-4639-AAEF-8C9EFCB5ABB5}" type="presParOf" srcId="{045E4FB6-CCB8-4606-AB65-B9FFC082F12C}" destId="{B7234551-1158-4E93-AA87-41CDA9FFD254}" srcOrd="0" destOrd="0" presId="urn:microsoft.com/office/officeart/2005/8/layout/radial1"/>
    <dgm:cxn modelId="{2BC3A974-4ADE-4C99-9E9A-6BD55582D572}" type="presParOf" srcId="{365831EE-B3C8-4104-A6F6-783BC991C710}" destId="{83BAAD73-129E-4DBA-9EB0-FF3F4161C9E0}" srcOrd="4" destOrd="0" presId="urn:microsoft.com/office/officeart/2005/8/layout/radial1"/>
    <dgm:cxn modelId="{D78322A6-0B8C-4423-9257-3A95CCC59DC3}" type="presParOf" srcId="{365831EE-B3C8-4104-A6F6-783BC991C710}" destId="{C7DBA6EB-DE8D-4778-8037-990664840FA7}" srcOrd="5" destOrd="0" presId="urn:microsoft.com/office/officeart/2005/8/layout/radial1"/>
    <dgm:cxn modelId="{8738E13E-C765-4862-9631-0EB6CA4B0E6A}" type="presParOf" srcId="{C7DBA6EB-DE8D-4778-8037-990664840FA7}" destId="{BFA6D04A-B755-4C77-B800-ED41F5CCCBD6}" srcOrd="0" destOrd="0" presId="urn:microsoft.com/office/officeart/2005/8/layout/radial1"/>
    <dgm:cxn modelId="{77077DE8-8D91-4EF0-A2CE-4CD3C68C4645}" type="presParOf" srcId="{365831EE-B3C8-4104-A6F6-783BC991C710}" destId="{BC254C74-AE6C-44B0-BA2D-FDDF57BB8BA3}" srcOrd="6" destOrd="0" presId="urn:microsoft.com/office/officeart/2005/8/layout/radial1"/>
    <dgm:cxn modelId="{523E7916-ECBF-468F-BF46-887B8793E3BD}" type="presParOf" srcId="{365831EE-B3C8-4104-A6F6-783BC991C710}" destId="{3C1453BA-4158-4155-9D6C-D1EAE0B0316C}" srcOrd="7" destOrd="0" presId="urn:microsoft.com/office/officeart/2005/8/layout/radial1"/>
    <dgm:cxn modelId="{DFABF1E4-5076-41E1-A854-618E892B006B}" type="presParOf" srcId="{3C1453BA-4158-4155-9D6C-D1EAE0B0316C}" destId="{5BCC835F-48B8-421F-85E3-BC052DC6D759}" srcOrd="0" destOrd="0" presId="urn:microsoft.com/office/officeart/2005/8/layout/radial1"/>
    <dgm:cxn modelId="{DBE6CD31-EA85-45ED-B1E2-69FB0A60564F}" type="presParOf" srcId="{365831EE-B3C8-4104-A6F6-783BC991C710}" destId="{D89710E0-1318-458D-9292-9318E49A1618}"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44F225-450C-4548-9456-85EFB616B726}" type="doc">
      <dgm:prSet loTypeId="urn:microsoft.com/office/officeart/2005/8/layout/arrow5" loCatId="relationship" qsTypeId="urn:microsoft.com/office/officeart/2005/8/quickstyle/simple1" qsCatId="simple" csTypeId="urn:microsoft.com/office/officeart/2005/8/colors/colorful2" csCatId="colorful" phldr="1"/>
      <dgm:spPr/>
      <dgm:t>
        <a:bodyPr/>
        <a:lstStyle/>
        <a:p>
          <a:endParaRPr lang="es-EC"/>
        </a:p>
      </dgm:t>
    </dgm:pt>
    <dgm:pt modelId="{5AABDCAB-B0AF-4061-8634-76263E94F51A}">
      <dgm:prSet phldrT="[Texto]"/>
      <dgm:spPr/>
      <dgm:t>
        <a:bodyPr/>
        <a:lstStyle/>
        <a:p>
          <a:r>
            <a:rPr lang="es-EC" dirty="0" smtClean="0"/>
            <a:t>Población </a:t>
          </a:r>
          <a:endParaRPr lang="es-EC" dirty="0"/>
        </a:p>
      </dgm:t>
    </dgm:pt>
    <dgm:pt modelId="{B32CAA4B-E31F-4E85-BF2E-451514C3CEBA}" type="parTrans" cxnId="{6CA6BC3E-F328-4660-833F-2C1BDCD0C3CF}">
      <dgm:prSet/>
      <dgm:spPr/>
      <dgm:t>
        <a:bodyPr/>
        <a:lstStyle/>
        <a:p>
          <a:endParaRPr lang="es-EC"/>
        </a:p>
      </dgm:t>
    </dgm:pt>
    <dgm:pt modelId="{AB2DBDDD-7860-4F3B-9BE9-57F6C7F5A350}" type="sibTrans" cxnId="{6CA6BC3E-F328-4660-833F-2C1BDCD0C3CF}">
      <dgm:prSet/>
      <dgm:spPr/>
      <dgm:t>
        <a:bodyPr/>
        <a:lstStyle/>
        <a:p>
          <a:endParaRPr lang="es-EC"/>
        </a:p>
      </dgm:t>
    </dgm:pt>
    <dgm:pt modelId="{097D835C-F7A1-439E-B6DB-4CCAB8158BE2}">
      <dgm:prSet phldrT="[Texto]"/>
      <dgm:spPr/>
      <dgm:t>
        <a:bodyPr/>
        <a:lstStyle/>
        <a:p>
          <a:r>
            <a:rPr lang="es-EC" dirty="0" smtClean="0"/>
            <a:t>Territorio</a:t>
          </a:r>
          <a:endParaRPr lang="es-EC" dirty="0"/>
        </a:p>
      </dgm:t>
    </dgm:pt>
    <dgm:pt modelId="{D89FE903-7952-4D8D-8934-F078BE07D75B}" type="parTrans" cxnId="{38A7B57E-6256-4167-A4BF-32DC50A56182}">
      <dgm:prSet/>
      <dgm:spPr/>
      <dgm:t>
        <a:bodyPr/>
        <a:lstStyle/>
        <a:p>
          <a:endParaRPr lang="es-EC"/>
        </a:p>
      </dgm:t>
    </dgm:pt>
    <dgm:pt modelId="{2A77E1D4-871E-45B1-AD42-81E9826DA24A}" type="sibTrans" cxnId="{38A7B57E-6256-4167-A4BF-32DC50A56182}">
      <dgm:prSet/>
      <dgm:spPr/>
      <dgm:t>
        <a:bodyPr/>
        <a:lstStyle/>
        <a:p>
          <a:endParaRPr lang="es-EC"/>
        </a:p>
      </dgm:t>
    </dgm:pt>
    <dgm:pt modelId="{14C30F10-9A66-45E9-B3AC-78244FD420D6}" type="pres">
      <dgm:prSet presAssocID="{EB44F225-450C-4548-9456-85EFB616B726}" presName="diagram" presStyleCnt="0">
        <dgm:presLayoutVars>
          <dgm:dir/>
          <dgm:resizeHandles val="exact"/>
        </dgm:presLayoutVars>
      </dgm:prSet>
      <dgm:spPr/>
      <dgm:t>
        <a:bodyPr/>
        <a:lstStyle/>
        <a:p>
          <a:endParaRPr lang="es-ES"/>
        </a:p>
      </dgm:t>
    </dgm:pt>
    <dgm:pt modelId="{B052B722-FF66-4400-808B-C9CC345DAFC8}" type="pres">
      <dgm:prSet presAssocID="{5AABDCAB-B0AF-4061-8634-76263E94F51A}" presName="arrow" presStyleLbl="node1" presStyleIdx="0" presStyleCnt="2">
        <dgm:presLayoutVars>
          <dgm:bulletEnabled val="1"/>
        </dgm:presLayoutVars>
      </dgm:prSet>
      <dgm:spPr/>
      <dgm:t>
        <a:bodyPr/>
        <a:lstStyle/>
        <a:p>
          <a:endParaRPr lang="es-ES"/>
        </a:p>
      </dgm:t>
    </dgm:pt>
    <dgm:pt modelId="{1D3C3BB3-1002-4281-ACCB-D88EBC9767F5}" type="pres">
      <dgm:prSet presAssocID="{097D835C-F7A1-439E-B6DB-4CCAB8158BE2}" presName="arrow" presStyleLbl="node1" presStyleIdx="1" presStyleCnt="2">
        <dgm:presLayoutVars>
          <dgm:bulletEnabled val="1"/>
        </dgm:presLayoutVars>
      </dgm:prSet>
      <dgm:spPr/>
      <dgm:t>
        <a:bodyPr/>
        <a:lstStyle/>
        <a:p>
          <a:endParaRPr lang="es-ES"/>
        </a:p>
      </dgm:t>
    </dgm:pt>
  </dgm:ptLst>
  <dgm:cxnLst>
    <dgm:cxn modelId="{902EDB0F-5732-4C8D-9720-81078FAC3FEF}" type="presOf" srcId="{EB44F225-450C-4548-9456-85EFB616B726}" destId="{14C30F10-9A66-45E9-B3AC-78244FD420D6}" srcOrd="0" destOrd="0" presId="urn:microsoft.com/office/officeart/2005/8/layout/arrow5"/>
    <dgm:cxn modelId="{38A7B57E-6256-4167-A4BF-32DC50A56182}" srcId="{EB44F225-450C-4548-9456-85EFB616B726}" destId="{097D835C-F7A1-439E-B6DB-4CCAB8158BE2}" srcOrd="1" destOrd="0" parTransId="{D89FE903-7952-4D8D-8934-F078BE07D75B}" sibTransId="{2A77E1D4-871E-45B1-AD42-81E9826DA24A}"/>
    <dgm:cxn modelId="{6CA6BC3E-F328-4660-833F-2C1BDCD0C3CF}" srcId="{EB44F225-450C-4548-9456-85EFB616B726}" destId="{5AABDCAB-B0AF-4061-8634-76263E94F51A}" srcOrd="0" destOrd="0" parTransId="{B32CAA4B-E31F-4E85-BF2E-451514C3CEBA}" sibTransId="{AB2DBDDD-7860-4F3B-9BE9-57F6C7F5A350}"/>
    <dgm:cxn modelId="{A79796ED-22BE-45DD-B67D-AB341EF963E6}" type="presOf" srcId="{5AABDCAB-B0AF-4061-8634-76263E94F51A}" destId="{B052B722-FF66-4400-808B-C9CC345DAFC8}" srcOrd="0" destOrd="0" presId="urn:microsoft.com/office/officeart/2005/8/layout/arrow5"/>
    <dgm:cxn modelId="{57738CCD-2584-4CF5-B1C6-2303598EE6D4}" type="presOf" srcId="{097D835C-F7A1-439E-B6DB-4CCAB8158BE2}" destId="{1D3C3BB3-1002-4281-ACCB-D88EBC9767F5}" srcOrd="0" destOrd="0" presId="urn:microsoft.com/office/officeart/2005/8/layout/arrow5"/>
    <dgm:cxn modelId="{7DEA0C47-631A-45E2-B579-A5E93F2CD321}" type="presParOf" srcId="{14C30F10-9A66-45E9-B3AC-78244FD420D6}" destId="{B052B722-FF66-4400-808B-C9CC345DAFC8}" srcOrd="0" destOrd="0" presId="urn:microsoft.com/office/officeart/2005/8/layout/arrow5"/>
    <dgm:cxn modelId="{94433EDF-DCC4-4AD8-A494-64CC61BAC5F2}" type="presParOf" srcId="{14C30F10-9A66-45E9-B3AC-78244FD420D6}" destId="{1D3C3BB3-1002-4281-ACCB-D88EBC9767F5}"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1136D5-168F-4E25-859E-681E9D9B2D87}" type="doc">
      <dgm:prSet loTypeId="urn:microsoft.com/office/officeart/2005/8/layout/funnel1" loCatId="relationship" qsTypeId="urn:microsoft.com/office/officeart/2005/8/quickstyle/simple1" qsCatId="simple" csTypeId="urn:microsoft.com/office/officeart/2005/8/colors/colorful3" csCatId="colorful" phldr="1"/>
      <dgm:spPr/>
      <dgm:t>
        <a:bodyPr/>
        <a:lstStyle/>
        <a:p>
          <a:endParaRPr lang="es-EC"/>
        </a:p>
      </dgm:t>
    </dgm:pt>
    <dgm:pt modelId="{FF689833-8561-4D39-9172-D4408C0BBB3E}">
      <dgm:prSet phldrT="[Texto]" custT="1"/>
      <dgm:spPr/>
      <dgm:t>
        <a:bodyPr/>
        <a:lstStyle/>
        <a:p>
          <a:r>
            <a:rPr lang="es-ES" sz="1200" dirty="0" smtClean="0"/>
            <a:t>Cartografía Interpretación geográfica</a:t>
          </a:r>
        </a:p>
        <a:p>
          <a:r>
            <a:rPr lang="es-ES" sz="1200" dirty="0" smtClean="0"/>
            <a:t>Estadística</a:t>
          </a:r>
        </a:p>
        <a:p>
          <a:r>
            <a:rPr lang="es-ES" sz="1200" dirty="0" smtClean="0"/>
            <a:t>Base de datos  Geodesia</a:t>
          </a:r>
          <a:endParaRPr lang="es-EC" sz="1200" dirty="0"/>
        </a:p>
      </dgm:t>
    </dgm:pt>
    <dgm:pt modelId="{CFACF68D-7396-4989-B4D7-B982CFCE0BBC}" type="parTrans" cxnId="{635DD2EB-EE08-43BF-B110-FD588D99C3F6}">
      <dgm:prSet/>
      <dgm:spPr/>
      <dgm:t>
        <a:bodyPr/>
        <a:lstStyle/>
        <a:p>
          <a:endParaRPr lang="es-EC" sz="1200"/>
        </a:p>
      </dgm:t>
    </dgm:pt>
    <dgm:pt modelId="{46F3BAE2-2FFB-4FB4-B1F7-E3C43269AD22}" type="sibTrans" cxnId="{635DD2EB-EE08-43BF-B110-FD588D99C3F6}">
      <dgm:prSet/>
      <dgm:spPr/>
      <dgm:t>
        <a:bodyPr/>
        <a:lstStyle/>
        <a:p>
          <a:endParaRPr lang="es-EC" sz="1200"/>
        </a:p>
      </dgm:t>
    </dgm:pt>
    <dgm:pt modelId="{F7430851-1C13-4F72-B600-2A0AC1E28C6B}">
      <dgm:prSet phldrT="[Texto]" custT="1"/>
      <dgm:spPr/>
      <dgm:t>
        <a:bodyPr/>
        <a:lstStyle/>
        <a:p>
          <a:r>
            <a:rPr lang="es-ES" sz="1200" dirty="0" smtClean="0"/>
            <a:t>Análisis de mercado Identificación de clientes</a:t>
          </a:r>
          <a:endParaRPr lang="es-EC" sz="1200" dirty="0"/>
        </a:p>
      </dgm:t>
    </dgm:pt>
    <dgm:pt modelId="{2036BF1E-B4CB-4540-84A7-0968544BB468}" type="parTrans" cxnId="{6388B5B1-EDA5-4D90-A7EC-4A57E2E04CA9}">
      <dgm:prSet/>
      <dgm:spPr/>
      <dgm:t>
        <a:bodyPr/>
        <a:lstStyle/>
        <a:p>
          <a:endParaRPr lang="es-EC" sz="1200"/>
        </a:p>
      </dgm:t>
    </dgm:pt>
    <dgm:pt modelId="{C04B1BC6-6302-470B-8119-CDF08BD82D03}" type="sibTrans" cxnId="{6388B5B1-EDA5-4D90-A7EC-4A57E2E04CA9}">
      <dgm:prSet/>
      <dgm:spPr/>
      <dgm:t>
        <a:bodyPr/>
        <a:lstStyle/>
        <a:p>
          <a:endParaRPr lang="es-EC" sz="1200"/>
        </a:p>
      </dgm:t>
    </dgm:pt>
    <dgm:pt modelId="{B3960008-2188-4E22-967B-AAE526B7BF77}">
      <dgm:prSet phldrT="[Texto]" custT="1"/>
      <dgm:spPr/>
      <dgm:t>
        <a:bodyPr/>
        <a:lstStyle/>
        <a:p>
          <a:r>
            <a:rPr lang="es-EC" sz="1200" dirty="0" smtClean="0"/>
            <a:t>S.I.G</a:t>
          </a:r>
          <a:endParaRPr lang="es-EC" sz="1200" dirty="0"/>
        </a:p>
      </dgm:t>
    </dgm:pt>
    <dgm:pt modelId="{89EBBF23-511F-40C4-95F1-48B06DC0D7A1}" type="parTrans" cxnId="{E671EAF2-349C-4FBA-9F50-2B7E65D27DD5}">
      <dgm:prSet/>
      <dgm:spPr/>
      <dgm:t>
        <a:bodyPr/>
        <a:lstStyle/>
        <a:p>
          <a:endParaRPr lang="es-EC" sz="1200"/>
        </a:p>
      </dgm:t>
    </dgm:pt>
    <dgm:pt modelId="{A027EFEA-4AD4-413E-94A6-ADD79D45927E}" type="sibTrans" cxnId="{E671EAF2-349C-4FBA-9F50-2B7E65D27DD5}">
      <dgm:prSet/>
      <dgm:spPr/>
      <dgm:t>
        <a:bodyPr/>
        <a:lstStyle/>
        <a:p>
          <a:endParaRPr lang="es-EC" sz="1200"/>
        </a:p>
      </dgm:t>
    </dgm:pt>
    <dgm:pt modelId="{3DCC038E-27F4-4FE4-B749-A762C637BFE1}">
      <dgm:prSet phldrT="[Texto]" phldr="1" custT="1"/>
      <dgm:spPr/>
      <dgm:t>
        <a:bodyPr/>
        <a:lstStyle/>
        <a:p>
          <a:endParaRPr lang="es-EC" sz="1200" dirty="0"/>
        </a:p>
      </dgm:t>
    </dgm:pt>
    <dgm:pt modelId="{F7289D7C-3C45-4771-94F1-1BFC7C6B1B3D}" type="parTrans" cxnId="{773892EF-32E5-44FC-A05C-CBEAB1E4DB2F}">
      <dgm:prSet/>
      <dgm:spPr/>
      <dgm:t>
        <a:bodyPr/>
        <a:lstStyle/>
        <a:p>
          <a:endParaRPr lang="es-EC" sz="1200"/>
        </a:p>
      </dgm:t>
    </dgm:pt>
    <dgm:pt modelId="{2A8B6BC5-2BB5-4455-A154-5D072857A955}" type="sibTrans" cxnId="{773892EF-32E5-44FC-A05C-CBEAB1E4DB2F}">
      <dgm:prSet/>
      <dgm:spPr/>
      <dgm:t>
        <a:bodyPr/>
        <a:lstStyle/>
        <a:p>
          <a:endParaRPr lang="es-EC" sz="1200"/>
        </a:p>
      </dgm:t>
    </dgm:pt>
    <dgm:pt modelId="{D374E97C-AF65-42C6-A0B5-87D8A517619D}" type="pres">
      <dgm:prSet presAssocID="{791136D5-168F-4E25-859E-681E9D9B2D87}" presName="Name0" presStyleCnt="0">
        <dgm:presLayoutVars>
          <dgm:chMax val="4"/>
          <dgm:resizeHandles val="exact"/>
        </dgm:presLayoutVars>
      </dgm:prSet>
      <dgm:spPr/>
      <dgm:t>
        <a:bodyPr/>
        <a:lstStyle/>
        <a:p>
          <a:endParaRPr lang="es-ES"/>
        </a:p>
      </dgm:t>
    </dgm:pt>
    <dgm:pt modelId="{7530AABA-1AB5-41D5-9540-48218A644425}" type="pres">
      <dgm:prSet presAssocID="{791136D5-168F-4E25-859E-681E9D9B2D87}" presName="ellipse" presStyleLbl="trBgShp" presStyleIdx="0" presStyleCnt="1"/>
      <dgm:spPr/>
    </dgm:pt>
    <dgm:pt modelId="{A9FF71F4-5809-4F74-ABA7-C4AE31082203}" type="pres">
      <dgm:prSet presAssocID="{791136D5-168F-4E25-859E-681E9D9B2D87}" presName="arrow1" presStyleLbl="fgShp" presStyleIdx="0" presStyleCnt="1"/>
      <dgm:spPr/>
    </dgm:pt>
    <dgm:pt modelId="{87D0AD6B-2A9A-4354-9826-6697BDBEEE47}" type="pres">
      <dgm:prSet presAssocID="{791136D5-168F-4E25-859E-681E9D9B2D87}" presName="rectangle" presStyleLbl="revTx" presStyleIdx="0" presStyleCnt="1">
        <dgm:presLayoutVars>
          <dgm:bulletEnabled val="1"/>
        </dgm:presLayoutVars>
      </dgm:prSet>
      <dgm:spPr/>
      <dgm:t>
        <a:bodyPr/>
        <a:lstStyle/>
        <a:p>
          <a:endParaRPr lang="es-ES"/>
        </a:p>
      </dgm:t>
    </dgm:pt>
    <dgm:pt modelId="{5BFA76A0-1DAC-4A6A-8C2E-B3AA38EA6528}" type="pres">
      <dgm:prSet presAssocID="{F7430851-1C13-4F72-B600-2A0AC1E28C6B}" presName="item1" presStyleLbl="node1" presStyleIdx="0" presStyleCnt="3">
        <dgm:presLayoutVars>
          <dgm:bulletEnabled val="1"/>
        </dgm:presLayoutVars>
      </dgm:prSet>
      <dgm:spPr/>
      <dgm:t>
        <a:bodyPr/>
        <a:lstStyle/>
        <a:p>
          <a:endParaRPr lang="es-ES"/>
        </a:p>
      </dgm:t>
    </dgm:pt>
    <dgm:pt modelId="{DD4D36A4-4784-46AF-B17D-4F6E37A6EB13}" type="pres">
      <dgm:prSet presAssocID="{B3960008-2188-4E22-967B-AAE526B7BF77}" presName="item2" presStyleLbl="node1" presStyleIdx="1" presStyleCnt="3">
        <dgm:presLayoutVars>
          <dgm:bulletEnabled val="1"/>
        </dgm:presLayoutVars>
      </dgm:prSet>
      <dgm:spPr/>
      <dgm:t>
        <a:bodyPr/>
        <a:lstStyle/>
        <a:p>
          <a:endParaRPr lang="es-EC"/>
        </a:p>
      </dgm:t>
    </dgm:pt>
    <dgm:pt modelId="{CCD221C6-2A5F-40C4-9F6F-FB680A697689}" type="pres">
      <dgm:prSet presAssocID="{3DCC038E-27F4-4FE4-B749-A762C637BFE1}" presName="item3" presStyleLbl="node1" presStyleIdx="2" presStyleCnt="3" custScaleX="136935" custLinFactNeighborX="13613" custLinFactNeighborY="1001">
        <dgm:presLayoutVars>
          <dgm:bulletEnabled val="1"/>
        </dgm:presLayoutVars>
      </dgm:prSet>
      <dgm:spPr/>
      <dgm:t>
        <a:bodyPr/>
        <a:lstStyle/>
        <a:p>
          <a:endParaRPr lang="es-EC"/>
        </a:p>
      </dgm:t>
    </dgm:pt>
    <dgm:pt modelId="{7F09D97A-6675-44D0-9C0F-ACB39B38DD14}" type="pres">
      <dgm:prSet presAssocID="{791136D5-168F-4E25-859E-681E9D9B2D87}" presName="funnel" presStyleLbl="trAlignAcc1" presStyleIdx="0" presStyleCnt="1"/>
      <dgm:spPr/>
    </dgm:pt>
  </dgm:ptLst>
  <dgm:cxnLst>
    <dgm:cxn modelId="{E671EAF2-349C-4FBA-9F50-2B7E65D27DD5}" srcId="{791136D5-168F-4E25-859E-681E9D9B2D87}" destId="{B3960008-2188-4E22-967B-AAE526B7BF77}" srcOrd="2" destOrd="0" parTransId="{89EBBF23-511F-40C4-95F1-48B06DC0D7A1}" sibTransId="{A027EFEA-4AD4-413E-94A6-ADD79D45927E}"/>
    <dgm:cxn modelId="{4F128149-CAA5-41A9-900A-9A4BFFE4266B}" type="presOf" srcId="{F7430851-1C13-4F72-B600-2A0AC1E28C6B}" destId="{DD4D36A4-4784-46AF-B17D-4F6E37A6EB13}" srcOrd="0" destOrd="0" presId="urn:microsoft.com/office/officeart/2005/8/layout/funnel1"/>
    <dgm:cxn modelId="{635DD2EB-EE08-43BF-B110-FD588D99C3F6}" srcId="{791136D5-168F-4E25-859E-681E9D9B2D87}" destId="{FF689833-8561-4D39-9172-D4408C0BBB3E}" srcOrd="0" destOrd="0" parTransId="{CFACF68D-7396-4989-B4D7-B982CFCE0BBC}" sibTransId="{46F3BAE2-2FFB-4FB4-B1F7-E3C43269AD22}"/>
    <dgm:cxn modelId="{C815B170-BBA9-46CB-B563-BCA3D3F0023F}" type="presOf" srcId="{3DCC038E-27F4-4FE4-B749-A762C637BFE1}" destId="{87D0AD6B-2A9A-4354-9826-6697BDBEEE47}" srcOrd="0" destOrd="0" presId="urn:microsoft.com/office/officeart/2005/8/layout/funnel1"/>
    <dgm:cxn modelId="{54BBF892-575E-474E-9B74-D334B4A86AD3}" type="presOf" srcId="{FF689833-8561-4D39-9172-D4408C0BBB3E}" destId="{CCD221C6-2A5F-40C4-9F6F-FB680A697689}" srcOrd="0" destOrd="0" presId="urn:microsoft.com/office/officeart/2005/8/layout/funnel1"/>
    <dgm:cxn modelId="{6388B5B1-EDA5-4D90-A7EC-4A57E2E04CA9}" srcId="{791136D5-168F-4E25-859E-681E9D9B2D87}" destId="{F7430851-1C13-4F72-B600-2A0AC1E28C6B}" srcOrd="1" destOrd="0" parTransId="{2036BF1E-B4CB-4540-84A7-0968544BB468}" sibTransId="{C04B1BC6-6302-470B-8119-CDF08BD82D03}"/>
    <dgm:cxn modelId="{773892EF-32E5-44FC-A05C-CBEAB1E4DB2F}" srcId="{791136D5-168F-4E25-859E-681E9D9B2D87}" destId="{3DCC038E-27F4-4FE4-B749-A762C637BFE1}" srcOrd="3" destOrd="0" parTransId="{F7289D7C-3C45-4771-94F1-1BFC7C6B1B3D}" sibTransId="{2A8B6BC5-2BB5-4455-A154-5D072857A955}"/>
    <dgm:cxn modelId="{07CB02AE-1D77-4CE8-A24E-0EED25482B9C}" type="presOf" srcId="{B3960008-2188-4E22-967B-AAE526B7BF77}" destId="{5BFA76A0-1DAC-4A6A-8C2E-B3AA38EA6528}" srcOrd="0" destOrd="0" presId="urn:microsoft.com/office/officeart/2005/8/layout/funnel1"/>
    <dgm:cxn modelId="{4158CF87-6664-4531-B3B1-BBAE5EEFA3E7}" type="presOf" srcId="{791136D5-168F-4E25-859E-681E9D9B2D87}" destId="{D374E97C-AF65-42C6-A0B5-87D8A517619D}" srcOrd="0" destOrd="0" presId="urn:microsoft.com/office/officeart/2005/8/layout/funnel1"/>
    <dgm:cxn modelId="{76795FC9-6AFF-46A7-B360-CB470206E3C2}" type="presParOf" srcId="{D374E97C-AF65-42C6-A0B5-87D8A517619D}" destId="{7530AABA-1AB5-41D5-9540-48218A644425}" srcOrd="0" destOrd="0" presId="urn:microsoft.com/office/officeart/2005/8/layout/funnel1"/>
    <dgm:cxn modelId="{D7DD6ABB-97F1-4D03-87FE-3F88BCDB431C}" type="presParOf" srcId="{D374E97C-AF65-42C6-A0B5-87D8A517619D}" destId="{A9FF71F4-5809-4F74-ABA7-C4AE31082203}" srcOrd="1" destOrd="0" presId="urn:microsoft.com/office/officeart/2005/8/layout/funnel1"/>
    <dgm:cxn modelId="{97B0CAB4-61A5-411C-A75F-A5263AF13CE7}" type="presParOf" srcId="{D374E97C-AF65-42C6-A0B5-87D8A517619D}" destId="{87D0AD6B-2A9A-4354-9826-6697BDBEEE47}" srcOrd="2" destOrd="0" presId="urn:microsoft.com/office/officeart/2005/8/layout/funnel1"/>
    <dgm:cxn modelId="{FA30CC3F-F71E-45C7-9A4A-0FD769689FED}" type="presParOf" srcId="{D374E97C-AF65-42C6-A0B5-87D8A517619D}" destId="{5BFA76A0-1DAC-4A6A-8C2E-B3AA38EA6528}" srcOrd="3" destOrd="0" presId="urn:microsoft.com/office/officeart/2005/8/layout/funnel1"/>
    <dgm:cxn modelId="{5189CD6B-C9C5-4F1B-8BEB-BDAE8AA423D3}" type="presParOf" srcId="{D374E97C-AF65-42C6-A0B5-87D8A517619D}" destId="{DD4D36A4-4784-46AF-B17D-4F6E37A6EB13}" srcOrd="4" destOrd="0" presId="urn:microsoft.com/office/officeart/2005/8/layout/funnel1"/>
    <dgm:cxn modelId="{68BA7F01-530B-4553-B0CB-4032C3F30BCC}" type="presParOf" srcId="{D374E97C-AF65-42C6-A0B5-87D8A517619D}" destId="{CCD221C6-2A5F-40C4-9F6F-FB680A697689}" srcOrd="5" destOrd="0" presId="urn:microsoft.com/office/officeart/2005/8/layout/funnel1"/>
    <dgm:cxn modelId="{2F902E5B-005A-4B6D-8C01-8BB73ADF9D8C}" type="presParOf" srcId="{D374E97C-AF65-42C6-A0B5-87D8A517619D}" destId="{7F09D97A-6675-44D0-9C0F-ACB39B38DD14}" srcOrd="6"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C0A763-AE98-4C2C-9070-7D8AE5DB84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6DCCDC4B-46A1-428A-8366-AAC5975FE22C}">
      <dgm:prSet phldrT="[Texto]" custT="1"/>
      <dgm:spPr/>
      <dgm:t>
        <a:bodyPr/>
        <a:lstStyle/>
        <a:p>
          <a:r>
            <a:rPr lang="es-EC" sz="1600" dirty="0" smtClean="0"/>
            <a:t>S.I.G (G.I.S)</a:t>
          </a:r>
          <a:endParaRPr lang="es-EC" sz="1600" dirty="0"/>
        </a:p>
      </dgm:t>
    </dgm:pt>
    <dgm:pt modelId="{0B088F2B-F60B-4414-9176-805FA400D6E2}" type="parTrans" cxnId="{1866D068-A19C-41E2-908F-A832BF0718FC}">
      <dgm:prSet/>
      <dgm:spPr/>
      <dgm:t>
        <a:bodyPr/>
        <a:lstStyle/>
        <a:p>
          <a:endParaRPr lang="es-EC" sz="1600"/>
        </a:p>
      </dgm:t>
    </dgm:pt>
    <dgm:pt modelId="{B9132A91-C88D-4DA3-A443-11F47209827B}" type="sibTrans" cxnId="{1866D068-A19C-41E2-908F-A832BF0718FC}">
      <dgm:prSet/>
      <dgm:spPr/>
      <dgm:t>
        <a:bodyPr/>
        <a:lstStyle/>
        <a:p>
          <a:endParaRPr lang="es-EC" sz="1600"/>
        </a:p>
      </dgm:t>
    </dgm:pt>
    <dgm:pt modelId="{AEFD6DA0-5DD8-4D47-A91A-37729ADC5757}">
      <dgm:prSet phldrT="[Texto]" custT="1"/>
      <dgm:spPr/>
      <dgm:t>
        <a:bodyPr/>
        <a:lstStyle/>
        <a:p>
          <a:r>
            <a:rPr lang="es-ES" sz="1600" dirty="0" smtClean="0"/>
            <a:t>Administra bases de datos geográficas (</a:t>
          </a:r>
          <a:r>
            <a:rPr lang="es-ES" sz="1600" dirty="0" err="1" smtClean="0"/>
            <a:t>georeferenciadas</a:t>
          </a:r>
          <a:r>
            <a:rPr lang="es-ES" sz="1600" dirty="0" smtClean="0"/>
            <a:t>) </a:t>
          </a:r>
          <a:endParaRPr lang="es-EC" sz="1600" dirty="0"/>
        </a:p>
      </dgm:t>
    </dgm:pt>
    <dgm:pt modelId="{3B9E5156-CA42-41A1-915B-81026F36C105}" type="parTrans" cxnId="{00F0D14C-A0FA-4991-851F-D46801397B45}">
      <dgm:prSet/>
      <dgm:spPr/>
      <dgm:t>
        <a:bodyPr/>
        <a:lstStyle/>
        <a:p>
          <a:endParaRPr lang="es-EC" sz="1600"/>
        </a:p>
      </dgm:t>
    </dgm:pt>
    <dgm:pt modelId="{6C4F2585-9009-49A6-A44C-F410E170CEB6}" type="sibTrans" cxnId="{00F0D14C-A0FA-4991-851F-D46801397B45}">
      <dgm:prSet/>
      <dgm:spPr/>
      <dgm:t>
        <a:bodyPr/>
        <a:lstStyle/>
        <a:p>
          <a:endParaRPr lang="es-EC" sz="1600"/>
        </a:p>
      </dgm:t>
    </dgm:pt>
    <dgm:pt modelId="{9258E3B8-9C81-4200-9101-69AD7DFA518F}">
      <dgm:prSet phldrT="[Texto]" custT="1"/>
      <dgm:spPr/>
      <dgm:t>
        <a:bodyPr/>
        <a:lstStyle/>
        <a:p>
          <a:r>
            <a:rPr lang="es-ES" sz="1600" dirty="0" smtClean="0"/>
            <a:t>Investigación, ordenamiento, planificación y gestión geográfica.</a:t>
          </a:r>
          <a:endParaRPr lang="es-EC" sz="1600" dirty="0"/>
        </a:p>
      </dgm:t>
    </dgm:pt>
    <dgm:pt modelId="{1EC2DB52-EBB3-4FC8-9C34-6F241C294991}" type="parTrans" cxnId="{EDD6DDFB-526C-4A12-9A15-F62B029A536B}">
      <dgm:prSet/>
      <dgm:spPr/>
      <dgm:t>
        <a:bodyPr/>
        <a:lstStyle/>
        <a:p>
          <a:endParaRPr lang="es-EC" sz="1600"/>
        </a:p>
      </dgm:t>
    </dgm:pt>
    <dgm:pt modelId="{82D86B4C-2C8B-4D01-A7BE-7E4776C1AF15}" type="sibTrans" cxnId="{EDD6DDFB-526C-4A12-9A15-F62B029A536B}">
      <dgm:prSet/>
      <dgm:spPr/>
      <dgm:t>
        <a:bodyPr/>
        <a:lstStyle/>
        <a:p>
          <a:endParaRPr lang="es-EC" sz="1600"/>
        </a:p>
      </dgm:t>
    </dgm:pt>
    <dgm:pt modelId="{EDC07FC9-10D7-45C4-A19F-2D19D9EA96DF}">
      <dgm:prSet phldrT="[Texto]" custT="1"/>
      <dgm:spPr/>
      <dgm:t>
        <a:bodyPr/>
        <a:lstStyle/>
        <a:p>
          <a:r>
            <a:rPr lang="es-EC" sz="1600" dirty="0" smtClean="0"/>
            <a:t>G.P.S</a:t>
          </a:r>
          <a:endParaRPr lang="es-EC" sz="1600" dirty="0"/>
        </a:p>
      </dgm:t>
    </dgm:pt>
    <dgm:pt modelId="{CEE788F6-1B72-43B1-8F68-4A3323C98CD1}" type="parTrans" cxnId="{51B417E3-67F3-4A41-81B5-5095FCBB2C33}">
      <dgm:prSet/>
      <dgm:spPr/>
      <dgm:t>
        <a:bodyPr/>
        <a:lstStyle/>
        <a:p>
          <a:endParaRPr lang="es-EC" sz="1600"/>
        </a:p>
      </dgm:t>
    </dgm:pt>
    <dgm:pt modelId="{A760AC08-A7C7-4ABC-AFB5-D8293C1C52B6}" type="sibTrans" cxnId="{51B417E3-67F3-4A41-81B5-5095FCBB2C33}">
      <dgm:prSet/>
      <dgm:spPr/>
      <dgm:t>
        <a:bodyPr/>
        <a:lstStyle/>
        <a:p>
          <a:endParaRPr lang="es-EC" sz="1600"/>
        </a:p>
      </dgm:t>
    </dgm:pt>
    <dgm:pt modelId="{A76AC0E3-1591-46CC-B530-722B30F7AE8C}">
      <dgm:prSet phldrT="[Texto]" custT="1"/>
      <dgm:spPr/>
      <dgm:t>
        <a:bodyPr/>
        <a:lstStyle/>
        <a:p>
          <a:r>
            <a:rPr lang="es-ES" sz="1600" dirty="0" smtClean="0"/>
            <a:t>Sistema de satélites usado en </a:t>
          </a:r>
          <a:r>
            <a:rPr lang="es-ES" sz="1600" smtClean="0"/>
            <a:t>navegación. </a:t>
          </a:r>
          <a:endParaRPr lang="es-EC" sz="1600" dirty="0"/>
        </a:p>
      </dgm:t>
    </dgm:pt>
    <dgm:pt modelId="{4A5987D0-C909-42EA-945E-916D4AA8E6E4}" type="parTrans" cxnId="{98E8BC0B-1FFD-4C4C-9AF0-086C31C45295}">
      <dgm:prSet/>
      <dgm:spPr/>
      <dgm:t>
        <a:bodyPr/>
        <a:lstStyle/>
        <a:p>
          <a:endParaRPr lang="es-EC" sz="1600"/>
        </a:p>
      </dgm:t>
    </dgm:pt>
    <dgm:pt modelId="{7697FA48-E91E-43A3-90A7-6015872F4AD0}" type="sibTrans" cxnId="{98E8BC0B-1FFD-4C4C-9AF0-086C31C45295}">
      <dgm:prSet/>
      <dgm:spPr/>
      <dgm:t>
        <a:bodyPr/>
        <a:lstStyle/>
        <a:p>
          <a:endParaRPr lang="es-EC" sz="1600"/>
        </a:p>
      </dgm:t>
    </dgm:pt>
    <dgm:pt modelId="{687BFEEF-D229-440B-AB76-5CF8D6A54442}">
      <dgm:prSet phldrT="[Texto]" custT="1"/>
      <dgm:spPr/>
      <dgm:t>
        <a:bodyPr/>
        <a:lstStyle/>
        <a:p>
          <a:r>
            <a:rPr lang="es-EC" sz="1600" dirty="0" smtClean="0"/>
            <a:t>24 horas/ 365 días</a:t>
          </a:r>
          <a:endParaRPr lang="es-EC" sz="1600" dirty="0"/>
        </a:p>
      </dgm:t>
    </dgm:pt>
    <dgm:pt modelId="{01CFCB36-3DB0-4925-A398-408E3BC3CEC4}" type="parTrans" cxnId="{804AEF95-5717-4462-936D-38301E67ED73}">
      <dgm:prSet/>
      <dgm:spPr/>
      <dgm:t>
        <a:bodyPr/>
        <a:lstStyle/>
        <a:p>
          <a:endParaRPr lang="es-EC" sz="1600"/>
        </a:p>
      </dgm:t>
    </dgm:pt>
    <dgm:pt modelId="{C3E31FFB-DC1A-4DE1-9AEF-C8FE8B230B7A}" type="sibTrans" cxnId="{804AEF95-5717-4462-936D-38301E67ED73}">
      <dgm:prSet/>
      <dgm:spPr/>
      <dgm:t>
        <a:bodyPr/>
        <a:lstStyle/>
        <a:p>
          <a:endParaRPr lang="es-EC" sz="1600"/>
        </a:p>
      </dgm:t>
    </dgm:pt>
    <dgm:pt modelId="{CADD82DA-7F98-42E3-A8BE-0453AD13E306}">
      <dgm:prSet phldrT="[Texto]" custT="1"/>
      <dgm:spPr/>
      <dgm:t>
        <a:bodyPr/>
        <a:lstStyle/>
        <a:p>
          <a:r>
            <a:rPr lang="es-ES" sz="1600" dirty="0" smtClean="0"/>
            <a:t>Análisis espacial</a:t>
          </a:r>
          <a:endParaRPr lang="es-EC" sz="1600" dirty="0"/>
        </a:p>
      </dgm:t>
    </dgm:pt>
    <dgm:pt modelId="{30B3AAE6-2A36-48C1-8F87-130D47D772BE}" type="parTrans" cxnId="{0886938F-F50E-42FA-A66D-D15C052704FB}">
      <dgm:prSet/>
      <dgm:spPr/>
      <dgm:t>
        <a:bodyPr/>
        <a:lstStyle/>
        <a:p>
          <a:endParaRPr lang="es-EC" sz="1600"/>
        </a:p>
      </dgm:t>
    </dgm:pt>
    <dgm:pt modelId="{CD5AA636-21FE-4406-9853-67560F5AFA4C}" type="sibTrans" cxnId="{0886938F-F50E-42FA-A66D-D15C052704FB}">
      <dgm:prSet/>
      <dgm:spPr/>
      <dgm:t>
        <a:bodyPr/>
        <a:lstStyle/>
        <a:p>
          <a:endParaRPr lang="es-EC" sz="1600"/>
        </a:p>
      </dgm:t>
    </dgm:pt>
    <dgm:pt modelId="{32CF2174-DFA9-42C6-816A-22456326A829}">
      <dgm:prSet phldrT="[Texto]" custT="1"/>
      <dgm:spPr/>
      <dgm:t>
        <a:bodyPr/>
        <a:lstStyle/>
        <a:p>
          <a:r>
            <a:rPr lang="es-ES" sz="1600" dirty="0" smtClean="0"/>
            <a:t>Análisis de proximidad.</a:t>
          </a:r>
          <a:endParaRPr lang="es-EC" sz="1600" dirty="0"/>
        </a:p>
      </dgm:t>
    </dgm:pt>
    <dgm:pt modelId="{2C97EDE1-7CA6-428A-9FAB-A031F2AC7FB2}" type="parTrans" cxnId="{9B93EFE4-FE2A-4F55-985E-9A8D50344609}">
      <dgm:prSet/>
      <dgm:spPr/>
      <dgm:t>
        <a:bodyPr/>
        <a:lstStyle/>
        <a:p>
          <a:endParaRPr lang="es-EC" sz="1600"/>
        </a:p>
      </dgm:t>
    </dgm:pt>
    <dgm:pt modelId="{AA2C6FD3-7F28-4A14-AE42-C693B776A7D7}" type="sibTrans" cxnId="{9B93EFE4-FE2A-4F55-985E-9A8D50344609}">
      <dgm:prSet/>
      <dgm:spPr/>
      <dgm:t>
        <a:bodyPr/>
        <a:lstStyle/>
        <a:p>
          <a:endParaRPr lang="es-EC" sz="1600"/>
        </a:p>
      </dgm:t>
    </dgm:pt>
    <dgm:pt modelId="{C4DD2590-5255-449F-B50C-C375B6EF56CC}">
      <dgm:prSet phldrT="[Texto]" custT="1"/>
      <dgm:spPr/>
      <dgm:t>
        <a:bodyPr/>
        <a:lstStyle/>
        <a:p>
          <a:r>
            <a:rPr lang="es-ES" sz="1600" dirty="0" smtClean="0"/>
            <a:t>Mediciones espaciales</a:t>
          </a:r>
          <a:endParaRPr lang="es-EC" sz="1600" dirty="0"/>
        </a:p>
      </dgm:t>
    </dgm:pt>
    <dgm:pt modelId="{C3679DC6-1443-4DEC-90A7-B612A17F512B}" type="parTrans" cxnId="{EF8F2D5F-9E23-4D62-B6C1-1C8AD08FF7F8}">
      <dgm:prSet/>
      <dgm:spPr/>
      <dgm:t>
        <a:bodyPr/>
        <a:lstStyle/>
        <a:p>
          <a:endParaRPr lang="es-EC" sz="1600"/>
        </a:p>
      </dgm:t>
    </dgm:pt>
    <dgm:pt modelId="{BD1CDF23-3A11-4C65-94DC-0B5FA45DFAB1}" type="sibTrans" cxnId="{EF8F2D5F-9E23-4D62-B6C1-1C8AD08FF7F8}">
      <dgm:prSet/>
      <dgm:spPr/>
      <dgm:t>
        <a:bodyPr/>
        <a:lstStyle/>
        <a:p>
          <a:endParaRPr lang="es-EC" sz="1600"/>
        </a:p>
      </dgm:t>
    </dgm:pt>
    <dgm:pt modelId="{234A0E08-E93E-43B0-9244-B8295F14F4BD}">
      <dgm:prSet custT="1"/>
      <dgm:spPr/>
      <dgm:t>
        <a:bodyPr/>
        <a:lstStyle/>
        <a:p>
          <a:r>
            <a:rPr lang="es-EC" sz="1600" dirty="0" smtClean="0"/>
            <a:t>Encuesta</a:t>
          </a:r>
          <a:endParaRPr lang="es-EC" sz="1600" dirty="0"/>
        </a:p>
      </dgm:t>
    </dgm:pt>
    <dgm:pt modelId="{8A5522EC-74C7-4CA7-A67C-ECD87EDA54C9}" type="parTrans" cxnId="{CCB69B22-039F-4E8D-88A2-3B2340522983}">
      <dgm:prSet/>
      <dgm:spPr/>
      <dgm:t>
        <a:bodyPr/>
        <a:lstStyle/>
        <a:p>
          <a:endParaRPr lang="es-EC" sz="1600"/>
        </a:p>
      </dgm:t>
    </dgm:pt>
    <dgm:pt modelId="{A2EBB3C9-468C-429D-9E2A-B77FB012C675}" type="sibTrans" cxnId="{CCB69B22-039F-4E8D-88A2-3B2340522983}">
      <dgm:prSet/>
      <dgm:spPr/>
      <dgm:t>
        <a:bodyPr/>
        <a:lstStyle/>
        <a:p>
          <a:endParaRPr lang="es-EC" sz="1600"/>
        </a:p>
      </dgm:t>
    </dgm:pt>
    <dgm:pt modelId="{2774A8CF-B68D-402A-A55F-3F3C2C0A8D2F}">
      <dgm:prSet phldrT="[Texto]" custT="1"/>
      <dgm:spPr/>
      <dgm:t>
        <a:bodyPr/>
        <a:lstStyle/>
        <a:p>
          <a:endParaRPr lang="es-EC" sz="1600" dirty="0"/>
        </a:p>
      </dgm:t>
    </dgm:pt>
    <dgm:pt modelId="{4D373F49-9462-4EDE-B2AC-61D5181CE170}" type="parTrans" cxnId="{21A3108F-D185-4C5B-A5FB-865E00C321FD}">
      <dgm:prSet/>
      <dgm:spPr/>
      <dgm:t>
        <a:bodyPr/>
        <a:lstStyle/>
        <a:p>
          <a:endParaRPr lang="es-EC"/>
        </a:p>
      </dgm:t>
    </dgm:pt>
    <dgm:pt modelId="{3FC4A912-F60A-482A-8D6F-85912E89E983}" type="sibTrans" cxnId="{21A3108F-D185-4C5B-A5FB-865E00C321FD}">
      <dgm:prSet/>
      <dgm:spPr/>
      <dgm:t>
        <a:bodyPr/>
        <a:lstStyle/>
        <a:p>
          <a:endParaRPr lang="es-EC"/>
        </a:p>
      </dgm:t>
    </dgm:pt>
    <dgm:pt modelId="{88064B6A-7D64-4170-B553-D9E206CE2192}">
      <dgm:prSet phldrT="[Texto]" custT="1"/>
      <dgm:spPr/>
      <dgm:t>
        <a:bodyPr/>
        <a:lstStyle/>
        <a:p>
          <a:r>
            <a:rPr lang="es-ES" sz="1600" dirty="0" smtClean="0"/>
            <a:t>Imágenes satelitales, MDT, datos  vectoriales </a:t>
          </a:r>
          <a:endParaRPr lang="es-EC" sz="1600" dirty="0"/>
        </a:p>
      </dgm:t>
    </dgm:pt>
    <dgm:pt modelId="{0F37A9A4-B02C-4AD7-A938-1A91F4F89269}" type="parTrans" cxnId="{CBA319AE-A6D4-49E9-8A38-09E7696B4232}">
      <dgm:prSet/>
      <dgm:spPr/>
      <dgm:t>
        <a:bodyPr/>
        <a:lstStyle/>
        <a:p>
          <a:endParaRPr lang="es-EC"/>
        </a:p>
      </dgm:t>
    </dgm:pt>
    <dgm:pt modelId="{0FA0B395-A997-4669-AD50-5C98A1825542}" type="sibTrans" cxnId="{CBA319AE-A6D4-49E9-8A38-09E7696B4232}">
      <dgm:prSet/>
      <dgm:spPr/>
      <dgm:t>
        <a:bodyPr/>
        <a:lstStyle/>
        <a:p>
          <a:endParaRPr lang="es-EC"/>
        </a:p>
      </dgm:t>
    </dgm:pt>
    <dgm:pt modelId="{3557FF73-7276-43C6-AD17-E9B68BA96C4C}">
      <dgm:prSet phldrT="[Texto]" custT="1"/>
      <dgm:spPr/>
      <dgm:t>
        <a:bodyPr/>
        <a:lstStyle/>
        <a:p>
          <a:endParaRPr lang="es-EC" sz="1600" dirty="0"/>
        </a:p>
      </dgm:t>
    </dgm:pt>
    <dgm:pt modelId="{550462DB-4672-498B-9FB3-6F88B164F832}" type="parTrans" cxnId="{9CE00813-A0A5-4D1E-BC78-980DE01BD619}">
      <dgm:prSet/>
      <dgm:spPr/>
      <dgm:t>
        <a:bodyPr/>
        <a:lstStyle/>
        <a:p>
          <a:endParaRPr lang="es-EC"/>
        </a:p>
      </dgm:t>
    </dgm:pt>
    <dgm:pt modelId="{32F11BE5-06D8-45BC-984D-022D8EF511F9}" type="sibTrans" cxnId="{9CE00813-A0A5-4D1E-BC78-980DE01BD619}">
      <dgm:prSet/>
      <dgm:spPr/>
      <dgm:t>
        <a:bodyPr/>
        <a:lstStyle/>
        <a:p>
          <a:endParaRPr lang="es-EC"/>
        </a:p>
      </dgm:t>
    </dgm:pt>
    <dgm:pt modelId="{C2252E88-8D7E-4249-9466-97FDACB10D67}">
      <dgm:prSet phldrT="[Texto]" custT="1"/>
      <dgm:spPr/>
      <dgm:t>
        <a:bodyPr/>
        <a:lstStyle/>
        <a:p>
          <a:endParaRPr lang="es-EC" sz="1600" dirty="0"/>
        </a:p>
      </dgm:t>
    </dgm:pt>
    <dgm:pt modelId="{EF16603C-E20B-4B32-BBAE-3AC8E990F300}" type="parTrans" cxnId="{BA229060-FC71-49AF-8E2F-92F79116A1B7}">
      <dgm:prSet/>
      <dgm:spPr/>
      <dgm:t>
        <a:bodyPr/>
        <a:lstStyle/>
        <a:p>
          <a:endParaRPr lang="es-EC"/>
        </a:p>
      </dgm:t>
    </dgm:pt>
    <dgm:pt modelId="{7F91B547-5BF2-4A02-A3E0-3776600E6123}" type="sibTrans" cxnId="{BA229060-FC71-49AF-8E2F-92F79116A1B7}">
      <dgm:prSet/>
      <dgm:spPr/>
      <dgm:t>
        <a:bodyPr/>
        <a:lstStyle/>
        <a:p>
          <a:endParaRPr lang="es-EC"/>
        </a:p>
      </dgm:t>
    </dgm:pt>
    <dgm:pt modelId="{600A786E-1A5F-4AE9-BE22-0A0E1E06B74A}">
      <dgm:prSet phldrT="[Texto]" custT="1"/>
      <dgm:spPr/>
      <dgm:t>
        <a:bodyPr/>
        <a:lstStyle/>
        <a:p>
          <a:endParaRPr lang="es-EC" sz="1600" dirty="0"/>
        </a:p>
      </dgm:t>
    </dgm:pt>
    <dgm:pt modelId="{3C4EA5C5-B6F7-4351-AE8F-5B2365AF01F0}" type="parTrans" cxnId="{A0D09EF2-BE60-45CC-AD3B-7CFB940EAE4E}">
      <dgm:prSet/>
      <dgm:spPr/>
      <dgm:t>
        <a:bodyPr/>
        <a:lstStyle/>
        <a:p>
          <a:endParaRPr lang="es-EC"/>
        </a:p>
      </dgm:t>
    </dgm:pt>
    <dgm:pt modelId="{1FAA5C1F-8C89-4178-B5D1-B52AF6CC4B06}" type="sibTrans" cxnId="{A0D09EF2-BE60-45CC-AD3B-7CFB940EAE4E}">
      <dgm:prSet/>
      <dgm:spPr/>
      <dgm:t>
        <a:bodyPr/>
        <a:lstStyle/>
        <a:p>
          <a:endParaRPr lang="es-EC"/>
        </a:p>
      </dgm:t>
    </dgm:pt>
    <dgm:pt modelId="{EB893628-C5FC-4C32-9CC3-1F11C6100157}">
      <dgm:prSet phldrT="[Texto]" custT="1"/>
      <dgm:spPr/>
      <dgm:t>
        <a:bodyPr/>
        <a:lstStyle/>
        <a:p>
          <a:r>
            <a:rPr lang="es-EC" sz="1600" dirty="0" smtClean="0"/>
            <a:t>24 satélites</a:t>
          </a:r>
          <a:endParaRPr lang="es-EC" sz="1600" dirty="0"/>
        </a:p>
      </dgm:t>
    </dgm:pt>
    <dgm:pt modelId="{21D0FD24-EA5E-41A2-8DBB-B92950D9DA65}" type="parTrans" cxnId="{6E2815A3-E14C-4AB6-AA4B-541C07B82B7F}">
      <dgm:prSet/>
      <dgm:spPr/>
      <dgm:t>
        <a:bodyPr/>
        <a:lstStyle/>
        <a:p>
          <a:endParaRPr lang="es-EC"/>
        </a:p>
      </dgm:t>
    </dgm:pt>
    <dgm:pt modelId="{492DCB88-4FD4-436F-865A-6BBB3323EC9C}" type="sibTrans" cxnId="{6E2815A3-E14C-4AB6-AA4B-541C07B82B7F}">
      <dgm:prSet/>
      <dgm:spPr/>
      <dgm:t>
        <a:bodyPr/>
        <a:lstStyle/>
        <a:p>
          <a:endParaRPr lang="es-EC"/>
        </a:p>
      </dgm:t>
    </dgm:pt>
    <dgm:pt modelId="{5A20A8B5-262E-47E5-8CB9-4E7DF8D57195}">
      <dgm:prSet phldrT="[Texto]" custT="1"/>
      <dgm:spPr/>
      <dgm:t>
        <a:bodyPr/>
        <a:lstStyle/>
        <a:p>
          <a:r>
            <a:rPr lang="es-ES" sz="1600" dirty="0" smtClean="0"/>
            <a:t>Coordenadas en latitud y longitud </a:t>
          </a:r>
          <a:endParaRPr lang="es-EC" sz="1600" dirty="0"/>
        </a:p>
      </dgm:t>
    </dgm:pt>
    <dgm:pt modelId="{53325A25-D8CD-44F4-B17F-0F7A70F90C97}" type="parTrans" cxnId="{BA92025D-5559-4511-8422-F2F2796F8A5C}">
      <dgm:prSet/>
      <dgm:spPr/>
      <dgm:t>
        <a:bodyPr/>
        <a:lstStyle/>
        <a:p>
          <a:endParaRPr lang="es-EC"/>
        </a:p>
      </dgm:t>
    </dgm:pt>
    <dgm:pt modelId="{03B7F76E-F880-4CF8-97EE-FD60AB1DDF30}" type="sibTrans" cxnId="{BA92025D-5559-4511-8422-F2F2796F8A5C}">
      <dgm:prSet/>
      <dgm:spPr/>
      <dgm:t>
        <a:bodyPr/>
        <a:lstStyle/>
        <a:p>
          <a:endParaRPr lang="es-EC"/>
        </a:p>
      </dgm:t>
    </dgm:pt>
    <dgm:pt modelId="{56D772B0-D8A7-4B20-9D6C-F4E2D48DFC4B}">
      <dgm:prSet phldrT="[Texto]" custT="1"/>
      <dgm:spPr/>
      <dgm:t>
        <a:bodyPr/>
        <a:lstStyle/>
        <a:p>
          <a:endParaRPr lang="es-EC" sz="1600" dirty="0"/>
        </a:p>
      </dgm:t>
    </dgm:pt>
    <dgm:pt modelId="{083FA770-9C42-4AD0-B7E1-E319DCF87882}" type="parTrans" cxnId="{8DAC0D72-3572-405A-88AC-32379120DF00}">
      <dgm:prSet/>
      <dgm:spPr/>
      <dgm:t>
        <a:bodyPr/>
        <a:lstStyle/>
        <a:p>
          <a:endParaRPr lang="es-EC"/>
        </a:p>
      </dgm:t>
    </dgm:pt>
    <dgm:pt modelId="{13359392-8B82-4EF7-8731-55FD22B3BC3E}" type="sibTrans" cxnId="{8DAC0D72-3572-405A-88AC-32379120DF00}">
      <dgm:prSet/>
      <dgm:spPr/>
      <dgm:t>
        <a:bodyPr/>
        <a:lstStyle/>
        <a:p>
          <a:endParaRPr lang="es-EC"/>
        </a:p>
      </dgm:t>
    </dgm:pt>
    <dgm:pt modelId="{BD944001-02DF-49C2-A366-7112202469CA}">
      <dgm:prSet phldrT="[Texto]" custT="1"/>
      <dgm:spPr/>
      <dgm:t>
        <a:bodyPr/>
        <a:lstStyle/>
        <a:p>
          <a:endParaRPr lang="es-EC" sz="1600" dirty="0"/>
        </a:p>
      </dgm:t>
    </dgm:pt>
    <dgm:pt modelId="{083D6E49-6CD0-48A8-B87D-14ED84F534E6}" type="parTrans" cxnId="{02FEC5D4-12DF-479D-B82A-01BF25882C96}">
      <dgm:prSet/>
      <dgm:spPr/>
      <dgm:t>
        <a:bodyPr/>
        <a:lstStyle/>
        <a:p>
          <a:endParaRPr lang="es-EC"/>
        </a:p>
      </dgm:t>
    </dgm:pt>
    <dgm:pt modelId="{CB4F203F-D9E2-42D1-A1E9-8D73F81712D5}" type="sibTrans" cxnId="{02FEC5D4-12DF-479D-B82A-01BF25882C96}">
      <dgm:prSet/>
      <dgm:spPr/>
      <dgm:t>
        <a:bodyPr/>
        <a:lstStyle/>
        <a:p>
          <a:endParaRPr lang="es-EC"/>
        </a:p>
      </dgm:t>
    </dgm:pt>
    <dgm:pt modelId="{73A42D04-EFE4-4531-8DDE-4454B80746FB}">
      <dgm:prSet phldrT="[Texto]" custT="1"/>
      <dgm:spPr/>
      <dgm:t>
        <a:bodyPr/>
        <a:lstStyle/>
        <a:p>
          <a:endParaRPr lang="es-EC" sz="1600" dirty="0"/>
        </a:p>
      </dgm:t>
    </dgm:pt>
    <dgm:pt modelId="{2CAC0AF8-358A-4C49-8BB0-652BF661A423}" type="parTrans" cxnId="{1A6EFAB6-D709-4665-80F6-F8965F1BD7DE}">
      <dgm:prSet/>
      <dgm:spPr/>
      <dgm:t>
        <a:bodyPr/>
        <a:lstStyle/>
        <a:p>
          <a:endParaRPr lang="es-EC"/>
        </a:p>
      </dgm:t>
    </dgm:pt>
    <dgm:pt modelId="{A77B6DBC-38B4-428F-B7C2-2AA98F5E8FCA}" type="sibTrans" cxnId="{1A6EFAB6-D709-4665-80F6-F8965F1BD7DE}">
      <dgm:prSet/>
      <dgm:spPr/>
      <dgm:t>
        <a:bodyPr/>
        <a:lstStyle/>
        <a:p>
          <a:endParaRPr lang="es-EC"/>
        </a:p>
      </dgm:t>
    </dgm:pt>
    <dgm:pt modelId="{0284F3CA-EFE1-4137-B968-23AA1CA72DFC}">
      <dgm:prSet phldrT="[Texto]" custT="1"/>
      <dgm:spPr/>
      <dgm:t>
        <a:bodyPr/>
        <a:lstStyle/>
        <a:p>
          <a:endParaRPr lang="es-EC" sz="1600" dirty="0"/>
        </a:p>
      </dgm:t>
    </dgm:pt>
    <dgm:pt modelId="{89440F13-1F3B-4E6E-931C-F41F004B5215}" type="parTrans" cxnId="{25955942-6E4F-4F04-8A07-DEF47E3144E0}">
      <dgm:prSet/>
      <dgm:spPr/>
      <dgm:t>
        <a:bodyPr/>
        <a:lstStyle/>
        <a:p>
          <a:endParaRPr lang="es-EC"/>
        </a:p>
      </dgm:t>
    </dgm:pt>
    <dgm:pt modelId="{6B597389-1A3C-4A0C-A09E-0AD3B380B00E}" type="sibTrans" cxnId="{25955942-6E4F-4F04-8A07-DEF47E3144E0}">
      <dgm:prSet/>
      <dgm:spPr/>
      <dgm:t>
        <a:bodyPr/>
        <a:lstStyle/>
        <a:p>
          <a:endParaRPr lang="es-EC"/>
        </a:p>
      </dgm:t>
    </dgm:pt>
    <dgm:pt modelId="{E90E0018-D441-4E51-8435-CF0FCC3D283D}">
      <dgm:prSet phldrT="[Texto]" custT="1"/>
      <dgm:spPr/>
      <dgm:t>
        <a:bodyPr/>
        <a:lstStyle/>
        <a:p>
          <a:r>
            <a:rPr lang="es-ES" sz="1600" dirty="0" smtClean="0"/>
            <a:t>Superposición espacial</a:t>
          </a:r>
          <a:endParaRPr lang="es-EC" sz="1600" dirty="0"/>
        </a:p>
      </dgm:t>
    </dgm:pt>
    <dgm:pt modelId="{930202AC-5529-4744-A576-420C75624A2C}" type="parTrans" cxnId="{9F85C3F2-E01B-4332-976E-159C4ADEFFCF}">
      <dgm:prSet/>
      <dgm:spPr/>
      <dgm:t>
        <a:bodyPr/>
        <a:lstStyle/>
        <a:p>
          <a:endParaRPr lang="es-EC"/>
        </a:p>
      </dgm:t>
    </dgm:pt>
    <dgm:pt modelId="{023AD952-10A9-4F2E-826C-13FF50E282ED}" type="sibTrans" cxnId="{9F85C3F2-E01B-4332-976E-159C4ADEFFCF}">
      <dgm:prSet/>
      <dgm:spPr/>
      <dgm:t>
        <a:bodyPr/>
        <a:lstStyle/>
        <a:p>
          <a:endParaRPr lang="es-EC"/>
        </a:p>
      </dgm:t>
    </dgm:pt>
    <dgm:pt modelId="{66FDE411-9A89-47B0-8FE2-A8997278D001}">
      <dgm:prSet phldrT="[Texto]" custT="1"/>
      <dgm:spPr/>
      <dgm:t>
        <a:bodyPr/>
        <a:lstStyle/>
        <a:p>
          <a:endParaRPr lang="es-EC" sz="1600" dirty="0"/>
        </a:p>
      </dgm:t>
    </dgm:pt>
    <dgm:pt modelId="{97CC10EA-53C8-4513-ABB4-CAF3A314FD6D}" type="parTrans" cxnId="{7BF8D699-9529-491F-B914-561002AEFEDA}">
      <dgm:prSet/>
      <dgm:spPr/>
      <dgm:t>
        <a:bodyPr/>
        <a:lstStyle/>
        <a:p>
          <a:endParaRPr lang="es-EC"/>
        </a:p>
      </dgm:t>
    </dgm:pt>
    <dgm:pt modelId="{31713814-A44D-476F-B386-5F84AA5A445C}" type="sibTrans" cxnId="{7BF8D699-9529-491F-B914-561002AEFEDA}">
      <dgm:prSet/>
      <dgm:spPr/>
      <dgm:t>
        <a:bodyPr/>
        <a:lstStyle/>
        <a:p>
          <a:endParaRPr lang="es-EC"/>
        </a:p>
      </dgm:t>
    </dgm:pt>
    <dgm:pt modelId="{C307609D-8F9A-4BD1-9141-3CE5D3ED1EBA}">
      <dgm:prSet phldrT="[Texto]" custT="1"/>
      <dgm:spPr/>
      <dgm:t>
        <a:bodyPr/>
        <a:lstStyle/>
        <a:p>
          <a:r>
            <a:rPr lang="es-ES" sz="1600" dirty="0" err="1" smtClean="0"/>
            <a:t>Geocodificación</a:t>
          </a:r>
          <a:endParaRPr lang="es-EC" sz="1600" dirty="0"/>
        </a:p>
      </dgm:t>
    </dgm:pt>
    <dgm:pt modelId="{F09775DE-89F2-46DE-8F16-0E4534A0B554}" type="parTrans" cxnId="{62F77620-1150-45E0-A3C0-CED26A9E58CC}">
      <dgm:prSet/>
      <dgm:spPr/>
      <dgm:t>
        <a:bodyPr/>
        <a:lstStyle/>
        <a:p>
          <a:endParaRPr lang="es-EC"/>
        </a:p>
      </dgm:t>
    </dgm:pt>
    <dgm:pt modelId="{E7B0F630-6EDE-49A7-B23E-9235A14CCB08}" type="sibTrans" cxnId="{62F77620-1150-45E0-A3C0-CED26A9E58CC}">
      <dgm:prSet/>
      <dgm:spPr/>
      <dgm:t>
        <a:bodyPr/>
        <a:lstStyle/>
        <a:p>
          <a:endParaRPr lang="es-EC"/>
        </a:p>
      </dgm:t>
    </dgm:pt>
    <dgm:pt modelId="{BA472456-D1B5-4E22-B88D-676F4E641F0D}">
      <dgm:prSet phldrT="[Texto]" custT="1"/>
      <dgm:spPr/>
      <dgm:t>
        <a:bodyPr/>
        <a:lstStyle/>
        <a:p>
          <a:endParaRPr lang="es-EC" sz="1600" dirty="0"/>
        </a:p>
      </dgm:t>
    </dgm:pt>
    <dgm:pt modelId="{17F3230B-FA9C-4860-9C80-13458544656B}" type="parTrans" cxnId="{7D7D6F5A-7AF5-471A-82EA-D80F69B24BF6}">
      <dgm:prSet/>
      <dgm:spPr/>
      <dgm:t>
        <a:bodyPr/>
        <a:lstStyle/>
        <a:p>
          <a:endParaRPr lang="es-EC"/>
        </a:p>
      </dgm:t>
    </dgm:pt>
    <dgm:pt modelId="{7A25CD62-3B41-4295-9358-038AFF5D8C96}" type="sibTrans" cxnId="{7D7D6F5A-7AF5-471A-82EA-D80F69B24BF6}">
      <dgm:prSet/>
      <dgm:spPr/>
      <dgm:t>
        <a:bodyPr/>
        <a:lstStyle/>
        <a:p>
          <a:endParaRPr lang="es-EC"/>
        </a:p>
      </dgm:t>
    </dgm:pt>
    <dgm:pt modelId="{51CA1E86-7E2C-41D3-8303-4D7E181FE409}">
      <dgm:prSet custT="1"/>
      <dgm:spPr/>
      <dgm:t>
        <a:bodyPr/>
        <a:lstStyle/>
        <a:p>
          <a:r>
            <a:rPr lang="es-ES" sz="1400" dirty="0" smtClean="0"/>
            <a:t>Técnicas de recolección de información</a:t>
          </a:r>
          <a:endParaRPr lang="es-EC" sz="1400" dirty="0"/>
        </a:p>
      </dgm:t>
    </dgm:pt>
    <dgm:pt modelId="{FEF8AD92-6BC8-4036-89C1-D15A90A61D7D}" type="parTrans" cxnId="{2B3E56C0-102B-469E-96B7-432DABF0B2B9}">
      <dgm:prSet/>
      <dgm:spPr/>
      <dgm:t>
        <a:bodyPr/>
        <a:lstStyle/>
        <a:p>
          <a:endParaRPr lang="es-EC"/>
        </a:p>
      </dgm:t>
    </dgm:pt>
    <dgm:pt modelId="{77214C1D-2BD8-4ADD-93CC-73CEB91D66DD}" type="sibTrans" cxnId="{2B3E56C0-102B-469E-96B7-432DABF0B2B9}">
      <dgm:prSet/>
      <dgm:spPr/>
      <dgm:t>
        <a:bodyPr/>
        <a:lstStyle/>
        <a:p>
          <a:endParaRPr lang="es-EC"/>
        </a:p>
      </dgm:t>
    </dgm:pt>
    <dgm:pt modelId="{88E73921-DF37-4D81-B2B7-68F65F86CEAD}">
      <dgm:prSet custT="1"/>
      <dgm:spPr/>
      <dgm:t>
        <a:bodyPr/>
        <a:lstStyle/>
        <a:p>
          <a:r>
            <a:rPr lang="es-ES" sz="1400" dirty="0" smtClean="0"/>
            <a:t>Cuestionario o conjunto de preguntas</a:t>
          </a:r>
          <a:endParaRPr lang="es-EC" sz="1400" dirty="0"/>
        </a:p>
      </dgm:t>
    </dgm:pt>
    <dgm:pt modelId="{419325FE-53B6-4C05-B39C-A84A317CC02B}" type="parTrans" cxnId="{C3BDBAD1-50A5-4954-9EC3-F3704E3FFA0A}">
      <dgm:prSet/>
      <dgm:spPr/>
      <dgm:t>
        <a:bodyPr/>
        <a:lstStyle/>
        <a:p>
          <a:endParaRPr lang="es-EC"/>
        </a:p>
      </dgm:t>
    </dgm:pt>
    <dgm:pt modelId="{DF3AF519-517E-4D4F-8E7A-3D966200984B}" type="sibTrans" cxnId="{C3BDBAD1-50A5-4954-9EC3-F3704E3FFA0A}">
      <dgm:prSet/>
      <dgm:spPr/>
      <dgm:t>
        <a:bodyPr/>
        <a:lstStyle/>
        <a:p>
          <a:endParaRPr lang="es-EC"/>
        </a:p>
      </dgm:t>
    </dgm:pt>
    <dgm:pt modelId="{9F705C2D-D5D7-46CE-817D-5E9B8311CF62}">
      <dgm:prSet custT="1"/>
      <dgm:spPr/>
      <dgm:t>
        <a:bodyPr/>
        <a:lstStyle/>
        <a:p>
          <a:r>
            <a:rPr lang="es-ES" sz="1400" dirty="0" smtClean="0"/>
            <a:t>Obtener información de las personas</a:t>
          </a:r>
          <a:endParaRPr lang="es-EC" sz="1400" dirty="0"/>
        </a:p>
      </dgm:t>
    </dgm:pt>
    <dgm:pt modelId="{0B6B3E5D-8EBF-49E6-B643-03B1BCC0CD36}" type="parTrans" cxnId="{32AC48F7-183C-47B3-B88B-269BF7E62219}">
      <dgm:prSet/>
      <dgm:spPr/>
      <dgm:t>
        <a:bodyPr/>
        <a:lstStyle/>
        <a:p>
          <a:endParaRPr lang="es-EC"/>
        </a:p>
      </dgm:t>
    </dgm:pt>
    <dgm:pt modelId="{2477FA30-0640-4F7F-81D4-4ACBDDBDD30A}" type="sibTrans" cxnId="{32AC48F7-183C-47B3-B88B-269BF7E62219}">
      <dgm:prSet/>
      <dgm:spPr/>
      <dgm:t>
        <a:bodyPr/>
        <a:lstStyle/>
        <a:p>
          <a:endParaRPr lang="es-EC"/>
        </a:p>
      </dgm:t>
    </dgm:pt>
    <dgm:pt modelId="{7B99BD50-A106-4553-AB95-5EB99870C2CC}">
      <dgm:prSet custT="1"/>
      <dgm:spPr/>
      <dgm:t>
        <a:bodyPr/>
        <a:lstStyle/>
        <a:p>
          <a:endParaRPr lang="es-EC" sz="1400" dirty="0"/>
        </a:p>
      </dgm:t>
    </dgm:pt>
    <dgm:pt modelId="{399FEC28-9367-4B6A-8D56-7A911931E9FB}" type="parTrans" cxnId="{A183CEB6-C83D-4A72-A4F2-A84BB43BC113}">
      <dgm:prSet/>
      <dgm:spPr/>
      <dgm:t>
        <a:bodyPr/>
        <a:lstStyle/>
        <a:p>
          <a:endParaRPr lang="es-EC"/>
        </a:p>
      </dgm:t>
    </dgm:pt>
    <dgm:pt modelId="{B7022584-6F04-4EC0-99F0-57CC42479993}" type="sibTrans" cxnId="{A183CEB6-C83D-4A72-A4F2-A84BB43BC113}">
      <dgm:prSet/>
      <dgm:spPr/>
      <dgm:t>
        <a:bodyPr/>
        <a:lstStyle/>
        <a:p>
          <a:endParaRPr lang="es-EC"/>
        </a:p>
      </dgm:t>
    </dgm:pt>
    <dgm:pt modelId="{17D9F18E-4B0D-4E37-B8E7-CB640410F73E}" type="pres">
      <dgm:prSet presAssocID="{5CC0A763-AE98-4C2C-9070-7D8AE5DB84C2}" presName="Name0" presStyleCnt="0">
        <dgm:presLayoutVars>
          <dgm:dir/>
          <dgm:animLvl val="lvl"/>
          <dgm:resizeHandles val="exact"/>
        </dgm:presLayoutVars>
      </dgm:prSet>
      <dgm:spPr/>
      <dgm:t>
        <a:bodyPr/>
        <a:lstStyle/>
        <a:p>
          <a:endParaRPr lang="es-ES"/>
        </a:p>
      </dgm:t>
    </dgm:pt>
    <dgm:pt modelId="{EE9A7824-690F-49B9-8CCA-172A854F7B4D}" type="pres">
      <dgm:prSet presAssocID="{6DCCDC4B-46A1-428A-8366-AAC5975FE22C}" presName="composite" presStyleCnt="0"/>
      <dgm:spPr/>
    </dgm:pt>
    <dgm:pt modelId="{1953519D-D47E-4296-8DE7-9CED580FAFF5}" type="pres">
      <dgm:prSet presAssocID="{6DCCDC4B-46A1-428A-8366-AAC5975FE22C}" presName="parTx" presStyleLbl="alignNode1" presStyleIdx="0" presStyleCnt="4" custScaleY="100000">
        <dgm:presLayoutVars>
          <dgm:chMax val="0"/>
          <dgm:chPref val="0"/>
          <dgm:bulletEnabled val="1"/>
        </dgm:presLayoutVars>
      </dgm:prSet>
      <dgm:spPr/>
      <dgm:t>
        <a:bodyPr/>
        <a:lstStyle/>
        <a:p>
          <a:endParaRPr lang="es-EC"/>
        </a:p>
      </dgm:t>
    </dgm:pt>
    <dgm:pt modelId="{DCAFD0BB-554D-4D68-B2B5-C186570A2C9B}" type="pres">
      <dgm:prSet presAssocID="{6DCCDC4B-46A1-428A-8366-AAC5975FE22C}" presName="desTx" presStyleLbl="alignAccFollowNode1" presStyleIdx="0" presStyleCnt="4">
        <dgm:presLayoutVars>
          <dgm:bulletEnabled val="1"/>
        </dgm:presLayoutVars>
      </dgm:prSet>
      <dgm:spPr/>
      <dgm:t>
        <a:bodyPr/>
        <a:lstStyle/>
        <a:p>
          <a:endParaRPr lang="es-EC"/>
        </a:p>
      </dgm:t>
    </dgm:pt>
    <dgm:pt modelId="{0EA45680-6F88-4979-B33A-885C996B3B64}" type="pres">
      <dgm:prSet presAssocID="{B9132A91-C88D-4DA3-A443-11F47209827B}" presName="space" presStyleCnt="0"/>
      <dgm:spPr/>
    </dgm:pt>
    <dgm:pt modelId="{9F349733-5478-45E7-8C1D-6DE397A0A2D5}" type="pres">
      <dgm:prSet presAssocID="{EDC07FC9-10D7-45C4-A19F-2D19D9EA96DF}" presName="composite" presStyleCnt="0"/>
      <dgm:spPr/>
    </dgm:pt>
    <dgm:pt modelId="{47F3A728-C9A7-4457-A1EE-837C26DCCD60}" type="pres">
      <dgm:prSet presAssocID="{EDC07FC9-10D7-45C4-A19F-2D19D9EA96DF}" presName="parTx" presStyleLbl="alignNode1" presStyleIdx="1" presStyleCnt="4">
        <dgm:presLayoutVars>
          <dgm:chMax val="0"/>
          <dgm:chPref val="0"/>
          <dgm:bulletEnabled val="1"/>
        </dgm:presLayoutVars>
      </dgm:prSet>
      <dgm:spPr/>
      <dgm:t>
        <a:bodyPr/>
        <a:lstStyle/>
        <a:p>
          <a:endParaRPr lang="es-ES"/>
        </a:p>
      </dgm:t>
    </dgm:pt>
    <dgm:pt modelId="{C9203052-7512-42FC-B7D9-949EA9E0FBC7}" type="pres">
      <dgm:prSet presAssocID="{EDC07FC9-10D7-45C4-A19F-2D19D9EA96DF}" presName="desTx" presStyleLbl="alignAccFollowNode1" presStyleIdx="1" presStyleCnt="4">
        <dgm:presLayoutVars>
          <dgm:bulletEnabled val="1"/>
        </dgm:presLayoutVars>
      </dgm:prSet>
      <dgm:spPr/>
      <dgm:t>
        <a:bodyPr/>
        <a:lstStyle/>
        <a:p>
          <a:endParaRPr lang="es-EC"/>
        </a:p>
      </dgm:t>
    </dgm:pt>
    <dgm:pt modelId="{E3003243-B6A6-4D51-9D39-1CFF6411638A}" type="pres">
      <dgm:prSet presAssocID="{A760AC08-A7C7-4ABC-AFB5-D8293C1C52B6}" presName="space" presStyleCnt="0"/>
      <dgm:spPr/>
    </dgm:pt>
    <dgm:pt modelId="{92321D9B-A863-43AF-8222-737E599500F2}" type="pres">
      <dgm:prSet presAssocID="{CADD82DA-7F98-42E3-A8BE-0453AD13E306}" presName="composite" presStyleCnt="0"/>
      <dgm:spPr/>
    </dgm:pt>
    <dgm:pt modelId="{A1C4A08A-6AED-401C-A8C8-BBA9872B12A1}" type="pres">
      <dgm:prSet presAssocID="{CADD82DA-7F98-42E3-A8BE-0453AD13E306}" presName="parTx" presStyleLbl="alignNode1" presStyleIdx="2" presStyleCnt="4">
        <dgm:presLayoutVars>
          <dgm:chMax val="0"/>
          <dgm:chPref val="0"/>
          <dgm:bulletEnabled val="1"/>
        </dgm:presLayoutVars>
      </dgm:prSet>
      <dgm:spPr/>
      <dgm:t>
        <a:bodyPr/>
        <a:lstStyle/>
        <a:p>
          <a:endParaRPr lang="es-EC"/>
        </a:p>
      </dgm:t>
    </dgm:pt>
    <dgm:pt modelId="{957D4F94-BCAA-4AA9-8E23-A81A4A771403}" type="pres">
      <dgm:prSet presAssocID="{CADD82DA-7F98-42E3-A8BE-0453AD13E306}" presName="desTx" presStyleLbl="alignAccFollowNode1" presStyleIdx="2" presStyleCnt="4">
        <dgm:presLayoutVars>
          <dgm:bulletEnabled val="1"/>
        </dgm:presLayoutVars>
      </dgm:prSet>
      <dgm:spPr/>
      <dgm:t>
        <a:bodyPr/>
        <a:lstStyle/>
        <a:p>
          <a:endParaRPr lang="es-EC"/>
        </a:p>
      </dgm:t>
    </dgm:pt>
    <dgm:pt modelId="{F9E26ABC-F964-4025-B0AB-09B8505919D2}" type="pres">
      <dgm:prSet presAssocID="{CD5AA636-21FE-4406-9853-67560F5AFA4C}" presName="space" presStyleCnt="0"/>
      <dgm:spPr/>
    </dgm:pt>
    <dgm:pt modelId="{6C31C3A1-5665-40B0-A13A-36647F6B68C7}" type="pres">
      <dgm:prSet presAssocID="{234A0E08-E93E-43B0-9244-B8295F14F4BD}" presName="composite" presStyleCnt="0"/>
      <dgm:spPr/>
    </dgm:pt>
    <dgm:pt modelId="{54615C5D-F4B7-43DA-BF93-A961FA36FE76}" type="pres">
      <dgm:prSet presAssocID="{234A0E08-E93E-43B0-9244-B8295F14F4BD}" presName="parTx" presStyleLbl="alignNode1" presStyleIdx="3" presStyleCnt="4">
        <dgm:presLayoutVars>
          <dgm:chMax val="0"/>
          <dgm:chPref val="0"/>
          <dgm:bulletEnabled val="1"/>
        </dgm:presLayoutVars>
      </dgm:prSet>
      <dgm:spPr/>
      <dgm:t>
        <a:bodyPr/>
        <a:lstStyle/>
        <a:p>
          <a:endParaRPr lang="es-EC"/>
        </a:p>
      </dgm:t>
    </dgm:pt>
    <dgm:pt modelId="{F6FD6FAE-6060-4EC1-AAF0-AA9CDAC26168}" type="pres">
      <dgm:prSet presAssocID="{234A0E08-E93E-43B0-9244-B8295F14F4BD}" presName="desTx" presStyleLbl="alignAccFollowNode1" presStyleIdx="3" presStyleCnt="4">
        <dgm:presLayoutVars>
          <dgm:bulletEnabled val="1"/>
        </dgm:presLayoutVars>
      </dgm:prSet>
      <dgm:spPr/>
      <dgm:t>
        <a:bodyPr/>
        <a:lstStyle/>
        <a:p>
          <a:endParaRPr lang="es-EC"/>
        </a:p>
      </dgm:t>
    </dgm:pt>
  </dgm:ptLst>
  <dgm:cxnLst>
    <dgm:cxn modelId="{4664E2D5-B1CE-4513-9BA8-D7424B4ADE4A}" type="presOf" srcId="{234A0E08-E93E-43B0-9244-B8295F14F4BD}" destId="{54615C5D-F4B7-43DA-BF93-A961FA36FE76}" srcOrd="0" destOrd="0" presId="urn:microsoft.com/office/officeart/2005/8/layout/hList1"/>
    <dgm:cxn modelId="{1866D068-A19C-41E2-908F-A832BF0718FC}" srcId="{5CC0A763-AE98-4C2C-9070-7D8AE5DB84C2}" destId="{6DCCDC4B-46A1-428A-8366-AAC5975FE22C}" srcOrd="0" destOrd="0" parTransId="{0B088F2B-F60B-4414-9176-805FA400D6E2}" sibTransId="{B9132A91-C88D-4DA3-A443-11F47209827B}"/>
    <dgm:cxn modelId="{BFC943F9-5A8F-4289-B1CD-D1228CC831F8}" type="presOf" srcId="{6DCCDC4B-46A1-428A-8366-AAC5975FE22C}" destId="{1953519D-D47E-4296-8DE7-9CED580FAFF5}" srcOrd="0" destOrd="0" presId="urn:microsoft.com/office/officeart/2005/8/layout/hList1"/>
    <dgm:cxn modelId="{0886938F-F50E-42FA-A66D-D15C052704FB}" srcId="{5CC0A763-AE98-4C2C-9070-7D8AE5DB84C2}" destId="{CADD82DA-7F98-42E3-A8BE-0453AD13E306}" srcOrd="2" destOrd="0" parTransId="{30B3AAE6-2A36-48C1-8F87-130D47D772BE}" sibTransId="{CD5AA636-21FE-4406-9853-67560F5AFA4C}"/>
    <dgm:cxn modelId="{02FEC5D4-12DF-479D-B82A-01BF25882C96}" srcId="{EDC07FC9-10D7-45C4-A19F-2D19D9EA96DF}" destId="{BD944001-02DF-49C2-A366-7112202469CA}" srcOrd="3" destOrd="0" parTransId="{083D6E49-6CD0-48A8-B87D-14ED84F534E6}" sibTransId="{CB4F203F-D9E2-42D1-A1E9-8D73F81712D5}"/>
    <dgm:cxn modelId="{F90B3FF6-4F89-4BBF-959D-1675BD138BD3}" type="presOf" srcId="{88064B6A-7D64-4170-B553-D9E206CE2192}" destId="{DCAFD0BB-554D-4D68-B2B5-C186570A2C9B}" srcOrd="0" destOrd="4" presId="urn:microsoft.com/office/officeart/2005/8/layout/hList1"/>
    <dgm:cxn modelId="{04A2BD66-FFA9-47B3-AA95-D510340A874C}" type="presOf" srcId="{3557FF73-7276-43C6-AD17-E9B68BA96C4C}" destId="{DCAFD0BB-554D-4D68-B2B5-C186570A2C9B}" srcOrd="0" destOrd="1" presId="urn:microsoft.com/office/officeart/2005/8/layout/hList1"/>
    <dgm:cxn modelId="{7D7D6F5A-7AF5-471A-82EA-D80F69B24BF6}" srcId="{CADD82DA-7F98-42E3-A8BE-0453AD13E306}" destId="{BA472456-D1B5-4E22-B88D-676F4E641F0D}" srcOrd="5" destOrd="0" parTransId="{17F3230B-FA9C-4860-9C80-13458544656B}" sibTransId="{7A25CD62-3B41-4295-9358-038AFF5D8C96}"/>
    <dgm:cxn modelId="{32AC48F7-183C-47B3-B88B-269BF7E62219}" srcId="{234A0E08-E93E-43B0-9244-B8295F14F4BD}" destId="{9F705C2D-D5D7-46CE-817D-5E9B8311CF62}" srcOrd="3" destOrd="0" parTransId="{0B6B3E5D-8EBF-49E6-B643-03B1BCC0CD36}" sibTransId="{2477FA30-0640-4F7F-81D4-4ACBDDBDD30A}"/>
    <dgm:cxn modelId="{C6667D60-7D97-4CBC-8709-410679EE9DC0}" type="presOf" srcId="{2774A8CF-B68D-402A-A55F-3F3C2C0A8D2F}" destId="{DCAFD0BB-554D-4D68-B2B5-C186570A2C9B}" srcOrd="0" destOrd="5" presId="urn:microsoft.com/office/officeart/2005/8/layout/hList1"/>
    <dgm:cxn modelId="{804AEF95-5717-4462-936D-38301E67ED73}" srcId="{EDC07FC9-10D7-45C4-A19F-2D19D9EA96DF}" destId="{687BFEEF-D229-440B-AB76-5CF8D6A54442}" srcOrd="2" destOrd="0" parTransId="{01CFCB36-3DB0-4925-A398-408E3BC3CEC4}" sibTransId="{C3E31FFB-DC1A-4DE1-9AEF-C8FE8B230B7A}"/>
    <dgm:cxn modelId="{2918D822-E37A-4B65-914D-D1C6B86A8E16}" type="presOf" srcId="{5CC0A763-AE98-4C2C-9070-7D8AE5DB84C2}" destId="{17D9F18E-4B0D-4E37-B8E7-CB640410F73E}" srcOrd="0" destOrd="0" presId="urn:microsoft.com/office/officeart/2005/8/layout/hList1"/>
    <dgm:cxn modelId="{FA4CCEC9-4EFA-447C-B831-D52A625AB7F2}" type="presOf" srcId="{C307609D-8F9A-4BD1-9141-3CE5D3ED1EBA}" destId="{957D4F94-BCAA-4AA9-8E23-A81A4A771403}" srcOrd="0" destOrd="6" presId="urn:microsoft.com/office/officeart/2005/8/layout/hList1"/>
    <dgm:cxn modelId="{1210F8F3-2602-4208-95EC-55B0E3923D6F}" type="presOf" srcId="{C4DD2590-5255-449F-B50C-C375B6EF56CC}" destId="{957D4F94-BCAA-4AA9-8E23-A81A4A771403}" srcOrd="0" destOrd="2" presId="urn:microsoft.com/office/officeart/2005/8/layout/hList1"/>
    <dgm:cxn modelId="{27CC80E0-2F83-4DB3-9B10-068FCA1CAA60}" type="presOf" srcId="{AEFD6DA0-5DD8-4D47-A91A-37729ADC5757}" destId="{DCAFD0BB-554D-4D68-B2B5-C186570A2C9B}" srcOrd="0" destOrd="0" presId="urn:microsoft.com/office/officeart/2005/8/layout/hList1"/>
    <dgm:cxn modelId="{BA229060-FC71-49AF-8E2F-92F79116A1B7}" srcId="{6DCCDC4B-46A1-428A-8366-AAC5975FE22C}" destId="{C2252E88-8D7E-4249-9466-97FDACB10D67}" srcOrd="3" destOrd="0" parTransId="{EF16603C-E20B-4B32-BBAE-3AC8E990F300}" sibTransId="{7F91B547-5BF2-4A02-A3E0-3776600E6123}"/>
    <dgm:cxn modelId="{9F85C3F2-E01B-4332-976E-159C4ADEFFCF}" srcId="{CADD82DA-7F98-42E3-A8BE-0453AD13E306}" destId="{E90E0018-D441-4E51-8435-CF0FCC3D283D}" srcOrd="4" destOrd="0" parTransId="{930202AC-5529-4744-A576-420C75624A2C}" sibTransId="{023AD952-10A9-4F2E-826C-13FF50E282ED}"/>
    <dgm:cxn modelId="{CCB69B22-039F-4E8D-88A2-3B2340522983}" srcId="{5CC0A763-AE98-4C2C-9070-7D8AE5DB84C2}" destId="{234A0E08-E93E-43B0-9244-B8295F14F4BD}" srcOrd="3" destOrd="0" parTransId="{8A5522EC-74C7-4CA7-A67C-ECD87EDA54C9}" sibTransId="{A2EBB3C9-468C-429D-9E2A-B77FB012C675}"/>
    <dgm:cxn modelId="{04143043-3B99-4ACA-87EB-E3B1C37C5681}" type="presOf" srcId="{7B99BD50-A106-4553-AB95-5EB99870C2CC}" destId="{F6FD6FAE-6060-4EC1-AAF0-AA9CDAC26168}" srcOrd="0" destOrd="2" presId="urn:microsoft.com/office/officeart/2005/8/layout/hList1"/>
    <dgm:cxn modelId="{98E8BC0B-1FFD-4C4C-9AF0-086C31C45295}" srcId="{EDC07FC9-10D7-45C4-A19F-2D19D9EA96DF}" destId="{A76AC0E3-1591-46CC-B530-722B30F7AE8C}" srcOrd="0" destOrd="0" parTransId="{4A5987D0-C909-42EA-945E-916D4AA8E6E4}" sibTransId="{7697FA48-E91E-43A3-90A7-6015872F4AD0}"/>
    <dgm:cxn modelId="{E929B273-AA42-4319-B044-A54311E9063A}" type="presOf" srcId="{CADD82DA-7F98-42E3-A8BE-0453AD13E306}" destId="{A1C4A08A-6AED-401C-A8C8-BBA9872B12A1}" srcOrd="0" destOrd="0" presId="urn:microsoft.com/office/officeart/2005/8/layout/hList1"/>
    <dgm:cxn modelId="{C0FC0410-10FC-4287-A85B-4B45965DFAF6}" type="presOf" srcId="{66FDE411-9A89-47B0-8FE2-A8997278D001}" destId="{957D4F94-BCAA-4AA9-8E23-A81A4A771403}" srcOrd="0" destOrd="3" presId="urn:microsoft.com/office/officeart/2005/8/layout/hList1"/>
    <dgm:cxn modelId="{C3BDBAD1-50A5-4954-9EC3-F3704E3FFA0A}" srcId="{234A0E08-E93E-43B0-9244-B8295F14F4BD}" destId="{88E73921-DF37-4D81-B2B7-68F65F86CEAD}" srcOrd="1" destOrd="0" parTransId="{419325FE-53B6-4C05-B39C-A84A317CC02B}" sibTransId="{DF3AF519-517E-4D4F-8E7A-3D966200984B}"/>
    <dgm:cxn modelId="{1A6EFAB6-D709-4665-80F6-F8965F1BD7DE}" srcId="{EDC07FC9-10D7-45C4-A19F-2D19D9EA96DF}" destId="{73A42D04-EFE4-4531-8DDE-4454B80746FB}" srcOrd="5" destOrd="0" parTransId="{2CAC0AF8-358A-4C49-8BB0-652BF661A423}" sibTransId="{A77B6DBC-38B4-428F-B7C2-2AA98F5E8FCA}"/>
    <dgm:cxn modelId="{212AF737-1DD1-4333-B667-7BD0F8F49D09}" type="presOf" srcId="{73A42D04-EFE4-4531-8DDE-4454B80746FB}" destId="{C9203052-7512-42FC-B7D9-949EA9E0FBC7}" srcOrd="0" destOrd="5" presId="urn:microsoft.com/office/officeart/2005/8/layout/hList1"/>
    <dgm:cxn modelId="{5F8D23EF-1420-4549-9B15-5508EBF2B5ED}" type="presOf" srcId="{51CA1E86-7E2C-41D3-8303-4D7E181FE409}" destId="{F6FD6FAE-6060-4EC1-AAF0-AA9CDAC26168}" srcOrd="0" destOrd="0" presId="urn:microsoft.com/office/officeart/2005/8/layout/hList1"/>
    <dgm:cxn modelId="{A2AB6EA2-CF61-4E52-8386-9D938B1AA467}" type="presOf" srcId="{9F705C2D-D5D7-46CE-817D-5E9B8311CF62}" destId="{F6FD6FAE-6060-4EC1-AAF0-AA9CDAC26168}" srcOrd="0" destOrd="3" presId="urn:microsoft.com/office/officeart/2005/8/layout/hList1"/>
    <dgm:cxn modelId="{795A0EAE-4890-448B-89B2-3747D1980EBC}" type="presOf" srcId="{EDC07FC9-10D7-45C4-A19F-2D19D9EA96DF}" destId="{47F3A728-C9A7-4457-A1EE-837C26DCCD60}" srcOrd="0" destOrd="0" presId="urn:microsoft.com/office/officeart/2005/8/layout/hList1"/>
    <dgm:cxn modelId="{965BDE84-BD33-4C7E-88E6-148175E87E86}" type="presOf" srcId="{5A20A8B5-262E-47E5-8CB9-4E7DF8D57195}" destId="{C9203052-7512-42FC-B7D9-949EA9E0FBC7}" srcOrd="0" destOrd="6" presId="urn:microsoft.com/office/officeart/2005/8/layout/hList1"/>
    <dgm:cxn modelId="{8947A081-3D43-4489-B6A5-B13EB2A913E2}" type="presOf" srcId="{BD944001-02DF-49C2-A366-7112202469CA}" destId="{C9203052-7512-42FC-B7D9-949EA9E0FBC7}" srcOrd="0" destOrd="3" presId="urn:microsoft.com/office/officeart/2005/8/layout/hList1"/>
    <dgm:cxn modelId="{9650F948-C8C0-4E80-8875-8A6B1866A0E3}" type="presOf" srcId="{BA472456-D1B5-4E22-B88D-676F4E641F0D}" destId="{957D4F94-BCAA-4AA9-8E23-A81A4A771403}" srcOrd="0" destOrd="5" presId="urn:microsoft.com/office/officeart/2005/8/layout/hList1"/>
    <dgm:cxn modelId="{EDD6DDFB-526C-4A12-9A15-F62B029A536B}" srcId="{6DCCDC4B-46A1-428A-8366-AAC5975FE22C}" destId="{9258E3B8-9C81-4200-9101-69AD7DFA518F}" srcOrd="2" destOrd="0" parTransId="{1EC2DB52-EBB3-4FC8-9C34-6F241C294991}" sibTransId="{82D86B4C-2C8B-4D01-A7BE-7E4776C1AF15}"/>
    <dgm:cxn modelId="{8DAC0D72-3572-405A-88AC-32379120DF00}" srcId="{EDC07FC9-10D7-45C4-A19F-2D19D9EA96DF}" destId="{56D772B0-D8A7-4B20-9D6C-F4E2D48DFC4B}" srcOrd="1" destOrd="0" parTransId="{083FA770-9C42-4AD0-B7E1-E319DCF87882}" sibTransId="{13359392-8B82-4EF7-8731-55FD22B3BC3E}"/>
    <dgm:cxn modelId="{46E1257E-77F4-4C10-9E5F-EA174D9CD591}" type="presOf" srcId="{600A786E-1A5F-4AE9-BE22-0A0E1E06B74A}" destId="{C9203052-7512-42FC-B7D9-949EA9E0FBC7}" srcOrd="0" destOrd="7" presId="urn:microsoft.com/office/officeart/2005/8/layout/hList1"/>
    <dgm:cxn modelId="{25955942-6E4F-4F04-8A07-DEF47E3144E0}" srcId="{CADD82DA-7F98-42E3-A8BE-0453AD13E306}" destId="{0284F3CA-EFE1-4137-B968-23AA1CA72DFC}" srcOrd="1" destOrd="0" parTransId="{89440F13-1F3B-4E6E-931C-F41F004B5215}" sibTransId="{6B597389-1A3C-4A0C-A09E-0AD3B380B00E}"/>
    <dgm:cxn modelId="{9B93EFE4-FE2A-4F55-985E-9A8D50344609}" srcId="{CADD82DA-7F98-42E3-A8BE-0453AD13E306}" destId="{32CF2174-DFA9-42C6-816A-22456326A829}" srcOrd="0" destOrd="0" parTransId="{2C97EDE1-7CA6-428A-9FAB-A031F2AC7FB2}" sibTransId="{AA2C6FD3-7F28-4A14-AE42-C693B776A7D7}"/>
    <dgm:cxn modelId="{00F0D14C-A0FA-4991-851F-D46801397B45}" srcId="{6DCCDC4B-46A1-428A-8366-AAC5975FE22C}" destId="{AEFD6DA0-5DD8-4D47-A91A-37729ADC5757}" srcOrd="0" destOrd="0" parTransId="{3B9E5156-CA42-41A1-915B-81026F36C105}" sibTransId="{6C4F2585-9009-49A6-A44C-F410E170CEB6}"/>
    <dgm:cxn modelId="{BA92025D-5559-4511-8422-F2F2796F8A5C}" srcId="{EDC07FC9-10D7-45C4-A19F-2D19D9EA96DF}" destId="{5A20A8B5-262E-47E5-8CB9-4E7DF8D57195}" srcOrd="6" destOrd="0" parTransId="{53325A25-D8CD-44F4-B17F-0F7A70F90C97}" sibTransId="{03B7F76E-F880-4CF8-97EE-FD60AB1DDF30}"/>
    <dgm:cxn modelId="{EED01D79-EF8B-442D-B3E5-1968ED2AD389}" type="presOf" srcId="{E90E0018-D441-4E51-8435-CF0FCC3D283D}" destId="{957D4F94-BCAA-4AA9-8E23-A81A4A771403}" srcOrd="0" destOrd="4" presId="urn:microsoft.com/office/officeart/2005/8/layout/hList1"/>
    <dgm:cxn modelId="{2B3E56C0-102B-469E-96B7-432DABF0B2B9}" srcId="{234A0E08-E93E-43B0-9244-B8295F14F4BD}" destId="{51CA1E86-7E2C-41D3-8303-4D7E181FE409}" srcOrd="0" destOrd="0" parTransId="{FEF8AD92-6BC8-4036-89C1-D15A90A61D7D}" sibTransId="{77214C1D-2BD8-4ADD-93CC-73CEB91D66DD}"/>
    <dgm:cxn modelId="{3E414EEF-C488-473F-99C9-780FEAF07342}" type="presOf" srcId="{9258E3B8-9C81-4200-9101-69AD7DFA518F}" destId="{DCAFD0BB-554D-4D68-B2B5-C186570A2C9B}" srcOrd="0" destOrd="2" presId="urn:microsoft.com/office/officeart/2005/8/layout/hList1"/>
    <dgm:cxn modelId="{D2138425-2288-49E2-9D63-03844F2F5D1A}" type="presOf" srcId="{687BFEEF-D229-440B-AB76-5CF8D6A54442}" destId="{C9203052-7512-42FC-B7D9-949EA9E0FBC7}" srcOrd="0" destOrd="2" presId="urn:microsoft.com/office/officeart/2005/8/layout/hList1"/>
    <dgm:cxn modelId="{A183CEB6-C83D-4A72-A4F2-A84BB43BC113}" srcId="{234A0E08-E93E-43B0-9244-B8295F14F4BD}" destId="{7B99BD50-A106-4553-AB95-5EB99870C2CC}" srcOrd="2" destOrd="0" parTransId="{399FEC28-9367-4B6A-8D56-7A911931E9FB}" sibTransId="{B7022584-6F04-4EC0-99F0-57CC42479993}"/>
    <dgm:cxn modelId="{9CE00813-A0A5-4D1E-BC78-980DE01BD619}" srcId="{6DCCDC4B-46A1-428A-8366-AAC5975FE22C}" destId="{3557FF73-7276-43C6-AD17-E9B68BA96C4C}" srcOrd="1" destOrd="0" parTransId="{550462DB-4672-498B-9FB3-6F88B164F832}" sibTransId="{32F11BE5-06D8-45BC-984D-022D8EF511F9}"/>
    <dgm:cxn modelId="{21A3108F-D185-4C5B-A5FB-865E00C321FD}" srcId="{6DCCDC4B-46A1-428A-8366-AAC5975FE22C}" destId="{2774A8CF-B68D-402A-A55F-3F3C2C0A8D2F}" srcOrd="5" destOrd="0" parTransId="{4D373F49-9462-4EDE-B2AC-61D5181CE170}" sibTransId="{3FC4A912-F60A-482A-8D6F-85912E89E983}"/>
    <dgm:cxn modelId="{51B417E3-67F3-4A41-81B5-5095FCBB2C33}" srcId="{5CC0A763-AE98-4C2C-9070-7D8AE5DB84C2}" destId="{EDC07FC9-10D7-45C4-A19F-2D19D9EA96DF}" srcOrd="1" destOrd="0" parTransId="{CEE788F6-1B72-43B1-8F68-4A3323C98CD1}" sibTransId="{A760AC08-A7C7-4ABC-AFB5-D8293C1C52B6}"/>
    <dgm:cxn modelId="{75D5F3E2-BCDD-4AEC-BF12-4EBB01E37F9F}" type="presOf" srcId="{0284F3CA-EFE1-4137-B968-23AA1CA72DFC}" destId="{957D4F94-BCAA-4AA9-8E23-A81A4A771403}" srcOrd="0" destOrd="1" presId="urn:microsoft.com/office/officeart/2005/8/layout/hList1"/>
    <dgm:cxn modelId="{9C1218BE-1FB7-4275-832D-D3EA47947D56}" type="presOf" srcId="{C2252E88-8D7E-4249-9466-97FDACB10D67}" destId="{DCAFD0BB-554D-4D68-B2B5-C186570A2C9B}" srcOrd="0" destOrd="3" presId="urn:microsoft.com/office/officeart/2005/8/layout/hList1"/>
    <dgm:cxn modelId="{7BF8D699-9529-491F-B914-561002AEFEDA}" srcId="{CADD82DA-7F98-42E3-A8BE-0453AD13E306}" destId="{66FDE411-9A89-47B0-8FE2-A8997278D001}" srcOrd="3" destOrd="0" parTransId="{97CC10EA-53C8-4513-ABB4-CAF3A314FD6D}" sibTransId="{31713814-A44D-476F-B386-5F84AA5A445C}"/>
    <dgm:cxn modelId="{6E2815A3-E14C-4AB6-AA4B-541C07B82B7F}" srcId="{EDC07FC9-10D7-45C4-A19F-2D19D9EA96DF}" destId="{EB893628-C5FC-4C32-9CC3-1F11C6100157}" srcOrd="4" destOrd="0" parTransId="{21D0FD24-EA5E-41A2-8DBB-B92950D9DA65}" sibTransId="{492DCB88-4FD4-436F-865A-6BBB3323EC9C}"/>
    <dgm:cxn modelId="{62F77620-1150-45E0-A3C0-CED26A9E58CC}" srcId="{CADD82DA-7F98-42E3-A8BE-0453AD13E306}" destId="{C307609D-8F9A-4BD1-9141-3CE5D3ED1EBA}" srcOrd="6" destOrd="0" parTransId="{F09775DE-89F2-46DE-8F16-0E4534A0B554}" sibTransId="{E7B0F630-6EDE-49A7-B23E-9235A14CCB08}"/>
    <dgm:cxn modelId="{BDA6A0D8-15A9-4E3B-89CF-AEA3BAF66A55}" type="presOf" srcId="{32CF2174-DFA9-42C6-816A-22456326A829}" destId="{957D4F94-BCAA-4AA9-8E23-A81A4A771403}" srcOrd="0" destOrd="0" presId="urn:microsoft.com/office/officeart/2005/8/layout/hList1"/>
    <dgm:cxn modelId="{A0D09EF2-BE60-45CC-AD3B-7CFB940EAE4E}" srcId="{EDC07FC9-10D7-45C4-A19F-2D19D9EA96DF}" destId="{600A786E-1A5F-4AE9-BE22-0A0E1E06B74A}" srcOrd="7" destOrd="0" parTransId="{3C4EA5C5-B6F7-4351-AE8F-5B2365AF01F0}" sibTransId="{1FAA5C1F-8C89-4178-B5D1-B52AF6CC4B06}"/>
    <dgm:cxn modelId="{CBA319AE-A6D4-49E9-8A38-09E7696B4232}" srcId="{6DCCDC4B-46A1-428A-8366-AAC5975FE22C}" destId="{88064B6A-7D64-4170-B553-D9E206CE2192}" srcOrd="4" destOrd="0" parTransId="{0F37A9A4-B02C-4AD7-A938-1A91F4F89269}" sibTransId="{0FA0B395-A997-4669-AD50-5C98A1825542}"/>
    <dgm:cxn modelId="{B835BA54-ED7E-4451-B0B4-8EF4006A5346}" type="presOf" srcId="{88E73921-DF37-4D81-B2B7-68F65F86CEAD}" destId="{F6FD6FAE-6060-4EC1-AAF0-AA9CDAC26168}" srcOrd="0" destOrd="1" presId="urn:microsoft.com/office/officeart/2005/8/layout/hList1"/>
    <dgm:cxn modelId="{44AFF274-6537-48D9-831E-2535A4E7CC8F}" type="presOf" srcId="{A76AC0E3-1591-46CC-B530-722B30F7AE8C}" destId="{C9203052-7512-42FC-B7D9-949EA9E0FBC7}" srcOrd="0" destOrd="0" presId="urn:microsoft.com/office/officeart/2005/8/layout/hList1"/>
    <dgm:cxn modelId="{CBFEF59E-220B-43FE-9A0F-49FBB5F93D5A}" type="presOf" srcId="{EB893628-C5FC-4C32-9CC3-1F11C6100157}" destId="{C9203052-7512-42FC-B7D9-949EA9E0FBC7}" srcOrd="0" destOrd="4" presId="urn:microsoft.com/office/officeart/2005/8/layout/hList1"/>
    <dgm:cxn modelId="{EF8F2D5F-9E23-4D62-B6C1-1C8AD08FF7F8}" srcId="{CADD82DA-7F98-42E3-A8BE-0453AD13E306}" destId="{C4DD2590-5255-449F-B50C-C375B6EF56CC}" srcOrd="2" destOrd="0" parTransId="{C3679DC6-1443-4DEC-90A7-B612A17F512B}" sibTransId="{BD1CDF23-3A11-4C65-94DC-0B5FA45DFAB1}"/>
    <dgm:cxn modelId="{E5476082-6B47-405C-B8EC-0066D3C8A251}" type="presOf" srcId="{56D772B0-D8A7-4B20-9D6C-F4E2D48DFC4B}" destId="{C9203052-7512-42FC-B7D9-949EA9E0FBC7}" srcOrd="0" destOrd="1" presId="urn:microsoft.com/office/officeart/2005/8/layout/hList1"/>
    <dgm:cxn modelId="{72D1C1BD-58C7-4BE9-88F0-C799187705B8}" type="presParOf" srcId="{17D9F18E-4B0D-4E37-B8E7-CB640410F73E}" destId="{EE9A7824-690F-49B9-8CCA-172A854F7B4D}" srcOrd="0" destOrd="0" presId="urn:microsoft.com/office/officeart/2005/8/layout/hList1"/>
    <dgm:cxn modelId="{3B7199BE-9707-4C91-9B5C-4BC88B81C790}" type="presParOf" srcId="{EE9A7824-690F-49B9-8CCA-172A854F7B4D}" destId="{1953519D-D47E-4296-8DE7-9CED580FAFF5}" srcOrd="0" destOrd="0" presId="urn:microsoft.com/office/officeart/2005/8/layout/hList1"/>
    <dgm:cxn modelId="{EDA069BA-3C50-4E06-A9DB-6BF1AE429A1F}" type="presParOf" srcId="{EE9A7824-690F-49B9-8CCA-172A854F7B4D}" destId="{DCAFD0BB-554D-4D68-B2B5-C186570A2C9B}" srcOrd="1" destOrd="0" presId="urn:microsoft.com/office/officeart/2005/8/layout/hList1"/>
    <dgm:cxn modelId="{2E504431-9128-4307-9BC3-8291F8352EB2}" type="presParOf" srcId="{17D9F18E-4B0D-4E37-B8E7-CB640410F73E}" destId="{0EA45680-6F88-4979-B33A-885C996B3B64}" srcOrd="1" destOrd="0" presId="urn:microsoft.com/office/officeart/2005/8/layout/hList1"/>
    <dgm:cxn modelId="{A8D341E3-C605-41DE-85DC-12CBBEA4F347}" type="presParOf" srcId="{17D9F18E-4B0D-4E37-B8E7-CB640410F73E}" destId="{9F349733-5478-45E7-8C1D-6DE397A0A2D5}" srcOrd="2" destOrd="0" presId="urn:microsoft.com/office/officeart/2005/8/layout/hList1"/>
    <dgm:cxn modelId="{9BE42AAE-A5D8-4E94-A898-1CC3E4C86846}" type="presParOf" srcId="{9F349733-5478-45E7-8C1D-6DE397A0A2D5}" destId="{47F3A728-C9A7-4457-A1EE-837C26DCCD60}" srcOrd="0" destOrd="0" presId="urn:microsoft.com/office/officeart/2005/8/layout/hList1"/>
    <dgm:cxn modelId="{9851EC04-54EE-46F5-A252-82BDA0C88547}" type="presParOf" srcId="{9F349733-5478-45E7-8C1D-6DE397A0A2D5}" destId="{C9203052-7512-42FC-B7D9-949EA9E0FBC7}" srcOrd="1" destOrd="0" presId="urn:microsoft.com/office/officeart/2005/8/layout/hList1"/>
    <dgm:cxn modelId="{A2B78B65-C25F-4FF4-B4DB-11E164BA18C7}" type="presParOf" srcId="{17D9F18E-4B0D-4E37-B8E7-CB640410F73E}" destId="{E3003243-B6A6-4D51-9D39-1CFF6411638A}" srcOrd="3" destOrd="0" presId="urn:microsoft.com/office/officeart/2005/8/layout/hList1"/>
    <dgm:cxn modelId="{6AA52A98-A272-4F18-978C-9F5E1471FE04}" type="presParOf" srcId="{17D9F18E-4B0D-4E37-B8E7-CB640410F73E}" destId="{92321D9B-A863-43AF-8222-737E599500F2}" srcOrd="4" destOrd="0" presId="urn:microsoft.com/office/officeart/2005/8/layout/hList1"/>
    <dgm:cxn modelId="{CB93FC4B-7B17-475E-93A0-A6E91EA89DCD}" type="presParOf" srcId="{92321D9B-A863-43AF-8222-737E599500F2}" destId="{A1C4A08A-6AED-401C-A8C8-BBA9872B12A1}" srcOrd="0" destOrd="0" presId="urn:microsoft.com/office/officeart/2005/8/layout/hList1"/>
    <dgm:cxn modelId="{1DFD32EB-E35E-4E75-8F5E-380286F84A62}" type="presParOf" srcId="{92321D9B-A863-43AF-8222-737E599500F2}" destId="{957D4F94-BCAA-4AA9-8E23-A81A4A771403}" srcOrd="1" destOrd="0" presId="urn:microsoft.com/office/officeart/2005/8/layout/hList1"/>
    <dgm:cxn modelId="{347321B2-68D9-4728-999B-3B3895A80B2E}" type="presParOf" srcId="{17D9F18E-4B0D-4E37-B8E7-CB640410F73E}" destId="{F9E26ABC-F964-4025-B0AB-09B8505919D2}" srcOrd="5" destOrd="0" presId="urn:microsoft.com/office/officeart/2005/8/layout/hList1"/>
    <dgm:cxn modelId="{DE611E7E-DC62-4FC5-A36A-1D350C3F4241}" type="presParOf" srcId="{17D9F18E-4B0D-4E37-B8E7-CB640410F73E}" destId="{6C31C3A1-5665-40B0-A13A-36647F6B68C7}" srcOrd="6" destOrd="0" presId="urn:microsoft.com/office/officeart/2005/8/layout/hList1"/>
    <dgm:cxn modelId="{393500C2-4E13-46F2-BDDA-50FC2519FC3C}" type="presParOf" srcId="{6C31C3A1-5665-40B0-A13A-36647F6B68C7}" destId="{54615C5D-F4B7-43DA-BF93-A961FA36FE76}" srcOrd="0" destOrd="0" presId="urn:microsoft.com/office/officeart/2005/8/layout/hList1"/>
    <dgm:cxn modelId="{44D392B0-4329-466C-96D4-932ED48E1029}" type="presParOf" srcId="{6C31C3A1-5665-40B0-A13A-36647F6B68C7}" destId="{F6FD6FAE-6060-4EC1-AAF0-AA9CDAC2616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D2D44F-F459-48FE-8FE7-78ECB085D6C7}" type="doc">
      <dgm:prSet loTypeId="urn:microsoft.com/office/officeart/2005/8/layout/equation1" loCatId="relationship" qsTypeId="urn:microsoft.com/office/officeart/2005/8/quickstyle/simple1" qsCatId="simple" csTypeId="urn:microsoft.com/office/officeart/2005/8/colors/colorful1#2" csCatId="colorful" phldr="1"/>
      <dgm:spPr/>
    </dgm:pt>
    <dgm:pt modelId="{6B5C92CE-D358-4E9B-8717-1DDBE4FB8DC2}">
      <dgm:prSet phldrT="[Texto]" custT="1"/>
      <dgm:spPr/>
      <dgm:t>
        <a:bodyPr/>
        <a:lstStyle/>
        <a:p>
          <a:r>
            <a:rPr lang="es-ES" sz="1400" dirty="0" smtClean="0"/>
            <a:t>Estudio de mercado que la empresa PUREAGE S.A, año 2012</a:t>
          </a:r>
          <a:endParaRPr lang="es-EC" sz="1400" dirty="0"/>
        </a:p>
      </dgm:t>
    </dgm:pt>
    <dgm:pt modelId="{9DD46C0B-4D55-4BBF-84FD-01DBC2E5DAF4}" type="parTrans" cxnId="{0367D0C4-0141-4597-9D9B-128490F65A8F}">
      <dgm:prSet/>
      <dgm:spPr/>
      <dgm:t>
        <a:bodyPr/>
        <a:lstStyle/>
        <a:p>
          <a:endParaRPr lang="es-EC" sz="1400"/>
        </a:p>
      </dgm:t>
    </dgm:pt>
    <dgm:pt modelId="{97AC72D1-A190-4661-A95F-A9E2D99F2AFD}" type="sibTrans" cxnId="{0367D0C4-0141-4597-9D9B-128490F65A8F}">
      <dgm:prSet custT="1"/>
      <dgm:spPr/>
      <dgm:t>
        <a:bodyPr/>
        <a:lstStyle/>
        <a:p>
          <a:endParaRPr lang="es-EC" sz="1400"/>
        </a:p>
      </dgm:t>
    </dgm:pt>
    <dgm:pt modelId="{99666815-46B4-486E-8AF7-13A4EDD170A5}">
      <dgm:prSet phldrT="[Texto]" custT="1"/>
      <dgm:spPr/>
      <dgm:t>
        <a:bodyPr/>
        <a:lstStyle/>
        <a:p>
          <a:r>
            <a:rPr lang="es-EC" sz="1400" dirty="0" smtClean="0"/>
            <a:t>14 Parroquias urbanas, Administración zonal La Delicia y Administración Zonal Norte</a:t>
          </a:r>
          <a:endParaRPr lang="es-EC" sz="1400" dirty="0"/>
        </a:p>
      </dgm:t>
    </dgm:pt>
    <dgm:pt modelId="{C4078356-7409-426A-A57D-B06ADABD3EB1}" type="parTrans" cxnId="{18A76496-E296-48CA-8755-4ABB09A348C1}">
      <dgm:prSet/>
      <dgm:spPr/>
      <dgm:t>
        <a:bodyPr/>
        <a:lstStyle/>
        <a:p>
          <a:endParaRPr lang="es-EC" sz="1400"/>
        </a:p>
      </dgm:t>
    </dgm:pt>
    <dgm:pt modelId="{7115B8BE-1997-4472-AAEE-2B6F4C667577}" type="sibTrans" cxnId="{18A76496-E296-48CA-8755-4ABB09A348C1}">
      <dgm:prSet custT="1"/>
      <dgm:spPr/>
      <dgm:t>
        <a:bodyPr/>
        <a:lstStyle/>
        <a:p>
          <a:endParaRPr lang="es-EC" sz="1400"/>
        </a:p>
      </dgm:t>
    </dgm:pt>
    <dgm:pt modelId="{FD74329B-89EC-45D3-84CA-03B8868C12F5}">
      <dgm:prSet phldrT="[Texto]" custT="1"/>
      <dgm:spPr/>
      <dgm:t>
        <a:bodyPr/>
        <a:lstStyle/>
        <a:p>
          <a:r>
            <a:rPr lang="es-EC" sz="1400" dirty="0" smtClean="0"/>
            <a:t>Proceso de segmentación</a:t>
          </a:r>
          <a:endParaRPr lang="es-EC" sz="1400" dirty="0"/>
        </a:p>
      </dgm:t>
    </dgm:pt>
    <dgm:pt modelId="{F8797D4E-00D9-4F90-98D9-839829A44EBD}" type="parTrans" cxnId="{FCF0CF5B-2AC5-446C-B00F-87BF02ACE40F}">
      <dgm:prSet/>
      <dgm:spPr/>
      <dgm:t>
        <a:bodyPr/>
        <a:lstStyle/>
        <a:p>
          <a:endParaRPr lang="es-EC" sz="1400"/>
        </a:p>
      </dgm:t>
    </dgm:pt>
    <dgm:pt modelId="{95C27FBB-9E31-4AF7-90A0-7925525B148C}" type="sibTrans" cxnId="{FCF0CF5B-2AC5-446C-B00F-87BF02ACE40F}">
      <dgm:prSet/>
      <dgm:spPr/>
      <dgm:t>
        <a:bodyPr/>
        <a:lstStyle/>
        <a:p>
          <a:endParaRPr lang="es-EC" sz="1400"/>
        </a:p>
      </dgm:t>
    </dgm:pt>
    <dgm:pt modelId="{D6EDBC5E-D79A-400D-99C8-B2DCEC9973C6}">
      <dgm:prSet custT="1"/>
      <dgm:spPr/>
      <dgm:t>
        <a:bodyPr/>
        <a:lstStyle/>
        <a:p>
          <a:r>
            <a:rPr lang="es-EC" sz="1400" dirty="0" smtClean="0"/>
            <a:t>Número de habitantes</a:t>
          </a:r>
        </a:p>
        <a:p>
          <a:r>
            <a:rPr lang="es-EC" sz="1400" dirty="0" smtClean="0"/>
            <a:t>normalizada</a:t>
          </a:r>
          <a:endParaRPr lang="es-EC" sz="1400" dirty="0"/>
        </a:p>
      </dgm:t>
    </dgm:pt>
    <dgm:pt modelId="{1C6330A7-4D5F-492B-BC66-DB0BD4C008CC}" type="parTrans" cxnId="{157FD291-41DB-4E2B-835B-B71475ECB338}">
      <dgm:prSet/>
      <dgm:spPr/>
      <dgm:t>
        <a:bodyPr/>
        <a:lstStyle/>
        <a:p>
          <a:endParaRPr lang="es-EC" sz="1400"/>
        </a:p>
      </dgm:t>
    </dgm:pt>
    <dgm:pt modelId="{D311DC99-56F2-4A3A-A012-F70045B81825}" type="sibTrans" cxnId="{157FD291-41DB-4E2B-835B-B71475ECB338}">
      <dgm:prSet custT="1"/>
      <dgm:spPr/>
      <dgm:t>
        <a:bodyPr/>
        <a:lstStyle/>
        <a:p>
          <a:endParaRPr lang="es-EC" sz="1400"/>
        </a:p>
      </dgm:t>
    </dgm:pt>
    <dgm:pt modelId="{9BCCE4C9-6264-4136-BAAC-6110DC837068}" type="pres">
      <dgm:prSet presAssocID="{BAD2D44F-F459-48FE-8FE7-78ECB085D6C7}" presName="linearFlow" presStyleCnt="0">
        <dgm:presLayoutVars>
          <dgm:dir/>
          <dgm:resizeHandles val="exact"/>
        </dgm:presLayoutVars>
      </dgm:prSet>
      <dgm:spPr/>
    </dgm:pt>
    <dgm:pt modelId="{722FA88B-DDCD-416B-A57A-9C750B970069}" type="pres">
      <dgm:prSet presAssocID="{6B5C92CE-D358-4E9B-8717-1DDBE4FB8DC2}" presName="node" presStyleLbl="node1" presStyleIdx="0" presStyleCnt="4">
        <dgm:presLayoutVars>
          <dgm:bulletEnabled val="1"/>
        </dgm:presLayoutVars>
      </dgm:prSet>
      <dgm:spPr/>
      <dgm:t>
        <a:bodyPr/>
        <a:lstStyle/>
        <a:p>
          <a:endParaRPr lang="es-ES"/>
        </a:p>
      </dgm:t>
    </dgm:pt>
    <dgm:pt modelId="{41A0AFD7-8E8B-4B3C-B773-1FA53BD8849A}" type="pres">
      <dgm:prSet presAssocID="{97AC72D1-A190-4661-A95F-A9E2D99F2AFD}" presName="spacerL" presStyleCnt="0"/>
      <dgm:spPr/>
    </dgm:pt>
    <dgm:pt modelId="{E69FAF5E-1738-4672-9037-EBB3EC889DED}" type="pres">
      <dgm:prSet presAssocID="{97AC72D1-A190-4661-A95F-A9E2D99F2AFD}" presName="sibTrans" presStyleLbl="sibTrans2D1" presStyleIdx="0" presStyleCnt="3"/>
      <dgm:spPr/>
      <dgm:t>
        <a:bodyPr/>
        <a:lstStyle/>
        <a:p>
          <a:endParaRPr lang="es-ES"/>
        </a:p>
      </dgm:t>
    </dgm:pt>
    <dgm:pt modelId="{A9D3762B-B78F-481F-A835-438ECA2FEA80}" type="pres">
      <dgm:prSet presAssocID="{97AC72D1-A190-4661-A95F-A9E2D99F2AFD}" presName="spacerR" presStyleCnt="0"/>
      <dgm:spPr/>
    </dgm:pt>
    <dgm:pt modelId="{DF81EFE2-A694-4C6B-87E3-1F27ADA1B9D4}" type="pres">
      <dgm:prSet presAssocID="{99666815-46B4-486E-8AF7-13A4EDD170A5}" presName="node" presStyleLbl="node1" presStyleIdx="1" presStyleCnt="4">
        <dgm:presLayoutVars>
          <dgm:bulletEnabled val="1"/>
        </dgm:presLayoutVars>
      </dgm:prSet>
      <dgm:spPr/>
      <dgm:t>
        <a:bodyPr/>
        <a:lstStyle/>
        <a:p>
          <a:endParaRPr lang="es-EC"/>
        </a:p>
      </dgm:t>
    </dgm:pt>
    <dgm:pt modelId="{50D82C0D-987D-479A-90F8-F816D4C1647A}" type="pres">
      <dgm:prSet presAssocID="{7115B8BE-1997-4472-AAEE-2B6F4C667577}" presName="spacerL" presStyleCnt="0"/>
      <dgm:spPr/>
    </dgm:pt>
    <dgm:pt modelId="{EF288E17-9791-4E07-9EEF-3D12EA61E491}" type="pres">
      <dgm:prSet presAssocID="{7115B8BE-1997-4472-AAEE-2B6F4C667577}" presName="sibTrans" presStyleLbl="sibTrans2D1" presStyleIdx="1" presStyleCnt="3"/>
      <dgm:spPr/>
      <dgm:t>
        <a:bodyPr/>
        <a:lstStyle/>
        <a:p>
          <a:endParaRPr lang="es-ES"/>
        </a:p>
      </dgm:t>
    </dgm:pt>
    <dgm:pt modelId="{2AA2A34A-03BB-48E0-B3C0-2F77F005AF41}" type="pres">
      <dgm:prSet presAssocID="{7115B8BE-1997-4472-AAEE-2B6F4C667577}" presName="spacerR" presStyleCnt="0"/>
      <dgm:spPr/>
    </dgm:pt>
    <dgm:pt modelId="{15BCA9DC-F587-4685-8C4D-0856A1A00EA1}" type="pres">
      <dgm:prSet presAssocID="{D6EDBC5E-D79A-400D-99C8-B2DCEC9973C6}" presName="node" presStyleLbl="node1" presStyleIdx="2" presStyleCnt="4">
        <dgm:presLayoutVars>
          <dgm:bulletEnabled val="1"/>
        </dgm:presLayoutVars>
      </dgm:prSet>
      <dgm:spPr/>
      <dgm:t>
        <a:bodyPr/>
        <a:lstStyle/>
        <a:p>
          <a:endParaRPr lang="es-ES"/>
        </a:p>
      </dgm:t>
    </dgm:pt>
    <dgm:pt modelId="{18F0E2E0-10FA-4758-8D5C-202D21353618}" type="pres">
      <dgm:prSet presAssocID="{D311DC99-56F2-4A3A-A012-F70045B81825}" presName="spacerL" presStyleCnt="0"/>
      <dgm:spPr/>
    </dgm:pt>
    <dgm:pt modelId="{D4035094-3F7D-47B9-8C3B-51E7A7005A9A}" type="pres">
      <dgm:prSet presAssocID="{D311DC99-56F2-4A3A-A012-F70045B81825}" presName="sibTrans" presStyleLbl="sibTrans2D1" presStyleIdx="2" presStyleCnt="3"/>
      <dgm:spPr/>
      <dgm:t>
        <a:bodyPr/>
        <a:lstStyle/>
        <a:p>
          <a:endParaRPr lang="es-ES"/>
        </a:p>
      </dgm:t>
    </dgm:pt>
    <dgm:pt modelId="{F7D5D27F-F820-4A4A-8741-BE8AFDC776A3}" type="pres">
      <dgm:prSet presAssocID="{D311DC99-56F2-4A3A-A012-F70045B81825}" presName="spacerR" presStyleCnt="0"/>
      <dgm:spPr/>
    </dgm:pt>
    <dgm:pt modelId="{14183E2B-0C19-43A7-92EA-10FAA593AF9E}" type="pres">
      <dgm:prSet presAssocID="{FD74329B-89EC-45D3-84CA-03B8868C12F5}" presName="node" presStyleLbl="node1" presStyleIdx="3" presStyleCnt="4">
        <dgm:presLayoutVars>
          <dgm:bulletEnabled val="1"/>
        </dgm:presLayoutVars>
      </dgm:prSet>
      <dgm:spPr/>
      <dgm:t>
        <a:bodyPr/>
        <a:lstStyle/>
        <a:p>
          <a:endParaRPr lang="es-ES"/>
        </a:p>
      </dgm:t>
    </dgm:pt>
  </dgm:ptLst>
  <dgm:cxnLst>
    <dgm:cxn modelId="{AD0E5784-9211-4CF7-AD1E-6D54E02393FC}" type="presOf" srcId="{7115B8BE-1997-4472-AAEE-2B6F4C667577}" destId="{EF288E17-9791-4E07-9EEF-3D12EA61E491}" srcOrd="0" destOrd="0" presId="urn:microsoft.com/office/officeart/2005/8/layout/equation1"/>
    <dgm:cxn modelId="{6130B507-DB41-4C70-8E0B-CE6C1EE175AE}" type="presOf" srcId="{FD74329B-89EC-45D3-84CA-03B8868C12F5}" destId="{14183E2B-0C19-43A7-92EA-10FAA593AF9E}" srcOrd="0" destOrd="0" presId="urn:microsoft.com/office/officeart/2005/8/layout/equation1"/>
    <dgm:cxn modelId="{4A603F00-C1BE-4991-A70C-44E92009801F}" type="presOf" srcId="{6B5C92CE-D358-4E9B-8717-1DDBE4FB8DC2}" destId="{722FA88B-DDCD-416B-A57A-9C750B970069}" srcOrd="0" destOrd="0" presId="urn:microsoft.com/office/officeart/2005/8/layout/equation1"/>
    <dgm:cxn modelId="{2A790F1B-98A3-4BC5-A802-C2AE47229BC9}" type="presOf" srcId="{D6EDBC5E-D79A-400D-99C8-B2DCEC9973C6}" destId="{15BCA9DC-F587-4685-8C4D-0856A1A00EA1}" srcOrd="0" destOrd="0" presId="urn:microsoft.com/office/officeart/2005/8/layout/equation1"/>
    <dgm:cxn modelId="{157FD291-41DB-4E2B-835B-B71475ECB338}" srcId="{BAD2D44F-F459-48FE-8FE7-78ECB085D6C7}" destId="{D6EDBC5E-D79A-400D-99C8-B2DCEC9973C6}" srcOrd="2" destOrd="0" parTransId="{1C6330A7-4D5F-492B-BC66-DB0BD4C008CC}" sibTransId="{D311DC99-56F2-4A3A-A012-F70045B81825}"/>
    <dgm:cxn modelId="{646F1FEA-54FE-417B-8FA7-863F325FD790}" type="presOf" srcId="{99666815-46B4-486E-8AF7-13A4EDD170A5}" destId="{DF81EFE2-A694-4C6B-87E3-1F27ADA1B9D4}" srcOrd="0" destOrd="0" presId="urn:microsoft.com/office/officeart/2005/8/layout/equation1"/>
    <dgm:cxn modelId="{DEC0A7FF-AC20-4754-BBE2-BC2BDBBDE217}" type="presOf" srcId="{BAD2D44F-F459-48FE-8FE7-78ECB085D6C7}" destId="{9BCCE4C9-6264-4136-BAAC-6110DC837068}" srcOrd="0" destOrd="0" presId="urn:microsoft.com/office/officeart/2005/8/layout/equation1"/>
    <dgm:cxn modelId="{8B990D54-11EA-41F6-B85F-FBD1C455C2F0}" type="presOf" srcId="{97AC72D1-A190-4661-A95F-A9E2D99F2AFD}" destId="{E69FAF5E-1738-4672-9037-EBB3EC889DED}" srcOrd="0" destOrd="0" presId="urn:microsoft.com/office/officeart/2005/8/layout/equation1"/>
    <dgm:cxn modelId="{44E2D7C2-BCF7-4D11-B0DD-66E7F26A0D32}" type="presOf" srcId="{D311DC99-56F2-4A3A-A012-F70045B81825}" destId="{D4035094-3F7D-47B9-8C3B-51E7A7005A9A}" srcOrd="0" destOrd="0" presId="urn:microsoft.com/office/officeart/2005/8/layout/equation1"/>
    <dgm:cxn modelId="{18A76496-E296-48CA-8755-4ABB09A348C1}" srcId="{BAD2D44F-F459-48FE-8FE7-78ECB085D6C7}" destId="{99666815-46B4-486E-8AF7-13A4EDD170A5}" srcOrd="1" destOrd="0" parTransId="{C4078356-7409-426A-A57D-B06ADABD3EB1}" sibTransId="{7115B8BE-1997-4472-AAEE-2B6F4C667577}"/>
    <dgm:cxn modelId="{0367D0C4-0141-4597-9D9B-128490F65A8F}" srcId="{BAD2D44F-F459-48FE-8FE7-78ECB085D6C7}" destId="{6B5C92CE-D358-4E9B-8717-1DDBE4FB8DC2}" srcOrd="0" destOrd="0" parTransId="{9DD46C0B-4D55-4BBF-84FD-01DBC2E5DAF4}" sibTransId="{97AC72D1-A190-4661-A95F-A9E2D99F2AFD}"/>
    <dgm:cxn modelId="{FCF0CF5B-2AC5-446C-B00F-87BF02ACE40F}" srcId="{BAD2D44F-F459-48FE-8FE7-78ECB085D6C7}" destId="{FD74329B-89EC-45D3-84CA-03B8868C12F5}" srcOrd="3" destOrd="0" parTransId="{F8797D4E-00D9-4F90-98D9-839829A44EBD}" sibTransId="{95C27FBB-9E31-4AF7-90A0-7925525B148C}"/>
    <dgm:cxn modelId="{339D36F4-93C2-4937-94F0-B64E167E05D1}" type="presParOf" srcId="{9BCCE4C9-6264-4136-BAAC-6110DC837068}" destId="{722FA88B-DDCD-416B-A57A-9C750B970069}" srcOrd="0" destOrd="0" presId="urn:microsoft.com/office/officeart/2005/8/layout/equation1"/>
    <dgm:cxn modelId="{D02A49E5-5756-4A02-9863-4FD3C7EE52D6}" type="presParOf" srcId="{9BCCE4C9-6264-4136-BAAC-6110DC837068}" destId="{41A0AFD7-8E8B-4B3C-B773-1FA53BD8849A}" srcOrd="1" destOrd="0" presId="urn:microsoft.com/office/officeart/2005/8/layout/equation1"/>
    <dgm:cxn modelId="{C86921CB-6AAA-4A7A-8740-56733CAC7538}" type="presParOf" srcId="{9BCCE4C9-6264-4136-BAAC-6110DC837068}" destId="{E69FAF5E-1738-4672-9037-EBB3EC889DED}" srcOrd="2" destOrd="0" presId="urn:microsoft.com/office/officeart/2005/8/layout/equation1"/>
    <dgm:cxn modelId="{43D7ABA8-220E-4D52-B159-B6681A8F8A78}" type="presParOf" srcId="{9BCCE4C9-6264-4136-BAAC-6110DC837068}" destId="{A9D3762B-B78F-481F-A835-438ECA2FEA80}" srcOrd="3" destOrd="0" presId="urn:microsoft.com/office/officeart/2005/8/layout/equation1"/>
    <dgm:cxn modelId="{B52ADE24-B343-4F33-B2D7-2CBA2D6EC706}" type="presParOf" srcId="{9BCCE4C9-6264-4136-BAAC-6110DC837068}" destId="{DF81EFE2-A694-4C6B-87E3-1F27ADA1B9D4}" srcOrd="4" destOrd="0" presId="urn:microsoft.com/office/officeart/2005/8/layout/equation1"/>
    <dgm:cxn modelId="{8667A921-61F5-4B66-A816-F381CD571424}" type="presParOf" srcId="{9BCCE4C9-6264-4136-BAAC-6110DC837068}" destId="{50D82C0D-987D-479A-90F8-F816D4C1647A}" srcOrd="5" destOrd="0" presId="urn:microsoft.com/office/officeart/2005/8/layout/equation1"/>
    <dgm:cxn modelId="{919AF79D-C535-4FBD-A0E0-27A89B7B918F}" type="presParOf" srcId="{9BCCE4C9-6264-4136-BAAC-6110DC837068}" destId="{EF288E17-9791-4E07-9EEF-3D12EA61E491}" srcOrd="6" destOrd="0" presId="urn:microsoft.com/office/officeart/2005/8/layout/equation1"/>
    <dgm:cxn modelId="{00EFE0DC-311D-4C14-B996-C4CFE64CFF0A}" type="presParOf" srcId="{9BCCE4C9-6264-4136-BAAC-6110DC837068}" destId="{2AA2A34A-03BB-48E0-B3C0-2F77F005AF41}" srcOrd="7" destOrd="0" presId="urn:microsoft.com/office/officeart/2005/8/layout/equation1"/>
    <dgm:cxn modelId="{21DE9BBC-E0AA-4AED-978D-CFFC7CE2C329}" type="presParOf" srcId="{9BCCE4C9-6264-4136-BAAC-6110DC837068}" destId="{15BCA9DC-F587-4685-8C4D-0856A1A00EA1}" srcOrd="8" destOrd="0" presId="urn:microsoft.com/office/officeart/2005/8/layout/equation1"/>
    <dgm:cxn modelId="{4843CB74-DCE0-46AE-A606-C23BB74DD105}" type="presParOf" srcId="{9BCCE4C9-6264-4136-BAAC-6110DC837068}" destId="{18F0E2E0-10FA-4758-8D5C-202D21353618}" srcOrd="9" destOrd="0" presId="urn:microsoft.com/office/officeart/2005/8/layout/equation1"/>
    <dgm:cxn modelId="{47BE4361-A88A-4A93-9035-0853A04C4439}" type="presParOf" srcId="{9BCCE4C9-6264-4136-BAAC-6110DC837068}" destId="{D4035094-3F7D-47B9-8C3B-51E7A7005A9A}" srcOrd="10" destOrd="0" presId="urn:microsoft.com/office/officeart/2005/8/layout/equation1"/>
    <dgm:cxn modelId="{D9266F2F-4423-4CAB-A186-D159C5C716C8}" type="presParOf" srcId="{9BCCE4C9-6264-4136-BAAC-6110DC837068}" destId="{F7D5D27F-F820-4A4A-8741-BE8AFDC776A3}" srcOrd="11" destOrd="0" presId="urn:microsoft.com/office/officeart/2005/8/layout/equation1"/>
    <dgm:cxn modelId="{0D62E0F6-7D26-472C-A8F7-B252C77C7CB3}" type="presParOf" srcId="{9BCCE4C9-6264-4136-BAAC-6110DC837068}" destId="{14183E2B-0C19-43A7-92EA-10FAA593AF9E}"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1A0C6B-B30C-49CA-BF90-6F975E082755}"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s-EC"/>
        </a:p>
      </dgm:t>
    </dgm:pt>
    <dgm:pt modelId="{579B741B-7F53-4D78-A9A5-DD162CB2D70B}">
      <dgm:prSet phldrT="[Texto]"/>
      <dgm:spPr/>
      <dgm:t>
        <a:bodyPr/>
        <a:lstStyle/>
        <a:p>
          <a:r>
            <a:rPr lang="es-EC" dirty="0" smtClean="0"/>
            <a:t>Segmentación</a:t>
          </a:r>
          <a:endParaRPr lang="es-EC" dirty="0"/>
        </a:p>
      </dgm:t>
    </dgm:pt>
    <dgm:pt modelId="{01B2F114-554C-4D3E-B50A-82EDD6010BB7}" type="parTrans" cxnId="{260570C2-FEEE-4984-9152-EC6EBFD75967}">
      <dgm:prSet/>
      <dgm:spPr/>
      <dgm:t>
        <a:bodyPr/>
        <a:lstStyle/>
        <a:p>
          <a:endParaRPr lang="es-EC"/>
        </a:p>
      </dgm:t>
    </dgm:pt>
    <dgm:pt modelId="{D3C82A60-487A-458A-A50F-C5931D8F2360}" type="sibTrans" cxnId="{260570C2-FEEE-4984-9152-EC6EBFD75967}">
      <dgm:prSet/>
      <dgm:spPr/>
      <dgm:t>
        <a:bodyPr/>
        <a:lstStyle/>
        <a:p>
          <a:endParaRPr lang="es-EC"/>
        </a:p>
      </dgm:t>
    </dgm:pt>
    <dgm:pt modelId="{D722E468-3D32-4DA1-BF11-AFAA2ADF78C6}">
      <dgm:prSet phldrT="[Texto]"/>
      <dgm:spPr/>
      <dgm:t>
        <a:bodyPr/>
        <a:lstStyle/>
        <a:p>
          <a:r>
            <a:rPr lang="es-EC" b="1" dirty="0" smtClean="0"/>
            <a:t>Zona de estudio</a:t>
          </a:r>
        </a:p>
        <a:p>
          <a:r>
            <a:rPr lang="es-EC" b="0" dirty="0" smtClean="0"/>
            <a:t>14 parroquias urbanas</a:t>
          </a:r>
          <a:endParaRPr lang="es-EC" b="0" dirty="0"/>
        </a:p>
      </dgm:t>
    </dgm:pt>
    <dgm:pt modelId="{B0D3357A-3BB5-46A4-9257-FEF152DAB608}" type="parTrans" cxnId="{72EED843-AC0F-4C1F-B4DA-ECAA9DB6FC85}">
      <dgm:prSet/>
      <dgm:spPr/>
      <dgm:t>
        <a:bodyPr/>
        <a:lstStyle/>
        <a:p>
          <a:endParaRPr lang="es-EC"/>
        </a:p>
      </dgm:t>
    </dgm:pt>
    <dgm:pt modelId="{A9342FD0-5239-4D2F-B9C9-79A092207AC6}" type="sibTrans" cxnId="{72EED843-AC0F-4C1F-B4DA-ECAA9DB6FC85}">
      <dgm:prSet/>
      <dgm:spPr/>
      <dgm:t>
        <a:bodyPr/>
        <a:lstStyle/>
        <a:p>
          <a:endParaRPr lang="es-EC"/>
        </a:p>
      </dgm:t>
    </dgm:pt>
    <dgm:pt modelId="{50ED349D-0FBA-4E4D-9C8E-10FAA3C616E5}">
      <dgm:prSet phldrT="[Texto]"/>
      <dgm:spPr/>
      <dgm:t>
        <a:bodyPr/>
        <a:lstStyle/>
        <a:p>
          <a:r>
            <a:rPr lang="es-EC" dirty="0" smtClean="0"/>
            <a:t>Número de habitantes normalizada</a:t>
          </a:r>
          <a:endParaRPr lang="es-EC" dirty="0"/>
        </a:p>
      </dgm:t>
    </dgm:pt>
    <dgm:pt modelId="{E57BA0DA-2453-441D-8EE0-E480942E90E3}" type="parTrans" cxnId="{127DFA47-A0FB-4BC7-9704-9050248D89F2}">
      <dgm:prSet/>
      <dgm:spPr/>
      <dgm:t>
        <a:bodyPr/>
        <a:lstStyle/>
        <a:p>
          <a:endParaRPr lang="es-EC"/>
        </a:p>
      </dgm:t>
    </dgm:pt>
    <dgm:pt modelId="{A9C16BD8-4F44-4710-B803-D72AF0502AA1}" type="sibTrans" cxnId="{127DFA47-A0FB-4BC7-9704-9050248D89F2}">
      <dgm:prSet/>
      <dgm:spPr/>
      <dgm:t>
        <a:bodyPr/>
        <a:lstStyle/>
        <a:p>
          <a:endParaRPr lang="es-EC"/>
        </a:p>
      </dgm:t>
    </dgm:pt>
    <dgm:pt modelId="{0BD93D3A-5CD5-4C46-9587-0423FC1E663B}">
      <dgm:prSet phldrT="[Texto]"/>
      <dgm:spPr/>
      <dgm:t>
        <a:bodyPr/>
        <a:lstStyle/>
        <a:p>
          <a:r>
            <a:rPr lang="es-EC" dirty="0" smtClean="0"/>
            <a:t>Cantidad de hombre y mujeres</a:t>
          </a:r>
          <a:endParaRPr lang="es-EC" dirty="0"/>
        </a:p>
      </dgm:t>
    </dgm:pt>
    <dgm:pt modelId="{37AAC63A-6575-4FBF-97F1-238A8C64250A}" type="parTrans" cxnId="{886B8DFC-66CE-43EB-9C6E-610E16BC9667}">
      <dgm:prSet/>
      <dgm:spPr/>
      <dgm:t>
        <a:bodyPr/>
        <a:lstStyle/>
        <a:p>
          <a:endParaRPr lang="es-EC"/>
        </a:p>
      </dgm:t>
    </dgm:pt>
    <dgm:pt modelId="{4CA4C4DE-6336-43BD-B533-C9F8E029AFCB}" type="sibTrans" cxnId="{886B8DFC-66CE-43EB-9C6E-610E16BC9667}">
      <dgm:prSet/>
      <dgm:spPr/>
      <dgm:t>
        <a:bodyPr/>
        <a:lstStyle/>
        <a:p>
          <a:endParaRPr lang="es-EC"/>
        </a:p>
      </dgm:t>
    </dgm:pt>
    <dgm:pt modelId="{7D6DD282-4560-4FA7-85B3-52AE3416E985}">
      <dgm:prSet phldrT="[Texto]"/>
      <dgm:spPr/>
      <dgm:t>
        <a:bodyPr/>
        <a:lstStyle/>
        <a:p>
          <a:r>
            <a:rPr lang="es-EC" dirty="0" smtClean="0"/>
            <a:t>Nivel de pobreza</a:t>
          </a:r>
          <a:endParaRPr lang="es-EC" dirty="0"/>
        </a:p>
      </dgm:t>
    </dgm:pt>
    <dgm:pt modelId="{E213E926-426E-437E-B14E-5F39C10C6380}" type="parTrans" cxnId="{5A775DAA-CFF0-4E36-B1F9-49675A06BAE2}">
      <dgm:prSet/>
      <dgm:spPr/>
      <dgm:t>
        <a:bodyPr/>
        <a:lstStyle/>
        <a:p>
          <a:endParaRPr lang="es-EC"/>
        </a:p>
      </dgm:t>
    </dgm:pt>
    <dgm:pt modelId="{10C6ECCB-F13C-4B6E-82FB-27380488367F}" type="sibTrans" cxnId="{5A775DAA-CFF0-4E36-B1F9-49675A06BAE2}">
      <dgm:prSet/>
      <dgm:spPr/>
      <dgm:t>
        <a:bodyPr/>
        <a:lstStyle/>
        <a:p>
          <a:endParaRPr lang="es-EC"/>
        </a:p>
      </dgm:t>
    </dgm:pt>
    <dgm:pt modelId="{17E8B977-4EBE-4A0B-8487-6764B133AD33}" type="pres">
      <dgm:prSet presAssocID="{F81A0C6B-B30C-49CA-BF90-6F975E082755}" presName="diagram" presStyleCnt="0">
        <dgm:presLayoutVars>
          <dgm:chMax val="1"/>
          <dgm:dir/>
          <dgm:animLvl val="ctr"/>
          <dgm:resizeHandles val="exact"/>
        </dgm:presLayoutVars>
      </dgm:prSet>
      <dgm:spPr/>
      <dgm:t>
        <a:bodyPr/>
        <a:lstStyle/>
        <a:p>
          <a:endParaRPr lang="es-ES"/>
        </a:p>
      </dgm:t>
    </dgm:pt>
    <dgm:pt modelId="{7B91A629-D92F-4027-BF0D-A39BEA546943}" type="pres">
      <dgm:prSet presAssocID="{F81A0C6B-B30C-49CA-BF90-6F975E082755}" presName="matrix" presStyleCnt="0"/>
      <dgm:spPr/>
    </dgm:pt>
    <dgm:pt modelId="{C7F618D8-020E-4B80-90C7-D87F1B5EAD2E}" type="pres">
      <dgm:prSet presAssocID="{F81A0C6B-B30C-49CA-BF90-6F975E082755}" presName="tile1" presStyleLbl="node1" presStyleIdx="0" presStyleCnt="4"/>
      <dgm:spPr/>
      <dgm:t>
        <a:bodyPr/>
        <a:lstStyle/>
        <a:p>
          <a:endParaRPr lang="es-ES"/>
        </a:p>
      </dgm:t>
    </dgm:pt>
    <dgm:pt modelId="{23A45A4E-DEE7-4480-997F-539165A1AB90}" type="pres">
      <dgm:prSet presAssocID="{F81A0C6B-B30C-49CA-BF90-6F975E082755}" presName="tile1text" presStyleLbl="node1" presStyleIdx="0" presStyleCnt="4">
        <dgm:presLayoutVars>
          <dgm:chMax val="0"/>
          <dgm:chPref val="0"/>
          <dgm:bulletEnabled val="1"/>
        </dgm:presLayoutVars>
      </dgm:prSet>
      <dgm:spPr/>
      <dgm:t>
        <a:bodyPr/>
        <a:lstStyle/>
        <a:p>
          <a:endParaRPr lang="es-ES"/>
        </a:p>
      </dgm:t>
    </dgm:pt>
    <dgm:pt modelId="{FE827E37-60C9-42E3-81AB-DACF519714F1}" type="pres">
      <dgm:prSet presAssocID="{F81A0C6B-B30C-49CA-BF90-6F975E082755}" presName="tile2" presStyleLbl="node1" presStyleIdx="1" presStyleCnt="4"/>
      <dgm:spPr/>
      <dgm:t>
        <a:bodyPr/>
        <a:lstStyle/>
        <a:p>
          <a:endParaRPr lang="es-EC"/>
        </a:p>
      </dgm:t>
    </dgm:pt>
    <dgm:pt modelId="{C219D0A4-0D77-463E-B705-A266B0428461}" type="pres">
      <dgm:prSet presAssocID="{F81A0C6B-B30C-49CA-BF90-6F975E082755}" presName="tile2text" presStyleLbl="node1" presStyleIdx="1" presStyleCnt="4">
        <dgm:presLayoutVars>
          <dgm:chMax val="0"/>
          <dgm:chPref val="0"/>
          <dgm:bulletEnabled val="1"/>
        </dgm:presLayoutVars>
      </dgm:prSet>
      <dgm:spPr/>
      <dgm:t>
        <a:bodyPr/>
        <a:lstStyle/>
        <a:p>
          <a:endParaRPr lang="es-EC"/>
        </a:p>
      </dgm:t>
    </dgm:pt>
    <dgm:pt modelId="{88960E2B-89A8-44F4-8955-8A5B7F958B4D}" type="pres">
      <dgm:prSet presAssocID="{F81A0C6B-B30C-49CA-BF90-6F975E082755}" presName="tile3" presStyleLbl="node1" presStyleIdx="2" presStyleCnt="4"/>
      <dgm:spPr/>
      <dgm:t>
        <a:bodyPr/>
        <a:lstStyle/>
        <a:p>
          <a:endParaRPr lang="es-EC"/>
        </a:p>
      </dgm:t>
    </dgm:pt>
    <dgm:pt modelId="{2BEBA55D-4E94-418C-8EC1-7E7A0FA84A55}" type="pres">
      <dgm:prSet presAssocID="{F81A0C6B-B30C-49CA-BF90-6F975E082755}" presName="tile3text" presStyleLbl="node1" presStyleIdx="2" presStyleCnt="4">
        <dgm:presLayoutVars>
          <dgm:chMax val="0"/>
          <dgm:chPref val="0"/>
          <dgm:bulletEnabled val="1"/>
        </dgm:presLayoutVars>
      </dgm:prSet>
      <dgm:spPr/>
      <dgm:t>
        <a:bodyPr/>
        <a:lstStyle/>
        <a:p>
          <a:endParaRPr lang="es-EC"/>
        </a:p>
      </dgm:t>
    </dgm:pt>
    <dgm:pt modelId="{B5B1C05D-8886-4A46-8E0B-45F0BB5FBD22}" type="pres">
      <dgm:prSet presAssocID="{F81A0C6B-B30C-49CA-BF90-6F975E082755}" presName="tile4" presStyleLbl="node1" presStyleIdx="3" presStyleCnt="4"/>
      <dgm:spPr/>
      <dgm:t>
        <a:bodyPr/>
        <a:lstStyle/>
        <a:p>
          <a:endParaRPr lang="es-EC"/>
        </a:p>
      </dgm:t>
    </dgm:pt>
    <dgm:pt modelId="{A04CA0EB-1D63-4EE8-ACB8-E3750F0EDC40}" type="pres">
      <dgm:prSet presAssocID="{F81A0C6B-B30C-49CA-BF90-6F975E082755}" presName="tile4text" presStyleLbl="node1" presStyleIdx="3" presStyleCnt="4">
        <dgm:presLayoutVars>
          <dgm:chMax val="0"/>
          <dgm:chPref val="0"/>
          <dgm:bulletEnabled val="1"/>
        </dgm:presLayoutVars>
      </dgm:prSet>
      <dgm:spPr/>
      <dgm:t>
        <a:bodyPr/>
        <a:lstStyle/>
        <a:p>
          <a:endParaRPr lang="es-EC"/>
        </a:p>
      </dgm:t>
    </dgm:pt>
    <dgm:pt modelId="{F17AF143-98D6-4CCA-869F-7D5CF8067CB2}" type="pres">
      <dgm:prSet presAssocID="{F81A0C6B-B30C-49CA-BF90-6F975E082755}" presName="centerTile" presStyleLbl="fgShp" presStyleIdx="0" presStyleCnt="1">
        <dgm:presLayoutVars>
          <dgm:chMax val="0"/>
          <dgm:chPref val="0"/>
        </dgm:presLayoutVars>
      </dgm:prSet>
      <dgm:spPr/>
      <dgm:t>
        <a:bodyPr/>
        <a:lstStyle/>
        <a:p>
          <a:endParaRPr lang="es-ES"/>
        </a:p>
      </dgm:t>
    </dgm:pt>
  </dgm:ptLst>
  <dgm:cxnLst>
    <dgm:cxn modelId="{CE349139-4DE3-4D04-859B-3005547E5FCE}" type="presOf" srcId="{D722E468-3D32-4DA1-BF11-AFAA2ADF78C6}" destId="{C7F618D8-020E-4B80-90C7-D87F1B5EAD2E}" srcOrd="0" destOrd="0" presId="urn:microsoft.com/office/officeart/2005/8/layout/matrix1"/>
    <dgm:cxn modelId="{FDFC0ABC-AB34-4FBC-8724-41D0024512DF}" type="presOf" srcId="{0BD93D3A-5CD5-4C46-9587-0423FC1E663B}" destId="{2BEBA55D-4E94-418C-8EC1-7E7A0FA84A55}" srcOrd="1" destOrd="0" presId="urn:microsoft.com/office/officeart/2005/8/layout/matrix1"/>
    <dgm:cxn modelId="{127DFA47-A0FB-4BC7-9704-9050248D89F2}" srcId="{579B741B-7F53-4D78-A9A5-DD162CB2D70B}" destId="{50ED349D-0FBA-4E4D-9C8E-10FAA3C616E5}" srcOrd="1" destOrd="0" parTransId="{E57BA0DA-2453-441D-8EE0-E480942E90E3}" sibTransId="{A9C16BD8-4F44-4710-B803-D72AF0502AA1}"/>
    <dgm:cxn modelId="{6BADF112-8DDF-4589-BF45-D5BCEE4EA462}" type="presOf" srcId="{F81A0C6B-B30C-49CA-BF90-6F975E082755}" destId="{17E8B977-4EBE-4A0B-8487-6764B133AD33}" srcOrd="0" destOrd="0" presId="urn:microsoft.com/office/officeart/2005/8/layout/matrix1"/>
    <dgm:cxn modelId="{72EED843-AC0F-4C1F-B4DA-ECAA9DB6FC85}" srcId="{579B741B-7F53-4D78-A9A5-DD162CB2D70B}" destId="{D722E468-3D32-4DA1-BF11-AFAA2ADF78C6}" srcOrd="0" destOrd="0" parTransId="{B0D3357A-3BB5-46A4-9257-FEF152DAB608}" sibTransId="{A9342FD0-5239-4D2F-B9C9-79A092207AC6}"/>
    <dgm:cxn modelId="{D0D2961D-990B-4DBF-AB04-49A15FEC6E6E}" type="presOf" srcId="{579B741B-7F53-4D78-A9A5-DD162CB2D70B}" destId="{F17AF143-98D6-4CCA-869F-7D5CF8067CB2}" srcOrd="0" destOrd="0" presId="urn:microsoft.com/office/officeart/2005/8/layout/matrix1"/>
    <dgm:cxn modelId="{7078E95A-8FB0-4A98-AF40-20676D05C702}" type="presOf" srcId="{7D6DD282-4560-4FA7-85B3-52AE3416E985}" destId="{A04CA0EB-1D63-4EE8-ACB8-E3750F0EDC40}" srcOrd="1" destOrd="0" presId="urn:microsoft.com/office/officeart/2005/8/layout/matrix1"/>
    <dgm:cxn modelId="{260570C2-FEEE-4984-9152-EC6EBFD75967}" srcId="{F81A0C6B-B30C-49CA-BF90-6F975E082755}" destId="{579B741B-7F53-4D78-A9A5-DD162CB2D70B}" srcOrd="0" destOrd="0" parTransId="{01B2F114-554C-4D3E-B50A-82EDD6010BB7}" sibTransId="{D3C82A60-487A-458A-A50F-C5931D8F2360}"/>
    <dgm:cxn modelId="{A2945228-9213-40BD-AB2D-8F4013D691C3}" type="presOf" srcId="{D722E468-3D32-4DA1-BF11-AFAA2ADF78C6}" destId="{23A45A4E-DEE7-4480-997F-539165A1AB90}" srcOrd="1" destOrd="0" presId="urn:microsoft.com/office/officeart/2005/8/layout/matrix1"/>
    <dgm:cxn modelId="{1F0476F2-D503-4E8F-A60B-292DD902F10E}" type="presOf" srcId="{50ED349D-0FBA-4E4D-9C8E-10FAA3C616E5}" destId="{C219D0A4-0D77-463E-B705-A266B0428461}" srcOrd="1" destOrd="0" presId="urn:microsoft.com/office/officeart/2005/8/layout/matrix1"/>
    <dgm:cxn modelId="{BDC08B42-7EA8-4021-89DA-BB78A5EBFA53}" type="presOf" srcId="{7D6DD282-4560-4FA7-85B3-52AE3416E985}" destId="{B5B1C05D-8886-4A46-8E0B-45F0BB5FBD22}" srcOrd="0" destOrd="0" presId="urn:microsoft.com/office/officeart/2005/8/layout/matrix1"/>
    <dgm:cxn modelId="{32135007-A81A-43AB-92C9-2EA80C53D050}" type="presOf" srcId="{50ED349D-0FBA-4E4D-9C8E-10FAA3C616E5}" destId="{FE827E37-60C9-42E3-81AB-DACF519714F1}" srcOrd="0" destOrd="0" presId="urn:microsoft.com/office/officeart/2005/8/layout/matrix1"/>
    <dgm:cxn modelId="{C14E9037-7A62-4045-A024-8C6DAF9BDA22}" type="presOf" srcId="{0BD93D3A-5CD5-4C46-9587-0423FC1E663B}" destId="{88960E2B-89A8-44F4-8955-8A5B7F958B4D}" srcOrd="0" destOrd="0" presId="urn:microsoft.com/office/officeart/2005/8/layout/matrix1"/>
    <dgm:cxn modelId="{5A775DAA-CFF0-4E36-B1F9-49675A06BAE2}" srcId="{579B741B-7F53-4D78-A9A5-DD162CB2D70B}" destId="{7D6DD282-4560-4FA7-85B3-52AE3416E985}" srcOrd="3" destOrd="0" parTransId="{E213E926-426E-437E-B14E-5F39C10C6380}" sibTransId="{10C6ECCB-F13C-4B6E-82FB-27380488367F}"/>
    <dgm:cxn modelId="{886B8DFC-66CE-43EB-9C6E-610E16BC9667}" srcId="{579B741B-7F53-4D78-A9A5-DD162CB2D70B}" destId="{0BD93D3A-5CD5-4C46-9587-0423FC1E663B}" srcOrd="2" destOrd="0" parTransId="{37AAC63A-6575-4FBF-97F1-238A8C64250A}" sibTransId="{4CA4C4DE-6336-43BD-B533-C9F8E029AFCB}"/>
    <dgm:cxn modelId="{92AC3BD8-AEF9-4EFD-8676-8D0701A9A1E3}" type="presParOf" srcId="{17E8B977-4EBE-4A0B-8487-6764B133AD33}" destId="{7B91A629-D92F-4027-BF0D-A39BEA546943}" srcOrd="0" destOrd="0" presId="urn:microsoft.com/office/officeart/2005/8/layout/matrix1"/>
    <dgm:cxn modelId="{468D33E2-DA61-49B7-90EF-17864F45B194}" type="presParOf" srcId="{7B91A629-D92F-4027-BF0D-A39BEA546943}" destId="{C7F618D8-020E-4B80-90C7-D87F1B5EAD2E}" srcOrd="0" destOrd="0" presId="urn:microsoft.com/office/officeart/2005/8/layout/matrix1"/>
    <dgm:cxn modelId="{7562329F-F73A-43D2-AC9C-D1B0ABF34D42}" type="presParOf" srcId="{7B91A629-D92F-4027-BF0D-A39BEA546943}" destId="{23A45A4E-DEE7-4480-997F-539165A1AB90}" srcOrd="1" destOrd="0" presId="urn:microsoft.com/office/officeart/2005/8/layout/matrix1"/>
    <dgm:cxn modelId="{9540E2BB-146C-4587-99BB-5C1533DEFD9D}" type="presParOf" srcId="{7B91A629-D92F-4027-BF0D-A39BEA546943}" destId="{FE827E37-60C9-42E3-81AB-DACF519714F1}" srcOrd="2" destOrd="0" presId="urn:microsoft.com/office/officeart/2005/8/layout/matrix1"/>
    <dgm:cxn modelId="{93993A54-2D01-494E-9BDF-6C38279B617E}" type="presParOf" srcId="{7B91A629-D92F-4027-BF0D-A39BEA546943}" destId="{C219D0A4-0D77-463E-B705-A266B0428461}" srcOrd="3" destOrd="0" presId="urn:microsoft.com/office/officeart/2005/8/layout/matrix1"/>
    <dgm:cxn modelId="{B78314CF-1027-4041-A535-56DCA1708256}" type="presParOf" srcId="{7B91A629-D92F-4027-BF0D-A39BEA546943}" destId="{88960E2B-89A8-44F4-8955-8A5B7F958B4D}" srcOrd="4" destOrd="0" presId="urn:microsoft.com/office/officeart/2005/8/layout/matrix1"/>
    <dgm:cxn modelId="{E6533DE4-3CFB-4A4F-B7DE-B9F669368A1B}" type="presParOf" srcId="{7B91A629-D92F-4027-BF0D-A39BEA546943}" destId="{2BEBA55D-4E94-418C-8EC1-7E7A0FA84A55}" srcOrd="5" destOrd="0" presId="urn:microsoft.com/office/officeart/2005/8/layout/matrix1"/>
    <dgm:cxn modelId="{491889F7-3AAF-4C0E-ACAC-6078813C4069}" type="presParOf" srcId="{7B91A629-D92F-4027-BF0D-A39BEA546943}" destId="{B5B1C05D-8886-4A46-8E0B-45F0BB5FBD22}" srcOrd="6" destOrd="0" presId="urn:microsoft.com/office/officeart/2005/8/layout/matrix1"/>
    <dgm:cxn modelId="{B6C0F90F-4A89-46C3-BB78-56C0E8C1FE24}" type="presParOf" srcId="{7B91A629-D92F-4027-BF0D-A39BEA546943}" destId="{A04CA0EB-1D63-4EE8-ACB8-E3750F0EDC40}" srcOrd="7" destOrd="0" presId="urn:microsoft.com/office/officeart/2005/8/layout/matrix1"/>
    <dgm:cxn modelId="{C7178C2B-9BB2-4EC1-A43D-A49ED8682653}" type="presParOf" srcId="{17E8B977-4EBE-4A0B-8487-6764B133AD33}" destId="{F17AF143-98D6-4CCA-869F-7D5CF8067CB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790E14-B858-4D89-B881-216B0CB0BD76}" type="doc">
      <dgm:prSet loTypeId="urn:microsoft.com/office/officeart/2005/8/layout/pyramid2" loCatId="pyramid" qsTypeId="urn:microsoft.com/office/officeart/2005/8/quickstyle/simple1" qsCatId="simple" csTypeId="urn:microsoft.com/office/officeart/2005/8/colors/colorful4" csCatId="colorful" phldr="1"/>
      <dgm:spPr/>
    </dgm:pt>
    <dgm:pt modelId="{E811674B-9FD4-431D-AC74-A52E2F038CD3}">
      <dgm:prSet phldrT="[Texto]" custT="1"/>
      <dgm:spPr/>
      <dgm:t>
        <a:bodyPr/>
        <a:lstStyle/>
        <a:p>
          <a:pPr algn="just"/>
          <a:r>
            <a:rPr lang="es-EC" sz="1200" dirty="0" smtClean="0"/>
            <a:t>1 </a:t>
          </a:r>
          <a:r>
            <a:rPr lang="es-EC" sz="1200" dirty="0" smtClean="0">
              <a:sym typeface="Wingdings"/>
            </a:rPr>
            <a:t></a:t>
          </a:r>
          <a:r>
            <a:rPr lang="es-EC" sz="1200" dirty="0" smtClean="0"/>
            <a:t>  Alto: </a:t>
          </a:r>
        </a:p>
        <a:p>
          <a:pPr algn="just"/>
          <a:r>
            <a:rPr lang="es-EC" sz="1200" dirty="0" smtClean="0"/>
            <a:t>Número mayor o adecuado de habitantes</a:t>
          </a:r>
        </a:p>
        <a:p>
          <a:pPr algn="just"/>
          <a:r>
            <a:rPr lang="es-EC" sz="1200" dirty="0" smtClean="0"/>
            <a:t>Número considerable a superior de servicios urbanos </a:t>
          </a:r>
        </a:p>
        <a:p>
          <a:pPr algn="just"/>
          <a:r>
            <a:rPr lang="es-EC" sz="1200" dirty="0" smtClean="0"/>
            <a:t> Óptimo desarrollo y planificación.</a:t>
          </a:r>
          <a:endParaRPr lang="es-EC" sz="1200" dirty="0"/>
        </a:p>
      </dgm:t>
    </dgm:pt>
    <dgm:pt modelId="{AB31A15D-6AA3-4B17-A0CC-5E82D89264C5}" type="parTrans" cxnId="{4FE547E9-DF4D-4B13-9637-9F49B8BB2FCD}">
      <dgm:prSet/>
      <dgm:spPr/>
      <dgm:t>
        <a:bodyPr/>
        <a:lstStyle/>
        <a:p>
          <a:endParaRPr lang="es-EC" sz="1400"/>
        </a:p>
      </dgm:t>
    </dgm:pt>
    <dgm:pt modelId="{FF6299B1-1052-4200-A4C9-99F409D8C050}" type="sibTrans" cxnId="{4FE547E9-DF4D-4B13-9637-9F49B8BB2FCD}">
      <dgm:prSet/>
      <dgm:spPr/>
      <dgm:t>
        <a:bodyPr/>
        <a:lstStyle/>
        <a:p>
          <a:endParaRPr lang="es-EC" sz="1400"/>
        </a:p>
      </dgm:t>
    </dgm:pt>
    <dgm:pt modelId="{A83C10C3-44BC-4F2A-A784-BE4423A1FA48}">
      <dgm:prSet phldrT="[Texto]" custT="1"/>
      <dgm:spPr/>
      <dgm:t>
        <a:bodyPr/>
        <a:lstStyle/>
        <a:p>
          <a:pPr algn="l"/>
          <a:r>
            <a:rPr lang="es-EC" sz="1200" dirty="0" smtClean="0"/>
            <a:t>2 </a:t>
          </a:r>
          <a:r>
            <a:rPr lang="es-EC" sz="1200" dirty="0" smtClean="0">
              <a:sym typeface="Wingdings"/>
            </a:rPr>
            <a:t></a:t>
          </a:r>
          <a:r>
            <a:rPr lang="es-EC" sz="1200" dirty="0" smtClean="0"/>
            <a:t> Medio: </a:t>
          </a:r>
        </a:p>
        <a:p>
          <a:pPr algn="l"/>
          <a:r>
            <a:rPr lang="es-EC" sz="1200" dirty="0" smtClean="0"/>
            <a:t>Número de habitantes está cerca de la media del total</a:t>
          </a:r>
        </a:p>
        <a:p>
          <a:pPr algn="l"/>
          <a:r>
            <a:rPr lang="es-EC" sz="1200" dirty="0" smtClean="0"/>
            <a:t>Los servicios urbanos cubren las necesidades de los habitantes</a:t>
          </a:r>
        </a:p>
        <a:p>
          <a:pPr algn="l"/>
          <a:r>
            <a:rPr lang="es-EC" sz="1200" dirty="0" smtClean="0"/>
            <a:t>Inversión  para mejorar en su desarrollo y planificación.</a:t>
          </a:r>
          <a:endParaRPr lang="es-EC" sz="1200" dirty="0"/>
        </a:p>
      </dgm:t>
    </dgm:pt>
    <dgm:pt modelId="{A7B2F4EC-90EC-4B26-97F5-68A951D01FE7}" type="parTrans" cxnId="{EF2FF68C-DFC8-49A6-B14E-85F192342939}">
      <dgm:prSet/>
      <dgm:spPr/>
      <dgm:t>
        <a:bodyPr/>
        <a:lstStyle/>
        <a:p>
          <a:endParaRPr lang="es-EC" sz="1400"/>
        </a:p>
      </dgm:t>
    </dgm:pt>
    <dgm:pt modelId="{849D189E-F58C-4D75-B86B-00C12E7A9B0A}" type="sibTrans" cxnId="{EF2FF68C-DFC8-49A6-B14E-85F192342939}">
      <dgm:prSet/>
      <dgm:spPr/>
      <dgm:t>
        <a:bodyPr/>
        <a:lstStyle/>
        <a:p>
          <a:endParaRPr lang="es-EC" sz="1400"/>
        </a:p>
      </dgm:t>
    </dgm:pt>
    <dgm:pt modelId="{95F70424-B9DB-4829-8992-BA0B9AC63456}">
      <dgm:prSet phldrT="[Texto]" custT="1"/>
      <dgm:spPr/>
      <dgm:t>
        <a:bodyPr/>
        <a:lstStyle/>
        <a:p>
          <a:pPr algn="l"/>
          <a:r>
            <a:rPr lang="es-EC" sz="1200" dirty="0" smtClean="0"/>
            <a:t>3 </a:t>
          </a:r>
          <a:r>
            <a:rPr lang="es-EC" sz="1200" dirty="0" smtClean="0">
              <a:sym typeface="Wingdings"/>
            </a:rPr>
            <a:t></a:t>
          </a:r>
          <a:r>
            <a:rPr lang="es-EC" sz="1200" dirty="0" smtClean="0"/>
            <a:t> Bajo:</a:t>
          </a:r>
        </a:p>
        <a:p>
          <a:pPr algn="l"/>
          <a:r>
            <a:rPr lang="es-EC" sz="1200" dirty="0" smtClean="0"/>
            <a:t>Menor número poblacional </a:t>
          </a:r>
        </a:p>
        <a:p>
          <a:pPr algn="l"/>
          <a:r>
            <a:rPr lang="es-EC" sz="1200" dirty="0" smtClean="0"/>
            <a:t>Número bajo o no adecuado de servicios urbanos para la cantidad de habitantes que posee </a:t>
          </a:r>
        </a:p>
        <a:p>
          <a:pPr algn="l"/>
          <a:r>
            <a:rPr lang="es-EC" sz="1200" dirty="0" smtClean="0"/>
            <a:t>Su desarrollo no ha sido óptimo.</a:t>
          </a:r>
          <a:endParaRPr lang="es-EC" sz="1200" dirty="0"/>
        </a:p>
      </dgm:t>
    </dgm:pt>
    <dgm:pt modelId="{F3692837-CFCD-4CE2-A492-22C51F1AD2D5}" type="parTrans" cxnId="{15C47645-4A3A-458A-A21E-57BB583E0F4A}">
      <dgm:prSet/>
      <dgm:spPr/>
      <dgm:t>
        <a:bodyPr/>
        <a:lstStyle/>
        <a:p>
          <a:endParaRPr lang="es-EC" sz="1400"/>
        </a:p>
      </dgm:t>
    </dgm:pt>
    <dgm:pt modelId="{A092FA05-EAA7-4451-AEAC-4F9BDA04262D}" type="sibTrans" cxnId="{15C47645-4A3A-458A-A21E-57BB583E0F4A}">
      <dgm:prSet/>
      <dgm:spPr/>
      <dgm:t>
        <a:bodyPr/>
        <a:lstStyle/>
        <a:p>
          <a:endParaRPr lang="es-EC" sz="1400"/>
        </a:p>
      </dgm:t>
    </dgm:pt>
    <dgm:pt modelId="{BB9A320F-F871-40E7-B4BE-8C5176A7DB44}" type="pres">
      <dgm:prSet presAssocID="{AC790E14-B858-4D89-B881-216B0CB0BD76}" presName="compositeShape" presStyleCnt="0">
        <dgm:presLayoutVars>
          <dgm:dir/>
          <dgm:resizeHandles/>
        </dgm:presLayoutVars>
      </dgm:prSet>
      <dgm:spPr/>
    </dgm:pt>
    <dgm:pt modelId="{1F57548A-0539-434B-B37D-E0933D7127C5}" type="pres">
      <dgm:prSet presAssocID="{AC790E14-B858-4D89-B881-216B0CB0BD76}" presName="pyramid" presStyleLbl="node1" presStyleIdx="0" presStyleCnt="1"/>
      <dgm:spPr/>
    </dgm:pt>
    <dgm:pt modelId="{7BC86DE9-49F5-4EA4-9673-7227D07BFEEF}" type="pres">
      <dgm:prSet presAssocID="{AC790E14-B858-4D89-B881-216B0CB0BD76}" presName="theList" presStyleCnt="0"/>
      <dgm:spPr/>
    </dgm:pt>
    <dgm:pt modelId="{51DA9FF9-4D50-4346-984E-1B18A31E4043}" type="pres">
      <dgm:prSet presAssocID="{E811674B-9FD4-431D-AC74-A52E2F038CD3}" presName="aNode" presStyleLbl="fgAcc1" presStyleIdx="0" presStyleCnt="3" custScaleX="140358" custScaleY="122238">
        <dgm:presLayoutVars>
          <dgm:bulletEnabled val="1"/>
        </dgm:presLayoutVars>
      </dgm:prSet>
      <dgm:spPr/>
      <dgm:t>
        <a:bodyPr/>
        <a:lstStyle/>
        <a:p>
          <a:endParaRPr lang="es-EC"/>
        </a:p>
      </dgm:t>
    </dgm:pt>
    <dgm:pt modelId="{1D2054A0-CA65-4B21-9CB1-9C263B77E81D}" type="pres">
      <dgm:prSet presAssocID="{E811674B-9FD4-431D-AC74-A52E2F038CD3}" presName="aSpace" presStyleCnt="0"/>
      <dgm:spPr/>
    </dgm:pt>
    <dgm:pt modelId="{FE3C6E31-B6D5-4CC7-AF07-584CB9943BBF}" type="pres">
      <dgm:prSet presAssocID="{A83C10C3-44BC-4F2A-A784-BE4423A1FA48}" presName="aNode" presStyleLbl="fgAcc1" presStyleIdx="1" presStyleCnt="3" custScaleX="139187" custScaleY="129259">
        <dgm:presLayoutVars>
          <dgm:bulletEnabled val="1"/>
        </dgm:presLayoutVars>
      </dgm:prSet>
      <dgm:spPr/>
      <dgm:t>
        <a:bodyPr/>
        <a:lstStyle/>
        <a:p>
          <a:endParaRPr lang="es-EC"/>
        </a:p>
      </dgm:t>
    </dgm:pt>
    <dgm:pt modelId="{709E9740-5956-4E68-A4EE-DE59EBFC3920}" type="pres">
      <dgm:prSet presAssocID="{A83C10C3-44BC-4F2A-A784-BE4423A1FA48}" presName="aSpace" presStyleCnt="0"/>
      <dgm:spPr/>
    </dgm:pt>
    <dgm:pt modelId="{6412EF87-59B7-412A-A297-E2B474AEFC68}" type="pres">
      <dgm:prSet presAssocID="{95F70424-B9DB-4829-8992-BA0B9AC63456}" presName="aNode" presStyleLbl="fgAcc1" presStyleIdx="2" presStyleCnt="3" custScaleX="135474" custScaleY="114207">
        <dgm:presLayoutVars>
          <dgm:bulletEnabled val="1"/>
        </dgm:presLayoutVars>
      </dgm:prSet>
      <dgm:spPr/>
      <dgm:t>
        <a:bodyPr/>
        <a:lstStyle/>
        <a:p>
          <a:endParaRPr lang="es-EC"/>
        </a:p>
      </dgm:t>
    </dgm:pt>
    <dgm:pt modelId="{A0556C1F-1739-4A2E-A2E5-6D27A12020E2}" type="pres">
      <dgm:prSet presAssocID="{95F70424-B9DB-4829-8992-BA0B9AC63456}" presName="aSpace" presStyleCnt="0"/>
      <dgm:spPr/>
    </dgm:pt>
  </dgm:ptLst>
  <dgm:cxnLst>
    <dgm:cxn modelId="{56075E8D-5689-4CC9-B8EA-EE6670BB1A75}" type="presOf" srcId="{E811674B-9FD4-431D-AC74-A52E2F038CD3}" destId="{51DA9FF9-4D50-4346-984E-1B18A31E4043}" srcOrd="0" destOrd="0" presId="urn:microsoft.com/office/officeart/2005/8/layout/pyramid2"/>
    <dgm:cxn modelId="{F7A33961-25BB-4066-ADA3-E251FFDFC402}" type="presOf" srcId="{AC790E14-B858-4D89-B881-216B0CB0BD76}" destId="{BB9A320F-F871-40E7-B4BE-8C5176A7DB44}" srcOrd="0" destOrd="0" presId="urn:microsoft.com/office/officeart/2005/8/layout/pyramid2"/>
    <dgm:cxn modelId="{B4E90F1E-C226-472B-B646-47D14904E564}" type="presOf" srcId="{95F70424-B9DB-4829-8992-BA0B9AC63456}" destId="{6412EF87-59B7-412A-A297-E2B474AEFC68}" srcOrd="0" destOrd="0" presId="urn:microsoft.com/office/officeart/2005/8/layout/pyramid2"/>
    <dgm:cxn modelId="{15C47645-4A3A-458A-A21E-57BB583E0F4A}" srcId="{AC790E14-B858-4D89-B881-216B0CB0BD76}" destId="{95F70424-B9DB-4829-8992-BA0B9AC63456}" srcOrd="2" destOrd="0" parTransId="{F3692837-CFCD-4CE2-A492-22C51F1AD2D5}" sibTransId="{A092FA05-EAA7-4451-AEAC-4F9BDA04262D}"/>
    <dgm:cxn modelId="{4FE547E9-DF4D-4B13-9637-9F49B8BB2FCD}" srcId="{AC790E14-B858-4D89-B881-216B0CB0BD76}" destId="{E811674B-9FD4-431D-AC74-A52E2F038CD3}" srcOrd="0" destOrd="0" parTransId="{AB31A15D-6AA3-4B17-A0CC-5E82D89264C5}" sibTransId="{FF6299B1-1052-4200-A4C9-99F409D8C050}"/>
    <dgm:cxn modelId="{9A9D8C7C-7635-4FCC-8115-1DDBDE40057D}" type="presOf" srcId="{A83C10C3-44BC-4F2A-A784-BE4423A1FA48}" destId="{FE3C6E31-B6D5-4CC7-AF07-584CB9943BBF}" srcOrd="0" destOrd="0" presId="urn:microsoft.com/office/officeart/2005/8/layout/pyramid2"/>
    <dgm:cxn modelId="{EF2FF68C-DFC8-49A6-B14E-85F192342939}" srcId="{AC790E14-B858-4D89-B881-216B0CB0BD76}" destId="{A83C10C3-44BC-4F2A-A784-BE4423A1FA48}" srcOrd="1" destOrd="0" parTransId="{A7B2F4EC-90EC-4B26-97F5-68A951D01FE7}" sibTransId="{849D189E-F58C-4D75-B86B-00C12E7A9B0A}"/>
    <dgm:cxn modelId="{E2516B86-18CE-4469-AC21-60FA517F4C2C}" type="presParOf" srcId="{BB9A320F-F871-40E7-B4BE-8C5176A7DB44}" destId="{1F57548A-0539-434B-B37D-E0933D7127C5}" srcOrd="0" destOrd="0" presId="urn:microsoft.com/office/officeart/2005/8/layout/pyramid2"/>
    <dgm:cxn modelId="{EA84887D-1408-4423-9FBE-DF7B1D104C99}" type="presParOf" srcId="{BB9A320F-F871-40E7-B4BE-8C5176A7DB44}" destId="{7BC86DE9-49F5-4EA4-9673-7227D07BFEEF}" srcOrd="1" destOrd="0" presId="urn:microsoft.com/office/officeart/2005/8/layout/pyramid2"/>
    <dgm:cxn modelId="{3E90E672-6583-4436-8BD6-DA1F635DA491}" type="presParOf" srcId="{7BC86DE9-49F5-4EA4-9673-7227D07BFEEF}" destId="{51DA9FF9-4D50-4346-984E-1B18A31E4043}" srcOrd="0" destOrd="0" presId="urn:microsoft.com/office/officeart/2005/8/layout/pyramid2"/>
    <dgm:cxn modelId="{6E813C74-E1A3-4038-816A-2FB9A88202DA}" type="presParOf" srcId="{7BC86DE9-49F5-4EA4-9673-7227D07BFEEF}" destId="{1D2054A0-CA65-4B21-9CB1-9C263B77E81D}" srcOrd="1" destOrd="0" presId="urn:microsoft.com/office/officeart/2005/8/layout/pyramid2"/>
    <dgm:cxn modelId="{058003B0-4220-4B68-AEF6-7BD759131222}" type="presParOf" srcId="{7BC86DE9-49F5-4EA4-9673-7227D07BFEEF}" destId="{FE3C6E31-B6D5-4CC7-AF07-584CB9943BBF}" srcOrd="2" destOrd="0" presId="urn:microsoft.com/office/officeart/2005/8/layout/pyramid2"/>
    <dgm:cxn modelId="{67C09FF6-0EDF-404C-9755-B9C08A814378}" type="presParOf" srcId="{7BC86DE9-49F5-4EA4-9673-7227D07BFEEF}" destId="{709E9740-5956-4E68-A4EE-DE59EBFC3920}" srcOrd="3" destOrd="0" presId="urn:microsoft.com/office/officeart/2005/8/layout/pyramid2"/>
    <dgm:cxn modelId="{A240B5F1-BEE0-4E04-9AC1-1EA000D95E13}" type="presParOf" srcId="{7BC86DE9-49F5-4EA4-9673-7227D07BFEEF}" destId="{6412EF87-59B7-412A-A297-E2B474AEFC68}" srcOrd="4" destOrd="0" presId="urn:microsoft.com/office/officeart/2005/8/layout/pyramid2"/>
    <dgm:cxn modelId="{5F67AEA4-3D1F-42FC-A58C-22FCF43EAA77}" type="presParOf" srcId="{7BC86DE9-49F5-4EA4-9673-7227D07BFEEF}" destId="{A0556C1F-1739-4A2E-A2E5-6D27A12020E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6878932-75E4-403A-9DC9-173AF9957D56}"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es-EC"/>
        </a:p>
      </dgm:t>
    </dgm:pt>
    <dgm:pt modelId="{F08D36CE-E6EF-4BA6-93E5-3DF4BA5C95C0}">
      <dgm:prSet phldrT="[Texto]" custT="1"/>
      <dgm:spPr/>
      <dgm:t>
        <a:bodyPr/>
        <a:lstStyle/>
        <a:p>
          <a:r>
            <a:rPr lang="es-EC" sz="1300" dirty="0" smtClean="0"/>
            <a:t>Cliente</a:t>
          </a:r>
          <a:endParaRPr lang="es-EC" sz="1300" dirty="0"/>
        </a:p>
      </dgm:t>
    </dgm:pt>
    <dgm:pt modelId="{03E56B18-A88B-48FA-A6BB-1D855A3A49E2}" type="parTrans" cxnId="{509D3588-2334-4777-A1E4-B26559DC2A67}">
      <dgm:prSet/>
      <dgm:spPr/>
      <dgm:t>
        <a:bodyPr/>
        <a:lstStyle/>
        <a:p>
          <a:endParaRPr lang="es-EC" sz="1300"/>
        </a:p>
      </dgm:t>
    </dgm:pt>
    <dgm:pt modelId="{E8ADCD5F-7774-411F-BE58-E8C8AD007E35}" type="sibTrans" cxnId="{509D3588-2334-4777-A1E4-B26559DC2A67}">
      <dgm:prSet/>
      <dgm:spPr/>
      <dgm:t>
        <a:bodyPr/>
        <a:lstStyle/>
        <a:p>
          <a:endParaRPr lang="es-EC" sz="1300"/>
        </a:p>
      </dgm:t>
    </dgm:pt>
    <dgm:pt modelId="{3129D3D0-7A63-42AB-99CA-C07D0383994D}">
      <dgm:prSet phldrT="[Texto]" custT="1"/>
      <dgm:spPr/>
      <dgm:t>
        <a:bodyPr/>
        <a:lstStyle/>
        <a:p>
          <a:r>
            <a:rPr lang="es-EC" sz="1300" dirty="0" smtClean="0"/>
            <a:t>Competidor</a:t>
          </a:r>
          <a:endParaRPr lang="es-EC" sz="1300" dirty="0"/>
        </a:p>
      </dgm:t>
    </dgm:pt>
    <dgm:pt modelId="{1D7200AA-D352-4A5E-B980-8587BE0E8221}" type="parTrans" cxnId="{BCB3EC98-1A37-4124-ADE4-ABD3134FC9E2}">
      <dgm:prSet/>
      <dgm:spPr/>
      <dgm:t>
        <a:bodyPr/>
        <a:lstStyle/>
        <a:p>
          <a:endParaRPr lang="es-EC" sz="1300"/>
        </a:p>
      </dgm:t>
    </dgm:pt>
    <dgm:pt modelId="{D6B0FC1A-35FA-4635-89F0-E08DA959DE9D}" type="sibTrans" cxnId="{BCB3EC98-1A37-4124-ADE4-ABD3134FC9E2}">
      <dgm:prSet/>
      <dgm:spPr/>
      <dgm:t>
        <a:bodyPr/>
        <a:lstStyle/>
        <a:p>
          <a:endParaRPr lang="es-EC" sz="1300"/>
        </a:p>
      </dgm:t>
    </dgm:pt>
    <dgm:pt modelId="{3D2C3DFE-7E23-491B-949F-DA82D80E7065}">
      <dgm:prSet phldrT="[Texto]" custT="1"/>
      <dgm:spPr/>
      <dgm:t>
        <a:bodyPr/>
        <a:lstStyle/>
        <a:p>
          <a:r>
            <a:rPr lang="es-EC" sz="1300" dirty="0" smtClean="0"/>
            <a:t>Distribuidor</a:t>
          </a:r>
          <a:endParaRPr lang="es-EC" sz="1300" dirty="0"/>
        </a:p>
      </dgm:t>
    </dgm:pt>
    <dgm:pt modelId="{F54EBA0C-7FE8-4065-9E41-8C57211B4BB6}" type="parTrans" cxnId="{92BE1319-F7BB-4B41-A9D3-111C1A3C24D6}">
      <dgm:prSet/>
      <dgm:spPr/>
      <dgm:t>
        <a:bodyPr/>
        <a:lstStyle/>
        <a:p>
          <a:endParaRPr lang="es-EC" sz="1300"/>
        </a:p>
      </dgm:t>
    </dgm:pt>
    <dgm:pt modelId="{804BBC05-4405-49F2-A3DD-1B6BF2612052}" type="sibTrans" cxnId="{92BE1319-F7BB-4B41-A9D3-111C1A3C24D6}">
      <dgm:prSet/>
      <dgm:spPr/>
      <dgm:t>
        <a:bodyPr/>
        <a:lstStyle/>
        <a:p>
          <a:endParaRPr lang="es-EC" sz="1300"/>
        </a:p>
      </dgm:t>
    </dgm:pt>
    <dgm:pt modelId="{1517F107-2CA4-496F-9D25-50FEB247E36F}">
      <dgm:prSet phldrT="[Texto]" custT="1"/>
      <dgm:spPr/>
      <dgm:t>
        <a:bodyPr/>
        <a:lstStyle/>
        <a:p>
          <a:r>
            <a:rPr lang="es-EC" sz="1300" dirty="0" smtClean="0"/>
            <a:t>Influencia Empresarial</a:t>
          </a:r>
          <a:endParaRPr lang="es-EC" sz="1300" dirty="0"/>
        </a:p>
      </dgm:t>
    </dgm:pt>
    <dgm:pt modelId="{E6CCF913-4352-44F4-88D2-1DB7105BC7A2}" type="parTrans" cxnId="{3BA4A07E-8DD5-40E9-AE61-582D101664CA}">
      <dgm:prSet/>
      <dgm:spPr/>
      <dgm:t>
        <a:bodyPr/>
        <a:lstStyle/>
        <a:p>
          <a:endParaRPr lang="es-EC" sz="1300"/>
        </a:p>
      </dgm:t>
    </dgm:pt>
    <dgm:pt modelId="{37024438-1DE0-4FA3-8FE3-27B5804C5EF8}" type="sibTrans" cxnId="{3BA4A07E-8DD5-40E9-AE61-582D101664CA}">
      <dgm:prSet/>
      <dgm:spPr/>
      <dgm:t>
        <a:bodyPr/>
        <a:lstStyle/>
        <a:p>
          <a:endParaRPr lang="es-EC" sz="1300"/>
        </a:p>
      </dgm:t>
    </dgm:pt>
    <dgm:pt modelId="{EE437FFB-73A3-4B1F-82B9-5D384BE35B33}" type="pres">
      <dgm:prSet presAssocID="{D6878932-75E4-403A-9DC9-173AF9957D56}" presName="Name0" presStyleCnt="0">
        <dgm:presLayoutVars>
          <dgm:chMax val="4"/>
          <dgm:resizeHandles val="exact"/>
        </dgm:presLayoutVars>
      </dgm:prSet>
      <dgm:spPr/>
      <dgm:t>
        <a:bodyPr/>
        <a:lstStyle/>
        <a:p>
          <a:endParaRPr lang="es-ES"/>
        </a:p>
      </dgm:t>
    </dgm:pt>
    <dgm:pt modelId="{DFCA133E-CAF7-444C-8B01-595260BAFFBB}" type="pres">
      <dgm:prSet presAssocID="{D6878932-75E4-403A-9DC9-173AF9957D56}" presName="ellipse" presStyleLbl="trBgShp" presStyleIdx="0" presStyleCnt="1"/>
      <dgm:spPr/>
    </dgm:pt>
    <dgm:pt modelId="{204A6F98-B7F0-4132-882B-2BF7C6B7BA24}" type="pres">
      <dgm:prSet presAssocID="{D6878932-75E4-403A-9DC9-173AF9957D56}" presName="arrow1" presStyleLbl="fgShp" presStyleIdx="0" presStyleCnt="1"/>
      <dgm:spPr/>
    </dgm:pt>
    <dgm:pt modelId="{459CD59D-EC57-474A-84D6-B32B6EB0C239}" type="pres">
      <dgm:prSet presAssocID="{D6878932-75E4-403A-9DC9-173AF9957D56}" presName="rectangle" presStyleLbl="revTx" presStyleIdx="0" presStyleCnt="1">
        <dgm:presLayoutVars>
          <dgm:bulletEnabled val="1"/>
        </dgm:presLayoutVars>
      </dgm:prSet>
      <dgm:spPr/>
      <dgm:t>
        <a:bodyPr/>
        <a:lstStyle/>
        <a:p>
          <a:endParaRPr lang="es-ES"/>
        </a:p>
      </dgm:t>
    </dgm:pt>
    <dgm:pt modelId="{E9400ED7-E64F-4A92-9948-6BCDE20D0031}" type="pres">
      <dgm:prSet presAssocID="{3129D3D0-7A63-42AB-99CA-C07D0383994D}" presName="item1" presStyleLbl="node1" presStyleIdx="0" presStyleCnt="3" custScaleX="119270">
        <dgm:presLayoutVars>
          <dgm:bulletEnabled val="1"/>
        </dgm:presLayoutVars>
      </dgm:prSet>
      <dgm:spPr/>
      <dgm:t>
        <a:bodyPr/>
        <a:lstStyle/>
        <a:p>
          <a:endParaRPr lang="es-ES"/>
        </a:p>
      </dgm:t>
    </dgm:pt>
    <dgm:pt modelId="{31219FD1-5E82-44D9-B8A2-8F4956478182}" type="pres">
      <dgm:prSet presAssocID="{3D2C3DFE-7E23-491B-949F-DA82D80E7065}" presName="item2" presStyleLbl="node1" presStyleIdx="1" presStyleCnt="3" custScaleX="137690">
        <dgm:presLayoutVars>
          <dgm:bulletEnabled val="1"/>
        </dgm:presLayoutVars>
      </dgm:prSet>
      <dgm:spPr/>
      <dgm:t>
        <a:bodyPr/>
        <a:lstStyle/>
        <a:p>
          <a:endParaRPr lang="es-EC"/>
        </a:p>
      </dgm:t>
    </dgm:pt>
    <dgm:pt modelId="{825B95A2-C91D-48A5-83CC-7E558349D343}" type="pres">
      <dgm:prSet presAssocID="{1517F107-2CA4-496F-9D25-50FEB247E36F}" presName="item3" presStyleLbl="node1" presStyleIdx="2" presStyleCnt="3">
        <dgm:presLayoutVars>
          <dgm:bulletEnabled val="1"/>
        </dgm:presLayoutVars>
      </dgm:prSet>
      <dgm:spPr/>
      <dgm:t>
        <a:bodyPr/>
        <a:lstStyle/>
        <a:p>
          <a:endParaRPr lang="es-EC"/>
        </a:p>
      </dgm:t>
    </dgm:pt>
    <dgm:pt modelId="{882A7E64-9826-4B53-982A-69E4F5FEFC2A}" type="pres">
      <dgm:prSet presAssocID="{D6878932-75E4-403A-9DC9-173AF9957D56}" presName="funnel" presStyleLbl="trAlignAcc1" presStyleIdx="0" presStyleCnt="1" custLinFactNeighborX="-640" custLinFactNeighborY="-893"/>
      <dgm:spPr/>
    </dgm:pt>
  </dgm:ptLst>
  <dgm:cxnLst>
    <dgm:cxn modelId="{509D3588-2334-4777-A1E4-B26559DC2A67}" srcId="{D6878932-75E4-403A-9DC9-173AF9957D56}" destId="{F08D36CE-E6EF-4BA6-93E5-3DF4BA5C95C0}" srcOrd="0" destOrd="0" parTransId="{03E56B18-A88B-48FA-A6BB-1D855A3A49E2}" sibTransId="{E8ADCD5F-7774-411F-BE58-E8C8AD007E35}"/>
    <dgm:cxn modelId="{92BE1319-F7BB-4B41-A9D3-111C1A3C24D6}" srcId="{D6878932-75E4-403A-9DC9-173AF9957D56}" destId="{3D2C3DFE-7E23-491B-949F-DA82D80E7065}" srcOrd="2" destOrd="0" parTransId="{F54EBA0C-7FE8-4065-9E41-8C57211B4BB6}" sibTransId="{804BBC05-4405-49F2-A3DD-1B6BF2612052}"/>
    <dgm:cxn modelId="{BCB3EC98-1A37-4124-ADE4-ABD3134FC9E2}" srcId="{D6878932-75E4-403A-9DC9-173AF9957D56}" destId="{3129D3D0-7A63-42AB-99CA-C07D0383994D}" srcOrd="1" destOrd="0" parTransId="{1D7200AA-D352-4A5E-B980-8587BE0E8221}" sibTransId="{D6B0FC1A-35FA-4635-89F0-E08DA959DE9D}"/>
    <dgm:cxn modelId="{35B05C96-718E-477B-ABB7-DCA95FA2C317}" type="presOf" srcId="{3D2C3DFE-7E23-491B-949F-DA82D80E7065}" destId="{E9400ED7-E64F-4A92-9948-6BCDE20D0031}" srcOrd="0" destOrd="0" presId="urn:microsoft.com/office/officeart/2005/8/layout/funnel1"/>
    <dgm:cxn modelId="{068CB767-F687-4A8C-B31A-C265F47E3083}" type="presOf" srcId="{F08D36CE-E6EF-4BA6-93E5-3DF4BA5C95C0}" destId="{825B95A2-C91D-48A5-83CC-7E558349D343}" srcOrd="0" destOrd="0" presId="urn:microsoft.com/office/officeart/2005/8/layout/funnel1"/>
    <dgm:cxn modelId="{3BA4A07E-8DD5-40E9-AE61-582D101664CA}" srcId="{D6878932-75E4-403A-9DC9-173AF9957D56}" destId="{1517F107-2CA4-496F-9D25-50FEB247E36F}" srcOrd="3" destOrd="0" parTransId="{E6CCF913-4352-44F4-88D2-1DB7105BC7A2}" sibTransId="{37024438-1DE0-4FA3-8FE3-27B5804C5EF8}"/>
    <dgm:cxn modelId="{93E89212-6825-48A9-9AAD-58D1FEE4F437}" type="presOf" srcId="{3129D3D0-7A63-42AB-99CA-C07D0383994D}" destId="{31219FD1-5E82-44D9-B8A2-8F4956478182}" srcOrd="0" destOrd="0" presId="urn:microsoft.com/office/officeart/2005/8/layout/funnel1"/>
    <dgm:cxn modelId="{85176B6D-0CEB-42E1-9AAB-C20751545403}" type="presOf" srcId="{D6878932-75E4-403A-9DC9-173AF9957D56}" destId="{EE437FFB-73A3-4B1F-82B9-5D384BE35B33}" srcOrd="0" destOrd="0" presId="urn:microsoft.com/office/officeart/2005/8/layout/funnel1"/>
    <dgm:cxn modelId="{C524D036-1FB9-4928-AD63-AE8E32773C95}" type="presOf" srcId="{1517F107-2CA4-496F-9D25-50FEB247E36F}" destId="{459CD59D-EC57-474A-84D6-B32B6EB0C239}" srcOrd="0" destOrd="0" presId="urn:microsoft.com/office/officeart/2005/8/layout/funnel1"/>
    <dgm:cxn modelId="{94DA25CD-EE57-4C5D-B4A0-BD20F146E68E}" type="presParOf" srcId="{EE437FFB-73A3-4B1F-82B9-5D384BE35B33}" destId="{DFCA133E-CAF7-444C-8B01-595260BAFFBB}" srcOrd="0" destOrd="0" presId="urn:microsoft.com/office/officeart/2005/8/layout/funnel1"/>
    <dgm:cxn modelId="{6A101CBA-070B-4EA6-83FC-07B73410BDFD}" type="presParOf" srcId="{EE437FFB-73A3-4B1F-82B9-5D384BE35B33}" destId="{204A6F98-B7F0-4132-882B-2BF7C6B7BA24}" srcOrd="1" destOrd="0" presId="urn:microsoft.com/office/officeart/2005/8/layout/funnel1"/>
    <dgm:cxn modelId="{87185B67-7219-4CA3-928E-43A84E34E509}" type="presParOf" srcId="{EE437FFB-73A3-4B1F-82B9-5D384BE35B33}" destId="{459CD59D-EC57-474A-84D6-B32B6EB0C239}" srcOrd="2" destOrd="0" presId="urn:microsoft.com/office/officeart/2005/8/layout/funnel1"/>
    <dgm:cxn modelId="{418D1B55-9C98-44AE-BCAA-0D24FC6685BA}" type="presParOf" srcId="{EE437FFB-73A3-4B1F-82B9-5D384BE35B33}" destId="{E9400ED7-E64F-4A92-9948-6BCDE20D0031}" srcOrd="3" destOrd="0" presId="urn:microsoft.com/office/officeart/2005/8/layout/funnel1"/>
    <dgm:cxn modelId="{282BF080-27B2-498E-8AF4-1C8258508932}" type="presParOf" srcId="{EE437FFB-73A3-4B1F-82B9-5D384BE35B33}" destId="{31219FD1-5E82-44D9-B8A2-8F4956478182}" srcOrd="4" destOrd="0" presId="urn:microsoft.com/office/officeart/2005/8/layout/funnel1"/>
    <dgm:cxn modelId="{344F60E4-343F-4FEB-B73A-C294B9AE76CD}" type="presParOf" srcId="{EE437FFB-73A3-4B1F-82B9-5D384BE35B33}" destId="{825B95A2-C91D-48A5-83CC-7E558349D343}" srcOrd="5" destOrd="0" presId="urn:microsoft.com/office/officeart/2005/8/layout/funnel1"/>
    <dgm:cxn modelId="{41263172-BA2A-4BB5-B31D-C308B133C904}" type="presParOf" srcId="{EE437FFB-73A3-4B1F-82B9-5D384BE35B33}" destId="{882A7E64-9826-4B53-982A-69E4F5FEFC2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6CD35CD-07DB-483D-A81A-171A043B72D7}" type="doc">
      <dgm:prSet loTypeId="urn:microsoft.com/office/officeart/2005/8/layout/vList4#2" loCatId="list" qsTypeId="urn:microsoft.com/office/officeart/2005/8/quickstyle/simple1" qsCatId="simple" csTypeId="urn:microsoft.com/office/officeart/2005/8/colors/accent3_4" csCatId="accent3" phldr="1"/>
      <dgm:spPr/>
      <dgm:t>
        <a:bodyPr/>
        <a:lstStyle/>
        <a:p>
          <a:endParaRPr lang="es-EC"/>
        </a:p>
      </dgm:t>
    </dgm:pt>
    <dgm:pt modelId="{7CCACBB5-3228-49A8-B75A-AC238B02FD4F}">
      <dgm:prSet phldrT="[Texto]" custT="1"/>
      <dgm:spPr/>
      <dgm:t>
        <a:bodyPr/>
        <a:lstStyle/>
        <a:p>
          <a:r>
            <a:rPr lang="es-EC" sz="1800" dirty="0" err="1" smtClean="0"/>
            <a:t>Metrobus</a:t>
          </a:r>
          <a:endParaRPr lang="es-EC" sz="1800" dirty="0"/>
        </a:p>
      </dgm:t>
    </dgm:pt>
    <dgm:pt modelId="{5A61E340-A5FC-4963-B2CA-D93660A21EEE}" type="parTrans" cxnId="{D3C7D512-1414-41E8-AEFE-460BAB4DAC6B}">
      <dgm:prSet/>
      <dgm:spPr/>
      <dgm:t>
        <a:bodyPr/>
        <a:lstStyle/>
        <a:p>
          <a:endParaRPr lang="es-EC"/>
        </a:p>
      </dgm:t>
    </dgm:pt>
    <dgm:pt modelId="{37A7B1BB-2B89-49BC-8D67-F8F3F9650899}" type="sibTrans" cxnId="{D3C7D512-1414-41E8-AEFE-460BAB4DAC6B}">
      <dgm:prSet/>
      <dgm:spPr/>
      <dgm:t>
        <a:bodyPr/>
        <a:lstStyle/>
        <a:p>
          <a:endParaRPr lang="es-EC"/>
        </a:p>
      </dgm:t>
    </dgm:pt>
    <dgm:pt modelId="{09E8750F-F704-4E07-B736-EA010F860DA3}">
      <dgm:prSet phldrT="[Texto]" custT="1"/>
      <dgm:spPr/>
      <dgm:t>
        <a:bodyPr/>
        <a:lstStyle/>
        <a:p>
          <a:r>
            <a:rPr lang="es-ES" sz="1800" b="1" dirty="0" smtClean="0"/>
            <a:t>Terminal </a:t>
          </a:r>
          <a:r>
            <a:rPr lang="es-ES" sz="1800" b="1" dirty="0" err="1" smtClean="0"/>
            <a:t>Interparroquial</a:t>
          </a:r>
          <a:endParaRPr lang="es-EC" sz="1800" dirty="0"/>
        </a:p>
      </dgm:t>
    </dgm:pt>
    <dgm:pt modelId="{3B785F14-8CCB-4881-98D6-4CFE4163DC65}" type="parTrans" cxnId="{DF033032-F215-4EB5-B689-16C447D38CF0}">
      <dgm:prSet/>
      <dgm:spPr/>
      <dgm:t>
        <a:bodyPr/>
        <a:lstStyle/>
        <a:p>
          <a:endParaRPr lang="es-EC"/>
        </a:p>
      </dgm:t>
    </dgm:pt>
    <dgm:pt modelId="{7CA035F7-628F-4030-920A-28A63198DB70}" type="sibTrans" cxnId="{DF033032-F215-4EB5-B689-16C447D38CF0}">
      <dgm:prSet/>
      <dgm:spPr/>
      <dgm:t>
        <a:bodyPr/>
        <a:lstStyle/>
        <a:p>
          <a:endParaRPr lang="es-EC"/>
        </a:p>
      </dgm:t>
    </dgm:pt>
    <dgm:pt modelId="{A28238F7-1313-446E-AFEA-5ED2290D61A1}">
      <dgm:prSet phldrT="[Texto]" custT="1"/>
      <dgm:spPr/>
      <dgm:t>
        <a:bodyPr/>
        <a:lstStyle/>
        <a:p>
          <a:r>
            <a:rPr lang="es-ES" sz="1400" dirty="0" smtClean="0"/>
            <a:t>Se ubica en la parroquia de Jipijapa</a:t>
          </a:r>
          <a:endParaRPr lang="es-EC" sz="1400" dirty="0"/>
        </a:p>
      </dgm:t>
    </dgm:pt>
    <dgm:pt modelId="{8DCE0E07-8640-42F1-827B-AD9FD23BD225}" type="parTrans" cxnId="{A7E05D9A-A43D-4896-A419-8D2275C20603}">
      <dgm:prSet/>
      <dgm:spPr/>
      <dgm:t>
        <a:bodyPr/>
        <a:lstStyle/>
        <a:p>
          <a:endParaRPr lang="es-EC"/>
        </a:p>
      </dgm:t>
    </dgm:pt>
    <dgm:pt modelId="{5EF19719-7404-494E-9994-B54CA8E6DD39}" type="sibTrans" cxnId="{A7E05D9A-A43D-4896-A419-8D2275C20603}">
      <dgm:prSet/>
      <dgm:spPr/>
      <dgm:t>
        <a:bodyPr/>
        <a:lstStyle/>
        <a:p>
          <a:endParaRPr lang="es-EC"/>
        </a:p>
      </dgm:t>
    </dgm:pt>
    <dgm:pt modelId="{FB657A56-80B7-428E-87DA-0E0F10FF9032}">
      <dgm:prSet phldrT="[Texto]" custT="1"/>
      <dgm:spPr/>
      <dgm:t>
        <a:bodyPr/>
        <a:lstStyle/>
        <a:p>
          <a:r>
            <a:rPr lang="es-ES" sz="1800" b="1" dirty="0" smtClean="0"/>
            <a:t>Terminal Interprovincial:</a:t>
          </a:r>
          <a:endParaRPr lang="es-EC" sz="1800" dirty="0"/>
        </a:p>
      </dgm:t>
    </dgm:pt>
    <dgm:pt modelId="{146D3480-5300-4FB4-9BC7-970EE702092F}" type="parTrans" cxnId="{6F7EE1C2-76D0-4C09-8857-D30E7CCC769C}">
      <dgm:prSet/>
      <dgm:spPr/>
      <dgm:t>
        <a:bodyPr/>
        <a:lstStyle/>
        <a:p>
          <a:endParaRPr lang="es-EC"/>
        </a:p>
      </dgm:t>
    </dgm:pt>
    <dgm:pt modelId="{8E295F9E-F0D1-47F4-A851-B5DA05C7A34B}" type="sibTrans" cxnId="{6F7EE1C2-76D0-4C09-8857-D30E7CCC769C}">
      <dgm:prSet/>
      <dgm:spPr/>
      <dgm:t>
        <a:bodyPr/>
        <a:lstStyle/>
        <a:p>
          <a:endParaRPr lang="es-EC"/>
        </a:p>
      </dgm:t>
    </dgm:pt>
    <dgm:pt modelId="{08997306-6F9F-40A3-918A-2112C0356D08}">
      <dgm:prSet phldrT="[Texto]" custT="1"/>
      <dgm:spPr/>
      <dgm:t>
        <a:bodyPr/>
        <a:lstStyle/>
        <a:p>
          <a:r>
            <a:rPr lang="es-ES" sz="1400" dirty="0" smtClean="0"/>
            <a:t>Se encuentra en la parroquia de </a:t>
          </a:r>
          <a:r>
            <a:rPr lang="es-ES" sz="1400" dirty="0" err="1" smtClean="0"/>
            <a:t>Ponceano</a:t>
          </a:r>
          <a:r>
            <a:rPr lang="es-ES" sz="1400" dirty="0" smtClean="0"/>
            <a:t>.</a:t>
          </a:r>
          <a:endParaRPr lang="es-EC" sz="1400" dirty="0"/>
        </a:p>
      </dgm:t>
    </dgm:pt>
    <dgm:pt modelId="{DA3D4054-1402-4E2C-BC8B-C6DCC9EAF35F}" type="parTrans" cxnId="{F58CCD3D-C22B-4C8D-8407-A09D3045390D}">
      <dgm:prSet/>
      <dgm:spPr/>
      <dgm:t>
        <a:bodyPr/>
        <a:lstStyle/>
        <a:p>
          <a:endParaRPr lang="es-EC"/>
        </a:p>
      </dgm:t>
    </dgm:pt>
    <dgm:pt modelId="{C4F40931-6366-4E72-A93C-153D3520D993}" type="sibTrans" cxnId="{F58CCD3D-C22B-4C8D-8407-A09D3045390D}">
      <dgm:prSet/>
      <dgm:spPr/>
      <dgm:t>
        <a:bodyPr/>
        <a:lstStyle/>
        <a:p>
          <a:endParaRPr lang="es-EC"/>
        </a:p>
      </dgm:t>
    </dgm:pt>
    <dgm:pt modelId="{0A3E9D10-766B-4AD2-8F5A-8654F75BC54D}">
      <dgm:prSet custT="1"/>
      <dgm:spPr/>
      <dgm:t>
        <a:bodyPr/>
        <a:lstStyle/>
        <a:p>
          <a:r>
            <a:rPr lang="es-EC" sz="1800" dirty="0" err="1" smtClean="0"/>
            <a:t>Ecovía</a:t>
          </a:r>
          <a:endParaRPr lang="es-EC" sz="1800" dirty="0" smtClean="0"/>
        </a:p>
        <a:p>
          <a:r>
            <a:rPr lang="es-ES" sz="1400" dirty="0" smtClean="0"/>
            <a:t>13 paradas en la zona de estudio y una estación ubicada en la parroquia Jipijapa.</a:t>
          </a:r>
          <a:endParaRPr lang="es-EC" sz="1400" dirty="0"/>
        </a:p>
      </dgm:t>
    </dgm:pt>
    <dgm:pt modelId="{5EAB97ED-5D7B-48C4-B5D1-D8D1F4465EC8}" type="parTrans" cxnId="{EE4B572C-CED6-4022-8490-E5751B628BA4}">
      <dgm:prSet/>
      <dgm:spPr/>
      <dgm:t>
        <a:bodyPr/>
        <a:lstStyle/>
        <a:p>
          <a:endParaRPr lang="es-EC"/>
        </a:p>
      </dgm:t>
    </dgm:pt>
    <dgm:pt modelId="{8B827FD0-FD45-4325-8FAA-E0DFBD00DDCD}" type="sibTrans" cxnId="{EE4B572C-CED6-4022-8490-E5751B628BA4}">
      <dgm:prSet/>
      <dgm:spPr/>
      <dgm:t>
        <a:bodyPr/>
        <a:lstStyle/>
        <a:p>
          <a:endParaRPr lang="es-EC"/>
        </a:p>
      </dgm:t>
    </dgm:pt>
    <dgm:pt modelId="{86187BD1-8458-4D0A-92E8-BBE24283BF52}">
      <dgm:prSet custT="1"/>
      <dgm:spPr/>
      <dgm:t>
        <a:bodyPr/>
        <a:lstStyle/>
        <a:p>
          <a:r>
            <a:rPr lang="es-EC" sz="1800" dirty="0" err="1" smtClean="0"/>
            <a:t>Trolebus</a:t>
          </a:r>
          <a:endParaRPr lang="es-EC" sz="1800" dirty="0" smtClean="0"/>
        </a:p>
        <a:p>
          <a:r>
            <a:rPr lang="es-ES" sz="1400" dirty="0" smtClean="0"/>
            <a:t>20 paradas y una estación ubicada en la parroquia Jipijapa.</a:t>
          </a:r>
          <a:endParaRPr lang="es-EC" sz="1400" dirty="0"/>
        </a:p>
      </dgm:t>
    </dgm:pt>
    <dgm:pt modelId="{835A408A-808B-40A8-877C-90BE5C7AF867}" type="parTrans" cxnId="{FF78EB8B-F1A1-4D92-82E6-ADD92CB56869}">
      <dgm:prSet/>
      <dgm:spPr/>
      <dgm:t>
        <a:bodyPr/>
        <a:lstStyle/>
        <a:p>
          <a:endParaRPr lang="es-EC"/>
        </a:p>
      </dgm:t>
    </dgm:pt>
    <dgm:pt modelId="{CBC52855-FBD6-441C-AC4D-7AE5A4E7DE77}" type="sibTrans" cxnId="{FF78EB8B-F1A1-4D92-82E6-ADD92CB56869}">
      <dgm:prSet/>
      <dgm:spPr/>
      <dgm:t>
        <a:bodyPr/>
        <a:lstStyle/>
        <a:p>
          <a:endParaRPr lang="es-EC"/>
        </a:p>
      </dgm:t>
    </dgm:pt>
    <dgm:pt modelId="{0355C785-8209-47C1-B921-E2C15369571D}">
      <dgm:prSet phldrT="[Texto]" custT="1"/>
      <dgm:spPr/>
      <dgm:t>
        <a:bodyPr/>
        <a:lstStyle/>
        <a:p>
          <a:r>
            <a:rPr lang="es-ES" sz="1400" dirty="0" smtClean="0"/>
            <a:t>8 paradas y una estación ubicada en la parroquia de </a:t>
          </a:r>
          <a:r>
            <a:rPr lang="es-ES" sz="1400" dirty="0" err="1" smtClean="0"/>
            <a:t>Ponceano</a:t>
          </a:r>
          <a:r>
            <a:rPr lang="es-ES" sz="1400" dirty="0" smtClean="0"/>
            <a:t>.</a:t>
          </a:r>
          <a:endParaRPr lang="es-EC" sz="1400" dirty="0"/>
        </a:p>
      </dgm:t>
    </dgm:pt>
    <dgm:pt modelId="{B860AB61-632B-4EEF-853F-AE4F11532F6A}" type="sibTrans" cxnId="{F25188C3-A5D1-48EE-B304-B05AAA8F97F3}">
      <dgm:prSet/>
      <dgm:spPr/>
      <dgm:t>
        <a:bodyPr/>
        <a:lstStyle/>
        <a:p>
          <a:endParaRPr lang="es-EC"/>
        </a:p>
      </dgm:t>
    </dgm:pt>
    <dgm:pt modelId="{2B50013F-670D-4033-8387-BC6DEF733A59}" type="parTrans" cxnId="{F25188C3-A5D1-48EE-B304-B05AAA8F97F3}">
      <dgm:prSet/>
      <dgm:spPr/>
      <dgm:t>
        <a:bodyPr/>
        <a:lstStyle/>
        <a:p>
          <a:endParaRPr lang="es-EC"/>
        </a:p>
      </dgm:t>
    </dgm:pt>
    <dgm:pt modelId="{5F63738A-4601-4357-B828-AD9E96204BF0}" type="pres">
      <dgm:prSet presAssocID="{D6CD35CD-07DB-483D-A81A-171A043B72D7}" presName="linear" presStyleCnt="0">
        <dgm:presLayoutVars>
          <dgm:dir/>
          <dgm:resizeHandles val="exact"/>
        </dgm:presLayoutVars>
      </dgm:prSet>
      <dgm:spPr/>
      <dgm:t>
        <a:bodyPr/>
        <a:lstStyle/>
        <a:p>
          <a:endParaRPr lang="es-ES"/>
        </a:p>
      </dgm:t>
    </dgm:pt>
    <dgm:pt modelId="{45116ECC-3BA3-41ED-82C0-39750CC8C15D}" type="pres">
      <dgm:prSet presAssocID="{7CCACBB5-3228-49A8-B75A-AC238B02FD4F}" presName="comp" presStyleCnt="0"/>
      <dgm:spPr/>
    </dgm:pt>
    <dgm:pt modelId="{05EC85BA-9EDC-4585-A92A-7E1DEE383D94}" type="pres">
      <dgm:prSet presAssocID="{7CCACBB5-3228-49A8-B75A-AC238B02FD4F}" presName="box" presStyleLbl="node1" presStyleIdx="0" presStyleCnt="5"/>
      <dgm:spPr/>
      <dgm:t>
        <a:bodyPr/>
        <a:lstStyle/>
        <a:p>
          <a:endParaRPr lang="es-EC"/>
        </a:p>
      </dgm:t>
    </dgm:pt>
    <dgm:pt modelId="{1DA60466-3B49-489D-B45A-BF74095CEB62}" type="pres">
      <dgm:prSet presAssocID="{7CCACBB5-3228-49A8-B75A-AC238B02FD4F}" presName="img" presStyleLbl="fgImgPlace1" presStyleIdx="0" presStyleCnt="5"/>
      <dgm:spPr>
        <a:blipFill rotWithShape="0">
          <a:blip xmlns:r="http://schemas.openxmlformats.org/officeDocument/2006/relationships" r:embed="rId1"/>
          <a:stretch>
            <a:fillRect/>
          </a:stretch>
        </a:blipFill>
      </dgm:spPr>
    </dgm:pt>
    <dgm:pt modelId="{3FAB46DC-B8F5-4713-BBC2-0E43C8E9A793}" type="pres">
      <dgm:prSet presAssocID="{7CCACBB5-3228-49A8-B75A-AC238B02FD4F}" presName="text" presStyleLbl="node1" presStyleIdx="0" presStyleCnt="5">
        <dgm:presLayoutVars>
          <dgm:bulletEnabled val="1"/>
        </dgm:presLayoutVars>
      </dgm:prSet>
      <dgm:spPr/>
      <dgm:t>
        <a:bodyPr/>
        <a:lstStyle/>
        <a:p>
          <a:endParaRPr lang="es-EC"/>
        </a:p>
      </dgm:t>
    </dgm:pt>
    <dgm:pt modelId="{FB67ED3B-1947-4632-A48C-4A037C756E74}" type="pres">
      <dgm:prSet presAssocID="{37A7B1BB-2B89-49BC-8D67-F8F3F9650899}" presName="spacer" presStyleCnt="0"/>
      <dgm:spPr/>
    </dgm:pt>
    <dgm:pt modelId="{9E14F274-9D9B-48CA-BA5A-D45C286DDB0D}" type="pres">
      <dgm:prSet presAssocID="{0A3E9D10-766B-4AD2-8F5A-8654F75BC54D}" presName="comp" presStyleCnt="0"/>
      <dgm:spPr/>
    </dgm:pt>
    <dgm:pt modelId="{672D87B6-651F-429A-9BCB-33ADB732A286}" type="pres">
      <dgm:prSet presAssocID="{0A3E9D10-766B-4AD2-8F5A-8654F75BC54D}" presName="box" presStyleLbl="node1" presStyleIdx="1" presStyleCnt="5"/>
      <dgm:spPr/>
      <dgm:t>
        <a:bodyPr/>
        <a:lstStyle/>
        <a:p>
          <a:endParaRPr lang="es-EC"/>
        </a:p>
      </dgm:t>
    </dgm:pt>
    <dgm:pt modelId="{CE9631EB-3591-4AB1-9425-62CB6D4F1A20}" type="pres">
      <dgm:prSet presAssocID="{0A3E9D10-766B-4AD2-8F5A-8654F75BC54D}" presName="img" presStyleLbl="fgImgPlace1" presStyleIdx="1" presStyleCnt="5"/>
      <dgm:spPr>
        <a:blipFill rotWithShape="0">
          <a:blip xmlns:r="http://schemas.openxmlformats.org/officeDocument/2006/relationships" r:embed="rId2"/>
          <a:stretch>
            <a:fillRect/>
          </a:stretch>
        </a:blipFill>
      </dgm:spPr>
    </dgm:pt>
    <dgm:pt modelId="{06615EAC-B733-40A9-89B7-FF451C30DBC6}" type="pres">
      <dgm:prSet presAssocID="{0A3E9D10-766B-4AD2-8F5A-8654F75BC54D}" presName="text" presStyleLbl="node1" presStyleIdx="1" presStyleCnt="5">
        <dgm:presLayoutVars>
          <dgm:bulletEnabled val="1"/>
        </dgm:presLayoutVars>
      </dgm:prSet>
      <dgm:spPr/>
      <dgm:t>
        <a:bodyPr/>
        <a:lstStyle/>
        <a:p>
          <a:endParaRPr lang="es-EC"/>
        </a:p>
      </dgm:t>
    </dgm:pt>
    <dgm:pt modelId="{B0FF97D9-48D2-41F4-911B-AB2827FDF680}" type="pres">
      <dgm:prSet presAssocID="{8B827FD0-FD45-4325-8FAA-E0DFBD00DDCD}" presName="spacer" presStyleCnt="0"/>
      <dgm:spPr/>
    </dgm:pt>
    <dgm:pt modelId="{44A5E19A-2EBE-46C1-8B96-8254B7A11327}" type="pres">
      <dgm:prSet presAssocID="{86187BD1-8458-4D0A-92E8-BBE24283BF52}" presName="comp" presStyleCnt="0"/>
      <dgm:spPr/>
    </dgm:pt>
    <dgm:pt modelId="{F207FCB0-4ECF-47A5-8DF5-008BD8D644C3}" type="pres">
      <dgm:prSet presAssocID="{86187BD1-8458-4D0A-92E8-BBE24283BF52}" presName="box" presStyleLbl="node1" presStyleIdx="2" presStyleCnt="5"/>
      <dgm:spPr/>
      <dgm:t>
        <a:bodyPr/>
        <a:lstStyle/>
        <a:p>
          <a:endParaRPr lang="es-EC"/>
        </a:p>
      </dgm:t>
    </dgm:pt>
    <dgm:pt modelId="{1CDEAD56-931F-4336-84DB-5B2DC6FA324B}" type="pres">
      <dgm:prSet presAssocID="{86187BD1-8458-4D0A-92E8-BBE24283BF52}" presName="img" presStyleLbl="fgImgPlace1" presStyleIdx="2" presStyleCnt="5"/>
      <dgm:spPr>
        <a:blipFill rotWithShape="0">
          <a:blip xmlns:r="http://schemas.openxmlformats.org/officeDocument/2006/relationships" r:embed="rId3"/>
          <a:stretch>
            <a:fillRect/>
          </a:stretch>
        </a:blipFill>
      </dgm:spPr>
    </dgm:pt>
    <dgm:pt modelId="{1A0300C1-458A-4439-B32B-194B03E4E5E9}" type="pres">
      <dgm:prSet presAssocID="{86187BD1-8458-4D0A-92E8-BBE24283BF52}" presName="text" presStyleLbl="node1" presStyleIdx="2" presStyleCnt="5">
        <dgm:presLayoutVars>
          <dgm:bulletEnabled val="1"/>
        </dgm:presLayoutVars>
      </dgm:prSet>
      <dgm:spPr/>
      <dgm:t>
        <a:bodyPr/>
        <a:lstStyle/>
        <a:p>
          <a:endParaRPr lang="es-EC"/>
        </a:p>
      </dgm:t>
    </dgm:pt>
    <dgm:pt modelId="{296CB5C9-9C63-478A-81CE-0ADAC847D947}" type="pres">
      <dgm:prSet presAssocID="{CBC52855-FBD6-441C-AC4D-7AE5A4E7DE77}" presName="spacer" presStyleCnt="0"/>
      <dgm:spPr/>
    </dgm:pt>
    <dgm:pt modelId="{C0A97D35-D915-4586-A45D-A60C9DFF567E}" type="pres">
      <dgm:prSet presAssocID="{09E8750F-F704-4E07-B736-EA010F860DA3}" presName="comp" presStyleCnt="0"/>
      <dgm:spPr/>
    </dgm:pt>
    <dgm:pt modelId="{8C10A5E1-55D8-4E05-B69E-2A8FF8635C03}" type="pres">
      <dgm:prSet presAssocID="{09E8750F-F704-4E07-B736-EA010F860DA3}" presName="box" presStyleLbl="node1" presStyleIdx="3" presStyleCnt="5" custLinFactNeighborX="-5327" custLinFactNeighborY="992"/>
      <dgm:spPr/>
      <dgm:t>
        <a:bodyPr/>
        <a:lstStyle/>
        <a:p>
          <a:endParaRPr lang="es-EC"/>
        </a:p>
      </dgm:t>
    </dgm:pt>
    <dgm:pt modelId="{1021BC3F-78B0-44BF-A64E-CB02FB15C40A}" type="pres">
      <dgm:prSet presAssocID="{09E8750F-F704-4E07-B736-EA010F860DA3}" presName="img" presStyleLbl="fgImgPlace1" presStyleIdx="3" presStyleCnt="5"/>
      <dgm:spPr>
        <a:blipFill rotWithShape="0">
          <a:blip xmlns:r="http://schemas.openxmlformats.org/officeDocument/2006/relationships" r:embed="rId4"/>
          <a:stretch>
            <a:fillRect/>
          </a:stretch>
        </a:blipFill>
      </dgm:spPr>
    </dgm:pt>
    <dgm:pt modelId="{173674B1-A76B-4E68-B596-671990D99505}" type="pres">
      <dgm:prSet presAssocID="{09E8750F-F704-4E07-B736-EA010F860DA3}" presName="text" presStyleLbl="node1" presStyleIdx="3" presStyleCnt="5">
        <dgm:presLayoutVars>
          <dgm:bulletEnabled val="1"/>
        </dgm:presLayoutVars>
      </dgm:prSet>
      <dgm:spPr/>
      <dgm:t>
        <a:bodyPr/>
        <a:lstStyle/>
        <a:p>
          <a:endParaRPr lang="es-EC"/>
        </a:p>
      </dgm:t>
    </dgm:pt>
    <dgm:pt modelId="{D79180F0-6BF8-4C9D-B0AD-484B1225E010}" type="pres">
      <dgm:prSet presAssocID="{7CA035F7-628F-4030-920A-28A63198DB70}" presName="spacer" presStyleCnt="0"/>
      <dgm:spPr/>
    </dgm:pt>
    <dgm:pt modelId="{68D92E84-4907-42B1-9E48-44579BD3FEA7}" type="pres">
      <dgm:prSet presAssocID="{FB657A56-80B7-428E-87DA-0E0F10FF9032}" presName="comp" presStyleCnt="0"/>
      <dgm:spPr/>
    </dgm:pt>
    <dgm:pt modelId="{71179298-A9CE-4EC3-92DA-6E54A2CC783D}" type="pres">
      <dgm:prSet presAssocID="{FB657A56-80B7-428E-87DA-0E0F10FF9032}" presName="box" presStyleLbl="node1" presStyleIdx="4" presStyleCnt="5"/>
      <dgm:spPr/>
      <dgm:t>
        <a:bodyPr/>
        <a:lstStyle/>
        <a:p>
          <a:endParaRPr lang="es-EC"/>
        </a:p>
      </dgm:t>
    </dgm:pt>
    <dgm:pt modelId="{25BC9EFC-EF7C-4978-B73C-40DC61A660C2}" type="pres">
      <dgm:prSet presAssocID="{FB657A56-80B7-428E-87DA-0E0F10FF9032}" presName="img" presStyleLbl="fgImgPlace1" presStyleIdx="4" presStyleCnt="5"/>
      <dgm:spPr>
        <a:blipFill rotWithShape="0">
          <a:blip xmlns:r="http://schemas.openxmlformats.org/officeDocument/2006/relationships" r:embed="rId5"/>
          <a:stretch>
            <a:fillRect/>
          </a:stretch>
        </a:blipFill>
      </dgm:spPr>
    </dgm:pt>
    <dgm:pt modelId="{CE7280CB-7F16-4554-9F82-CE55EA315F1E}" type="pres">
      <dgm:prSet presAssocID="{FB657A56-80B7-428E-87DA-0E0F10FF9032}" presName="text" presStyleLbl="node1" presStyleIdx="4" presStyleCnt="5">
        <dgm:presLayoutVars>
          <dgm:bulletEnabled val="1"/>
        </dgm:presLayoutVars>
      </dgm:prSet>
      <dgm:spPr/>
      <dgm:t>
        <a:bodyPr/>
        <a:lstStyle/>
        <a:p>
          <a:endParaRPr lang="es-EC"/>
        </a:p>
      </dgm:t>
    </dgm:pt>
  </dgm:ptLst>
  <dgm:cxnLst>
    <dgm:cxn modelId="{6F7EE1C2-76D0-4C09-8857-D30E7CCC769C}" srcId="{D6CD35CD-07DB-483D-A81A-171A043B72D7}" destId="{FB657A56-80B7-428E-87DA-0E0F10FF9032}" srcOrd="4" destOrd="0" parTransId="{146D3480-5300-4FB4-9BC7-970EE702092F}" sibTransId="{8E295F9E-F0D1-47F4-A851-B5DA05C7A34B}"/>
    <dgm:cxn modelId="{D3C7D512-1414-41E8-AEFE-460BAB4DAC6B}" srcId="{D6CD35CD-07DB-483D-A81A-171A043B72D7}" destId="{7CCACBB5-3228-49A8-B75A-AC238B02FD4F}" srcOrd="0" destOrd="0" parTransId="{5A61E340-A5FC-4963-B2CA-D93660A21EEE}" sibTransId="{37A7B1BB-2B89-49BC-8D67-F8F3F9650899}"/>
    <dgm:cxn modelId="{F58CCD3D-C22B-4C8D-8407-A09D3045390D}" srcId="{FB657A56-80B7-428E-87DA-0E0F10FF9032}" destId="{08997306-6F9F-40A3-918A-2112C0356D08}" srcOrd="0" destOrd="0" parTransId="{DA3D4054-1402-4E2C-BC8B-C6DCC9EAF35F}" sibTransId="{C4F40931-6366-4E72-A93C-153D3520D993}"/>
    <dgm:cxn modelId="{DF033032-F215-4EB5-B689-16C447D38CF0}" srcId="{D6CD35CD-07DB-483D-A81A-171A043B72D7}" destId="{09E8750F-F704-4E07-B736-EA010F860DA3}" srcOrd="3" destOrd="0" parTransId="{3B785F14-8CCB-4881-98D6-4CFE4163DC65}" sibTransId="{7CA035F7-628F-4030-920A-28A63198DB70}"/>
    <dgm:cxn modelId="{8B0DFBD2-99BA-46CC-9B31-06F7B5BB427F}" type="presOf" srcId="{08997306-6F9F-40A3-918A-2112C0356D08}" destId="{71179298-A9CE-4EC3-92DA-6E54A2CC783D}" srcOrd="0" destOrd="1" presId="urn:microsoft.com/office/officeart/2005/8/layout/vList4#2"/>
    <dgm:cxn modelId="{EB848BAA-3D1F-493F-B7E7-5837F67E4A1D}" type="presOf" srcId="{86187BD1-8458-4D0A-92E8-BBE24283BF52}" destId="{F207FCB0-4ECF-47A5-8DF5-008BD8D644C3}" srcOrd="0" destOrd="0" presId="urn:microsoft.com/office/officeart/2005/8/layout/vList4#2"/>
    <dgm:cxn modelId="{3795C339-7738-454F-94D6-EA3E7968368F}" type="presOf" srcId="{D6CD35CD-07DB-483D-A81A-171A043B72D7}" destId="{5F63738A-4601-4357-B828-AD9E96204BF0}" srcOrd="0" destOrd="0" presId="urn:microsoft.com/office/officeart/2005/8/layout/vList4#2"/>
    <dgm:cxn modelId="{D0886ED1-EECA-45F1-9D32-D5AC370A85EB}" type="presOf" srcId="{08997306-6F9F-40A3-918A-2112C0356D08}" destId="{CE7280CB-7F16-4554-9F82-CE55EA315F1E}" srcOrd="1" destOrd="1" presId="urn:microsoft.com/office/officeart/2005/8/layout/vList4#2"/>
    <dgm:cxn modelId="{F25188C3-A5D1-48EE-B304-B05AAA8F97F3}" srcId="{7CCACBB5-3228-49A8-B75A-AC238B02FD4F}" destId="{0355C785-8209-47C1-B921-E2C15369571D}" srcOrd="0" destOrd="0" parTransId="{2B50013F-670D-4033-8387-BC6DEF733A59}" sibTransId="{B860AB61-632B-4EEF-853F-AE4F11532F6A}"/>
    <dgm:cxn modelId="{468BF890-B667-4029-B7BB-E7AD10AB23D0}" type="presOf" srcId="{FB657A56-80B7-428E-87DA-0E0F10FF9032}" destId="{CE7280CB-7F16-4554-9F82-CE55EA315F1E}" srcOrd="1" destOrd="0" presId="urn:microsoft.com/office/officeart/2005/8/layout/vList4#2"/>
    <dgm:cxn modelId="{A7E05D9A-A43D-4896-A419-8D2275C20603}" srcId="{09E8750F-F704-4E07-B736-EA010F860DA3}" destId="{A28238F7-1313-446E-AFEA-5ED2290D61A1}" srcOrd="0" destOrd="0" parTransId="{8DCE0E07-8640-42F1-827B-AD9FD23BD225}" sibTransId="{5EF19719-7404-494E-9994-B54CA8E6DD39}"/>
    <dgm:cxn modelId="{86562E24-4B23-4D36-8448-8EE11CC9FAA3}" type="presOf" srcId="{7CCACBB5-3228-49A8-B75A-AC238B02FD4F}" destId="{3FAB46DC-B8F5-4713-BBC2-0E43C8E9A793}" srcOrd="1" destOrd="0" presId="urn:microsoft.com/office/officeart/2005/8/layout/vList4#2"/>
    <dgm:cxn modelId="{43202048-6487-4CD1-BEED-6B8745831F79}" type="presOf" srcId="{FB657A56-80B7-428E-87DA-0E0F10FF9032}" destId="{71179298-A9CE-4EC3-92DA-6E54A2CC783D}" srcOrd="0" destOrd="0" presId="urn:microsoft.com/office/officeart/2005/8/layout/vList4#2"/>
    <dgm:cxn modelId="{671C5578-DAA2-46B7-9D61-881E6C7DD5C5}" type="presOf" srcId="{0A3E9D10-766B-4AD2-8F5A-8654F75BC54D}" destId="{06615EAC-B733-40A9-89B7-FF451C30DBC6}" srcOrd="1" destOrd="0" presId="urn:microsoft.com/office/officeart/2005/8/layout/vList4#2"/>
    <dgm:cxn modelId="{2C14E310-3BB4-4257-AF68-4BDCBDC73F67}" type="presOf" srcId="{09E8750F-F704-4E07-B736-EA010F860DA3}" destId="{8C10A5E1-55D8-4E05-B69E-2A8FF8635C03}" srcOrd="0" destOrd="0" presId="urn:microsoft.com/office/officeart/2005/8/layout/vList4#2"/>
    <dgm:cxn modelId="{D521AFDE-F64B-46E2-8EBD-E86A3BB01BE7}" type="presOf" srcId="{A28238F7-1313-446E-AFEA-5ED2290D61A1}" destId="{173674B1-A76B-4E68-B596-671990D99505}" srcOrd="1" destOrd="1" presId="urn:microsoft.com/office/officeart/2005/8/layout/vList4#2"/>
    <dgm:cxn modelId="{5978345A-35C9-427B-ADD5-884A424AF7D0}" type="presOf" srcId="{86187BD1-8458-4D0A-92E8-BBE24283BF52}" destId="{1A0300C1-458A-4439-B32B-194B03E4E5E9}" srcOrd="1" destOrd="0" presId="urn:microsoft.com/office/officeart/2005/8/layout/vList4#2"/>
    <dgm:cxn modelId="{C9CDD1DE-7CD0-4B0B-B9D9-C4070899EBAB}" type="presOf" srcId="{A28238F7-1313-446E-AFEA-5ED2290D61A1}" destId="{8C10A5E1-55D8-4E05-B69E-2A8FF8635C03}" srcOrd="0" destOrd="1" presId="urn:microsoft.com/office/officeart/2005/8/layout/vList4#2"/>
    <dgm:cxn modelId="{7536BDE7-C61B-4BE3-AA7F-8707403CAE49}" type="presOf" srcId="{0355C785-8209-47C1-B921-E2C15369571D}" destId="{3FAB46DC-B8F5-4713-BBC2-0E43C8E9A793}" srcOrd="1" destOrd="1" presId="urn:microsoft.com/office/officeart/2005/8/layout/vList4#2"/>
    <dgm:cxn modelId="{E9DF8AA4-8FCD-4678-8FE3-016717F722F1}" type="presOf" srcId="{0A3E9D10-766B-4AD2-8F5A-8654F75BC54D}" destId="{672D87B6-651F-429A-9BCB-33ADB732A286}" srcOrd="0" destOrd="0" presId="urn:microsoft.com/office/officeart/2005/8/layout/vList4#2"/>
    <dgm:cxn modelId="{FF78EB8B-F1A1-4D92-82E6-ADD92CB56869}" srcId="{D6CD35CD-07DB-483D-A81A-171A043B72D7}" destId="{86187BD1-8458-4D0A-92E8-BBE24283BF52}" srcOrd="2" destOrd="0" parTransId="{835A408A-808B-40A8-877C-90BE5C7AF867}" sibTransId="{CBC52855-FBD6-441C-AC4D-7AE5A4E7DE77}"/>
    <dgm:cxn modelId="{C4EC62A3-3912-480B-BDC1-376360D0CD71}" type="presOf" srcId="{09E8750F-F704-4E07-B736-EA010F860DA3}" destId="{173674B1-A76B-4E68-B596-671990D99505}" srcOrd="1" destOrd="0" presId="urn:microsoft.com/office/officeart/2005/8/layout/vList4#2"/>
    <dgm:cxn modelId="{F7E5A213-27EB-460C-88E1-B2217FBCD59B}" type="presOf" srcId="{7CCACBB5-3228-49A8-B75A-AC238B02FD4F}" destId="{05EC85BA-9EDC-4585-A92A-7E1DEE383D94}" srcOrd="0" destOrd="0" presId="urn:microsoft.com/office/officeart/2005/8/layout/vList4#2"/>
    <dgm:cxn modelId="{EE4B572C-CED6-4022-8490-E5751B628BA4}" srcId="{D6CD35CD-07DB-483D-A81A-171A043B72D7}" destId="{0A3E9D10-766B-4AD2-8F5A-8654F75BC54D}" srcOrd="1" destOrd="0" parTransId="{5EAB97ED-5D7B-48C4-B5D1-D8D1F4465EC8}" sibTransId="{8B827FD0-FD45-4325-8FAA-E0DFBD00DDCD}"/>
    <dgm:cxn modelId="{9B7D46BC-6460-4BCF-9374-AD5CD48D0EED}" type="presOf" srcId="{0355C785-8209-47C1-B921-E2C15369571D}" destId="{05EC85BA-9EDC-4585-A92A-7E1DEE383D94}" srcOrd="0" destOrd="1" presId="urn:microsoft.com/office/officeart/2005/8/layout/vList4#2"/>
    <dgm:cxn modelId="{A83C4C69-F6D7-4F89-AED8-0089AC66473D}" type="presParOf" srcId="{5F63738A-4601-4357-B828-AD9E96204BF0}" destId="{45116ECC-3BA3-41ED-82C0-39750CC8C15D}" srcOrd="0" destOrd="0" presId="urn:microsoft.com/office/officeart/2005/8/layout/vList4#2"/>
    <dgm:cxn modelId="{1E4BB9D8-D8D8-4B16-9369-7F7FAE0B1F6C}" type="presParOf" srcId="{45116ECC-3BA3-41ED-82C0-39750CC8C15D}" destId="{05EC85BA-9EDC-4585-A92A-7E1DEE383D94}" srcOrd="0" destOrd="0" presId="urn:microsoft.com/office/officeart/2005/8/layout/vList4#2"/>
    <dgm:cxn modelId="{52F352F4-00C1-471E-9B71-FB561CC15CCE}" type="presParOf" srcId="{45116ECC-3BA3-41ED-82C0-39750CC8C15D}" destId="{1DA60466-3B49-489D-B45A-BF74095CEB62}" srcOrd="1" destOrd="0" presId="urn:microsoft.com/office/officeart/2005/8/layout/vList4#2"/>
    <dgm:cxn modelId="{287BE0CB-7901-41A9-8A58-B17ADE0039CF}" type="presParOf" srcId="{45116ECC-3BA3-41ED-82C0-39750CC8C15D}" destId="{3FAB46DC-B8F5-4713-BBC2-0E43C8E9A793}" srcOrd="2" destOrd="0" presId="urn:microsoft.com/office/officeart/2005/8/layout/vList4#2"/>
    <dgm:cxn modelId="{84B6EEBE-C4C7-4814-898B-1A13DA50796E}" type="presParOf" srcId="{5F63738A-4601-4357-B828-AD9E96204BF0}" destId="{FB67ED3B-1947-4632-A48C-4A037C756E74}" srcOrd="1" destOrd="0" presId="urn:microsoft.com/office/officeart/2005/8/layout/vList4#2"/>
    <dgm:cxn modelId="{C0FAE61A-189B-44BA-A705-246A77391DC1}" type="presParOf" srcId="{5F63738A-4601-4357-B828-AD9E96204BF0}" destId="{9E14F274-9D9B-48CA-BA5A-D45C286DDB0D}" srcOrd="2" destOrd="0" presId="urn:microsoft.com/office/officeart/2005/8/layout/vList4#2"/>
    <dgm:cxn modelId="{83A6A443-8F43-4CB1-9516-03CEC2EDB858}" type="presParOf" srcId="{9E14F274-9D9B-48CA-BA5A-D45C286DDB0D}" destId="{672D87B6-651F-429A-9BCB-33ADB732A286}" srcOrd="0" destOrd="0" presId="urn:microsoft.com/office/officeart/2005/8/layout/vList4#2"/>
    <dgm:cxn modelId="{171E31C8-0D25-4109-B1F1-C58E3B9ED670}" type="presParOf" srcId="{9E14F274-9D9B-48CA-BA5A-D45C286DDB0D}" destId="{CE9631EB-3591-4AB1-9425-62CB6D4F1A20}" srcOrd="1" destOrd="0" presId="urn:microsoft.com/office/officeart/2005/8/layout/vList4#2"/>
    <dgm:cxn modelId="{0E2A35D7-11F1-4ACB-BBB8-0D9EE4B7FB00}" type="presParOf" srcId="{9E14F274-9D9B-48CA-BA5A-D45C286DDB0D}" destId="{06615EAC-B733-40A9-89B7-FF451C30DBC6}" srcOrd="2" destOrd="0" presId="urn:microsoft.com/office/officeart/2005/8/layout/vList4#2"/>
    <dgm:cxn modelId="{02E4E34C-3143-4F00-81A8-544607CB412A}" type="presParOf" srcId="{5F63738A-4601-4357-B828-AD9E96204BF0}" destId="{B0FF97D9-48D2-41F4-911B-AB2827FDF680}" srcOrd="3" destOrd="0" presId="urn:microsoft.com/office/officeart/2005/8/layout/vList4#2"/>
    <dgm:cxn modelId="{9A99B114-A748-4F41-B284-3E92FC2BDAD1}" type="presParOf" srcId="{5F63738A-4601-4357-B828-AD9E96204BF0}" destId="{44A5E19A-2EBE-46C1-8B96-8254B7A11327}" srcOrd="4" destOrd="0" presId="urn:microsoft.com/office/officeart/2005/8/layout/vList4#2"/>
    <dgm:cxn modelId="{2B04E648-A8E7-4574-9E2A-699E1E8D67EC}" type="presParOf" srcId="{44A5E19A-2EBE-46C1-8B96-8254B7A11327}" destId="{F207FCB0-4ECF-47A5-8DF5-008BD8D644C3}" srcOrd="0" destOrd="0" presId="urn:microsoft.com/office/officeart/2005/8/layout/vList4#2"/>
    <dgm:cxn modelId="{FFD906EE-403C-4538-B5E4-DD1619C59841}" type="presParOf" srcId="{44A5E19A-2EBE-46C1-8B96-8254B7A11327}" destId="{1CDEAD56-931F-4336-84DB-5B2DC6FA324B}" srcOrd="1" destOrd="0" presId="urn:microsoft.com/office/officeart/2005/8/layout/vList4#2"/>
    <dgm:cxn modelId="{D9181EF4-BA86-47C3-AFAC-76708F5CBC6F}" type="presParOf" srcId="{44A5E19A-2EBE-46C1-8B96-8254B7A11327}" destId="{1A0300C1-458A-4439-B32B-194B03E4E5E9}" srcOrd="2" destOrd="0" presId="urn:microsoft.com/office/officeart/2005/8/layout/vList4#2"/>
    <dgm:cxn modelId="{7F3EC540-CAD8-44DC-A8AF-222BD0E7BDC3}" type="presParOf" srcId="{5F63738A-4601-4357-B828-AD9E96204BF0}" destId="{296CB5C9-9C63-478A-81CE-0ADAC847D947}" srcOrd="5" destOrd="0" presId="urn:microsoft.com/office/officeart/2005/8/layout/vList4#2"/>
    <dgm:cxn modelId="{C6EF56D2-C648-410C-924B-A0A57E83F7E5}" type="presParOf" srcId="{5F63738A-4601-4357-B828-AD9E96204BF0}" destId="{C0A97D35-D915-4586-A45D-A60C9DFF567E}" srcOrd="6" destOrd="0" presId="urn:microsoft.com/office/officeart/2005/8/layout/vList4#2"/>
    <dgm:cxn modelId="{73B36445-B65F-41BF-9D5E-77AB5BA4C847}" type="presParOf" srcId="{C0A97D35-D915-4586-A45D-A60C9DFF567E}" destId="{8C10A5E1-55D8-4E05-B69E-2A8FF8635C03}" srcOrd="0" destOrd="0" presId="urn:microsoft.com/office/officeart/2005/8/layout/vList4#2"/>
    <dgm:cxn modelId="{E6D9F6DC-E97A-4C8A-A156-7372264D30B9}" type="presParOf" srcId="{C0A97D35-D915-4586-A45D-A60C9DFF567E}" destId="{1021BC3F-78B0-44BF-A64E-CB02FB15C40A}" srcOrd="1" destOrd="0" presId="urn:microsoft.com/office/officeart/2005/8/layout/vList4#2"/>
    <dgm:cxn modelId="{E771C184-25E0-4609-945D-0041762E0518}" type="presParOf" srcId="{C0A97D35-D915-4586-A45D-A60C9DFF567E}" destId="{173674B1-A76B-4E68-B596-671990D99505}" srcOrd="2" destOrd="0" presId="urn:microsoft.com/office/officeart/2005/8/layout/vList4#2"/>
    <dgm:cxn modelId="{97C5173F-738C-43B6-9803-B2127EE1C656}" type="presParOf" srcId="{5F63738A-4601-4357-B828-AD9E96204BF0}" destId="{D79180F0-6BF8-4C9D-B0AD-484B1225E010}" srcOrd="7" destOrd="0" presId="urn:microsoft.com/office/officeart/2005/8/layout/vList4#2"/>
    <dgm:cxn modelId="{CB676A0A-5B3E-4586-ACC0-76A222265746}" type="presParOf" srcId="{5F63738A-4601-4357-B828-AD9E96204BF0}" destId="{68D92E84-4907-42B1-9E48-44579BD3FEA7}" srcOrd="8" destOrd="0" presId="urn:microsoft.com/office/officeart/2005/8/layout/vList4#2"/>
    <dgm:cxn modelId="{F1423C39-0B5B-4C7E-BF5D-EDEAD76DBA5D}" type="presParOf" srcId="{68D92E84-4907-42B1-9E48-44579BD3FEA7}" destId="{71179298-A9CE-4EC3-92DA-6E54A2CC783D}" srcOrd="0" destOrd="0" presId="urn:microsoft.com/office/officeart/2005/8/layout/vList4#2"/>
    <dgm:cxn modelId="{17EBE501-F0A3-428A-B4F1-2693392F75B7}" type="presParOf" srcId="{68D92E84-4907-42B1-9E48-44579BD3FEA7}" destId="{25BC9EFC-EF7C-4978-B73C-40DC61A660C2}" srcOrd="1" destOrd="0" presId="urn:microsoft.com/office/officeart/2005/8/layout/vList4#2"/>
    <dgm:cxn modelId="{9866B46E-C0EC-4EE2-8A4F-F1B539BE575B}" type="presParOf" srcId="{68D92E84-4907-42B1-9E48-44579BD3FEA7}" destId="{CE7280CB-7F16-4554-9F82-CE55EA315F1E}"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566DBE-7F56-44E3-A8FF-98884B09629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C"/>
        </a:p>
      </dgm:t>
    </dgm:pt>
    <dgm:pt modelId="{91E8C210-C6E4-46AC-89DD-FA2F5901A96B}">
      <dgm:prSet phldrT="[Texto]" custT="1"/>
      <dgm:spPr/>
      <dgm:t>
        <a:bodyPr/>
        <a:lstStyle/>
        <a:p>
          <a:r>
            <a:rPr lang="es-EC" sz="1800" dirty="0" smtClean="0"/>
            <a:t>PYME</a:t>
          </a:r>
          <a:endParaRPr lang="es-EC" sz="1800" dirty="0"/>
        </a:p>
      </dgm:t>
    </dgm:pt>
    <dgm:pt modelId="{AF5EF88D-2EFD-44F2-99EF-BE7BE666BDCB}" type="parTrans" cxnId="{1C23FA94-AE08-418C-B699-622429AE07E0}">
      <dgm:prSet/>
      <dgm:spPr/>
      <dgm:t>
        <a:bodyPr/>
        <a:lstStyle/>
        <a:p>
          <a:endParaRPr lang="es-EC" sz="1800"/>
        </a:p>
      </dgm:t>
    </dgm:pt>
    <dgm:pt modelId="{D1F27BF9-DC65-4C0A-A7AF-B5872FB06E37}" type="sibTrans" cxnId="{1C23FA94-AE08-418C-B699-622429AE07E0}">
      <dgm:prSet/>
      <dgm:spPr/>
      <dgm:t>
        <a:bodyPr/>
        <a:lstStyle/>
        <a:p>
          <a:endParaRPr lang="es-EC" sz="1800"/>
        </a:p>
      </dgm:t>
    </dgm:pt>
    <dgm:pt modelId="{859D8297-441F-46FD-8E59-91255C1DEBB8}">
      <dgm:prSet phldrT="[Texto]" custT="1"/>
      <dgm:spPr/>
      <dgm:t>
        <a:bodyPr/>
        <a:lstStyle/>
        <a:p>
          <a:r>
            <a:rPr lang="es-EC" sz="1800" dirty="0" smtClean="0"/>
            <a:t>Gastos reducidos</a:t>
          </a:r>
          <a:endParaRPr lang="es-EC" sz="1800" dirty="0"/>
        </a:p>
      </dgm:t>
    </dgm:pt>
    <dgm:pt modelId="{D36C7AA3-95C5-43B0-B902-EDEE9F1236B0}" type="parTrans" cxnId="{1A6757A4-2737-4521-8206-F46EE0A0BAFA}">
      <dgm:prSet/>
      <dgm:spPr/>
      <dgm:t>
        <a:bodyPr/>
        <a:lstStyle/>
        <a:p>
          <a:endParaRPr lang="es-EC" sz="1800"/>
        </a:p>
      </dgm:t>
    </dgm:pt>
    <dgm:pt modelId="{549EF571-8EC9-4476-90FF-42FFF2A23CD8}" type="sibTrans" cxnId="{1A6757A4-2737-4521-8206-F46EE0A0BAFA}">
      <dgm:prSet/>
      <dgm:spPr/>
      <dgm:t>
        <a:bodyPr/>
        <a:lstStyle/>
        <a:p>
          <a:endParaRPr lang="es-EC" sz="1800"/>
        </a:p>
      </dgm:t>
    </dgm:pt>
    <dgm:pt modelId="{3D820D64-2A70-45CC-A050-F5A0D1E6F600}">
      <dgm:prSet phldrT="[Texto]" custT="1"/>
      <dgm:spPr/>
      <dgm:t>
        <a:bodyPr/>
        <a:lstStyle/>
        <a:p>
          <a:r>
            <a:rPr lang="es-EC" sz="1800" dirty="0" smtClean="0"/>
            <a:t>Tiempo corto</a:t>
          </a:r>
          <a:endParaRPr lang="es-EC" sz="1800" dirty="0"/>
        </a:p>
      </dgm:t>
    </dgm:pt>
    <dgm:pt modelId="{6A95882D-FB18-4266-B6DF-945C86C1AA68}" type="parTrans" cxnId="{D8407C22-42DA-435B-9454-8BFC40FB614A}">
      <dgm:prSet/>
      <dgm:spPr/>
      <dgm:t>
        <a:bodyPr/>
        <a:lstStyle/>
        <a:p>
          <a:endParaRPr lang="es-EC" sz="1800"/>
        </a:p>
      </dgm:t>
    </dgm:pt>
    <dgm:pt modelId="{87EA0B69-78C0-4707-9A63-449A5981591C}" type="sibTrans" cxnId="{D8407C22-42DA-435B-9454-8BFC40FB614A}">
      <dgm:prSet/>
      <dgm:spPr/>
      <dgm:t>
        <a:bodyPr/>
        <a:lstStyle/>
        <a:p>
          <a:endParaRPr lang="es-EC" sz="1800"/>
        </a:p>
      </dgm:t>
    </dgm:pt>
    <dgm:pt modelId="{D89E573D-CE09-447E-A468-09A61FDF5F6C}">
      <dgm:prSet/>
      <dgm:spPr/>
      <dgm:t>
        <a:bodyPr/>
        <a:lstStyle/>
        <a:p>
          <a:r>
            <a:rPr lang="es-EC" dirty="0" smtClean="0"/>
            <a:t>Iguales o mejores resultados </a:t>
          </a:r>
          <a:endParaRPr lang="es-EC" dirty="0"/>
        </a:p>
      </dgm:t>
    </dgm:pt>
    <dgm:pt modelId="{BDB5130A-152B-48EA-AC09-FB073C75B10B}" type="parTrans" cxnId="{FECF44A1-0E1F-42B9-AAF8-6EC2FF067CF0}">
      <dgm:prSet/>
      <dgm:spPr/>
      <dgm:t>
        <a:bodyPr/>
        <a:lstStyle/>
        <a:p>
          <a:endParaRPr lang="es-EC"/>
        </a:p>
      </dgm:t>
    </dgm:pt>
    <dgm:pt modelId="{B3A9E85E-19E6-444F-A4B0-B4A0A660E81A}" type="sibTrans" cxnId="{FECF44A1-0E1F-42B9-AAF8-6EC2FF067CF0}">
      <dgm:prSet/>
      <dgm:spPr/>
      <dgm:t>
        <a:bodyPr/>
        <a:lstStyle/>
        <a:p>
          <a:endParaRPr lang="es-EC"/>
        </a:p>
      </dgm:t>
    </dgm:pt>
    <dgm:pt modelId="{047E5C8F-2E72-427F-8D3E-479F6B2C7AA1}" type="pres">
      <dgm:prSet presAssocID="{22566DBE-7F56-44E3-A8FF-98884B09629F}" presName="diagram" presStyleCnt="0">
        <dgm:presLayoutVars>
          <dgm:dir/>
          <dgm:resizeHandles val="exact"/>
        </dgm:presLayoutVars>
      </dgm:prSet>
      <dgm:spPr/>
      <dgm:t>
        <a:bodyPr/>
        <a:lstStyle/>
        <a:p>
          <a:endParaRPr lang="es-ES"/>
        </a:p>
      </dgm:t>
    </dgm:pt>
    <dgm:pt modelId="{44BFA614-DA05-4895-A5D0-46FB172E44CE}" type="pres">
      <dgm:prSet presAssocID="{91E8C210-C6E4-46AC-89DD-FA2F5901A96B}" presName="node" presStyleLbl="node1" presStyleIdx="0" presStyleCnt="4">
        <dgm:presLayoutVars>
          <dgm:bulletEnabled val="1"/>
        </dgm:presLayoutVars>
      </dgm:prSet>
      <dgm:spPr/>
      <dgm:t>
        <a:bodyPr/>
        <a:lstStyle/>
        <a:p>
          <a:endParaRPr lang="es-EC"/>
        </a:p>
      </dgm:t>
    </dgm:pt>
    <dgm:pt modelId="{31974F2A-DB99-49AB-92D2-03FD1CF4688D}" type="pres">
      <dgm:prSet presAssocID="{D1F27BF9-DC65-4C0A-A7AF-B5872FB06E37}" presName="sibTrans" presStyleCnt="0"/>
      <dgm:spPr/>
    </dgm:pt>
    <dgm:pt modelId="{9F6563B1-A1F5-44AB-9EEE-091F23E074C2}" type="pres">
      <dgm:prSet presAssocID="{859D8297-441F-46FD-8E59-91255C1DEBB8}" presName="node" presStyleLbl="node1" presStyleIdx="1" presStyleCnt="4">
        <dgm:presLayoutVars>
          <dgm:bulletEnabled val="1"/>
        </dgm:presLayoutVars>
      </dgm:prSet>
      <dgm:spPr/>
      <dgm:t>
        <a:bodyPr/>
        <a:lstStyle/>
        <a:p>
          <a:endParaRPr lang="es-EC"/>
        </a:p>
      </dgm:t>
    </dgm:pt>
    <dgm:pt modelId="{B7BA2796-674E-4D1B-9797-FD7E2AD130AC}" type="pres">
      <dgm:prSet presAssocID="{549EF571-8EC9-4476-90FF-42FFF2A23CD8}" presName="sibTrans" presStyleCnt="0"/>
      <dgm:spPr/>
    </dgm:pt>
    <dgm:pt modelId="{CE63C211-1068-4155-8A4E-4320C3C39494}" type="pres">
      <dgm:prSet presAssocID="{3D820D64-2A70-45CC-A050-F5A0D1E6F600}" presName="node" presStyleLbl="node1" presStyleIdx="2" presStyleCnt="4">
        <dgm:presLayoutVars>
          <dgm:bulletEnabled val="1"/>
        </dgm:presLayoutVars>
      </dgm:prSet>
      <dgm:spPr/>
      <dgm:t>
        <a:bodyPr/>
        <a:lstStyle/>
        <a:p>
          <a:endParaRPr lang="es-EC"/>
        </a:p>
      </dgm:t>
    </dgm:pt>
    <dgm:pt modelId="{5EB037AD-AC30-469C-9A9C-6F052D843DE6}" type="pres">
      <dgm:prSet presAssocID="{87EA0B69-78C0-4707-9A63-449A5981591C}" presName="sibTrans" presStyleCnt="0"/>
      <dgm:spPr/>
    </dgm:pt>
    <dgm:pt modelId="{9FA07FC9-0592-4FE7-869F-D7953040BC5E}" type="pres">
      <dgm:prSet presAssocID="{D89E573D-CE09-447E-A468-09A61FDF5F6C}" presName="node" presStyleLbl="node1" presStyleIdx="3" presStyleCnt="4">
        <dgm:presLayoutVars>
          <dgm:bulletEnabled val="1"/>
        </dgm:presLayoutVars>
      </dgm:prSet>
      <dgm:spPr/>
      <dgm:t>
        <a:bodyPr/>
        <a:lstStyle/>
        <a:p>
          <a:endParaRPr lang="es-EC"/>
        </a:p>
      </dgm:t>
    </dgm:pt>
  </dgm:ptLst>
  <dgm:cxnLst>
    <dgm:cxn modelId="{E7B37580-3A8F-43F8-AE8B-95B9EE3F78FD}" type="presOf" srcId="{3D820D64-2A70-45CC-A050-F5A0D1E6F600}" destId="{CE63C211-1068-4155-8A4E-4320C3C39494}" srcOrd="0" destOrd="0" presId="urn:microsoft.com/office/officeart/2005/8/layout/default#1"/>
    <dgm:cxn modelId="{649A1EDB-99B7-49E0-9B67-07A4DBAD59DC}" type="presOf" srcId="{859D8297-441F-46FD-8E59-91255C1DEBB8}" destId="{9F6563B1-A1F5-44AB-9EEE-091F23E074C2}" srcOrd="0" destOrd="0" presId="urn:microsoft.com/office/officeart/2005/8/layout/default#1"/>
    <dgm:cxn modelId="{8DFB6F14-B300-4131-A310-3CAC81495AD7}" type="presOf" srcId="{22566DBE-7F56-44E3-A8FF-98884B09629F}" destId="{047E5C8F-2E72-427F-8D3E-479F6B2C7AA1}" srcOrd="0" destOrd="0" presId="urn:microsoft.com/office/officeart/2005/8/layout/default#1"/>
    <dgm:cxn modelId="{1A6757A4-2737-4521-8206-F46EE0A0BAFA}" srcId="{22566DBE-7F56-44E3-A8FF-98884B09629F}" destId="{859D8297-441F-46FD-8E59-91255C1DEBB8}" srcOrd="1" destOrd="0" parTransId="{D36C7AA3-95C5-43B0-B902-EDEE9F1236B0}" sibTransId="{549EF571-8EC9-4476-90FF-42FFF2A23CD8}"/>
    <dgm:cxn modelId="{FECF44A1-0E1F-42B9-AAF8-6EC2FF067CF0}" srcId="{22566DBE-7F56-44E3-A8FF-98884B09629F}" destId="{D89E573D-CE09-447E-A468-09A61FDF5F6C}" srcOrd="3" destOrd="0" parTransId="{BDB5130A-152B-48EA-AC09-FB073C75B10B}" sibTransId="{B3A9E85E-19E6-444F-A4B0-B4A0A660E81A}"/>
    <dgm:cxn modelId="{9CC0CEBE-E5D2-4F15-9A99-ED2C8B1D8C68}" type="presOf" srcId="{91E8C210-C6E4-46AC-89DD-FA2F5901A96B}" destId="{44BFA614-DA05-4895-A5D0-46FB172E44CE}" srcOrd="0" destOrd="0" presId="urn:microsoft.com/office/officeart/2005/8/layout/default#1"/>
    <dgm:cxn modelId="{D8407C22-42DA-435B-9454-8BFC40FB614A}" srcId="{22566DBE-7F56-44E3-A8FF-98884B09629F}" destId="{3D820D64-2A70-45CC-A050-F5A0D1E6F600}" srcOrd="2" destOrd="0" parTransId="{6A95882D-FB18-4266-B6DF-945C86C1AA68}" sibTransId="{87EA0B69-78C0-4707-9A63-449A5981591C}"/>
    <dgm:cxn modelId="{1C23FA94-AE08-418C-B699-622429AE07E0}" srcId="{22566DBE-7F56-44E3-A8FF-98884B09629F}" destId="{91E8C210-C6E4-46AC-89DD-FA2F5901A96B}" srcOrd="0" destOrd="0" parTransId="{AF5EF88D-2EFD-44F2-99EF-BE7BE666BDCB}" sibTransId="{D1F27BF9-DC65-4C0A-A7AF-B5872FB06E37}"/>
    <dgm:cxn modelId="{2E2DFD86-CEC5-4924-9982-D1F70E045420}" type="presOf" srcId="{D89E573D-CE09-447E-A468-09A61FDF5F6C}" destId="{9FA07FC9-0592-4FE7-869F-D7953040BC5E}" srcOrd="0" destOrd="0" presId="urn:microsoft.com/office/officeart/2005/8/layout/default#1"/>
    <dgm:cxn modelId="{53A98128-627C-43C3-8F5B-80835FEB2391}" type="presParOf" srcId="{047E5C8F-2E72-427F-8D3E-479F6B2C7AA1}" destId="{44BFA614-DA05-4895-A5D0-46FB172E44CE}" srcOrd="0" destOrd="0" presId="urn:microsoft.com/office/officeart/2005/8/layout/default#1"/>
    <dgm:cxn modelId="{C89F5C24-CDF2-4D71-B873-3DCB81A9CC91}" type="presParOf" srcId="{047E5C8F-2E72-427F-8D3E-479F6B2C7AA1}" destId="{31974F2A-DB99-49AB-92D2-03FD1CF4688D}" srcOrd="1" destOrd="0" presId="urn:microsoft.com/office/officeart/2005/8/layout/default#1"/>
    <dgm:cxn modelId="{532FA497-58A3-4F2C-9FB3-4CA99FCB5679}" type="presParOf" srcId="{047E5C8F-2E72-427F-8D3E-479F6B2C7AA1}" destId="{9F6563B1-A1F5-44AB-9EEE-091F23E074C2}" srcOrd="2" destOrd="0" presId="urn:microsoft.com/office/officeart/2005/8/layout/default#1"/>
    <dgm:cxn modelId="{D88C55D1-1128-4ED8-B82D-CF35FC84BCC4}" type="presParOf" srcId="{047E5C8F-2E72-427F-8D3E-479F6B2C7AA1}" destId="{B7BA2796-674E-4D1B-9797-FD7E2AD130AC}" srcOrd="3" destOrd="0" presId="urn:microsoft.com/office/officeart/2005/8/layout/default#1"/>
    <dgm:cxn modelId="{47EF90C4-4E12-4EA0-AEC3-8A4202E6BF43}" type="presParOf" srcId="{047E5C8F-2E72-427F-8D3E-479F6B2C7AA1}" destId="{CE63C211-1068-4155-8A4E-4320C3C39494}" srcOrd="4" destOrd="0" presId="urn:microsoft.com/office/officeart/2005/8/layout/default#1"/>
    <dgm:cxn modelId="{527D2A9C-9CE2-4DF3-9763-524FB02865BB}" type="presParOf" srcId="{047E5C8F-2E72-427F-8D3E-479F6B2C7AA1}" destId="{5EB037AD-AC30-469C-9A9C-6F052D843DE6}" srcOrd="5" destOrd="0" presId="urn:microsoft.com/office/officeart/2005/8/layout/default#1"/>
    <dgm:cxn modelId="{C593AE25-0C91-4BF2-B460-0FCA7D488B39}" type="presParOf" srcId="{047E5C8F-2E72-427F-8D3E-479F6B2C7AA1}" destId="{9FA07FC9-0592-4FE7-869F-D7953040BC5E}" srcOrd="6"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C99D0D-3098-4091-871F-5A6297A606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4B47F138-4C37-4DAD-8C1B-C143BF2207C0}">
      <dgm:prSet phldrT="[Texto]" custT="1"/>
      <dgm:spPr/>
      <dgm:t>
        <a:bodyPr/>
        <a:lstStyle/>
        <a:p>
          <a:r>
            <a:rPr lang="es-EC" sz="1600" dirty="0" smtClean="0"/>
            <a:t>El  24% de los ecuatorianos tiene acceso a medicinas dentro del país, lo que generó en el 2010 un total de US$ 875 millones, creciendo un 7% en ventas de medicamentos en el mismo año</a:t>
          </a:r>
          <a:endParaRPr lang="es-EC" sz="1600" dirty="0"/>
        </a:p>
      </dgm:t>
    </dgm:pt>
    <dgm:pt modelId="{F885FDBF-44FC-45AB-B4A2-1148538D6A93}" type="parTrans" cxnId="{1F18757E-9215-48A5-829B-0A39F9842319}">
      <dgm:prSet/>
      <dgm:spPr/>
      <dgm:t>
        <a:bodyPr/>
        <a:lstStyle/>
        <a:p>
          <a:endParaRPr lang="es-EC" sz="1600"/>
        </a:p>
      </dgm:t>
    </dgm:pt>
    <dgm:pt modelId="{2FD3B605-92E0-41A2-B898-352E6748C45C}" type="sibTrans" cxnId="{1F18757E-9215-48A5-829B-0A39F9842319}">
      <dgm:prSet/>
      <dgm:spPr/>
      <dgm:t>
        <a:bodyPr/>
        <a:lstStyle/>
        <a:p>
          <a:endParaRPr lang="es-EC" sz="1600"/>
        </a:p>
      </dgm:t>
    </dgm:pt>
    <dgm:pt modelId="{427758C1-769F-4AC5-B87F-125A5F7298C6}">
      <dgm:prSet phldrT="[Texto]" custT="1"/>
      <dgm:spPr/>
      <dgm:t>
        <a:bodyPr/>
        <a:lstStyle/>
        <a:p>
          <a:r>
            <a:rPr lang="es-EC" sz="1600" dirty="0" smtClean="0"/>
            <a:t>Las farmacéuticas no han logrado llegar a más de la mitad de la población del país, ya que los costos en medicamentos cuando llegan a las manos del consumidor son altos en comparación con los de fabricación</a:t>
          </a:r>
          <a:endParaRPr lang="es-EC" sz="1600" dirty="0"/>
        </a:p>
      </dgm:t>
    </dgm:pt>
    <dgm:pt modelId="{C9F9CB4A-D9BD-4D94-AEA9-DA944164B5E8}" type="parTrans" cxnId="{BA20AF73-8DD3-49D5-832E-01DC29EFCEF7}">
      <dgm:prSet/>
      <dgm:spPr/>
      <dgm:t>
        <a:bodyPr/>
        <a:lstStyle/>
        <a:p>
          <a:endParaRPr lang="es-EC" sz="1600"/>
        </a:p>
      </dgm:t>
    </dgm:pt>
    <dgm:pt modelId="{0FA90A00-FF73-40D4-98A5-BB5039F2363C}" type="sibTrans" cxnId="{BA20AF73-8DD3-49D5-832E-01DC29EFCEF7}">
      <dgm:prSet/>
      <dgm:spPr/>
      <dgm:t>
        <a:bodyPr/>
        <a:lstStyle/>
        <a:p>
          <a:endParaRPr lang="es-EC" sz="1600"/>
        </a:p>
      </dgm:t>
    </dgm:pt>
    <dgm:pt modelId="{81320AE4-2578-4C58-9148-09A6EA4F2BBB}">
      <dgm:prSet phldrT="[Texto]" custT="1"/>
      <dgm:spPr/>
      <dgm:t>
        <a:bodyPr/>
        <a:lstStyle/>
        <a:p>
          <a:r>
            <a:rPr lang="es-EC" sz="1600" dirty="0" smtClean="0"/>
            <a:t>Varias empresas nacionales y extranjeras dentro del país no toman en cuenta el ámbito geográfico como un factor significativo en la toma de decisiones para la elaboración o aprobación de las estrategias de mercado.</a:t>
          </a:r>
          <a:endParaRPr lang="es-EC" sz="1600" dirty="0"/>
        </a:p>
      </dgm:t>
    </dgm:pt>
    <dgm:pt modelId="{D01EBA48-8DDA-4716-B50B-C98A08BF41CF}" type="parTrans" cxnId="{F13F0290-91AA-45E3-937C-854743BB7927}">
      <dgm:prSet/>
      <dgm:spPr/>
      <dgm:t>
        <a:bodyPr/>
        <a:lstStyle/>
        <a:p>
          <a:endParaRPr lang="es-EC" sz="1600"/>
        </a:p>
      </dgm:t>
    </dgm:pt>
    <dgm:pt modelId="{901E3E10-11BD-42F0-98F0-578861B5DD2F}" type="sibTrans" cxnId="{F13F0290-91AA-45E3-937C-854743BB7927}">
      <dgm:prSet/>
      <dgm:spPr/>
      <dgm:t>
        <a:bodyPr/>
        <a:lstStyle/>
        <a:p>
          <a:endParaRPr lang="es-EC" sz="1600"/>
        </a:p>
      </dgm:t>
    </dgm:pt>
    <dgm:pt modelId="{60779155-D984-4B26-84F7-D22A47A6D6C3}">
      <dgm:prSet phldrT="[Texto]" custT="1"/>
      <dgm:spPr/>
      <dgm:t>
        <a:bodyPr/>
        <a:lstStyle/>
        <a:p>
          <a:r>
            <a:rPr lang="es-EC" sz="1600" dirty="0" smtClean="0"/>
            <a:t>La mayoría de ventas por medicamentos son generadas por las grandes empresas que lideran el mercado farmacéutico incluyendo en este listado a productos dermatológicos</a:t>
          </a:r>
          <a:endParaRPr lang="es-EC" sz="1600" dirty="0"/>
        </a:p>
      </dgm:t>
    </dgm:pt>
    <dgm:pt modelId="{85BBFB97-9B71-4837-921A-A377F58B9321}" type="parTrans" cxnId="{9E62147B-204B-433E-8B32-3C133BDDB93B}">
      <dgm:prSet/>
      <dgm:spPr/>
      <dgm:t>
        <a:bodyPr/>
        <a:lstStyle/>
        <a:p>
          <a:endParaRPr lang="es-EC"/>
        </a:p>
      </dgm:t>
    </dgm:pt>
    <dgm:pt modelId="{F4458B07-5ECD-4A1F-9994-E4C911D6469A}" type="sibTrans" cxnId="{9E62147B-204B-433E-8B32-3C133BDDB93B}">
      <dgm:prSet/>
      <dgm:spPr/>
      <dgm:t>
        <a:bodyPr/>
        <a:lstStyle/>
        <a:p>
          <a:endParaRPr lang="es-EC"/>
        </a:p>
      </dgm:t>
    </dgm:pt>
    <dgm:pt modelId="{FD2060F8-3FCD-444E-BA83-A9C97E8546EA}">
      <dgm:prSet phldrT="[Texto]" custT="1"/>
      <dgm:spPr/>
      <dgm:t>
        <a:bodyPr/>
        <a:lstStyle/>
        <a:p>
          <a:endParaRPr lang="es-EC" sz="1600"/>
        </a:p>
      </dgm:t>
    </dgm:pt>
    <dgm:pt modelId="{EFEE1BD6-4DFD-41CF-93F0-E26D5368B263}" type="parTrans" cxnId="{47ACDE51-11D5-40C1-9FE8-BBB0722A7D40}">
      <dgm:prSet/>
      <dgm:spPr/>
      <dgm:t>
        <a:bodyPr/>
        <a:lstStyle/>
        <a:p>
          <a:endParaRPr lang="es-EC"/>
        </a:p>
      </dgm:t>
    </dgm:pt>
    <dgm:pt modelId="{7390F94C-4BE6-4304-9E26-87DAD230B2AB}" type="sibTrans" cxnId="{47ACDE51-11D5-40C1-9FE8-BBB0722A7D40}">
      <dgm:prSet/>
      <dgm:spPr/>
      <dgm:t>
        <a:bodyPr/>
        <a:lstStyle/>
        <a:p>
          <a:endParaRPr lang="es-EC"/>
        </a:p>
      </dgm:t>
    </dgm:pt>
    <dgm:pt modelId="{6C77279E-E4BD-4D70-97B2-5A3B5F373D9F}">
      <dgm:prSet custT="1"/>
      <dgm:spPr/>
      <dgm:t>
        <a:bodyPr/>
        <a:lstStyle/>
        <a:p>
          <a:r>
            <a:rPr lang="es-EC" sz="1600" dirty="0" smtClean="0"/>
            <a:t>La falta de conocimiento en el manejo de herramientas </a:t>
          </a:r>
          <a:r>
            <a:rPr lang="es-EC" sz="1600" dirty="0" err="1" smtClean="0"/>
            <a:t>geoespaciales</a:t>
          </a:r>
          <a:r>
            <a:rPr lang="es-EC" sz="1600" dirty="0" smtClean="0"/>
            <a:t> </a:t>
          </a:r>
          <a:endParaRPr lang="es-EC" sz="1600" dirty="0"/>
        </a:p>
      </dgm:t>
    </dgm:pt>
    <dgm:pt modelId="{09253260-50E9-46BD-B49D-8A0D6C9D75A2}" type="parTrans" cxnId="{251AB6B0-AD69-4F7C-B9EC-89E4FAECCB90}">
      <dgm:prSet/>
      <dgm:spPr/>
      <dgm:t>
        <a:bodyPr/>
        <a:lstStyle/>
        <a:p>
          <a:endParaRPr lang="es-EC"/>
        </a:p>
      </dgm:t>
    </dgm:pt>
    <dgm:pt modelId="{A6D61251-6555-4FF2-97C5-5794A8A81867}" type="sibTrans" cxnId="{251AB6B0-AD69-4F7C-B9EC-89E4FAECCB90}">
      <dgm:prSet/>
      <dgm:spPr/>
      <dgm:t>
        <a:bodyPr/>
        <a:lstStyle/>
        <a:p>
          <a:endParaRPr lang="es-EC"/>
        </a:p>
      </dgm:t>
    </dgm:pt>
    <dgm:pt modelId="{7C829619-D86F-4197-893F-8E03B65C84A5}">
      <dgm:prSet phldrT="[Texto]" custT="1"/>
      <dgm:spPr/>
      <dgm:t>
        <a:bodyPr/>
        <a:lstStyle/>
        <a:p>
          <a:endParaRPr lang="es-EC" sz="1600" dirty="0"/>
        </a:p>
      </dgm:t>
    </dgm:pt>
    <dgm:pt modelId="{53198518-2AFF-4E49-8C6D-96ED98107DD9}" type="parTrans" cxnId="{2ABB6B8F-CA6B-4221-9502-C67FFCDEFC54}">
      <dgm:prSet/>
      <dgm:spPr/>
      <dgm:t>
        <a:bodyPr/>
        <a:lstStyle/>
        <a:p>
          <a:endParaRPr lang="es-EC"/>
        </a:p>
      </dgm:t>
    </dgm:pt>
    <dgm:pt modelId="{14FEB6B8-E910-498F-9EBB-21D4F1CA4EB3}" type="sibTrans" cxnId="{2ABB6B8F-CA6B-4221-9502-C67FFCDEFC54}">
      <dgm:prSet/>
      <dgm:spPr/>
      <dgm:t>
        <a:bodyPr/>
        <a:lstStyle/>
        <a:p>
          <a:endParaRPr lang="es-EC"/>
        </a:p>
      </dgm:t>
    </dgm:pt>
    <dgm:pt modelId="{4028E93A-8C27-40A8-AB59-9D281A489743}" type="pres">
      <dgm:prSet presAssocID="{F2C99D0D-3098-4091-871F-5A6297A606EF}" presName="linear" presStyleCnt="0">
        <dgm:presLayoutVars>
          <dgm:animLvl val="lvl"/>
          <dgm:resizeHandles val="exact"/>
        </dgm:presLayoutVars>
      </dgm:prSet>
      <dgm:spPr/>
      <dgm:t>
        <a:bodyPr/>
        <a:lstStyle/>
        <a:p>
          <a:endParaRPr lang="es-ES"/>
        </a:p>
      </dgm:t>
    </dgm:pt>
    <dgm:pt modelId="{F88B0413-A67A-464C-ADA4-7C820D053B41}" type="pres">
      <dgm:prSet presAssocID="{4B47F138-4C37-4DAD-8C1B-C143BF2207C0}" presName="parentText" presStyleLbl="node1" presStyleIdx="0" presStyleCnt="3" custScaleY="80772">
        <dgm:presLayoutVars>
          <dgm:chMax val="0"/>
          <dgm:bulletEnabled val="1"/>
        </dgm:presLayoutVars>
      </dgm:prSet>
      <dgm:spPr/>
      <dgm:t>
        <a:bodyPr/>
        <a:lstStyle/>
        <a:p>
          <a:endParaRPr lang="es-EC"/>
        </a:p>
      </dgm:t>
    </dgm:pt>
    <dgm:pt modelId="{3E2D8007-69E8-4E44-91A2-96438F7F06E3}" type="pres">
      <dgm:prSet presAssocID="{4B47F138-4C37-4DAD-8C1B-C143BF2207C0}" presName="childText" presStyleLbl="revTx" presStyleIdx="0" presStyleCnt="2">
        <dgm:presLayoutVars>
          <dgm:bulletEnabled val="1"/>
        </dgm:presLayoutVars>
      </dgm:prSet>
      <dgm:spPr/>
      <dgm:t>
        <a:bodyPr/>
        <a:lstStyle/>
        <a:p>
          <a:endParaRPr lang="es-EC"/>
        </a:p>
      </dgm:t>
    </dgm:pt>
    <dgm:pt modelId="{F18C3766-01F0-42BF-BCC5-96F234E79E62}" type="pres">
      <dgm:prSet presAssocID="{427758C1-769F-4AC5-B87F-125A5F7298C6}" presName="parentText" presStyleLbl="node1" presStyleIdx="1" presStyleCnt="3" custScaleY="68370">
        <dgm:presLayoutVars>
          <dgm:chMax val="0"/>
          <dgm:bulletEnabled val="1"/>
        </dgm:presLayoutVars>
      </dgm:prSet>
      <dgm:spPr/>
      <dgm:t>
        <a:bodyPr/>
        <a:lstStyle/>
        <a:p>
          <a:endParaRPr lang="es-EC"/>
        </a:p>
      </dgm:t>
    </dgm:pt>
    <dgm:pt modelId="{691A2065-3773-41E5-B905-A8DE31F83937}" type="pres">
      <dgm:prSet presAssocID="{427758C1-769F-4AC5-B87F-125A5F7298C6}" presName="childText" presStyleLbl="revTx" presStyleIdx="1" presStyleCnt="2">
        <dgm:presLayoutVars>
          <dgm:bulletEnabled val="1"/>
        </dgm:presLayoutVars>
      </dgm:prSet>
      <dgm:spPr/>
      <dgm:t>
        <a:bodyPr/>
        <a:lstStyle/>
        <a:p>
          <a:endParaRPr lang="es-EC"/>
        </a:p>
      </dgm:t>
    </dgm:pt>
    <dgm:pt modelId="{902F3F28-7F4B-4D33-9308-5B1A154D5E24}" type="pres">
      <dgm:prSet presAssocID="{6C77279E-E4BD-4D70-97B2-5A3B5F373D9F}" presName="parentText" presStyleLbl="node1" presStyleIdx="2" presStyleCnt="3" custScaleY="45800">
        <dgm:presLayoutVars>
          <dgm:chMax val="0"/>
          <dgm:bulletEnabled val="1"/>
        </dgm:presLayoutVars>
      </dgm:prSet>
      <dgm:spPr/>
      <dgm:t>
        <a:bodyPr/>
        <a:lstStyle/>
        <a:p>
          <a:endParaRPr lang="es-EC"/>
        </a:p>
      </dgm:t>
    </dgm:pt>
  </dgm:ptLst>
  <dgm:cxnLst>
    <dgm:cxn modelId="{DFC724F4-375E-4FFF-BCC0-F167E7CE0CE7}" type="presOf" srcId="{427758C1-769F-4AC5-B87F-125A5F7298C6}" destId="{F18C3766-01F0-42BF-BCC5-96F234E79E62}" srcOrd="0" destOrd="0" presId="urn:microsoft.com/office/officeart/2005/8/layout/vList2"/>
    <dgm:cxn modelId="{251AB6B0-AD69-4F7C-B9EC-89E4FAECCB90}" srcId="{F2C99D0D-3098-4091-871F-5A6297A606EF}" destId="{6C77279E-E4BD-4D70-97B2-5A3B5F373D9F}" srcOrd="2" destOrd="0" parTransId="{09253260-50E9-46BD-B49D-8A0D6C9D75A2}" sibTransId="{A6D61251-6555-4FF2-97C5-5794A8A81867}"/>
    <dgm:cxn modelId="{DD1A39EF-FB90-4445-BD09-83FD5216BB0C}" type="presOf" srcId="{81320AE4-2578-4C58-9148-09A6EA4F2BBB}" destId="{691A2065-3773-41E5-B905-A8DE31F83937}" srcOrd="0" destOrd="1" presId="urn:microsoft.com/office/officeart/2005/8/layout/vList2"/>
    <dgm:cxn modelId="{93B57432-A3FB-4DE6-B8D7-5CBFFC1E13EF}" type="presOf" srcId="{6C77279E-E4BD-4D70-97B2-5A3B5F373D9F}" destId="{902F3F28-7F4B-4D33-9308-5B1A154D5E24}" srcOrd="0" destOrd="0" presId="urn:microsoft.com/office/officeart/2005/8/layout/vList2"/>
    <dgm:cxn modelId="{F13F0290-91AA-45E3-937C-854743BB7927}" srcId="{427758C1-769F-4AC5-B87F-125A5F7298C6}" destId="{81320AE4-2578-4C58-9148-09A6EA4F2BBB}" srcOrd="1" destOrd="0" parTransId="{D01EBA48-8DDA-4716-B50B-C98A08BF41CF}" sibTransId="{901E3E10-11BD-42F0-98F0-578861B5DD2F}"/>
    <dgm:cxn modelId="{47ACDE51-11D5-40C1-9FE8-BBB0722A7D40}" srcId="{4B47F138-4C37-4DAD-8C1B-C143BF2207C0}" destId="{FD2060F8-3FCD-444E-BA83-A9C97E8546EA}" srcOrd="0" destOrd="0" parTransId="{EFEE1BD6-4DFD-41CF-93F0-E26D5368B263}" sibTransId="{7390F94C-4BE6-4304-9E26-87DAD230B2AB}"/>
    <dgm:cxn modelId="{34B2B3D5-CBB5-48F0-B70D-9D38100CB51F}" type="presOf" srcId="{7C829619-D86F-4197-893F-8E03B65C84A5}" destId="{691A2065-3773-41E5-B905-A8DE31F83937}" srcOrd="0" destOrd="0" presId="urn:microsoft.com/office/officeart/2005/8/layout/vList2"/>
    <dgm:cxn modelId="{17CF156D-BCA6-471B-BFB5-0EF52706A017}" type="presOf" srcId="{F2C99D0D-3098-4091-871F-5A6297A606EF}" destId="{4028E93A-8C27-40A8-AB59-9D281A489743}" srcOrd="0" destOrd="0" presId="urn:microsoft.com/office/officeart/2005/8/layout/vList2"/>
    <dgm:cxn modelId="{BBCB9CF7-9CB9-4B6A-B8B6-4AA15AF30AFF}" type="presOf" srcId="{4B47F138-4C37-4DAD-8C1B-C143BF2207C0}" destId="{F88B0413-A67A-464C-ADA4-7C820D053B41}" srcOrd="0" destOrd="0" presId="urn:microsoft.com/office/officeart/2005/8/layout/vList2"/>
    <dgm:cxn modelId="{9E62147B-204B-433E-8B32-3C133BDDB93B}" srcId="{4B47F138-4C37-4DAD-8C1B-C143BF2207C0}" destId="{60779155-D984-4B26-84F7-D22A47A6D6C3}" srcOrd="1" destOrd="0" parTransId="{85BBFB97-9B71-4837-921A-A377F58B9321}" sibTransId="{F4458B07-5ECD-4A1F-9994-E4C911D6469A}"/>
    <dgm:cxn modelId="{BA20AF73-8DD3-49D5-832E-01DC29EFCEF7}" srcId="{F2C99D0D-3098-4091-871F-5A6297A606EF}" destId="{427758C1-769F-4AC5-B87F-125A5F7298C6}" srcOrd="1" destOrd="0" parTransId="{C9F9CB4A-D9BD-4D94-AEA9-DA944164B5E8}" sibTransId="{0FA90A00-FF73-40D4-98A5-BB5039F2363C}"/>
    <dgm:cxn modelId="{2ABB6B8F-CA6B-4221-9502-C67FFCDEFC54}" srcId="{427758C1-769F-4AC5-B87F-125A5F7298C6}" destId="{7C829619-D86F-4197-893F-8E03B65C84A5}" srcOrd="0" destOrd="0" parTransId="{53198518-2AFF-4E49-8C6D-96ED98107DD9}" sibTransId="{14FEB6B8-E910-498F-9EBB-21D4F1CA4EB3}"/>
    <dgm:cxn modelId="{53443414-F100-42A3-8F9A-70AF48BD0CD3}" type="presOf" srcId="{FD2060F8-3FCD-444E-BA83-A9C97E8546EA}" destId="{3E2D8007-69E8-4E44-91A2-96438F7F06E3}" srcOrd="0" destOrd="0" presId="urn:microsoft.com/office/officeart/2005/8/layout/vList2"/>
    <dgm:cxn modelId="{1F18757E-9215-48A5-829B-0A39F9842319}" srcId="{F2C99D0D-3098-4091-871F-5A6297A606EF}" destId="{4B47F138-4C37-4DAD-8C1B-C143BF2207C0}" srcOrd="0" destOrd="0" parTransId="{F885FDBF-44FC-45AB-B4A2-1148538D6A93}" sibTransId="{2FD3B605-92E0-41A2-B898-352E6748C45C}"/>
    <dgm:cxn modelId="{90874E4F-1ED9-4452-9B9B-70714CC8F14B}" type="presOf" srcId="{60779155-D984-4B26-84F7-D22A47A6D6C3}" destId="{3E2D8007-69E8-4E44-91A2-96438F7F06E3}" srcOrd="0" destOrd="1" presId="urn:microsoft.com/office/officeart/2005/8/layout/vList2"/>
    <dgm:cxn modelId="{DAB6ACF3-EA3D-4DD8-9D48-472D413A5C90}" type="presParOf" srcId="{4028E93A-8C27-40A8-AB59-9D281A489743}" destId="{F88B0413-A67A-464C-ADA4-7C820D053B41}" srcOrd="0" destOrd="0" presId="urn:microsoft.com/office/officeart/2005/8/layout/vList2"/>
    <dgm:cxn modelId="{939132EB-7E8A-4BE1-9684-74BFD5DB3B81}" type="presParOf" srcId="{4028E93A-8C27-40A8-AB59-9D281A489743}" destId="{3E2D8007-69E8-4E44-91A2-96438F7F06E3}" srcOrd="1" destOrd="0" presId="urn:microsoft.com/office/officeart/2005/8/layout/vList2"/>
    <dgm:cxn modelId="{2992D1E2-699F-436F-A034-E2CB184098B0}" type="presParOf" srcId="{4028E93A-8C27-40A8-AB59-9D281A489743}" destId="{F18C3766-01F0-42BF-BCC5-96F234E79E62}" srcOrd="2" destOrd="0" presId="urn:microsoft.com/office/officeart/2005/8/layout/vList2"/>
    <dgm:cxn modelId="{AB6379A3-4F6F-4DC6-AE27-ECF1F1349EFB}" type="presParOf" srcId="{4028E93A-8C27-40A8-AB59-9D281A489743}" destId="{691A2065-3773-41E5-B905-A8DE31F83937}" srcOrd="3" destOrd="0" presId="urn:microsoft.com/office/officeart/2005/8/layout/vList2"/>
    <dgm:cxn modelId="{8CBDC6E7-A5AC-4C90-B014-56ED8609D4EC}" type="presParOf" srcId="{4028E93A-8C27-40A8-AB59-9D281A489743}" destId="{902F3F28-7F4B-4D33-9308-5B1A154D5E2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E57BA5-6A65-4442-A9CD-C88ABDC5A67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4F87118A-6115-4632-A07E-B0A0BD42EDC9}">
      <dgm:prSet phldrT="[Texto]" custT="1"/>
      <dgm:spPr/>
      <dgm:t>
        <a:bodyPr/>
        <a:lstStyle/>
        <a:p>
          <a:r>
            <a:rPr lang="es-EC" sz="1400" dirty="0" smtClean="0"/>
            <a:t>Venta de un producto</a:t>
          </a:r>
          <a:endParaRPr lang="es-EC" sz="1400" dirty="0"/>
        </a:p>
      </dgm:t>
    </dgm:pt>
    <dgm:pt modelId="{F9E60145-6B77-48CF-A31D-C1B9369B0748}" type="parTrans" cxnId="{4DE6A3D9-6AEE-42F7-8433-A4569C82D080}">
      <dgm:prSet/>
      <dgm:spPr/>
      <dgm:t>
        <a:bodyPr/>
        <a:lstStyle/>
        <a:p>
          <a:endParaRPr lang="es-EC" sz="1400"/>
        </a:p>
      </dgm:t>
    </dgm:pt>
    <dgm:pt modelId="{764B18E1-7655-4D9D-94CD-F998F74C6D37}" type="sibTrans" cxnId="{4DE6A3D9-6AEE-42F7-8433-A4569C82D080}">
      <dgm:prSet/>
      <dgm:spPr/>
      <dgm:t>
        <a:bodyPr/>
        <a:lstStyle/>
        <a:p>
          <a:endParaRPr lang="es-EC" sz="1400"/>
        </a:p>
      </dgm:t>
    </dgm:pt>
    <dgm:pt modelId="{DD7FADB3-907E-40A6-B57C-8CC2CFC9CA1C}">
      <dgm:prSet phldrT="[Texto]" custT="1"/>
      <dgm:spPr/>
      <dgm:t>
        <a:bodyPr/>
        <a:lstStyle/>
        <a:p>
          <a:r>
            <a:rPr lang="es-EC" sz="1400" dirty="0" smtClean="0"/>
            <a:t>El crecimiento poblacional </a:t>
          </a:r>
          <a:endParaRPr lang="es-EC" sz="1400" dirty="0"/>
        </a:p>
      </dgm:t>
    </dgm:pt>
    <dgm:pt modelId="{42229046-6093-479C-ADA6-86D552C8007A}" type="parTrans" cxnId="{247508D2-065E-41DA-A98B-4FA93AA68180}">
      <dgm:prSet/>
      <dgm:spPr/>
      <dgm:t>
        <a:bodyPr/>
        <a:lstStyle/>
        <a:p>
          <a:endParaRPr lang="es-EC" sz="1400"/>
        </a:p>
      </dgm:t>
    </dgm:pt>
    <dgm:pt modelId="{91A63B32-BDF3-4B6B-9A10-BA9BC57C7C38}" type="sibTrans" cxnId="{247508D2-065E-41DA-A98B-4FA93AA68180}">
      <dgm:prSet/>
      <dgm:spPr/>
      <dgm:t>
        <a:bodyPr/>
        <a:lstStyle/>
        <a:p>
          <a:endParaRPr lang="es-EC" sz="1400"/>
        </a:p>
      </dgm:t>
    </dgm:pt>
    <dgm:pt modelId="{1F1B03AA-1A16-49A9-8194-A08BD558D8D0}">
      <dgm:prSet phldrT="[Texto]" custT="1"/>
      <dgm:spPr/>
      <dgm:t>
        <a:bodyPr/>
        <a:lstStyle/>
        <a:p>
          <a:r>
            <a:rPr lang="es-EC" sz="1400" dirty="0" smtClean="0"/>
            <a:t>Geomorfología del terreno</a:t>
          </a:r>
          <a:endParaRPr lang="es-EC" sz="1400" dirty="0"/>
        </a:p>
      </dgm:t>
    </dgm:pt>
    <dgm:pt modelId="{6D5DF3A7-FD9E-42A7-A855-5F626BA49A94}" type="parTrans" cxnId="{D93E5BD0-50C6-4944-906F-267EB69DF1FC}">
      <dgm:prSet/>
      <dgm:spPr/>
      <dgm:t>
        <a:bodyPr/>
        <a:lstStyle/>
        <a:p>
          <a:endParaRPr lang="es-EC" sz="1400"/>
        </a:p>
      </dgm:t>
    </dgm:pt>
    <dgm:pt modelId="{C729A4C1-360C-44AB-B67C-C70AB3243696}" type="sibTrans" cxnId="{D93E5BD0-50C6-4944-906F-267EB69DF1FC}">
      <dgm:prSet/>
      <dgm:spPr/>
      <dgm:t>
        <a:bodyPr/>
        <a:lstStyle/>
        <a:p>
          <a:endParaRPr lang="es-EC" sz="1400"/>
        </a:p>
      </dgm:t>
    </dgm:pt>
    <dgm:pt modelId="{98EBED3D-4A85-4F43-84D0-685C250F0F77}">
      <dgm:prSet phldrT="[Texto]" custT="1"/>
      <dgm:spPr/>
      <dgm:t>
        <a:bodyPr/>
        <a:lstStyle/>
        <a:p>
          <a:r>
            <a:rPr lang="es-EC" sz="1400" dirty="0" smtClean="0"/>
            <a:t>Migración</a:t>
          </a:r>
          <a:endParaRPr lang="es-EC" sz="1400" dirty="0"/>
        </a:p>
      </dgm:t>
    </dgm:pt>
    <dgm:pt modelId="{24159A34-E746-4332-8EE8-EE7F8033EDDB}" type="parTrans" cxnId="{2A415C1A-BDD1-442E-BEDB-0E0F914ECF6C}">
      <dgm:prSet/>
      <dgm:spPr/>
      <dgm:t>
        <a:bodyPr/>
        <a:lstStyle/>
        <a:p>
          <a:endParaRPr lang="es-EC" sz="1400"/>
        </a:p>
      </dgm:t>
    </dgm:pt>
    <dgm:pt modelId="{D148B75C-E93B-4EA5-B5E8-053C6E138FC0}" type="sibTrans" cxnId="{2A415C1A-BDD1-442E-BEDB-0E0F914ECF6C}">
      <dgm:prSet/>
      <dgm:spPr/>
      <dgm:t>
        <a:bodyPr/>
        <a:lstStyle/>
        <a:p>
          <a:endParaRPr lang="es-EC" sz="1400"/>
        </a:p>
      </dgm:t>
    </dgm:pt>
    <dgm:pt modelId="{666881DD-6951-4077-9ACD-B748B5B55630}">
      <dgm:prSet phldrT="[Texto]" custT="1"/>
      <dgm:spPr/>
      <dgm:t>
        <a:bodyPr/>
        <a:lstStyle/>
        <a:p>
          <a:r>
            <a:rPr lang="es-EC" sz="1400" dirty="0" smtClean="0"/>
            <a:t>Demografía</a:t>
          </a:r>
          <a:endParaRPr lang="es-EC" sz="1400" dirty="0"/>
        </a:p>
      </dgm:t>
    </dgm:pt>
    <dgm:pt modelId="{E04A6180-BDFB-4671-86C0-426B5A5158B8}" type="parTrans" cxnId="{350D4C64-37B2-44F2-8E36-DBECF4363DA4}">
      <dgm:prSet/>
      <dgm:spPr/>
      <dgm:t>
        <a:bodyPr/>
        <a:lstStyle/>
        <a:p>
          <a:endParaRPr lang="es-EC" sz="1400"/>
        </a:p>
      </dgm:t>
    </dgm:pt>
    <dgm:pt modelId="{B757410A-2EA9-428F-9CC6-A213AB85A23E}" type="sibTrans" cxnId="{350D4C64-37B2-44F2-8E36-DBECF4363DA4}">
      <dgm:prSet/>
      <dgm:spPr/>
      <dgm:t>
        <a:bodyPr/>
        <a:lstStyle/>
        <a:p>
          <a:endParaRPr lang="es-EC" sz="1400"/>
        </a:p>
      </dgm:t>
    </dgm:pt>
    <dgm:pt modelId="{5516E6F3-E33F-46DE-97EC-6712266FEADB}">
      <dgm:prSet custT="1"/>
      <dgm:spPr/>
      <dgm:t>
        <a:bodyPr/>
        <a:lstStyle/>
        <a:p>
          <a:r>
            <a:rPr lang="es-EC" sz="1400" dirty="0" smtClean="0"/>
            <a:t>Servicios urbanos</a:t>
          </a:r>
          <a:endParaRPr lang="es-EC" sz="1400" dirty="0"/>
        </a:p>
      </dgm:t>
    </dgm:pt>
    <dgm:pt modelId="{76E0B518-7A10-4E56-8703-3CC9A06D6BF8}" type="parTrans" cxnId="{37AC1079-BA75-4EAD-90B2-51E1DC6AAEE2}">
      <dgm:prSet/>
      <dgm:spPr/>
      <dgm:t>
        <a:bodyPr/>
        <a:lstStyle/>
        <a:p>
          <a:endParaRPr lang="es-EC" sz="1400"/>
        </a:p>
      </dgm:t>
    </dgm:pt>
    <dgm:pt modelId="{7A7BA5EF-3DA5-4A2A-94BD-B5255EB10001}" type="sibTrans" cxnId="{37AC1079-BA75-4EAD-90B2-51E1DC6AAEE2}">
      <dgm:prSet/>
      <dgm:spPr/>
      <dgm:t>
        <a:bodyPr/>
        <a:lstStyle/>
        <a:p>
          <a:endParaRPr lang="es-EC" sz="1400"/>
        </a:p>
      </dgm:t>
    </dgm:pt>
    <dgm:pt modelId="{7086D049-1FEB-4FB0-81C0-D8A0E825DD7D}" type="pres">
      <dgm:prSet presAssocID="{19E57BA5-6A65-4442-A9CD-C88ABDC5A677}" presName="Name0" presStyleCnt="0">
        <dgm:presLayoutVars>
          <dgm:chMax val="1"/>
          <dgm:dir/>
          <dgm:animLvl val="ctr"/>
          <dgm:resizeHandles val="exact"/>
        </dgm:presLayoutVars>
      </dgm:prSet>
      <dgm:spPr/>
      <dgm:t>
        <a:bodyPr/>
        <a:lstStyle/>
        <a:p>
          <a:endParaRPr lang="es-ES"/>
        </a:p>
      </dgm:t>
    </dgm:pt>
    <dgm:pt modelId="{887BC875-1F15-4F7C-9BC7-CC202E28C5F2}" type="pres">
      <dgm:prSet presAssocID="{4F87118A-6115-4632-A07E-B0A0BD42EDC9}" presName="centerShape" presStyleLbl="node0" presStyleIdx="0" presStyleCnt="1"/>
      <dgm:spPr/>
      <dgm:t>
        <a:bodyPr/>
        <a:lstStyle/>
        <a:p>
          <a:endParaRPr lang="es-EC"/>
        </a:p>
      </dgm:t>
    </dgm:pt>
    <dgm:pt modelId="{A61F725D-FE92-415D-A8C2-45600CFF2CD9}" type="pres">
      <dgm:prSet presAssocID="{DD7FADB3-907E-40A6-B57C-8CC2CFC9CA1C}" presName="node" presStyleLbl="node1" presStyleIdx="0" presStyleCnt="5" custScaleX="150881">
        <dgm:presLayoutVars>
          <dgm:bulletEnabled val="1"/>
        </dgm:presLayoutVars>
      </dgm:prSet>
      <dgm:spPr/>
      <dgm:t>
        <a:bodyPr/>
        <a:lstStyle/>
        <a:p>
          <a:endParaRPr lang="es-EC"/>
        </a:p>
      </dgm:t>
    </dgm:pt>
    <dgm:pt modelId="{87158140-94D1-469E-B72F-C917D916E71D}" type="pres">
      <dgm:prSet presAssocID="{DD7FADB3-907E-40A6-B57C-8CC2CFC9CA1C}" presName="dummy" presStyleCnt="0"/>
      <dgm:spPr/>
    </dgm:pt>
    <dgm:pt modelId="{8F41AFFA-9254-4415-A2D9-8DE3C2B22646}" type="pres">
      <dgm:prSet presAssocID="{91A63B32-BDF3-4B6B-9A10-BA9BC57C7C38}" presName="sibTrans" presStyleLbl="sibTrans2D1" presStyleIdx="0" presStyleCnt="5"/>
      <dgm:spPr/>
      <dgm:t>
        <a:bodyPr/>
        <a:lstStyle/>
        <a:p>
          <a:endParaRPr lang="es-ES"/>
        </a:p>
      </dgm:t>
    </dgm:pt>
    <dgm:pt modelId="{7FDF1F99-713F-458C-A2D9-C689935A6C7B}" type="pres">
      <dgm:prSet presAssocID="{1F1B03AA-1A16-49A9-8194-A08BD558D8D0}" presName="node" presStyleLbl="node1" presStyleIdx="1" presStyleCnt="5" custScaleX="162098">
        <dgm:presLayoutVars>
          <dgm:bulletEnabled val="1"/>
        </dgm:presLayoutVars>
      </dgm:prSet>
      <dgm:spPr/>
      <dgm:t>
        <a:bodyPr/>
        <a:lstStyle/>
        <a:p>
          <a:endParaRPr lang="es-EC"/>
        </a:p>
      </dgm:t>
    </dgm:pt>
    <dgm:pt modelId="{657450D9-CEEC-4BCF-B604-404D75E83E84}" type="pres">
      <dgm:prSet presAssocID="{1F1B03AA-1A16-49A9-8194-A08BD558D8D0}" presName="dummy" presStyleCnt="0"/>
      <dgm:spPr/>
    </dgm:pt>
    <dgm:pt modelId="{B5B665B1-2E78-4FE9-8A65-EA39ED9FADE1}" type="pres">
      <dgm:prSet presAssocID="{C729A4C1-360C-44AB-B67C-C70AB3243696}" presName="sibTrans" presStyleLbl="sibTrans2D1" presStyleIdx="1" presStyleCnt="5"/>
      <dgm:spPr/>
      <dgm:t>
        <a:bodyPr/>
        <a:lstStyle/>
        <a:p>
          <a:endParaRPr lang="es-ES"/>
        </a:p>
      </dgm:t>
    </dgm:pt>
    <dgm:pt modelId="{A463A02C-500D-4EBB-8FE2-83CA712B0D83}" type="pres">
      <dgm:prSet presAssocID="{5516E6F3-E33F-46DE-97EC-6712266FEADB}" presName="node" presStyleLbl="node1" presStyleIdx="2" presStyleCnt="5" custScaleX="149912">
        <dgm:presLayoutVars>
          <dgm:bulletEnabled val="1"/>
        </dgm:presLayoutVars>
      </dgm:prSet>
      <dgm:spPr/>
      <dgm:t>
        <a:bodyPr/>
        <a:lstStyle/>
        <a:p>
          <a:endParaRPr lang="es-ES"/>
        </a:p>
      </dgm:t>
    </dgm:pt>
    <dgm:pt modelId="{15756E85-151E-4163-8A02-E40D02FEF967}" type="pres">
      <dgm:prSet presAssocID="{5516E6F3-E33F-46DE-97EC-6712266FEADB}" presName="dummy" presStyleCnt="0"/>
      <dgm:spPr/>
    </dgm:pt>
    <dgm:pt modelId="{545DEE7F-9601-456D-BBCC-1AD567178412}" type="pres">
      <dgm:prSet presAssocID="{7A7BA5EF-3DA5-4A2A-94BD-B5255EB10001}" presName="sibTrans" presStyleLbl="sibTrans2D1" presStyleIdx="2" presStyleCnt="5"/>
      <dgm:spPr/>
      <dgm:t>
        <a:bodyPr/>
        <a:lstStyle/>
        <a:p>
          <a:endParaRPr lang="es-ES"/>
        </a:p>
      </dgm:t>
    </dgm:pt>
    <dgm:pt modelId="{4D39C3ED-8FC0-4337-888D-C07CB50A897D}" type="pres">
      <dgm:prSet presAssocID="{98EBED3D-4A85-4F43-84D0-685C250F0F77}" presName="node" presStyleLbl="node1" presStyleIdx="3" presStyleCnt="5" custScaleX="152324">
        <dgm:presLayoutVars>
          <dgm:bulletEnabled val="1"/>
        </dgm:presLayoutVars>
      </dgm:prSet>
      <dgm:spPr/>
      <dgm:t>
        <a:bodyPr/>
        <a:lstStyle/>
        <a:p>
          <a:endParaRPr lang="es-EC"/>
        </a:p>
      </dgm:t>
    </dgm:pt>
    <dgm:pt modelId="{9A27A197-DDA3-420B-814B-04AA25E23A44}" type="pres">
      <dgm:prSet presAssocID="{98EBED3D-4A85-4F43-84D0-685C250F0F77}" presName="dummy" presStyleCnt="0"/>
      <dgm:spPr/>
    </dgm:pt>
    <dgm:pt modelId="{4C63392B-0660-49D4-8845-11BDC3D814DD}" type="pres">
      <dgm:prSet presAssocID="{D148B75C-E93B-4EA5-B5E8-053C6E138FC0}" presName="sibTrans" presStyleLbl="sibTrans2D1" presStyleIdx="3" presStyleCnt="5"/>
      <dgm:spPr/>
      <dgm:t>
        <a:bodyPr/>
        <a:lstStyle/>
        <a:p>
          <a:endParaRPr lang="es-ES"/>
        </a:p>
      </dgm:t>
    </dgm:pt>
    <dgm:pt modelId="{FE3E1462-9F0B-4961-A36F-4415DFC7EC19}" type="pres">
      <dgm:prSet presAssocID="{666881DD-6951-4077-9ACD-B748B5B55630}" presName="node" presStyleLbl="node1" presStyleIdx="4" presStyleCnt="5" custScaleX="137077">
        <dgm:presLayoutVars>
          <dgm:bulletEnabled val="1"/>
        </dgm:presLayoutVars>
      </dgm:prSet>
      <dgm:spPr/>
      <dgm:t>
        <a:bodyPr/>
        <a:lstStyle/>
        <a:p>
          <a:endParaRPr lang="es-EC"/>
        </a:p>
      </dgm:t>
    </dgm:pt>
    <dgm:pt modelId="{097AAACC-2925-4819-9EDC-57BBC6D4B349}" type="pres">
      <dgm:prSet presAssocID="{666881DD-6951-4077-9ACD-B748B5B55630}" presName="dummy" presStyleCnt="0"/>
      <dgm:spPr/>
    </dgm:pt>
    <dgm:pt modelId="{7C36FC49-74F0-438D-A529-0FC253A6A74F}" type="pres">
      <dgm:prSet presAssocID="{B757410A-2EA9-428F-9CC6-A213AB85A23E}" presName="sibTrans" presStyleLbl="sibTrans2D1" presStyleIdx="4" presStyleCnt="5"/>
      <dgm:spPr/>
      <dgm:t>
        <a:bodyPr/>
        <a:lstStyle/>
        <a:p>
          <a:endParaRPr lang="es-ES"/>
        </a:p>
      </dgm:t>
    </dgm:pt>
  </dgm:ptLst>
  <dgm:cxnLst>
    <dgm:cxn modelId="{D93E5BD0-50C6-4944-906F-267EB69DF1FC}" srcId="{4F87118A-6115-4632-A07E-B0A0BD42EDC9}" destId="{1F1B03AA-1A16-49A9-8194-A08BD558D8D0}" srcOrd="1" destOrd="0" parTransId="{6D5DF3A7-FD9E-42A7-A855-5F626BA49A94}" sibTransId="{C729A4C1-360C-44AB-B67C-C70AB3243696}"/>
    <dgm:cxn modelId="{9650E70D-E98F-4728-9A83-A2B1F298A7C7}" type="presOf" srcId="{4F87118A-6115-4632-A07E-B0A0BD42EDC9}" destId="{887BC875-1F15-4F7C-9BC7-CC202E28C5F2}" srcOrd="0" destOrd="0" presId="urn:microsoft.com/office/officeart/2005/8/layout/radial6"/>
    <dgm:cxn modelId="{350D4C64-37B2-44F2-8E36-DBECF4363DA4}" srcId="{4F87118A-6115-4632-A07E-B0A0BD42EDC9}" destId="{666881DD-6951-4077-9ACD-B748B5B55630}" srcOrd="4" destOrd="0" parTransId="{E04A6180-BDFB-4671-86C0-426B5A5158B8}" sibTransId="{B757410A-2EA9-428F-9CC6-A213AB85A23E}"/>
    <dgm:cxn modelId="{04A2A210-85C7-455A-B9A0-3F7AE2E0E8B9}" type="presOf" srcId="{666881DD-6951-4077-9ACD-B748B5B55630}" destId="{FE3E1462-9F0B-4961-A36F-4415DFC7EC19}" srcOrd="0" destOrd="0" presId="urn:microsoft.com/office/officeart/2005/8/layout/radial6"/>
    <dgm:cxn modelId="{4570CE5E-65CF-424B-9144-ED274BCA63E3}" type="presOf" srcId="{C729A4C1-360C-44AB-B67C-C70AB3243696}" destId="{B5B665B1-2E78-4FE9-8A65-EA39ED9FADE1}" srcOrd="0" destOrd="0" presId="urn:microsoft.com/office/officeart/2005/8/layout/radial6"/>
    <dgm:cxn modelId="{E1DCBF17-BAC9-4E37-8F03-7697C15ED9E7}" type="presOf" srcId="{98EBED3D-4A85-4F43-84D0-685C250F0F77}" destId="{4D39C3ED-8FC0-4337-888D-C07CB50A897D}" srcOrd="0" destOrd="0" presId="urn:microsoft.com/office/officeart/2005/8/layout/radial6"/>
    <dgm:cxn modelId="{ECE4863A-5523-40AB-AA4E-E8B716BC004A}" type="presOf" srcId="{D148B75C-E93B-4EA5-B5E8-053C6E138FC0}" destId="{4C63392B-0660-49D4-8845-11BDC3D814DD}" srcOrd="0" destOrd="0" presId="urn:microsoft.com/office/officeart/2005/8/layout/radial6"/>
    <dgm:cxn modelId="{3C3EFDF1-E194-43F0-844A-FDF004E41079}" type="presOf" srcId="{1F1B03AA-1A16-49A9-8194-A08BD558D8D0}" destId="{7FDF1F99-713F-458C-A2D9-C689935A6C7B}" srcOrd="0" destOrd="0" presId="urn:microsoft.com/office/officeart/2005/8/layout/radial6"/>
    <dgm:cxn modelId="{FF991242-7A12-4FC9-8A94-F5F7988F25F0}" type="presOf" srcId="{91A63B32-BDF3-4B6B-9A10-BA9BC57C7C38}" destId="{8F41AFFA-9254-4415-A2D9-8DE3C2B22646}" srcOrd="0" destOrd="0" presId="urn:microsoft.com/office/officeart/2005/8/layout/radial6"/>
    <dgm:cxn modelId="{33FF955F-7E15-4554-96C2-251DA9370B50}" type="presOf" srcId="{DD7FADB3-907E-40A6-B57C-8CC2CFC9CA1C}" destId="{A61F725D-FE92-415D-A8C2-45600CFF2CD9}" srcOrd="0" destOrd="0" presId="urn:microsoft.com/office/officeart/2005/8/layout/radial6"/>
    <dgm:cxn modelId="{4DE6A3D9-6AEE-42F7-8433-A4569C82D080}" srcId="{19E57BA5-6A65-4442-A9CD-C88ABDC5A677}" destId="{4F87118A-6115-4632-A07E-B0A0BD42EDC9}" srcOrd="0" destOrd="0" parTransId="{F9E60145-6B77-48CF-A31D-C1B9369B0748}" sibTransId="{764B18E1-7655-4D9D-94CD-F998F74C6D37}"/>
    <dgm:cxn modelId="{2A415C1A-BDD1-442E-BEDB-0E0F914ECF6C}" srcId="{4F87118A-6115-4632-A07E-B0A0BD42EDC9}" destId="{98EBED3D-4A85-4F43-84D0-685C250F0F77}" srcOrd="3" destOrd="0" parTransId="{24159A34-E746-4332-8EE8-EE7F8033EDDB}" sibTransId="{D148B75C-E93B-4EA5-B5E8-053C6E138FC0}"/>
    <dgm:cxn modelId="{354822BC-F25D-4EA2-8453-65903EFD3DBF}" type="presOf" srcId="{19E57BA5-6A65-4442-A9CD-C88ABDC5A677}" destId="{7086D049-1FEB-4FB0-81C0-D8A0E825DD7D}" srcOrd="0" destOrd="0" presId="urn:microsoft.com/office/officeart/2005/8/layout/radial6"/>
    <dgm:cxn modelId="{0C8E5AA5-6883-4913-B3C5-D5958110DBE6}" type="presOf" srcId="{B757410A-2EA9-428F-9CC6-A213AB85A23E}" destId="{7C36FC49-74F0-438D-A529-0FC253A6A74F}" srcOrd="0" destOrd="0" presId="urn:microsoft.com/office/officeart/2005/8/layout/radial6"/>
    <dgm:cxn modelId="{247508D2-065E-41DA-A98B-4FA93AA68180}" srcId="{4F87118A-6115-4632-A07E-B0A0BD42EDC9}" destId="{DD7FADB3-907E-40A6-B57C-8CC2CFC9CA1C}" srcOrd="0" destOrd="0" parTransId="{42229046-6093-479C-ADA6-86D552C8007A}" sibTransId="{91A63B32-BDF3-4B6B-9A10-BA9BC57C7C38}"/>
    <dgm:cxn modelId="{9091ABAA-99FA-4B00-B755-1064593BF922}" type="presOf" srcId="{7A7BA5EF-3DA5-4A2A-94BD-B5255EB10001}" destId="{545DEE7F-9601-456D-BBCC-1AD567178412}" srcOrd="0" destOrd="0" presId="urn:microsoft.com/office/officeart/2005/8/layout/radial6"/>
    <dgm:cxn modelId="{37AC1079-BA75-4EAD-90B2-51E1DC6AAEE2}" srcId="{4F87118A-6115-4632-A07E-B0A0BD42EDC9}" destId="{5516E6F3-E33F-46DE-97EC-6712266FEADB}" srcOrd="2" destOrd="0" parTransId="{76E0B518-7A10-4E56-8703-3CC9A06D6BF8}" sibTransId="{7A7BA5EF-3DA5-4A2A-94BD-B5255EB10001}"/>
    <dgm:cxn modelId="{FB767E40-2391-45BD-9540-2B39D6F58252}" type="presOf" srcId="{5516E6F3-E33F-46DE-97EC-6712266FEADB}" destId="{A463A02C-500D-4EBB-8FE2-83CA712B0D83}" srcOrd="0" destOrd="0" presId="urn:microsoft.com/office/officeart/2005/8/layout/radial6"/>
    <dgm:cxn modelId="{9A5FC29D-46F1-4A59-9630-9FE5A218646F}" type="presParOf" srcId="{7086D049-1FEB-4FB0-81C0-D8A0E825DD7D}" destId="{887BC875-1F15-4F7C-9BC7-CC202E28C5F2}" srcOrd="0" destOrd="0" presId="urn:microsoft.com/office/officeart/2005/8/layout/radial6"/>
    <dgm:cxn modelId="{93D18798-163D-4FCC-ABF8-44D6138F9B10}" type="presParOf" srcId="{7086D049-1FEB-4FB0-81C0-D8A0E825DD7D}" destId="{A61F725D-FE92-415D-A8C2-45600CFF2CD9}" srcOrd="1" destOrd="0" presId="urn:microsoft.com/office/officeart/2005/8/layout/radial6"/>
    <dgm:cxn modelId="{38EC9919-D197-4362-949F-4098700AE88D}" type="presParOf" srcId="{7086D049-1FEB-4FB0-81C0-D8A0E825DD7D}" destId="{87158140-94D1-469E-B72F-C917D916E71D}" srcOrd="2" destOrd="0" presId="urn:microsoft.com/office/officeart/2005/8/layout/radial6"/>
    <dgm:cxn modelId="{0EA53BBA-3D39-418C-98DB-E186D96F8832}" type="presParOf" srcId="{7086D049-1FEB-4FB0-81C0-D8A0E825DD7D}" destId="{8F41AFFA-9254-4415-A2D9-8DE3C2B22646}" srcOrd="3" destOrd="0" presId="urn:microsoft.com/office/officeart/2005/8/layout/radial6"/>
    <dgm:cxn modelId="{F1B38025-F4BB-4751-976C-8AE2F069B0CA}" type="presParOf" srcId="{7086D049-1FEB-4FB0-81C0-D8A0E825DD7D}" destId="{7FDF1F99-713F-458C-A2D9-C689935A6C7B}" srcOrd="4" destOrd="0" presId="urn:microsoft.com/office/officeart/2005/8/layout/radial6"/>
    <dgm:cxn modelId="{C001F40B-1374-406A-959C-D10C58195F73}" type="presParOf" srcId="{7086D049-1FEB-4FB0-81C0-D8A0E825DD7D}" destId="{657450D9-CEEC-4BCF-B604-404D75E83E84}" srcOrd="5" destOrd="0" presId="urn:microsoft.com/office/officeart/2005/8/layout/radial6"/>
    <dgm:cxn modelId="{14BE1B23-80D6-4152-BB03-EE85D2DE7FF1}" type="presParOf" srcId="{7086D049-1FEB-4FB0-81C0-D8A0E825DD7D}" destId="{B5B665B1-2E78-4FE9-8A65-EA39ED9FADE1}" srcOrd="6" destOrd="0" presId="urn:microsoft.com/office/officeart/2005/8/layout/radial6"/>
    <dgm:cxn modelId="{C455DC36-9D3C-4E9D-BD15-ECD480886DFE}" type="presParOf" srcId="{7086D049-1FEB-4FB0-81C0-D8A0E825DD7D}" destId="{A463A02C-500D-4EBB-8FE2-83CA712B0D83}" srcOrd="7" destOrd="0" presId="urn:microsoft.com/office/officeart/2005/8/layout/radial6"/>
    <dgm:cxn modelId="{AAF9CA0A-BCA9-4096-BCE2-D69429C489E2}" type="presParOf" srcId="{7086D049-1FEB-4FB0-81C0-D8A0E825DD7D}" destId="{15756E85-151E-4163-8A02-E40D02FEF967}" srcOrd="8" destOrd="0" presId="urn:microsoft.com/office/officeart/2005/8/layout/radial6"/>
    <dgm:cxn modelId="{4944B8B7-CF5B-4EF7-A65B-72D419D17142}" type="presParOf" srcId="{7086D049-1FEB-4FB0-81C0-D8A0E825DD7D}" destId="{545DEE7F-9601-456D-BBCC-1AD567178412}" srcOrd="9" destOrd="0" presId="urn:microsoft.com/office/officeart/2005/8/layout/radial6"/>
    <dgm:cxn modelId="{5967F6A4-3203-4922-93F7-659698A51290}" type="presParOf" srcId="{7086D049-1FEB-4FB0-81C0-D8A0E825DD7D}" destId="{4D39C3ED-8FC0-4337-888D-C07CB50A897D}" srcOrd="10" destOrd="0" presId="urn:microsoft.com/office/officeart/2005/8/layout/radial6"/>
    <dgm:cxn modelId="{B9D539D7-1C73-4659-8776-2BC059B2710C}" type="presParOf" srcId="{7086D049-1FEB-4FB0-81C0-D8A0E825DD7D}" destId="{9A27A197-DDA3-420B-814B-04AA25E23A44}" srcOrd="11" destOrd="0" presId="urn:microsoft.com/office/officeart/2005/8/layout/radial6"/>
    <dgm:cxn modelId="{A7ECE78F-7BCF-44BA-99DB-FB99E123D083}" type="presParOf" srcId="{7086D049-1FEB-4FB0-81C0-D8A0E825DD7D}" destId="{4C63392B-0660-49D4-8845-11BDC3D814DD}" srcOrd="12" destOrd="0" presId="urn:microsoft.com/office/officeart/2005/8/layout/radial6"/>
    <dgm:cxn modelId="{6E3FF900-E712-41C2-854D-8D0BD96EE338}" type="presParOf" srcId="{7086D049-1FEB-4FB0-81C0-D8A0E825DD7D}" destId="{FE3E1462-9F0B-4961-A36F-4415DFC7EC19}" srcOrd="13" destOrd="0" presId="urn:microsoft.com/office/officeart/2005/8/layout/radial6"/>
    <dgm:cxn modelId="{3132A278-4D25-4039-B36D-C7D764D3DBC4}" type="presParOf" srcId="{7086D049-1FEB-4FB0-81C0-D8A0E825DD7D}" destId="{097AAACC-2925-4819-9EDC-57BBC6D4B349}" srcOrd="14" destOrd="0" presId="urn:microsoft.com/office/officeart/2005/8/layout/radial6"/>
    <dgm:cxn modelId="{5CADC47F-DF7C-43A5-BDE6-87C9D209AEED}" type="presParOf" srcId="{7086D049-1FEB-4FB0-81C0-D8A0E825DD7D}" destId="{7C36FC49-74F0-438D-A529-0FC253A6A74F}"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18B2D1-F4E1-4B78-AA82-8ADE1B46C489}"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EC"/>
        </a:p>
      </dgm:t>
    </dgm:pt>
    <dgm:pt modelId="{EF639891-CD8F-4183-AF1C-360C6CC2CDE3}">
      <dgm:prSet phldrT="[Texto]" custT="1"/>
      <dgm:spPr/>
      <dgm:t>
        <a:bodyPr/>
        <a:lstStyle/>
        <a:p>
          <a:r>
            <a:rPr lang="es-EC" sz="1600" dirty="0" smtClean="0"/>
            <a:t>Cartografía </a:t>
          </a:r>
        </a:p>
        <a:p>
          <a:r>
            <a:rPr lang="es-EC" sz="1600" dirty="0" smtClean="0"/>
            <a:t>Estadística</a:t>
          </a:r>
          <a:endParaRPr lang="es-EC" sz="1600" dirty="0"/>
        </a:p>
      </dgm:t>
    </dgm:pt>
    <dgm:pt modelId="{AB561DDF-5328-441C-8E58-09ABF33580AE}" type="parTrans" cxnId="{F57643D3-4DD7-405C-95EF-E8CC849DB446}">
      <dgm:prSet/>
      <dgm:spPr/>
      <dgm:t>
        <a:bodyPr/>
        <a:lstStyle/>
        <a:p>
          <a:endParaRPr lang="es-EC" sz="1600"/>
        </a:p>
      </dgm:t>
    </dgm:pt>
    <dgm:pt modelId="{BC70F8D9-5885-417C-A60A-D38D25C631A1}" type="sibTrans" cxnId="{F57643D3-4DD7-405C-95EF-E8CC849DB446}">
      <dgm:prSet/>
      <dgm:spPr/>
      <dgm:t>
        <a:bodyPr/>
        <a:lstStyle/>
        <a:p>
          <a:endParaRPr lang="es-EC" sz="1600"/>
        </a:p>
      </dgm:t>
    </dgm:pt>
    <dgm:pt modelId="{75AC8984-2D73-482E-A599-003172E5232E}" type="pres">
      <dgm:prSet presAssocID="{4B18B2D1-F4E1-4B78-AA82-8ADE1B46C489}" presName="diagram" presStyleCnt="0">
        <dgm:presLayoutVars>
          <dgm:dir/>
          <dgm:resizeHandles val="exact"/>
        </dgm:presLayoutVars>
      </dgm:prSet>
      <dgm:spPr/>
      <dgm:t>
        <a:bodyPr/>
        <a:lstStyle/>
        <a:p>
          <a:endParaRPr lang="es-ES"/>
        </a:p>
      </dgm:t>
    </dgm:pt>
    <dgm:pt modelId="{69E2189A-12AB-4CF9-B5EB-3EB2DC80E092}" type="pres">
      <dgm:prSet presAssocID="{EF639891-CD8F-4183-AF1C-360C6CC2CDE3}" presName="node" presStyleLbl="node1" presStyleIdx="0" presStyleCnt="1">
        <dgm:presLayoutVars>
          <dgm:bulletEnabled val="1"/>
        </dgm:presLayoutVars>
      </dgm:prSet>
      <dgm:spPr/>
      <dgm:t>
        <a:bodyPr/>
        <a:lstStyle/>
        <a:p>
          <a:endParaRPr lang="es-ES"/>
        </a:p>
      </dgm:t>
    </dgm:pt>
  </dgm:ptLst>
  <dgm:cxnLst>
    <dgm:cxn modelId="{C8173F54-CAFD-415D-9765-CB5B1EA60204}" type="presOf" srcId="{EF639891-CD8F-4183-AF1C-360C6CC2CDE3}" destId="{69E2189A-12AB-4CF9-B5EB-3EB2DC80E092}" srcOrd="0" destOrd="0" presId="urn:microsoft.com/office/officeart/2005/8/layout/default#2"/>
    <dgm:cxn modelId="{F57643D3-4DD7-405C-95EF-E8CC849DB446}" srcId="{4B18B2D1-F4E1-4B78-AA82-8ADE1B46C489}" destId="{EF639891-CD8F-4183-AF1C-360C6CC2CDE3}" srcOrd="0" destOrd="0" parTransId="{AB561DDF-5328-441C-8E58-09ABF33580AE}" sibTransId="{BC70F8D9-5885-417C-A60A-D38D25C631A1}"/>
    <dgm:cxn modelId="{B8F5004D-DA4C-4EEB-AF2A-4550D7F3B3B2}" type="presOf" srcId="{4B18B2D1-F4E1-4B78-AA82-8ADE1B46C489}" destId="{75AC8984-2D73-482E-A599-003172E5232E}" srcOrd="0" destOrd="0" presId="urn:microsoft.com/office/officeart/2005/8/layout/default#2"/>
    <dgm:cxn modelId="{15ABEC80-C170-497B-833D-3090B80C34BC}" type="presParOf" srcId="{75AC8984-2D73-482E-A599-003172E5232E}" destId="{69E2189A-12AB-4CF9-B5EB-3EB2DC80E092}" srcOrd="0" destOrd="0" presId="urn:microsoft.com/office/officeart/2005/8/layout/defaul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18B2D1-F4E1-4B78-AA82-8ADE1B46C489}" type="doc">
      <dgm:prSet loTypeId="urn:microsoft.com/office/officeart/2005/8/layout/default#3" loCatId="list" qsTypeId="urn:microsoft.com/office/officeart/2005/8/quickstyle/simple1" qsCatId="simple" csTypeId="urn:microsoft.com/office/officeart/2005/8/colors/accent0_1" csCatId="mainScheme" phldr="1"/>
      <dgm:spPr/>
      <dgm:t>
        <a:bodyPr/>
        <a:lstStyle/>
        <a:p>
          <a:endParaRPr lang="es-EC"/>
        </a:p>
      </dgm:t>
    </dgm:pt>
    <dgm:pt modelId="{EF639891-CD8F-4183-AF1C-360C6CC2CDE3}">
      <dgm:prSet phldrT="[Texto]" custT="1"/>
      <dgm:spPr/>
      <dgm:t>
        <a:bodyPr/>
        <a:lstStyle/>
        <a:p>
          <a:pPr algn="ctr"/>
          <a:r>
            <a:rPr lang="es-ES" sz="1600" dirty="0" smtClean="0"/>
            <a:t>“Cualquier compañía puede poner en marcha una unidad de análisis geográfico con un coste moderado, ya que las soluciones de geomarketing están basadas en ordenadores” Amago (2006)</a:t>
          </a:r>
          <a:endParaRPr lang="es-EC" sz="1600" dirty="0"/>
        </a:p>
      </dgm:t>
    </dgm:pt>
    <dgm:pt modelId="{AB561DDF-5328-441C-8E58-09ABF33580AE}" type="parTrans" cxnId="{F57643D3-4DD7-405C-95EF-E8CC849DB446}">
      <dgm:prSet/>
      <dgm:spPr/>
      <dgm:t>
        <a:bodyPr/>
        <a:lstStyle/>
        <a:p>
          <a:endParaRPr lang="es-EC" sz="1600"/>
        </a:p>
      </dgm:t>
    </dgm:pt>
    <dgm:pt modelId="{BC70F8D9-5885-417C-A60A-D38D25C631A1}" type="sibTrans" cxnId="{F57643D3-4DD7-405C-95EF-E8CC849DB446}">
      <dgm:prSet/>
      <dgm:spPr/>
      <dgm:t>
        <a:bodyPr/>
        <a:lstStyle/>
        <a:p>
          <a:endParaRPr lang="es-EC" sz="1600"/>
        </a:p>
      </dgm:t>
    </dgm:pt>
    <dgm:pt modelId="{75AC8984-2D73-482E-A599-003172E5232E}" type="pres">
      <dgm:prSet presAssocID="{4B18B2D1-F4E1-4B78-AA82-8ADE1B46C489}" presName="diagram" presStyleCnt="0">
        <dgm:presLayoutVars>
          <dgm:dir/>
          <dgm:resizeHandles val="exact"/>
        </dgm:presLayoutVars>
      </dgm:prSet>
      <dgm:spPr/>
      <dgm:t>
        <a:bodyPr/>
        <a:lstStyle/>
        <a:p>
          <a:endParaRPr lang="es-ES"/>
        </a:p>
      </dgm:t>
    </dgm:pt>
    <dgm:pt modelId="{69E2189A-12AB-4CF9-B5EB-3EB2DC80E092}" type="pres">
      <dgm:prSet presAssocID="{EF639891-CD8F-4183-AF1C-360C6CC2CDE3}" presName="node" presStyleLbl="node1" presStyleIdx="0" presStyleCnt="1" custScaleX="136352" custScaleY="200855" custLinFactNeighborX="-20582" custLinFactNeighborY="-8653">
        <dgm:presLayoutVars>
          <dgm:bulletEnabled val="1"/>
        </dgm:presLayoutVars>
      </dgm:prSet>
      <dgm:spPr/>
      <dgm:t>
        <a:bodyPr/>
        <a:lstStyle/>
        <a:p>
          <a:endParaRPr lang="es-EC"/>
        </a:p>
      </dgm:t>
    </dgm:pt>
  </dgm:ptLst>
  <dgm:cxnLst>
    <dgm:cxn modelId="{F57643D3-4DD7-405C-95EF-E8CC849DB446}" srcId="{4B18B2D1-F4E1-4B78-AA82-8ADE1B46C489}" destId="{EF639891-CD8F-4183-AF1C-360C6CC2CDE3}" srcOrd="0" destOrd="0" parTransId="{AB561DDF-5328-441C-8E58-09ABF33580AE}" sibTransId="{BC70F8D9-5885-417C-A60A-D38D25C631A1}"/>
    <dgm:cxn modelId="{08FCD852-AF46-483D-8705-ED808A5B509B}" type="presOf" srcId="{EF639891-CD8F-4183-AF1C-360C6CC2CDE3}" destId="{69E2189A-12AB-4CF9-B5EB-3EB2DC80E092}" srcOrd="0" destOrd="0" presId="urn:microsoft.com/office/officeart/2005/8/layout/default#3"/>
    <dgm:cxn modelId="{82A1546B-A8A1-4384-88E3-6C82278C0062}" type="presOf" srcId="{4B18B2D1-F4E1-4B78-AA82-8ADE1B46C489}" destId="{75AC8984-2D73-482E-A599-003172E5232E}" srcOrd="0" destOrd="0" presId="urn:microsoft.com/office/officeart/2005/8/layout/default#3"/>
    <dgm:cxn modelId="{5F160722-F62F-4BA0-BBB7-FE83E7A5A2D7}" type="presParOf" srcId="{75AC8984-2D73-482E-A599-003172E5232E}" destId="{69E2189A-12AB-4CF9-B5EB-3EB2DC80E092}" srcOrd="0" destOrd="0" presId="urn:microsoft.com/office/officeart/2005/8/layout/defaul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F51AAC-A04B-4A04-99AC-C128EB6F64C1}" type="doc">
      <dgm:prSet loTypeId="urn:microsoft.com/office/officeart/2005/8/layout/radial3" loCatId="relationship" qsTypeId="urn:microsoft.com/office/officeart/2005/8/quickstyle/simple1" qsCatId="simple" csTypeId="urn:microsoft.com/office/officeart/2005/8/colors/colorful1#1" csCatId="colorful" phldr="1"/>
      <dgm:spPr/>
      <dgm:t>
        <a:bodyPr/>
        <a:lstStyle/>
        <a:p>
          <a:endParaRPr lang="es-EC"/>
        </a:p>
      </dgm:t>
    </dgm:pt>
    <dgm:pt modelId="{D5A04BD5-D685-48E0-88E4-45485FBF2370}">
      <dgm:prSet phldrT="[Texto]" custT="1"/>
      <dgm:spPr/>
      <dgm:t>
        <a:bodyPr/>
        <a:lstStyle/>
        <a:p>
          <a:r>
            <a:rPr lang="es-EC" sz="1600" b="1" dirty="0" smtClean="0"/>
            <a:t>Actores del Marketing</a:t>
          </a:r>
          <a:endParaRPr lang="es-EC" sz="1600" b="1" dirty="0"/>
        </a:p>
      </dgm:t>
    </dgm:pt>
    <dgm:pt modelId="{7A04F491-99FC-4F19-B645-EC3D778DD64C}" type="parTrans" cxnId="{4EBF6094-1F72-4473-BE9C-A8A5B5AEAF1D}">
      <dgm:prSet/>
      <dgm:spPr/>
      <dgm:t>
        <a:bodyPr/>
        <a:lstStyle/>
        <a:p>
          <a:endParaRPr lang="es-EC"/>
        </a:p>
      </dgm:t>
    </dgm:pt>
    <dgm:pt modelId="{87CCA543-3201-4F10-B820-9852AB782574}" type="sibTrans" cxnId="{4EBF6094-1F72-4473-BE9C-A8A5B5AEAF1D}">
      <dgm:prSet/>
      <dgm:spPr/>
      <dgm:t>
        <a:bodyPr/>
        <a:lstStyle/>
        <a:p>
          <a:endParaRPr lang="es-EC"/>
        </a:p>
      </dgm:t>
    </dgm:pt>
    <dgm:pt modelId="{641D6050-7C3A-4D85-BAE2-1F5521060227}">
      <dgm:prSet phldrT="[Texto]" custT="1"/>
      <dgm:spPr/>
      <dgm:t>
        <a:bodyPr/>
        <a:lstStyle/>
        <a:p>
          <a:r>
            <a:rPr lang="es-EC" sz="1200" dirty="0" smtClean="0"/>
            <a:t>Proveedores</a:t>
          </a:r>
          <a:endParaRPr lang="es-EC" sz="1200" dirty="0"/>
        </a:p>
      </dgm:t>
    </dgm:pt>
    <dgm:pt modelId="{3977D9C1-442F-4112-AE5C-7B118D71E818}" type="parTrans" cxnId="{9F1E0CC9-0FD5-4BE1-BD0D-F9BFA6293B81}">
      <dgm:prSet/>
      <dgm:spPr/>
      <dgm:t>
        <a:bodyPr/>
        <a:lstStyle/>
        <a:p>
          <a:endParaRPr lang="es-EC"/>
        </a:p>
      </dgm:t>
    </dgm:pt>
    <dgm:pt modelId="{0A90A81C-E8CA-44FF-8707-171E2F653620}" type="sibTrans" cxnId="{9F1E0CC9-0FD5-4BE1-BD0D-F9BFA6293B81}">
      <dgm:prSet/>
      <dgm:spPr/>
      <dgm:t>
        <a:bodyPr/>
        <a:lstStyle/>
        <a:p>
          <a:endParaRPr lang="es-EC"/>
        </a:p>
      </dgm:t>
    </dgm:pt>
    <dgm:pt modelId="{53271569-7440-499A-9212-2C90235DD75F}">
      <dgm:prSet phldrT="[Texto]" custT="1"/>
      <dgm:spPr/>
      <dgm:t>
        <a:bodyPr/>
        <a:lstStyle/>
        <a:p>
          <a:r>
            <a:rPr lang="es-EC" sz="1200" dirty="0" smtClean="0"/>
            <a:t>Compradores</a:t>
          </a:r>
          <a:endParaRPr lang="es-EC" sz="1200" dirty="0"/>
        </a:p>
      </dgm:t>
    </dgm:pt>
    <dgm:pt modelId="{67BBB756-B522-4E14-AB16-2B296EE60DC2}" type="parTrans" cxnId="{FC36019A-D121-42E7-9DED-5EA34A5D413A}">
      <dgm:prSet/>
      <dgm:spPr/>
      <dgm:t>
        <a:bodyPr/>
        <a:lstStyle/>
        <a:p>
          <a:endParaRPr lang="es-EC"/>
        </a:p>
      </dgm:t>
    </dgm:pt>
    <dgm:pt modelId="{23AAD438-891E-4E21-9633-0917CB19E21E}" type="sibTrans" cxnId="{FC36019A-D121-42E7-9DED-5EA34A5D413A}">
      <dgm:prSet/>
      <dgm:spPr/>
      <dgm:t>
        <a:bodyPr/>
        <a:lstStyle/>
        <a:p>
          <a:endParaRPr lang="es-EC"/>
        </a:p>
      </dgm:t>
    </dgm:pt>
    <dgm:pt modelId="{44BE8F91-6585-4E8F-9012-CBEF4E5ED2F9}">
      <dgm:prSet phldrT="[Texto]" custT="1"/>
      <dgm:spPr/>
      <dgm:t>
        <a:bodyPr/>
        <a:lstStyle/>
        <a:p>
          <a:r>
            <a:rPr lang="es-EC" sz="1200" dirty="0" smtClean="0"/>
            <a:t>Competencia</a:t>
          </a:r>
          <a:endParaRPr lang="es-EC" sz="1200" dirty="0"/>
        </a:p>
      </dgm:t>
    </dgm:pt>
    <dgm:pt modelId="{E7C33D76-98D5-4E0D-A36E-44518830B8C1}" type="parTrans" cxnId="{D0A991A8-AE8E-4378-87D3-C28CF513D1ED}">
      <dgm:prSet/>
      <dgm:spPr/>
      <dgm:t>
        <a:bodyPr/>
        <a:lstStyle/>
        <a:p>
          <a:endParaRPr lang="es-EC"/>
        </a:p>
      </dgm:t>
    </dgm:pt>
    <dgm:pt modelId="{80172B36-3BE5-4E5D-8A8D-B33FD7B18C59}" type="sibTrans" cxnId="{D0A991A8-AE8E-4378-87D3-C28CF513D1ED}">
      <dgm:prSet/>
      <dgm:spPr/>
      <dgm:t>
        <a:bodyPr/>
        <a:lstStyle/>
        <a:p>
          <a:endParaRPr lang="es-EC"/>
        </a:p>
      </dgm:t>
    </dgm:pt>
    <dgm:pt modelId="{F5211690-AC16-4578-9951-29D35F3D47D4}">
      <dgm:prSet phldrT="[Texto]" custT="1"/>
      <dgm:spPr/>
      <dgm:t>
        <a:bodyPr/>
        <a:lstStyle/>
        <a:p>
          <a:r>
            <a:rPr lang="es-EC" sz="1200" dirty="0" smtClean="0"/>
            <a:t>Distribuidores</a:t>
          </a:r>
          <a:endParaRPr lang="es-EC" sz="1200" dirty="0"/>
        </a:p>
      </dgm:t>
    </dgm:pt>
    <dgm:pt modelId="{1485D6BD-4875-4E4A-B618-880FF8AC1426}" type="parTrans" cxnId="{F218E06B-E04F-44C2-BCA5-0186289813D5}">
      <dgm:prSet/>
      <dgm:spPr/>
      <dgm:t>
        <a:bodyPr/>
        <a:lstStyle/>
        <a:p>
          <a:endParaRPr lang="es-EC"/>
        </a:p>
      </dgm:t>
    </dgm:pt>
    <dgm:pt modelId="{FBFC9613-B5BD-47FB-A37C-CE1877F25FC1}" type="sibTrans" cxnId="{F218E06B-E04F-44C2-BCA5-0186289813D5}">
      <dgm:prSet/>
      <dgm:spPr/>
      <dgm:t>
        <a:bodyPr/>
        <a:lstStyle/>
        <a:p>
          <a:endParaRPr lang="es-EC"/>
        </a:p>
      </dgm:t>
    </dgm:pt>
    <dgm:pt modelId="{209F51C0-9742-4E60-BD52-0F8FDAAEFA88}">
      <dgm:prSet custT="1"/>
      <dgm:spPr/>
      <dgm:t>
        <a:bodyPr/>
        <a:lstStyle/>
        <a:p>
          <a:r>
            <a:rPr lang="es-EC" sz="1200" dirty="0" smtClean="0"/>
            <a:t>Empresa</a:t>
          </a:r>
          <a:endParaRPr lang="es-EC" sz="1200" dirty="0"/>
        </a:p>
      </dgm:t>
    </dgm:pt>
    <dgm:pt modelId="{2194D09B-D297-40B9-9E6B-DFD8C44364C3}" type="parTrans" cxnId="{58B200C1-B788-4207-BAAC-90011BA669E1}">
      <dgm:prSet/>
      <dgm:spPr/>
      <dgm:t>
        <a:bodyPr/>
        <a:lstStyle/>
        <a:p>
          <a:endParaRPr lang="es-EC"/>
        </a:p>
      </dgm:t>
    </dgm:pt>
    <dgm:pt modelId="{323C34FF-F9A8-4513-B5C5-CA670235EEDD}" type="sibTrans" cxnId="{58B200C1-B788-4207-BAAC-90011BA669E1}">
      <dgm:prSet/>
      <dgm:spPr/>
      <dgm:t>
        <a:bodyPr/>
        <a:lstStyle/>
        <a:p>
          <a:endParaRPr lang="es-EC"/>
        </a:p>
      </dgm:t>
    </dgm:pt>
    <dgm:pt modelId="{34291A55-79E4-47B4-B567-64F58898B360}" type="pres">
      <dgm:prSet presAssocID="{D8F51AAC-A04B-4A04-99AC-C128EB6F64C1}" presName="composite" presStyleCnt="0">
        <dgm:presLayoutVars>
          <dgm:chMax val="1"/>
          <dgm:dir/>
          <dgm:resizeHandles val="exact"/>
        </dgm:presLayoutVars>
      </dgm:prSet>
      <dgm:spPr/>
      <dgm:t>
        <a:bodyPr/>
        <a:lstStyle/>
        <a:p>
          <a:endParaRPr lang="es-ES"/>
        </a:p>
      </dgm:t>
    </dgm:pt>
    <dgm:pt modelId="{AB5C3267-9FB4-4E1F-8E24-D775CD4F98B8}" type="pres">
      <dgm:prSet presAssocID="{D8F51AAC-A04B-4A04-99AC-C128EB6F64C1}" presName="radial" presStyleCnt="0">
        <dgm:presLayoutVars>
          <dgm:animLvl val="ctr"/>
        </dgm:presLayoutVars>
      </dgm:prSet>
      <dgm:spPr/>
    </dgm:pt>
    <dgm:pt modelId="{4224C79D-D647-4754-A35E-3A64C7A040CB}" type="pres">
      <dgm:prSet presAssocID="{D5A04BD5-D685-48E0-88E4-45485FBF2370}" presName="centerShape" presStyleLbl="vennNode1" presStyleIdx="0" presStyleCnt="6"/>
      <dgm:spPr/>
      <dgm:t>
        <a:bodyPr/>
        <a:lstStyle/>
        <a:p>
          <a:endParaRPr lang="es-EC"/>
        </a:p>
      </dgm:t>
    </dgm:pt>
    <dgm:pt modelId="{DC5C0FD0-3F60-4C08-8E87-B58BF7DB6722}" type="pres">
      <dgm:prSet presAssocID="{641D6050-7C3A-4D85-BAE2-1F5521060227}" presName="node" presStyleLbl="vennNode1" presStyleIdx="1" presStyleCnt="6" custScaleX="140663">
        <dgm:presLayoutVars>
          <dgm:bulletEnabled val="1"/>
        </dgm:presLayoutVars>
      </dgm:prSet>
      <dgm:spPr/>
      <dgm:t>
        <a:bodyPr/>
        <a:lstStyle/>
        <a:p>
          <a:endParaRPr lang="es-ES"/>
        </a:p>
      </dgm:t>
    </dgm:pt>
    <dgm:pt modelId="{B7F8A34A-DDB8-46FD-B746-451E52AED345}" type="pres">
      <dgm:prSet presAssocID="{53271569-7440-499A-9212-2C90235DD75F}" presName="node" presStyleLbl="vennNode1" presStyleIdx="2" presStyleCnt="6" custScaleX="156635" custRadScaleRad="109899" custRadScaleInc="-196324">
        <dgm:presLayoutVars>
          <dgm:bulletEnabled val="1"/>
        </dgm:presLayoutVars>
      </dgm:prSet>
      <dgm:spPr/>
      <dgm:t>
        <a:bodyPr/>
        <a:lstStyle/>
        <a:p>
          <a:endParaRPr lang="es-ES"/>
        </a:p>
      </dgm:t>
    </dgm:pt>
    <dgm:pt modelId="{411F970E-DAB3-48E7-8D34-F1BDC6AB62F5}" type="pres">
      <dgm:prSet presAssocID="{44BE8F91-6585-4E8F-9012-CBEF4E5ED2F9}" presName="node" presStyleLbl="vennNode1" presStyleIdx="3" presStyleCnt="6" custScaleX="159434" custRadScaleRad="104286" custRadScaleInc="-10870">
        <dgm:presLayoutVars>
          <dgm:bulletEnabled val="1"/>
        </dgm:presLayoutVars>
      </dgm:prSet>
      <dgm:spPr/>
      <dgm:t>
        <a:bodyPr/>
        <a:lstStyle/>
        <a:p>
          <a:endParaRPr lang="es-ES"/>
        </a:p>
      </dgm:t>
    </dgm:pt>
    <dgm:pt modelId="{146565BD-13DF-485E-9DF3-3207D82FCBD0}" type="pres">
      <dgm:prSet presAssocID="{F5211690-AC16-4578-9951-29D35F3D47D4}" presName="node" presStyleLbl="vennNode1" presStyleIdx="4" presStyleCnt="6" custScaleX="159108" custRadScaleRad="100013" custRadScaleInc="7240">
        <dgm:presLayoutVars>
          <dgm:bulletEnabled val="1"/>
        </dgm:presLayoutVars>
      </dgm:prSet>
      <dgm:spPr/>
      <dgm:t>
        <a:bodyPr/>
        <a:lstStyle/>
        <a:p>
          <a:endParaRPr lang="es-ES"/>
        </a:p>
      </dgm:t>
    </dgm:pt>
    <dgm:pt modelId="{5BEB77A1-E946-4B9D-9EDF-C54A23D7CACD}" type="pres">
      <dgm:prSet presAssocID="{209F51C0-9742-4E60-BD52-0F8FDAAEFA88}" presName="node" presStyleLbl="vennNode1" presStyleIdx="5" presStyleCnt="6" custRadScaleRad="107160" custRadScaleInc="190718">
        <dgm:presLayoutVars>
          <dgm:bulletEnabled val="1"/>
        </dgm:presLayoutVars>
      </dgm:prSet>
      <dgm:spPr/>
      <dgm:t>
        <a:bodyPr/>
        <a:lstStyle/>
        <a:p>
          <a:endParaRPr lang="es-ES"/>
        </a:p>
      </dgm:t>
    </dgm:pt>
  </dgm:ptLst>
  <dgm:cxnLst>
    <dgm:cxn modelId="{54434D59-F261-4F01-B7DA-7D5AFBEEED9A}" type="presOf" srcId="{44BE8F91-6585-4E8F-9012-CBEF4E5ED2F9}" destId="{411F970E-DAB3-48E7-8D34-F1BDC6AB62F5}" srcOrd="0" destOrd="0" presId="urn:microsoft.com/office/officeart/2005/8/layout/radial3"/>
    <dgm:cxn modelId="{D0A991A8-AE8E-4378-87D3-C28CF513D1ED}" srcId="{D5A04BD5-D685-48E0-88E4-45485FBF2370}" destId="{44BE8F91-6585-4E8F-9012-CBEF4E5ED2F9}" srcOrd="2" destOrd="0" parTransId="{E7C33D76-98D5-4E0D-A36E-44518830B8C1}" sibTransId="{80172B36-3BE5-4E5D-8A8D-B33FD7B18C59}"/>
    <dgm:cxn modelId="{4EBF6094-1F72-4473-BE9C-A8A5B5AEAF1D}" srcId="{D8F51AAC-A04B-4A04-99AC-C128EB6F64C1}" destId="{D5A04BD5-D685-48E0-88E4-45485FBF2370}" srcOrd="0" destOrd="0" parTransId="{7A04F491-99FC-4F19-B645-EC3D778DD64C}" sibTransId="{87CCA543-3201-4F10-B820-9852AB782574}"/>
    <dgm:cxn modelId="{A19621A4-E416-4660-9419-7960E6DE0EA8}" type="presOf" srcId="{641D6050-7C3A-4D85-BAE2-1F5521060227}" destId="{DC5C0FD0-3F60-4C08-8E87-B58BF7DB6722}" srcOrd="0" destOrd="0" presId="urn:microsoft.com/office/officeart/2005/8/layout/radial3"/>
    <dgm:cxn modelId="{F218E06B-E04F-44C2-BCA5-0186289813D5}" srcId="{D5A04BD5-D685-48E0-88E4-45485FBF2370}" destId="{F5211690-AC16-4578-9951-29D35F3D47D4}" srcOrd="3" destOrd="0" parTransId="{1485D6BD-4875-4E4A-B618-880FF8AC1426}" sibTransId="{FBFC9613-B5BD-47FB-A37C-CE1877F25FC1}"/>
    <dgm:cxn modelId="{9F1E0CC9-0FD5-4BE1-BD0D-F9BFA6293B81}" srcId="{D5A04BD5-D685-48E0-88E4-45485FBF2370}" destId="{641D6050-7C3A-4D85-BAE2-1F5521060227}" srcOrd="0" destOrd="0" parTransId="{3977D9C1-442F-4112-AE5C-7B118D71E818}" sibTransId="{0A90A81C-E8CA-44FF-8707-171E2F653620}"/>
    <dgm:cxn modelId="{A3DC9712-0F32-460E-8723-CE2490BF3A45}" type="presOf" srcId="{D8F51AAC-A04B-4A04-99AC-C128EB6F64C1}" destId="{34291A55-79E4-47B4-B567-64F58898B360}" srcOrd="0" destOrd="0" presId="urn:microsoft.com/office/officeart/2005/8/layout/radial3"/>
    <dgm:cxn modelId="{DBE55F13-BADB-4A25-A02F-395F7E233AD5}" type="presOf" srcId="{209F51C0-9742-4E60-BD52-0F8FDAAEFA88}" destId="{5BEB77A1-E946-4B9D-9EDF-C54A23D7CACD}" srcOrd="0" destOrd="0" presId="urn:microsoft.com/office/officeart/2005/8/layout/radial3"/>
    <dgm:cxn modelId="{FC36019A-D121-42E7-9DED-5EA34A5D413A}" srcId="{D5A04BD5-D685-48E0-88E4-45485FBF2370}" destId="{53271569-7440-499A-9212-2C90235DD75F}" srcOrd="1" destOrd="0" parTransId="{67BBB756-B522-4E14-AB16-2B296EE60DC2}" sibTransId="{23AAD438-891E-4E21-9633-0917CB19E21E}"/>
    <dgm:cxn modelId="{58B200C1-B788-4207-BAAC-90011BA669E1}" srcId="{D5A04BD5-D685-48E0-88E4-45485FBF2370}" destId="{209F51C0-9742-4E60-BD52-0F8FDAAEFA88}" srcOrd="4" destOrd="0" parTransId="{2194D09B-D297-40B9-9E6B-DFD8C44364C3}" sibTransId="{323C34FF-F9A8-4513-B5C5-CA670235EEDD}"/>
    <dgm:cxn modelId="{6E05628F-D386-4E45-A6AC-D6A8ACF9CA64}" type="presOf" srcId="{F5211690-AC16-4578-9951-29D35F3D47D4}" destId="{146565BD-13DF-485E-9DF3-3207D82FCBD0}" srcOrd="0" destOrd="0" presId="urn:microsoft.com/office/officeart/2005/8/layout/radial3"/>
    <dgm:cxn modelId="{49792933-E0B3-4603-8EE3-E47742C9D9D2}" type="presOf" srcId="{D5A04BD5-D685-48E0-88E4-45485FBF2370}" destId="{4224C79D-D647-4754-A35E-3A64C7A040CB}" srcOrd="0" destOrd="0" presId="urn:microsoft.com/office/officeart/2005/8/layout/radial3"/>
    <dgm:cxn modelId="{0B201B38-124F-43C9-9F68-857F743B2703}" type="presOf" srcId="{53271569-7440-499A-9212-2C90235DD75F}" destId="{B7F8A34A-DDB8-46FD-B746-451E52AED345}" srcOrd="0" destOrd="0" presId="urn:microsoft.com/office/officeart/2005/8/layout/radial3"/>
    <dgm:cxn modelId="{7D7BF8BB-66B2-4ED2-80AC-88549C9B8FC0}" type="presParOf" srcId="{34291A55-79E4-47B4-B567-64F58898B360}" destId="{AB5C3267-9FB4-4E1F-8E24-D775CD4F98B8}" srcOrd="0" destOrd="0" presId="urn:microsoft.com/office/officeart/2005/8/layout/radial3"/>
    <dgm:cxn modelId="{EAB36374-24B9-4272-9E3E-6D84F5215D2A}" type="presParOf" srcId="{AB5C3267-9FB4-4E1F-8E24-D775CD4F98B8}" destId="{4224C79D-D647-4754-A35E-3A64C7A040CB}" srcOrd="0" destOrd="0" presId="urn:microsoft.com/office/officeart/2005/8/layout/radial3"/>
    <dgm:cxn modelId="{26A633D3-B3DD-457F-9712-45148E2D4232}" type="presParOf" srcId="{AB5C3267-9FB4-4E1F-8E24-D775CD4F98B8}" destId="{DC5C0FD0-3F60-4C08-8E87-B58BF7DB6722}" srcOrd="1" destOrd="0" presId="urn:microsoft.com/office/officeart/2005/8/layout/radial3"/>
    <dgm:cxn modelId="{AF344F62-429C-41A0-95EB-1002A6E6023C}" type="presParOf" srcId="{AB5C3267-9FB4-4E1F-8E24-D775CD4F98B8}" destId="{B7F8A34A-DDB8-46FD-B746-451E52AED345}" srcOrd="2" destOrd="0" presId="urn:microsoft.com/office/officeart/2005/8/layout/radial3"/>
    <dgm:cxn modelId="{201517D6-C650-4209-A1DF-081EA8E89AF2}" type="presParOf" srcId="{AB5C3267-9FB4-4E1F-8E24-D775CD4F98B8}" destId="{411F970E-DAB3-48E7-8D34-F1BDC6AB62F5}" srcOrd="3" destOrd="0" presId="urn:microsoft.com/office/officeart/2005/8/layout/radial3"/>
    <dgm:cxn modelId="{9B4DCD74-5945-4488-96C4-095971A68311}" type="presParOf" srcId="{AB5C3267-9FB4-4E1F-8E24-D775CD4F98B8}" destId="{146565BD-13DF-485E-9DF3-3207D82FCBD0}" srcOrd="4" destOrd="0" presId="urn:microsoft.com/office/officeart/2005/8/layout/radial3"/>
    <dgm:cxn modelId="{057FDD31-15C3-42D9-BF49-A7606C43B007}" type="presParOf" srcId="{AB5C3267-9FB4-4E1F-8E24-D775CD4F98B8}" destId="{5BEB77A1-E946-4B9D-9EDF-C54A23D7CACD}"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80274E-80F8-46D3-BE1A-7B39B439AA9A}"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s-EC"/>
        </a:p>
      </dgm:t>
    </dgm:pt>
    <dgm:pt modelId="{CB2633A2-C460-4073-A689-F2C85F83BAE3}">
      <dgm:prSet phldrT="[Texto]"/>
      <dgm:spPr/>
      <dgm:t>
        <a:bodyPr/>
        <a:lstStyle/>
        <a:p>
          <a:pPr algn="l"/>
          <a:r>
            <a:rPr lang="es-ES" dirty="0" smtClean="0"/>
            <a:t>Es la persona que consume un producto o usa un servicio, el mismo que es proporcionado por una pequeña, mediana o grande empresa, del cual obtiene un beneficio.</a:t>
          </a:r>
          <a:endParaRPr lang="es-EC" dirty="0"/>
        </a:p>
      </dgm:t>
    </dgm:pt>
    <dgm:pt modelId="{B97D2509-A3AD-4186-A204-04EBF06A2F99}" type="parTrans" cxnId="{FCC88BDB-DE66-4E5B-8ACA-309CE3E93A85}">
      <dgm:prSet/>
      <dgm:spPr/>
      <dgm:t>
        <a:bodyPr/>
        <a:lstStyle/>
        <a:p>
          <a:endParaRPr lang="es-EC"/>
        </a:p>
      </dgm:t>
    </dgm:pt>
    <dgm:pt modelId="{F3E66EF8-D0B0-4AD6-B760-C0502CEF8E83}" type="sibTrans" cxnId="{FCC88BDB-DE66-4E5B-8ACA-309CE3E93A85}">
      <dgm:prSet/>
      <dgm:spPr/>
      <dgm:t>
        <a:bodyPr/>
        <a:lstStyle/>
        <a:p>
          <a:endParaRPr lang="es-EC"/>
        </a:p>
      </dgm:t>
    </dgm:pt>
    <dgm:pt modelId="{EDFD882E-CD3D-48D3-B32D-A7F70084BA96}">
      <dgm:prSet phldrT="[Texto]"/>
      <dgm:spPr/>
      <dgm:t>
        <a:bodyPr/>
        <a:lstStyle/>
        <a:p>
          <a:pPr algn="l"/>
          <a:r>
            <a:rPr lang="es-ES" dirty="0" smtClean="0"/>
            <a:t>La cantidad de dinero que se cobra por un producto o servicio. Garantiza el éxito o fracaso de un producto dentro de un mercado</a:t>
          </a:r>
          <a:endParaRPr lang="es-EC" dirty="0"/>
        </a:p>
      </dgm:t>
    </dgm:pt>
    <dgm:pt modelId="{0D50D999-C68E-4215-B902-702023CFE2ED}" type="parTrans" cxnId="{F0D8E24B-1CD9-42F0-8DEB-992089947CD6}">
      <dgm:prSet/>
      <dgm:spPr/>
      <dgm:t>
        <a:bodyPr/>
        <a:lstStyle/>
        <a:p>
          <a:endParaRPr lang="es-EC"/>
        </a:p>
      </dgm:t>
    </dgm:pt>
    <dgm:pt modelId="{6578ED91-94AD-4D1A-9D15-B4A4E594ABAE}" type="sibTrans" cxnId="{F0D8E24B-1CD9-42F0-8DEB-992089947CD6}">
      <dgm:prSet/>
      <dgm:spPr/>
      <dgm:t>
        <a:bodyPr/>
        <a:lstStyle/>
        <a:p>
          <a:endParaRPr lang="es-EC"/>
        </a:p>
      </dgm:t>
    </dgm:pt>
    <dgm:pt modelId="{FE8A4514-B1B0-4F3C-ADC6-2CAFE195E054}">
      <dgm:prSet phldrT="[Texto]"/>
      <dgm:spPr/>
      <dgm:t>
        <a:bodyPr/>
        <a:lstStyle/>
        <a:p>
          <a:pPr algn="l"/>
          <a:r>
            <a:rPr lang="es-ES" dirty="0" smtClean="0"/>
            <a:t>Los productos son objetos o formas tangibles e identificables por el consumidor. Los  servicios son actividades, beneficios o privilegios que se ofrecen siendo intangibles.</a:t>
          </a:r>
          <a:endParaRPr lang="es-EC" dirty="0"/>
        </a:p>
      </dgm:t>
    </dgm:pt>
    <dgm:pt modelId="{024DEBF6-B451-4332-86B7-16D23E1078BC}" type="parTrans" cxnId="{9D26E4E0-39AE-4BD4-A781-DB0E93E64857}">
      <dgm:prSet/>
      <dgm:spPr/>
      <dgm:t>
        <a:bodyPr/>
        <a:lstStyle/>
        <a:p>
          <a:endParaRPr lang="es-EC"/>
        </a:p>
      </dgm:t>
    </dgm:pt>
    <dgm:pt modelId="{6ACD47E5-B49C-4592-849E-864396D0190C}" type="sibTrans" cxnId="{9D26E4E0-39AE-4BD4-A781-DB0E93E64857}">
      <dgm:prSet/>
      <dgm:spPr/>
      <dgm:t>
        <a:bodyPr/>
        <a:lstStyle/>
        <a:p>
          <a:endParaRPr lang="es-EC"/>
        </a:p>
      </dgm:t>
    </dgm:pt>
    <dgm:pt modelId="{9E91D419-AEF2-4005-BC46-0D13BDFB4937}">
      <dgm:prSet/>
      <dgm:spPr/>
      <dgm:t>
        <a:bodyPr/>
        <a:lstStyle/>
        <a:p>
          <a:pPr algn="l"/>
          <a:r>
            <a:rPr lang="es-ES" dirty="0" smtClean="0"/>
            <a:t>Es un proceso que agrupa a varias organizaciones que trabajan en conjunto para generar un producto o servicio y distribuirlo a los consumidores para su uso o disposición</a:t>
          </a:r>
          <a:endParaRPr lang="es-EC" dirty="0"/>
        </a:p>
      </dgm:t>
    </dgm:pt>
    <dgm:pt modelId="{944C4B16-674D-46E0-94EF-11E9F4AE4D6C}" type="parTrans" cxnId="{D22280E8-3E97-4570-80CD-1FB35ECD9975}">
      <dgm:prSet/>
      <dgm:spPr/>
      <dgm:t>
        <a:bodyPr/>
        <a:lstStyle/>
        <a:p>
          <a:endParaRPr lang="es-EC"/>
        </a:p>
      </dgm:t>
    </dgm:pt>
    <dgm:pt modelId="{3DBF50E4-5102-4695-93F1-61C5A3C14FE7}" type="sibTrans" cxnId="{D22280E8-3E97-4570-80CD-1FB35ECD9975}">
      <dgm:prSet/>
      <dgm:spPr/>
      <dgm:t>
        <a:bodyPr/>
        <a:lstStyle/>
        <a:p>
          <a:endParaRPr lang="es-EC"/>
        </a:p>
      </dgm:t>
    </dgm:pt>
    <dgm:pt modelId="{0CA7099A-34BA-4111-B626-242561B71993}">
      <dgm:prSet/>
      <dgm:spPr/>
      <dgm:t>
        <a:bodyPr/>
        <a:lstStyle/>
        <a:p>
          <a:pPr algn="l"/>
          <a:r>
            <a:rPr lang="es-ES" dirty="0" smtClean="0"/>
            <a:t>Vía para promocionar un producto al mercado donde una empresa muestra su marca, lo que ofrece, las actividades que genera y el precio con el cual enfrenta a la competencia</a:t>
          </a:r>
          <a:endParaRPr lang="es-EC" dirty="0"/>
        </a:p>
      </dgm:t>
    </dgm:pt>
    <dgm:pt modelId="{44E3DF6D-70A3-4D8A-9215-84C26DBEC3D0}" type="parTrans" cxnId="{BE793DBF-71DF-402A-B934-037A5AE0AAEC}">
      <dgm:prSet/>
      <dgm:spPr/>
      <dgm:t>
        <a:bodyPr/>
        <a:lstStyle/>
        <a:p>
          <a:endParaRPr lang="es-EC"/>
        </a:p>
      </dgm:t>
    </dgm:pt>
    <dgm:pt modelId="{63C27A96-D741-4A98-85BA-DB617291EF92}" type="sibTrans" cxnId="{BE793DBF-71DF-402A-B934-037A5AE0AAEC}">
      <dgm:prSet/>
      <dgm:spPr/>
      <dgm:t>
        <a:bodyPr/>
        <a:lstStyle/>
        <a:p>
          <a:endParaRPr lang="es-EC"/>
        </a:p>
      </dgm:t>
    </dgm:pt>
    <dgm:pt modelId="{D971C9A7-C9D9-4BBB-A182-AA40F8F64310}" type="pres">
      <dgm:prSet presAssocID="{E180274E-80F8-46D3-BE1A-7B39B439AA9A}" presName="linearFlow" presStyleCnt="0">
        <dgm:presLayoutVars>
          <dgm:dir/>
          <dgm:resizeHandles val="exact"/>
        </dgm:presLayoutVars>
      </dgm:prSet>
      <dgm:spPr/>
      <dgm:t>
        <a:bodyPr/>
        <a:lstStyle/>
        <a:p>
          <a:endParaRPr lang="es-ES"/>
        </a:p>
      </dgm:t>
    </dgm:pt>
    <dgm:pt modelId="{329313E6-2E92-417D-BD06-22E1670F8165}" type="pres">
      <dgm:prSet presAssocID="{CB2633A2-C460-4073-A689-F2C85F83BAE3}" presName="composite" presStyleCnt="0"/>
      <dgm:spPr/>
    </dgm:pt>
    <dgm:pt modelId="{29BAF1AA-3B59-481D-A4C8-555DAC1086D5}" type="pres">
      <dgm:prSet presAssocID="{CB2633A2-C460-4073-A689-F2C85F83BAE3}" presName="imgShp" presStyleLbl="fgImgPlace1" presStyleIdx="0" presStyleCnt="5"/>
      <dgm:spPr>
        <a:blipFill rotWithShape="0">
          <a:blip xmlns:r="http://schemas.openxmlformats.org/officeDocument/2006/relationships" r:embed="rId1"/>
          <a:stretch>
            <a:fillRect/>
          </a:stretch>
        </a:blipFill>
      </dgm:spPr>
      <dgm:t>
        <a:bodyPr/>
        <a:lstStyle/>
        <a:p>
          <a:endParaRPr lang="es-EC"/>
        </a:p>
      </dgm:t>
    </dgm:pt>
    <dgm:pt modelId="{EBF3B68D-6FFC-4607-98B5-129F89B63D2D}" type="pres">
      <dgm:prSet presAssocID="{CB2633A2-C460-4073-A689-F2C85F83BAE3}" presName="txShp" presStyleLbl="node1" presStyleIdx="0" presStyleCnt="5">
        <dgm:presLayoutVars>
          <dgm:bulletEnabled val="1"/>
        </dgm:presLayoutVars>
      </dgm:prSet>
      <dgm:spPr/>
      <dgm:t>
        <a:bodyPr/>
        <a:lstStyle/>
        <a:p>
          <a:endParaRPr lang="es-EC"/>
        </a:p>
      </dgm:t>
    </dgm:pt>
    <dgm:pt modelId="{D002EA77-E2E7-488B-8493-C8ADDCBB7932}" type="pres">
      <dgm:prSet presAssocID="{F3E66EF8-D0B0-4AD6-B760-C0502CEF8E83}" presName="spacing" presStyleCnt="0"/>
      <dgm:spPr/>
    </dgm:pt>
    <dgm:pt modelId="{34468656-93FB-4643-9792-2086D83B8024}" type="pres">
      <dgm:prSet presAssocID="{EDFD882E-CD3D-48D3-B32D-A7F70084BA96}" presName="composite" presStyleCnt="0"/>
      <dgm:spPr/>
    </dgm:pt>
    <dgm:pt modelId="{9D294680-3F25-4EA1-92CC-A208F59BC2CA}" type="pres">
      <dgm:prSet presAssocID="{EDFD882E-CD3D-48D3-B32D-A7F70084BA96}" presName="imgShp" presStyleLbl="fgImgPlace1" presStyleIdx="1" presStyleCnt="5"/>
      <dgm:spPr>
        <a:blipFill rotWithShape="0">
          <a:blip xmlns:r="http://schemas.openxmlformats.org/officeDocument/2006/relationships" r:embed="rId2"/>
          <a:stretch>
            <a:fillRect/>
          </a:stretch>
        </a:blipFill>
      </dgm:spPr>
      <dgm:t>
        <a:bodyPr/>
        <a:lstStyle/>
        <a:p>
          <a:endParaRPr lang="es-EC"/>
        </a:p>
      </dgm:t>
    </dgm:pt>
    <dgm:pt modelId="{36F319CE-D9F2-4CEC-9F98-57DAF2DDDFC0}" type="pres">
      <dgm:prSet presAssocID="{EDFD882E-CD3D-48D3-B32D-A7F70084BA96}" presName="txShp" presStyleLbl="node1" presStyleIdx="1" presStyleCnt="5">
        <dgm:presLayoutVars>
          <dgm:bulletEnabled val="1"/>
        </dgm:presLayoutVars>
      </dgm:prSet>
      <dgm:spPr/>
      <dgm:t>
        <a:bodyPr/>
        <a:lstStyle/>
        <a:p>
          <a:endParaRPr lang="es-EC"/>
        </a:p>
      </dgm:t>
    </dgm:pt>
    <dgm:pt modelId="{8E0C00AB-D595-4150-B826-E8BA6E1CB8D6}" type="pres">
      <dgm:prSet presAssocID="{6578ED91-94AD-4D1A-9D15-B4A4E594ABAE}" presName="spacing" presStyleCnt="0"/>
      <dgm:spPr/>
    </dgm:pt>
    <dgm:pt modelId="{E4B05E9F-D8C7-4DB2-8390-513ECEFE2690}" type="pres">
      <dgm:prSet presAssocID="{FE8A4514-B1B0-4F3C-ADC6-2CAFE195E054}" presName="composite" presStyleCnt="0"/>
      <dgm:spPr/>
    </dgm:pt>
    <dgm:pt modelId="{23CB9045-F602-4226-8244-DCB340FC0A89}" type="pres">
      <dgm:prSet presAssocID="{FE8A4514-B1B0-4F3C-ADC6-2CAFE195E054}" presName="imgShp" presStyleLbl="fgImgPlace1" presStyleIdx="2" presStyleCnt="5"/>
      <dgm:spPr>
        <a:blipFill rotWithShape="0">
          <a:blip xmlns:r="http://schemas.openxmlformats.org/officeDocument/2006/relationships" r:embed="rId3"/>
          <a:stretch>
            <a:fillRect/>
          </a:stretch>
        </a:blipFill>
      </dgm:spPr>
    </dgm:pt>
    <dgm:pt modelId="{C556BD08-D78B-422D-B827-B20CDA1B9F9D}" type="pres">
      <dgm:prSet presAssocID="{FE8A4514-B1B0-4F3C-ADC6-2CAFE195E054}" presName="txShp" presStyleLbl="node1" presStyleIdx="2" presStyleCnt="5">
        <dgm:presLayoutVars>
          <dgm:bulletEnabled val="1"/>
        </dgm:presLayoutVars>
      </dgm:prSet>
      <dgm:spPr/>
      <dgm:t>
        <a:bodyPr/>
        <a:lstStyle/>
        <a:p>
          <a:endParaRPr lang="es-EC"/>
        </a:p>
      </dgm:t>
    </dgm:pt>
    <dgm:pt modelId="{DA15C838-70DB-4065-8F56-E869B2B44A23}" type="pres">
      <dgm:prSet presAssocID="{6ACD47E5-B49C-4592-849E-864396D0190C}" presName="spacing" presStyleCnt="0"/>
      <dgm:spPr/>
    </dgm:pt>
    <dgm:pt modelId="{934411EC-5C2D-45E3-90CD-F2FAD9AD6C18}" type="pres">
      <dgm:prSet presAssocID="{9E91D419-AEF2-4005-BC46-0D13BDFB4937}" presName="composite" presStyleCnt="0"/>
      <dgm:spPr/>
    </dgm:pt>
    <dgm:pt modelId="{D01C4EAB-7C53-405E-A48C-657FE33BA509}" type="pres">
      <dgm:prSet presAssocID="{9E91D419-AEF2-4005-BC46-0D13BDFB4937}" presName="imgShp" presStyleLbl="fgImgPlace1" presStyleIdx="3" presStyleCnt="5"/>
      <dgm:spPr>
        <a:blipFill rotWithShape="0">
          <a:blip xmlns:r="http://schemas.openxmlformats.org/officeDocument/2006/relationships" r:embed="rId4"/>
          <a:stretch>
            <a:fillRect/>
          </a:stretch>
        </a:blipFill>
      </dgm:spPr>
    </dgm:pt>
    <dgm:pt modelId="{48C257A5-1653-43BA-8FBC-B99E704F9DCC}" type="pres">
      <dgm:prSet presAssocID="{9E91D419-AEF2-4005-BC46-0D13BDFB4937}" presName="txShp" presStyleLbl="node1" presStyleIdx="3" presStyleCnt="5" custLinFactNeighborX="119" custLinFactNeighborY="5844">
        <dgm:presLayoutVars>
          <dgm:bulletEnabled val="1"/>
        </dgm:presLayoutVars>
      </dgm:prSet>
      <dgm:spPr/>
      <dgm:t>
        <a:bodyPr/>
        <a:lstStyle/>
        <a:p>
          <a:endParaRPr lang="es-EC"/>
        </a:p>
      </dgm:t>
    </dgm:pt>
    <dgm:pt modelId="{20FE1C13-1121-498C-BDED-0FE9F74438FB}" type="pres">
      <dgm:prSet presAssocID="{3DBF50E4-5102-4695-93F1-61C5A3C14FE7}" presName="spacing" presStyleCnt="0"/>
      <dgm:spPr/>
    </dgm:pt>
    <dgm:pt modelId="{4438A643-37F2-47C3-86B1-FE5E776D90C1}" type="pres">
      <dgm:prSet presAssocID="{0CA7099A-34BA-4111-B626-242561B71993}" presName="composite" presStyleCnt="0"/>
      <dgm:spPr/>
    </dgm:pt>
    <dgm:pt modelId="{0CE8F982-F21F-4A6A-BE67-0774C95F6AC1}" type="pres">
      <dgm:prSet presAssocID="{0CA7099A-34BA-4111-B626-242561B71993}" presName="imgShp" presStyleLbl="fgImgPlace1" presStyleIdx="4" presStyleCnt="5"/>
      <dgm:spPr>
        <a:blipFill rotWithShape="0">
          <a:blip xmlns:r="http://schemas.openxmlformats.org/officeDocument/2006/relationships" r:embed="rId5"/>
          <a:stretch>
            <a:fillRect/>
          </a:stretch>
        </a:blipFill>
      </dgm:spPr>
    </dgm:pt>
    <dgm:pt modelId="{1CB6F423-9B07-461E-871A-D63AFED3525D}" type="pres">
      <dgm:prSet presAssocID="{0CA7099A-34BA-4111-B626-242561B71993}" presName="txShp" presStyleLbl="node1" presStyleIdx="4" presStyleCnt="5">
        <dgm:presLayoutVars>
          <dgm:bulletEnabled val="1"/>
        </dgm:presLayoutVars>
      </dgm:prSet>
      <dgm:spPr/>
      <dgm:t>
        <a:bodyPr/>
        <a:lstStyle/>
        <a:p>
          <a:endParaRPr lang="es-EC"/>
        </a:p>
      </dgm:t>
    </dgm:pt>
  </dgm:ptLst>
  <dgm:cxnLst>
    <dgm:cxn modelId="{F4285D5B-7C6E-495B-89AB-E0570DAF364F}" type="presOf" srcId="{9E91D419-AEF2-4005-BC46-0D13BDFB4937}" destId="{48C257A5-1653-43BA-8FBC-B99E704F9DCC}" srcOrd="0" destOrd="0" presId="urn:microsoft.com/office/officeart/2005/8/layout/vList3#1"/>
    <dgm:cxn modelId="{7D0531E0-387E-43E6-BAB6-837F78F20C6C}" type="presOf" srcId="{CB2633A2-C460-4073-A689-F2C85F83BAE3}" destId="{EBF3B68D-6FFC-4607-98B5-129F89B63D2D}" srcOrd="0" destOrd="0" presId="urn:microsoft.com/office/officeart/2005/8/layout/vList3#1"/>
    <dgm:cxn modelId="{FCC88BDB-DE66-4E5B-8ACA-309CE3E93A85}" srcId="{E180274E-80F8-46D3-BE1A-7B39B439AA9A}" destId="{CB2633A2-C460-4073-A689-F2C85F83BAE3}" srcOrd="0" destOrd="0" parTransId="{B97D2509-A3AD-4186-A204-04EBF06A2F99}" sibTransId="{F3E66EF8-D0B0-4AD6-B760-C0502CEF8E83}"/>
    <dgm:cxn modelId="{96AF501F-92DF-46D7-AA7D-09205ED7546E}" type="presOf" srcId="{FE8A4514-B1B0-4F3C-ADC6-2CAFE195E054}" destId="{C556BD08-D78B-422D-B827-B20CDA1B9F9D}" srcOrd="0" destOrd="0" presId="urn:microsoft.com/office/officeart/2005/8/layout/vList3#1"/>
    <dgm:cxn modelId="{ADFB3EDE-8CEF-4C44-91E8-10457DE18942}" type="presOf" srcId="{0CA7099A-34BA-4111-B626-242561B71993}" destId="{1CB6F423-9B07-461E-871A-D63AFED3525D}" srcOrd="0" destOrd="0" presId="urn:microsoft.com/office/officeart/2005/8/layout/vList3#1"/>
    <dgm:cxn modelId="{BE793DBF-71DF-402A-B934-037A5AE0AAEC}" srcId="{E180274E-80F8-46D3-BE1A-7B39B439AA9A}" destId="{0CA7099A-34BA-4111-B626-242561B71993}" srcOrd="4" destOrd="0" parTransId="{44E3DF6D-70A3-4D8A-9215-84C26DBEC3D0}" sibTransId="{63C27A96-D741-4A98-85BA-DB617291EF92}"/>
    <dgm:cxn modelId="{D22280E8-3E97-4570-80CD-1FB35ECD9975}" srcId="{E180274E-80F8-46D3-BE1A-7B39B439AA9A}" destId="{9E91D419-AEF2-4005-BC46-0D13BDFB4937}" srcOrd="3" destOrd="0" parTransId="{944C4B16-674D-46E0-94EF-11E9F4AE4D6C}" sibTransId="{3DBF50E4-5102-4695-93F1-61C5A3C14FE7}"/>
    <dgm:cxn modelId="{DB6A3077-6560-497B-9104-6A7401420E2C}" type="presOf" srcId="{EDFD882E-CD3D-48D3-B32D-A7F70084BA96}" destId="{36F319CE-D9F2-4CEC-9F98-57DAF2DDDFC0}" srcOrd="0" destOrd="0" presId="urn:microsoft.com/office/officeart/2005/8/layout/vList3#1"/>
    <dgm:cxn modelId="{F0D8E24B-1CD9-42F0-8DEB-992089947CD6}" srcId="{E180274E-80F8-46D3-BE1A-7B39B439AA9A}" destId="{EDFD882E-CD3D-48D3-B32D-A7F70084BA96}" srcOrd="1" destOrd="0" parTransId="{0D50D999-C68E-4215-B902-702023CFE2ED}" sibTransId="{6578ED91-94AD-4D1A-9D15-B4A4E594ABAE}"/>
    <dgm:cxn modelId="{BAF937A2-469E-4CFC-88F5-CC08713191D0}" type="presOf" srcId="{E180274E-80F8-46D3-BE1A-7B39B439AA9A}" destId="{D971C9A7-C9D9-4BBB-A182-AA40F8F64310}" srcOrd="0" destOrd="0" presId="urn:microsoft.com/office/officeart/2005/8/layout/vList3#1"/>
    <dgm:cxn modelId="{9D26E4E0-39AE-4BD4-A781-DB0E93E64857}" srcId="{E180274E-80F8-46D3-BE1A-7B39B439AA9A}" destId="{FE8A4514-B1B0-4F3C-ADC6-2CAFE195E054}" srcOrd="2" destOrd="0" parTransId="{024DEBF6-B451-4332-86B7-16D23E1078BC}" sibTransId="{6ACD47E5-B49C-4592-849E-864396D0190C}"/>
    <dgm:cxn modelId="{089FD3DB-CE0F-4AB7-ABE6-C4CDAB3FF34C}" type="presParOf" srcId="{D971C9A7-C9D9-4BBB-A182-AA40F8F64310}" destId="{329313E6-2E92-417D-BD06-22E1670F8165}" srcOrd="0" destOrd="0" presId="urn:microsoft.com/office/officeart/2005/8/layout/vList3#1"/>
    <dgm:cxn modelId="{1951A930-1E78-4580-A36E-B665CF468C13}" type="presParOf" srcId="{329313E6-2E92-417D-BD06-22E1670F8165}" destId="{29BAF1AA-3B59-481D-A4C8-555DAC1086D5}" srcOrd="0" destOrd="0" presId="urn:microsoft.com/office/officeart/2005/8/layout/vList3#1"/>
    <dgm:cxn modelId="{2F2F492E-58CB-4DDF-8578-01783F06F7F4}" type="presParOf" srcId="{329313E6-2E92-417D-BD06-22E1670F8165}" destId="{EBF3B68D-6FFC-4607-98B5-129F89B63D2D}" srcOrd="1" destOrd="0" presId="urn:microsoft.com/office/officeart/2005/8/layout/vList3#1"/>
    <dgm:cxn modelId="{DD7DFCCE-068C-4C06-9EC2-10BCFD514E0E}" type="presParOf" srcId="{D971C9A7-C9D9-4BBB-A182-AA40F8F64310}" destId="{D002EA77-E2E7-488B-8493-C8ADDCBB7932}" srcOrd="1" destOrd="0" presId="urn:microsoft.com/office/officeart/2005/8/layout/vList3#1"/>
    <dgm:cxn modelId="{5ACC7F73-5063-454A-B176-EEEBBE19AC6D}" type="presParOf" srcId="{D971C9A7-C9D9-4BBB-A182-AA40F8F64310}" destId="{34468656-93FB-4643-9792-2086D83B8024}" srcOrd="2" destOrd="0" presId="urn:microsoft.com/office/officeart/2005/8/layout/vList3#1"/>
    <dgm:cxn modelId="{613BC988-5C08-4F99-A6A1-5A136C192D1A}" type="presParOf" srcId="{34468656-93FB-4643-9792-2086D83B8024}" destId="{9D294680-3F25-4EA1-92CC-A208F59BC2CA}" srcOrd="0" destOrd="0" presId="urn:microsoft.com/office/officeart/2005/8/layout/vList3#1"/>
    <dgm:cxn modelId="{F53C81F4-F07A-4931-9B67-6B749606A566}" type="presParOf" srcId="{34468656-93FB-4643-9792-2086D83B8024}" destId="{36F319CE-D9F2-4CEC-9F98-57DAF2DDDFC0}" srcOrd="1" destOrd="0" presId="urn:microsoft.com/office/officeart/2005/8/layout/vList3#1"/>
    <dgm:cxn modelId="{6EAB59A0-333E-47F4-B53F-5C029106478F}" type="presParOf" srcId="{D971C9A7-C9D9-4BBB-A182-AA40F8F64310}" destId="{8E0C00AB-D595-4150-B826-E8BA6E1CB8D6}" srcOrd="3" destOrd="0" presId="urn:microsoft.com/office/officeart/2005/8/layout/vList3#1"/>
    <dgm:cxn modelId="{50EE726D-FEB4-42DA-9657-FDED115E12C8}" type="presParOf" srcId="{D971C9A7-C9D9-4BBB-A182-AA40F8F64310}" destId="{E4B05E9F-D8C7-4DB2-8390-513ECEFE2690}" srcOrd="4" destOrd="0" presId="urn:microsoft.com/office/officeart/2005/8/layout/vList3#1"/>
    <dgm:cxn modelId="{C33E4527-BDEC-4208-8DF6-F3016A103A95}" type="presParOf" srcId="{E4B05E9F-D8C7-4DB2-8390-513ECEFE2690}" destId="{23CB9045-F602-4226-8244-DCB340FC0A89}" srcOrd="0" destOrd="0" presId="urn:microsoft.com/office/officeart/2005/8/layout/vList3#1"/>
    <dgm:cxn modelId="{8A85FCDF-67B1-46E5-A4FD-5F1817C8B1A0}" type="presParOf" srcId="{E4B05E9F-D8C7-4DB2-8390-513ECEFE2690}" destId="{C556BD08-D78B-422D-B827-B20CDA1B9F9D}" srcOrd="1" destOrd="0" presId="urn:microsoft.com/office/officeart/2005/8/layout/vList3#1"/>
    <dgm:cxn modelId="{299D50E6-4EF9-4144-887D-FCE1032931AF}" type="presParOf" srcId="{D971C9A7-C9D9-4BBB-A182-AA40F8F64310}" destId="{DA15C838-70DB-4065-8F56-E869B2B44A23}" srcOrd="5" destOrd="0" presId="urn:microsoft.com/office/officeart/2005/8/layout/vList3#1"/>
    <dgm:cxn modelId="{04E5B995-6FC0-41A4-A4FC-6273F5F5B4C9}" type="presParOf" srcId="{D971C9A7-C9D9-4BBB-A182-AA40F8F64310}" destId="{934411EC-5C2D-45E3-90CD-F2FAD9AD6C18}" srcOrd="6" destOrd="0" presId="urn:microsoft.com/office/officeart/2005/8/layout/vList3#1"/>
    <dgm:cxn modelId="{7E1B5CE8-460E-47C5-976E-B38ECF81CC73}" type="presParOf" srcId="{934411EC-5C2D-45E3-90CD-F2FAD9AD6C18}" destId="{D01C4EAB-7C53-405E-A48C-657FE33BA509}" srcOrd="0" destOrd="0" presId="urn:microsoft.com/office/officeart/2005/8/layout/vList3#1"/>
    <dgm:cxn modelId="{A9B88E9C-C574-40AD-AC81-5CC406FBE18B}" type="presParOf" srcId="{934411EC-5C2D-45E3-90CD-F2FAD9AD6C18}" destId="{48C257A5-1653-43BA-8FBC-B99E704F9DCC}" srcOrd="1" destOrd="0" presId="urn:microsoft.com/office/officeart/2005/8/layout/vList3#1"/>
    <dgm:cxn modelId="{069AF741-E41E-4D5F-BE22-8E0F3AD8E0C5}" type="presParOf" srcId="{D971C9A7-C9D9-4BBB-A182-AA40F8F64310}" destId="{20FE1C13-1121-498C-BDED-0FE9F74438FB}" srcOrd="7" destOrd="0" presId="urn:microsoft.com/office/officeart/2005/8/layout/vList3#1"/>
    <dgm:cxn modelId="{A4586C80-D7D6-4CD8-ADD3-4151A7A8F4E8}" type="presParOf" srcId="{D971C9A7-C9D9-4BBB-A182-AA40F8F64310}" destId="{4438A643-37F2-47C3-86B1-FE5E776D90C1}" srcOrd="8" destOrd="0" presId="urn:microsoft.com/office/officeart/2005/8/layout/vList3#1"/>
    <dgm:cxn modelId="{2C5BCF26-1593-4B04-83E1-5AAED8404C39}" type="presParOf" srcId="{4438A643-37F2-47C3-86B1-FE5E776D90C1}" destId="{0CE8F982-F21F-4A6A-BE67-0774C95F6AC1}" srcOrd="0" destOrd="0" presId="urn:microsoft.com/office/officeart/2005/8/layout/vList3#1"/>
    <dgm:cxn modelId="{440B4474-0156-4CF2-8523-95A8406E3EFC}" type="presParOf" srcId="{4438A643-37F2-47C3-86B1-FE5E776D90C1}" destId="{1CB6F423-9B07-461E-871A-D63AFED3525D}"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F664AF-7A80-4469-A2DF-0B9F213DDB55}"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EC"/>
        </a:p>
      </dgm:t>
    </dgm:pt>
    <dgm:pt modelId="{AF47106E-3237-4674-AD78-07E9F0BACA6C}">
      <dgm:prSet phldrT="[Texto]" custT="1"/>
      <dgm:spPr/>
      <dgm:t>
        <a:bodyPr/>
        <a:lstStyle/>
        <a:p>
          <a:r>
            <a:rPr lang="es-ES" sz="1400" b="1" dirty="0" smtClean="0"/>
            <a:t>Población:</a:t>
          </a:r>
          <a:r>
            <a:rPr lang="es-ES" sz="1400" dirty="0" smtClean="0"/>
            <a:t> </a:t>
          </a:r>
        </a:p>
        <a:p>
          <a:r>
            <a:rPr lang="es-ES" sz="1400" dirty="0" smtClean="0"/>
            <a:t>Conjunto de individuos con distintos estilos de vida, se agrupan de acuerdo a características afines, poseen necesidades, de las cuales surgen ideas de sacar a la venta un productos</a:t>
          </a:r>
          <a:endParaRPr lang="es-EC" sz="1400" dirty="0"/>
        </a:p>
      </dgm:t>
    </dgm:pt>
    <dgm:pt modelId="{7703E4B0-614C-4DF9-83D7-5B3A21CCDF71}" type="parTrans" cxnId="{FB6E9FB5-1AF5-41AE-8DC0-060E381C4A97}">
      <dgm:prSet/>
      <dgm:spPr/>
      <dgm:t>
        <a:bodyPr/>
        <a:lstStyle/>
        <a:p>
          <a:endParaRPr lang="es-EC"/>
        </a:p>
      </dgm:t>
    </dgm:pt>
    <dgm:pt modelId="{38A08639-7BEF-45CA-9B7B-D42FD2E3C4F7}" type="sibTrans" cxnId="{FB6E9FB5-1AF5-41AE-8DC0-060E381C4A97}">
      <dgm:prSet/>
      <dgm:spPr/>
      <dgm:t>
        <a:bodyPr/>
        <a:lstStyle/>
        <a:p>
          <a:endParaRPr lang="es-EC"/>
        </a:p>
      </dgm:t>
    </dgm:pt>
    <dgm:pt modelId="{5FF1202C-FD30-44A2-A47E-4FA6E302C932}">
      <dgm:prSet phldrT="[Texto]" custT="1"/>
      <dgm:spPr/>
      <dgm:t>
        <a:bodyPr/>
        <a:lstStyle/>
        <a:p>
          <a:r>
            <a:rPr lang="es-EC" sz="1400" b="1" dirty="0" smtClean="0"/>
            <a:t>Población:</a:t>
          </a:r>
        </a:p>
        <a:p>
          <a:r>
            <a:rPr lang="es-ES" sz="1400" dirty="0" smtClean="0"/>
            <a:t>Grupo de individuos que se desarrolla en un espacio físico determinado, identificado y delimitado, ya sea por límites naturales o políticos con una geomorfología adecuada para el desarrollo y progreso social, agrupándose por la influencia de factores culturales, políticos y económicos</a:t>
          </a:r>
          <a:endParaRPr lang="es-EC" sz="1400" b="1" dirty="0"/>
        </a:p>
      </dgm:t>
    </dgm:pt>
    <dgm:pt modelId="{368EB270-999C-4F94-A95F-B3BF3DF8C61C}" type="parTrans" cxnId="{D8D4B70B-B2BE-4593-A689-F54ED9C78E24}">
      <dgm:prSet/>
      <dgm:spPr/>
      <dgm:t>
        <a:bodyPr/>
        <a:lstStyle/>
        <a:p>
          <a:endParaRPr lang="es-EC"/>
        </a:p>
      </dgm:t>
    </dgm:pt>
    <dgm:pt modelId="{9E76A0B8-17D9-4B2A-9B71-7E21BE722DB3}" type="sibTrans" cxnId="{D8D4B70B-B2BE-4593-A689-F54ED9C78E24}">
      <dgm:prSet/>
      <dgm:spPr/>
      <dgm:t>
        <a:bodyPr/>
        <a:lstStyle/>
        <a:p>
          <a:endParaRPr lang="es-EC"/>
        </a:p>
      </dgm:t>
    </dgm:pt>
    <dgm:pt modelId="{94D8AA50-C650-430B-AD0A-D3C6CD24EAB1}" type="pres">
      <dgm:prSet presAssocID="{74F664AF-7A80-4469-A2DF-0B9F213DDB55}" presName="compositeShape" presStyleCnt="0">
        <dgm:presLayoutVars>
          <dgm:chMax val="2"/>
          <dgm:dir/>
          <dgm:resizeHandles val="exact"/>
        </dgm:presLayoutVars>
      </dgm:prSet>
      <dgm:spPr/>
      <dgm:t>
        <a:bodyPr/>
        <a:lstStyle/>
        <a:p>
          <a:endParaRPr lang="es-ES"/>
        </a:p>
      </dgm:t>
    </dgm:pt>
    <dgm:pt modelId="{DA935CCA-63BC-435E-B025-C0C684602D07}" type="pres">
      <dgm:prSet presAssocID="{74F664AF-7A80-4469-A2DF-0B9F213DDB55}" presName="divider" presStyleLbl="fgShp" presStyleIdx="0" presStyleCnt="1"/>
      <dgm:spPr/>
    </dgm:pt>
    <dgm:pt modelId="{BD0DC0D5-FE2E-4FD8-ABD4-65DB09CFE640}" type="pres">
      <dgm:prSet presAssocID="{AF47106E-3237-4674-AD78-07E9F0BACA6C}" presName="downArrow" presStyleLbl="node1" presStyleIdx="0" presStyleCnt="2"/>
      <dgm:spPr/>
    </dgm:pt>
    <dgm:pt modelId="{8CD7E865-0A56-4D4D-B93F-0EFFA56CCA14}" type="pres">
      <dgm:prSet presAssocID="{AF47106E-3237-4674-AD78-07E9F0BACA6C}" presName="downArrowText" presStyleLbl="revTx" presStyleIdx="0" presStyleCnt="2">
        <dgm:presLayoutVars>
          <dgm:bulletEnabled val="1"/>
        </dgm:presLayoutVars>
      </dgm:prSet>
      <dgm:spPr/>
      <dgm:t>
        <a:bodyPr/>
        <a:lstStyle/>
        <a:p>
          <a:endParaRPr lang="es-EC"/>
        </a:p>
      </dgm:t>
    </dgm:pt>
    <dgm:pt modelId="{A66A0D8A-6B05-4E53-8567-8169CEACDEFE}" type="pres">
      <dgm:prSet presAssocID="{5FF1202C-FD30-44A2-A47E-4FA6E302C932}" presName="upArrow" presStyleLbl="node1" presStyleIdx="1" presStyleCnt="2"/>
      <dgm:spPr/>
    </dgm:pt>
    <dgm:pt modelId="{63531C44-7ECB-4E92-A58C-C9F2441A9FB5}" type="pres">
      <dgm:prSet presAssocID="{5FF1202C-FD30-44A2-A47E-4FA6E302C932}" presName="upArrowText" presStyleLbl="revTx" presStyleIdx="1" presStyleCnt="2" custScaleX="140321" custLinFactNeighborX="11381" custLinFactNeighborY="0">
        <dgm:presLayoutVars>
          <dgm:bulletEnabled val="1"/>
        </dgm:presLayoutVars>
      </dgm:prSet>
      <dgm:spPr/>
      <dgm:t>
        <a:bodyPr/>
        <a:lstStyle/>
        <a:p>
          <a:endParaRPr lang="es-EC"/>
        </a:p>
      </dgm:t>
    </dgm:pt>
  </dgm:ptLst>
  <dgm:cxnLst>
    <dgm:cxn modelId="{CE74CF16-FBD2-462D-8777-25BEA976F7D8}" type="presOf" srcId="{5FF1202C-FD30-44A2-A47E-4FA6E302C932}" destId="{63531C44-7ECB-4E92-A58C-C9F2441A9FB5}" srcOrd="0" destOrd="0" presId="urn:microsoft.com/office/officeart/2005/8/layout/arrow3"/>
    <dgm:cxn modelId="{FB6E9FB5-1AF5-41AE-8DC0-060E381C4A97}" srcId="{74F664AF-7A80-4469-A2DF-0B9F213DDB55}" destId="{AF47106E-3237-4674-AD78-07E9F0BACA6C}" srcOrd="0" destOrd="0" parTransId="{7703E4B0-614C-4DF9-83D7-5B3A21CCDF71}" sibTransId="{38A08639-7BEF-45CA-9B7B-D42FD2E3C4F7}"/>
    <dgm:cxn modelId="{598F2BA1-9337-4A45-A7AC-D77403280245}" type="presOf" srcId="{74F664AF-7A80-4469-A2DF-0B9F213DDB55}" destId="{94D8AA50-C650-430B-AD0A-D3C6CD24EAB1}" srcOrd="0" destOrd="0" presId="urn:microsoft.com/office/officeart/2005/8/layout/arrow3"/>
    <dgm:cxn modelId="{5E932A59-F0FA-4AF0-B005-6FB6199C7283}" type="presOf" srcId="{AF47106E-3237-4674-AD78-07E9F0BACA6C}" destId="{8CD7E865-0A56-4D4D-B93F-0EFFA56CCA14}" srcOrd="0" destOrd="0" presId="urn:microsoft.com/office/officeart/2005/8/layout/arrow3"/>
    <dgm:cxn modelId="{D8D4B70B-B2BE-4593-A689-F54ED9C78E24}" srcId="{74F664AF-7A80-4469-A2DF-0B9F213DDB55}" destId="{5FF1202C-FD30-44A2-A47E-4FA6E302C932}" srcOrd="1" destOrd="0" parTransId="{368EB270-999C-4F94-A95F-B3BF3DF8C61C}" sibTransId="{9E76A0B8-17D9-4B2A-9B71-7E21BE722DB3}"/>
    <dgm:cxn modelId="{0199F457-4715-4712-B780-6CF6B51F7A35}" type="presParOf" srcId="{94D8AA50-C650-430B-AD0A-D3C6CD24EAB1}" destId="{DA935CCA-63BC-435E-B025-C0C684602D07}" srcOrd="0" destOrd="0" presId="urn:microsoft.com/office/officeart/2005/8/layout/arrow3"/>
    <dgm:cxn modelId="{DB36E63A-B4A1-4027-9E3F-8086C5051005}" type="presParOf" srcId="{94D8AA50-C650-430B-AD0A-D3C6CD24EAB1}" destId="{BD0DC0D5-FE2E-4FD8-ABD4-65DB09CFE640}" srcOrd="1" destOrd="0" presId="urn:microsoft.com/office/officeart/2005/8/layout/arrow3"/>
    <dgm:cxn modelId="{2FE695C2-7F19-47DB-B955-64D379CD2B83}" type="presParOf" srcId="{94D8AA50-C650-430B-AD0A-D3C6CD24EAB1}" destId="{8CD7E865-0A56-4D4D-B93F-0EFFA56CCA14}" srcOrd="2" destOrd="0" presId="urn:microsoft.com/office/officeart/2005/8/layout/arrow3"/>
    <dgm:cxn modelId="{2E067610-532A-4033-B447-A8EABAFB33B2}" type="presParOf" srcId="{94D8AA50-C650-430B-AD0A-D3C6CD24EAB1}" destId="{A66A0D8A-6B05-4E53-8567-8169CEACDEFE}" srcOrd="3" destOrd="0" presId="urn:microsoft.com/office/officeart/2005/8/layout/arrow3"/>
    <dgm:cxn modelId="{120C9ACC-271F-4BEC-9A08-18011AE7844A}" type="presParOf" srcId="{94D8AA50-C650-430B-AD0A-D3C6CD24EAB1}" destId="{63531C44-7ECB-4E92-A58C-C9F2441A9FB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B190A-1518-4F04-A1D5-049D6CCC9659}">
      <dsp:nvSpPr>
        <dsp:cNvPr id="0" name=""/>
        <dsp:cNvSpPr/>
      </dsp:nvSpPr>
      <dsp:spPr>
        <a:xfrm>
          <a:off x="2588306" y="1546067"/>
          <a:ext cx="1175065" cy="117506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p>
      </dsp:txBody>
      <dsp:txXfrm>
        <a:off x="2760390" y="1718151"/>
        <a:ext cx="830897" cy="830897"/>
      </dsp:txXfrm>
    </dsp:sp>
    <dsp:sp modelId="{F9275128-2376-4720-8BAD-F15FC0D5F658}">
      <dsp:nvSpPr>
        <dsp:cNvPr id="0" name=""/>
        <dsp:cNvSpPr/>
      </dsp:nvSpPr>
      <dsp:spPr>
        <a:xfrm rot="16200000">
          <a:off x="2998371" y="1351877"/>
          <a:ext cx="354936" cy="33442"/>
        </a:xfrm>
        <a:custGeom>
          <a:avLst/>
          <a:gdLst/>
          <a:ahLst/>
          <a:cxnLst/>
          <a:rect l="0" t="0" r="0" b="0"/>
          <a:pathLst>
            <a:path>
              <a:moveTo>
                <a:pt x="0" y="16721"/>
              </a:moveTo>
              <a:lnTo>
                <a:pt x="354936" y="1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p>
      </dsp:txBody>
      <dsp:txXfrm>
        <a:off x="3166966" y="1359725"/>
        <a:ext cx="17746" cy="17746"/>
      </dsp:txXfrm>
    </dsp:sp>
    <dsp:sp modelId="{5BF3406D-E5FD-46CB-A5A4-5A8B4D1857D9}">
      <dsp:nvSpPr>
        <dsp:cNvPr id="0" name=""/>
        <dsp:cNvSpPr/>
      </dsp:nvSpPr>
      <dsp:spPr>
        <a:xfrm>
          <a:off x="2286003" y="16064"/>
          <a:ext cx="1779672" cy="117506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Universidad Autónoma de Madrid</a:t>
          </a:r>
          <a:endParaRPr lang="es-EC" sz="1400" kern="1200" dirty="0"/>
        </a:p>
      </dsp:txBody>
      <dsp:txXfrm>
        <a:off x="2546630" y="188148"/>
        <a:ext cx="1258418" cy="830897"/>
      </dsp:txXfrm>
    </dsp:sp>
    <dsp:sp modelId="{045E4FB6-CCB8-4606-AB65-B9FFC082F12C}">
      <dsp:nvSpPr>
        <dsp:cNvPr id="0" name=""/>
        <dsp:cNvSpPr/>
      </dsp:nvSpPr>
      <dsp:spPr>
        <a:xfrm>
          <a:off x="3763372" y="2116878"/>
          <a:ext cx="175451" cy="33442"/>
        </a:xfrm>
        <a:custGeom>
          <a:avLst/>
          <a:gdLst/>
          <a:ahLst/>
          <a:cxnLst/>
          <a:rect l="0" t="0" r="0" b="0"/>
          <a:pathLst>
            <a:path>
              <a:moveTo>
                <a:pt x="0" y="16721"/>
              </a:moveTo>
              <a:lnTo>
                <a:pt x="175451" y="1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p>
      </dsp:txBody>
      <dsp:txXfrm>
        <a:off x="3846711" y="2129213"/>
        <a:ext cx="8772" cy="8772"/>
      </dsp:txXfrm>
    </dsp:sp>
    <dsp:sp modelId="{83BAAD73-129E-4DBA-9EB0-FF3F4161C9E0}">
      <dsp:nvSpPr>
        <dsp:cNvPr id="0" name=""/>
        <dsp:cNvSpPr/>
      </dsp:nvSpPr>
      <dsp:spPr>
        <a:xfrm>
          <a:off x="3938823" y="1546067"/>
          <a:ext cx="1534036" cy="117506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Proyectos innovadores</a:t>
          </a:r>
          <a:endParaRPr lang="es-EC" sz="1400" kern="1200" dirty="0"/>
        </a:p>
      </dsp:txBody>
      <dsp:txXfrm>
        <a:off x="4163477" y="1718151"/>
        <a:ext cx="1084728" cy="830897"/>
      </dsp:txXfrm>
    </dsp:sp>
    <dsp:sp modelId="{C7DBA6EB-DE8D-4778-8037-990664840FA7}">
      <dsp:nvSpPr>
        <dsp:cNvPr id="0" name=""/>
        <dsp:cNvSpPr/>
      </dsp:nvSpPr>
      <dsp:spPr>
        <a:xfrm rot="5400000">
          <a:off x="2998371" y="2881879"/>
          <a:ext cx="354936" cy="33442"/>
        </a:xfrm>
        <a:custGeom>
          <a:avLst/>
          <a:gdLst/>
          <a:ahLst/>
          <a:cxnLst/>
          <a:rect l="0" t="0" r="0" b="0"/>
          <a:pathLst>
            <a:path>
              <a:moveTo>
                <a:pt x="0" y="16721"/>
              </a:moveTo>
              <a:lnTo>
                <a:pt x="354936" y="1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p>
      </dsp:txBody>
      <dsp:txXfrm>
        <a:off x="3166966" y="2889727"/>
        <a:ext cx="17746" cy="17746"/>
      </dsp:txXfrm>
    </dsp:sp>
    <dsp:sp modelId="{BC254C74-AE6C-44B0-BA2D-FDDF57BB8BA3}">
      <dsp:nvSpPr>
        <dsp:cNvPr id="0" name=""/>
        <dsp:cNvSpPr/>
      </dsp:nvSpPr>
      <dsp:spPr>
        <a:xfrm>
          <a:off x="2389279" y="3076069"/>
          <a:ext cx="1573119" cy="117506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t>Universidad de Pisa </a:t>
          </a:r>
          <a:endParaRPr lang="es-EC" sz="1400" kern="1200" dirty="0"/>
        </a:p>
      </dsp:txBody>
      <dsp:txXfrm>
        <a:off x="2619657" y="3248153"/>
        <a:ext cx="1112363" cy="830897"/>
      </dsp:txXfrm>
    </dsp:sp>
    <dsp:sp modelId="{3C1453BA-4158-4155-9D6C-D1EAE0B0316C}">
      <dsp:nvSpPr>
        <dsp:cNvPr id="0" name=""/>
        <dsp:cNvSpPr/>
      </dsp:nvSpPr>
      <dsp:spPr>
        <a:xfrm rot="10800000">
          <a:off x="2439935" y="2116878"/>
          <a:ext cx="148371" cy="33442"/>
        </a:xfrm>
        <a:custGeom>
          <a:avLst/>
          <a:gdLst/>
          <a:ahLst/>
          <a:cxnLst/>
          <a:rect l="0" t="0" r="0" b="0"/>
          <a:pathLst>
            <a:path>
              <a:moveTo>
                <a:pt x="0" y="16721"/>
              </a:moveTo>
              <a:lnTo>
                <a:pt x="148371" y="1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2510411" y="2129890"/>
        <a:ext cx="7418" cy="7418"/>
      </dsp:txXfrm>
    </dsp:sp>
    <dsp:sp modelId="{D89710E0-1318-458D-9292-9318E49A1618}">
      <dsp:nvSpPr>
        <dsp:cNvPr id="0" name=""/>
        <dsp:cNvSpPr/>
      </dsp:nvSpPr>
      <dsp:spPr>
        <a:xfrm>
          <a:off x="851739" y="1546067"/>
          <a:ext cx="1588195" cy="117506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Metodología</a:t>
          </a:r>
        </a:p>
        <a:p>
          <a:pPr lvl="0" algn="ctr" defTabSz="622300">
            <a:lnSpc>
              <a:spcPct val="90000"/>
            </a:lnSpc>
            <a:spcBef>
              <a:spcPct val="0"/>
            </a:spcBef>
            <a:spcAft>
              <a:spcPct val="35000"/>
            </a:spcAft>
          </a:pPr>
          <a:r>
            <a:rPr lang="es-EC" sz="1400" kern="1200" dirty="0" smtClean="0"/>
            <a:t>+</a:t>
          </a:r>
        </a:p>
        <a:p>
          <a:pPr lvl="0" algn="ctr" defTabSz="622300">
            <a:lnSpc>
              <a:spcPct val="90000"/>
            </a:lnSpc>
            <a:spcBef>
              <a:spcPct val="0"/>
            </a:spcBef>
            <a:spcAft>
              <a:spcPct val="35000"/>
            </a:spcAft>
          </a:pPr>
          <a:r>
            <a:rPr lang="es-EC" sz="1400" kern="1200" dirty="0" smtClean="0"/>
            <a:t>Herramientas</a:t>
          </a:r>
          <a:endParaRPr lang="es-EC" sz="1400" kern="1200" dirty="0"/>
        </a:p>
      </dsp:txBody>
      <dsp:txXfrm>
        <a:off x="1084325" y="1718151"/>
        <a:ext cx="1123023" cy="8308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2B722-FF66-4400-808B-C9CC345DAFC8}">
      <dsp:nvSpPr>
        <dsp:cNvPr id="0" name=""/>
        <dsp:cNvSpPr/>
      </dsp:nvSpPr>
      <dsp:spPr>
        <a:xfrm rot="16200000">
          <a:off x="626" y="464102"/>
          <a:ext cx="1662594" cy="1662594"/>
        </a:xfrm>
        <a:prstGeom prst="downArrow">
          <a:avLst>
            <a:gd name="adj1" fmla="val 50000"/>
            <a:gd name="adj2" fmla="val 35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Población </a:t>
          </a:r>
          <a:endParaRPr lang="es-EC" sz="2000" kern="1200" dirty="0"/>
        </a:p>
      </dsp:txBody>
      <dsp:txXfrm rot="5400000">
        <a:off x="627" y="879750"/>
        <a:ext cx="1371640" cy="831297"/>
      </dsp:txXfrm>
    </dsp:sp>
    <dsp:sp modelId="{1D3C3BB3-1002-4281-ACCB-D88EBC9767F5}">
      <dsp:nvSpPr>
        <dsp:cNvPr id="0" name=""/>
        <dsp:cNvSpPr/>
      </dsp:nvSpPr>
      <dsp:spPr>
        <a:xfrm rot="5400000">
          <a:off x="1790119" y="464102"/>
          <a:ext cx="1662594" cy="1662594"/>
        </a:xfrm>
        <a:prstGeom prst="downArrow">
          <a:avLst>
            <a:gd name="adj1" fmla="val 50000"/>
            <a:gd name="adj2" fmla="val 35000"/>
          </a:avLst>
        </a:prstGeom>
        <a:solidFill>
          <a:schemeClr val="accent2">
            <a:hueOff val="1712492"/>
            <a:satOff val="-31596"/>
            <a:lumOff val="-1882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Territorio</a:t>
          </a:r>
          <a:endParaRPr lang="es-EC" sz="2000" kern="1200" dirty="0"/>
        </a:p>
      </dsp:txBody>
      <dsp:txXfrm rot="-5400000">
        <a:off x="2081074" y="879751"/>
        <a:ext cx="1371640" cy="8312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0AABA-1AB5-41D5-9540-48218A644425}">
      <dsp:nvSpPr>
        <dsp:cNvPr id="0" name=""/>
        <dsp:cNvSpPr/>
      </dsp:nvSpPr>
      <dsp:spPr>
        <a:xfrm>
          <a:off x="1461234" y="187428"/>
          <a:ext cx="3719737" cy="1291815"/>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F71F4-5809-4F74-ABA7-C4AE31082203}">
      <dsp:nvSpPr>
        <dsp:cNvPr id="0" name=""/>
        <dsp:cNvSpPr/>
      </dsp:nvSpPr>
      <dsp:spPr>
        <a:xfrm>
          <a:off x="2966430" y="3350647"/>
          <a:ext cx="720879" cy="461362"/>
        </a:xfrm>
        <a:prstGeom prst="downArrow">
          <a:avLst/>
        </a:prstGeom>
        <a:solidFill>
          <a:schemeClr val="accent3">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D0AD6B-2A9A-4354-9826-6697BDBEEE47}">
      <dsp:nvSpPr>
        <dsp:cNvPr id="0" name=""/>
        <dsp:cNvSpPr/>
      </dsp:nvSpPr>
      <dsp:spPr>
        <a:xfrm>
          <a:off x="1596760" y="3719737"/>
          <a:ext cx="3460221" cy="8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EC" sz="1200" kern="1200" dirty="0"/>
        </a:p>
      </dsp:txBody>
      <dsp:txXfrm>
        <a:off x="1596760" y="3719737"/>
        <a:ext cx="3460221" cy="865055"/>
      </dsp:txXfrm>
    </dsp:sp>
    <dsp:sp modelId="{5BFA76A0-1DAC-4A6A-8C2E-B3AA38EA6528}">
      <dsp:nvSpPr>
        <dsp:cNvPr id="0" name=""/>
        <dsp:cNvSpPr/>
      </dsp:nvSpPr>
      <dsp:spPr>
        <a:xfrm>
          <a:off x="2813604" y="1579014"/>
          <a:ext cx="1297582" cy="1297582"/>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S.I.G</a:t>
          </a:r>
          <a:endParaRPr lang="es-EC" sz="1200" kern="1200" dirty="0"/>
        </a:p>
      </dsp:txBody>
      <dsp:txXfrm>
        <a:off x="3003630" y="1769040"/>
        <a:ext cx="917530" cy="917530"/>
      </dsp:txXfrm>
    </dsp:sp>
    <dsp:sp modelId="{DD4D36A4-4784-46AF-B17D-4F6E37A6EB13}">
      <dsp:nvSpPr>
        <dsp:cNvPr id="0" name=""/>
        <dsp:cNvSpPr/>
      </dsp:nvSpPr>
      <dsp:spPr>
        <a:xfrm>
          <a:off x="1885111" y="605538"/>
          <a:ext cx="1297582" cy="1297582"/>
        </a:xfrm>
        <a:prstGeom prst="ellipse">
          <a:avLst/>
        </a:prstGeom>
        <a:solidFill>
          <a:schemeClr val="accent3">
            <a:hueOff val="-302780"/>
            <a:satOff val="5950"/>
            <a:lumOff val="313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Análisis de mercado Identificación de clientes</a:t>
          </a:r>
          <a:endParaRPr lang="es-EC" sz="1200" kern="1200" dirty="0"/>
        </a:p>
      </dsp:txBody>
      <dsp:txXfrm>
        <a:off x="2075137" y="795564"/>
        <a:ext cx="917530" cy="917530"/>
      </dsp:txXfrm>
    </dsp:sp>
    <dsp:sp modelId="{CCD221C6-2A5F-40C4-9F6F-FB680A697689}">
      <dsp:nvSpPr>
        <dsp:cNvPr id="0" name=""/>
        <dsp:cNvSpPr/>
      </dsp:nvSpPr>
      <dsp:spPr>
        <a:xfrm>
          <a:off x="3148538" y="304800"/>
          <a:ext cx="1776845" cy="1297582"/>
        </a:xfrm>
        <a:prstGeom prst="ellipse">
          <a:avLst/>
        </a:prstGeom>
        <a:solidFill>
          <a:schemeClr val="accent3">
            <a:hueOff val="-605560"/>
            <a:satOff val="11900"/>
            <a:lumOff val="627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Cartografía Interpretación geográfica</a:t>
          </a:r>
        </a:p>
        <a:p>
          <a:pPr lvl="0" algn="ctr" defTabSz="533400">
            <a:lnSpc>
              <a:spcPct val="90000"/>
            </a:lnSpc>
            <a:spcBef>
              <a:spcPct val="0"/>
            </a:spcBef>
            <a:spcAft>
              <a:spcPct val="35000"/>
            </a:spcAft>
          </a:pPr>
          <a:r>
            <a:rPr lang="es-ES" sz="1200" kern="1200" dirty="0" smtClean="0"/>
            <a:t>Estadística</a:t>
          </a:r>
        </a:p>
        <a:p>
          <a:pPr lvl="0" algn="ctr" defTabSz="533400">
            <a:lnSpc>
              <a:spcPct val="90000"/>
            </a:lnSpc>
            <a:spcBef>
              <a:spcPct val="0"/>
            </a:spcBef>
            <a:spcAft>
              <a:spcPct val="35000"/>
            </a:spcAft>
          </a:pPr>
          <a:r>
            <a:rPr lang="es-ES" sz="1200" kern="1200" dirty="0" smtClean="0"/>
            <a:t>Base de datos  Geodesia</a:t>
          </a:r>
          <a:endParaRPr lang="es-EC" sz="1200" kern="1200" dirty="0"/>
        </a:p>
      </dsp:txBody>
      <dsp:txXfrm>
        <a:off x="3408751" y="494826"/>
        <a:ext cx="1256419" cy="917530"/>
      </dsp:txXfrm>
    </dsp:sp>
    <dsp:sp modelId="{7F09D97A-6675-44D0-9C0F-ACB39B38DD14}">
      <dsp:nvSpPr>
        <dsp:cNvPr id="0" name=""/>
        <dsp:cNvSpPr/>
      </dsp:nvSpPr>
      <dsp:spPr>
        <a:xfrm>
          <a:off x="1308408" y="28835"/>
          <a:ext cx="4036924" cy="3229539"/>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3519D-D47E-4296-8DE7-9CED580FAFF5}">
      <dsp:nvSpPr>
        <dsp:cNvPr id="0" name=""/>
        <dsp:cNvSpPr/>
      </dsp:nvSpPr>
      <dsp:spPr>
        <a:xfrm>
          <a:off x="3638" y="309328"/>
          <a:ext cx="2187810" cy="875124"/>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S.I.G (G.I.S)</a:t>
          </a:r>
          <a:endParaRPr lang="es-EC" sz="1600" kern="1200" dirty="0"/>
        </a:p>
      </dsp:txBody>
      <dsp:txXfrm>
        <a:off x="3638" y="309328"/>
        <a:ext cx="2187810" cy="875124"/>
      </dsp:txXfrm>
    </dsp:sp>
    <dsp:sp modelId="{DCAFD0BB-554D-4D68-B2B5-C186570A2C9B}">
      <dsp:nvSpPr>
        <dsp:cNvPr id="0" name=""/>
        <dsp:cNvSpPr/>
      </dsp:nvSpPr>
      <dsp:spPr>
        <a:xfrm>
          <a:off x="3638" y="1184452"/>
          <a:ext cx="2187810" cy="339007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Administra bases de datos geográficas (</a:t>
          </a:r>
          <a:r>
            <a:rPr lang="es-ES" sz="1600" kern="1200" dirty="0" err="1" smtClean="0"/>
            <a:t>georeferenciadas</a:t>
          </a:r>
          <a:r>
            <a:rPr lang="es-ES" sz="1600" kern="1200" dirty="0" smtClean="0"/>
            <a:t>) </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S" sz="1600" kern="1200" dirty="0" smtClean="0"/>
            <a:t>Investigación, ordenamiento, planificación y gestión geográfica.</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S" sz="1600" kern="1200" dirty="0" smtClean="0"/>
            <a:t>Imágenes satelitales, MDT, datos  vectoriales </a:t>
          </a:r>
          <a:endParaRPr lang="es-EC" sz="1600" kern="1200" dirty="0"/>
        </a:p>
        <a:p>
          <a:pPr marL="171450" lvl="1" indent="-171450" algn="l" defTabSz="711200">
            <a:lnSpc>
              <a:spcPct val="90000"/>
            </a:lnSpc>
            <a:spcBef>
              <a:spcPct val="0"/>
            </a:spcBef>
            <a:spcAft>
              <a:spcPct val="15000"/>
            </a:spcAft>
            <a:buChar char="••"/>
          </a:pPr>
          <a:endParaRPr lang="es-EC" sz="1600" kern="1200" dirty="0"/>
        </a:p>
      </dsp:txBody>
      <dsp:txXfrm>
        <a:off x="3638" y="1184452"/>
        <a:ext cx="2187810" cy="3390074"/>
      </dsp:txXfrm>
    </dsp:sp>
    <dsp:sp modelId="{47F3A728-C9A7-4457-A1EE-837C26DCCD60}">
      <dsp:nvSpPr>
        <dsp:cNvPr id="0" name=""/>
        <dsp:cNvSpPr/>
      </dsp:nvSpPr>
      <dsp:spPr>
        <a:xfrm>
          <a:off x="2497742" y="309328"/>
          <a:ext cx="2187810" cy="875124"/>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G.P.S</a:t>
          </a:r>
          <a:endParaRPr lang="es-EC" sz="1600" kern="1200" dirty="0"/>
        </a:p>
      </dsp:txBody>
      <dsp:txXfrm>
        <a:off x="2497742" y="309328"/>
        <a:ext cx="2187810" cy="875124"/>
      </dsp:txXfrm>
    </dsp:sp>
    <dsp:sp modelId="{C9203052-7512-42FC-B7D9-949EA9E0FBC7}">
      <dsp:nvSpPr>
        <dsp:cNvPr id="0" name=""/>
        <dsp:cNvSpPr/>
      </dsp:nvSpPr>
      <dsp:spPr>
        <a:xfrm>
          <a:off x="2497742" y="1184452"/>
          <a:ext cx="2187810" cy="339007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Sistema de satélites usado en </a:t>
          </a:r>
          <a:r>
            <a:rPr lang="es-ES" sz="1600" kern="1200" smtClean="0"/>
            <a:t>navegación. </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24 horas/ 365 días</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24 satélites</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S" sz="1600" kern="1200" dirty="0" smtClean="0"/>
            <a:t>Coordenadas en latitud y longitud </a:t>
          </a:r>
          <a:endParaRPr lang="es-EC" sz="1600" kern="1200" dirty="0"/>
        </a:p>
        <a:p>
          <a:pPr marL="171450" lvl="1" indent="-171450" algn="l" defTabSz="711200">
            <a:lnSpc>
              <a:spcPct val="90000"/>
            </a:lnSpc>
            <a:spcBef>
              <a:spcPct val="0"/>
            </a:spcBef>
            <a:spcAft>
              <a:spcPct val="15000"/>
            </a:spcAft>
            <a:buChar char="••"/>
          </a:pPr>
          <a:endParaRPr lang="es-EC" sz="1600" kern="1200" dirty="0"/>
        </a:p>
      </dsp:txBody>
      <dsp:txXfrm>
        <a:off x="2497742" y="1184452"/>
        <a:ext cx="2187810" cy="3390074"/>
      </dsp:txXfrm>
    </dsp:sp>
    <dsp:sp modelId="{A1C4A08A-6AED-401C-A8C8-BBA9872B12A1}">
      <dsp:nvSpPr>
        <dsp:cNvPr id="0" name=""/>
        <dsp:cNvSpPr/>
      </dsp:nvSpPr>
      <dsp:spPr>
        <a:xfrm>
          <a:off x="4991846" y="309328"/>
          <a:ext cx="2187810" cy="875124"/>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kern="1200" dirty="0" smtClean="0"/>
            <a:t>Análisis espacial</a:t>
          </a:r>
          <a:endParaRPr lang="es-EC" sz="1600" kern="1200" dirty="0"/>
        </a:p>
      </dsp:txBody>
      <dsp:txXfrm>
        <a:off x="4991846" y="309328"/>
        <a:ext cx="2187810" cy="875124"/>
      </dsp:txXfrm>
    </dsp:sp>
    <dsp:sp modelId="{957D4F94-BCAA-4AA9-8E23-A81A4A771403}">
      <dsp:nvSpPr>
        <dsp:cNvPr id="0" name=""/>
        <dsp:cNvSpPr/>
      </dsp:nvSpPr>
      <dsp:spPr>
        <a:xfrm>
          <a:off x="4991846" y="1184452"/>
          <a:ext cx="2187810" cy="339007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Análisis de proximidad.</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S" sz="1600" kern="1200" dirty="0" smtClean="0"/>
            <a:t>Mediciones espaciales</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S" sz="1600" kern="1200" dirty="0" smtClean="0"/>
            <a:t>Superposición espacial</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S" sz="1600" kern="1200" dirty="0" err="1" smtClean="0"/>
            <a:t>Geocodificación</a:t>
          </a:r>
          <a:endParaRPr lang="es-EC" sz="1600" kern="1200" dirty="0"/>
        </a:p>
      </dsp:txBody>
      <dsp:txXfrm>
        <a:off x="4991846" y="1184452"/>
        <a:ext cx="2187810" cy="3390074"/>
      </dsp:txXfrm>
    </dsp:sp>
    <dsp:sp modelId="{54615C5D-F4B7-43DA-BF93-A961FA36FE76}">
      <dsp:nvSpPr>
        <dsp:cNvPr id="0" name=""/>
        <dsp:cNvSpPr/>
      </dsp:nvSpPr>
      <dsp:spPr>
        <a:xfrm>
          <a:off x="7485950" y="309328"/>
          <a:ext cx="2187810" cy="875124"/>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Encuesta</a:t>
          </a:r>
          <a:endParaRPr lang="es-EC" sz="1600" kern="1200" dirty="0"/>
        </a:p>
      </dsp:txBody>
      <dsp:txXfrm>
        <a:off x="7485950" y="309328"/>
        <a:ext cx="2187810" cy="875124"/>
      </dsp:txXfrm>
    </dsp:sp>
    <dsp:sp modelId="{F6FD6FAE-6060-4EC1-AAF0-AA9CDAC26168}">
      <dsp:nvSpPr>
        <dsp:cNvPr id="0" name=""/>
        <dsp:cNvSpPr/>
      </dsp:nvSpPr>
      <dsp:spPr>
        <a:xfrm>
          <a:off x="7485950" y="1184452"/>
          <a:ext cx="2187810" cy="339007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Técnicas de recolección de información</a:t>
          </a:r>
          <a:endParaRPr lang="es-EC" sz="1400" kern="1200" dirty="0"/>
        </a:p>
        <a:p>
          <a:pPr marL="114300" lvl="1" indent="-114300" algn="l" defTabSz="622300">
            <a:lnSpc>
              <a:spcPct val="90000"/>
            </a:lnSpc>
            <a:spcBef>
              <a:spcPct val="0"/>
            </a:spcBef>
            <a:spcAft>
              <a:spcPct val="15000"/>
            </a:spcAft>
            <a:buChar char="••"/>
          </a:pPr>
          <a:r>
            <a:rPr lang="es-ES" sz="1400" kern="1200" dirty="0" smtClean="0"/>
            <a:t>Cuestionario o conjunto de preguntas</a:t>
          </a:r>
          <a:endParaRPr lang="es-EC" sz="1400" kern="1200" dirty="0"/>
        </a:p>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r>
            <a:rPr lang="es-ES" sz="1400" kern="1200" dirty="0" smtClean="0"/>
            <a:t>Obtener información de las personas</a:t>
          </a:r>
          <a:endParaRPr lang="es-EC" sz="1400" kern="1200" dirty="0"/>
        </a:p>
      </dsp:txBody>
      <dsp:txXfrm>
        <a:off x="7485950" y="1184452"/>
        <a:ext cx="2187810" cy="33900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FA88B-DDCD-416B-A57A-9C750B970069}">
      <dsp:nvSpPr>
        <dsp:cNvPr id="0" name=""/>
        <dsp:cNvSpPr/>
      </dsp:nvSpPr>
      <dsp:spPr>
        <a:xfrm>
          <a:off x="6774" y="1708708"/>
          <a:ext cx="1882011" cy="1882011"/>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Estudio de mercado que la empresa PUREAGE S.A, año 2012</a:t>
          </a:r>
          <a:endParaRPr lang="es-EC" sz="1400" kern="1200" dirty="0"/>
        </a:p>
      </dsp:txBody>
      <dsp:txXfrm>
        <a:off x="282388" y="1984322"/>
        <a:ext cx="1330783" cy="1330783"/>
      </dsp:txXfrm>
    </dsp:sp>
    <dsp:sp modelId="{E69FAF5E-1738-4672-9037-EBB3EC889DED}">
      <dsp:nvSpPr>
        <dsp:cNvPr id="0" name=""/>
        <dsp:cNvSpPr/>
      </dsp:nvSpPr>
      <dsp:spPr>
        <a:xfrm>
          <a:off x="2041605" y="2103930"/>
          <a:ext cx="1091566" cy="1091566"/>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186292" y="2521345"/>
        <a:ext cx="802192" cy="256736"/>
      </dsp:txXfrm>
    </dsp:sp>
    <dsp:sp modelId="{DF81EFE2-A694-4C6B-87E3-1F27ADA1B9D4}">
      <dsp:nvSpPr>
        <dsp:cNvPr id="0" name=""/>
        <dsp:cNvSpPr/>
      </dsp:nvSpPr>
      <dsp:spPr>
        <a:xfrm>
          <a:off x="3285991" y="1708708"/>
          <a:ext cx="1882011" cy="1882011"/>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14 Parroquias urbanas, Administración zonal La Delicia y Administración Zonal Norte</a:t>
          </a:r>
          <a:endParaRPr lang="es-EC" sz="1400" kern="1200" dirty="0"/>
        </a:p>
      </dsp:txBody>
      <dsp:txXfrm>
        <a:off x="3561605" y="1984322"/>
        <a:ext cx="1330783" cy="1330783"/>
      </dsp:txXfrm>
    </dsp:sp>
    <dsp:sp modelId="{EF288E17-9791-4E07-9EEF-3D12EA61E491}">
      <dsp:nvSpPr>
        <dsp:cNvPr id="0" name=""/>
        <dsp:cNvSpPr/>
      </dsp:nvSpPr>
      <dsp:spPr>
        <a:xfrm>
          <a:off x="5320823" y="2103930"/>
          <a:ext cx="1091566" cy="109156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465510" y="2521345"/>
        <a:ext cx="802192" cy="256736"/>
      </dsp:txXfrm>
    </dsp:sp>
    <dsp:sp modelId="{15BCA9DC-F587-4685-8C4D-0856A1A00EA1}">
      <dsp:nvSpPr>
        <dsp:cNvPr id="0" name=""/>
        <dsp:cNvSpPr/>
      </dsp:nvSpPr>
      <dsp:spPr>
        <a:xfrm>
          <a:off x="6565209" y="1708708"/>
          <a:ext cx="1882011" cy="1882011"/>
        </a:xfrm>
        <a:prstGeom prst="ellips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Número de habitantes</a:t>
          </a:r>
        </a:p>
        <a:p>
          <a:pPr lvl="0" algn="ctr" defTabSz="622300">
            <a:lnSpc>
              <a:spcPct val="90000"/>
            </a:lnSpc>
            <a:spcBef>
              <a:spcPct val="0"/>
            </a:spcBef>
            <a:spcAft>
              <a:spcPct val="35000"/>
            </a:spcAft>
          </a:pPr>
          <a:r>
            <a:rPr lang="es-EC" sz="1400" kern="1200" dirty="0" smtClean="0"/>
            <a:t>normalizada</a:t>
          </a:r>
          <a:endParaRPr lang="es-EC" sz="1400" kern="1200" dirty="0"/>
        </a:p>
      </dsp:txBody>
      <dsp:txXfrm>
        <a:off x="6840823" y="1984322"/>
        <a:ext cx="1330783" cy="1330783"/>
      </dsp:txXfrm>
    </dsp:sp>
    <dsp:sp modelId="{D4035094-3F7D-47B9-8C3B-51E7A7005A9A}">
      <dsp:nvSpPr>
        <dsp:cNvPr id="0" name=""/>
        <dsp:cNvSpPr/>
      </dsp:nvSpPr>
      <dsp:spPr>
        <a:xfrm>
          <a:off x="8600040" y="2103930"/>
          <a:ext cx="1091566" cy="109156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8744727" y="2328793"/>
        <a:ext cx="802192" cy="641840"/>
      </dsp:txXfrm>
    </dsp:sp>
    <dsp:sp modelId="{14183E2B-0C19-43A7-92EA-10FAA593AF9E}">
      <dsp:nvSpPr>
        <dsp:cNvPr id="0" name=""/>
        <dsp:cNvSpPr/>
      </dsp:nvSpPr>
      <dsp:spPr>
        <a:xfrm>
          <a:off x="9844426" y="1708708"/>
          <a:ext cx="1882011" cy="1882011"/>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Proceso de segmentación</a:t>
          </a:r>
          <a:endParaRPr lang="es-EC" sz="1400" kern="1200" dirty="0"/>
        </a:p>
      </dsp:txBody>
      <dsp:txXfrm>
        <a:off x="10120040" y="1984322"/>
        <a:ext cx="1330783" cy="13307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618D8-020E-4B80-90C7-D87F1B5EAD2E}">
      <dsp:nvSpPr>
        <dsp:cNvPr id="0" name=""/>
        <dsp:cNvSpPr/>
      </dsp:nvSpPr>
      <dsp:spPr>
        <a:xfrm rot="16200000">
          <a:off x="281428" y="-281428"/>
          <a:ext cx="1430514" cy="1993370"/>
        </a:xfrm>
        <a:prstGeom prst="round1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smtClean="0"/>
            <a:t>Zona de estudio</a:t>
          </a:r>
        </a:p>
        <a:p>
          <a:pPr lvl="0" algn="ctr" defTabSz="577850">
            <a:lnSpc>
              <a:spcPct val="90000"/>
            </a:lnSpc>
            <a:spcBef>
              <a:spcPct val="0"/>
            </a:spcBef>
            <a:spcAft>
              <a:spcPct val="35000"/>
            </a:spcAft>
          </a:pPr>
          <a:r>
            <a:rPr lang="es-EC" sz="1300" b="0" kern="1200" dirty="0" smtClean="0"/>
            <a:t>14 parroquias urbanas</a:t>
          </a:r>
          <a:endParaRPr lang="es-EC" sz="1300" b="0" kern="1200" dirty="0"/>
        </a:p>
      </dsp:txBody>
      <dsp:txXfrm rot="5400000">
        <a:off x="0" y="0"/>
        <a:ext cx="1993370" cy="1072885"/>
      </dsp:txXfrm>
    </dsp:sp>
    <dsp:sp modelId="{FE827E37-60C9-42E3-81AB-DACF519714F1}">
      <dsp:nvSpPr>
        <dsp:cNvPr id="0" name=""/>
        <dsp:cNvSpPr/>
      </dsp:nvSpPr>
      <dsp:spPr>
        <a:xfrm>
          <a:off x="1993370" y="0"/>
          <a:ext cx="1993370" cy="1430514"/>
        </a:xfrm>
        <a:prstGeom prst="round1Rect">
          <a:avLst/>
        </a:prstGeom>
        <a:solidFill>
          <a:schemeClr val="accent5">
            <a:hueOff val="-352854"/>
            <a:satOff val="-12750"/>
            <a:lumOff val="98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t>Número de habitantes normalizada</a:t>
          </a:r>
          <a:endParaRPr lang="es-EC" sz="1300" kern="1200" dirty="0"/>
        </a:p>
      </dsp:txBody>
      <dsp:txXfrm>
        <a:off x="1993370" y="0"/>
        <a:ext cx="1993370" cy="1072885"/>
      </dsp:txXfrm>
    </dsp:sp>
    <dsp:sp modelId="{88960E2B-89A8-44F4-8955-8A5B7F958B4D}">
      <dsp:nvSpPr>
        <dsp:cNvPr id="0" name=""/>
        <dsp:cNvSpPr/>
      </dsp:nvSpPr>
      <dsp:spPr>
        <a:xfrm rot="10800000">
          <a:off x="0" y="1430514"/>
          <a:ext cx="1993370" cy="1430514"/>
        </a:xfrm>
        <a:prstGeom prst="round1Rect">
          <a:avLst/>
        </a:prstGeom>
        <a:solidFill>
          <a:schemeClr val="accent5">
            <a:hueOff val="-705709"/>
            <a:satOff val="-25499"/>
            <a:lumOff val="1960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t>Cantidad de hombre y mujeres</a:t>
          </a:r>
          <a:endParaRPr lang="es-EC" sz="1300" kern="1200" dirty="0"/>
        </a:p>
      </dsp:txBody>
      <dsp:txXfrm rot="10800000">
        <a:off x="0" y="1788142"/>
        <a:ext cx="1993370" cy="1072885"/>
      </dsp:txXfrm>
    </dsp:sp>
    <dsp:sp modelId="{B5B1C05D-8886-4A46-8E0B-45F0BB5FBD22}">
      <dsp:nvSpPr>
        <dsp:cNvPr id="0" name=""/>
        <dsp:cNvSpPr/>
      </dsp:nvSpPr>
      <dsp:spPr>
        <a:xfrm rot="5400000">
          <a:off x="2274798" y="1149085"/>
          <a:ext cx="1430514" cy="1993370"/>
        </a:xfrm>
        <a:prstGeom prst="round1Rect">
          <a:avLst/>
        </a:prstGeom>
        <a:solidFill>
          <a:schemeClr val="accent5">
            <a:hueOff val="-1058563"/>
            <a:satOff val="-38249"/>
            <a:lumOff val="2941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t>Nivel de pobreza</a:t>
          </a:r>
          <a:endParaRPr lang="es-EC" sz="1300" kern="1200" dirty="0"/>
        </a:p>
      </dsp:txBody>
      <dsp:txXfrm rot="-5400000">
        <a:off x="1993370" y="1788141"/>
        <a:ext cx="1993370" cy="1072885"/>
      </dsp:txXfrm>
    </dsp:sp>
    <dsp:sp modelId="{F17AF143-98D6-4CCA-869F-7D5CF8067CB2}">
      <dsp:nvSpPr>
        <dsp:cNvPr id="0" name=""/>
        <dsp:cNvSpPr/>
      </dsp:nvSpPr>
      <dsp:spPr>
        <a:xfrm>
          <a:off x="1395359" y="1072885"/>
          <a:ext cx="1196022" cy="715257"/>
        </a:xfrm>
        <a:prstGeom prst="roundRect">
          <a:avLst/>
        </a:prstGeom>
        <a:solidFill>
          <a:schemeClr val="accent5">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Segmentación</a:t>
          </a:r>
          <a:endParaRPr lang="es-EC" sz="1300" kern="1200" dirty="0"/>
        </a:p>
      </dsp:txBody>
      <dsp:txXfrm>
        <a:off x="1430275" y="1107801"/>
        <a:ext cx="1126190" cy="6454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7548A-0539-434B-B37D-E0933D7127C5}">
      <dsp:nvSpPr>
        <dsp:cNvPr id="0" name=""/>
        <dsp:cNvSpPr/>
      </dsp:nvSpPr>
      <dsp:spPr>
        <a:xfrm>
          <a:off x="1496823" y="0"/>
          <a:ext cx="4800599" cy="4800599"/>
        </a:xfrm>
        <a:prstGeom prst="triangl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DA9FF9-4D50-4346-984E-1B18A31E4043}">
      <dsp:nvSpPr>
        <dsp:cNvPr id="0" name=""/>
        <dsp:cNvSpPr/>
      </dsp:nvSpPr>
      <dsp:spPr>
        <a:xfrm>
          <a:off x="3267459" y="481691"/>
          <a:ext cx="4379716" cy="1163316"/>
        </a:xfrm>
        <a:prstGeom prst="roundRect">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1 </a:t>
          </a:r>
          <a:r>
            <a:rPr lang="es-EC" sz="1200" kern="1200" dirty="0" smtClean="0">
              <a:sym typeface="Wingdings"/>
            </a:rPr>
            <a:t></a:t>
          </a:r>
          <a:r>
            <a:rPr lang="es-EC" sz="1200" kern="1200" dirty="0" smtClean="0"/>
            <a:t>  Alto: </a:t>
          </a:r>
        </a:p>
        <a:p>
          <a:pPr lvl="0" algn="just" defTabSz="533400">
            <a:lnSpc>
              <a:spcPct val="90000"/>
            </a:lnSpc>
            <a:spcBef>
              <a:spcPct val="0"/>
            </a:spcBef>
            <a:spcAft>
              <a:spcPct val="35000"/>
            </a:spcAft>
          </a:pPr>
          <a:r>
            <a:rPr lang="es-EC" sz="1200" kern="1200" dirty="0" smtClean="0"/>
            <a:t>Número mayor o adecuado de habitantes</a:t>
          </a:r>
        </a:p>
        <a:p>
          <a:pPr lvl="0" algn="just" defTabSz="533400">
            <a:lnSpc>
              <a:spcPct val="90000"/>
            </a:lnSpc>
            <a:spcBef>
              <a:spcPct val="0"/>
            </a:spcBef>
            <a:spcAft>
              <a:spcPct val="35000"/>
            </a:spcAft>
          </a:pPr>
          <a:r>
            <a:rPr lang="es-EC" sz="1200" kern="1200" dirty="0" smtClean="0"/>
            <a:t>Número considerable a superior de servicios urbanos </a:t>
          </a:r>
        </a:p>
        <a:p>
          <a:pPr lvl="0" algn="just" defTabSz="533400">
            <a:lnSpc>
              <a:spcPct val="90000"/>
            </a:lnSpc>
            <a:spcBef>
              <a:spcPct val="0"/>
            </a:spcBef>
            <a:spcAft>
              <a:spcPct val="35000"/>
            </a:spcAft>
          </a:pPr>
          <a:r>
            <a:rPr lang="es-EC" sz="1200" kern="1200" dirty="0" smtClean="0"/>
            <a:t> Óptimo desarrollo y planificación.</a:t>
          </a:r>
          <a:endParaRPr lang="es-EC" sz="1200" kern="1200" dirty="0"/>
        </a:p>
      </dsp:txBody>
      <dsp:txXfrm>
        <a:off x="3324247" y="538479"/>
        <a:ext cx="4266140" cy="1049740"/>
      </dsp:txXfrm>
    </dsp:sp>
    <dsp:sp modelId="{FE3C6E31-B6D5-4CC7-AF07-584CB9943BBF}">
      <dsp:nvSpPr>
        <dsp:cNvPr id="0" name=""/>
        <dsp:cNvSpPr/>
      </dsp:nvSpPr>
      <dsp:spPr>
        <a:xfrm>
          <a:off x="3285729" y="1763967"/>
          <a:ext cx="4343177" cy="1230133"/>
        </a:xfrm>
        <a:prstGeom prst="roundRect">
          <a:avLst/>
        </a:prstGeom>
        <a:solidFill>
          <a:schemeClr val="lt1">
            <a:alpha val="90000"/>
            <a:hueOff val="0"/>
            <a:satOff val="0"/>
            <a:lumOff val="0"/>
            <a:alphaOff val="0"/>
          </a:schemeClr>
        </a:solidFill>
        <a:ln w="10795" cap="flat" cmpd="sng" algn="ctr">
          <a:solidFill>
            <a:schemeClr val="accent4">
              <a:hueOff val="305652"/>
              <a:satOff val="-5456"/>
              <a:lumOff val="-8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2 </a:t>
          </a:r>
          <a:r>
            <a:rPr lang="es-EC" sz="1200" kern="1200" dirty="0" smtClean="0">
              <a:sym typeface="Wingdings"/>
            </a:rPr>
            <a:t></a:t>
          </a:r>
          <a:r>
            <a:rPr lang="es-EC" sz="1200" kern="1200" dirty="0" smtClean="0"/>
            <a:t> Medio: </a:t>
          </a:r>
        </a:p>
        <a:p>
          <a:pPr lvl="0" algn="l" defTabSz="533400">
            <a:lnSpc>
              <a:spcPct val="90000"/>
            </a:lnSpc>
            <a:spcBef>
              <a:spcPct val="0"/>
            </a:spcBef>
            <a:spcAft>
              <a:spcPct val="35000"/>
            </a:spcAft>
          </a:pPr>
          <a:r>
            <a:rPr lang="es-EC" sz="1200" kern="1200" dirty="0" smtClean="0"/>
            <a:t>Número de habitantes está cerca de la media del total</a:t>
          </a:r>
        </a:p>
        <a:p>
          <a:pPr lvl="0" algn="l" defTabSz="533400">
            <a:lnSpc>
              <a:spcPct val="90000"/>
            </a:lnSpc>
            <a:spcBef>
              <a:spcPct val="0"/>
            </a:spcBef>
            <a:spcAft>
              <a:spcPct val="35000"/>
            </a:spcAft>
          </a:pPr>
          <a:r>
            <a:rPr lang="es-EC" sz="1200" kern="1200" dirty="0" smtClean="0"/>
            <a:t>Los servicios urbanos cubren las necesidades de los habitantes</a:t>
          </a:r>
        </a:p>
        <a:p>
          <a:pPr lvl="0" algn="l" defTabSz="533400">
            <a:lnSpc>
              <a:spcPct val="90000"/>
            </a:lnSpc>
            <a:spcBef>
              <a:spcPct val="0"/>
            </a:spcBef>
            <a:spcAft>
              <a:spcPct val="35000"/>
            </a:spcAft>
          </a:pPr>
          <a:r>
            <a:rPr lang="es-EC" sz="1200" kern="1200" dirty="0" smtClean="0"/>
            <a:t>Inversión  para mejorar en su desarrollo y planificación.</a:t>
          </a:r>
          <a:endParaRPr lang="es-EC" sz="1200" kern="1200" dirty="0"/>
        </a:p>
      </dsp:txBody>
      <dsp:txXfrm>
        <a:off x="3345779" y="1824017"/>
        <a:ext cx="4223077" cy="1110033"/>
      </dsp:txXfrm>
    </dsp:sp>
    <dsp:sp modelId="{6412EF87-59B7-412A-A297-E2B474AEFC68}">
      <dsp:nvSpPr>
        <dsp:cNvPr id="0" name=""/>
        <dsp:cNvSpPr/>
      </dsp:nvSpPr>
      <dsp:spPr>
        <a:xfrm>
          <a:off x="3343659" y="3113061"/>
          <a:ext cx="4227317" cy="1086886"/>
        </a:xfrm>
        <a:prstGeom prst="roundRect">
          <a:avLst/>
        </a:prstGeom>
        <a:solidFill>
          <a:schemeClr val="lt1">
            <a:alpha val="90000"/>
            <a:hueOff val="0"/>
            <a:satOff val="0"/>
            <a:lumOff val="0"/>
            <a:alphaOff val="0"/>
          </a:schemeClr>
        </a:solidFill>
        <a:ln w="10795" cap="flat" cmpd="sng" algn="ctr">
          <a:solidFill>
            <a:schemeClr val="accent4">
              <a:hueOff val="611303"/>
              <a:satOff val="-10912"/>
              <a:lumOff val="-1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3 </a:t>
          </a:r>
          <a:r>
            <a:rPr lang="es-EC" sz="1200" kern="1200" dirty="0" smtClean="0">
              <a:sym typeface="Wingdings"/>
            </a:rPr>
            <a:t></a:t>
          </a:r>
          <a:r>
            <a:rPr lang="es-EC" sz="1200" kern="1200" dirty="0" smtClean="0"/>
            <a:t> Bajo:</a:t>
          </a:r>
        </a:p>
        <a:p>
          <a:pPr lvl="0" algn="l" defTabSz="533400">
            <a:lnSpc>
              <a:spcPct val="90000"/>
            </a:lnSpc>
            <a:spcBef>
              <a:spcPct val="0"/>
            </a:spcBef>
            <a:spcAft>
              <a:spcPct val="35000"/>
            </a:spcAft>
          </a:pPr>
          <a:r>
            <a:rPr lang="es-EC" sz="1200" kern="1200" dirty="0" smtClean="0"/>
            <a:t>Menor número poblacional </a:t>
          </a:r>
        </a:p>
        <a:p>
          <a:pPr lvl="0" algn="l" defTabSz="533400">
            <a:lnSpc>
              <a:spcPct val="90000"/>
            </a:lnSpc>
            <a:spcBef>
              <a:spcPct val="0"/>
            </a:spcBef>
            <a:spcAft>
              <a:spcPct val="35000"/>
            </a:spcAft>
          </a:pPr>
          <a:r>
            <a:rPr lang="es-EC" sz="1200" kern="1200" dirty="0" smtClean="0"/>
            <a:t>Número bajo o no adecuado de servicios urbanos para la cantidad de habitantes que posee </a:t>
          </a:r>
        </a:p>
        <a:p>
          <a:pPr lvl="0" algn="l" defTabSz="533400">
            <a:lnSpc>
              <a:spcPct val="90000"/>
            </a:lnSpc>
            <a:spcBef>
              <a:spcPct val="0"/>
            </a:spcBef>
            <a:spcAft>
              <a:spcPct val="35000"/>
            </a:spcAft>
          </a:pPr>
          <a:r>
            <a:rPr lang="es-EC" sz="1200" kern="1200" dirty="0" smtClean="0"/>
            <a:t>Su desarrollo no ha sido óptimo.</a:t>
          </a:r>
          <a:endParaRPr lang="es-EC" sz="1200" kern="1200" dirty="0"/>
        </a:p>
      </dsp:txBody>
      <dsp:txXfrm>
        <a:off x="3396716" y="3166118"/>
        <a:ext cx="4121203" cy="9807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A133E-CAF7-444C-8B01-595260BAFFBB}">
      <dsp:nvSpPr>
        <dsp:cNvPr id="0" name=""/>
        <dsp:cNvSpPr/>
      </dsp:nvSpPr>
      <dsp:spPr>
        <a:xfrm>
          <a:off x="1700455" y="159568"/>
          <a:ext cx="3166811" cy="1099791"/>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A6F98-B7F0-4132-882B-2BF7C6B7BA24}">
      <dsp:nvSpPr>
        <dsp:cNvPr id="0" name=""/>
        <dsp:cNvSpPr/>
      </dsp:nvSpPr>
      <dsp:spPr>
        <a:xfrm>
          <a:off x="2981908" y="2852585"/>
          <a:ext cx="613723" cy="392782"/>
        </a:xfrm>
        <a:prstGeom prst="downArrow">
          <a:avLst/>
        </a:prstGeom>
        <a:solidFill>
          <a:schemeClr val="accent5">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CD59D-EC57-474A-84D6-B32B6EB0C239}">
      <dsp:nvSpPr>
        <dsp:cNvPr id="0" name=""/>
        <dsp:cNvSpPr/>
      </dsp:nvSpPr>
      <dsp:spPr>
        <a:xfrm>
          <a:off x="1815834" y="3166811"/>
          <a:ext cx="2945871" cy="73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t>Influencia Empresarial</a:t>
          </a:r>
          <a:endParaRPr lang="es-EC" sz="1300" kern="1200" dirty="0"/>
        </a:p>
      </dsp:txBody>
      <dsp:txXfrm>
        <a:off x="1815834" y="3166811"/>
        <a:ext cx="2945871" cy="736467"/>
      </dsp:txXfrm>
    </dsp:sp>
    <dsp:sp modelId="{E9400ED7-E64F-4A92-9948-6BCDE20D0031}">
      <dsp:nvSpPr>
        <dsp:cNvPr id="0" name=""/>
        <dsp:cNvSpPr/>
      </dsp:nvSpPr>
      <dsp:spPr>
        <a:xfrm>
          <a:off x="2745361" y="1344299"/>
          <a:ext cx="1317577" cy="1104701"/>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Distribuidor</a:t>
          </a:r>
          <a:endParaRPr lang="es-EC" sz="1300" kern="1200" dirty="0"/>
        </a:p>
      </dsp:txBody>
      <dsp:txXfrm>
        <a:off x="2938316" y="1506079"/>
        <a:ext cx="931667" cy="781141"/>
      </dsp:txXfrm>
    </dsp:sp>
    <dsp:sp modelId="{31219FD1-5E82-44D9-B8A2-8F4956478182}">
      <dsp:nvSpPr>
        <dsp:cNvPr id="0" name=""/>
        <dsp:cNvSpPr/>
      </dsp:nvSpPr>
      <dsp:spPr>
        <a:xfrm>
          <a:off x="1853143" y="515527"/>
          <a:ext cx="1521063" cy="1104701"/>
        </a:xfrm>
        <a:prstGeom prst="ellipse">
          <a:avLst/>
        </a:prstGeom>
        <a:solidFill>
          <a:schemeClr val="accent5">
            <a:hueOff val="-529282"/>
            <a:satOff val="-19124"/>
            <a:lumOff val="1470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Competidor</a:t>
          </a:r>
          <a:endParaRPr lang="es-EC" sz="1300" kern="1200" dirty="0"/>
        </a:p>
      </dsp:txBody>
      <dsp:txXfrm>
        <a:off x="2075898" y="677307"/>
        <a:ext cx="1075553" cy="781141"/>
      </dsp:txXfrm>
    </dsp:sp>
    <dsp:sp modelId="{825B95A2-C91D-48A5-83CC-7E558349D343}">
      <dsp:nvSpPr>
        <dsp:cNvPr id="0" name=""/>
        <dsp:cNvSpPr/>
      </dsp:nvSpPr>
      <dsp:spPr>
        <a:xfrm>
          <a:off x="3190574" y="248435"/>
          <a:ext cx="1104701" cy="1104701"/>
        </a:xfrm>
        <a:prstGeom prst="ellipse">
          <a:avLst/>
        </a:prstGeom>
        <a:solidFill>
          <a:schemeClr val="accent5">
            <a:hueOff val="-1058563"/>
            <a:satOff val="-38249"/>
            <a:lumOff val="2941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Cliente</a:t>
          </a:r>
          <a:endParaRPr lang="es-EC" sz="1300" kern="1200" dirty="0"/>
        </a:p>
      </dsp:txBody>
      <dsp:txXfrm>
        <a:off x="3352354" y="410215"/>
        <a:ext cx="781141" cy="781141"/>
      </dsp:txXfrm>
    </dsp:sp>
    <dsp:sp modelId="{882A7E64-9826-4B53-982A-69E4F5FEFC2A}">
      <dsp:nvSpPr>
        <dsp:cNvPr id="0" name=""/>
        <dsp:cNvSpPr/>
      </dsp:nvSpPr>
      <dsp:spPr>
        <a:xfrm>
          <a:off x="1548349" y="0"/>
          <a:ext cx="3436849" cy="2749479"/>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C85BA-9EDC-4585-A92A-7E1DEE383D94}">
      <dsp:nvSpPr>
        <dsp:cNvPr id="0" name=""/>
        <dsp:cNvSpPr/>
      </dsp:nvSpPr>
      <dsp:spPr>
        <a:xfrm>
          <a:off x="0" y="0"/>
          <a:ext cx="7543800" cy="1002509"/>
        </a:xfrm>
        <a:prstGeom prst="roundRect">
          <a:avLst>
            <a:gd name="adj" fmla="val 10000"/>
          </a:avLst>
        </a:prstGeom>
        <a:solidFill>
          <a:schemeClr val="accent3">
            <a:shade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err="1" smtClean="0"/>
            <a:t>Metrobus</a:t>
          </a:r>
          <a:endParaRPr lang="es-EC" sz="1800" kern="1200" dirty="0"/>
        </a:p>
        <a:p>
          <a:pPr marL="114300" lvl="1" indent="-114300" algn="l" defTabSz="622300">
            <a:lnSpc>
              <a:spcPct val="90000"/>
            </a:lnSpc>
            <a:spcBef>
              <a:spcPct val="0"/>
            </a:spcBef>
            <a:spcAft>
              <a:spcPct val="15000"/>
            </a:spcAft>
            <a:buChar char="••"/>
          </a:pPr>
          <a:r>
            <a:rPr lang="es-ES" sz="1400" kern="1200" dirty="0" smtClean="0"/>
            <a:t>8 paradas y una estación ubicada en la parroquia de </a:t>
          </a:r>
          <a:r>
            <a:rPr lang="es-ES" sz="1400" kern="1200" dirty="0" err="1" smtClean="0"/>
            <a:t>Ponceano</a:t>
          </a:r>
          <a:r>
            <a:rPr lang="es-ES" sz="1400" kern="1200" dirty="0" smtClean="0"/>
            <a:t>.</a:t>
          </a:r>
          <a:endParaRPr lang="es-EC" sz="1400" kern="1200" dirty="0"/>
        </a:p>
      </dsp:txBody>
      <dsp:txXfrm>
        <a:off x="1609010" y="0"/>
        <a:ext cx="5934789" cy="1002509"/>
      </dsp:txXfrm>
    </dsp:sp>
    <dsp:sp modelId="{1DA60466-3B49-489D-B45A-BF74095CEB62}">
      <dsp:nvSpPr>
        <dsp:cNvPr id="0" name=""/>
        <dsp:cNvSpPr/>
      </dsp:nvSpPr>
      <dsp:spPr>
        <a:xfrm>
          <a:off x="100250" y="100250"/>
          <a:ext cx="1508760" cy="802007"/>
        </a:xfrm>
        <a:prstGeom prst="roundRect">
          <a:avLst>
            <a:gd name="adj" fmla="val 10000"/>
          </a:avLst>
        </a:prstGeom>
        <a:blipFill rotWithShape="0">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2D87B6-651F-429A-9BCB-33ADB732A286}">
      <dsp:nvSpPr>
        <dsp:cNvPr id="0" name=""/>
        <dsp:cNvSpPr/>
      </dsp:nvSpPr>
      <dsp:spPr>
        <a:xfrm>
          <a:off x="0" y="1102760"/>
          <a:ext cx="7543800" cy="1002509"/>
        </a:xfrm>
        <a:prstGeom prst="roundRect">
          <a:avLst>
            <a:gd name="adj" fmla="val 10000"/>
          </a:avLst>
        </a:prstGeom>
        <a:solidFill>
          <a:schemeClr val="accent3">
            <a:shade val="50000"/>
            <a:hueOff val="60352"/>
            <a:satOff val="-13522"/>
            <a:lumOff val="1896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err="1" smtClean="0"/>
            <a:t>Ecovía</a:t>
          </a:r>
          <a:endParaRPr lang="es-EC" sz="1800" kern="1200" dirty="0" smtClean="0"/>
        </a:p>
        <a:p>
          <a:pPr lvl="0" algn="l" defTabSz="800100">
            <a:lnSpc>
              <a:spcPct val="90000"/>
            </a:lnSpc>
            <a:spcBef>
              <a:spcPct val="0"/>
            </a:spcBef>
            <a:spcAft>
              <a:spcPct val="35000"/>
            </a:spcAft>
          </a:pPr>
          <a:r>
            <a:rPr lang="es-ES" sz="1400" kern="1200" dirty="0" smtClean="0"/>
            <a:t>13 paradas en la zona de estudio y una estación ubicada en la parroquia Jipijapa.</a:t>
          </a:r>
          <a:endParaRPr lang="es-EC" sz="1400" kern="1200" dirty="0"/>
        </a:p>
      </dsp:txBody>
      <dsp:txXfrm>
        <a:off x="1609010" y="1102760"/>
        <a:ext cx="5934789" cy="1002509"/>
      </dsp:txXfrm>
    </dsp:sp>
    <dsp:sp modelId="{CE9631EB-3591-4AB1-9425-62CB6D4F1A20}">
      <dsp:nvSpPr>
        <dsp:cNvPr id="0" name=""/>
        <dsp:cNvSpPr/>
      </dsp:nvSpPr>
      <dsp:spPr>
        <a:xfrm>
          <a:off x="100250" y="1203011"/>
          <a:ext cx="1508760" cy="802007"/>
        </a:xfrm>
        <a:prstGeom prst="roundRect">
          <a:avLst>
            <a:gd name="adj" fmla="val 10000"/>
          </a:avLst>
        </a:prstGeom>
        <a:blipFill rotWithShape="0">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07FCB0-4ECF-47A5-8DF5-008BD8D644C3}">
      <dsp:nvSpPr>
        <dsp:cNvPr id="0" name=""/>
        <dsp:cNvSpPr/>
      </dsp:nvSpPr>
      <dsp:spPr>
        <a:xfrm>
          <a:off x="0" y="2205521"/>
          <a:ext cx="7543800" cy="1002509"/>
        </a:xfrm>
        <a:prstGeom prst="roundRect">
          <a:avLst>
            <a:gd name="adj" fmla="val 10000"/>
          </a:avLst>
        </a:prstGeom>
        <a:solidFill>
          <a:schemeClr val="accent3">
            <a:shade val="50000"/>
            <a:hueOff val="120704"/>
            <a:satOff val="-27043"/>
            <a:lumOff val="3792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err="1" smtClean="0"/>
            <a:t>Trolebus</a:t>
          </a:r>
          <a:endParaRPr lang="es-EC" sz="1800" kern="1200" dirty="0" smtClean="0"/>
        </a:p>
        <a:p>
          <a:pPr lvl="0" algn="l" defTabSz="800100">
            <a:lnSpc>
              <a:spcPct val="90000"/>
            </a:lnSpc>
            <a:spcBef>
              <a:spcPct val="0"/>
            </a:spcBef>
            <a:spcAft>
              <a:spcPct val="35000"/>
            </a:spcAft>
          </a:pPr>
          <a:r>
            <a:rPr lang="es-ES" sz="1400" kern="1200" dirty="0" smtClean="0"/>
            <a:t>20 paradas y una estación ubicada en la parroquia Jipijapa.</a:t>
          </a:r>
          <a:endParaRPr lang="es-EC" sz="1400" kern="1200" dirty="0"/>
        </a:p>
      </dsp:txBody>
      <dsp:txXfrm>
        <a:off x="1609010" y="2205521"/>
        <a:ext cx="5934789" cy="1002509"/>
      </dsp:txXfrm>
    </dsp:sp>
    <dsp:sp modelId="{1CDEAD56-931F-4336-84DB-5B2DC6FA324B}">
      <dsp:nvSpPr>
        <dsp:cNvPr id="0" name=""/>
        <dsp:cNvSpPr/>
      </dsp:nvSpPr>
      <dsp:spPr>
        <a:xfrm>
          <a:off x="100250" y="2305772"/>
          <a:ext cx="1508760" cy="802007"/>
        </a:xfrm>
        <a:prstGeom prst="roundRect">
          <a:avLst>
            <a:gd name="adj" fmla="val 10000"/>
          </a:avLst>
        </a:prstGeom>
        <a:blipFill rotWithShape="0">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0A5E1-55D8-4E05-B69E-2A8FF8635C03}">
      <dsp:nvSpPr>
        <dsp:cNvPr id="0" name=""/>
        <dsp:cNvSpPr/>
      </dsp:nvSpPr>
      <dsp:spPr>
        <a:xfrm>
          <a:off x="0" y="3318227"/>
          <a:ext cx="7543800" cy="1002509"/>
        </a:xfrm>
        <a:prstGeom prst="roundRect">
          <a:avLst>
            <a:gd name="adj" fmla="val 10000"/>
          </a:avLst>
        </a:prstGeom>
        <a:solidFill>
          <a:schemeClr val="accent3">
            <a:shade val="50000"/>
            <a:hueOff val="120704"/>
            <a:satOff val="-27043"/>
            <a:lumOff val="3792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t>Terminal </a:t>
          </a:r>
          <a:r>
            <a:rPr lang="es-ES" sz="1800" b="1" kern="1200" dirty="0" err="1" smtClean="0"/>
            <a:t>Interparroquial</a:t>
          </a:r>
          <a:endParaRPr lang="es-EC" sz="1800" kern="1200" dirty="0"/>
        </a:p>
        <a:p>
          <a:pPr marL="114300" lvl="1" indent="-114300" algn="l" defTabSz="622300">
            <a:lnSpc>
              <a:spcPct val="90000"/>
            </a:lnSpc>
            <a:spcBef>
              <a:spcPct val="0"/>
            </a:spcBef>
            <a:spcAft>
              <a:spcPct val="15000"/>
            </a:spcAft>
            <a:buChar char="••"/>
          </a:pPr>
          <a:r>
            <a:rPr lang="es-ES" sz="1400" kern="1200" dirty="0" smtClean="0"/>
            <a:t>Se ubica en la parroquia de Jipijapa</a:t>
          </a:r>
          <a:endParaRPr lang="es-EC" sz="1400" kern="1200" dirty="0"/>
        </a:p>
      </dsp:txBody>
      <dsp:txXfrm>
        <a:off x="1609010" y="3318227"/>
        <a:ext cx="5934789" cy="1002509"/>
      </dsp:txXfrm>
    </dsp:sp>
    <dsp:sp modelId="{1021BC3F-78B0-44BF-A64E-CB02FB15C40A}">
      <dsp:nvSpPr>
        <dsp:cNvPr id="0" name=""/>
        <dsp:cNvSpPr/>
      </dsp:nvSpPr>
      <dsp:spPr>
        <a:xfrm>
          <a:off x="100250" y="3408533"/>
          <a:ext cx="1508760" cy="802007"/>
        </a:xfrm>
        <a:prstGeom prst="roundRect">
          <a:avLst>
            <a:gd name="adj" fmla="val 10000"/>
          </a:avLst>
        </a:prstGeom>
        <a:blipFill rotWithShape="0">
          <a:blip xmlns:r="http://schemas.openxmlformats.org/officeDocument/2006/relationships" r:embed="rId4"/>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179298-A9CE-4EC3-92DA-6E54A2CC783D}">
      <dsp:nvSpPr>
        <dsp:cNvPr id="0" name=""/>
        <dsp:cNvSpPr/>
      </dsp:nvSpPr>
      <dsp:spPr>
        <a:xfrm>
          <a:off x="0" y="4411043"/>
          <a:ext cx="7543800" cy="1002509"/>
        </a:xfrm>
        <a:prstGeom prst="roundRect">
          <a:avLst>
            <a:gd name="adj" fmla="val 10000"/>
          </a:avLst>
        </a:prstGeom>
        <a:solidFill>
          <a:schemeClr val="accent3">
            <a:shade val="50000"/>
            <a:hueOff val="60352"/>
            <a:satOff val="-13522"/>
            <a:lumOff val="1896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t>Terminal Interprovincial:</a:t>
          </a:r>
          <a:endParaRPr lang="es-EC" sz="1800" kern="1200" dirty="0"/>
        </a:p>
        <a:p>
          <a:pPr marL="114300" lvl="1" indent="-114300" algn="l" defTabSz="622300">
            <a:lnSpc>
              <a:spcPct val="90000"/>
            </a:lnSpc>
            <a:spcBef>
              <a:spcPct val="0"/>
            </a:spcBef>
            <a:spcAft>
              <a:spcPct val="15000"/>
            </a:spcAft>
            <a:buChar char="••"/>
          </a:pPr>
          <a:r>
            <a:rPr lang="es-ES" sz="1400" kern="1200" dirty="0" smtClean="0"/>
            <a:t>Se encuentra en la parroquia de </a:t>
          </a:r>
          <a:r>
            <a:rPr lang="es-ES" sz="1400" kern="1200" dirty="0" err="1" smtClean="0"/>
            <a:t>Ponceano</a:t>
          </a:r>
          <a:r>
            <a:rPr lang="es-ES" sz="1400" kern="1200" dirty="0" smtClean="0"/>
            <a:t>.</a:t>
          </a:r>
          <a:endParaRPr lang="es-EC" sz="1400" kern="1200" dirty="0"/>
        </a:p>
      </dsp:txBody>
      <dsp:txXfrm>
        <a:off x="1609010" y="4411043"/>
        <a:ext cx="5934789" cy="1002509"/>
      </dsp:txXfrm>
    </dsp:sp>
    <dsp:sp modelId="{25BC9EFC-EF7C-4978-B73C-40DC61A660C2}">
      <dsp:nvSpPr>
        <dsp:cNvPr id="0" name=""/>
        <dsp:cNvSpPr/>
      </dsp:nvSpPr>
      <dsp:spPr>
        <a:xfrm>
          <a:off x="100250" y="4511293"/>
          <a:ext cx="1508760" cy="802007"/>
        </a:xfrm>
        <a:prstGeom prst="roundRect">
          <a:avLst>
            <a:gd name="adj" fmla="val 10000"/>
          </a:avLst>
        </a:prstGeom>
        <a:blipFill rotWithShape="0">
          <a:blip xmlns:r="http://schemas.openxmlformats.org/officeDocument/2006/relationships" r:embed="rId5"/>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FA614-DA05-4895-A5D0-46FB172E44CE}">
      <dsp:nvSpPr>
        <dsp:cNvPr id="0" name=""/>
        <dsp:cNvSpPr/>
      </dsp:nvSpPr>
      <dsp:spPr>
        <a:xfrm>
          <a:off x="61220" y="655"/>
          <a:ext cx="1320551" cy="79233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PYME</a:t>
          </a:r>
          <a:endParaRPr lang="es-EC" sz="1800" kern="1200" dirty="0"/>
        </a:p>
      </dsp:txBody>
      <dsp:txXfrm>
        <a:off x="61220" y="655"/>
        <a:ext cx="1320551" cy="792331"/>
      </dsp:txXfrm>
    </dsp:sp>
    <dsp:sp modelId="{9F6563B1-A1F5-44AB-9EEE-091F23E074C2}">
      <dsp:nvSpPr>
        <dsp:cNvPr id="0" name=""/>
        <dsp:cNvSpPr/>
      </dsp:nvSpPr>
      <dsp:spPr>
        <a:xfrm>
          <a:off x="1513827" y="655"/>
          <a:ext cx="1320551" cy="79233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Gastos reducidos</a:t>
          </a:r>
          <a:endParaRPr lang="es-EC" sz="1800" kern="1200" dirty="0"/>
        </a:p>
      </dsp:txBody>
      <dsp:txXfrm>
        <a:off x="1513827" y="655"/>
        <a:ext cx="1320551" cy="792331"/>
      </dsp:txXfrm>
    </dsp:sp>
    <dsp:sp modelId="{CE63C211-1068-4155-8A4E-4320C3C39494}">
      <dsp:nvSpPr>
        <dsp:cNvPr id="0" name=""/>
        <dsp:cNvSpPr/>
      </dsp:nvSpPr>
      <dsp:spPr>
        <a:xfrm>
          <a:off x="61220" y="925041"/>
          <a:ext cx="1320551" cy="79233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Tiempo corto</a:t>
          </a:r>
          <a:endParaRPr lang="es-EC" sz="1800" kern="1200" dirty="0"/>
        </a:p>
      </dsp:txBody>
      <dsp:txXfrm>
        <a:off x="61220" y="925041"/>
        <a:ext cx="1320551" cy="792331"/>
      </dsp:txXfrm>
    </dsp:sp>
    <dsp:sp modelId="{9FA07FC9-0592-4FE7-869F-D7953040BC5E}">
      <dsp:nvSpPr>
        <dsp:cNvPr id="0" name=""/>
        <dsp:cNvSpPr/>
      </dsp:nvSpPr>
      <dsp:spPr>
        <a:xfrm>
          <a:off x="1513827" y="925041"/>
          <a:ext cx="1320551" cy="79233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Iguales o mejores resultados </a:t>
          </a:r>
          <a:endParaRPr lang="es-EC" sz="1600" kern="1200" dirty="0"/>
        </a:p>
      </dsp:txBody>
      <dsp:txXfrm>
        <a:off x="1513827" y="925041"/>
        <a:ext cx="1320551" cy="7923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B0413-A67A-464C-ADA4-7C820D053B41}">
      <dsp:nvSpPr>
        <dsp:cNvPr id="0" name=""/>
        <dsp:cNvSpPr/>
      </dsp:nvSpPr>
      <dsp:spPr>
        <a:xfrm>
          <a:off x="0" y="210779"/>
          <a:ext cx="8458199" cy="96771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El  24% de los ecuatorianos tiene acceso a medicinas dentro del país, lo que generó en el 2010 un total de US$ 875 millones, creciendo un 7% en ventas de medicamentos en el mismo año</a:t>
          </a:r>
          <a:endParaRPr lang="es-EC" sz="1600" kern="1200" dirty="0"/>
        </a:p>
      </dsp:txBody>
      <dsp:txXfrm>
        <a:off x="47240" y="258019"/>
        <a:ext cx="8363719" cy="873233"/>
      </dsp:txXfrm>
    </dsp:sp>
    <dsp:sp modelId="{3E2D8007-69E8-4E44-91A2-96438F7F06E3}">
      <dsp:nvSpPr>
        <dsp:cNvPr id="0" name=""/>
        <dsp:cNvSpPr/>
      </dsp:nvSpPr>
      <dsp:spPr>
        <a:xfrm>
          <a:off x="0" y="1178492"/>
          <a:ext cx="8458199"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s-EC" sz="1600" kern="1200"/>
        </a:p>
        <a:p>
          <a:pPr marL="171450" lvl="1" indent="-171450" algn="l" defTabSz="711200">
            <a:lnSpc>
              <a:spcPct val="90000"/>
            </a:lnSpc>
            <a:spcBef>
              <a:spcPct val="0"/>
            </a:spcBef>
            <a:spcAft>
              <a:spcPct val="20000"/>
            </a:spcAft>
            <a:buChar char="••"/>
          </a:pPr>
          <a:r>
            <a:rPr lang="es-EC" sz="1600" kern="1200" dirty="0" smtClean="0"/>
            <a:t>La mayoría de ventas por medicamentos son generadas por las grandes empresas que lideran el mercado farmacéutico incluyendo en este listado a productos dermatológicos</a:t>
          </a:r>
          <a:endParaRPr lang="es-EC" sz="1600" kern="1200" dirty="0"/>
        </a:p>
      </dsp:txBody>
      <dsp:txXfrm>
        <a:off x="0" y="1178492"/>
        <a:ext cx="8458199" cy="1059840"/>
      </dsp:txXfrm>
    </dsp:sp>
    <dsp:sp modelId="{F18C3766-01F0-42BF-BCC5-96F234E79E62}">
      <dsp:nvSpPr>
        <dsp:cNvPr id="0" name=""/>
        <dsp:cNvSpPr/>
      </dsp:nvSpPr>
      <dsp:spPr>
        <a:xfrm>
          <a:off x="0" y="2238332"/>
          <a:ext cx="8458199" cy="819127"/>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Las farmacéuticas no han logrado llegar a más de la mitad de la población del país, ya que los costos en medicamentos cuando llegan a las manos del consumidor son altos en comparación con los de fabricación</a:t>
          </a:r>
          <a:endParaRPr lang="es-EC" sz="1600" kern="1200" dirty="0"/>
        </a:p>
      </dsp:txBody>
      <dsp:txXfrm>
        <a:off x="39986" y="2278318"/>
        <a:ext cx="8378227" cy="739155"/>
      </dsp:txXfrm>
    </dsp:sp>
    <dsp:sp modelId="{691A2065-3773-41E5-B905-A8DE31F83937}">
      <dsp:nvSpPr>
        <dsp:cNvPr id="0" name=""/>
        <dsp:cNvSpPr/>
      </dsp:nvSpPr>
      <dsp:spPr>
        <a:xfrm>
          <a:off x="0" y="3057459"/>
          <a:ext cx="8458199"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s-EC" sz="1600" kern="1200" dirty="0"/>
        </a:p>
        <a:p>
          <a:pPr marL="171450" lvl="1" indent="-171450" algn="l" defTabSz="711200">
            <a:lnSpc>
              <a:spcPct val="90000"/>
            </a:lnSpc>
            <a:spcBef>
              <a:spcPct val="0"/>
            </a:spcBef>
            <a:spcAft>
              <a:spcPct val="20000"/>
            </a:spcAft>
            <a:buChar char="••"/>
          </a:pPr>
          <a:r>
            <a:rPr lang="es-EC" sz="1600" kern="1200" dirty="0" smtClean="0"/>
            <a:t>Varias empresas nacionales y extranjeras dentro del país no toman en cuenta el ámbito geográfico como un factor significativo en la toma de decisiones para la elaboración o aprobación de las estrategias de mercado.</a:t>
          </a:r>
          <a:endParaRPr lang="es-EC" sz="1600" kern="1200" dirty="0"/>
        </a:p>
      </dsp:txBody>
      <dsp:txXfrm>
        <a:off x="0" y="3057459"/>
        <a:ext cx="8458199" cy="1059840"/>
      </dsp:txXfrm>
    </dsp:sp>
    <dsp:sp modelId="{902F3F28-7F4B-4D33-9308-5B1A154D5E24}">
      <dsp:nvSpPr>
        <dsp:cNvPr id="0" name=""/>
        <dsp:cNvSpPr/>
      </dsp:nvSpPr>
      <dsp:spPr>
        <a:xfrm>
          <a:off x="0" y="4117299"/>
          <a:ext cx="8458199" cy="5487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La falta de conocimiento en el manejo de herramientas </a:t>
          </a:r>
          <a:r>
            <a:rPr lang="es-EC" sz="1600" kern="1200" dirty="0" err="1" smtClean="0"/>
            <a:t>geoespaciales</a:t>
          </a:r>
          <a:r>
            <a:rPr lang="es-EC" sz="1600" kern="1200" dirty="0" smtClean="0"/>
            <a:t> </a:t>
          </a:r>
          <a:endParaRPr lang="es-EC" sz="1600" kern="1200" dirty="0"/>
        </a:p>
      </dsp:txBody>
      <dsp:txXfrm>
        <a:off x="26786" y="4144085"/>
        <a:ext cx="8404627" cy="495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6FC49-74F0-438D-A529-0FC253A6A74F}">
      <dsp:nvSpPr>
        <dsp:cNvPr id="0" name=""/>
        <dsp:cNvSpPr/>
      </dsp:nvSpPr>
      <dsp:spPr>
        <a:xfrm>
          <a:off x="2779438" y="518441"/>
          <a:ext cx="3446122" cy="3446122"/>
        </a:xfrm>
        <a:prstGeom prst="blockArc">
          <a:avLst>
            <a:gd name="adj1" fmla="val 1188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63392B-0660-49D4-8845-11BDC3D814DD}">
      <dsp:nvSpPr>
        <dsp:cNvPr id="0" name=""/>
        <dsp:cNvSpPr/>
      </dsp:nvSpPr>
      <dsp:spPr>
        <a:xfrm>
          <a:off x="2779438" y="518441"/>
          <a:ext cx="3446122" cy="3446122"/>
        </a:xfrm>
        <a:prstGeom prst="blockArc">
          <a:avLst>
            <a:gd name="adj1" fmla="val 7560000"/>
            <a:gd name="adj2" fmla="val 1188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5DEE7F-9601-456D-BBCC-1AD567178412}">
      <dsp:nvSpPr>
        <dsp:cNvPr id="0" name=""/>
        <dsp:cNvSpPr/>
      </dsp:nvSpPr>
      <dsp:spPr>
        <a:xfrm>
          <a:off x="2779438" y="518441"/>
          <a:ext cx="3446122" cy="3446122"/>
        </a:xfrm>
        <a:prstGeom prst="blockArc">
          <a:avLst>
            <a:gd name="adj1" fmla="val 3240000"/>
            <a:gd name="adj2" fmla="val 756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B665B1-2E78-4FE9-8A65-EA39ED9FADE1}">
      <dsp:nvSpPr>
        <dsp:cNvPr id="0" name=""/>
        <dsp:cNvSpPr/>
      </dsp:nvSpPr>
      <dsp:spPr>
        <a:xfrm>
          <a:off x="2779438" y="518441"/>
          <a:ext cx="3446122" cy="3446122"/>
        </a:xfrm>
        <a:prstGeom prst="blockArc">
          <a:avLst>
            <a:gd name="adj1" fmla="val 20520000"/>
            <a:gd name="adj2" fmla="val 324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41AFFA-9254-4415-A2D9-8DE3C2B22646}">
      <dsp:nvSpPr>
        <dsp:cNvPr id="0" name=""/>
        <dsp:cNvSpPr/>
      </dsp:nvSpPr>
      <dsp:spPr>
        <a:xfrm>
          <a:off x="2779438" y="518441"/>
          <a:ext cx="3446122" cy="3446122"/>
        </a:xfrm>
        <a:prstGeom prst="blockArc">
          <a:avLst>
            <a:gd name="adj1" fmla="val 16200000"/>
            <a:gd name="adj2" fmla="val 2052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7BC875-1F15-4F7C-9BC7-CC202E28C5F2}">
      <dsp:nvSpPr>
        <dsp:cNvPr id="0" name=""/>
        <dsp:cNvSpPr/>
      </dsp:nvSpPr>
      <dsp:spPr>
        <a:xfrm>
          <a:off x="3708873" y="1447876"/>
          <a:ext cx="1587251" cy="158725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Venta de un producto</a:t>
          </a:r>
          <a:endParaRPr lang="es-EC" sz="1400" kern="1200" dirty="0"/>
        </a:p>
      </dsp:txBody>
      <dsp:txXfrm>
        <a:off x="3941321" y="1680324"/>
        <a:ext cx="1122355" cy="1122355"/>
      </dsp:txXfrm>
    </dsp:sp>
    <dsp:sp modelId="{A61F725D-FE92-415D-A8C2-45600CFF2CD9}">
      <dsp:nvSpPr>
        <dsp:cNvPr id="0" name=""/>
        <dsp:cNvSpPr/>
      </dsp:nvSpPr>
      <dsp:spPr>
        <a:xfrm>
          <a:off x="3664297" y="2901"/>
          <a:ext cx="1676403" cy="111107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El crecimiento poblacional </a:t>
          </a:r>
          <a:endParaRPr lang="es-EC" sz="1400" kern="1200" dirty="0"/>
        </a:p>
      </dsp:txBody>
      <dsp:txXfrm>
        <a:off x="3909801" y="165614"/>
        <a:ext cx="1185395" cy="785650"/>
      </dsp:txXfrm>
    </dsp:sp>
    <dsp:sp modelId="{7FDF1F99-713F-458C-A2D9-C689935A6C7B}">
      <dsp:nvSpPr>
        <dsp:cNvPr id="0" name=""/>
        <dsp:cNvSpPr/>
      </dsp:nvSpPr>
      <dsp:spPr>
        <a:xfrm>
          <a:off x="5202670" y="1165869"/>
          <a:ext cx="1801032" cy="111107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Geomorfología del terreno</a:t>
          </a:r>
          <a:endParaRPr lang="es-EC" sz="1400" kern="1200" dirty="0"/>
        </a:p>
      </dsp:txBody>
      <dsp:txXfrm>
        <a:off x="5466425" y="1328582"/>
        <a:ext cx="1273522" cy="785650"/>
      </dsp:txXfrm>
    </dsp:sp>
    <dsp:sp modelId="{A463A02C-500D-4EBB-8FE2-83CA712B0D83}">
      <dsp:nvSpPr>
        <dsp:cNvPr id="0" name=""/>
        <dsp:cNvSpPr/>
      </dsp:nvSpPr>
      <dsp:spPr>
        <a:xfrm>
          <a:off x="4658960" y="3047590"/>
          <a:ext cx="1665636" cy="111107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Servicios urbanos</a:t>
          </a:r>
          <a:endParaRPr lang="es-EC" sz="1400" kern="1200" dirty="0"/>
        </a:p>
      </dsp:txBody>
      <dsp:txXfrm>
        <a:off x="4902887" y="3210303"/>
        <a:ext cx="1177782" cy="785650"/>
      </dsp:txXfrm>
    </dsp:sp>
    <dsp:sp modelId="{4D39C3ED-8FC0-4337-888D-C07CB50A897D}">
      <dsp:nvSpPr>
        <dsp:cNvPr id="0" name=""/>
        <dsp:cNvSpPr/>
      </dsp:nvSpPr>
      <dsp:spPr>
        <a:xfrm>
          <a:off x="2667002" y="3047590"/>
          <a:ext cx="1692435" cy="111107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Migración</a:t>
          </a:r>
          <a:endParaRPr lang="es-EC" sz="1400" kern="1200" dirty="0"/>
        </a:p>
      </dsp:txBody>
      <dsp:txXfrm>
        <a:off x="2914853" y="3210303"/>
        <a:ext cx="1196733" cy="785650"/>
      </dsp:txXfrm>
    </dsp:sp>
    <dsp:sp modelId="{FE3E1462-9F0B-4961-A36F-4415DFC7EC19}">
      <dsp:nvSpPr>
        <dsp:cNvPr id="0" name=""/>
        <dsp:cNvSpPr/>
      </dsp:nvSpPr>
      <dsp:spPr>
        <a:xfrm>
          <a:off x="2140296" y="1165869"/>
          <a:ext cx="1523030" cy="111107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Demografía</a:t>
          </a:r>
          <a:endParaRPr lang="es-EC" sz="1400" kern="1200" dirty="0"/>
        </a:p>
      </dsp:txBody>
      <dsp:txXfrm>
        <a:off x="2363339" y="1328582"/>
        <a:ext cx="1076944" cy="785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2189A-12AB-4CF9-B5EB-3EB2DC80E092}">
      <dsp:nvSpPr>
        <dsp:cNvPr id="0" name=""/>
        <dsp:cNvSpPr/>
      </dsp:nvSpPr>
      <dsp:spPr>
        <a:xfrm>
          <a:off x="0" y="127493"/>
          <a:ext cx="1295400" cy="77724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Cartografía </a:t>
          </a:r>
        </a:p>
        <a:p>
          <a:pPr lvl="0" algn="ctr" defTabSz="711200">
            <a:lnSpc>
              <a:spcPct val="90000"/>
            </a:lnSpc>
            <a:spcBef>
              <a:spcPct val="0"/>
            </a:spcBef>
            <a:spcAft>
              <a:spcPct val="35000"/>
            </a:spcAft>
          </a:pPr>
          <a:r>
            <a:rPr lang="es-EC" sz="1600" kern="1200" dirty="0" smtClean="0"/>
            <a:t>Estadística</a:t>
          </a:r>
          <a:endParaRPr lang="es-EC" sz="1600" kern="1200" dirty="0"/>
        </a:p>
      </dsp:txBody>
      <dsp:txXfrm>
        <a:off x="0" y="127493"/>
        <a:ext cx="1295400" cy="777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2189A-12AB-4CF9-B5EB-3EB2DC80E092}">
      <dsp:nvSpPr>
        <dsp:cNvPr id="0" name=""/>
        <dsp:cNvSpPr/>
      </dsp:nvSpPr>
      <dsp:spPr>
        <a:xfrm>
          <a:off x="0" y="0"/>
          <a:ext cx="3270663" cy="2890734"/>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“Cualquier compañía puede poner en marcha una unidad de análisis geográfico con un coste moderado, ya que las soluciones de geomarketing están basadas en ordenadores” Amago (2006)</a:t>
          </a:r>
          <a:endParaRPr lang="es-EC" sz="1600" kern="1200" dirty="0"/>
        </a:p>
      </dsp:txBody>
      <dsp:txXfrm>
        <a:off x="0" y="0"/>
        <a:ext cx="3270663" cy="28907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4C79D-D647-4754-A35E-3A64C7A040CB}">
      <dsp:nvSpPr>
        <dsp:cNvPr id="0" name=""/>
        <dsp:cNvSpPr/>
      </dsp:nvSpPr>
      <dsp:spPr>
        <a:xfrm>
          <a:off x="1399355" y="842272"/>
          <a:ext cx="1952459" cy="1952459"/>
        </a:xfrm>
        <a:prstGeom prst="ellipse">
          <a:avLst/>
        </a:prstGeom>
        <a:solidFill>
          <a:schemeClr val="accent2">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Actores del Marketing</a:t>
          </a:r>
          <a:endParaRPr lang="es-EC" sz="1600" b="1" kern="1200" dirty="0"/>
        </a:p>
      </dsp:txBody>
      <dsp:txXfrm>
        <a:off x="1685286" y="1128203"/>
        <a:ext cx="1380597" cy="1380597"/>
      </dsp:txXfrm>
    </dsp:sp>
    <dsp:sp modelId="{DC5C0FD0-3F60-4C08-8E87-B58BF7DB6722}">
      <dsp:nvSpPr>
        <dsp:cNvPr id="0" name=""/>
        <dsp:cNvSpPr/>
      </dsp:nvSpPr>
      <dsp:spPr>
        <a:xfrm>
          <a:off x="1688987" y="60237"/>
          <a:ext cx="1373193" cy="976229"/>
        </a:xfrm>
        <a:prstGeom prst="ellipse">
          <a:avLst/>
        </a:prstGeom>
        <a:solidFill>
          <a:schemeClr val="accent3">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Proveedores</a:t>
          </a:r>
          <a:endParaRPr lang="es-EC" sz="1200" kern="1200" dirty="0"/>
        </a:p>
      </dsp:txBody>
      <dsp:txXfrm>
        <a:off x="1890086" y="203202"/>
        <a:ext cx="970995" cy="690299"/>
      </dsp:txXfrm>
    </dsp:sp>
    <dsp:sp modelId="{B7F8A34A-DDB8-46FD-B746-451E52AED345}">
      <dsp:nvSpPr>
        <dsp:cNvPr id="0" name=""/>
        <dsp:cNvSpPr/>
      </dsp:nvSpPr>
      <dsp:spPr>
        <a:xfrm>
          <a:off x="304798" y="838193"/>
          <a:ext cx="1529117" cy="976229"/>
        </a:xfrm>
        <a:prstGeom prst="ellipse">
          <a:avLst/>
        </a:prstGeom>
        <a:solidFill>
          <a:schemeClr val="accent4">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Compradores</a:t>
          </a:r>
          <a:endParaRPr lang="es-EC" sz="1200" kern="1200" dirty="0"/>
        </a:p>
      </dsp:txBody>
      <dsp:txXfrm>
        <a:off x="528732" y="981158"/>
        <a:ext cx="1081249" cy="690299"/>
      </dsp:txXfrm>
    </dsp:sp>
    <dsp:sp modelId="{411F970E-DAB3-48E7-8D34-F1BDC6AB62F5}">
      <dsp:nvSpPr>
        <dsp:cNvPr id="0" name=""/>
        <dsp:cNvSpPr/>
      </dsp:nvSpPr>
      <dsp:spPr>
        <a:xfrm>
          <a:off x="2514608" y="2286000"/>
          <a:ext cx="1556441" cy="976229"/>
        </a:xfrm>
        <a:prstGeom prst="ellipse">
          <a:avLst/>
        </a:prstGeom>
        <a:solidFill>
          <a:schemeClr val="accent5">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Competencia</a:t>
          </a:r>
          <a:endParaRPr lang="es-EC" sz="1200" kern="1200" dirty="0"/>
        </a:p>
      </dsp:txBody>
      <dsp:txXfrm>
        <a:off x="2742544" y="2428965"/>
        <a:ext cx="1100569" cy="690299"/>
      </dsp:txXfrm>
    </dsp:sp>
    <dsp:sp modelId="{146565BD-13DF-485E-9DF3-3207D82FCBD0}">
      <dsp:nvSpPr>
        <dsp:cNvPr id="0" name=""/>
        <dsp:cNvSpPr/>
      </dsp:nvSpPr>
      <dsp:spPr>
        <a:xfrm>
          <a:off x="761998" y="2286004"/>
          <a:ext cx="1553259" cy="976229"/>
        </a:xfrm>
        <a:prstGeom prst="ellipse">
          <a:avLst/>
        </a:prstGeom>
        <a:solidFill>
          <a:schemeClr val="accent6">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Distribuidores</a:t>
          </a:r>
          <a:endParaRPr lang="es-EC" sz="1200" kern="1200" dirty="0"/>
        </a:p>
      </dsp:txBody>
      <dsp:txXfrm>
        <a:off x="989468" y="2428969"/>
        <a:ext cx="1098319" cy="690299"/>
      </dsp:txXfrm>
    </dsp:sp>
    <dsp:sp modelId="{5BEB77A1-E946-4B9D-9EDF-C54A23D7CACD}">
      <dsp:nvSpPr>
        <dsp:cNvPr id="0" name=""/>
        <dsp:cNvSpPr/>
      </dsp:nvSpPr>
      <dsp:spPr>
        <a:xfrm>
          <a:off x="3124201" y="761998"/>
          <a:ext cx="976229" cy="976229"/>
        </a:xfrm>
        <a:prstGeom prst="ellipse">
          <a:avLst/>
        </a:prstGeom>
        <a:solidFill>
          <a:schemeClr val="accent2">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Empresa</a:t>
          </a:r>
          <a:endParaRPr lang="es-EC" sz="1200" kern="1200" dirty="0"/>
        </a:p>
      </dsp:txBody>
      <dsp:txXfrm>
        <a:off x="3267166" y="904963"/>
        <a:ext cx="690299" cy="6902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3B68D-6FFC-4607-98B5-129F89B63D2D}">
      <dsp:nvSpPr>
        <dsp:cNvPr id="0" name=""/>
        <dsp:cNvSpPr/>
      </dsp:nvSpPr>
      <dsp:spPr>
        <a:xfrm rot="10800000">
          <a:off x="1441861" y="3140"/>
          <a:ext cx="4998328" cy="731534"/>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6" tIns="49530" rIns="92456" bIns="49530" numCol="1" spcCol="1270" anchor="ctr" anchorCtr="0">
          <a:noAutofit/>
        </a:bodyPr>
        <a:lstStyle/>
        <a:p>
          <a:pPr lvl="0" algn="l" defTabSz="577850">
            <a:lnSpc>
              <a:spcPct val="90000"/>
            </a:lnSpc>
            <a:spcBef>
              <a:spcPct val="0"/>
            </a:spcBef>
            <a:spcAft>
              <a:spcPct val="35000"/>
            </a:spcAft>
          </a:pPr>
          <a:r>
            <a:rPr lang="es-ES" sz="1300" kern="1200" dirty="0" smtClean="0"/>
            <a:t>Es la persona que consume un producto o usa un servicio, el mismo que es proporcionado por una pequeña, mediana o grande empresa, del cual obtiene un beneficio.</a:t>
          </a:r>
          <a:endParaRPr lang="es-EC" sz="1300" kern="1200" dirty="0"/>
        </a:p>
      </dsp:txBody>
      <dsp:txXfrm rot="10800000">
        <a:off x="1624744" y="3140"/>
        <a:ext cx="4815445" cy="731534"/>
      </dsp:txXfrm>
    </dsp:sp>
    <dsp:sp modelId="{29BAF1AA-3B59-481D-A4C8-555DAC1086D5}">
      <dsp:nvSpPr>
        <dsp:cNvPr id="0" name=""/>
        <dsp:cNvSpPr/>
      </dsp:nvSpPr>
      <dsp:spPr>
        <a:xfrm>
          <a:off x="1076093" y="3140"/>
          <a:ext cx="731534" cy="731534"/>
        </a:xfrm>
        <a:prstGeom prst="ellipse">
          <a:avLst/>
        </a:prstGeom>
        <a:blipFill rotWithShape="0">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319CE-D9F2-4CEC-9F98-57DAF2DDDFC0}">
      <dsp:nvSpPr>
        <dsp:cNvPr id="0" name=""/>
        <dsp:cNvSpPr/>
      </dsp:nvSpPr>
      <dsp:spPr>
        <a:xfrm rot="10800000">
          <a:off x="1441861" y="953043"/>
          <a:ext cx="4998328" cy="731534"/>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6" tIns="49530" rIns="92456" bIns="49530" numCol="1" spcCol="1270" anchor="ctr" anchorCtr="0">
          <a:noAutofit/>
        </a:bodyPr>
        <a:lstStyle/>
        <a:p>
          <a:pPr lvl="0" algn="l" defTabSz="577850">
            <a:lnSpc>
              <a:spcPct val="90000"/>
            </a:lnSpc>
            <a:spcBef>
              <a:spcPct val="0"/>
            </a:spcBef>
            <a:spcAft>
              <a:spcPct val="35000"/>
            </a:spcAft>
          </a:pPr>
          <a:r>
            <a:rPr lang="es-ES" sz="1300" kern="1200" dirty="0" smtClean="0"/>
            <a:t>La cantidad de dinero que se cobra por un producto o servicio. Garantiza el éxito o fracaso de un producto dentro de un mercado</a:t>
          </a:r>
          <a:endParaRPr lang="es-EC" sz="1300" kern="1200" dirty="0"/>
        </a:p>
      </dsp:txBody>
      <dsp:txXfrm rot="10800000">
        <a:off x="1624744" y="953043"/>
        <a:ext cx="4815445" cy="731534"/>
      </dsp:txXfrm>
    </dsp:sp>
    <dsp:sp modelId="{9D294680-3F25-4EA1-92CC-A208F59BC2CA}">
      <dsp:nvSpPr>
        <dsp:cNvPr id="0" name=""/>
        <dsp:cNvSpPr/>
      </dsp:nvSpPr>
      <dsp:spPr>
        <a:xfrm>
          <a:off x="1076093" y="953043"/>
          <a:ext cx="731534" cy="731534"/>
        </a:xfrm>
        <a:prstGeom prst="ellipse">
          <a:avLst/>
        </a:prstGeom>
        <a:blipFill rotWithShape="0">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56BD08-D78B-422D-B827-B20CDA1B9F9D}">
      <dsp:nvSpPr>
        <dsp:cNvPr id="0" name=""/>
        <dsp:cNvSpPr/>
      </dsp:nvSpPr>
      <dsp:spPr>
        <a:xfrm rot="10800000">
          <a:off x="1441861" y="1902946"/>
          <a:ext cx="4998328" cy="731534"/>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6" tIns="49530" rIns="92456" bIns="49530" numCol="1" spcCol="1270" anchor="ctr" anchorCtr="0">
          <a:noAutofit/>
        </a:bodyPr>
        <a:lstStyle/>
        <a:p>
          <a:pPr lvl="0" algn="l" defTabSz="577850">
            <a:lnSpc>
              <a:spcPct val="90000"/>
            </a:lnSpc>
            <a:spcBef>
              <a:spcPct val="0"/>
            </a:spcBef>
            <a:spcAft>
              <a:spcPct val="35000"/>
            </a:spcAft>
          </a:pPr>
          <a:r>
            <a:rPr lang="es-ES" sz="1300" kern="1200" dirty="0" smtClean="0"/>
            <a:t>Los productos son objetos o formas tangibles e identificables por el consumidor. Los  servicios son actividades, beneficios o privilegios que se ofrecen siendo intangibles.</a:t>
          </a:r>
          <a:endParaRPr lang="es-EC" sz="1300" kern="1200" dirty="0"/>
        </a:p>
      </dsp:txBody>
      <dsp:txXfrm rot="10800000">
        <a:off x="1624744" y="1902946"/>
        <a:ext cx="4815445" cy="731534"/>
      </dsp:txXfrm>
    </dsp:sp>
    <dsp:sp modelId="{23CB9045-F602-4226-8244-DCB340FC0A89}">
      <dsp:nvSpPr>
        <dsp:cNvPr id="0" name=""/>
        <dsp:cNvSpPr/>
      </dsp:nvSpPr>
      <dsp:spPr>
        <a:xfrm>
          <a:off x="1076093" y="1902946"/>
          <a:ext cx="731534" cy="731534"/>
        </a:xfrm>
        <a:prstGeom prst="ellipse">
          <a:avLst/>
        </a:prstGeom>
        <a:blipFill rotWithShape="0">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257A5-1653-43BA-8FBC-B99E704F9DCC}">
      <dsp:nvSpPr>
        <dsp:cNvPr id="0" name=""/>
        <dsp:cNvSpPr/>
      </dsp:nvSpPr>
      <dsp:spPr>
        <a:xfrm rot="10800000">
          <a:off x="1447809" y="2895600"/>
          <a:ext cx="4998328" cy="731534"/>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6" tIns="49530" rIns="92456" bIns="49530" numCol="1" spcCol="1270" anchor="ctr" anchorCtr="0">
          <a:noAutofit/>
        </a:bodyPr>
        <a:lstStyle/>
        <a:p>
          <a:pPr lvl="0" algn="l" defTabSz="577850">
            <a:lnSpc>
              <a:spcPct val="90000"/>
            </a:lnSpc>
            <a:spcBef>
              <a:spcPct val="0"/>
            </a:spcBef>
            <a:spcAft>
              <a:spcPct val="35000"/>
            </a:spcAft>
          </a:pPr>
          <a:r>
            <a:rPr lang="es-ES" sz="1300" kern="1200" dirty="0" smtClean="0"/>
            <a:t>Es un proceso que agrupa a varias organizaciones que trabajan en conjunto para generar un producto o servicio y distribuirlo a los consumidores para su uso o disposición</a:t>
          </a:r>
          <a:endParaRPr lang="es-EC" sz="1300" kern="1200" dirty="0"/>
        </a:p>
      </dsp:txBody>
      <dsp:txXfrm rot="10800000">
        <a:off x="1630692" y="2895600"/>
        <a:ext cx="4815445" cy="731534"/>
      </dsp:txXfrm>
    </dsp:sp>
    <dsp:sp modelId="{D01C4EAB-7C53-405E-A48C-657FE33BA509}">
      <dsp:nvSpPr>
        <dsp:cNvPr id="0" name=""/>
        <dsp:cNvSpPr/>
      </dsp:nvSpPr>
      <dsp:spPr>
        <a:xfrm>
          <a:off x="1076093" y="2852849"/>
          <a:ext cx="731534" cy="731534"/>
        </a:xfrm>
        <a:prstGeom prst="ellipse">
          <a:avLst/>
        </a:prstGeom>
        <a:blipFill rotWithShape="0">
          <a:blip xmlns:r="http://schemas.openxmlformats.org/officeDocument/2006/relationships" r:embed="rId4"/>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B6F423-9B07-461E-871A-D63AFED3525D}">
      <dsp:nvSpPr>
        <dsp:cNvPr id="0" name=""/>
        <dsp:cNvSpPr/>
      </dsp:nvSpPr>
      <dsp:spPr>
        <a:xfrm rot="10800000">
          <a:off x="1441861" y="3802753"/>
          <a:ext cx="4998328" cy="731534"/>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6" tIns="49530" rIns="92456" bIns="49530" numCol="1" spcCol="1270" anchor="ctr" anchorCtr="0">
          <a:noAutofit/>
        </a:bodyPr>
        <a:lstStyle/>
        <a:p>
          <a:pPr lvl="0" algn="l" defTabSz="577850">
            <a:lnSpc>
              <a:spcPct val="90000"/>
            </a:lnSpc>
            <a:spcBef>
              <a:spcPct val="0"/>
            </a:spcBef>
            <a:spcAft>
              <a:spcPct val="35000"/>
            </a:spcAft>
          </a:pPr>
          <a:r>
            <a:rPr lang="es-ES" sz="1300" kern="1200" dirty="0" smtClean="0"/>
            <a:t>Vía para promocionar un producto al mercado donde una empresa muestra su marca, lo que ofrece, las actividades que genera y el precio con el cual enfrenta a la competencia</a:t>
          </a:r>
          <a:endParaRPr lang="es-EC" sz="1300" kern="1200" dirty="0"/>
        </a:p>
      </dsp:txBody>
      <dsp:txXfrm rot="10800000">
        <a:off x="1624744" y="3802753"/>
        <a:ext cx="4815445" cy="731534"/>
      </dsp:txXfrm>
    </dsp:sp>
    <dsp:sp modelId="{0CE8F982-F21F-4A6A-BE67-0774C95F6AC1}">
      <dsp:nvSpPr>
        <dsp:cNvPr id="0" name=""/>
        <dsp:cNvSpPr/>
      </dsp:nvSpPr>
      <dsp:spPr>
        <a:xfrm>
          <a:off x="1076093" y="3802753"/>
          <a:ext cx="731534" cy="731534"/>
        </a:xfrm>
        <a:prstGeom prst="ellipse">
          <a:avLst/>
        </a:prstGeom>
        <a:blipFill rotWithShape="0">
          <a:blip xmlns:r="http://schemas.openxmlformats.org/officeDocument/2006/relationships" r:embed="rId5"/>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35CCA-63BC-435E-B025-C0C684602D07}">
      <dsp:nvSpPr>
        <dsp:cNvPr id="0" name=""/>
        <dsp:cNvSpPr/>
      </dsp:nvSpPr>
      <dsp:spPr>
        <a:xfrm rot="21300000">
          <a:off x="24936" y="2246215"/>
          <a:ext cx="8076010" cy="924825"/>
        </a:xfrm>
        <a:prstGeom prst="mathMinus">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DC0D5-FE2E-4FD8-ABD4-65DB09CFE640}">
      <dsp:nvSpPr>
        <dsp:cNvPr id="0" name=""/>
        <dsp:cNvSpPr/>
      </dsp:nvSpPr>
      <dsp:spPr>
        <a:xfrm>
          <a:off x="975105" y="270862"/>
          <a:ext cx="2437764" cy="2166902"/>
        </a:xfrm>
        <a:prstGeom prst="downArrow">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7E865-0A56-4D4D-B93F-0EFFA56CCA14}">
      <dsp:nvSpPr>
        <dsp:cNvPr id="0" name=""/>
        <dsp:cNvSpPr/>
      </dsp:nvSpPr>
      <dsp:spPr>
        <a:xfrm>
          <a:off x="4306717" y="0"/>
          <a:ext cx="2600282" cy="227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t>Población:</a:t>
          </a:r>
          <a:r>
            <a:rPr lang="es-ES" sz="1400" kern="1200" dirty="0" smtClean="0"/>
            <a:t> </a:t>
          </a:r>
        </a:p>
        <a:p>
          <a:pPr lvl="0" algn="ctr" defTabSz="622300">
            <a:lnSpc>
              <a:spcPct val="90000"/>
            </a:lnSpc>
            <a:spcBef>
              <a:spcPct val="0"/>
            </a:spcBef>
            <a:spcAft>
              <a:spcPct val="35000"/>
            </a:spcAft>
          </a:pPr>
          <a:r>
            <a:rPr lang="es-ES" sz="1400" kern="1200" dirty="0" smtClean="0"/>
            <a:t>Conjunto de individuos con distintos estilos de vida, se agrupan de acuerdo a características afines, poseen necesidades, de las cuales surgen ideas de sacar a la venta un productos</a:t>
          </a:r>
          <a:endParaRPr lang="es-EC" sz="1400" kern="1200" dirty="0"/>
        </a:p>
      </dsp:txBody>
      <dsp:txXfrm>
        <a:off x="4306717" y="0"/>
        <a:ext cx="2600282" cy="2275247"/>
      </dsp:txXfrm>
    </dsp:sp>
    <dsp:sp modelId="{A66A0D8A-6B05-4E53-8567-8169CEACDEFE}">
      <dsp:nvSpPr>
        <dsp:cNvPr id="0" name=""/>
        <dsp:cNvSpPr/>
      </dsp:nvSpPr>
      <dsp:spPr>
        <a:xfrm>
          <a:off x="4713012" y="2979490"/>
          <a:ext cx="2437764" cy="2166902"/>
        </a:xfrm>
        <a:prstGeom prst="upArrow">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531C44-7ECB-4E92-A58C-C9F2441A9FB5}">
      <dsp:nvSpPr>
        <dsp:cNvPr id="0" name=""/>
        <dsp:cNvSpPr/>
      </dsp:nvSpPr>
      <dsp:spPr>
        <a:xfrm>
          <a:off x="990590" y="3142008"/>
          <a:ext cx="3648742" cy="227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dirty="0" smtClean="0"/>
            <a:t>Población:</a:t>
          </a:r>
        </a:p>
        <a:p>
          <a:pPr lvl="0" algn="ctr" defTabSz="622300">
            <a:lnSpc>
              <a:spcPct val="90000"/>
            </a:lnSpc>
            <a:spcBef>
              <a:spcPct val="0"/>
            </a:spcBef>
            <a:spcAft>
              <a:spcPct val="35000"/>
            </a:spcAft>
          </a:pPr>
          <a:r>
            <a:rPr lang="es-ES" sz="1400" kern="1200" dirty="0" smtClean="0"/>
            <a:t>Grupo de individuos que se desarrolla en un espacio físico determinado, identificado y delimitado, ya sea por límites naturales o políticos con una geomorfología adecuada para el desarrollo y progreso social, agrupándose por la influencia de factores culturales, políticos y económicos</a:t>
          </a:r>
          <a:endParaRPr lang="es-EC" sz="1400" b="1" kern="1200" dirty="0"/>
        </a:p>
      </dsp:txBody>
      <dsp:txXfrm>
        <a:off x="990590" y="3142008"/>
        <a:ext cx="3648742" cy="227524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7.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en-US"/>
              <a:pPr/>
              <a:t>4/3/2013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a:pPr/>
              <a:t>‹Nº›</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en-US"/>
              <a:pPr/>
              <a:t>4/3/2013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a:pPr/>
              <a:t>‹Nº›</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onstantia"/>
                <a:ea typeface="+mn-ea"/>
                <a:cs typeface="+mn-cs"/>
              </a:rPr>
              <a:pPr algn="r" defTabSz="914400">
                <a:buNone/>
              </a:pPr>
              <a:t>2</a:t>
            </a:fld>
            <a:endParaRPr lang="en-US" sz="1200" b="0" i="0">
              <a:latin typeface="Constantia"/>
              <a:ea typeface="+mn-ea"/>
              <a:cs typeface="+mn-cs"/>
            </a:endParaRPr>
          </a:p>
        </p:txBody>
      </p:sp>
    </p:spTree>
    <p:extLst>
      <p:ext uri="{BB962C8B-B14F-4D97-AF65-F5344CB8AC3E}">
        <p14:creationId xmlns:p14="http://schemas.microsoft.com/office/powerpoint/2010/main" val="413679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7620" y="5268913"/>
            <a:ext cx="2498725"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a:t>Click to edit Master title style</a:t>
            </a: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5F4E5243-F52A-4D37-9694-EB26C6C31910}" type="datetime1">
              <a:rPr lang="en-US"/>
              <a:pPr/>
              <a:t>4/3/2013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‹Nº›</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a:t>Click to edit Master title style</a:t>
            </a: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a:t>Click to edit Master text styles</a:t>
            </a:r>
          </a:p>
          <a:p>
            <a:pPr lvl="1"/>
            <a:r>
              <a:rPr/>
              <a:t>Second level</a:t>
            </a:r>
          </a:p>
          <a:p>
            <a:pPr lvl="2"/>
            <a:r>
              <a:rPr/>
              <a:t>Third level</a:t>
            </a:r>
          </a:p>
          <a:p>
            <a:pPr lvl="3"/>
            <a:r>
              <a:rPr/>
              <a:t>Fourth level</a:t>
            </a:r>
          </a:p>
          <a:p>
            <a:pPr lvl="4"/>
            <a:r>
              <a:rPr/>
              <a:t>Fifth level</a:t>
            </a:r>
          </a:p>
          <a:p>
            <a:pPr lvl="4"/>
            <a:endParaRPr/>
          </a:p>
        </p:txBody>
      </p:sp>
      <p:sp>
        <p:nvSpPr>
          <p:cNvPr id="4" name="Date Placeholder 3"/>
          <p:cNvSpPr>
            <a:spLocks noGrp="1"/>
          </p:cNvSpPr>
          <p:nvPr>
            <p:ph type="dt" sz="half" idx="10"/>
          </p:nvPr>
        </p:nvSpPr>
        <p:spPr/>
        <p:txBody>
          <a:bodyPr/>
          <a:lstStyle/>
          <a:p>
            <a:fld id="{3A77B6E1-634A-48DC-9E8B-D894023267EF}" type="datetime1">
              <a:rPr lang="en-US"/>
              <a:pPr/>
              <a:t>4/3/2013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‹Nº›</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24ABB9F7-FE8F-4CB7-B90F-B7A115B006F6}" type="datetimeFigureOut">
              <a:rPr lang="en-US"/>
              <a:pPr/>
              <a:t>4/3/2013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C2E8EBC-E876-4F75-A8E2-294E580032CD}" type="slidenum">
              <a:rPr/>
              <a:pPr/>
              <a:t>‹Nº›</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a:t>Click to edit Master title style</a:t>
            </a:r>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pPr/>
              <a:t>4/3/2013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pPr/>
              <a:t>‹Nº›</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F12952B5-7A2F-4CC8-B7CE-9234E21C2837}" type="datetime1">
              <a:rPr lang="en-US"/>
              <a:pPr/>
              <a:t>4/3/2013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‹Nº›</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a:t>Click to edit Master text styles</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a:t>Click to edit Master text styles</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CE1DA07A-9201-4B4B-BAF2-015AFA30F520}" type="datetime1">
              <a:rPr lang="en-US"/>
              <a:pPr/>
              <a:t>4/3/2013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pPr/>
              <a:t>‹Nº›</a:t>
            </a:fld>
            <a:endParaRPr/>
          </a:p>
        </p:txBody>
      </p:sp>
      <p:sp>
        <p:nvSpPr>
          <p:cNvPr id="10" name="Title 9"/>
          <p:cNvSpPr>
            <a:spLocks noGrp="1"/>
          </p:cNvSpPr>
          <p:nvPr>
            <p:ph type="title"/>
          </p:nvPr>
        </p:nvSpPr>
        <p:spPr/>
        <p:txBody>
          <a:bodyPr/>
          <a:lstStyle/>
          <a:p>
            <a:r>
              <a:rPr/>
              <a:t>Click to edit Master title style</a:t>
            </a: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p>
            <a:r>
              <a:rPr/>
              <a:t>Click to edit Master title style</a:t>
            </a:r>
          </a:p>
        </p:txBody>
      </p:sp>
      <p:sp>
        <p:nvSpPr>
          <p:cNvPr id="240" name="Date Placeholder 239"/>
          <p:cNvSpPr>
            <a:spLocks noGrp="1"/>
          </p:cNvSpPr>
          <p:nvPr>
            <p:ph type="dt" sz="half" idx="10"/>
          </p:nvPr>
        </p:nvSpPr>
        <p:spPr/>
        <p:txBody>
          <a:bodyPr/>
          <a:lstStyle/>
          <a:p>
            <a:fld id="{C101A9C7-C274-4F50-89C9-83BDB06EDB81}" type="datetime1">
              <a:rPr lang="en-US"/>
              <a:pPr/>
              <a:t>4/3/2013</a:t>
            </a:fld>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pPr/>
              <a:t>4/3/2013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vl1pPr>
          </a:lstStyle>
          <a:p>
            <a:r>
              <a:rPr/>
              <a:t>Click to edit Master title style</a:t>
            </a:r>
          </a:p>
        </p:txBody>
      </p:sp>
      <p:sp>
        <p:nvSpPr>
          <p:cNvPr id="3" name="Content Placehold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pPr/>
              <a:t>4/3/2013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pPr/>
              <a:t>‹Nº›</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a:t>Click to edit Master title style</a:t>
            </a: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pPr/>
              <a:t>4/3/2013</a:t>
            </a:fld>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pPr/>
              <a:t>4/3/2013</a:t>
            </a:fld>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‹Nº›</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8.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15.xml"/><Relationship Id="rId11" Type="http://schemas.openxmlformats.org/officeDocument/2006/relationships/image" Target="../media/image31.emf"/><Relationship Id="rId5" Type="http://schemas.openxmlformats.org/officeDocument/2006/relationships/diagramQuickStyle" Target="../diagrams/quickStyle15.xml"/><Relationship Id="rId10" Type="http://schemas.openxmlformats.org/officeDocument/2006/relationships/oleObject" Target="../embeddings/oleObject5.bin"/><Relationship Id="rId4" Type="http://schemas.openxmlformats.org/officeDocument/2006/relationships/diagramLayout" Target="../diagrams/layout15.xml"/><Relationship Id="rId9" Type="http://schemas.openxmlformats.org/officeDocument/2006/relationships/image" Target="../media/image30.emf"/></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emf"/><Relationship Id="rId5" Type="http://schemas.openxmlformats.org/officeDocument/2006/relationships/oleObject" Target="../embeddings/oleObject7.bin"/><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emf"/><Relationship Id="rId5" Type="http://schemas.openxmlformats.org/officeDocument/2006/relationships/oleObject" Target="../embeddings/oleObject9.bin"/><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4.emf"/><Relationship Id="rId5" Type="http://schemas.openxmlformats.org/officeDocument/2006/relationships/oleObject" Target="../embeddings/oleObject11.bin"/><Relationship Id="rId4" Type="http://schemas.openxmlformats.org/officeDocument/2006/relationships/image" Target="../media/image4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emf"/><Relationship Id="rId5" Type="http://schemas.openxmlformats.org/officeDocument/2006/relationships/oleObject" Target="../embeddings/oleObject13.bin"/><Relationship Id="rId4" Type="http://schemas.openxmlformats.org/officeDocument/2006/relationships/image" Target="../media/image45.emf"/></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4.emf"/><Relationship Id="rId5" Type="http://schemas.openxmlformats.org/officeDocument/2006/relationships/oleObject" Target="../embeddings/oleObject15.bin"/><Relationship Id="rId4" Type="http://schemas.openxmlformats.org/officeDocument/2006/relationships/image" Target="../media/image47.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9.emf"/><Relationship Id="rId5" Type="http://schemas.openxmlformats.org/officeDocument/2006/relationships/oleObject" Target="../embeddings/oleObject17.bin"/><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Layout" Target="../diagrams/layout4.xml"/><Relationship Id="rId7" Type="http://schemas.openxmlformats.org/officeDocument/2006/relationships/image" Target="../media/image6.png"/><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diagramData" Target="../diagrams/data4.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22412" y="1752600"/>
            <a:ext cx="9144000" cy="1676400"/>
          </a:xfrm>
        </p:spPr>
        <p:txBody>
          <a:bodyPr/>
          <a:lstStyle/>
          <a:p>
            <a:pPr algn="ctr">
              <a:spcBef>
                <a:spcPts val="0"/>
              </a:spcBef>
            </a:pPr>
            <a:r>
              <a:rPr lang="es-ES" sz="2400" dirty="0" smtClean="0"/>
              <a:t>DISTRIBUCIÓN DEL MERCADO E IDENTIFICACIÓN DE CLIENTES POTENCIALES MEDIANTE LA APLICACIÓN DE TÉCNICAS Y HERRAMIENTAS GEOESPACIALES PARA LA EMPRESA PUREAGE S.A</a:t>
            </a:r>
            <a:endParaRPr lang="es-ES" sz="2400" b="1" i="0" baseline="0" noProof="1">
              <a:solidFill>
                <a:schemeClr val="tx1"/>
              </a:solidFill>
              <a:effectLst>
                <a:outerShdw blurRad="50800" dist="25400" dir="2700000" algn="br">
                  <a:srgbClr val="626817">
                    <a:alpha val="50000"/>
                    <a:lumMod val="50000"/>
                  </a:srgbClr>
                </a:outerShdw>
              </a:effectLst>
              <a:latin typeface="Constantia"/>
              <a:ea typeface="+mj-ea"/>
              <a:cs typeface="+mj-cs"/>
            </a:endParaRPr>
          </a:p>
        </p:txBody>
      </p:sp>
      <p:sp>
        <p:nvSpPr>
          <p:cNvPr id="9" name="Subtitle 8"/>
          <p:cNvSpPr>
            <a:spLocks noGrp="1"/>
          </p:cNvSpPr>
          <p:nvPr>
            <p:ph type="subTitle" idx="1"/>
          </p:nvPr>
        </p:nvSpPr>
        <p:spPr>
          <a:xfrm>
            <a:off x="1446212" y="4191000"/>
            <a:ext cx="9144000" cy="2286000"/>
          </a:xfrm>
        </p:spPr>
        <p:txBody>
          <a:bodyPr/>
          <a:lstStyle/>
          <a:p>
            <a:pPr algn="ctr"/>
            <a:r>
              <a:rPr lang="es-ES" sz="2000" b="1" dirty="0" smtClean="0"/>
              <a:t>REALIZADO POR:</a:t>
            </a:r>
            <a:endParaRPr lang="es-EC" sz="2000" dirty="0" smtClean="0"/>
          </a:p>
          <a:p>
            <a:pPr algn="ctr"/>
            <a:r>
              <a:rPr lang="es-ES" sz="2000" cap="none" dirty="0" smtClean="0"/>
              <a:t>Angel C. Torres R.</a:t>
            </a:r>
          </a:p>
          <a:p>
            <a:pPr algn="ctr"/>
            <a:r>
              <a:rPr lang="es-ES" sz="2000" b="1" dirty="0" smtClean="0"/>
              <a:t>DIRECTORA:						CODIRECTOR:	</a:t>
            </a:r>
          </a:p>
          <a:p>
            <a:pPr algn="ctr"/>
            <a:r>
              <a:rPr lang="es-ES" sz="2000" cap="none" dirty="0" smtClean="0"/>
              <a:t>Ing. </a:t>
            </a:r>
            <a:r>
              <a:rPr lang="es-ES" sz="2000" cap="none" dirty="0" err="1" smtClean="0"/>
              <a:t>Ginella</a:t>
            </a:r>
            <a:r>
              <a:rPr lang="es-ES" sz="2000" cap="none" dirty="0" smtClean="0"/>
              <a:t> Jácome 					Ing. Eduardo </a:t>
            </a:r>
            <a:r>
              <a:rPr lang="es-ES" sz="2000" cap="none" dirty="0" err="1" smtClean="0"/>
              <a:t>Kirby</a:t>
            </a:r>
            <a:endParaRPr lang="es-EC" sz="2000" cap="none" dirty="0"/>
          </a:p>
        </p:txBody>
      </p:sp>
      <p:pic>
        <p:nvPicPr>
          <p:cNvPr id="4" name="3 Imagen" descr="!SELLOES"/>
          <p:cNvPicPr/>
          <p:nvPr/>
        </p:nvPicPr>
        <p:blipFill>
          <a:blip r:embed="rId2" cstate="print"/>
          <a:srcRect/>
          <a:stretch>
            <a:fillRect/>
          </a:stretch>
        </p:blipFill>
        <p:spPr bwMode="auto">
          <a:xfrm>
            <a:off x="684212" y="381000"/>
            <a:ext cx="1541736" cy="1418067"/>
          </a:xfrm>
          <a:prstGeom prst="rect">
            <a:avLst/>
          </a:prstGeom>
          <a:noFill/>
          <a:ln w="9525">
            <a:noFill/>
            <a:miter lim="800000"/>
            <a:headEnd/>
            <a:tailEnd/>
          </a:ln>
        </p:spPr>
      </p:pic>
      <p:pic>
        <p:nvPicPr>
          <p:cNvPr id="5" name="Picture 2" descr="C:\Users\Angel Torres\TESIS\CIGMA11.jpg"/>
          <p:cNvPicPr>
            <a:picLocks noChangeAspect="1" noChangeArrowheads="1"/>
          </p:cNvPicPr>
          <p:nvPr/>
        </p:nvPicPr>
        <p:blipFill>
          <a:blip r:embed="rId3" cstate="print"/>
          <a:srcRect/>
          <a:stretch>
            <a:fillRect/>
          </a:stretch>
        </p:blipFill>
        <p:spPr bwMode="auto">
          <a:xfrm>
            <a:off x="9828212" y="381000"/>
            <a:ext cx="1520643" cy="1524000"/>
          </a:xfrm>
          <a:prstGeom prst="rect">
            <a:avLst/>
          </a:prstGeom>
          <a:noFill/>
        </p:spPr>
      </p:pic>
      <p:sp>
        <p:nvSpPr>
          <p:cNvPr id="6" name="Title 7"/>
          <p:cNvSpPr txBox="1">
            <a:spLocks/>
          </p:cNvSpPr>
          <p:nvPr/>
        </p:nvSpPr>
        <p:spPr>
          <a:xfrm>
            <a:off x="2208212" y="304800"/>
            <a:ext cx="7620000" cy="1066800"/>
          </a:xfrm>
          <a:prstGeom prst="rect">
            <a:avLst/>
          </a:prstGeom>
        </p:spPr>
        <p:txBody>
          <a:bodyPr vert="horz" lIns="0" tIns="45720" rIns="91440" bIns="45720" rtlCol="0" anchor="b">
            <a:noAutofit/>
          </a:bodyPr>
          <a:lstStyle/>
          <a:p>
            <a:pPr lvl="0" algn="ctr">
              <a:lnSpc>
                <a:spcPct val="90000"/>
              </a:lnSpc>
            </a:pPr>
            <a:r>
              <a:rPr lang="es-EC" sz="2800" b="1" dirty="0" smtClean="0"/>
              <a:t>PROYECTO DE GRADO PARA LA OBTENCIÓN DEL TÍTULO DE INGENIERÍA</a:t>
            </a:r>
            <a:endParaRPr kumimoji="0" lang="es-ES" sz="2800" b="1" i="0" u="none" strike="noStrike" kern="1200" cap="none" spc="0" normalizeH="0" baseline="0" noProof="1">
              <a:ln>
                <a:noFill/>
              </a:ln>
              <a:solidFill>
                <a:schemeClr val="tx1"/>
              </a:solidFill>
              <a:effectLst>
                <a:outerShdw blurRad="50800" dist="25400" dir="2700000" algn="br">
                  <a:srgbClr val="626817">
                    <a:alpha val="50000"/>
                    <a:lumMod val="50000"/>
                  </a:srgbClr>
                </a:outerShdw>
              </a:effectLst>
              <a:uLnTx/>
              <a:uFillTx/>
              <a:latin typeface="Constantia"/>
              <a:ea typeface="+mj-ea"/>
              <a:cs typeface="+mj-cs"/>
            </a:endParaRPr>
          </a:p>
        </p:txBody>
      </p:sp>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a:bodyPr>
          <a:lstStyle/>
          <a:p>
            <a:pPr marL="457200" indent="-457200"/>
            <a:r>
              <a:rPr lang="es-ES" sz="2800" dirty="0" smtClean="0"/>
              <a:t>LAS HERRAMIENTAS GEOESPACIALES Y EL MARKETING GEOGRÁFICO </a:t>
            </a:r>
          </a:p>
        </p:txBody>
      </p:sp>
      <p:grpSp>
        <p:nvGrpSpPr>
          <p:cNvPr id="10" name="9 Grupo"/>
          <p:cNvGrpSpPr/>
          <p:nvPr/>
        </p:nvGrpSpPr>
        <p:grpSpPr>
          <a:xfrm>
            <a:off x="5942012" y="2209800"/>
            <a:ext cx="5213498" cy="3772786"/>
            <a:chOff x="7770812" y="990600"/>
            <a:chExt cx="4146698" cy="2934586"/>
          </a:xfrm>
        </p:grpSpPr>
        <p:pic>
          <p:nvPicPr>
            <p:cNvPr id="11" name="10 Imagen"/>
            <p:cNvPicPr/>
            <p:nvPr/>
          </p:nvPicPr>
          <p:blipFill>
            <a:blip r:embed="rId2" cstate="print"/>
            <a:stretch>
              <a:fillRect/>
            </a:stretch>
          </p:blipFill>
          <p:spPr>
            <a:xfrm>
              <a:off x="7770812" y="990600"/>
              <a:ext cx="4146698" cy="2934586"/>
            </a:xfrm>
            <a:prstGeom prst="rect">
              <a:avLst/>
            </a:prstGeom>
          </p:spPr>
        </p:pic>
        <p:sp>
          <p:nvSpPr>
            <p:cNvPr id="12" name="11 Rectángulo"/>
            <p:cNvSpPr/>
            <p:nvPr/>
          </p:nvSpPr>
          <p:spPr>
            <a:xfrm>
              <a:off x="11377412" y="2209800"/>
              <a:ext cx="43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aphicFrame>
        <p:nvGraphicFramePr>
          <p:cNvPr id="13" name="12 Diagrama"/>
          <p:cNvGraphicFramePr/>
          <p:nvPr/>
        </p:nvGraphicFramePr>
        <p:xfrm>
          <a:off x="836612" y="2057400"/>
          <a:ext cx="5027613" cy="3394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p:cNvSpPr txBox="1">
            <a:spLocks/>
          </p:cNvSpPr>
          <p:nvPr/>
        </p:nvSpPr>
        <p:spPr>
          <a:xfrm>
            <a:off x="0" y="1219200"/>
            <a:ext cx="5865812" cy="609600"/>
          </a:xfrm>
          <a:prstGeom prst="rect">
            <a:avLst/>
          </a:prstGeom>
        </p:spPr>
        <p:txBody>
          <a:bodyPr vert="horz" lIns="91440" tIns="45720" rIns="91440" bIns="45720" rtlCol="0" anchor="b">
            <a:noAutofit/>
          </a:bodyPr>
          <a:lstStyle/>
          <a:p>
            <a:pPr lvl="0" algn="ctr">
              <a:lnSpc>
                <a:spcPct val="90000"/>
              </a:lnSpc>
              <a:spcBef>
                <a:spcPct val="0"/>
              </a:spcBef>
            </a:pPr>
            <a:r>
              <a:rPr lang="es-ES" sz="2400" b="1" dirty="0" smtClean="0"/>
              <a:t>Marketing: Definición y generalidades</a:t>
            </a:r>
            <a:endParaRPr kumimoji="0" lang="es-EC" sz="2400" b="1" i="0" u="none" strike="noStrike" kern="1200" cap="none" spc="0" normalizeH="0" baseline="0" noProof="0" dirty="0">
              <a:ln>
                <a:noFill/>
              </a:ln>
              <a:solidFill>
                <a:schemeClr val="tx1"/>
              </a:solidFill>
              <a:effectLst>
                <a:outerShdw blurRad="38100" dist="38100" dir="2700000" algn="br" rotWithShape="0">
                  <a:schemeClr val="bg2">
                    <a:lumMod val="50000"/>
                    <a:alpha val="43000"/>
                  </a:schemeClr>
                </a:outerShdw>
              </a:effectLst>
              <a:uLnTx/>
              <a:uFillTx/>
              <a:latin typeface="+mj-lt"/>
              <a:ea typeface="+mj-ea"/>
              <a:cs typeface="+mj-cs"/>
            </a:endParaRPr>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a:bodyPr>
          <a:lstStyle/>
          <a:p>
            <a:pPr marL="457200" indent="-457200"/>
            <a:r>
              <a:rPr lang="es-ES" sz="2800" dirty="0" smtClean="0"/>
              <a:t>LAS HERRAMIENTAS GEOESPACIALES Y EL MARKETING GEOGRÁFICO </a:t>
            </a:r>
          </a:p>
        </p:txBody>
      </p:sp>
      <p:sp>
        <p:nvSpPr>
          <p:cNvPr id="4" name="3 Marcador de contenido"/>
          <p:cNvSpPr>
            <a:spLocks noGrp="1"/>
          </p:cNvSpPr>
          <p:nvPr>
            <p:ph idx="1"/>
          </p:nvPr>
        </p:nvSpPr>
        <p:spPr>
          <a:xfrm>
            <a:off x="608012" y="1828800"/>
            <a:ext cx="10972800" cy="4191000"/>
          </a:xfrm>
        </p:spPr>
        <p:txBody>
          <a:bodyPr/>
          <a:lstStyle/>
          <a:p>
            <a:pPr>
              <a:buNone/>
            </a:pPr>
            <a:r>
              <a:rPr lang="es-ES" sz="2000" b="1" dirty="0" smtClean="0"/>
              <a:t>Factor demográfico:</a:t>
            </a:r>
          </a:p>
          <a:p>
            <a:r>
              <a:rPr lang="es-ES" sz="1800" dirty="0" smtClean="0"/>
              <a:t>Proporciona datos estadísticos de una población que se encuentra en un espacio geográfico específico, esto se puede observar en algunas proyecciones del crecimiento y mortalidad. </a:t>
            </a:r>
            <a:endParaRPr lang="es-EC" sz="1800" dirty="0" smtClean="0"/>
          </a:p>
          <a:p>
            <a:endParaRPr lang="es-EC" b="1" u="sng" dirty="0" smtClean="0"/>
          </a:p>
        </p:txBody>
      </p:sp>
      <p:sp>
        <p:nvSpPr>
          <p:cNvPr id="5" name="Title 1"/>
          <p:cNvSpPr txBox="1">
            <a:spLocks/>
          </p:cNvSpPr>
          <p:nvPr/>
        </p:nvSpPr>
        <p:spPr>
          <a:xfrm>
            <a:off x="0" y="1066800"/>
            <a:ext cx="5789612" cy="609600"/>
          </a:xfrm>
          <a:prstGeom prst="rect">
            <a:avLst/>
          </a:prstGeom>
        </p:spPr>
        <p:txBody>
          <a:bodyPr vert="horz" lIns="91440" tIns="45720" rIns="91440" bIns="45720" rtlCol="0" anchor="b">
            <a:normAutofit/>
          </a:bodyPr>
          <a:lstStyle/>
          <a:p>
            <a:pPr lvl="0" algn="ctr">
              <a:lnSpc>
                <a:spcPct val="90000"/>
              </a:lnSpc>
              <a:spcBef>
                <a:spcPct val="0"/>
              </a:spcBef>
            </a:pPr>
            <a:r>
              <a:rPr lang="es-ES" sz="2400" b="1" dirty="0" smtClean="0"/>
              <a:t>Marketing: Definición y generalidades</a:t>
            </a:r>
            <a:endParaRPr lang="es-EC" sz="2400" b="1" dirty="0">
              <a:effectLst>
                <a:outerShdw blurRad="38100" dist="38100" dir="2700000" algn="br" rotWithShape="0">
                  <a:schemeClr val="bg2">
                    <a:lumMod val="50000"/>
                    <a:alpha val="43000"/>
                  </a:schemeClr>
                </a:outerShdw>
              </a:effectLst>
            </a:endParaRPr>
          </a:p>
        </p:txBody>
      </p:sp>
      <p:pic>
        <p:nvPicPr>
          <p:cNvPr id="38914" name="Picture 2" descr="http://2.bp.blogspot.com/_RBZCefeZaRI/TPhm3rVAO_I/AAAAAAAAADk/hOo_h6fmkzE/s1600/demografia.gif"/>
          <p:cNvPicPr>
            <a:picLocks noChangeAspect="1" noChangeArrowheads="1"/>
          </p:cNvPicPr>
          <p:nvPr/>
        </p:nvPicPr>
        <p:blipFill>
          <a:blip r:embed="rId2" cstate="print">
            <a:clrChange>
              <a:clrFrom>
                <a:srgbClr val="FFFFCC"/>
              </a:clrFrom>
              <a:clrTo>
                <a:srgbClr val="FFFFCC">
                  <a:alpha val="0"/>
                </a:srgbClr>
              </a:clrTo>
            </a:clrChange>
          </a:blip>
          <a:srcRect/>
          <a:stretch>
            <a:fillRect/>
          </a:stretch>
        </p:blipFill>
        <p:spPr bwMode="auto">
          <a:xfrm>
            <a:off x="1903412" y="3048000"/>
            <a:ext cx="2667000" cy="3014871"/>
          </a:xfrm>
          <a:prstGeom prst="rect">
            <a:avLst/>
          </a:prstGeom>
          <a:noFill/>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a:bodyPr>
          <a:lstStyle/>
          <a:p>
            <a:pPr marL="457200" indent="-457200"/>
            <a:r>
              <a:rPr lang="es-ES" sz="2800" dirty="0" smtClean="0"/>
              <a:t>LAS HERRAMIENTAS GEOESPACIALES Y EL MARKETING GEOGRÁFICO </a:t>
            </a:r>
          </a:p>
        </p:txBody>
      </p:sp>
      <p:sp>
        <p:nvSpPr>
          <p:cNvPr id="7" name="3 Marcador de contenido"/>
          <p:cNvSpPr txBox="1">
            <a:spLocks/>
          </p:cNvSpPr>
          <p:nvPr/>
        </p:nvSpPr>
        <p:spPr>
          <a:xfrm>
            <a:off x="608012" y="1828800"/>
            <a:ext cx="4800600" cy="41910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800"/>
              </a:spcBef>
              <a:spcAft>
                <a:spcPts val="0"/>
              </a:spcAft>
              <a:buClr>
                <a:schemeClr val="tx1"/>
              </a:buClr>
              <a:buSzTx/>
              <a:buFont typeface="Arial" pitchFamily="34" charset="0"/>
              <a:buNone/>
              <a:tabLst/>
              <a:defRPr/>
            </a:pPr>
            <a:r>
              <a:rPr kumimoji="0" lang="es-ES" sz="2200" b="1" i="0" u="none" strike="noStrike" kern="1200" cap="none" spc="0" normalizeH="0" baseline="0" noProof="0" dirty="0" smtClean="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rPr>
              <a:t>Factor económico:</a:t>
            </a:r>
          </a:p>
          <a:p>
            <a:r>
              <a:rPr lang="es-ES" sz="2400" dirty="0" smtClean="0"/>
              <a:t> </a:t>
            </a:r>
            <a:endParaRPr lang="es-EC" sz="2400" dirty="0" smtClean="0"/>
          </a:p>
          <a:p>
            <a:pPr marL="273050" indent="-273050">
              <a:buFont typeface="Arial" pitchFamily="34" charset="0"/>
              <a:buChar char="•"/>
            </a:pPr>
            <a:r>
              <a:rPr lang="es-ES" dirty="0" smtClean="0"/>
              <a:t>Los individuos se agrupan con otros generando grupos sociales de acuerdo a la afinidad o nivel económico. </a:t>
            </a:r>
          </a:p>
          <a:p>
            <a:pPr marL="273050" indent="-273050">
              <a:buFont typeface="Arial" pitchFamily="34" charset="0"/>
              <a:buChar char="•"/>
            </a:pPr>
            <a:endParaRPr lang="es-ES" dirty="0" smtClean="0"/>
          </a:p>
        </p:txBody>
      </p:sp>
      <p:sp>
        <p:nvSpPr>
          <p:cNvPr id="8" name="Title 1"/>
          <p:cNvSpPr txBox="1">
            <a:spLocks/>
          </p:cNvSpPr>
          <p:nvPr/>
        </p:nvSpPr>
        <p:spPr>
          <a:xfrm>
            <a:off x="0" y="1066800"/>
            <a:ext cx="5789612" cy="609600"/>
          </a:xfrm>
          <a:prstGeom prst="rect">
            <a:avLst/>
          </a:prstGeom>
        </p:spPr>
        <p:txBody>
          <a:bodyPr vert="horz" lIns="91440" tIns="45720" rIns="91440" bIns="45720" rtlCol="0" anchor="b">
            <a:normAutofit/>
          </a:bodyPr>
          <a:lstStyle/>
          <a:p>
            <a:pPr lvl="0" algn="ctr">
              <a:lnSpc>
                <a:spcPct val="90000"/>
              </a:lnSpc>
              <a:spcBef>
                <a:spcPct val="0"/>
              </a:spcBef>
            </a:pPr>
            <a:r>
              <a:rPr lang="es-ES" sz="2400" b="1" dirty="0" smtClean="0"/>
              <a:t>Marketing: Definición y generalidades</a:t>
            </a:r>
            <a:endParaRPr lang="es-EC" sz="2400" b="1" dirty="0">
              <a:effectLst>
                <a:outerShdw blurRad="38100" dist="38100" dir="2700000" algn="br" rotWithShape="0">
                  <a:schemeClr val="bg2">
                    <a:lumMod val="50000"/>
                    <a:alpha val="43000"/>
                  </a:schemeClr>
                </a:outerShdw>
              </a:effectLst>
            </a:endParaRPr>
          </a:p>
        </p:txBody>
      </p:sp>
      <p:pic>
        <p:nvPicPr>
          <p:cNvPr id="43010" name="Picture 2" descr="http://t2.gstatic.com/images?q=tbn:ANd9GcRqJNccBW8daQGgePbQoMsoSO8ZF606KuBHCLU_9BekLx8LXI0m6A"/>
          <p:cNvPicPr>
            <a:picLocks noChangeAspect="1" noChangeArrowheads="1"/>
          </p:cNvPicPr>
          <p:nvPr/>
        </p:nvPicPr>
        <p:blipFill>
          <a:blip r:embed="rId2" cstate="print"/>
          <a:srcRect/>
          <a:stretch>
            <a:fillRect/>
          </a:stretch>
        </p:blipFill>
        <p:spPr bwMode="auto">
          <a:xfrm>
            <a:off x="1751012" y="3576637"/>
            <a:ext cx="1518218" cy="1990726"/>
          </a:xfrm>
          <a:prstGeom prst="rect">
            <a:avLst/>
          </a:prstGeom>
          <a:noFill/>
        </p:spPr>
      </p:pic>
      <p:sp>
        <p:nvSpPr>
          <p:cNvPr id="9" name="3 Marcador de contenido"/>
          <p:cNvSpPr txBox="1">
            <a:spLocks/>
          </p:cNvSpPr>
          <p:nvPr/>
        </p:nvSpPr>
        <p:spPr>
          <a:xfrm>
            <a:off x="6094412" y="1828800"/>
            <a:ext cx="4800600" cy="41910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800"/>
              </a:spcBef>
              <a:spcAft>
                <a:spcPts val="0"/>
              </a:spcAft>
              <a:buClr>
                <a:schemeClr val="tx1"/>
              </a:buClr>
              <a:buSzTx/>
              <a:buFont typeface="Arial" pitchFamily="34" charset="0"/>
              <a:buNone/>
              <a:tabLst/>
              <a:defRPr/>
            </a:pPr>
            <a:r>
              <a:rPr kumimoji="0" lang="es-ES" sz="2200" b="1" i="0" u="none" strike="noStrike" kern="1200" cap="none" spc="0" normalizeH="0" baseline="0" noProof="0" dirty="0" smtClean="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rPr>
              <a:t>Factor político:</a:t>
            </a:r>
          </a:p>
          <a:p>
            <a:r>
              <a:rPr lang="es-ES" sz="2400" dirty="0" smtClean="0"/>
              <a:t> </a:t>
            </a:r>
            <a:endParaRPr lang="es-EC" sz="2400" dirty="0" smtClean="0"/>
          </a:p>
          <a:p>
            <a:pPr marL="273050" indent="-273050">
              <a:buFont typeface="Arial" pitchFamily="34" charset="0"/>
              <a:buChar char="•"/>
            </a:pPr>
            <a:r>
              <a:rPr lang="es-ES" dirty="0" smtClean="0"/>
              <a:t>Leyes,  normas, registros y ordenanzas a nivel nacional, regional o municipal .</a:t>
            </a:r>
          </a:p>
          <a:p>
            <a:pPr marL="273050" indent="-273050">
              <a:buFont typeface="Arial" pitchFamily="34" charset="0"/>
              <a:buChar char="•"/>
            </a:pPr>
            <a:endParaRPr lang="es-ES" dirty="0" smtClean="0"/>
          </a:p>
        </p:txBody>
      </p:sp>
      <p:pic>
        <p:nvPicPr>
          <p:cNvPr id="43012" name="Picture 4" descr="http://t0.gstatic.com/images?q=tbn:ANd9GcQxbms4mXU-VVcngQ0NfLdtfF4SRLGm_aboDCbpZShhuJOjjPOkdw"/>
          <p:cNvPicPr>
            <a:picLocks noChangeAspect="1" noChangeArrowheads="1"/>
          </p:cNvPicPr>
          <p:nvPr/>
        </p:nvPicPr>
        <p:blipFill>
          <a:blip r:embed="rId3" cstate="print"/>
          <a:srcRect/>
          <a:stretch>
            <a:fillRect/>
          </a:stretch>
        </p:blipFill>
        <p:spPr bwMode="auto">
          <a:xfrm>
            <a:off x="7008812" y="3661455"/>
            <a:ext cx="2648155" cy="1924051"/>
          </a:xfrm>
          <a:prstGeom prst="rect">
            <a:avLst/>
          </a:prstGeom>
          <a:noFill/>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a:bodyPr>
          <a:lstStyle/>
          <a:p>
            <a:pPr marL="457200" indent="-457200"/>
            <a:r>
              <a:rPr lang="es-ES" sz="2800" dirty="0" smtClean="0"/>
              <a:t>LAS HERRAMIENTAS GEOESPACIALES Y EL MARKETING GEOGRÁFICO </a:t>
            </a:r>
          </a:p>
        </p:txBody>
      </p:sp>
      <p:sp>
        <p:nvSpPr>
          <p:cNvPr id="7" name="3 Marcador de contenido"/>
          <p:cNvSpPr txBox="1">
            <a:spLocks/>
          </p:cNvSpPr>
          <p:nvPr/>
        </p:nvSpPr>
        <p:spPr>
          <a:xfrm>
            <a:off x="608012" y="1828800"/>
            <a:ext cx="4800600" cy="41910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800"/>
              </a:spcBef>
              <a:spcAft>
                <a:spcPts val="0"/>
              </a:spcAft>
              <a:buClr>
                <a:schemeClr val="tx1"/>
              </a:buClr>
              <a:buSzTx/>
              <a:buFont typeface="Arial" pitchFamily="34" charset="0"/>
              <a:buNone/>
              <a:tabLst/>
              <a:defRPr/>
            </a:pPr>
            <a:r>
              <a:rPr kumimoji="0" lang="es-ES" sz="2200" b="1" i="0" u="none" strike="noStrike" kern="1200" cap="none" spc="0" normalizeH="0" baseline="0" noProof="0" dirty="0" smtClean="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rPr>
              <a:t>Factor cultural:</a:t>
            </a:r>
          </a:p>
          <a:p>
            <a:r>
              <a:rPr lang="es-ES" sz="2400" dirty="0" smtClean="0"/>
              <a:t> </a:t>
            </a:r>
            <a:endParaRPr lang="es-EC" sz="2400" dirty="0" smtClean="0"/>
          </a:p>
          <a:p>
            <a:pPr marL="177800" indent="-177800">
              <a:buFont typeface="Arial" pitchFamily="34" charset="0"/>
              <a:buChar char="•"/>
            </a:pPr>
            <a:r>
              <a:rPr lang="es-ES" dirty="0" smtClean="0"/>
              <a:t>Costumbres, tradiciones, creencias, normas y hábitos que se heredan de generación en generación o se van adquiriendo de acuerdo a la época.</a:t>
            </a:r>
          </a:p>
          <a:p>
            <a:pPr marL="177800" indent="-177800">
              <a:buFont typeface="Arial" pitchFamily="34" charset="0"/>
              <a:buChar char="•"/>
            </a:pPr>
            <a:endParaRPr lang="es-ES" dirty="0" smtClean="0"/>
          </a:p>
        </p:txBody>
      </p:sp>
      <p:sp>
        <p:nvSpPr>
          <p:cNvPr id="8" name="Title 1"/>
          <p:cNvSpPr txBox="1">
            <a:spLocks/>
          </p:cNvSpPr>
          <p:nvPr/>
        </p:nvSpPr>
        <p:spPr>
          <a:xfrm>
            <a:off x="0" y="1066800"/>
            <a:ext cx="5789612" cy="609600"/>
          </a:xfrm>
          <a:prstGeom prst="rect">
            <a:avLst/>
          </a:prstGeom>
        </p:spPr>
        <p:txBody>
          <a:bodyPr vert="horz" lIns="91440" tIns="45720" rIns="91440" bIns="45720" rtlCol="0" anchor="b">
            <a:normAutofit/>
          </a:bodyPr>
          <a:lstStyle/>
          <a:p>
            <a:pPr lvl="0" algn="ctr">
              <a:lnSpc>
                <a:spcPct val="90000"/>
              </a:lnSpc>
              <a:spcBef>
                <a:spcPct val="0"/>
              </a:spcBef>
            </a:pPr>
            <a:r>
              <a:rPr lang="es-ES" sz="2400" b="1" dirty="0" smtClean="0"/>
              <a:t>Marketing: Definición y generalidades</a:t>
            </a:r>
            <a:endParaRPr lang="es-EC" sz="2400" b="1" dirty="0">
              <a:effectLst>
                <a:outerShdw blurRad="38100" dist="38100" dir="2700000" algn="br" rotWithShape="0">
                  <a:schemeClr val="bg2">
                    <a:lumMod val="50000"/>
                    <a:alpha val="43000"/>
                  </a:schemeClr>
                </a:outerShdw>
              </a:effectLst>
            </a:endParaRPr>
          </a:p>
        </p:txBody>
      </p:sp>
      <p:pic>
        <p:nvPicPr>
          <p:cNvPr id="40961" name="Picture 1"/>
          <p:cNvPicPr>
            <a:picLocks noChangeAspect="1" noChangeArrowheads="1"/>
          </p:cNvPicPr>
          <p:nvPr/>
        </p:nvPicPr>
        <p:blipFill>
          <a:blip r:embed="rId2" cstate="print"/>
          <a:srcRect/>
          <a:stretch>
            <a:fillRect/>
          </a:stretch>
        </p:blipFill>
        <p:spPr bwMode="auto">
          <a:xfrm>
            <a:off x="6551612" y="1219200"/>
            <a:ext cx="4295775" cy="4695825"/>
          </a:xfrm>
          <a:prstGeom prst="rect">
            <a:avLst/>
          </a:prstGeom>
          <a:noFill/>
          <a:ln w="9525">
            <a:noFill/>
            <a:miter lim="800000"/>
            <a:headEnd/>
            <a:tailEnd/>
          </a:ln>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a:bodyPr>
          <a:lstStyle/>
          <a:p>
            <a:pPr marL="457200" indent="-457200"/>
            <a:r>
              <a:rPr lang="es-ES" sz="2800" dirty="0" smtClean="0"/>
              <a:t>LAS HERRAMIENTAS GEOESPACIALES Y EL MARKETING GEOGRÁFICO </a:t>
            </a:r>
          </a:p>
        </p:txBody>
      </p:sp>
      <p:sp>
        <p:nvSpPr>
          <p:cNvPr id="5" name="Title 1"/>
          <p:cNvSpPr txBox="1">
            <a:spLocks/>
          </p:cNvSpPr>
          <p:nvPr/>
        </p:nvSpPr>
        <p:spPr>
          <a:xfrm>
            <a:off x="227012" y="990600"/>
            <a:ext cx="4800600" cy="609600"/>
          </a:xfrm>
          <a:prstGeom prst="rect">
            <a:avLst/>
          </a:prstGeom>
        </p:spPr>
        <p:txBody>
          <a:bodyPr vert="horz" lIns="91440" tIns="45720" rIns="91440" bIns="45720" rtlCol="0" anchor="b">
            <a:noAutofit/>
          </a:bodyPr>
          <a:lstStyle/>
          <a:p>
            <a:r>
              <a:rPr lang="es-ES" sz="2400" b="1" dirty="0" smtClean="0"/>
              <a:t>Herramientas del marketing</a:t>
            </a:r>
            <a:endParaRPr lang="es-EC" sz="2400" b="1" dirty="0"/>
          </a:p>
        </p:txBody>
      </p:sp>
      <p:graphicFrame>
        <p:nvGraphicFramePr>
          <p:cNvPr id="6" name="5 Diagrama"/>
          <p:cNvGraphicFramePr/>
          <p:nvPr/>
        </p:nvGraphicFramePr>
        <p:xfrm>
          <a:off x="3427412" y="1752600"/>
          <a:ext cx="7516283" cy="4537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8 Grupo"/>
          <p:cNvGrpSpPr/>
          <p:nvPr/>
        </p:nvGrpSpPr>
        <p:grpSpPr>
          <a:xfrm>
            <a:off x="9828212" y="1828800"/>
            <a:ext cx="1371600" cy="609600"/>
            <a:chOff x="3200399" y="1257299"/>
            <a:chExt cx="2743200" cy="1676400"/>
          </a:xfrm>
        </p:grpSpPr>
        <p:sp>
          <p:nvSpPr>
            <p:cNvPr id="10" name="9 Rectángulo redondeado"/>
            <p:cNvSpPr/>
            <p:nvPr/>
          </p:nvSpPr>
          <p:spPr>
            <a:xfrm>
              <a:off x="3200399" y="1257299"/>
              <a:ext cx="2743200" cy="1676400"/>
            </a:xfrm>
            <a:prstGeom prst="roundRect">
              <a:avLst/>
            </a:prstGeom>
          </p:spPr>
          <p:style>
            <a:lnRef idx="2">
              <a:schemeClr val="lt1">
                <a:hueOff val="0"/>
                <a:satOff val="0"/>
                <a:lumOff val="0"/>
                <a:alphaOff val="0"/>
              </a:schemeClr>
            </a:lnRef>
            <a:fillRef idx="1">
              <a:schemeClr val="accent2">
                <a:hueOff val="856246"/>
                <a:satOff val="-15798"/>
                <a:lumOff val="-9412"/>
                <a:alphaOff val="0"/>
              </a:schemeClr>
            </a:fillRef>
            <a:effectRef idx="0">
              <a:schemeClr val="accent2">
                <a:hueOff val="856246"/>
                <a:satOff val="-15798"/>
                <a:lumOff val="-9412"/>
                <a:alphaOff val="0"/>
              </a:schemeClr>
            </a:effectRef>
            <a:fontRef idx="minor">
              <a:schemeClr val="lt1"/>
            </a:fontRef>
          </p:style>
        </p:sp>
        <p:sp>
          <p:nvSpPr>
            <p:cNvPr id="11" name="10 Rectángulo"/>
            <p:cNvSpPr/>
            <p:nvPr/>
          </p:nvSpPr>
          <p:spPr>
            <a:xfrm>
              <a:off x="3282234" y="1339135"/>
              <a:ext cx="2579529" cy="1512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914400">
                <a:lnSpc>
                  <a:spcPct val="90000"/>
                </a:lnSpc>
                <a:spcBef>
                  <a:spcPct val="0"/>
                </a:spcBef>
                <a:spcAft>
                  <a:spcPct val="35000"/>
                </a:spcAft>
                <a:buNone/>
              </a:pPr>
              <a:r>
                <a:rPr lang="es-ES" sz="1400" b="0" i="0" kern="1200" noProof="1" smtClean="0">
                  <a:latin typeface="Constantia"/>
                  <a:ea typeface="+mn-ea"/>
                  <a:cs typeface="+mn-cs"/>
                </a:rPr>
                <a:t>Consumidor</a:t>
              </a:r>
              <a:endParaRPr lang="es-ES" sz="1400" b="0" i="0" kern="1200" noProof="1">
                <a:latin typeface="Constantia"/>
                <a:ea typeface="+mn-ea"/>
                <a:cs typeface="+mn-cs"/>
              </a:endParaRPr>
            </a:p>
          </p:txBody>
        </p:sp>
      </p:grpSp>
      <p:grpSp>
        <p:nvGrpSpPr>
          <p:cNvPr id="12" name="11 Grupo"/>
          <p:cNvGrpSpPr/>
          <p:nvPr/>
        </p:nvGrpSpPr>
        <p:grpSpPr>
          <a:xfrm>
            <a:off x="9828212" y="2743200"/>
            <a:ext cx="1371600" cy="609600"/>
            <a:chOff x="3200399" y="1257299"/>
            <a:chExt cx="2743200" cy="1676400"/>
          </a:xfrm>
        </p:grpSpPr>
        <p:sp>
          <p:nvSpPr>
            <p:cNvPr id="13" name="12 Rectángulo redondeado"/>
            <p:cNvSpPr/>
            <p:nvPr/>
          </p:nvSpPr>
          <p:spPr>
            <a:xfrm>
              <a:off x="3200399" y="1257299"/>
              <a:ext cx="2743200" cy="1676400"/>
            </a:xfrm>
            <a:prstGeom prst="roundRect">
              <a:avLst/>
            </a:prstGeom>
          </p:spPr>
          <p:style>
            <a:lnRef idx="2">
              <a:schemeClr val="lt1">
                <a:hueOff val="0"/>
                <a:satOff val="0"/>
                <a:lumOff val="0"/>
                <a:alphaOff val="0"/>
              </a:schemeClr>
            </a:lnRef>
            <a:fillRef idx="1">
              <a:schemeClr val="accent2">
                <a:hueOff val="856246"/>
                <a:satOff val="-15798"/>
                <a:lumOff val="-9412"/>
                <a:alphaOff val="0"/>
              </a:schemeClr>
            </a:fillRef>
            <a:effectRef idx="0">
              <a:schemeClr val="accent2">
                <a:hueOff val="856246"/>
                <a:satOff val="-15798"/>
                <a:lumOff val="-9412"/>
                <a:alphaOff val="0"/>
              </a:schemeClr>
            </a:effectRef>
            <a:fontRef idx="minor">
              <a:schemeClr val="lt1"/>
            </a:fontRef>
          </p:style>
        </p:sp>
        <p:sp>
          <p:nvSpPr>
            <p:cNvPr id="14" name="13 Rectángulo"/>
            <p:cNvSpPr/>
            <p:nvPr/>
          </p:nvSpPr>
          <p:spPr>
            <a:xfrm>
              <a:off x="3282234" y="1339135"/>
              <a:ext cx="2579529" cy="1512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914400">
                <a:lnSpc>
                  <a:spcPct val="90000"/>
                </a:lnSpc>
                <a:spcBef>
                  <a:spcPct val="0"/>
                </a:spcBef>
                <a:spcAft>
                  <a:spcPct val="35000"/>
                </a:spcAft>
                <a:buNone/>
              </a:pPr>
              <a:r>
                <a:rPr lang="es-ES" sz="1400" b="0" i="0" kern="1200" noProof="1" smtClean="0">
                  <a:latin typeface="Constantia"/>
                  <a:ea typeface="+mn-ea"/>
                  <a:cs typeface="+mn-cs"/>
                </a:rPr>
                <a:t>Precio</a:t>
              </a:r>
              <a:endParaRPr lang="es-ES" sz="1400" b="0" i="0" kern="1200" noProof="1">
                <a:latin typeface="Constantia"/>
                <a:ea typeface="+mn-ea"/>
                <a:cs typeface="+mn-cs"/>
              </a:endParaRPr>
            </a:p>
          </p:txBody>
        </p:sp>
      </p:grpSp>
      <p:grpSp>
        <p:nvGrpSpPr>
          <p:cNvPr id="15" name="14 Grupo"/>
          <p:cNvGrpSpPr/>
          <p:nvPr/>
        </p:nvGrpSpPr>
        <p:grpSpPr>
          <a:xfrm>
            <a:off x="9828212" y="3733800"/>
            <a:ext cx="1371600" cy="609600"/>
            <a:chOff x="3200399" y="1257299"/>
            <a:chExt cx="2743200" cy="1676400"/>
          </a:xfrm>
        </p:grpSpPr>
        <p:sp>
          <p:nvSpPr>
            <p:cNvPr id="16" name="15 Rectángulo redondeado"/>
            <p:cNvSpPr/>
            <p:nvPr/>
          </p:nvSpPr>
          <p:spPr>
            <a:xfrm>
              <a:off x="3200399" y="1257299"/>
              <a:ext cx="2743200" cy="1676400"/>
            </a:xfrm>
            <a:prstGeom prst="roundRect">
              <a:avLst/>
            </a:prstGeom>
          </p:spPr>
          <p:style>
            <a:lnRef idx="2">
              <a:schemeClr val="lt1">
                <a:hueOff val="0"/>
                <a:satOff val="0"/>
                <a:lumOff val="0"/>
                <a:alphaOff val="0"/>
              </a:schemeClr>
            </a:lnRef>
            <a:fillRef idx="1">
              <a:schemeClr val="accent2">
                <a:hueOff val="856246"/>
                <a:satOff val="-15798"/>
                <a:lumOff val="-9412"/>
                <a:alphaOff val="0"/>
              </a:schemeClr>
            </a:fillRef>
            <a:effectRef idx="0">
              <a:schemeClr val="accent2">
                <a:hueOff val="856246"/>
                <a:satOff val="-15798"/>
                <a:lumOff val="-9412"/>
                <a:alphaOff val="0"/>
              </a:schemeClr>
            </a:effectRef>
            <a:fontRef idx="minor">
              <a:schemeClr val="lt1"/>
            </a:fontRef>
          </p:style>
        </p:sp>
        <p:sp>
          <p:nvSpPr>
            <p:cNvPr id="17" name="16 Rectángulo"/>
            <p:cNvSpPr/>
            <p:nvPr/>
          </p:nvSpPr>
          <p:spPr>
            <a:xfrm>
              <a:off x="3282234" y="1339135"/>
              <a:ext cx="2579529" cy="1512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914400">
                <a:lnSpc>
                  <a:spcPct val="90000"/>
                </a:lnSpc>
                <a:spcBef>
                  <a:spcPct val="0"/>
                </a:spcBef>
                <a:spcAft>
                  <a:spcPct val="35000"/>
                </a:spcAft>
                <a:buNone/>
              </a:pPr>
              <a:r>
                <a:rPr lang="es-ES" sz="1400" b="0" i="0" kern="1200" noProof="1" smtClean="0">
                  <a:latin typeface="Constantia"/>
                  <a:ea typeface="+mn-ea"/>
                  <a:cs typeface="+mn-cs"/>
                </a:rPr>
                <a:t>Producto y Servicio</a:t>
              </a:r>
              <a:endParaRPr lang="es-ES" sz="1400" b="0" i="0" kern="1200" noProof="1">
                <a:latin typeface="Constantia"/>
                <a:ea typeface="+mn-ea"/>
                <a:cs typeface="+mn-cs"/>
              </a:endParaRPr>
            </a:p>
          </p:txBody>
        </p:sp>
      </p:grpSp>
      <p:grpSp>
        <p:nvGrpSpPr>
          <p:cNvPr id="18" name="17 Grupo"/>
          <p:cNvGrpSpPr/>
          <p:nvPr/>
        </p:nvGrpSpPr>
        <p:grpSpPr>
          <a:xfrm>
            <a:off x="9828212" y="4724400"/>
            <a:ext cx="1524000" cy="609600"/>
            <a:chOff x="3200399" y="1257299"/>
            <a:chExt cx="3048000" cy="1676400"/>
          </a:xfrm>
        </p:grpSpPr>
        <p:sp>
          <p:nvSpPr>
            <p:cNvPr id="19" name="18 Rectángulo redondeado"/>
            <p:cNvSpPr/>
            <p:nvPr/>
          </p:nvSpPr>
          <p:spPr>
            <a:xfrm>
              <a:off x="3200399" y="1257299"/>
              <a:ext cx="2743200" cy="1676400"/>
            </a:xfrm>
            <a:prstGeom prst="roundRect">
              <a:avLst/>
            </a:prstGeom>
          </p:spPr>
          <p:style>
            <a:lnRef idx="2">
              <a:schemeClr val="lt1">
                <a:hueOff val="0"/>
                <a:satOff val="0"/>
                <a:lumOff val="0"/>
                <a:alphaOff val="0"/>
              </a:schemeClr>
            </a:lnRef>
            <a:fillRef idx="1">
              <a:schemeClr val="accent2">
                <a:hueOff val="856246"/>
                <a:satOff val="-15798"/>
                <a:lumOff val="-9412"/>
                <a:alphaOff val="0"/>
              </a:schemeClr>
            </a:fillRef>
            <a:effectRef idx="0">
              <a:schemeClr val="accent2">
                <a:hueOff val="856246"/>
                <a:satOff val="-15798"/>
                <a:lumOff val="-9412"/>
                <a:alphaOff val="0"/>
              </a:schemeClr>
            </a:effectRef>
            <a:fontRef idx="minor">
              <a:schemeClr val="lt1"/>
            </a:fontRef>
          </p:style>
        </p:sp>
        <p:sp>
          <p:nvSpPr>
            <p:cNvPr id="20" name="19 Rectángulo"/>
            <p:cNvSpPr/>
            <p:nvPr/>
          </p:nvSpPr>
          <p:spPr>
            <a:xfrm>
              <a:off x="3282235" y="1339136"/>
              <a:ext cx="2966164" cy="1512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914400">
                <a:lnSpc>
                  <a:spcPct val="90000"/>
                </a:lnSpc>
                <a:spcBef>
                  <a:spcPct val="0"/>
                </a:spcBef>
                <a:spcAft>
                  <a:spcPct val="35000"/>
                </a:spcAft>
                <a:buNone/>
              </a:pPr>
              <a:r>
                <a:rPr lang="es-ES" sz="1400" b="0" i="0" kern="1200" noProof="1" smtClean="0">
                  <a:latin typeface="Constantia"/>
                  <a:ea typeface="+mn-ea"/>
                  <a:cs typeface="+mn-cs"/>
                </a:rPr>
                <a:t>Distribución</a:t>
              </a:r>
              <a:endParaRPr lang="es-ES" sz="1400" b="0" i="0" kern="1200" noProof="1">
                <a:latin typeface="Constantia"/>
                <a:ea typeface="+mn-ea"/>
                <a:cs typeface="+mn-cs"/>
              </a:endParaRPr>
            </a:p>
          </p:txBody>
        </p:sp>
      </p:grpSp>
      <p:grpSp>
        <p:nvGrpSpPr>
          <p:cNvPr id="21" name="20 Grupo"/>
          <p:cNvGrpSpPr/>
          <p:nvPr/>
        </p:nvGrpSpPr>
        <p:grpSpPr>
          <a:xfrm>
            <a:off x="9752012" y="5638800"/>
            <a:ext cx="1371600" cy="609600"/>
            <a:chOff x="3200399" y="1257299"/>
            <a:chExt cx="2743200" cy="1676400"/>
          </a:xfrm>
        </p:grpSpPr>
        <p:sp>
          <p:nvSpPr>
            <p:cNvPr id="22" name="21 Rectángulo redondeado"/>
            <p:cNvSpPr/>
            <p:nvPr/>
          </p:nvSpPr>
          <p:spPr>
            <a:xfrm>
              <a:off x="3200399" y="1257299"/>
              <a:ext cx="2743200" cy="1676400"/>
            </a:xfrm>
            <a:prstGeom prst="roundRect">
              <a:avLst/>
            </a:prstGeom>
          </p:spPr>
          <p:style>
            <a:lnRef idx="2">
              <a:schemeClr val="lt1">
                <a:hueOff val="0"/>
                <a:satOff val="0"/>
                <a:lumOff val="0"/>
                <a:alphaOff val="0"/>
              </a:schemeClr>
            </a:lnRef>
            <a:fillRef idx="1">
              <a:schemeClr val="accent2">
                <a:hueOff val="856246"/>
                <a:satOff val="-15798"/>
                <a:lumOff val="-9412"/>
                <a:alphaOff val="0"/>
              </a:schemeClr>
            </a:fillRef>
            <a:effectRef idx="0">
              <a:schemeClr val="accent2">
                <a:hueOff val="856246"/>
                <a:satOff val="-15798"/>
                <a:lumOff val="-9412"/>
                <a:alphaOff val="0"/>
              </a:schemeClr>
            </a:effectRef>
            <a:fontRef idx="minor">
              <a:schemeClr val="lt1"/>
            </a:fontRef>
          </p:style>
        </p:sp>
        <p:sp>
          <p:nvSpPr>
            <p:cNvPr id="23" name="22 Rectángulo"/>
            <p:cNvSpPr/>
            <p:nvPr/>
          </p:nvSpPr>
          <p:spPr>
            <a:xfrm>
              <a:off x="3282234" y="1339135"/>
              <a:ext cx="2579529" cy="1512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914400">
                <a:lnSpc>
                  <a:spcPct val="90000"/>
                </a:lnSpc>
                <a:spcBef>
                  <a:spcPct val="0"/>
                </a:spcBef>
                <a:spcAft>
                  <a:spcPct val="35000"/>
                </a:spcAft>
                <a:buNone/>
              </a:pPr>
              <a:r>
                <a:rPr lang="es-ES" sz="1400" b="0" i="0" kern="1200" noProof="1" smtClean="0">
                  <a:latin typeface="Constantia"/>
                  <a:ea typeface="+mn-ea"/>
                  <a:cs typeface="+mn-cs"/>
                </a:rPr>
                <a:t>Publicidad</a:t>
              </a:r>
              <a:endParaRPr lang="es-ES" sz="1400" b="0" i="0" kern="1200" noProof="1">
                <a:latin typeface="Constantia"/>
                <a:ea typeface="+mn-ea"/>
                <a:cs typeface="+mn-cs"/>
              </a:endParaRPr>
            </a:p>
          </p:txBody>
        </p:sp>
      </p:gr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a:bodyPr>
          <a:lstStyle/>
          <a:p>
            <a:pPr marL="457200" indent="-457200"/>
            <a:r>
              <a:rPr lang="es-ES" sz="2800" dirty="0" smtClean="0"/>
              <a:t>LAS HERRAMIENTAS GEOESPACIALES Y EL MARKETING GEOGRÁFICO </a:t>
            </a:r>
          </a:p>
        </p:txBody>
      </p:sp>
      <p:sp>
        <p:nvSpPr>
          <p:cNvPr id="8" name="Title 1"/>
          <p:cNvSpPr txBox="1">
            <a:spLocks/>
          </p:cNvSpPr>
          <p:nvPr/>
        </p:nvSpPr>
        <p:spPr>
          <a:xfrm>
            <a:off x="0" y="1066800"/>
            <a:ext cx="5789612" cy="609600"/>
          </a:xfrm>
          <a:prstGeom prst="rect">
            <a:avLst/>
          </a:prstGeom>
        </p:spPr>
        <p:txBody>
          <a:bodyPr vert="horz" lIns="91440" tIns="45720" rIns="91440" bIns="45720" rtlCol="0" anchor="b">
            <a:normAutofit/>
          </a:bodyPr>
          <a:lstStyle/>
          <a:p>
            <a:pPr lvl="0" algn="ctr">
              <a:lnSpc>
                <a:spcPct val="90000"/>
              </a:lnSpc>
              <a:spcBef>
                <a:spcPct val="0"/>
              </a:spcBef>
            </a:pPr>
            <a:r>
              <a:rPr lang="es-ES" sz="2400" b="1" dirty="0" smtClean="0"/>
              <a:t>Definición del marketing geográfico</a:t>
            </a:r>
            <a:endParaRPr lang="es-EC" sz="2400" b="1" dirty="0">
              <a:effectLst>
                <a:outerShdw blurRad="38100" dist="38100" dir="2700000" algn="br" rotWithShape="0">
                  <a:schemeClr val="bg2">
                    <a:lumMod val="50000"/>
                    <a:alpha val="43000"/>
                  </a:schemeClr>
                </a:outerShdw>
              </a:effectLst>
            </a:endParaRPr>
          </a:p>
        </p:txBody>
      </p:sp>
      <p:sp>
        <p:nvSpPr>
          <p:cNvPr id="6" name="5 Rectángulo"/>
          <p:cNvSpPr/>
          <p:nvPr/>
        </p:nvSpPr>
        <p:spPr>
          <a:xfrm>
            <a:off x="760412" y="1905000"/>
            <a:ext cx="6477000" cy="2514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smtClean="0"/>
              <a:t>Abarca a la planificación, coordinación y control de las actividades de las empresas orientadas a satisfacer a los clientes a través de los sistemas de información geográfica, el cual usa análisis espacial, métodos de visualización y preparación, organización y clasificación de los datos internos y externos de la empresa. </a:t>
            </a:r>
          </a:p>
        </p:txBody>
      </p:sp>
      <p:pic>
        <p:nvPicPr>
          <p:cNvPr id="52228" name="Picture 4" descr="http://www.geoinfo.cl/images/geomarketing.jpg"/>
          <p:cNvPicPr>
            <a:picLocks noChangeAspect="1" noChangeArrowheads="1"/>
          </p:cNvPicPr>
          <p:nvPr/>
        </p:nvPicPr>
        <p:blipFill>
          <a:blip r:embed="rId2" cstate="print"/>
          <a:srcRect/>
          <a:stretch>
            <a:fillRect/>
          </a:stretch>
        </p:blipFill>
        <p:spPr bwMode="auto">
          <a:xfrm>
            <a:off x="8455025" y="990600"/>
            <a:ext cx="3733800" cy="2557397"/>
          </a:xfrm>
          <a:prstGeom prst="rect">
            <a:avLst/>
          </a:prstGeom>
          <a:noFill/>
        </p:spPr>
      </p:pic>
      <p:pic>
        <p:nvPicPr>
          <p:cNvPr id="52226" name="Picture 2" descr="http://geomk.com/wp-content/uploads/geomarketing.jpg"/>
          <p:cNvPicPr>
            <a:picLocks noChangeAspect="1" noChangeArrowheads="1"/>
          </p:cNvPicPr>
          <p:nvPr/>
        </p:nvPicPr>
        <p:blipFill>
          <a:blip r:embed="rId3" cstate="print"/>
          <a:srcRect/>
          <a:stretch>
            <a:fillRect/>
          </a:stretch>
        </p:blipFill>
        <p:spPr bwMode="auto">
          <a:xfrm>
            <a:off x="7770812" y="2286000"/>
            <a:ext cx="2590800" cy="3267075"/>
          </a:xfrm>
          <a:prstGeom prst="rect">
            <a:avLst/>
          </a:prstGeom>
          <a:noFill/>
        </p:spPr>
      </p:pic>
      <p:pic>
        <p:nvPicPr>
          <p:cNvPr id="52230" name="Picture 6" descr="http://t3.gstatic.com/images?q=tbn:ANd9GcRipJ2y51aB60si5ur3G8bUwwcqi-8N_tSF1DNXgSj03Etp4xt7"/>
          <p:cNvPicPr>
            <a:picLocks noChangeAspect="1" noChangeArrowheads="1"/>
          </p:cNvPicPr>
          <p:nvPr/>
        </p:nvPicPr>
        <p:blipFill>
          <a:blip r:embed="rId4" cstate="print"/>
          <a:srcRect/>
          <a:stretch>
            <a:fillRect/>
          </a:stretch>
        </p:blipFill>
        <p:spPr bwMode="auto">
          <a:xfrm>
            <a:off x="10283825" y="3505200"/>
            <a:ext cx="1905000" cy="1676400"/>
          </a:xfrm>
          <a:prstGeom prst="rect">
            <a:avLst/>
          </a:prstGeom>
          <a:noFill/>
        </p:spPr>
      </p:pic>
      <p:pic>
        <p:nvPicPr>
          <p:cNvPr id="52232" name="Picture 8" descr="http://www.mapcite.com/media/866/marky2.jpg"/>
          <p:cNvPicPr>
            <a:picLocks noChangeAspect="1" noChangeArrowheads="1"/>
          </p:cNvPicPr>
          <p:nvPr/>
        </p:nvPicPr>
        <p:blipFill>
          <a:blip r:embed="rId5" cstate="print"/>
          <a:srcRect/>
          <a:stretch>
            <a:fillRect/>
          </a:stretch>
        </p:blipFill>
        <p:spPr bwMode="auto">
          <a:xfrm>
            <a:off x="9371012" y="5124151"/>
            <a:ext cx="2817813" cy="1581449"/>
          </a:xfrm>
          <a:prstGeom prst="rect">
            <a:avLst/>
          </a:prstGeom>
          <a:noFill/>
        </p:spPr>
      </p:pic>
      <p:pic>
        <p:nvPicPr>
          <p:cNvPr id="52234" name="Picture 10" descr="http://t2.gstatic.com/images?q=tbn:ANd9GcSpRvE6UOR84RV6hijnqxXeRmtU0LM2dSyQOdzAV5rJLcPAJ4Fy"/>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532812" y="4572000"/>
            <a:ext cx="2390775" cy="1421320"/>
          </a:xfrm>
          <a:prstGeom prst="rect">
            <a:avLst/>
          </a:prstGeom>
          <a:noFill/>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a:bodyPr>
          <a:lstStyle/>
          <a:p>
            <a:pPr marL="457200" indent="-457200"/>
            <a:r>
              <a:rPr lang="es-ES" sz="2800" dirty="0" smtClean="0"/>
              <a:t>LAS HERRAMIENTAS GEOESPACIALES Y EL MARKETING GEOGRÁFICO </a:t>
            </a:r>
          </a:p>
        </p:txBody>
      </p:sp>
      <p:sp>
        <p:nvSpPr>
          <p:cNvPr id="8" name="Title 1"/>
          <p:cNvSpPr txBox="1">
            <a:spLocks/>
          </p:cNvSpPr>
          <p:nvPr/>
        </p:nvSpPr>
        <p:spPr>
          <a:xfrm>
            <a:off x="150812" y="1066800"/>
            <a:ext cx="5789612" cy="609600"/>
          </a:xfrm>
          <a:prstGeom prst="rect">
            <a:avLst/>
          </a:prstGeom>
        </p:spPr>
        <p:txBody>
          <a:bodyPr vert="horz" lIns="91440" tIns="45720" rIns="91440" bIns="45720" rtlCol="0" anchor="b">
            <a:normAutofit/>
          </a:bodyPr>
          <a:lstStyle/>
          <a:p>
            <a:r>
              <a:rPr lang="es-ES" sz="2400" b="1" dirty="0" smtClean="0"/>
              <a:t>Descripción del ámbito geográfico</a:t>
            </a:r>
            <a:endParaRPr lang="es-EC" sz="2400" b="1" dirty="0"/>
          </a:p>
        </p:txBody>
      </p:sp>
      <p:grpSp>
        <p:nvGrpSpPr>
          <p:cNvPr id="17" name="16 Grupo"/>
          <p:cNvGrpSpPr/>
          <p:nvPr/>
        </p:nvGrpSpPr>
        <p:grpSpPr>
          <a:xfrm>
            <a:off x="4037012" y="990600"/>
            <a:ext cx="7924800" cy="1600200"/>
            <a:chOff x="1751012" y="1676400"/>
            <a:chExt cx="7924800" cy="1600200"/>
          </a:xfrm>
        </p:grpSpPr>
        <p:sp>
          <p:nvSpPr>
            <p:cNvPr id="6" name="5 Rectángulo"/>
            <p:cNvSpPr/>
            <p:nvPr/>
          </p:nvSpPr>
          <p:spPr>
            <a:xfrm>
              <a:off x="5027612" y="1676400"/>
              <a:ext cx="1676400" cy="3810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Cartografía</a:t>
              </a:r>
              <a:endParaRPr lang="es-EC" sz="2000" b="1" dirty="0"/>
            </a:p>
          </p:txBody>
        </p:sp>
        <p:grpSp>
          <p:nvGrpSpPr>
            <p:cNvPr id="11" name="10 Grupo"/>
            <p:cNvGrpSpPr/>
            <p:nvPr/>
          </p:nvGrpSpPr>
          <p:grpSpPr>
            <a:xfrm>
              <a:off x="1751012" y="2057400"/>
              <a:ext cx="7924800" cy="1219200"/>
              <a:chOff x="608012" y="3200400"/>
              <a:chExt cx="11201400" cy="1524000"/>
            </a:xfrm>
          </p:grpSpPr>
          <p:sp>
            <p:nvSpPr>
              <p:cNvPr id="5" name="4 Rectángulo"/>
              <p:cNvSpPr/>
              <p:nvPr/>
            </p:nvSpPr>
            <p:spPr>
              <a:xfrm>
                <a:off x="3046412" y="3200400"/>
                <a:ext cx="647700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Un mapa cumple con un objetivo para el que fue creado</a:t>
                </a:r>
                <a:endParaRPr lang="es-EC" sz="1400" dirty="0"/>
              </a:p>
            </p:txBody>
          </p:sp>
          <p:sp>
            <p:nvSpPr>
              <p:cNvPr id="9" name="8 Rectángulo"/>
              <p:cNvSpPr/>
              <p:nvPr/>
            </p:nvSpPr>
            <p:spPr>
              <a:xfrm>
                <a:off x="2513012" y="3657600"/>
                <a:ext cx="7467600" cy="533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Cualquier evento puede ser representado mediante la cartografía.</a:t>
                </a:r>
              </a:p>
            </p:txBody>
          </p:sp>
          <p:sp>
            <p:nvSpPr>
              <p:cNvPr id="10" name="9 Rectángulo"/>
              <p:cNvSpPr/>
              <p:nvPr/>
            </p:nvSpPr>
            <p:spPr>
              <a:xfrm>
                <a:off x="608012" y="4191000"/>
                <a:ext cx="11201400" cy="533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Función del mapa </a:t>
                </a:r>
                <a:r>
                  <a:rPr lang="es-ES" sz="1400" b="1" dirty="0" smtClean="0"/>
                  <a:t>+ </a:t>
                </a:r>
                <a:r>
                  <a:rPr lang="es-ES" sz="1400" dirty="0" smtClean="0"/>
                  <a:t>el tema que muestra </a:t>
                </a:r>
                <a:r>
                  <a:rPr lang="es-ES" sz="1400" b="1" dirty="0" smtClean="0"/>
                  <a:t>+ </a:t>
                </a:r>
                <a:r>
                  <a:rPr lang="es-ES" sz="1400" dirty="0" smtClean="0"/>
                  <a:t>la escala que posee </a:t>
                </a:r>
                <a:r>
                  <a:rPr lang="es-ES" sz="1400" b="1" dirty="0" smtClean="0"/>
                  <a:t>=  </a:t>
                </a:r>
                <a:r>
                  <a:rPr lang="es-ES" sz="1400" dirty="0" smtClean="0"/>
                  <a:t>visión del objetivo y de la finalidad</a:t>
                </a:r>
                <a:endParaRPr lang="es-EC" sz="1400" dirty="0"/>
              </a:p>
            </p:txBody>
          </p:sp>
        </p:grpSp>
      </p:grpSp>
      <p:pic>
        <p:nvPicPr>
          <p:cNvPr id="12" name="Picture 1"/>
          <p:cNvPicPr>
            <a:picLocks noChangeAspect="1" noChangeArrowheads="1"/>
          </p:cNvPicPr>
          <p:nvPr/>
        </p:nvPicPr>
        <p:blipFill>
          <a:blip r:embed="rId2" cstate="print"/>
          <a:srcRect/>
          <a:stretch>
            <a:fillRect/>
          </a:stretch>
        </p:blipFill>
        <p:spPr bwMode="auto">
          <a:xfrm>
            <a:off x="6399212" y="2757246"/>
            <a:ext cx="4038600" cy="4024554"/>
          </a:xfrm>
          <a:prstGeom prst="rect">
            <a:avLst/>
          </a:prstGeom>
          <a:noFill/>
          <a:ln w="9525">
            <a:noFill/>
            <a:miter lim="800000"/>
            <a:headEnd/>
            <a:tailEnd/>
          </a:ln>
        </p:spPr>
      </p:pic>
      <p:sp>
        <p:nvSpPr>
          <p:cNvPr id="13" name="12 Elipse"/>
          <p:cNvSpPr/>
          <p:nvPr/>
        </p:nvSpPr>
        <p:spPr>
          <a:xfrm>
            <a:off x="4189412" y="3048000"/>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Visión panorámica del territorio</a:t>
            </a:r>
            <a:endParaRPr lang="es-EC" sz="1400" dirty="0"/>
          </a:p>
        </p:txBody>
      </p:sp>
      <p:sp>
        <p:nvSpPr>
          <p:cNvPr id="14" name="13 Elipse"/>
          <p:cNvSpPr/>
          <p:nvPr/>
        </p:nvSpPr>
        <p:spPr>
          <a:xfrm>
            <a:off x="2360612" y="3657600"/>
            <a:ext cx="2514600"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Identifica a clientes dentro del espacio geográfico representado</a:t>
            </a:r>
            <a:endParaRPr lang="es-EC" sz="1400" dirty="0"/>
          </a:p>
        </p:txBody>
      </p:sp>
      <p:grpSp>
        <p:nvGrpSpPr>
          <p:cNvPr id="18" name="17 Grupo"/>
          <p:cNvGrpSpPr/>
          <p:nvPr/>
        </p:nvGrpSpPr>
        <p:grpSpPr>
          <a:xfrm>
            <a:off x="0" y="4495800"/>
            <a:ext cx="3352800" cy="2590800"/>
            <a:chOff x="4951412" y="4114800"/>
            <a:chExt cx="3352800" cy="2590800"/>
          </a:xfrm>
        </p:grpSpPr>
        <p:sp>
          <p:nvSpPr>
            <p:cNvPr id="15" name="14 Elipse"/>
            <p:cNvSpPr/>
            <p:nvPr/>
          </p:nvSpPr>
          <p:spPr>
            <a:xfrm>
              <a:off x="4951412" y="4114800"/>
              <a:ext cx="3352800" cy="2438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2412" y="4566719"/>
              <a:ext cx="2667000" cy="2138881"/>
            </a:xfrm>
            <a:prstGeom prst="rect">
              <a:avLst/>
            </a:prstGeom>
            <a:noFill/>
            <a:ln w="9525">
              <a:noFill/>
              <a:miter lim="800000"/>
              <a:headEnd/>
              <a:tailEnd/>
            </a:ln>
          </p:spPr>
        </p:pic>
      </p:gr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a:bodyPr>
          <a:lstStyle/>
          <a:p>
            <a:pPr marL="457200" indent="-457200"/>
            <a:r>
              <a:rPr lang="es-ES" sz="2800" dirty="0" smtClean="0"/>
              <a:t>LAS HERRAMIENTAS GEOESPACIALES Y EL MARKETING GEOGRÁFICO </a:t>
            </a:r>
          </a:p>
        </p:txBody>
      </p:sp>
      <p:sp>
        <p:nvSpPr>
          <p:cNvPr id="8" name="Title 1"/>
          <p:cNvSpPr txBox="1">
            <a:spLocks/>
          </p:cNvSpPr>
          <p:nvPr/>
        </p:nvSpPr>
        <p:spPr>
          <a:xfrm>
            <a:off x="379412" y="762000"/>
            <a:ext cx="5789612" cy="609600"/>
          </a:xfrm>
          <a:prstGeom prst="rect">
            <a:avLst/>
          </a:prstGeom>
        </p:spPr>
        <p:txBody>
          <a:bodyPr vert="horz" lIns="91440" tIns="45720" rIns="91440" bIns="45720" rtlCol="0" anchor="b">
            <a:normAutofit fontScale="92500"/>
          </a:bodyPr>
          <a:lstStyle/>
          <a:p>
            <a:r>
              <a:rPr lang="es-ES" sz="2400" b="1" dirty="0" smtClean="0"/>
              <a:t>Relación del marketing con la geografía</a:t>
            </a:r>
            <a:endParaRPr lang="es-EC" sz="2400" b="1" dirty="0"/>
          </a:p>
        </p:txBody>
      </p:sp>
      <p:grpSp>
        <p:nvGrpSpPr>
          <p:cNvPr id="20" name="19 Grupo"/>
          <p:cNvGrpSpPr/>
          <p:nvPr/>
        </p:nvGrpSpPr>
        <p:grpSpPr>
          <a:xfrm>
            <a:off x="-458788" y="1440744"/>
            <a:ext cx="8125883" cy="5417256"/>
            <a:chOff x="2208212" y="1440744"/>
            <a:chExt cx="8125883" cy="5417256"/>
          </a:xfrm>
        </p:grpSpPr>
        <p:graphicFrame>
          <p:nvGraphicFramePr>
            <p:cNvPr id="17" name="16 Diagrama"/>
            <p:cNvGraphicFramePr/>
            <p:nvPr/>
          </p:nvGraphicFramePr>
          <p:xfrm>
            <a:off x="2208212" y="1440744"/>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17 CuadroTexto"/>
            <p:cNvSpPr txBox="1"/>
            <p:nvPr/>
          </p:nvSpPr>
          <p:spPr>
            <a:xfrm>
              <a:off x="3579812" y="2819400"/>
              <a:ext cx="1562479" cy="424732"/>
            </a:xfrm>
            <a:prstGeom prst="rect">
              <a:avLst/>
            </a:prstGeom>
            <a:noFill/>
          </p:spPr>
          <p:txBody>
            <a:bodyPr wrap="none" rtlCol="0">
              <a:spAutoFit/>
            </a:bodyPr>
            <a:lstStyle/>
            <a:p>
              <a:pPr>
                <a:lnSpc>
                  <a:spcPct val="90000"/>
                </a:lnSpc>
              </a:pPr>
              <a:r>
                <a:rPr lang="es-EC" sz="2400" dirty="0" smtClean="0"/>
                <a:t>Marketing</a:t>
              </a:r>
              <a:endParaRPr lang="es-EC" sz="2400" dirty="0"/>
            </a:p>
          </p:txBody>
        </p:sp>
        <p:sp>
          <p:nvSpPr>
            <p:cNvPr id="19" name="18 CuadroTexto"/>
            <p:cNvSpPr txBox="1"/>
            <p:nvPr/>
          </p:nvSpPr>
          <p:spPr>
            <a:xfrm>
              <a:off x="7389812" y="5029200"/>
              <a:ext cx="1469313" cy="424732"/>
            </a:xfrm>
            <a:prstGeom prst="rect">
              <a:avLst/>
            </a:prstGeom>
            <a:noFill/>
          </p:spPr>
          <p:txBody>
            <a:bodyPr wrap="none" rtlCol="0">
              <a:spAutoFit/>
            </a:bodyPr>
            <a:lstStyle/>
            <a:p>
              <a:pPr>
                <a:lnSpc>
                  <a:spcPct val="90000"/>
                </a:lnSpc>
              </a:pPr>
              <a:r>
                <a:rPr lang="es-EC" sz="2400" dirty="0" smtClean="0"/>
                <a:t>Geografía</a:t>
              </a:r>
              <a:endParaRPr lang="es-EC" sz="2400" dirty="0"/>
            </a:p>
          </p:txBody>
        </p:sp>
      </p:grpSp>
      <p:graphicFrame>
        <p:nvGraphicFramePr>
          <p:cNvPr id="21" name="20 Diagrama"/>
          <p:cNvGraphicFramePr/>
          <p:nvPr/>
        </p:nvGraphicFramePr>
        <p:xfrm>
          <a:off x="7923212" y="4267200"/>
          <a:ext cx="3453341"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2" name="21 Diagrama"/>
          <p:cNvGraphicFramePr/>
          <p:nvPr/>
        </p:nvGraphicFramePr>
        <p:xfrm>
          <a:off x="6298671" y="1219200"/>
          <a:ext cx="6653741" cy="46136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a:bodyPr>
          <a:lstStyle/>
          <a:p>
            <a:pPr marL="457200" indent="-457200"/>
            <a:r>
              <a:rPr lang="es-ES" sz="2800" dirty="0" smtClean="0"/>
              <a:t>LAS HERRAMIENTAS GEOESPACIALES Y EL MARKETING GEOGRÁFICO </a:t>
            </a:r>
          </a:p>
        </p:txBody>
      </p:sp>
      <p:sp>
        <p:nvSpPr>
          <p:cNvPr id="8" name="Title 1"/>
          <p:cNvSpPr txBox="1">
            <a:spLocks/>
          </p:cNvSpPr>
          <p:nvPr/>
        </p:nvSpPr>
        <p:spPr>
          <a:xfrm>
            <a:off x="227012" y="1066800"/>
            <a:ext cx="5789612" cy="609600"/>
          </a:xfrm>
          <a:prstGeom prst="rect">
            <a:avLst/>
          </a:prstGeom>
        </p:spPr>
        <p:txBody>
          <a:bodyPr vert="horz" lIns="91440" tIns="45720" rIns="91440" bIns="45720" rtlCol="0" anchor="b">
            <a:normAutofit/>
          </a:bodyPr>
          <a:lstStyle/>
          <a:p>
            <a:r>
              <a:rPr lang="es-ES" sz="2400" b="1" dirty="0" smtClean="0"/>
              <a:t>Herramientas </a:t>
            </a:r>
            <a:r>
              <a:rPr lang="es-ES" sz="2400" b="1" dirty="0" err="1" smtClean="0"/>
              <a:t>geoespaciales</a:t>
            </a:r>
            <a:endParaRPr lang="es-EC" sz="2400" b="1" dirty="0"/>
          </a:p>
        </p:txBody>
      </p:sp>
      <p:sp>
        <p:nvSpPr>
          <p:cNvPr id="5" name="4 Rectángulo"/>
          <p:cNvSpPr/>
          <p:nvPr/>
        </p:nvSpPr>
        <p:spPr>
          <a:xfrm>
            <a:off x="9980612" y="1143000"/>
            <a:ext cx="1981200" cy="3048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t>Aproximadamente el 70% de la información manejada por cualquier organización tiene algún tipo de relación espacial con su posición</a:t>
            </a:r>
          </a:p>
        </p:txBody>
      </p:sp>
      <p:graphicFrame>
        <p:nvGraphicFramePr>
          <p:cNvPr id="6" name="5 Diagrama"/>
          <p:cNvGraphicFramePr/>
          <p:nvPr/>
        </p:nvGraphicFramePr>
        <p:xfrm>
          <a:off x="150812" y="1974144"/>
          <a:ext cx="9677400" cy="488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fontScale="90000"/>
          </a:bodyPr>
          <a:lstStyle/>
          <a:p>
            <a:pPr marL="457200" indent="-457200" algn="ctr"/>
            <a:r>
              <a:rPr lang="es-ES" sz="2800" dirty="0" smtClean="0"/>
              <a:t>DESCRIPCIÓN Y ANÁLISIS GEOESPACIAL DE LAS PARROQUIAS DE LA ZONA DE ESTUDIO</a:t>
            </a:r>
          </a:p>
        </p:txBody>
      </p:sp>
      <p:sp>
        <p:nvSpPr>
          <p:cNvPr id="8" name="Title 1"/>
          <p:cNvSpPr txBox="1">
            <a:spLocks/>
          </p:cNvSpPr>
          <p:nvPr/>
        </p:nvSpPr>
        <p:spPr>
          <a:xfrm>
            <a:off x="0" y="914400"/>
            <a:ext cx="6475412"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Análisis de las parroquias de la zona de estudio</a:t>
            </a:r>
            <a:endParaRPr lang="es-EC" sz="2400" b="1" dirty="0">
              <a:effectLst>
                <a:outerShdw blurRad="38100" dist="38100" dir="2700000" algn="br" rotWithShape="0">
                  <a:schemeClr val="bg2">
                    <a:lumMod val="50000"/>
                    <a:alpha val="43000"/>
                  </a:schemeClr>
                </a:outerShdw>
              </a:effectLst>
            </a:endParaRPr>
          </a:p>
        </p:txBody>
      </p:sp>
      <p:sp>
        <p:nvSpPr>
          <p:cNvPr id="55298"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5297" name="Object 1"/>
          <p:cNvGraphicFramePr>
            <a:graphicFrameLocks noChangeAspect="1"/>
          </p:cNvGraphicFramePr>
          <p:nvPr/>
        </p:nvGraphicFramePr>
        <p:xfrm>
          <a:off x="1827212" y="1676400"/>
          <a:ext cx="8790281" cy="4876800"/>
        </p:xfrm>
        <a:graphic>
          <a:graphicData uri="http://schemas.openxmlformats.org/presentationml/2006/ole">
            <mc:AlternateContent xmlns:mc="http://schemas.openxmlformats.org/markup-compatibility/2006">
              <mc:Choice xmlns:v="urn:schemas-microsoft-com:vml" Requires="v">
                <p:oleObj spid="_x0000_s55299" name="Visio" r:id="rId3" imgW="7522626" imgH="4174595" progId="Visio.Drawing.11">
                  <p:embed/>
                </p:oleObj>
              </mc:Choice>
              <mc:Fallback>
                <p:oleObj name="Visio" r:id="rId3" imgW="7522626" imgH="4174595"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1676400"/>
                        <a:ext cx="8790281"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lnSpc>
                <a:spcPct val="90000"/>
              </a:lnSpc>
              <a:spcBef>
                <a:spcPts val="0"/>
              </a:spcBef>
              <a:buNone/>
            </a:pPr>
            <a:r>
              <a:rPr lang="es-ES" sz="3800" b="1" i="0" baseline="0" noProof="1" smtClean="0">
                <a:solidFill>
                  <a:schemeClr val="tx1"/>
                </a:solidFill>
                <a:effectLst>
                  <a:outerShdw blurRad="38100" dist="38100" dir="2700000" algn="br">
                    <a:srgbClr val="626817">
                      <a:alpha val="43000"/>
                      <a:lumMod val="50000"/>
                    </a:srgbClr>
                  </a:outerShdw>
                </a:effectLst>
                <a:latin typeface="Constantia"/>
                <a:ea typeface="+mj-ea"/>
                <a:cs typeface="+mj-cs"/>
              </a:rPr>
              <a:t>Contenido:</a:t>
            </a:r>
            <a:endParaRPr lang="es-ES" sz="3800" b="1" i="0" baseline="0" noProof="1">
              <a:solidFill>
                <a:schemeClr val="tx1"/>
              </a:solidFill>
              <a:effectLst>
                <a:outerShdw blurRad="38100" dist="38100" dir="2700000" algn="br">
                  <a:srgbClr val="626817">
                    <a:alpha val="43000"/>
                    <a:lumMod val="50000"/>
                  </a:srgbClr>
                </a:outerShdw>
              </a:effectLst>
              <a:latin typeface="Constantia"/>
              <a:ea typeface="+mj-ea"/>
              <a:cs typeface="+mj-cs"/>
            </a:endParaRPr>
          </a:p>
        </p:txBody>
      </p:sp>
      <p:sp>
        <p:nvSpPr>
          <p:cNvPr id="3" name="Content Placeholder 2"/>
          <p:cNvSpPr>
            <a:spLocks noGrp="1"/>
          </p:cNvSpPr>
          <p:nvPr>
            <p:ph idx="1"/>
          </p:nvPr>
        </p:nvSpPr>
        <p:spPr/>
        <p:txBody>
          <a:bodyPr/>
          <a:lstStyle/>
          <a:p>
            <a:pPr marL="457200" indent="-457200">
              <a:buFont typeface="+mj-lt"/>
              <a:buAutoNum type="arabicPeriod"/>
            </a:pPr>
            <a:r>
              <a:rPr lang="es-ES" dirty="0" smtClean="0"/>
              <a:t>Generalidades	</a:t>
            </a:r>
          </a:p>
          <a:p>
            <a:pPr marL="457200" indent="-457200">
              <a:buFont typeface="+mj-lt"/>
              <a:buAutoNum type="arabicPeriod"/>
            </a:pPr>
            <a:r>
              <a:rPr lang="es-ES" dirty="0" smtClean="0"/>
              <a:t>Las Herramientas </a:t>
            </a:r>
            <a:r>
              <a:rPr lang="es-ES" dirty="0" err="1" smtClean="0"/>
              <a:t>Geoespaciales</a:t>
            </a:r>
            <a:r>
              <a:rPr lang="es-ES" dirty="0" smtClean="0"/>
              <a:t> y el Marketing Geográfico </a:t>
            </a:r>
          </a:p>
          <a:p>
            <a:pPr marL="457200" indent="-457200">
              <a:buFont typeface="+mj-lt"/>
              <a:buAutoNum type="arabicPeriod"/>
            </a:pPr>
            <a:r>
              <a:rPr lang="es-ES" dirty="0" smtClean="0"/>
              <a:t>Descripción y Análisis Geoespacial de las Parroquias de la Zona de Estudio</a:t>
            </a:r>
          </a:p>
          <a:p>
            <a:pPr marL="457200" indent="-457200">
              <a:buFont typeface="+mj-lt"/>
              <a:buAutoNum type="arabicPeriod"/>
            </a:pPr>
            <a:r>
              <a:rPr lang="es-ES" dirty="0" smtClean="0"/>
              <a:t>Metodología para el Análisis de Mercado</a:t>
            </a:r>
          </a:p>
          <a:p>
            <a:pPr marL="457200" indent="-457200">
              <a:buFont typeface="+mj-lt"/>
              <a:buAutoNum type="arabicPeriod"/>
            </a:pPr>
            <a:r>
              <a:rPr lang="es-ES" dirty="0" smtClean="0"/>
              <a:t>Descripción de Resultados</a:t>
            </a:r>
          </a:p>
          <a:p>
            <a:pPr marL="457200" indent="-457200">
              <a:buFont typeface="+mj-lt"/>
              <a:buAutoNum type="arabicPeriod"/>
            </a:pPr>
            <a:r>
              <a:rPr lang="es-ES" dirty="0" smtClean="0"/>
              <a:t>Conclusiones y Recomendaciones</a:t>
            </a:r>
            <a:endParaRPr lang="es-ES" sz="2400" b="0" i="0" noProof="1">
              <a:solidFill>
                <a:schemeClr val="tx1"/>
              </a:solidFill>
              <a:effectLst>
                <a:outerShdw blurRad="50800" dist="38100" dir="2700000" algn="tr">
                  <a:srgbClr val="626817">
                    <a:alpha val="43000"/>
                    <a:lumMod val="50000"/>
                  </a:srgbClr>
                </a:outerShdw>
              </a:effectLst>
              <a:latin typeface="Constantia"/>
              <a:ea typeface="+mn-ea"/>
              <a:cs typeface="+mn-cs"/>
            </a:endParaRPr>
          </a:p>
        </p:txBody>
      </p:sp>
    </p:spTree>
    <p:extLst>
      <p:ext uri="{BB962C8B-B14F-4D97-AF65-F5344CB8AC3E}">
        <p14:creationId xmlns:p14="http://schemas.microsoft.com/office/powerpoint/2010/main" val="63411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fontScale="90000"/>
          </a:bodyPr>
          <a:lstStyle/>
          <a:p>
            <a:pPr marL="457200" indent="-457200" algn="ctr"/>
            <a:r>
              <a:rPr lang="es-ES" sz="2800" dirty="0" smtClean="0"/>
              <a:t>DESCRIPCIÓN Y ANÁLISIS GEOESPACIAL DE LAS PARROQUIAS DE LA ZONA DE ESTUDIO</a:t>
            </a:r>
          </a:p>
        </p:txBody>
      </p:sp>
      <p:sp>
        <p:nvSpPr>
          <p:cNvPr id="8" name="Title 1"/>
          <p:cNvSpPr txBox="1">
            <a:spLocks/>
          </p:cNvSpPr>
          <p:nvPr/>
        </p:nvSpPr>
        <p:spPr>
          <a:xfrm>
            <a:off x="0" y="914400"/>
            <a:ext cx="6475412"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Análisis de las parroquias de la zona de estudio</a:t>
            </a:r>
            <a:endParaRPr lang="es-EC" sz="2400" b="1" dirty="0">
              <a:effectLst>
                <a:outerShdw blurRad="38100" dist="38100" dir="2700000" algn="br" rotWithShape="0">
                  <a:schemeClr val="bg2">
                    <a:lumMod val="50000"/>
                    <a:alpha val="43000"/>
                  </a:schemeClr>
                </a:outerShdw>
              </a:effectLst>
            </a:endParaRPr>
          </a:p>
        </p:txBody>
      </p:sp>
      <p:graphicFrame>
        <p:nvGraphicFramePr>
          <p:cNvPr id="5" name="4 Tabla"/>
          <p:cNvGraphicFramePr>
            <a:graphicFrameLocks noGrp="1"/>
          </p:cNvGraphicFramePr>
          <p:nvPr/>
        </p:nvGraphicFramePr>
        <p:xfrm>
          <a:off x="1903412" y="2362200"/>
          <a:ext cx="7848600" cy="2438400"/>
        </p:xfrm>
        <a:graphic>
          <a:graphicData uri="http://schemas.openxmlformats.org/drawingml/2006/table">
            <a:tbl>
              <a:tblPr>
                <a:tableStyleId>{BC89EF96-8CEA-46FF-86C4-4CE0E7609802}</a:tableStyleId>
              </a:tblPr>
              <a:tblGrid>
                <a:gridCol w="5572093"/>
                <a:gridCol w="2276507"/>
              </a:tblGrid>
              <a:tr h="161925">
                <a:tc>
                  <a:txBody>
                    <a:bodyPr/>
                    <a:lstStyle/>
                    <a:p>
                      <a:pPr algn="ctr">
                        <a:spcAft>
                          <a:spcPts val="0"/>
                        </a:spcAft>
                      </a:pPr>
                      <a:r>
                        <a:rPr lang="es-EC" sz="1600" b="1" dirty="0"/>
                        <a:t>Fuente</a:t>
                      </a:r>
                      <a:endParaRPr lang="es-EC" sz="1600" b="1" dirty="0">
                        <a:latin typeface="Verdana"/>
                        <a:ea typeface="Times New Roman"/>
                        <a:cs typeface="Times New Roman"/>
                      </a:endParaRPr>
                    </a:p>
                  </a:txBody>
                  <a:tcPr marL="44450" marR="44450" marT="0" marB="0" anchor="b"/>
                </a:tc>
                <a:tc>
                  <a:txBody>
                    <a:bodyPr/>
                    <a:lstStyle/>
                    <a:p>
                      <a:pPr algn="ctr">
                        <a:spcAft>
                          <a:spcPts val="0"/>
                        </a:spcAft>
                      </a:pPr>
                      <a:r>
                        <a:rPr lang="es-EC" sz="1600" b="1" dirty="0"/>
                        <a:t>Tema </a:t>
                      </a:r>
                      <a:endParaRPr lang="es-EC" sz="1600" b="1" dirty="0">
                        <a:latin typeface="Verdana"/>
                        <a:ea typeface="Times New Roman"/>
                        <a:cs typeface="Times New Roman"/>
                      </a:endParaRPr>
                    </a:p>
                  </a:txBody>
                  <a:tcPr marL="44450" marR="44450" marT="0" marB="0" anchor="b"/>
                </a:tc>
              </a:tr>
              <a:tr h="161925">
                <a:tc rowSpan="5">
                  <a:txBody>
                    <a:bodyPr/>
                    <a:lstStyle/>
                    <a:p>
                      <a:pPr>
                        <a:spcAft>
                          <a:spcPts val="0"/>
                        </a:spcAft>
                      </a:pPr>
                      <a:r>
                        <a:rPr lang="es-ES" sz="1600"/>
                        <a:t>VI CPV (VI Censo de Población y Vivienda realizado en octubre del 2010 por el INEC)</a:t>
                      </a:r>
                      <a:endParaRPr lang="es-EC" sz="1600">
                        <a:latin typeface="Verdana"/>
                        <a:ea typeface="Times New Roman"/>
                        <a:cs typeface="Times New Roman"/>
                      </a:endParaRPr>
                    </a:p>
                  </a:txBody>
                  <a:tcPr marL="44450" marR="44450" marT="0" marB="0" anchor="ctr"/>
                </a:tc>
                <a:tc>
                  <a:txBody>
                    <a:bodyPr/>
                    <a:lstStyle/>
                    <a:p>
                      <a:pPr>
                        <a:spcAft>
                          <a:spcPts val="0"/>
                        </a:spcAft>
                      </a:pPr>
                      <a:r>
                        <a:rPr lang="es-EC" sz="1600"/>
                        <a:t>- Área en hectáreas</a:t>
                      </a:r>
                      <a:endParaRPr lang="es-EC" sz="1600">
                        <a:latin typeface="Verdana"/>
                        <a:ea typeface="Times New Roman"/>
                        <a:cs typeface="Times New Roman"/>
                      </a:endParaRPr>
                    </a:p>
                  </a:txBody>
                  <a:tcPr marL="44450" marR="44450" marT="0" marB="0" anchor="b"/>
                </a:tc>
              </a:tr>
              <a:tr h="161925">
                <a:tc vMerge="1">
                  <a:txBody>
                    <a:bodyPr/>
                    <a:lstStyle/>
                    <a:p>
                      <a:endParaRPr lang="es-EC"/>
                    </a:p>
                  </a:txBody>
                  <a:tcPr/>
                </a:tc>
                <a:tc>
                  <a:txBody>
                    <a:bodyPr/>
                    <a:lstStyle/>
                    <a:p>
                      <a:pPr>
                        <a:spcAft>
                          <a:spcPts val="0"/>
                        </a:spcAft>
                      </a:pPr>
                      <a:r>
                        <a:rPr lang="es-EC" sz="1600" dirty="0"/>
                        <a:t>- Límites geográficos</a:t>
                      </a:r>
                      <a:endParaRPr lang="es-EC" sz="1600" dirty="0">
                        <a:latin typeface="Verdana"/>
                        <a:ea typeface="Times New Roman"/>
                        <a:cs typeface="Times New Roman"/>
                      </a:endParaRPr>
                    </a:p>
                  </a:txBody>
                  <a:tcPr marL="44450" marR="44450" marT="0" marB="0" anchor="b"/>
                </a:tc>
              </a:tr>
              <a:tr h="161925">
                <a:tc vMerge="1">
                  <a:txBody>
                    <a:bodyPr/>
                    <a:lstStyle/>
                    <a:p>
                      <a:endParaRPr lang="es-EC"/>
                    </a:p>
                  </a:txBody>
                  <a:tcPr/>
                </a:tc>
                <a:tc>
                  <a:txBody>
                    <a:bodyPr/>
                    <a:lstStyle/>
                    <a:p>
                      <a:pPr>
                        <a:spcAft>
                          <a:spcPts val="0"/>
                        </a:spcAft>
                      </a:pPr>
                      <a:r>
                        <a:rPr lang="es-EC" sz="1600"/>
                        <a:t>- Número de habitantes</a:t>
                      </a:r>
                      <a:endParaRPr lang="es-EC" sz="1600">
                        <a:latin typeface="Verdana"/>
                        <a:ea typeface="Times New Roman"/>
                        <a:cs typeface="Times New Roman"/>
                      </a:endParaRPr>
                    </a:p>
                  </a:txBody>
                  <a:tcPr marL="44450" marR="44450" marT="0" marB="0" anchor="b"/>
                </a:tc>
              </a:tr>
              <a:tr h="161925">
                <a:tc vMerge="1">
                  <a:txBody>
                    <a:bodyPr/>
                    <a:lstStyle/>
                    <a:p>
                      <a:endParaRPr lang="es-EC"/>
                    </a:p>
                  </a:txBody>
                  <a:tcPr/>
                </a:tc>
                <a:tc>
                  <a:txBody>
                    <a:bodyPr/>
                    <a:lstStyle/>
                    <a:p>
                      <a:pPr>
                        <a:spcAft>
                          <a:spcPts val="0"/>
                        </a:spcAft>
                      </a:pPr>
                      <a:r>
                        <a:rPr lang="es-EC" sz="1600"/>
                        <a:t>- Densidad poblacional</a:t>
                      </a:r>
                      <a:endParaRPr lang="es-EC" sz="1600">
                        <a:latin typeface="Verdana"/>
                        <a:ea typeface="Times New Roman"/>
                        <a:cs typeface="Times New Roman"/>
                      </a:endParaRPr>
                    </a:p>
                  </a:txBody>
                  <a:tcPr marL="44450" marR="44450" marT="0" marB="0" anchor="b"/>
                </a:tc>
              </a:tr>
              <a:tr h="161925">
                <a:tc vMerge="1">
                  <a:txBody>
                    <a:bodyPr/>
                    <a:lstStyle/>
                    <a:p>
                      <a:endParaRPr lang="es-EC"/>
                    </a:p>
                  </a:txBody>
                  <a:tcPr/>
                </a:tc>
                <a:tc>
                  <a:txBody>
                    <a:bodyPr/>
                    <a:lstStyle/>
                    <a:p>
                      <a:pPr>
                        <a:spcAft>
                          <a:spcPts val="0"/>
                        </a:spcAft>
                      </a:pPr>
                      <a:r>
                        <a:rPr lang="es-EC" sz="1600"/>
                        <a:t>- Barrios</a:t>
                      </a:r>
                      <a:endParaRPr lang="es-EC" sz="1600">
                        <a:latin typeface="Verdana"/>
                        <a:ea typeface="Times New Roman"/>
                        <a:cs typeface="Times New Roman"/>
                      </a:endParaRPr>
                    </a:p>
                  </a:txBody>
                  <a:tcPr marL="44450" marR="44450" marT="0" marB="0" anchor="b"/>
                </a:tc>
              </a:tr>
              <a:tr h="200025">
                <a:tc rowSpan="2">
                  <a:txBody>
                    <a:bodyPr/>
                    <a:lstStyle/>
                    <a:p>
                      <a:pPr>
                        <a:spcAft>
                          <a:spcPts val="0"/>
                        </a:spcAft>
                      </a:pPr>
                      <a:r>
                        <a:rPr lang="es-ES" sz="1600"/>
                        <a:t>Mapas socioeconómicos de la ciudad de Quito elaborados por la Universidad Andina Simón Bolívar del año 2009, 1:100000</a:t>
                      </a:r>
                      <a:endParaRPr lang="es-EC" sz="1600">
                        <a:latin typeface="Verdana"/>
                        <a:ea typeface="Times New Roman"/>
                        <a:cs typeface="Times New Roman"/>
                      </a:endParaRPr>
                    </a:p>
                  </a:txBody>
                  <a:tcPr marL="44450" marR="44450" marT="0" marB="0" anchor="ctr"/>
                </a:tc>
                <a:tc>
                  <a:txBody>
                    <a:bodyPr/>
                    <a:lstStyle/>
                    <a:p>
                      <a:pPr>
                        <a:spcAft>
                          <a:spcPts val="0"/>
                        </a:spcAft>
                      </a:pPr>
                      <a:r>
                        <a:rPr lang="es-EC" sz="1600"/>
                        <a:t>- Clase social</a:t>
                      </a:r>
                      <a:endParaRPr lang="es-EC" sz="1600">
                        <a:latin typeface="Verdana"/>
                        <a:ea typeface="Times New Roman"/>
                        <a:cs typeface="Times New Roman"/>
                      </a:endParaRPr>
                    </a:p>
                  </a:txBody>
                  <a:tcPr marL="44450" marR="44450" marT="0" marB="0" anchor="b"/>
                </a:tc>
              </a:tr>
              <a:tr h="175895">
                <a:tc vMerge="1">
                  <a:txBody>
                    <a:bodyPr/>
                    <a:lstStyle/>
                    <a:p>
                      <a:endParaRPr lang="es-EC"/>
                    </a:p>
                  </a:txBody>
                  <a:tcPr/>
                </a:tc>
                <a:tc>
                  <a:txBody>
                    <a:bodyPr/>
                    <a:lstStyle/>
                    <a:p>
                      <a:pPr>
                        <a:spcAft>
                          <a:spcPts val="0"/>
                        </a:spcAft>
                      </a:pPr>
                      <a:r>
                        <a:rPr lang="es-EC" sz="1600"/>
                        <a:t>- Nivel de pobreza</a:t>
                      </a:r>
                      <a:endParaRPr lang="es-EC" sz="1600">
                        <a:latin typeface="Verdana"/>
                        <a:ea typeface="Times New Roman"/>
                        <a:cs typeface="Times New Roman"/>
                      </a:endParaRPr>
                    </a:p>
                  </a:txBody>
                  <a:tcPr marL="44450" marR="44450" marT="0" marB="0"/>
                </a:tc>
              </a:tr>
              <a:tr h="169545">
                <a:tc rowSpan="2">
                  <a:txBody>
                    <a:bodyPr/>
                    <a:lstStyle/>
                    <a:p>
                      <a:pPr>
                        <a:spcAft>
                          <a:spcPts val="0"/>
                        </a:spcAft>
                      </a:pPr>
                      <a:r>
                        <a:rPr lang="es-EC" sz="1600"/>
                        <a:t>Uso del Suelo año 2011 de la ciudad de Quito elaborado por la Secretaría de Territorio, Hábitat y Vivienda del DMQ</a:t>
                      </a:r>
                      <a:endParaRPr lang="es-EC" sz="1600">
                        <a:latin typeface="Verdana"/>
                        <a:ea typeface="Times New Roman"/>
                        <a:cs typeface="Times New Roman"/>
                      </a:endParaRPr>
                    </a:p>
                  </a:txBody>
                  <a:tcPr marL="44450" marR="44450" marT="0" marB="0" anchor="ctr"/>
                </a:tc>
                <a:tc>
                  <a:txBody>
                    <a:bodyPr/>
                    <a:lstStyle/>
                    <a:p>
                      <a:pPr>
                        <a:spcAft>
                          <a:spcPts val="0"/>
                        </a:spcAft>
                      </a:pPr>
                      <a:r>
                        <a:rPr lang="es-EC" sz="1600"/>
                        <a:t>- Tipo de Suelo </a:t>
                      </a:r>
                      <a:endParaRPr lang="es-EC" sz="1600">
                        <a:latin typeface="Verdana"/>
                        <a:ea typeface="Times New Roman"/>
                        <a:cs typeface="Times New Roman"/>
                      </a:endParaRPr>
                    </a:p>
                  </a:txBody>
                  <a:tcPr marL="44450" marR="44450" marT="0" marB="0" anchor="b"/>
                </a:tc>
              </a:tr>
              <a:tr h="180975">
                <a:tc vMerge="1">
                  <a:txBody>
                    <a:bodyPr/>
                    <a:lstStyle/>
                    <a:p>
                      <a:endParaRPr lang="es-EC"/>
                    </a:p>
                  </a:txBody>
                  <a:tcPr/>
                </a:tc>
                <a:tc>
                  <a:txBody>
                    <a:bodyPr/>
                    <a:lstStyle/>
                    <a:p>
                      <a:pPr>
                        <a:spcAft>
                          <a:spcPts val="0"/>
                        </a:spcAft>
                      </a:pPr>
                      <a:r>
                        <a:rPr lang="es-EC" sz="1600" dirty="0"/>
                        <a:t>- Función principal </a:t>
                      </a:r>
                      <a:endParaRPr lang="es-EC" sz="1600" dirty="0">
                        <a:latin typeface="Verdana"/>
                        <a:ea typeface="Times New Roman"/>
                        <a:cs typeface="Times New Roman"/>
                      </a:endParaRPr>
                    </a:p>
                  </a:txBody>
                  <a:tcPr marL="44450" marR="44450" marT="0" marB="0"/>
                </a:tc>
              </a:tr>
            </a:tbl>
          </a:graphicData>
        </a:graphic>
      </p:graphicFrame>
      <p:sp>
        <p:nvSpPr>
          <p:cNvPr id="53249" name="Rectangle 1"/>
          <p:cNvSpPr>
            <a:spLocks noChangeArrowheads="1"/>
          </p:cNvSpPr>
          <p:nvPr/>
        </p:nvSpPr>
        <p:spPr bwMode="auto">
          <a:xfrm>
            <a:off x="3732213" y="1917413"/>
            <a:ext cx="4724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bmk="_Toc351072308">
                <a:ln>
                  <a:noFill/>
                </a:ln>
                <a:solidFill>
                  <a:schemeClr val="tx1"/>
                </a:solidFill>
                <a:effectLst/>
                <a:latin typeface="Times New Roman" pitchFamily="18" charset="0"/>
                <a:ea typeface="Times New Roman" pitchFamily="18" charset="0"/>
                <a:cs typeface="Times New Roman" pitchFamily="18" charset="0"/>
              </a:rPr>
              <a:t>Fuentes de información</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fontScale="90000"/>
          </a:bodyPr>
          <a:lstStyle/>
          <a:p>
            <a:pPr marL="457200" indent="-457200" algn="ctr"/>
            <a:r>
              <a:rPr lang="es-ES" sz="2800" dirty="0" smtClean="0"/>
              <a:t>DESCRIPCIÓN Y ANÁLISIS GEOESPACIAL DE LAS PARROQUIAS DE LA ZONA DE ESTUDIO</a:t>
            </a:r>
          </a:p>
        </p:txBody>
      </p:sp>
      <p:sp>
        <p:nvSpPr>
          <p:cNvPr id="7" name="3 Marcador de contenido"/>
          <p:cNvSpPr txBox="1">
            <a:spLocks/>
          </p:cNvSpPr>
          <p:nvPr/>
        </p:nvSpPr>
        <p:spPr>
          <a:xfrm>
            <a:off x="608012" y="1828800"/>
            <a:ext cx="4343400" cy="533400"/>
          </a:xfrm>
          <a:prstGeom prst="rect">
            <a:avLst/>
          </a:prstGeom>
        </p:spPr>
        <p:txBody>
          <a:bodyPr vert="horz" lIns="91440" tIns="45720" rIns="91440" bIns="45720" rtlCol="0">
            <a:normAutofit/>
          </a:bodyPr>
          <a:lstStyle/>
          <a:p>
            <a:pPr marL="228600" indent="-228600">
              <a:lnSpc>
                <a:spcPct val="90000"/>
              </a:lnSpc>
              <a:spcBef>
                <a:spcPts val="1800"/>
              </a:spcBef>
              <a:buClr>
                <a:schemeClr val="tx1"/>
              </a:buClr>
            </a:pPr>
            <a:r>
              <a:rPr lang="es-ES" sz="2000" b="1" dirty="0" smtClean="0"/>
              <a:t>Estructura Socio-Económico</a:t>
            </a:r>
            <a:r>
              <a:rPr lang="es-ES" sz="2400" dirty="0" smtClean="0"/>
              <a:t> </a:t>
            </a:r>
            <a:endParaRPr lang="es-EC" sz="2400" dirty="0" smtClean="0"/>
          </a:p>
        </p:txBody>
      </p:sp>
      <p:sp>
        <p:nvSpPr>
          <p:cNvPr id="8" name="Title 1"/>
          <p:cNvSpPr txBox="1">
            <a:spLocks/>
          </p:cNvSpPr>
          <p:nvPr/>
        </p:nvSpPr>
        <p:spPr>
          <a:xfrm>
            <a:off x="0" y="914400"/>
            <a:ext cx="6475412"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Análisis de las parroquias de la zona de estudio</a:t>
            </a:r>
            <a:endParaRPr lang="es-EC" sz="2400" b="1" dirty="0">
              <a:effectLst>
                <a:outerShdw blurRad="38100" dist="38100" dir="2700000" algn="br" rotWithShape="0">
                  <a:schemeClr val="bg2">
                    <a:lumMod val="50000"/>
                    <a:alpha val="43000"/>
                  </a:schemeClr>
                </a:outerShdw>
              </a:effectLst>
            </a:endParaRPr>
          </a:p>
        </p:txBody>
      </p:sp>
      <p:sp>
        <p:nvSpPr>
          <p:cNvPr id="5" name="4 Rectángulo"/>
          <p:cNvSpPr/>
          <p:nvPr/>
        </p:nvSpPr>
        <p:spPr>
          <a:xfrm>
            <a:off x="760412" y="2819400"/>
            <a:ext cx="3245825" cy="307777"/>
          </a:xfrm>
          <a:prstGeom prst="rect">
            <a:avLst/>
          </a:prstGeom>
        </p:spPr>
        <p:txBody>
          <a:bodyPr wrap="none">
            <a:spAutoFit/>
          </a:bodyPr>
          <a:lstStyle/>
          <a:p>
            <a:r>
              <a:rPr lang="es-ES" sz="1400" b="1" dirty="0" smtClean="0"/>
              <a:t>Uso de suelo de la parroquia Jipijapa</a:t>
            </a:r>
            <a:endParaRPr lang="es-EC" sz="1400" b="1" dirty="0"/>
          </a:p>
        </p:txBody>
      </p:sp>
      <p:graphicFrame>
        <p:nvGraphicFramePr>
          <p:cNvPr id="6" name="5 Tabla"/>
          <p:cNvGraphicFramePr>
            <a:graphicFrameLocks noGrp="1"/>
          </p:cNvGraphicFramePr>
          <p:nvPr/>
        </p:nvGraphicFramePr>
        <p:xfrm>
          <a:off x="760412" y="3200400"/>
          <a:ext cx="3543299" cy="1143000"/>
        </p:xfrm>
        <a:graphic>
          <a:graphicData uri="http://schemas.openxmlformats.org/drawingml/2006/table">
            <a:tbl>
              <a:tblPr>
                <a:tableStyleId>{BC89EF96-8CEA-46FF-86C4-4CE0E7609802}</a:tableStyleId>
              </a:tblPr>
              <a:tblGrid>
                <a:gridCol w="1754777"/>
                <a:gridCol w="894261"/>
                <a:gridCol w="894261"/>
              </a:tblGrid>
              <a:tr h="190500">
                <a:tc>
                  <a:txBody>
                    <a:bodyPr/>
                    <a:lstStyle/>
                    <a:p>
                      <a:pPr algn="ctr">
                        <a:spcAft>
                          <a:spcPts val="0"/>
                        </a:spcAft>
                      </a:pPr>
                      <a:r>
                        <a:rPr lang="es-ES" sz="1200" b="1" dirty="0"/>
                        <a:t>Tipo de Suelo</a:t>
                      </a:r>
                      <a:endParaRPr lang="es-EC" sz="1200" b="1" dirty="0">
                        <a:latin typeface="Verdana"/>
                        <a:ea typeface="Times New Roman"/>
                        <a:cs typeface="Times New Roman"/>
                      </a:endParaRPr>
                    </a:p>
                  </a:txBody>
                  <a:tcPr marL="44450" marR="44450" marT="0" marB="0" anchor="b"/>
                </a:tc>
                <a:tc>
                  <a:txBody>
                    <a:bodyPr/>
                    <a:lstStyle/>
                    <a:p>
                      <a:pPr algn="ctr">
                        <a:spcAft>
                          <a:spcPts val="0"/>
                        </a:spcAft>
                      </a:pPr>
                      <a:r>
                        <a:rPr lang="es-ES" sz="1200" b="1" dirty="0"/>
                        <a:t>Área (ha)</a:t>
                      </a:r>
                      <a:endParaRPr lang="es-EC" sz="1200" b="1" dirty="0">
                        <a:latin typeface="Verdana"/>
                        <a:ea typeface="Times New Roman"/>
                        <a:cs typeface="Times New Roman"/>
                      </a:endParaRPr>
                    </a:p>
                  </a:txBody>
                  <a:tcPr marL="44450" marR="44450" marT="0" marB="0" anchor="b"/>
                </a:tc>
                <a:tc>
                  <a:txBody>
                    <a:bodyPr/>
                    <a:lstStyle/>
                    <a:p>
                      <a:pPr algn="ctr">
                        <a:spcAft>
                          <a:spcPts val="0"/>
                        </a:spcAft>
                      </a:pPr>
                      <a:r>
                        <a:rPr lang="es-ES" sz="1200" b="1" dirty="0"/>
                        <a:t>Área (%)</a:t>
                      </a:r>
                      <a:endParaRPr lang="es-EC" sz="1200" b="1" dirty="0">
                        <a:latin typeface="Verdana"/>
                        <a:ea typeface="Times New Roman"/>
                        <a:cs typeface="Times New Roman"/>
                      </a:endParaRPr>
                    </a:p>
                  </a:txBody>
                  <a:tcPr marL="44450" marR="44450" marT="0" marB="0" anchor="b"/>
                </a:tc>
              </a:tr>
              <a:tr h="190500">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b"/>
                </a:tc>
                <a:tc>
                  <a:txBody>
                    <a:bodyPr/>
                    <a:lstStyle/>
                    <a:p>
                      <a:pPr algn="r">
                        <a:spcAft>
                          <a:spcPts val="0"/>
                        </a:spcAft>
                      </a:pPr>
                      <a:r>
                        <a:rPr lang="es-ES" sz="1200"/>
                        <a:t>34,14</a:t>
                      </a:r>
                      <a:endParaRPr lang="es-EC" sz="1200">
                        <a:latin typeface="Verdana"/>
                        <a:ea typeface="Times New Roman"/>
                        <a:cs typeface="Times New Roman"/>
                      </a:endParaRPr>
                    </a:p>
                  </a:txBody>
                  <a:tcPr marL="44450" marR="44450" marT="0" marB="0" anchor="b"/>
                </a:tc>
                <a:tc>
                  <a:txBody>
                    <a:bodyPr/>
                    <a:lstStyle/>
                    <a:p>
                      <a:pPr algn="r">
                        <a:spcAft>
                          <a:spcPts val="0"/>
                        </a:spcAft>
                      </a:pPr>
                      <a:r>
                        <a:rPr lang="es-ES" sz="1200"/>
                        <a:t>73,34</a:t>
                      </a:r>
                      <a:endParaRPr lang="es-EC" sz="1200">
                        <a:latin typeface="Verdana"/>
                        <a:ea typeface="Times New Roman"/>
                        <a:cs typeface="Times New Roman"/>
                      </a:endParaRPr>
                    </a:p>
                  </a:txBody>
                  <a:tcPr marL="44450" marR="44450" marT="0" marB="0" anchor="b"/>
                </a:tc>
              </a:tr>
              <a:tr h="190500">
                <a:tc>
                  <a:txBody>
                    <a:bodyPr/>
                    <a:lstStyle/>
                    <a:p>
                      <a:pPr>
                        <a:spcAft>
                          <a:spcPts val="0"/>
                        </a:spcAft>
                      </a:pPr>
                      <a:r>
                        <a:rPr lang="es-ES" sz="1200"/>
                        <a:t>Equipamiento</a:t>
                      </a:r>
                      <a:endParaRPr lang="es-EC" sz="1200">
                        <a:latin typeface="Verdana"/>
                        <a:ea typeface="Times New Roman"/>
                        <a:cs typeface="Times New Roman"/>
                      </a:endParaRPr>
                    </a:p>
                  </a:txBody>
                  <a:tcPr marL="44450" marR="44450" marT="0" marB="0" anchor="b"/>
                </a:tc>
                <a:tc>
                  <a:txBody>
                    <a:bodyPr/>
                    <a:lstStyle/>
                    <a:p>
                      <a:pPr algn="r">
                        <a:spcAft>
                          <a:spcPts val="0"/>
                        </a:spcAft>
                      </a:pPr>
                      <a:r>
                        <a:rPr lang="es-ES" sz="1200"/>
                        <a:t>8,66</a:t>
                      </a:r>
                      <a:endParaRPr lang="es-EC" sz="1200">
                        <a:latin typeface="Verdana"/>
                        <a:ea typeface="Times New Roman"/>
                        <a:cs typeface="Times New Roman"/>
                      </a:endParaRPr>
                    </a:p>
                  </a:txBody>
                  <a:tcPr marL="44450" marR="44450" marT="0" marB="0" anchor="b"/>
                </a:tc>
                <a:tc>
                  <a:txBody>
                    <a:bodyPr/>
                    <a:lstStyle/>
                    <a:p>
                      <a:pPr algn="r">
                        <a:spcAft>
                          <a:spcPts val="0"/>
                        </a:spcAft>
                      </a:pPr>
                      <a:r>
                        <a:rPr lang="es-ES" sz="1200"/>
                        <a:t>18,60</a:t>
                      </a:r>
                      <a:endParaRPr lang="es-EC" sz="1200">
                        <a:latin typeface="Verdana"/>
                        <a:ea typeface="Times New Roman"/>
                        <a:cs typeface="Times New Roman"/>
                      </a:endParaRPr>
                    </a:p>
                  </a:txBody>
                  <a:tcPr marL="44450" marR="44450" marT="0" marB="0" anchor="b"/>
                </a:tc>
              </a:tr>
              <a:tr h="190500">
                <a:tc>
                  <a:txBody>
                    <a:bodyPr/>
                    <a:lstStyle/>
                    <a:p>
                      <a:pPr>
                        <a:spcAft>
                          <a:spcPts val="0"/>
                        </a:spcAft>
                      </a:pPr>
                      <a:r>
                        <a:rPr lang="es-ES" sz="1200"/>
                        <a:t>Protección Ecológica</a:t>
                      </a:r>
                      <a:endParaRPr lang="es-EC" sz="1200">
                        <a:latin typeface="Verdana"/>
                        <a:ea typeface="Times New Roman"/>
                        <a:cs typeface="Times New Roman"/>
                      </a:endParaRPr>
                    </a:p>
                  </a:txBody>
                  <a:tcPr marL="44450" marR="44450" marT="0" marB="0" anchor="b"/>
                </a:tc>
                <a:tc>
                  <a:txBody>
                    <a:bodyPr/>
                    <a:lstStyle/>
                    <a:p>
                      <a:pPr algn="r">
                        <a:spcAft>
                          <a:spcPts val="0"/>
                        </a:spcAft>
                      </a:pPr>
                      <a:r>
                        <a:rPr lang="es-ES" sz="1200"/>
                        <a:t>3,29</a:t>
                      </a:r>
                      <a:endParaRPr lang="es-EC" sz="1200">
                        <a:latin typeface="Verdana"/>
                        <a:ea typeface="Times New Roman"/>
                        <a:cs typeface="Times New Roman"/>
                      </a:endParaRPr>
                    </a:p>
                  </a:txBody>
                  <a:tcPr marL="44450" marR="44450" marT="0" marB="0" anchor="b"/>
                </a:tc>
                <a:tc>
                  <a:txBody>
                    <a:bodyPr/>
                    <a:lstStyle/>
                    <a:p>
                      <a:pPr algn="r">
                        <a:spcAft>
                          <a:spcPts val="0"/>
                        </a:spcAft>
                      </a:pPr>
                      <a:r>
                        <a:rPr lang="es-ES" sz="1200"/>
                        <a:t>7,07</a:t>
                      </a:r>
                      <a:endParaRPr lang="es-EC" sz="1200">
                        <a:latin typeface="Verdana"/>
                        <a:ea typeface="Times New Roman"/>
                        <a:cs typeface="Times New Roman"/>
                      </a:endParaRPr>
                    </a:p>
                  </a:txBody>
                  <a:tcPr marL="44450" marR="44450" marT="0" marB="0" anchor="b"/>
                </a:tc>
              </a:tr>
              <a:tr h="190500">
                <a:tc>
                  <a:txBody>
                    <a:bodyPr/>
                    <a:lstStyle/>
                    <a:p>
                      <a:pPr>
                        <a:spcAft>
                          <a:spcPts val="0"/>
                        </a:spcAft>
                      </a:pPr>
                      <a:r>
                        <a:rPr lang="es-ES" sz="1200"/>
                        <a:t>Agrícola Residencial</a:t>
                      </a:r>
                      <a:endParaRPr lang="es-EC" sz="1200">
                        <a:latin typeface="Verdana"/>
                        <a:ea typeface="Times New Roman"/>
                        <a:cs typeface="Times New Roman"/>
                      </a:endParaRPr>
                    </a:p>
                  </a:txBody>
                  <a:tcPr marL="44450" marR="44450" marT="0" marB="0" anchor="b"/>
                </a:tc>
                <a:tc>
                  <a:txBody>
                    <a:bodyPr/>
                    <a:lstStyle/>
                    <a:p>
                      <a:pPr algn="r">
                        <a:spcAft>
                          <a:spcPts val="0"/>
                        </a:spcAft>
                      </a:pPr>
                      <a:r>
                        <a:rPr lang="es-ES" sz="1200"/>
                        <a:t>0,43</a:t>
                      </a:r>
                      <a:endParaRPr lang="es-EC" sz="1200">
                        <a:latin typeface="Verdana"/>
                        <a:ea typeface="Times New Roman"/>
                        <a:cs typeface="Times New Roman"/>
                      </a:endParaRPr>
                    </a:p>
                  </a:txBody>
                  <a:tcPr marL="44450" marR="44450" marT="0" marB="0" anchor="b"/>
                </a:tc>
                <a:tc>
                  <a:txBody>
                    <a:bodyPr/>
                    <a:lstStyle/>
                    <a:p>
                      <a:pPr algn="r">
                        <a:spcAft>
                          <a:spcPts val="0"/>
                        </a:spcAft>
                      </a:pPr>
                      <a:r>
                        <a:rPr lang="es-ES" sz="1200"/>
                        <a:t>0,93</a:t>
                      </a:r>
                      <a:endParaRPr lang="es-EC" sz="1200">
                        <a:latin typeface="Verdana"/>
                        <a:ea typeface="Times New Roman"/>
                        <a:cs typeface="Times New Roman"/>
                      </a:endParaRPr>
                    </a:p>
                  </a:txBody>
                  <a:tcPr marL="44450" marR="44450" marT="0" marB="0" anchor="b"/>
                </a:tc>
              </a:tr>
              <a:tr h="190500">
                <a:tc>
                  <a:txBody>
                    <a:bodyPr/>
                    <a:lstStyle/>
                    <a:p>
                      <a:pPr>
                        <a:spcAft>
                          <a:spcPts val="0"/>
                        </a:spcAft>
                      </a:pPr>
                      <a:r>
                        <a:rPr lang="es-ES" sz="1200"/>
                        <a:t>Múltiple</a:t>
                      </a:r>
                      <a:endParaRPr lang="es-EC" sz="1200">
                        <a:latin typeface="Verdana"/>
                        <a:ea typeface="Times New Roman"/>
                        <a:cs typeface="Times New Roman"/>
                      </a:endParaRPr>
                    </a:p>
                  </a:txBody>
                  <a:tcPr marL="44450" marR="44450" marT="0" marB="0" anchor="b"/>
                </a:tc>
                <a:tc>
                  <a:txBody>
                    <a:bodyPr/>
                    <a:lstStyle/>
                    <a:p>
                      <a:pPr algn="r">
                        <a:spcAft>
                          <a:spcPts val="0"/>
                        </a:spcAft>
                      </a:pPr>
                      <a:r>
                        <a:rPr lang="es-ES" sz="1200"/>
                        <a:t>0,02</a:t>
                      </a:r>
                      <a:endParaRPr lang="es-EC" sz="1200">
                        <a:latin typeface="Verdana"/>
                        <a:ea typeface="Times New Roman"/>
                        <a:cs typeface="Times New Roman"/>
                      </a:endParaRPr>
                    </a:p>
                  </a:txBody>
                  <a:tcPr marL="44450" marR="44450" marT="0" marB="0" anchor="b"/>
                </a:tc>
                <a:tc>
                  <a:txBody>
                    <a:bodyPr/>
                    <a:lstStyle/>
                    <a:p>
                      <a:pPr algn="r">
                        <a:spcAft>
                          <a:spcPts val="0"/>
                        </a:spcAft>
                      </a:pPr>
                      <a:r>
                        <a:rPr lang="es-ES" sz="1200" dirty="0"/>
                        <a:t>0,05</a:t>
                      </a:r>
                      <a:endParaRPr lang="es-EC" sz="1200" dirty="0">
                        <a:latin typeface="Verdana"/>
                        <a:ea typeface="Times New Roman"/>
                        <a:cs typeface="Times New Roman"/>
                      </a:endParaRPr>
                    </a:p>
                  </a:txBody>
                  <a:tcPr marL="44450" marR="44450" marT="0" marB="0" anchor="b"/>
                </a:tc>
              </a:tr>
            </a:tbl>
          </a:graphicData>
        </a:graphic>
      </p:graphicFrame>
      <p:graphicFrame>
        <p:nvGraphicFramePr>
          <p:cNvPr id="9" name="8 Tabla"/>
          <p:cNvGraphicFramePr>
            <a:graphicFrameLocks noGrp="1"/>
          </p:cNvGraphicFramePr>
          <p:nvPr/>
        </p:nvGraphicFramePr>
        <p:xfrm>
          <a:off x="6704012" y="1828800"/>
          <a:ext cx="5048250" cy="4810125"/>
        </p:xfrm>
        <a:graphic>
          <a:graphicData uri="http://schemas.openxmlformats.org/drawingml/2006/table">
            <a:tbl>
              <a:tblPr>
                <a:tableStyleId>{BC89EF96-8CEA-46FF-86C4-4CE0E7609802}</a:tableStyleId>
              </a:tblPr>
              <a:tblGrid>
                <a:gridCol w="1175637"/>
                <a:gridCol w="1077138"/>
                <a:gridCol w="984993"/>
                <a:gridCol w="1047906"/>
                <a:gridCol w="762576"/>
              </a:tblGrid>
              <a:tr h="190500">
                <a:tc>
                  <a:txBody>
                    <a:bodyPr/>
                    <a:lstStyle/>
                    <a:p>
                      <a:pPr algn="ctr">
                        <a:spcAft>
                          <a:spcPts val="0"/>
                        </a:spcAft>
                      </a:pPr>
                      <a:r>
                        <a:rPr lang="es-ES" sz="1200"/>
                        <a:t>Parroquia</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Nivel Clase Social</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S" sz="1200"/>
                        <a:t>Nivel Pobreza</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S" sz="1200"/>
                        <a:t>Uso de suelo</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S" sz="1200"/>
                        <a:t>Anexo A</a:t>
                      </a:r>
                      <a:endParaRPr lang="es-EC" sz="1200">
                        <a:latin typeface="Verdana"/>
                        <a:ea typeface="Times New Roman"/>
                        <a:cs typeface="Times New Roman"/>
                      </a:endParaRPr>
                    </a:p>
                  </a:txBody>
                  <a:tcPr marL="44450" marR="44450" marT="0" marB="0" anchor="b"/>
                </a:tc>
              </a:tr>
              <a:tr h="263525">
                <a:tc>
                  <a:txBody>
                    <a:bodyPr/>
                    <a:lstStyle/>
                    <a:p>
                      <a:pPr>
                        <a:spcAft>
                          <a:spcPts val="0"/>
                        </a:spcAft>
                      </a:pPr>
                      <a:r>
                        <a:rPr lang="es-EC" sz="1200"/>
                        <a:t>El Condado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Media-baja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50,40%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3</a:t>
                      </a:r>
                      <a:endParaRPr lang="es-EC" sz="1200">
                        <a:latin typeface="Verdana"/>
                        <a:ea typeface="Times New Roman"/>
                        <a:cs typeface="Times New Roman"/>
                      </a:endParaRPr>
                    </a:p>
                  </a:txBody>
                  <a:tcPr marL="44450" marR="44450" marT="0" marB="0" anchor="ctr"/>
                </a:tc>
              </a:tr>
              <a:tr h="249555">
                <a:tc>
                  <a:txBody>
                    <a:bodyPr/>
                    <a:lstStyle/>
                    <a:p>
                      <a:pPr>
                        <a:spcAft>
                          <a:spcPts val="0"/>
                        </a:spcAft>
                      </a:pPr>
                      <a:r>
                        <a:rPr lang="es-EC" sz="1200"/>
                        <a:t>Carcelén</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Media-baja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15,70%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4</a:t>
                      </a:r>
                      <a:endParaRPr lang="es-EC" sz="1200">
                        <a:latin typeface="Verdana"/>
                        <a:ea typeface="Times New Roman"/>
                        <a:cs typeface="Times New Roman"/>
                      </a:endParaRPr>
                    </a:p>
                  </a:txBody>
                  <a:tcPr marL="44450" marR="44450" marT="0" marB="0" anchor="ctr"/>
                </a:tc>
              </a:tr>
              <a:tr h="323850">
                <a:tc>
                  <a:txBody>
                    <a:bodyPr/>
                    <a:lstStyle/>
                    <a:p>
                      <a:pPr>
                        <a:spcAft>
                          <a:spcPts val="0"/>
                        </a:spcAft>
                      </a:pPr>
                      <a:r>
                        <a:rPr lang="es-EC" sz="1200"/>
                        <a:t>Comité del Pueblo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Media-baja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32,80%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5</a:t>
                      </a:r>
                      <a:endParaRPr lang="es-EC" sz="1200">
                        <a:latin typeface="Verdana"/>
                        <a:ea typeface="Times New Roman"/>
                        <a:cs typeface="Times New Roman"/>
                      </a:endParaRPr>
                    </a:p>
                  </a:txBody>
                  <a:tcPr marL="44450" marR="44450" marT="0" marB="0" anchor="ctr"/>
                </a:tc>
              </a:tr>
              <a:tr h="294005">
                <a:tc>
                  <a:txBody>
                    <a:bodyPr/>
                    <a:lstStyle/>
                    <a:p>
                      <a:pPr>
                        <a:spcAft>
                          <a:spcPts val="0"/>
                        </a:spcAft>
                      </a:pPr>
                      <a:r>
                        <a:rPr lang="es-EC" sz="1200"/>
                        <a:t>Ponceano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Media-alta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17,20%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6</a:t>
                      </a:r>
                      <a:endParaRPr lang="es-EC" sz="1200">
                        <a:latin typeface="Verdana"/>
                        <a:ea typeface="Times New Roman"/>
                        <a:cs typeface="Times New Roman"/>
                      </a:endParaRPr>
                    </a:p>
                  </a:txBody>
                  <a:tcPr marL="44450" marR="44450" marT="0" marB="0" anchor="ctr"/>
                </a:tc>
              </a:tr>
              <a:tr h="270510">
                <a:tc>
                  <a:txBody>
                    <a:bodyPr/>
                    <a:lstStyle/>
                    <a:p>
                      <a:pPr>
                        <a:spcAft>
                          <a:spcPts val="0"/>
                        </a:spcAft>
                      </a:pPr>
                      <a:r>
                        <a:rPr lang="es-EC" sz="1200"/>
                        <a:t>Cotocollao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Media-alta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6,90%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7</a:t>
                      </a:r>
                      <a:endParaRPr lang="es-EC" sz="1200">
                        <a:latin typeface="Verdana"/>
                        <a:ea typeface="Times New Roman"/>
                        <a:cs typeface="Times New Roman"/>
                      </a:endParaRPr>
                    </a:p>
                  </a:txBody>
                  <a:tcPr marL="44450" marR="44450" marT="0" marB="0" anchor="ctr"/>
                </a:tc>
              </a:tr>
              <a:tr h="265430">
                <a:tc>
                  <a:txBody>
                    <a:bodyPr/>
                    <a:lstStyle/>
                    <a:p>
                      <a:pPr>
                        <a:spcAft>
                          <a:spcPts val="0"/>
                        </a:spcAft>
                      </a:pPr>
                      <a:r>
                        <a:rPr lang="es-EC" sz="1200"/>
                        <a:t>Cochapamba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Media-alta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26,90%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8</a:t>
                      </a:r>
                      <a:endParaRPr lang="es-EC" sz="1200">
                        <a:latin typeface="Verdana"/>
                        <a:ea typeface="Times New Roman"/>
                        <a:cs typeface="Times New Roman"/>
                      </a:endParaRPr>
                    </a:p>
                  </a:txBody>
                  <a:tcPr marL="44450" marR="44450" marT="0" marB="0" anchor="ctr"/>
                </a:tc>
              </a:tr>
              <a:tr h="190500">
                <a:tc>
                  <a:txBody>
                    <a:bodyPr/>
                    <a:lstStyle/>
                    <a:p>
                      <a:pPr>
                        <a:spcAft>
                          <a:spcPts val="0"/>
                        </a:spcAft>
                      </a:pPr>
                      <a:r>
                        <a:rPr lang="es-EC" sz="1200"/>
                        <a:t>Concepción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Media-alta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9,10%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 y equipamiento</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9</a:t>
                      </a:r>
                      <a:endParaRPr lang="es-EC" sz="1200">
                        <a:latin typeface="Verdana"/>
                        <a:ea typeface="Times New Roman"/>
                        <a:cs typeface="Times New Roman"/>
                      </a:endParaRPr>
                    </a:p>
                  </a:txBody>
                  <a:tcPr marL="44450" marR="44450" marT="0" marB="0" anchor="ctr"/>
                </a:tc>
              </a:tr>
              <a:tr h="319405">
                <a:tc>
                  <a:txBody>
                    <a:bodyPr/>
                    <a:lstStyle/>
                    <a:p>
                      <a:pPr>
                        <a:spcAft>
                          <a:spcPts val="0"/>
                        </a:spcAft>
                      </a:pPr>
                      <a:r>
                        <a:rPr lang="es-EC" sz="1200"/>
                        <a:t>Kenneddy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Media-alta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9,70%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10</a:t>
                      </a:r>
                      <a:endParaRPr lang="es-EC" sz="1200">
                        <a:latin typeface="Verdana"/>
                        <a:ea typeface="Times New Roman"/>
                        <a:cs typeface="Times New Roman"/>
                      </a:endParaRPr>
                    </a:p>
                  </a:txBody>
                  <a:tcPr marL="44450" marR="44450" marT="0" marB="0" anchor="ctr"/>
                </a:tc>
              </a:tr>
              <a:tr h="323850">
                <a:tc>
                  <a:txBody>
                    <a:bodyPr/>
                    <a:lstStyle/>
                    <a:p>
                      <a:pPr>
                        <a:spcAft>
                          <a:spcPts val="0"/>
                        </a:spcAft>
                      </a:pPr>
                      <a:r>
                        <a:rPr lang="es-EC" sz="1200"/>
                        <a:t>San Isidro del Inca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Media-baja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25,10%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11</a:t>
                      </a:r>
                      <a:endParaRPr lang="es-EC" sz="1200">
                        <a:latin typeface="Verdana"/>
                        <a:ea typeface="Times New Roman"/>
                        <a:cs typeface="Times New Roman"/>
                      </a:endParaRPr>
                    </a:p>
                  </a:txBody>
                  <a:tcPr marL="44450" marR="44450" marT="0" marB="0" anchor="ctr"/>
                </a:tc>
              </a:tr>
              <a:tr h="301625">
                <a:tc>
                  <a:txBody>
                    <a:bodyPr/>
                    <a:lstStyle/>
                    <a:p>
                      <a:pPr>
                        <a:spcAft>
                          <a:spcPts val="0"/>
                        </a:spcAft>
                      </a:pPr>
                      <a:r>
                        <a:rPr lang="es-EC" sz="1200"/>
                        <a:t>Jipijapa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Media-alta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10,90%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12</a:t>
                      </a:r>
                      <a:endParaRPr lang="es-EC" sz="1200">
                        <a:latin typeface="Verdana"/>
                        <a:ea typeface="Times New Roman"/>
                        <a:cs typeface="Times New Roman"/>
                      </a:endParaRPr>
                    </a:p>
                  </a:txBody>
                  <a:tcPr marL="44450" marR="44450" marT="0" marB="0" anchor="ctr"/>
                </a:tc>
              </a:tr>
              <a:tr h="190500">
                <a:tc>
                  <a:txBody>
                    <a:bodyPr/>
                    <a:lstStyle/>
                    <a:p>
                      <a:pPr>
                        <a:spcAft>
                          <a:spcPts val="0"/>
                        </a:spcAft>
                      </a:pPr>
                      <a:r>
                        <a:rPr lang="es-EC" sz="1200"/>
                        <a:t>Iñaquito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Alta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4,90%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 y múltiple</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13</a:t>
                      </a:r>
                      <a:endParaRPr lang="es-EC" sz="1200">
                        <a:latin typeface="Verdana"/>
                        <a:ea typeface="Times New Roman"/>
                        <a:cs typeface="Times New Roman"/>
                      </a:endParaRPr>
                    </a:p>
                  </a:txBody>
                  <a:tcPr marL="44450" marR="44450" marT="0" marB="0" anchor="ctr"/>
                </a:tc>
              </a:tr>
              <a:tr h="327660">
                <a:tc>
                  <a:txBody>
                    <a:bodyPr/>
                    <a:lstStyle/>
                    <a:p>
                      <a:pPr>
                        <a:spcAft>
                          <a:spcPts val="0"/>
                        </a:spcAft>
                      </a:pPr>
                      <a:r>
                        <a:rPr lang="es-EC" sz="1200"/>
                        <a:t>Rumipamba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Media-alta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9,30%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14</a:t>
                      </a:r>
                      <a:endParaRPr lang="es-EC" sz="1200">
                        <a:latin typeface="Verdana"/>
                        <a:ea typeface="Times New Roman"/>
                        <a:cs typeface="Times New Roman"/>
                      </a:endParaRPr>
                    </a:p>
                  </a:txBody>
                  <a:tcPr marL="44450" marR="44450" marT="0" marB="0" anchor="ctr"/>
                </a:tc>
              </a:tr>
              <a:tr h="323850">
                <a:tc>
                  <a:txBody>
                    <a:bodyPr/>
                    <a:lstStyle/>
                    <a:p>
                      <a:pPr>
                        <a:spcAft>
                          <a:spcPts val="0"/>
                        </a:spcAft>
                      </a:pPr>
                      <a:r>
                        <a:rPr lang="es-EC" sz="1200"/>
                        <a:t>Belisario Quevedo</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Media-alta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13,70%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Mapa 15</a:t>
                      </a:r>
                      <a:endParaRPr lang="es-EC" sz="1200">
                        <a:latin typeface="Verdana"/>
                        <a:ea typeface="Times New Roman"/>
                        <a:cs typeface="Times New Roman"/>
                      </a:endParaRPr>
                    </a:p>
                  </a:txBody>
                  <a:tcPr marL="44450" marR="44450" marT="0" marB="0" anchor="ctr"/>
                </a:tc>
              </a:tr>
              <a:tr h="323850">
                <a:tc>
                  <a:txBody>
                    <a:bodyPr/>
                    <a:lstStyle/>
                    <a:p>
                      <a:pPr>
                        <a:spcAft>
                          <a:spcPts val="0"/>
                        </a:spcAft>
                      </a:pPr>
                      <a:r>
                        <a:rPr lang="es-EC" sz="1200"/>
                        <a:t>Mariscal Sucre </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Media-alta</a:t>
                      </a:r>
                      <a:endParaRPr lang="es-EC" sz="1200">
                        <a:latin typeface="Verdana"/>
                        <a:ea typeface="Times New Roman"/>
                        <a:cs typeface="Times New Roman"/>
                      </a:endParaRPr>
                    </a:p>
                  </a:txBody>
                  <a:tcPr marL="44450" marR="44450" marT="0" marB="0" anchor="ctr"/>
                </a:tc>
                <a:tc>
                  <a:txBody>
                    <a:bodyPr/>
                    <a:lstStyle/>
                    <a:p>
                      <a:pPr algn="r">
                        <a:spcAft>
                          <a:spcPts val="0"/>
                        </a:spcAft>
                      </a:pPr>
                      <a:r>
                        <a:rPr lang="es-ES" sz="1200"/>
                        <a:t>3,40%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Residencial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dirty="0"/>
                        <a:t>Mapa 16</a:t>
                      </a:r>
                      <a:endParaRPr lang="es-EC" sz="1200" dirty="0">
                        <a:latin typeface="Verdana"/>
                        <a:ea typeface="Times New Roman"/>
                        <a:cs typeface="Times New Roman"/>
                      </a:endParaRPr>
                    </a:p>
                  </a:txBody>
                  <a:tcPr marL="44450" marR="44450" marT="0" marB="0" anchor="ctr"/>
                </a:tc>
              </a:tr>
            </a:tbl>
          </a:graphicData>
        </a:graphic>
      </p:graphicFrame>
      <p:sp>
        <p:nvSpPr>
          <p:cNvPr id="62465" name="Rectangle 1"/>
          <p:cNvSpPr>
            <a:spLocks noChangeArrowheads="1"/>
          </p:cNvSpPr>
          <p:nvPr/>
        </p:nvSpPr>
        <p:spPr bwMode="auto">
          <a:xfrm>
            <a:off x="7322518" y="1417022"/>
            <a:ext cx="376250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E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Estructura socio-económica de cada parroquia</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fontScale="90000"/>
          </a:bodyPr>
          <a:lstStyle/>
          <a:p>
            <a:pPr marL="457200" indent="-457200" algn="ctr"/>
            <a:r>
              <a:rPr lang="es-ES" sz="2800" dirty="0" smtClean="0"/>
              <a:t>DESCRIPCIÓN Y ANÁLISIS GEOESPACIAL DE LAS PARROQUIAS DE LA ZONA DE ESTUDIO</a:t>
            </a:r>
          </a:p>
        </p:txBody>
      </p:sp>
      <p:sp>
        <p:nvSpPr>
          <p:cNvPr id="7" name="3 Marcador de contenido"/>
          <p:cNvSpPr txBox="1">
            <a:spLocks/>
          </p:cNvSpPr>
          <p:nvPr/>
        </p:nvSpPr>
        <p:spPr>
          <a:xfrm>
            <a:off x="608012" y="1828800"/>
            <a:ext cx="4343400" cy="533400"/>
          </a:xfrm>
          <a:prstGeom prst="rect">
            <a:avLst/>
          </a:prstGeom>
        </p:spPr>
        <p:txBody>
          <a:bodyPr vert="horz" lIns="91440" tIns="45720" rIns="91440" bIns="45720" rtlCol="0">
            <a:normAutofit/>
          </a:bodyPr>
          <a:lstStyle/>
          <a:p>
            <a:r>
              <a:rPr lang="es-ES" sz="2000" b="1" dirty="0" smtClean="0"/>
              <a:t>Servicios Urbanos</a:t>
            </a:r>
            <a:endParaRPr lang="es-EC" sz="2000" b="1" u="sng" dirty="0"/>
          </a:p>
        </p:txBody>
      </p:sp>
      <p:sp>
        <p:nvSpPr>
          <p:cNvPr id="8" name="Title 1"/>
          <p:cNvSpPr txBox="1">
            <a:spLocks/>
          </p:cNvSpPr>
          <p:nvPr/>
        </p:nvSpPr>
        <p:spPr>
          <a:xfrm>
            <a:off x="0" y="914400"/>
            <a:ext cx="6475412"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Análisis de las parroquias de la zona de estudio</a:t>
            </a:r>
            <a:endParaRPr lang="es-EC" sz="2400" b="1" dirty="0">
              <a:effectLst>
                <a:outerShdw blurRad="38100" dist="38100" dir="2700000" algn="br" rotWithShape="0">
                  <a:schemeClr val="bg2">
                    <a:lumMod val="50000"/>
                    <a:alpha val="43000"/>
                  </a:schemeClr>
                </a:outerShdw>
              </a:effectLst>
            </a:endParaRPr>
          </a:p>
        </p:txBody>
      </p:sp>
      <p:sp>
        <p:nvSpPr>
          <p:cNvPr id="5" name="4 Rectángulo"/>
          <p:cNvSpPr/>
          <p:nvPr/>
        </p:nvSpPr>
        <p:spPr>
          <a:xfrm>
            <a:off x="608012" y="2209800"/>
            <a:ext cx="2438400" cy="1752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t>Los servicios urbanos son aquellos que fomentan y garantizan la calidad de vida de una población</a:t>
            </a:r>
          </a:p>
        </p:txBody>
      </p:sp>
      <p:sp>
        <p:nvSpPr>
          <p:cNvPr id="65537" name="Rectangle 1"/>
          <p:cNvSpPr>
            <a:spLocks noChangeArrowheads="1"/>
          </p:cNvSpPr>
          <p:nvPr/>
        </p:nvSpPr>
        <p:spPr bwMode="auto">
          <a:xfrm>
            <a:off x="7313613" y="990600"/>
            <a:ext cx="48752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Registro de los servicios urbanos para cada parroquia</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8 Tabla"/>
          <p:cNvGraphicFramePr>
            <a:graphicFrameLocks noGrp="1"/>
          </p:cNvGraphicFramePr>
          <p:nvPr/>
        </p:nvGraphicFramePr>
        <p:xfrm>
          <a:off x="7161212" y="1295400"/>
          <a:ext cx="4592955" cy="5381625"/>
        </p:xfrm>
        <a:graphic>
          <a:graphicData uri="http://schemas.openxmlformats.org/drawingml/2006/table">
            <a:tbl>
              <a:tblPr>
                <a:tableStyleId>{BC89EF96-8CEA-46FF-86C4-4CE0E7609802}</a:tableStyleId>
              </a:tblPr>
              <a:tblGrid>
                <a:gridCol w="1188085"/>
                <a:gridCol w="243205"/>
                <a:gridCol w="243205"/>
                <a:gridCol w="243205"/>
                <a:gridCol w="243205"/>
                <a:gridCol w="243205"/>
                <a:gridCol w="243205"/>
                <a:gridCol w="243205"/>
                <a:gridCol w="243205"/>
                <a:gridCol w="243205"/>
                <a:gridCol w="243205"/>
                <a:gridCol w="243205"/>
                <a:gridCol w="243205"/>
                <a:gridCol w="243205"/>
                <a:gridCol w="243205"/>
              </a:tblGrid>
              <a:tr h="1906905">
                <a:tc rowSpan="2">
                  <a:txBody>
                    <a:bodyPr/>
                    <a:lstStyle/>
                    <a:p>
                      <a:pPr algn="ctr">
                        <a:spcAft>
                          <a:spcPts val="0"/>
                        </a:spcAft>
                      </a:pPr>
                      <a:r>
                        <a:rPr lang="es-EC" sz="1200" dirty="0"/>
                        <a:t>Servicios</a:t>
                      </a:r>
                      <a:endParaRPr lang="es-EC" sz="1200" dirty="0">
                        <a:latin typeface="Verdana"/>
                        <a:ea typeface="Times New Roman"/>
                        <a:cs typeface="Times New Roman"/>
                      </a:endParaRPr>
                    </a:p>
                  </a:txBody>
                  <a:tcPr marL="44450" marR="44450" marT="0" marB="0" anchor="ctr"/>
                </a:tc>
                <a:tc>
                  <a:txBody>
                    <a:bodyPr/>
                    <a:lstStyle/>
                    <a:p>
                      <a:pPr>
                        <a:spcAft>
                          <a:spcPts val="0"/>
                        </a:spcAft>
                      </a:pPr>
                      <a:r>
                        <a:rPr lang="es-EC" sz="1200"/>
                        <a:t>Farmacias</a:t>
                      </a:r>
                      <a:endParaRPr lang="es-EC" sz="1200">
                        <a:latin typeface="Verdana"/>
                        <a:ea typeface="Times New Roman"/>
                        <a:cs typeface="Times New Roman"/>
                      </a:endParaRPr>
                    </a:p>
                  </a:txBody>
                  <a:tcPr marL="44450" marR="44450" marT="0" marB="0" vert="vert270" anchor="b"/>
                </a:tc>
                <a:tc>
                  <a:txBody>
                    <a:bodyPr/>
                    <a:lstStyle/>
                    <a:p>
                      <a:pPr>
                        <a:spcAft>
                          <a:spcPts val="0"/>
                        </a:spcAft>
                      </a:pPr>
                      <a:r>
                        <a:rPr lang="es-EC" sz="1200"/>
                        <a:t>Clínicas</a:t>
                      </a:r>
                      <a:endParaRPr lang="es-EC" sz="1200">
                        <a:latin typeface="Verdana"/>
                        <a:ea typeface="Times New Roman"/>
                        <a:cs typeface="Times New Roman"/>
                      </a:endParaRPr>
                    </a:p>
                  </a:txBody>
                  <a:tcPr marL="44450" marR="44450" marT="0" marB="0" vert="vert270" anchor="b"/>
                </a:tc>
                <a:tc>
                  <a:txBody>
                    <a:bodyPr/>
                    <a:lstStyle/>
                    <a:p>
                      <a:pPr>
                        <a:spcAft>
                          <a:spcPts val="0"/>
                        </a:spcAft>
                      </a:pPr>
                      <a:r>
                        <a:rPr lang="es-EC" sz="1200"/>
                        <a:t>Hospitales</a:t>
                      </a:r>
                      <a:endParaRPr lang="es-EC" sz="1200">
                        <a:latin typeface="Verdana"/>
                        <a:ea typeface="Times New Roman"/>
                        <a:cs typeface="Times New Roman"/>
                      </a:endParaRPr>
                    </a:p>
                  </a:txBody>
                  <a:tcPr marL="44450" marR="44450" marT="0" marB="0" vert="vert270" anchor="b"/>
                </a:tc>
                <a:tc>
                  <a:txBody>
                    <a:bodyPr/>
                    <a:lstStyle/>
                    <a:p>
                      <a:pPr>
                        <a:spcAft>
                          <a:spcPts val="0"/>
                        </a:spcAft>
                      </a:pPr>
                      <a:r>
                        <a:rPr lang="es-EC" sz="1200" dirty="0" smtClean="0"/>
                        <a:t>Supermercados</a:t>
                      </a:r>
                      <a:endParaRPr lang="es-EC" sz="1200" dirty="0">
                        <a:latin typeface="Verdana"/>
                        <a:ea typeface="Times New Roman"/>
                        <a:cs typeface="Times New Roman"/>
                      </a:endParaRPr>
                    </a:p>
                  </a:txBody>
                  <a:tcPr marL="44450" marR="44450" marT="0" marB="0" vert="vert270" anchor="b"/>
                </a:tc>
                <a:tc>
                  <a:txBody>
                    <a:bodyPr/>
                    <a:lstStyle/>
                    <a:p>
                      <a:pPr>
                        <a:spcAft>
                          <a:spcPts val="0"/>
                        </a:spcAft>
                      </a:pPr>
                      <a:endParaRPr lang="es-EC" sz="1200" dirty="0" smtClean="0"/>
                    </a:p>
                    <a:p>
                      <a:pPr>
                        <a:spcAft>
                          <a:spcPts val="0"/>
                        </a:spcAft>
                      </a:pPr>
                      <a:r>
                        <a:rPr lang="es-EC" sz="1200" dirty="0" smtClean="0"/>
                        <a:t>Áreas de recreación y </a:t>
                      </a:r>
                      <a:r>
                        <a:rPr lang="es-EC" sz="1200" dirty="0" err="1" smtClean="0"/>
                        <a:t>cncentración</a:t>
                      </a:r>
                      <a:endParaRPr lang="es-EC" sz="1200" dirty="0">
                        <a:latin typeface="Verdana"/>
                        <a:ea typeface="Times New Roman"/>
                        <a:cs typeface="Times New Roman"/>
                      </a:endParaRPr>
                    </a:p>
                  </a:txBody>
                  <a:tcPr marL="44450" marR="44450" marT="0" marB="0" vert="vert270" anchor="b"/>
                </a:tc>
                <a:tc>
                  <a:txBody>
                    <a:bodyPr/>
                    <a:lstStyle/>
                    <a:p>
                      <a:pPr>
                        <a:spcAft>
                          <a:spcPts val="0"/>
                        </a:spcAft>
                      </a:pPr>
                      <a:r>
                        <a:rPr lang="es-EC" sz="1200"/>
                        <a:t>Establecimientos Educativos</a:t>
                      </a:r>
                      <a:endParaRPr lang="es-EC" sz="1200">
                        <a:latin typeface="Verdana"/>
                        <a:ea typeface="Times New Roman"/>
                        <a:cs typeface="Times New Roman"/>
                      </a:endParaRPr>
                    </a:p>
                  </a:txBody>
                  <a:tcPr marL="44450" marR="44450" marT="0" marB="0" vert="vert270" anchor="b"/>
                </a:tc>
                <a:tc>
                  <a:txBody>
                    <a:bodyPr/>
                    <a:lstStyle/>
                    <a:p>
                      <a:pPr>
                        <a:spcAft>
                          <a:spcPts val="0"/>
                        </a:spcAft>
                      </a:pPr>
                      <a:r>
                        <a:rPr lang="es-EC" sz="1200"/>
                        <a:t>Paradas transporte público</a:t>
                      </a:r>
                      <a:endParaRPr lang="es-EC" sz="1200">
                        <a:latin typeface="Verdana"/>
                        <a:ea typeface="Times New Roman"/>
                        <a:cs typeface="Times New Roman"/>
                      </a:endParaRPr>
                    </a:p>
                  </a:txBody>
                  <a:tcPr marL="44450" marR="44450" marT="0" marB="0" vert="vert270" anchor="b"/>
                </a:tc>
                <a:tc>
                  <a:txBody>
                    <a:bodyPr/>
                    <a:lstStyle/>
                    <a:p>
                      <a:pPr>
                        <a:spcAft>
                          <a:spcPts val="0"/>
                        </a:spcAft>
                      </a:pPr>
                      <a:r>
                        <a:rPr lang="es-EC" sz="1200"/>
                        <a:t>Centros de salud</a:t>
                      </a:r>
                      <a:endParaRPr lang="es-EC" sz="1200">
                        <a:latin typeface="Verdana"/>
                        <a:ea typeface="Times New Roman"/>
                        <a:cs typeface="Times New Roman"/>
                      </a:endParaRPr>
                    </a:p>
                  </a:txBody>
                  <a:tcPr marL="44450" marR="44450" marT="0" marB="0" vert="vert270" anchor="b"/>
                </a:tc>
                <a:tc>
                  <a:txBody>
                    <a:bodyPr/>
                    <a:lstStyle/>
                    <a:p>
                      <a:pPr>
                        <a:spcAft>
                          <a:spcPts val="0"/>
                        </a:spcAft>
                      </a:pPr>
                      <a:r>
                        <a:rPr lang="es-EC" sz="1200"/>
                        <a:t>Instituciones Financieras</a:t>
                      </a:r>
                      <a:endParaRPr lang="es-EC" sz="1200">
                        <a:latin typeface="Verdana"/>
                        <a:ea typeface="Times New Roman"/>
                        <a:cs typeface="Times New Roman"/>
                      </a:endParaRPr>
                    </a:p>
                  </a:txBody>
                  <a:tcPr marL="44450" marR="44450" marT="0" marB="0" vert="vert270" anchor="b"/>
                </a:tc>
                <a:tc>
                  <a:txBody>
                    <a:bodyPr/>
                    <a:lstStyle/>
                    <a:p>
                      <a:pPr>
                        <a:spcAft>
                          <a:spcPts val="0"/>
                        </a:spcAft>
                      </a:pPr>
                      <a:r>
                        <a:rPr lang="es-EC" sz="1200"/>
                        <a:t>Mercados</a:t>
                      </a:r>
                      <a:endParaRPr lang="es-EC" sz="1200">
                        <a:latin typeface="Verdana"/>
                        <a:ea typeface="Times New Roman"/>
                        <a:cs typeface="Times New Roman"/>
                      </a:endParaRPr>
                    </a:p>
                  </a:txBody>
                  <a:tcPr marL="44450" marR="44450" marT="0" marB="0" vert="vert270" anchor="b"/>
                </a:tc>
                <a:tc>
                  <a:txBody>
                    <a:bodyPr/>
                    <a:lstStyle/>
                    <a:p>
                      <a:pPr>
                        <a:spcAft>
                          <a:spcPts val="0"/>
                        </a:spcAft>
                      </a:pPr>
                      <a:r>
                        <a:rPr lang="es-EC" sz="1200"/>
                        <a:t>Gasolineras</a:t>
                      </a:r>
                      <a:endParaRPr lang="es-EC" sz="1200">
                        <a:latin typeface="Verdana"/>
                        <a:ea typeface="Times New Roman"/>
                        <a:cs typeface="Times New Roman"/>
                      </a:endParaRPr>
                    </a:p>
                  </a:txBody>
                  <a:tcPr marL="44450" marR="44450" marT="0" marB="0" vert="vert270" anchor="b"/>
                </a:tc>
                <a:tc>
                  <a:txBody>
                    <a:bodyPr/>
                    <a:lstStyle/>
                    <a:p>
                      <a:pPr>
                        <a:spcAft>
                          <a:spcPts val="0"/>
                        </a:spcAft>
                      </a:pPr>
                      <a:r>
                        <a:rPr lang="es-EC" sz="1200"/>
                        <a:t>Instituciones Públicas</a:t>
                      </a:r>
                      <a:endParaRPr lang="es-EC" sz="1200">
                        <a:latin typeface="Verdana"/>
                        <a:ea typeface="Times New Roman"/>
                        <a:cs typeface="Times New Roman"/>
                      </a:endParaRPr>
                    </a:p>
                  </a:txBody>
                  <a:tcPr marL="44450" marR="44450" marT="0" marB="0" vert="vert270" anchor="b"/>
                </a:tc>
                <a:tc>
                  <a:txBody>
                    <a:bodyPr/>
                    <a:lstStyle/>
                    <a:p>
                      <a:pPr>
                        <a:spcAft>
                          <a:spcPts val="0"/>
                        </a:spcAft>
                      </a:pPr>
                      <a:r>
                        <a:rPr lang="es-EC" sz="1200"/>
                        <a:t>Terminal inter parroquial</a:t>
                      </a:r>
                      <a:endParaRPr lang="es-EC" sz="1200">
                        <a:latin typeface="Verdana"/>
                        <a:ea typeface="Times New Roman"/>
                        <a:cs typeface="Times New Roman"/>
                      </a:endParaRPr>
                    </a:p>
                  </a:txBody>
                  <a:tcPr marL="44450" marR="44450" marT="0" marB="0" vert="vert270" anchor="b"/>
                </a:tc>
                <a:tc>
                  <a:txBody>
                    <a:bodyPr/>
                    <a:lstStyle/>
                    <a:p>
                      <a:pPr>
                        <a:spcAft>
                          <a:spcPts val="0"/>
                        </a:spcAft>
                      </a:pPr>
                      <a:r>
                        <a:rPr lang="es-EC" sz="1200"/>
                        <a:t>Terminal inter provincial</a:t>
                      </a:r>
                      <a:endParaRPr lang="es-EC" sz="1200">
                        <a:latin typeface="Verdana"/>
                        <a:ea typeface="Times New Roman"/>
                        <a:cs typeface="Times New Roman"/>
                      </a:endParaRPr>
                    </a:p>
                  </a:txBody>
                  <a:tcPr marL="44450" marR="44450" marT="0" marB="0" vert="vert270" anchor="b"/>
                </a:tc>
              </a:tr>
              <a:tr h="102235">
                <a:tc vMerge="1">
                  <a:txBody>
                    <a:bodyPr/>
                    <a:lstStyle/>
                    <a:p>
                      <a:endParaRPr lang="es-EC"/>
                    </a:p>
                  </a:txBody>
                  <a:tcPr/>
                </a:tc>
                <a:tc>
                  <a:txBody>
                    <a:bodyPr/>
                    <a:lstStyle/>
                    <a:p>
                      <a:pPr algn="ctr">
                        <a:spcAft>
                          <a:spcPts val="0"/>
                        </a:spcAft>
                      </a:pPr>
                      <a:r>
                        <a:rPr lang="es-EC" sz="1200"/>
                        <a:t>1</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a:t>2</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a:t>3</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dirty="0"/>
                        <a:t>4</a:t>
                      </a:r>
                      <a:endParaRPr lang="es-EC" sz="1200" dirty="0">
                        <a:latin typeface="Verdana"/>
                        <a:ea typeface="Times New Roman"/>
                        <a:cs typeface="Times New Roman"/>
                      </a:endParaRPr>
                    </a:p>
                  </a:txBody>
                  <a:tcPr marL="44450" marR="44450" marT="0" marB="0" anchor="b"/>
                </a:tc>
                <a:tc>
                  <a:txBody>
                    <a:bodyPr/>
                    <a:lstStyle/>
                    <a:p>
                      <a:pPr algn="ctr">
                        <a:spcAft>
                          <a:spcPts val="0"/>
                        </a:spcAft>
                      </a:pPr>
                      <a:r>
                        <a:rPr lang="es-EC" sz="1200"/>
                        <a:t>5</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a:t>6</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a:t>7</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a:t>8</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a:t>9</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a:t>10</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a:t>11</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a:t>12</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a:t>13</a:t>
                      </a:r>
                      <a:endParaRPr lang="es-EC" sz="1200">
                        <a:latin typeface="Verdana"/>
                        <a:ea typeface="Times New Roman"/>
                        <a:cs typeface="Times New Roman"/>
                      </a:endParaRPr>
                    </a:p>
                  </a:txBody>
                  <a:tcPr marL="44450" marR="44450" marT="0" marB="0" anchor="b"/>
                </a:tc>
                <a:tc>
                  <a:txBody>
                    <a:bodyPr/>
                    <a:lstStyle/>
                    <a:p>
                      <a:pPr algn="ctr">
                        <a:spcAft>
                          <a:spcPts val="0"/>
                        </a:spcAft>
                      </a:pPr>
                      <a:r>
                        <a:rPr lang="es-EC" sz="1200"/>
                        <a:t>14</a:t>
                      </a:r>
                      <a:endParaRPr lang="es-EC" sz="1200">
                        <a:latin typeface="Verdana"/>
                        <a:ea typeface="Times New Roman"/>
                        <a:cs typeface="Times New Roman"/>
                      </a:endParaRPr>
                    </a:p>
                  </a:txBody>
                  <a:tcPr marL="44450" marR="44450" marT="0" marB="0" anchor="b"/>
                </a:tc>
              </a:tr>
              <a:tr h="50800">
                <a:tc>
                  <a:txBody>
                    <a:bodyPr/>
                    <a:lstStyle/>
                    <a:p>
                      <a:pPr>
                        <a:spcAft>
                          <a:spcPts val="0"/>
                        </a:spcAft>
                      </a:pPr>
                      <a:r>
                        <a:rPr lang="es-EC" sz="1200"/>
                        <a:t>Parroquia</a:t>
                      </a:r>
                      <a:endParaRPr lang="es-EC" sz="1200">
                        <a:latin typeface="Verdana"/>
                        <a:ea typeface="Times New Roman"/>
                        <a:cs typeface="Times New Roman"/>
                      </a:endParaRPr>
                    </a:p>
                  </a:txBody>
                  <a:tcPr marL="44450" marR="44450" marT="0" marB="0" anchor="ctr"/>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c>
                  <a:txBody>
                    <a:bodyPr/>
                    <a:lstStyle/>
                    <a:p>
                      <a:endParaRPr lang="es-EC" sz="1200">
                        <a:latin typeface="Times New Roman"/>
                      </a:endParaRPr>
                    </a:p>
                  </a:txBody>
                  <a:tcPr marL="44450" marR="44450" marT="0" marB="0" anchor="b"/>
                </a:tc>
              </a:tr>
              <a:tr h="64135">
                <a:tc>
                  <a:txBody>
                    <a:bodyPr/>
                    <a:lstStyle/>
                    <a:p>
                      <a:pPr>
                        <a:spcAft>
                          <a:spcPts val="0"/>
                        </a:spcAft>
                      </a:pPr>
                      <a:r>
                        <a:rPr lang="es-EC" sz="1200"/>
                        <a:t>El Condado</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93980">
                <a:tc>
                  <a:txBody>
                    <a:bodyPr/>
                    <a:lstStyle/>
                    <a:p>
                      <a:pPr>
                        <a:spcAft>
                          <a:spcPts val="0"/>
                        </a:spcAft>
                      </a:pPr>
                      <a:r>
                        <a:rPr lang="es-EC" sz="1200"/>
                        <a:t>Carcelén</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34290">
                <a:tc>
                  <a:txBody>
                    <a:bodyPr/>
                    <a:lstStyle/>
                    <a:p>
                      <a:pPr>
                        <a:spcAft>
                          <a:spcPts val="0"/>
                        </a:spcAft>
                      </a:pPr>
                      <a:r>
                        <a:rPr lang="es-EC" sz="1200"/>
                        <a:t>Comité del Pueblo</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44450">
                <a:tc>
                  <a:txBody>
                    <a:bodyPr/>
                    <a:lstStyle/>
                    <a:p>
                      <a:pPr>
                        <a:spcAft>
                          <a:spcPts val="0"/>
                        </a:spcAft>
                      </a:pPr>
                      <a:r>
                        <a:rPr lang="es-EC" sz="1200"/>
                        <a:t>Ponceano</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r>
              <a:tr h="64135">
                <a:tc>
                  <a:txBody>
                    <a:bodyPr/>
                    <a:lstStyle/>
                    <a:p>
                      <a:pPr>
                        <a:spcAft>
                          <a:spcPts val="0"/>
                        </a:spcAft>
                      </a:pPr>
                      <a:r>
                        <a:rPr lang="es-EC" sz="1200"/>
                        <a:t>Cotocollao</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84455">
                <a:tc>
                  <a:txBody>
                    <a:bodyPr/>
                    <a:lstStyle/>
                    <a:p>
                      <a:pPr>
                        <a:spcAft>
                          <a:spcPts val="0"/>
                        </a:spcAft>
                      </a:pPr>
                      <a:r>
                        <a:rPr lang="es-EC" sz="1200"/>
                        <a:t>Cochapamba</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34290">
                <a:tc>
                  <a:txBody>
                    <a:bodyPr/>
                    <a:lstStyle/>
                    <a:p>
                      <a:pPr>
                        <a:spcAft>
                          <a:spcPts val="0"/>
                        </a:spcAft>
                      </a:pPr>
                      <a:r>
                        <a:rPr lang="es-EC" sz="1200"/>
                        <a:t>Concepción</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125095">
                <a:tc>
                  <a:txBody>
                    <a:bodyPr/>
                    <a:lstStyle/>
                    <a:p>
                      <a:pPr>
                        <a:spcAft>
                          <a:spcPts val="0"/>
                        </a:spcAft>
                      </a:pPr>
                      <a:r>
                        <a:rPr lang="es-EC" sz="1200"/>
                        <a:t>Kennedy</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82550">
                <a:tc>
                  <a:txBody>
                    <a:bodyPr/>
                    <a:lstStyle/>
                    <a:p>
                      <a:pPr>
                        <a:spcAft>
                          <a:spcPts val="0"/>
                        </a:spcAft>
                      </a:pPr>
                      <a:r>
                        <a:rPr lang="es-EC" sz="1200"/>
                        <a:t>San Isidro del Inca</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140335">
                <a:tc>
                  <a:txBody>
                    <a:bodyPr/>
                    <a:lstStyle/>
                    <a:p>
                      <a:pPr>
                        <a:spcAft>
                          <a:spcPts val="0"/>
                        </a:spcAft>
                      </a:pPr>
                      <a:r>
                        <a:rPr lang="es-EC" sz="1200"/>
                        <a:t>Jipijapa</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115570">
                <a:tc>
                  <a:txBody>
                    <a:bodyPr/>
                    <a:lstStyle/>
                    <a:p>
                      <a:pPr>
                        <a:spcAft>
                          <a:spcPts val="0"/>
                        </a:spcAft>
                      </a:pPr>
                      <a:r>
                        <a:rPr lang="es-EC" sz="1200"/>
                        <a:t>Iñaquito</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83185">
                <a:tc>
                  <a:txBody>
                    <a:bodyPr/>
                    <a:lstStyle/>
                    <a:p>
                      <a:pPr>
                        <a:spcAft>
                          <a:spcPts val="0"/>
                        </a:spcAft>
                      </a:pPr>
                      <a:r>
                        <a:rPr lang="es-EC" sz="1200"/>
                        <a:t>Rumipamba</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49530">
                <a:tc>
                  <a:txBody>
                    <a:bodyPr/>
                    <a:lstStyle/>
                    <a:p>
                      <a:pPr>
                        <a:spcAft>
                          <a:spcPts val="0"/>
                        </a:spcAft>
                      </a:pPr>
                      <a:r>
                        <a:rPr lang="es-EC" sz="1200"/>
                        <a:t>Belisario Quevedo</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r>
              <a:tr h="34290">
                <a:tc>
                  <a:txBody>
                    <a:bodyPr/>
                    <a:lstStyle/>
                    <a:p>
                      <a:pPr>
                        <a:spcAft>
                          <a:spcPts val="0"/>
                        </a:spcAft>
                      </a:pPr>
                      <a:r>
                        <a:rPr lang="es-EC" sz="1200"/>
                        <a:t>Mariscal Sucre</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X</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a:t> </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C" sz="1200" dirty="0"/>
                        <a:t> </a:t>
                      </a:r>
                      <a:endParaRPr lang="es-EC" sz="1200" dirty="0">
                        <a:latin typeface="Verdana"/>
                        <a:ea typeface="Times New Roman"/>
                        <a:cs typeface="Times New Roman"/>
                      </a:endParaRPr>
                    </a:p>
                  </a:txBody>
                  <a:tcPr marL="44450" marR="44450" marT="0" marB="0" anchor="ctr"/>
                </a:tc>
              </a:tr>
            </a:tbl>
          </a:graphicData>
        </a:graphic>
      </p:graphicFrame>
      <p:sp>
        <p:nvSpPr>
          <p:cNvPr id="11" name="10 CuadroTexto"/>
          <p:cNvSpPr txBox="1"/>
          <p:nvPr/>
        </p:nvSpPr>
        <p:spPr>
          <a:xfrm rot="16200000">
            <a:off x="8433478" y="2156734"/>
            <a:ext cx="1981200" cy="258532"/>
          </a:xfrm>
          <a:prstGeom prst="rect">
            <a:avLst/>
          </a:prstGeom>
          <a:noFill/>
        </p:spPr>
        <p:txBody>
          <a:bodyPr wrap="square" rtlCol="0">
            <a:spAutoFit/>
          </a:bodyPr>
          <a:lstStyle/>
          <a:p>
            <a:pPr>
              <a:lnSpc>
                <a:spcPct val="90000"/>
              </a:lnSpc>
            </a:pPr>
            <a:r>
              <a:rPr lang="es-EC" sz="1200" dirty="0" smtClean="0"/>
              <a:t>Áreas de recreación y </a:t>
            </a:r>
            <a:r>
              <a:rPr lang="es-EC" sz="1200" dirty="0" err="1" smtClean="0"/>
              <a:t>conc</a:t>
            </a:r>
            <a:endParaRPr lang="es-EC" sz="1200" dirty="0"/>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838200"/>
          </a:xfrm>
        </p:spPr>
        <p:txBody>
          <a:bodyPr>
            <a:normAutofit fontScale="90000"/>
          </a:bodyPr>
          <a:lstStyle/>
          <a:p>
            <a:pPr marL="457200" indent="-457200" algn="ctr"/>
            <a:r>
              <a:rPr lang="es-ES" sz="2800" dirty="0" smtClean="0"/>
              <a:t>DESCRIPCIÓN Y ANÁLISIS GEOESPACIAL DE LAS PARROQUIAS DE LA ZONA DE ESTUDIO</a:t>
            </a:r>
          </a:p>
        </p:txBody>
      </p:sp>
      <p:sp>
        <p:nvSpPr>
          <p:cNvPr id="7" name="3 Marcador de contenido"/>
          <p:cNvSpPr txBox="1">
            <a:spLocks/>
          </p:cNvSpPr>
          <p:nvPr/>
        </p:nvSpPr>
        <p:spPr>
          <a:xfrm>
            <a:off x="608012" y="1828800"/>
            <a:ext cx="4343400" cy="533400"/>
          </a:xfrm>
          <a:prstGeom prst="rect">
            <a:avLst/>
          </a:prstGeom>
        </p:spPr>
        <p:txBody>
          <a:bodyPr vert="horz" lIns="91440" tIns="45720" rIns="91440" bIns="45720" rtlCol="0">
            <a:normAutofit/>
          </a:bodyPr>
          <a:lstStyle/>
          <a:p>
            <a:r>
              <a:rPr lang="es-ES" sz="2000" b="1" dirty="0" smtClean="0"/>
              <a:t>Servicios Urbanos</a:t>
            </a:r>
            <a:endParaRPr lang="es-EC" sz="2000" b="1" u="sng" dirty="0"/>
          </a:p>
        </p:txBody>
      </p:sp>
      <p:sp>
        <p:nvSpPr>
          <p:cNvPr id="8" name="Title 1"/>
          <p:cNvSpPr txBox="1">
            <a:spLocks/>
          </p:cNvSpPr>
          <p:nvPr/>
        </p:nvSpPr>
        <p:spPr>
          <a:xfrm>
            <a:off x="0" y="914400"/>
            <a:ext cx="6475412"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Análisis de las parroquias de la zona de estudio</a:t>
            </a:r>
            <a:endParaRPr lang="es-EC" sz="2400" b="1" dirty="0">
              <a:effectLst>
                <a:outerShdw blurRad="38100" dist="38100" dir="2700000" algn="br" rotWithShape="0">
                  <a:schemeClr val="bg2">
                    <a:lumMod val="50000"/>
                    <a:alpha val="43000"/>
                  </a:schemeClr>
                </a:outerShdw>
              </a:effectLst>
            </a:endParaRPr>
          </a:p>
        </p:txBody>
      </p:sp>
      <p:sp>
        <p:nvSpPr>
          <p:cNvPr id="65537" name="Rectangle 1"/>
          <p:cNvSpPr>
            <a:spLocks noChangeArrowheads="1"/>
          </p:cNvSpPr>
          <p:nvPr/>
        </p:nvSpPr>
        <p:spPr bwMode="auto">
          <a:xfrm>
            <a:off x="3656012" y="2133600"/>
            <a:ext cx="8077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400" b="1" dirty="0" smtClean="0"/>
              <a:t>Claves para la identificación de los servicios urbanos en la zona de estudio </a:t>
            </a:r>
            <a:endParaRPr lang="es-EC" sz="1400" b="1" dirty="0" smtClean="0"/>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nvGraphicFramePr>
        <p:xfrm>
          <a:off x="3732212" y="2393315"/>
          <a:ext cx="8014653" cy="4083685"/>
        </p:xfrm>
        <a:graphic>
          <a:graphicData uri="http://schemas.openxmlformats.org/drawingml/2006/table">
            <a:tbl>
              <a:tblPr>
                <a:tableStyleId>{BC89EF96-8CEA-46FF-86C4-4CE0E7609802}</a:tableStyleId>
              </a:tblPr>
              <a:tblGrid>
                <a:gridCol w="344584"/>
                <a:gridCol w="2184261"/>
                <a:gridCol w="5485808"/>
              </a:tblGrid>
              <a:tr h="200025">
                <a:tc>
                  <a:txBody>
                    <a:bodyPr/>
                    <a:lstStyle/>
                    <a:p>
                      <a:pPr algn="ctr">
                        <a:spcAft>
                          <a:spcPts val="0"/>
                        </a:spcAft>
                      </a:pPr>
                      <a:r>
                        <a:rPr lang="es-ES" sz="1200" dirty="0"/>
                        <a:t>ID </a:t>
                      </a:r>
                      <a:endParaRPr lang="es-EC" sz="1200" dirty="0">
                        <a:latin typeface="Verdana"/>
                        <a:ea typeface="Times New Roman"/>
                        <a:cs typeface="Times New Roman"/>
                      </a:endParaRPr>
                    </a:p>
                  </a:txBody>
                  <a:tcPr marL="44450" marR="44450" marT="0" marB="0" anchor="ctr"/>
                </a:tc>
                <a:tc>
                  <a:txBody>
                    <a:bodyPr/>
                    <a:lstStyle/>
                    <a:p>
                      <a:pPr algn="ctr">
                        <a:spcAft>
                          <a:spcPts val="0"/>
                        </a:spcAft>
                      </a:pPr>
                      <a:r>
                        <a:rPr lang="es-ES" sz="1200"/>
                        <a:t>Nombre</a:t>
                      </a:r>
                      <a:endParaRPr lang="es-EC" sz="1200">
                        <a:latin typeface="Verdana"/>
                        <a:ea typeface="Times New Roman"/>
                        <a:cs typeface="Times New Roman"/>
                      </a:endParaRPr>
                    </a:p>
                  </a:txBody>
                  <a:tcPr marL="44450" marR="44450" marT="0" marB="0" anchor="ctr"/>
                </a:tc>
                <a:tc>
                  <a:txBody>
                    <a:bodyPr/>
                    <a:lstStyle/>
                    <a:p>
                      <a:pPr algn="ctr">
                        <a:spcAft>
                          <a:spcPts val="0"/>
                        </a:spcAft>
                      </a:pPr>
                      <a:r>
                        <a:rPr lang="es-ES" sz="1200"/>
                        <a:t>Descripción </a:t>
                      </a:r>
                      <a:endParaRPr lang="es-EC" sz="1200">
                        <a:latin typeface="Verdana"/>
                        <a:ea typeface="Times New Roman"/>
                        <a:cs typeface="Times New Roman"/>
                      </a:endParaRPr>
                    </a:p>
                  </a:txBody>
                  <a:tcPr marL="44450" marR="44450" marT="0" marB="0" anchor="ctr"/>
                </a:tc>
              </a:tr>
              <a:tr h="244475">
                <a:tc>
                  <a:txBody>
                    <a:bodyPr/>
                    <a:lstStyle/>
                    <a:p>
                      <a:pPr algn="ctr">
                        <a:spcAft>
                          <a:spcPts val="0"/>
                        </a:spcAft>
                      </a:pPr>
                      <a:r>
                        <a:rPr lang="es-ES" sz="1200"/>
                        <a:t>1</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Farmacias </a:t>
                      </a:r>
                      <a:endParaRPr lang="es-EC" sz="1200">
                        <a:latin typeface="Verdana"/>
                        <a:ea typeface="Times New Roman"/>
                        <a:cs typeface="Times New Roman"/>
                      </a:endParaRPr>
                    </a:p>
                  </a:txBody>
                  <a:tcPr marL="44450" marR="44450" marT="0" marB="0" anchor="ctr"/>
                </a:tc>
                <a:tc>
                  <a:txBody>
                    <a:bodyPr/>
                    <a:lstStyle/>
                    <a:p>
                      <a:pPr algn="just">
                        <a:spcAft>
                          <a:spcPts val="0"/>
                        </a:spcAft>
                      </a:pPr>
                      <a:r>
                        <a:rPr lang="es-ES" sz="1200"/>
                        <a:t>Importantes cadenas de farmacias ubicadas en la zona de estudio y que cumplan con el interés de mercado de la empresa PUREAGE S.A.</a:t>
                      </a:r>
                      <a:endParaRPr lang="es-EC" sz="1200">
                        <a:latin typeface="Verdana"/>
                        <a:ea typeface="Times New Roman"/>
                        <a:cs typeface="Times New Roman"/>
                      </a:endParaRPr>
                    </a:p>
                  </a:txBody>
                  <a:tcPr marL="44450" marR="44450" marT="0" marB="0" anchor="ctr"/>
                </a:tc>
              </a:tr>
              <a:tr h="259080">
                <a:tc>
                  <a:txBody>
                    <a:bodyPr/>
                    <a:lstStyle/>
                    <a:p>
                      <a:pPr algn="ctr">
                        <a:spcAft>
                          <a:spcPts val="0"/>
                        </a:spcAft>
                      </a:pPr>
                      <a:r>
                        <a:rPr lang="es-ES" sz="1200"/>
                        <a:t>2</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Clínicas </a:t>
                      </a:r>
                      <a:endParaRPr lang="es-EC" sz="1200">
                        <a:latin typeface="Verdana"/>
                        <a:ea typeface="Times New Roman"/>
                        <a:cs typeface="Times New Roman"/>
                      </a:endParaRPr>
                    </a:p>
                  </a:txBody>
                  <a:tcPr marL="44450" marR="44450" marT="0" marB="0" anchor="ctr"/>
                </a:tc>
                <a:tc>
                  <a:txBody>
                    <a:bodyPr/>
                    <a:lstStyle/>
                    <a:p>
                      <a:pPr algn="just">
                        <a:spcAft>
                          <a:spcPts val="0"/>
                        </a:spcAft>
                      </a:pPr>
                      <a:r>
                        <a:rPr lang="es-ES" sz="1200" dirty="0"/>
                        <a:t>Establecimientos sanitarios, generalmente privados, donde se diagnostica y se trata una enfermedad</a:t>
                      </a:r>
                      <a:endParaRPr lang="es-EC" sz="1200" dirty="0">
                        <a:latin typeface="Verdana"/>
                        <a:ea typeface="Times New Roman"/>
                        <a:cs typeface="Times New Roman"/>
                      </a:endParaRPr>
                    </a:p>
                  </a:txBody>
                  <a:tcPr marL="44450" marR="44450" marT="0" marB="0" anchor="ctr"/>
                </a:tc>
              </a:tr>
              <a:tr h="352425">
                <a:tc>
                  <a:txBody>
                    <a:bodyPr/>
                    <a:lstStyle/>
                    <a:p>
                      <a:pPr algn="ctr">
                        <a:spcAft>
                          <a:spcPts val="0"/>
                        </a:spcAft>
                      </a:pPr>
                      <a:r>
                        <a:rPr lang="es-ES" sz="1200"/>
                        <a:t>3</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Hospitales </a:t>
                      </a:r>
                      <a:endParaRPr lang="es-EC" sz="1200">
                        <a:latin typeface="Verdana"/>
                        <a:ea typeface="Times New Roman"/>
                        <a:cs typeface="Times New Roman"/>
                      </a:endParaRPr>
                    </a:p>
                  </a:txBody>
                  <a:tcPr marL="44450" marR="44450" marT="0" marB="0" anchor="ctr"/>
                </a:tc>
                <a:tc>
                  <a:txBody>
                    <a:bodyPr/>
                    <a:lstStyle/>
                    <a:p>
                      <a:pPr algn="just">
                        <a:spcAft>
                          <a:spcPts val="0"/>
                        </a:spcAft>
                      </a:pPr>
                      <a:r>
                        <a:rPr lang="es-ES" sz="1200" dirty="0"/>
                        <a:t>Establecimientos públicos o privados destinados al diagnóstico y tratamiento de enfermos, donde se practican también la investigación y la enseñanza.</a:t>
                      </a:r>
                      <a:endParaRPr lang="es-EC" sz="1200" dirty="0">
                        <a:latin typeface="Verdana"/>
                        <a:ea typeface="Times New Roman"/>
                        <a:cs typeface="Times New Roman"/>
                      </a:endParaRPr>
                    </a:p>
                  </a:txBody>
                  <a:tcPr marL="44450" marR="44450" marT="0" marB="0" anchor="ctr"/>
                </a:tc>
              </a:tr>
              <a:tr h="79375">
                <a:tc>
                  <a:txBody>
                    <a:bodyPr/>
                    <a:lstStyle/>
                    <a:p>
                      <a:pPr algn="ctr">
                        <a:spcAft>
                          <a:spcPts val="0"/>
                        </a:spcAft>
                      </a:pPr>
                      <a:r>
                        <a:rPr lang="es-ES" sz="1200"/>
                        <a:t>4</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Supermercados</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Cadenas de comercialización de alimentos en el DMQ</a:t>
                      </a:r>
                      <a:endParaRPr lang="es-EC" sz="1200">
                        <a:latin typeface="Verdana"/>
                        <a:ea typeface="Times New Roman"/>
                        <a:cs typeface="Times New Roman"/>
                      </a:endParaRPr>
                    </a:p>
                  </a:txBody>
                  <a:tcPr marL="44450" marR="44450" marT="0" marB="0" anchor="ctr"/>
                </a:tc>
              </a:tr>
              <a:tr h="198120">
                <a:tc>
                  <a:txBody>
                    <a:bodyPr/>
                    <a:lstStyle/>
                    <a:p>
                      <a:pPr algn="ctr">
                        <a:spcAft>
                          <a:spcPts val="0"/>
                        </a:spcAft>
                      </a:pPr>
                      <a:r>
                        <a:rPr lang="es-ES" sz="1200"/>
                        <a:t>5</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Áreas de recreación y concentración poblacional</a:t>
                      </a:r>
                      <a:endParaRPr lang="es-EC" sz="1200">
                        <a:latin typeface="Verdana"/>
                        <a:ea typeface="Times New Roman"/>
                        <a:cs typeface="Times New Roman"/>
                      </a:endParaRPr>
                    </a:p>
                  </a:txBody>
                  <a:tcPr marL="44450" marR="44450" marT="0" marB="0" anchor="ctr"/>
                </a:tc>
                <a:tc>
                  <a:txBody>
                    <a:bodyPr/>
                    <a:lstStyle/>
                    <a:p>
                      <a:pPr algn="just">
                        <a:spcAft>
                          <a:spcPts val="0"/>
                        </a:spcAft>
                      </a:pPr>
                      <a:r>
                        <a:rPr lang="es-ES" sz="1200"/>
                        <a:t>Estadios, cines, teatros, parques, plazas de toros y lugares que brindan entretenimiento.</a:t>
                      </a:r>
                      <a:endParaRPr lang="es-EC" sz="1200">
                        <a:latin typeface="Verdana"/>
                        <a:ea typeface="Times New Roman"/>
                        <a:cs typeface="Times New Roman"/>
                      </a:endParaRPr>
                    </a:p>
                  </a:txBody>
                  <a:tcPr marL="44450" marR="44450" marT="0" marB="0" anchor="ctr"/>
                </a:tc>
              </a:tr>
              <a:tr h="158115">
                <a:tc>
                  <a:txBody>
                    <a:bodyPr/>
                    <a:lstStyle/>
                    <a:p>
                      <a:pPr algn="ctr">
                        <a:spcAft>
                          <a:spcPts val="0"/>
                        </a:spcAft>
                      </a:pPr>
                      <a:r>
                        <a:rPr lang="es-ES" sz="1200"/>
                        <a:t>6</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Establecimientos Educativos </a:t>
                      </a:r>
                      <a:endParaRPr lang="es-EC" sz="1200">
                        <a:latin typeface="Verdana"/>
                        <a:ea typeface="Times New Roman"/>
                        <a:cs typeface="Times New Roman"/>
                      </a:endParaRPr>
                    </a:p>
                  </a:txBody>
                  <a:tcPr marL="44450" marR="44450" marT="0" marB="0" anchor="ctr"/>
                </a:tc>
                <a:tc>
                  <a:txBody>
                    <a:bodyPr/>
                    <a:lstStyle/>
                    <a:p>
                      <a:pPr>
                        <a:spcAft>
                          <a:spcPts val="0"/>
                        </a:spcAft>
                      </a:pPr>
                      <a:r>
                        <a:rPr lang="pt-BR" sz="1200"/>
                        <a:t>Escuelas, colegios, universidades, institutos, bibliotecas.</a:t>
                      </a:r>
                      <a:endParaRPr lang="es-EC" sz="1200">
                        <a:latin typeface="Verdana"/>
                        <a:ea typeface="Times New Roman"/>
                        <a:cs typeface="Times New Roman"/>
                      </a:endParaRPr>
                    </a:p>
                  </a:txBody>
                  <a:tcPr marL="44450" marR="44450" marT="0" marB="0" anchor="ctr"/>
                </a:tc>
              </a:tr>
              <a:tr h="126365">
                <a:tc>
                  <a:txBody>
                    <a:bodyPr/>
                    <a:lstStyle/>
                    <a:p>
                      <a:pPr algn="ctr">
                        <a:spcAft>
                          <a:spcPts val="0"/>
                        </a:spcAft>
                      </a:pPr>
                      <a:r>
                        <a:rPr lang="es-ES" sz="1200"/>
                        <a:t>7</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Paradas masivas de transporte público </a:t>
                      </a:r>
                      <a:endParaRPr lang="es-EC" sz="1200">
                        <a:latin typeface="Verdana"/>
                        <a:ea typeface="Times New Roman"/>
                        <a:cs typeface="Times New Roman"/>
                      </a:endParaRPr>
                    </a:p>
                  </a:txBody>
                  <a:tcPr marL="44450" marR="44450" marT="0" marB="0" anchor="ctr"/>
                </a:tc>
                <a:tc>
                  <a:txBody>
                    <a:bodyPr/>
                    <a:lstStyle/>
                    <a:p>
                      <a:pPr algn="just">
                        <a:spcAft>
                          <a:spcPts val="0"/>
                        </a:spcAft>
                      </a:pPr>
                      <a:r>
                        <a:rPr lang="es-ES" sz="1200"/>
                        <a:t>Estaciones de servicio público destinados a la movilidad de gran cantidad de personas, las cuales son: ecovía, metrobús, trolebús.</a:t>
                      </a:r>
                      <a:endParaRPr lang="es-EC" sz="1200">
                        <a:latin typeface="Verdana"/>
                        <a:ea typeface="Times New Roman"/>
                        <a:cs typeface="Times New Roman"/>
                      </a:endParaRPr>
                    </a:p>
                  </a:txBody>
                  <a:tcPr marL="44450" marR="44450" marT="0" marB="0" anchor="ctr"/>
                </a:tc>
              </a:tr>
              <a:tr h="184785">
                <a:tc>
                  <a:txBody>
                    <a:bodyPr/>
                    <a:lstStyle/>
                    <a:p>
                      <a:pPr algn="ctr">
                        <a:spcAft>
                          <a:spcPts val="0"/>
                        </a:spcAft>
                      </a:pPr>
                      <a:r>
                        <a:rPr lang="es-ES" sz="1200"/>
                        <a:t>8</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Centros de salud </a:t>
                      </a:r>
                      <a:endParaRPr lang="es-EC" sz="1200">
                        <a:latin typeface="Verdana"/>
                        <a:ea typeface="Times New Roman"/>
                        <a:cs typeface="Times New Roman"/>
                      </a:endParaRPr>
                    </a:p>
                  </a:txBody>
                  <a:tcPr marL="44450" marR="44450" marT="0" marB="0" anchor="ctr"/>
                </a:tc>
                <a:tc>
                  <a:txBody>
                    <a:bodyPr/>
                    <a:lstStyle/>
                    <a:p>
                      <a:pPr algn="just">
                        <a:spcAft>
                          <a:spcPts val="0"/>
                        </a:spcAft>
                      </a:pPr>
                      <a:r>
                        <a:rPr lang="es-ES" sz="1200"/>
                        <a:t>Casas de asistencia médica de atención primaria, pertenecientes al estado.</a:t>
                      </a:r>
                      <a:endParaRPr lang="es-EC" sz="1200">
                        <a:latin typeface="Verdana"/>
                        <a:ea typeface="Times New Roman"/>
                        <a:cs typeface="Times New Roman"/>
                      </a:endParaRPr>
                    </a:p>
                  </a:txBody>
                  <a:tcPr marL="44450" marR="44450" marT="0" marB="0" anchor="ctr"/>
                </a:tc>
              </a:tr>
              <a:tr h="71120">
                <a:tc>
                  <a:txBody>
                    <a:bodyPr/>
                    <a:lstStyle/>
                    <a:p>
                      <a:pPr algn="ctr">
                        <a:spcAft>
                          <a:spcPts val="0"/>
                        </a:spcAft>
                      </a:pPr>
                      <a:r>
                        <a:rPr lang="es-ES" sz="1200"/>
                        <a:t>9</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Instituciones Públicas</a:t>
                      </a:r>
                      <a:endParaRPr lang="es-EC" sz="1200">
                        <a:latin typeface="Verdana"/>
                        <a:ea typeface="Times New Roman"/>
                        <a:cs typeface="Times New Roman"/>
                      </a:endParaRPr>
                    </a:p>
                  </a:txBody>
                  <a:tcPr marL="44450" marR="44450" marT="0" marB="0" anchor="ctr"/>
                </a:tc>
                <a:tc>
                  <a:txBody>
                    <a:bodyPr/>
                    <a:lstStyle/>
                    <a:p>
                      <a:pPr algn="just">
                        <a:spcAft>
                          <a:spcPts val="0"/>
                        </a:spcAft>
                      </a:pPr>
                      <a:r>
                        <a:rPr lang="pt-BR" sz="1200"/>
                        <a:t>Municipios, zonas administrativas, ministerios y embajadas.</a:t>
                      </a:r>
                      <a:endParaRPr lang="es-EC" sz="1200">
                        <a:latin typeface="Verdana"/>
                        <a:ea typeface="Times New Roman"/>
                        <a:cs typeface="Times New Roman"/>
                      </a:endParaRPr>
                    </a:p>
                  </a:txBody>
                  <a:tcPr marL="44450" marR="44450" marT="0" marB="0" anchor="ctr"/>
                </a:tc>
              </a:tr>
              <a:tr h="180975">
                <a:tc>
                  <a:txBody>
                    <a:bodyPr/>
                    <a:lstStyle/>
                    <a:p>
                      <a:pPr algn="ctr">
                        <a:spcAft>
                          <a:spcPts val="0"/>
                        </a:spcAft>
                      </a:pPr>
                      <a:r>
                        <a:rPr lang="es-ES" sz="1200"/>
                        <a:t>10</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Mercados</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Congregaciones de comerciantes de alimentos producidos por cultivo.</a:t>
                      </a:r>
                      <a:endParaRPr lang="es-EC" sz="1200">
                        <a:latin typeface="Verdana"/>
                        <a:ea typeface="Times New Roman"/>
                        <a:cs typeface="Times New Roman"/>
                      </a:endParaRPr>
                    </a:p>
                  </a:txBody>
                  <a:tcPr marL="44450" marR="44450" marT="0" marB="0" anchor="ctr"/>
                </a:tc>
              </a:tr>
              <a:tr h="165735">
                <a:tc>
                  <a:txBody>
                    <a:bodyPr/>
                    <a:lstStyle/>
                    <a:p>
                      <a:pPr algn="ctr">
                        <a:spcAft>
                          <a:spcPts val="0"/>
                        </a:spcAft>
                      </a:pPr>
                      <a:r>
                        <a:rPr lang="es-ES" sz="1200"/>
                        <a:t>11</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Gasolineras </a:t>
                      </a:r>
                      <a:endParaRPr lang="es-EC" sz="1200">
                        <a:latin typeface="Verdana"/>
                        <a:ea typeface="Times New Roman"/>
                        <a:cs typeface="Times New Roman"/>
                      </a:endParaRPr>
                    </a:p>
                  </a:txBody>
                  <a:tcPr marL="44450" marR="44450" marT="0" marB="0" anchor="ctr"/>
                </a:tc>
                <a:tc>
                  <a:txBody>
                    <a:bodyPr/>
                    <a:lstStyle/>
                    <a:p>
                      <a:pPr algn="just">
                        <a:spcAft>
                          <a:spcPts val="0"/>
                        </a:spcAft>
                      </a:pPr>
                      <a:r>
                        <a:rPr lang="es-ES" sz="1200"/>
                        <a:t>Cadenas de estaciones de servicio urbanas para sumistrar carburantes o combustible a automotores</a:t>
                      </a:r>
                      <a:endParaRPr lang="es-EC" sz="1200">
                        <a:latin typeface="Verdana"/>
                        <a:ea typeface="Times New Roman"/>
                        <a:cs typeface="Times New Roman"/>
                      </a:endParaRPr>
                    </a:p>
                  </a:txBody>
                  <a:tcPr marL="44450" marR="44450" marT="0" marB="0" anchor="ctr"/>
                </a:tc>
              </a:tr>
              <a:tr h="224155">
                <a:tc>
                  <a:txBody>
                    <a:bodyPr/>
                    <a:lstStyle/>
                    <a:p>
                      <a:pPr algn="ctr">
                        <a:spcAft>
                          <a:spcPts val="0"/>
                        </a:spcAft>
                      </a:pPr>
                      <a:r>
                        <a:rPr lang="es-ES" sz="1200"/>
                        <a:t>12</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Instituciones Financieras</a:t>
                      </a:r>
                      <a:endParaRPr lang="es-EC" sz="1200">
                        <a:latin typeface="Verdana"/>
                        <a:ea typeface="Times New Roman"/>
                        <a:cs typeface="Times New Roman"/>
                      </a:endParaRPr>
                    </a:p>
                  </a:txBody>
                  <a:tcPr marL="44450" marR="44450" marT="0" marB="0" anchor="ctr"/>
                </a:tc>
                <a:tc>
                  <a:txBody>
                    <a:bodyPr/>
                    <a:lstStyle/>
                    <a:p>
                      <a:pPr algn="just">
                        <a:spcAft>
                          <a:spcPts val="0"/>
                        </a:spcAft>
                      </a:pPr>
                      <a:r>
                        <a:rPr lang="es-ES" sz="1200"/>
                        <a:t>Bancos (no se toma en cuenta cooperativas) y Superintendencia de bancos.</a:t>
                      </a:r>
                      <a:endParaRPr lang="es-EC" sz="1200">
                        <a:latin typeface="Verdana"/>
                        <a:ea typeface="Times New Roman"/>
                        <a:cs typeface="Times New Roman"/>
                      </a:endParaRPr>
                    </a:p>
                  </a:txBody>
                  <a:tcPr marL="44450" marR="44450" marT="0" marB="0" anchor="ctr"/>
                </a:tc>
              </a:tr>
              <a:tr h="164465">
                <a:tc>
                  <a:txBody>
                    <a:bodyPr/>
                    <a:lstStyle/>
                    <a:p>
                      <a:pPr algn="ctr">
                        <a:spcAft>
                          <a:spcPts val="0"/>
                        </a:spcAft>
                      </a:pPr>
                      <a:r>
                        <a:rPr lang="es-ES" sz="1200"/>
                        <a:t>13</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Terminal inter parroquial</a:t>
                      </a:r>
                      <a:endParaRPr lang="es-EC" sz="1200">
                        <a:latin typeface="Verdana"/>
                        <a:ea typeface="Times New Roman"/>
                        <a:cs typeface="Times New Roman"/>
                      </a:endParaRPr>
                    </a:p>
                  </a:txBody>
                  <a:tcPr marL="44450" marR="44450" marT="0" marB="0" anchor="ctr"/>
                </a:tc>
                <a:tc>
                  <a:txBody>
                    <a:bodyPr/>
                    <a:lstStyle/>
                    <a:p>
                      <a:pPr>
                        <a:spcAft>
                          <a:spcPts val="0"/>
                        </a:spcAft>
                      </a:pPr>
                      <a:r>
                        <a:rPr lang="es-ES" sz="1200"/>
                        <a:t>Punto de partida y llegada del transporte público entre parroquias urbanas y rurales</a:t>
                      </a:r>
                      <a:endParaRPr lang="es-EC" sz="1200">
                        <a:latin typeface="Verdana"/>
                        <a:ea typeface="Times New Roman"/>
                        <a:cs typeface="Times New Roman"/>
                      </a:endParaRPr>
                    </a:p>
                  </a:txBody>
                  <a:tcPr marL="44450" marR="44450" marT="0" marB="0" anchor="ctr"/>
                </a:tc>
              </a:tr>
              <a:tr h="73660">
                <a:tc>
                  <a:txBody>
                    <a:bodyPr/>
                    <a:lstStyle/>
                    <a:p>
                      <a:pPr algn="ctr">
                        <a:spcAft>
                          <a:spcPts val="0"/>
                        </a:spcAft>
                      </a:pPr>
                      <a:r>
                        <a:rPr lang="es-ES" sz="1200" dirty="0"/>
                        <a:t>14</a:t>
                      </a:r>
                      <a:endParaRPr lang="es-EC" sz="1200" dirty="0">
                        <a:latin typeface="Verdana"/>
                        <a:ea typeface="Times New Roman"/>
                        <a:cs typeface="Times New Roman"/>
                      </a:endParaRPr>
                    </a:p>
                  </a:txBody>
                  <a:tcPr marL="44450" marR="44450" marT="0" marB="0" anchor="ctr"/>
                </a:tc>
                <a:tc>
                  <a:txBody>
                    <a:bodyPr/>
                    <a:lstStyle/>
                    <a:p>
                      <a:pPr>
                        <a:spcAft>
                          <a:spcPts val="0"/>
                        </a:spcAft>
                      </a:pPr>
                      <a:r>
                        <a:rPr lang="es-ES" sz="1200" dirty="0"/>
                        <a:t>Terminal inter provincial</a:t>
                      </a:r>
                      <a:endParaRPr lang="es-EC" sz="1200" dirty="0">
                        <a:latin typeface="Verdana"/>
                        <a:ea typeface="Times New Roman"/>
                        <a:cs typeface="Times New Roman"/>
                      </a:endParaRPr>
                    </a:p>
                  </a:txBody>
                  <a:tcPr marL="44450" marR="44450" marT="0" marB="0" anchor="ctr"/>
                </a:tc>
                <a:tc>
                  <a:txBody>
                    <a:bodyPr/>
                    <a:lstStyle/>
                    <a:p>
                      <a:pPr>
                        <a:spcAft>
                          <a:spcPts val="0"/>
                        </a:spcAft>
                      </a:pPr>
                      <a:r>
                        <a:rPr lang="es-ES" sz="1200" dirty="0"/>
                        <a:t>Punto de partida y llegada del transporte entre provincias.</a:t>
                      </a:r>
                      <a:endParaRPr lang="es-EC" sz="1200" dirty="0">
                        <a:latin typeface="Verdana"/>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600" dirty="0" smtClean="0"/>
              <a:t>METODOLOGÍA PARA EL ANÁLISIS DE MERCADO </a:t>
            </a:r>
            <a:endParaRPr lang="es-EC" sz="2600" dirty="0"/>
          </a:p>
        </p:txBody>
      </p:sp>
      <p:sp>
        <p:nvSpPr>
          <p:cNvPr id="68610"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8609" name="Object 1"/>
          <p:cNvGraphicFramePr>
            <a:graphicFrameLocks noChangeAspect="1"/>
          </p:cNvGraphicFramePr>
          <p:nvPr/>
        </p:nvGraphicFramePr>
        <p:xfrm>
          <a:off x="2970212" y="1143000"/>
          <a:ext cx="8615916" cy="5181600"/>
        </p:xfrm>
        <a:graphic>
          <a:graphicData uri="http://schemas.openxmlformats.org/presentationml/2006/ole">
            <mc:AlternateContent xmlns:mc="http://schemas.openxmlformats.org/markup-compatibility/2006">
              <mc:Choice xmlns:v="urn:schemas-microsoft-com:vml" Requires="v">
                <p:oleObj spid="_x0000_s68611" name="Visio" r:id="rId3" imgW="7079992" imgH="4261594" progId="Visio.Drawing.11">
                  <p:embed/>
                </p:oleObj>
              </mc:Choice>
              <mc:Fallback>
                <p:oleObj name="Visio" r:id="rId3" imgW="7079992" imgH="4261594"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212" y="1143000"/>
                        <a:ext cx="8615916"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839788" y="1143000"/>
            <a:ext cx="6475412" cy="609600"/>
          </a:xfrm>
          <a:prstGeom prst="rect">
            <a:avLst/>
          </a:prstGeom>
        </p:spPr>
        <p:txBody>
          <a:bodyPr vert="horz" lIns="91440" tIns="45720" rIns="91440" bIns="45720" rtlCol="0" anchor="b">
            <a:normAutofit/>
          </a:bodyPr>
          <a:lstStyle/>
          <a:p>
            <a:pPr lvl="0" algn="ctr">
              <a:lnSpc>
                <a:spcPct val="90000"/>
              </a:lnSpc>
              <a:spcBef>
                <a:spcPct val="0"/>
              </a:spcBef>
            </a:pPr>
            <a:r>
              <a:rPr lang="es-ES" sz="2400" b="1" dirty="0" smtClean="0"/>
              <a:t>Proceso de Segmentación</a:t>
            </a:r>
            <a:endParaRPr lang="es-EC" sz="2400" b="1" dirty="0">
              <a:effectLst>
                <a:outerShdw blurRad="38100" dist="38100" dir="2700000" algn="br" rotWithShape="0">
                  <a:schemeClr val="bg2">
                    <a:lumMod val="50000"/>
                    <a:alpha val="43000"/>
                  </a:schemeClr>
                </a:outerShdw>
              </a:effectLst>
            </a:endParaRPr>
          </a:p>
        </p:txBody>
      </p:sp>
      <p:sp>
        <p:nvSpPr>
          <p:cNvPr id="5" name="4 Rectángulo"/>
          <p:cNvSpPr/>
          <p:nvPr/>
        </p:nvSpPr>
        <p:spPr>
          <a:xfrm>
            <a:off x="531812" y="1828800"/>
            <a:ext cx="3429000" cy="1524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smtClean="0"/>
              <a:t>Segmentación: </a:t>
            </a:r>
            <a:r>
              <a:rPr lang="es-ES" sz="1600" dirty="0" smtClean="0"/>
              <a:t>la manera en que una compañía decide agrupar a los clientes, con base en diferencias importantes de sus necesidades o preferencias, con el propósito de lograr una ventaja competitiva</a:t>
            </a:r>
          </a:p>
        </p:txBody>
      </p:sp>
      <p:graphicFrame>
        <p:nvGraphicFramePr>
          <p:cNvPr id="9" name="8 Diagrama"/>
          <p:cNvGraphicFramePr/>
          <p:nvPr/>
        </p:nvGraphicFramePr>
        <p:xfrm>
          <a:off x="455612" y="1905000"/>
          <a:ext cx="11733213" cy="5299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455612" y="1219200"/>
            <a:ext cx="6475412" cy="609600"/>
          </a:xfrm>
          <a:prstGeom prst="rect">
            <a:avLst/>
          </a:prstGeom>
        </p:spPr>
        <p:txBody>
          <a:bodyPr vert="horz" lIns="91440" tIns="45720" rIns="91440" bIns="45720" rtlCol="0" anchor="b">
            <a:normAutofit/>
          </a:bodyPr>
          <a:lstStyle/>
          <a:p>
            <a:r>
              <a:rPr lang="es-ES" sz="2400" b="1" dirty="0" smtClean="0"/>
              <a:t>Análisis de la segmentación </a:t>
            </a:r>
            <a:endParaRPr lang="es-EC" sz="2400" b="1" u="sng" dirty="0"/>
          </a:p>
        </p:txBody>
      </p:sp>
      <p:sp>
        <p:nvSpPr>
          <p:cNvPr id="6" name="Content Placeholder 1"/>
          <p:cNvSpPr>
            <a:spLocks noGrp="1"/>
          </p:cNvSpPr>
          <p:nvPr>
            <p:ph sz="half" idx="1"/>
          </p:nvPr>
        </p:nvSpPr>
        <p:spPr>
          <a:xfrm>
            <a:off x="531812" y="2057400"/>
            <a:ext cx="4480560" cy="4191000"/>
          </a:xfrm>
        </p:spPr>
        <p:txBody>
          <a:bodyPr>
            <a:normAutofit/>
          </a:bodyPr>
          <a:lstStyle/>
          <a:p>
            <a:r>
              <a:rPr lang="es-ES" sz="1400" dirty="0" smtClean="0"/>
              <a:t>Para el análisis de la segmentación, se tomaron en cuenta las variables demográficas de: sexo y nivel socio económico (nivel de pobreza) conjuntamente con la variable geográfica “interurbano”, involucrando así a las 14 parroquias de la zona de estudio del DMQ. </a:t>
            </a:r>
            <a:endParaRPr lang="es-EC" sz="1400" dirty="0"/>
          </a:p>
        </p:txBody>
      </p:sp>
      <p:graphicFrame>
        <p:nvGraphicFramePr>
          <p:cNvPr id="5" name="4 Diagrama"/>
          <p:cNvGraphicFramePr/>
          <p:nvPr/>
        </p:nvGraphicFramePr>
        <p:xfrm>
          <a:off x="760412" y="3657600"/>
          <a:ext cx="3986741" cy="2861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C:\PUREAGE_SA\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6812" y="838200"/>
            <a:ext cx="4657725" cy="5943600"/>
          </a:xfrm>
          <a:prstGeom prst="rect">
            <a:avLst/>
          </a:prstGeom>
          <a:noFill/>
          <a:ln>
            <a:noFill/>
          </a:ln>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74612" y="1143000"/>
            <a:ext cx="9906000"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Descripción y análisis de los factores de influencia en la zona de estudio</a:t>
            </a:r>
            <a:endParaRPr lang="es-EC" sz="2400" b="1" dirty="0">
              <a:effectLst>
                <a:outerShdw blurRad="38100" dist="38100" dir="2700000" algn="br" rotWithShape="0">
                  <a:schemeClr val="bg2">
                    <a:lumMod val="50000"/>
                    <a:alpha val="43000"/>
                  </a:schemeClr>
                </a:outerShdw>
              </a:effectLst>
            </a:endParaRPr>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2705" name="Object 1"/>
          <p:cNvGraphicFramePr>
            <a:graphicFrameLocks noChangeAspect="1"/>
          </p:cNvGraphicFramePr>
          <p:nvPr/>
        </p:nvGraphicFramePr>
        <p:xfrm>
          <a:off x="608012" y="1752600"/>
          <a:ext cx="11582400" cy="4343400"/>
        </p:xfrm>
        <a:graphic>
          <a:graphicData uri="http://schemas.openxmlformats.org/presentationml/2006/ole">
            <mc:AlternateContent xmlns:mc="http://schemas.openxmlformats.org/markup-compatibility/2006">
              <mc:Choice xmlns:v="urn:schemas-microsoft-com:vml" Requires="v">
                <p:oleObj spid="_x0000_s72707" name="Visio" r:id="rId3" imgW="9316739" imgH="3462708" progId="Visio.Drawing.11">
                  <p:embed/>
                </p:oleObj>
              </mc:Choice>
              <mc:Fallback>
                <p:oleObj name="Visio" r:id="rId3" imgW="9316739" imgH="3462708"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2" y="1752600"/>
                        <a:ext cx="11582400"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0" y="914400"/>
            <a:ext cx="9906000"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Descripción y análisis de los factores de influencia en la zona de estudio</a:t>
            </a:r>
            <a:endParaRPr lang="es-EC" sz="2400" b="1" dirty="0">
              <a:effectLst>
                <a:outerShdw blurRad="38100" dist="38100" dir="2700000" algn="br" rotWithShape="0">
                  <a:schemeClr val="bg2">
                    <a:lumMod val="50000"/>
                    <a:alpha val="43000"/>
                  </a:schemeClr>
                </a:outerShdw>
              </a:effectLst>
            </a:endParaRPr>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 name="Content Placeholder 1"/>
          <p:cNvSpPr>
            <a:spLocks noGrp="1"/>
          </p:cNvSpPr>
          <p:nvPr>
            <p:ph sz="half" idx="1"/>
          </p:nvPr>
        </p:nvSpPr>
        <p:spPr>
          <a:xfrm>
            <a:off x="455612" y="2895600"/>
            <a:ext cx="4480560" cy="3352800"/>
          </a:xfrm>
        </p:spPr>
        <p:txBody>
          <a:bodyPr>
            <a:normAutofit/>
          </a:bodyPr>
          <a:lstStyle/>
          <a:p>
            <a:pPr>
              <a:buNone/>
            </a:pPr>
            <a:r>
              <a:rPr lang="es-ES" sz="2000" b="1" dirty="0" smtClean="0"/>
              <a:t>Influencia Funcional:</a:t>
            </a:r>
          </a:p>
          <a:p>
            <a:pPr marL="0" indent="0">
              <a:buNone/>
            </a:pPr>
            <a:r>
              <a:rPr lang="es-ES" sz="2000" dirty="0" smtClean="0"/>
              <a:t>Nivel de desarrollo y planificación que posee cada parroquia acorde a la cantidad, calidad y al grado de distribución de los servicios urbanos</a:t>
            </a:r>
            <a:endParaRPr lang="es-EC" sz="2000" b="1" u="sng" dirty="0"/>
          </a:p>
        </p:txBody>
      </p:sp>
      <p:sp>
        <p:nvSpPr>
          <p:cNvPr id="12" name="11 Rectángulo redondeado"/>
          <p:cNvSpPr/>
          <p:nvPr/>
        </p:nvSpPr>
        <p:spPr>
          <a:xfrm>
            <a:off x="6704012" y="2362200"/>
            <a:ext cx="42672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 </a:t>
            </a:r>
            <a:endParaRPr lang="es-EC" dirty="0" smtClean="0"/>
          </a:p>
          <a:p>
            <a:pPr marL="342900" lvl="0" indent="-342900">
              <a:buFont typeface="+mj-lt"/>
              <a:buAutoNum type="alphaLcParenR"/>
            </a:pPr>
            <a:r>
              <a:rPr lang="es-ES" dirty="0" smtClean="0"/>
              <a:t>Jerarquización de los servicios urbanos.</a:t>
            </a:r>
          </a:p>
          <a:p>
            <a:pPr marL="342900" lvl="0" indent="-342900">
              <a:buFont typeface="+mj-lt"/>
              <a:buAutoNum type="alphaLcParenR"/>
            </a:pPr>
            <a:endParaRPr lang="es-EC" dirty="0" smtClean="0"/>
          </a:p>
          <a:p>
            <a:pPr marL="342900" lvl="0" indent="-342900">
              <a:buFont typeface="+mj-lt"/>
              <a:buAutoNum type="alphaLcParenR"/>
            </a:pPr>
            <a:r>
              <a:rPr lang="es-ES" dirty="0" smtClean="0"/>
              <a:t>Índice de ubicuidad.</a:t>
            </a:r>
          </a:p>
          <a:p>
            <a:pPr marL="342900" lvl="0" indent="-342900">
              <a:buFont typeface="+mj-lt"/>
              <a:buAutoNum type="alphaLcParenR"/>
            </a:pPr>
            <a:endParaRPr lang="es-EC" dirty="0" smtClean="0"/>
          </a:p>
          <a:p>
            <a:pPr marL="342900" lvl="0" indent="-342900">
              <a:buFont typeface="+mj-lt"/>
              <a:buAutoNum type="alphaLcParenR"/>
            </a:pPr>
            <a:r>
              <a:rPr lang="es-ES" dirty="0" smtClean="0"/>
              <a:t>Coeficiente de localización.</a:t>
            </a:r>
          </a:p>
          <a:p>
            <a:pPr marL="342900" lvl="0" indent="-342900">
              <a:buFont typeface="+mj-lt"/>
              <a:buAutoNum type="alphaLcParenR"/>
            </a:pPr>
            <a:endParaRPr lang="es-EC" dirty="0" smtClean="0"/>
          </a:p>
          <a:p>
            <a:pPr marL="342900" lvl="0" indent="-342900">
              <a:buFont typeface="+mj-lt"/>
              <a:buAutoNum type="alphaLcParenR"/>
            </a:pPr>
            <a:r>
              <a:rPr lang="es-ES" dirty="0" smtClean="0"/>
              <a:t>Índice de centralidad.</a:t>
            </a:r>
          </a:p>
          <a:p>
            <a:pPr marL="342900" lvl="0" indent="-342900">
              <a:buFont typeface="+mj-lt"/>
              <a:buAutoNum type="alphaLcParenR"/>
            </a:pPr>
            <a:endParaRPr lang="es-EC" dirty="0" smtClean="0"/>
          </a:p>
          <a:p>
            <a:pPr marL="342900" lvl="0" indent="-342900">
              <a:buFont typeface="+mj-lt"/>
              <a:buAutoNum type="alphaLcParenR"/>
            </a:pPr>
            <a:r>
              <a:rPr lang="es-ES" dirty="0" smtClean="0"/>
              <a:t>Desarrollo ponderado de la centralidad</a:t>
            </a:r>
            <a:endParaRPr lang="es-EC" dirty="0" smtClean="0"/>
          </a:p>
          <a:p>
            <a:pPr algn="ctr"/>
            <a:endParaRPr lang="es-EC" dirty="0"/>
          </a:p>
        </p:txBody>
      </p:sp>
      <p:sp>
        <p:nvSpPr>
          <p:cNvPr id="13" name="12 Flecha derecha"/>
          <p:cNvSpPr/>
          <p:nvPr/>
        </p:nvSpPr>
        <p:spPr>
          <a:xfrm>
            <a:off x="5103812" y="3429000"/>
            <a:ext cx="12954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0" y="685800"/>
            <a:ext cx="9906000"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Descripción y análisis de los factores de influencia en la zona de estudio</a:t>
            </a:r>
            <a:endParaRPr lang="es-EC" sz="2400" b="1" dirty="0">
              <a:effectLst>
                <a:outerShdw blurRad="38100" dist="38100" dir="2700000" algn="br" rotWithShape="0">
                  <a:schemeClr val="bg2">
                    <a:lumMod val="50000"/>
                    <a:alpha val="43000"/>
                  </a:schemeClr>
                </a:outerShdw>
              </a:effectLst>
            </a:endParaRPr>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Marcador de contenido"/>
          <p:cNvGraphicFramePr>
            <a:graphicFrameLocks noGrp="1"/>
          </p:cNvGraphicFramePr>
          <p:nvPr>
            <p:ph idx="1"/>
          </p:nvPr>
        </p:nvGraphicFramePr>
        <p:xfrm>
          <a:off x="-915988" y="1905000"/>
          <a:ext cx="9144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1"/>
          <p:cNvSpPr txBox="1">
            <a:spLocks/>
          </p:cNvSpPr>
          <p:nvPr/>
        </p:nvSpPr>
        <p:spPr>
          <a:xfrm>
            <a:off x="379412" y="1600200"/>
            <a:ext cx="8077200" cy="43434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800"/>
              </a:spcBef>
              <a:spcAft>
                <a:spcPts val="0"/>
              </a:spcAft>
              <a:buClr>
                <a:schemeClr val="tx1"/>
              </a:buClr>
              <a:buSzTx/>
              <a:buFont typeface="Arial" pitchFamily="34" charset="0"/>
              <a:buNone/>
              <a:tabLst/>
              <a:defRPr/>
            </a:pPr>
            <a:r>
              <a:rPr kumimoji="0" lang="es-ES" sz="2000" b="1" i="0" u="none" strike="noStrike" kern="1200" cap="none" spc="0" normalizeH="0" baseline="0" noProof="0" dirty="0" smtClean="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rPr>
              <a:t>Desarrollo Ponderado de la Centralidad (DPC)</a:t>
            </a:r>
            <a:endParaRPr kumimoji="0" lang="es-EC" sz="2000" b="1" i="0" u="none" strike="noStrike" kern="1200" cap="none" spc="0" normalizeH="0" baseline="0" noProof="0" dirty="0" smtClean="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endParaRPr>
          </a:p>
        </p:txBody>
      </p:sp>
      <p:graphicFrame>
        <p:nvGraphicFramePr>
          <p:cNvPr id="89090" name="Object 2"/>
          <p:cNvGraphicFramePr>
            <a:graphicFrameLocks noChangeAspect="1"/>
          </p:cNvGraphicFramePr>
          <p:nvPr/>
        </p:nvGraphicFramePr>
        <p:xfrm>
          <a:off x="8228012" y="2057400"/>
          <a:ext cx="2594074" cy="2667000"/>
        </p:xfrm>
        <a:graphic>
          <a:graphicData uri="http://schemas.openxmlformats.org/presentationml/2006/ole">
            <mc:AlternateContent xmlns:mc="http://schemas.openxmlformats.org/markup-compatibility/2006">
              <mc:Choice xmlns:v="urn:schemas-microsoft-com:vml" Requires="v">
                <p:oleObj spid="_x0000_s89093" name="Visio" r:id="rId8" imgW="2243209" imgH="2416715" progId="Visio.Drawing.11">
                  <p:embed/>
                </p:oleObj>
              </mc:Choice>
              <mc:Fallback>
                <p:oleObj name="Visio" r:id="rId8" imgW="2243209" imgH="2416715" progId="Visio.Drawing.11">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8012" y="2057400"/>
                        <a:ext cx="2594074"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89" name="Object 1"/>
          <p:cNvGraphicFramePr>
            <a:graphicFrameLocks noChangeAspect="1"/>
          </p:cNvGraphicFramePr>
          <p:nvPr/>
        </p:nvGraphicFramePr>
        <p:xfrm>
          <a:off x="7161212" y="4876800"/>
          <a:ext cx="4448175" cy="447675"/>
        </p:xfrm>
        <a:graphic>
          <a:graphicData uri="http://schemas.openxmlformats.org/presentationml/2006/ole">
            <mc:AlternateContent xmlns:mc="http://schemas.openxmlformats.org/markup-compatibility/2006">
              <mc:Choice xmlns:v="urn:schemas-microsoft-com:vml" Requires="v">
                <p:oleObj spid="_x0000_s89094" name="Visio" r:id="rId10" imgW="4579553" imgH="469578" progId="Visio.Drawing.11">
                  <p:embed/>
                </p:oleObj>
              </mc:Choice>
              <mc:Fallback>
                <p:oleObj name="Visio" r:id="rId10" imgW="4579553" imgH="469578" progId="Visio.Drawing.11">
                  <p:embed/>
                  <p:pic>
                    <p:nvPicPr>
                      <p:cNvPr id="0"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1212" y="4876800"/>
                        <a:ext cx="44481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1"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9092" name="Rectangle 4"/>
          <p:cNvSpPr>
            <a:spLocks noChangeArrowheads="1"/>
          </p:cNvSpPr>
          <p:nvPr/>
        </p:nvSpPr>
        <p:spPr bwMode="auto">
          <a:xfrm>
            <a:off x="0" y="295275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2055812" y="2362200"/>
          <a:ext cx="6324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0"/>
            <a:ext cx="5332412" cy="838200"/>
          </a:xfrm>
        </p:spPr>
        <p:txBody>
          <a:bodyPr/>
          <a:lstStyle/>
          <a:p>
            <a:pPr algn="ctr"/>
            <a:r>
              <a:rPr lang="es-ES" dirty="0" smtClean="0"/>
              <a:t>GENERALIDADES</a:t>
            </a:r>
            <a:endParaRPr lang="es-EC" dirty="0"/>
          </a:p>
        </p:txBody>
      </p:sp>
      <p:sp>
        <p:nvSpPr>
          <p:cNvPr id="4" name="3 Marcador de contenido"/>
          <p:cNvSpPr>
            <a:spLocks noGrp="1"/>
          </p:cNvSpPr>
          <p:nvPr>
            <p:ph idx="1"/>
          </p:nvPr>
        </p:nvSpPr>
        <p:spPr>
          <a:xfrm>
            <a:off x="608012" y="1828800"/>
            <a:ext cx="10972800" cy="4191000"/>
          </a:xfrm>
        </p:spPr>
        <p:txBody>
          <a:bodyPr/>
          <a:lstStyle/>
          <a:p>
            <a:pPr marL="633413" indent="-368300">
              <a:buNone/>
            </a:pPr>
            <a:r>
              <a:rPr lang="es-EC" dirty="0" smtClean="0"/>
              <a:t> </a:t>
            </a:r>
            <a:endParaRPr lang="es-EC" dirty="0"/>
          </a:p>
        </p:txBody>
      </p:sp>
      <p:sp>
        <p:nvSpPr>
          <p:cNvPr id="5" name="Title 1"/>
          <p:cNvSpPr txBox="1">
            <a:spLocks/>
          </p:cNvSpPr>
          <p:nvPr/>
        </p:nvSpPr>
        <p:spPr>
          <a:xfrm>
            <a:off x="0" y="1066800"/>
            <a:ext cx="3427412" cy="6096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outerShdw blurRad="38100" dist="38100" dir="2700000" algn="br" rotWithShape="0">
                    <a:schemeClr val="bg2">
                      <a:lumMod val="50000"/>
                      <a:alpha val="43000"/>
                    </a:schemeClr>
                  </a:outerShdw>
                </a:effectLst>
                <a:uLnTx/>
                <a:uFillTx/>
                <a:latin typeface="+mj-lt"/>
                <a:ea typeface="+mj-ea"/>
                <a:cs typeface="+mj-cs"/>
              </a:rPr>
              <a:t>Antecedentes</a:t>
            </a:r>
            <a:endParaRPr kumimoji="0" lang="es-EC" sz="2400" b="1" i="0" u="none" strike="noStrike" kern="1200" cap="none" spc="0" normalizeH="0" baseline="0" noProof="0" dirty="0">
              <a:ln>
                <a:noFill/>
              </a:ln>
              <a:solidFill>
                <a:schemeClr val="tx1"/>
              </a:solidFill>
              <a:effectLst>
                <a:outerShdw blurRad="38100" dist="38100" dir="2700000" algn="br" rotWithShape="0">
                  <a:schemeClr val="bg2">
                    <a:lumMod val="50000"/>
                    <a:alpha val="43000"/>
                  </a:schemeClr>
                </a:outerShdw>
              </a:effectLst>
              <a:uLnTx/>
              <a:uFillTx/>
              <a:latin typeface="+mj-lt"/>
              <a:ea typeface="+mj-ea"/>
              <a:cs typeface="+mj-cs"/>
            </a:endParaRPr>
          </a:p>
        </p:txBody>
      </p:sp>
      <p:graphicFrame>
        <p:nvGraphicFramePr>
          <p:cNvPr id="6" name="5 Diagrama"/>
          <p:cNvGraphicFramePr/>
          <p:nvPr/>
        </p:nvGraphicFramePr>
        <p:xfrm>
          <a:off x="303212" y="1676400"/>
          <a:ext cx="2895600" cy="17180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http://www.ugr.es/~jdaeuat/images/Birrete2.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0412" y="3886200"/>
            <a:ext cx="1219200" cy="1219200"/>
          </a:xfrm>
          <a:prstGeom prst="rect">
            <a:avLst/>
          </a:prstGeom>
          <a:noFill/>
        </p:spPr>
      </p:pic>
      <p:cxnSp>
        <p:nvCxnSpPr>
          <p:cNvPr id="9" name="8 Conector angular"/>
          <p:cNvCxnSpPr/>
          <p:nvPr/>
        </p:nvCxnSpPr>
        <p:spPr>
          <a:xfrm>
            <a:off x="1827212" y="3657600"/>
            <a:ext cx="2362200" cy="2133600"/>
          </a:xfrm>
          <a:prstGeom prst="bentConnector3">
            <a:avLst>
              <a:gd name="adj1" fmla="val 1925"/>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8380412" y="4114800"/>
            <a:ext cx="3086422"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GEOMARKETIG</a:t>
            </a:r>
            <a:endParaRPr lang="es-E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3" name="12 Tabla"/>
          <p:cNvGraphicFramePr>
            <a:graphicFrameLocks noGrp="1"/>
          </p:cNvGraphicFramePr>
          <p:nvPr/>
        </p:nvGraphicFramePr>
        <p:xfrm>
          <a:off x="6780212" y="228600"/>
          <a:ext cx="5092700" cy="2599038"/>
        </p:xfrm>
        <a:graphic>
          <a:graphicData uri="http://schemas.openxmlformats.org/drawingml/2006/table">
            <a:tbl>
              <a:tblPr>
                <a:tableStyleId>{BC89EF96-8CEA-46FF-86C4-4CE0E7609802}</a:tableStyleId>
              </a:tblPr>
              <a:tblGrid>
                <a:gridCol w="5092700"/>
              </a:tblGrid>
              <a:tr h="391298">
                <a:tc>
                  <a:txBody>
                    <a:bodyPr/>
                    <a:lstStyle/>
                    <a:p>
                      <a:pPr algn="ctr">
                        <a:spcAft>
                          <a:spcPts val="0"/>
                        </a:spcAft>
                      </a:pPr>
                      <a:r>
                        <a:rPr lang="es-EC" sz="1600" b="1" dirty="0"/>
                        <a:t>Área de aplicación</a:t>
                      </a:r>
                      <a:endParaRPr lang="es-EC" sz="1600" b="1" dirty="0">
                        <a:latin typeface="Verdana"/>
                        <a:ea typeface="Times New Roman"/>
                        <a:cs typeface="Times New Roman"/>
                      </a:endParaRPr>
                    </a:p>
                  </a:txBody>
                  <a:tcPr marL="44450" marR="44450" marT="0" marB="0" anchor="ctr">
                    <a:noFill/>
                  </a:tcPr>
                </a:tc>
              </a:tr>
              <a:tr h="313038">
                <a:tc>
                  <a:txBody>
                    <a:bodyPr/>
                    <a:lstStyle/>
                    <a:p>
                      <a:pPr algn="just">
                        <a:spcAft>
                          <a:spcPts val="0"/>
                        </a:spcAft>
                      </a:pPr>
                      <a:r>
                        <a:rPr lang="es-EC" sz="1600"/>
                        <a:t>Gestión de inventarios</a:t>
                      </a:r>
                      <a:endParaRPr lang="es-EC" sz="1600">
                        <a:latin typeface="Verdana"/>
                        <a:ea typeface="Times New Roman"/>
                        <a:cs typeface="Times New Roman"/>
                      </a:endParaRPr>
                    </a:p>
                  </a:txBody>
                  <a:tcPr marL="44450" marR="44450" marT="0" marB="0" anchor="ctr">
                    <a:noFill/>
                  </a:tcPr>
                </a:tc>
              </a:tr>
              <a:tr h="313038">
                <a:tc>
                  <a:txBody>
                    <a:bodyPr/>
                    <a:lstStyle/>
                    <a:p>
                      <a:pPr algn="just">
                        <a:spcAft>
                          <a:spcPts val="0"/>
                        </a:spcAft>
                      </a:pPr>
                      <a:r>
                        <a:rPr lang="es-EC" sz="1600" dirty="0"/>
                        <a:t>Soporte inteligente a la producción </a:t>
                      </a:r>
                      <a:endParaRPr lang="es-EC" sz="1600" dirty="0">
                        <a:latin typeface="Verdana"/>
                        <a:ea typeface="Times New Roman"/>
                        <a:cs typeface="Times New Roman"/>
                      </a:endParaRPr>
                    </a:p>
                  </a:txBody>
                  <a:tcPr marL="44450" marR="44450" marT="0" marB="0" anchor="ctr">
                    <a:noFill/>
                  </a:tcPr>
                </a:tc>
              </a:tr>
              <a:tr h="313038">
                <a:tc>
                  <a:txBody>
                    <a:bodyPr/>
                    <a:lstStyle/>
                    <a:p>
                      <a:pPr algn="just">
                        <a:spcAft>
                          <a:spcPts val="0"/>
                        </a:spcAft>
                      </a:pPr>
                      <a:r>
                        <a:rPr lang="es-EC" sz="1600" dirty="0"/>
                        <a:t>Administración de flotas</a:t>
                      </a:r>
                      <a:endParaRPr lang="es-EC" sz="1600" dirty="0">
                        <a:latin typeface="Verdana"/>
                        <a:ea typeface="Times New Roman"/>
                        <a:cs typeface="Times New Roman"/>
                      </a:endParaRPr>
                    </a:p>
                  </a:txBody>
                  <a:tcPr marL="44450" marR="44450" marT="0" marB="0" anchor="ctr">
                    <a:noFill/>
                  </a:tcPr>
                </a:tc>
              </a:tr>
              <a:tr h="313038">
                <a:tc>
                  <a:txBody>
                    <a:bodyPr/>
                    <a:lstStyle/>
                    <a:p>
                      <a:pPr algn="just">
                        <a:spcAft>
                          <a:spcPts val="0"/>
                        </a:spcAft>
                      </a:pPr>
                      <a:r>
                        <a:rPr lang="es-EC" sz="1600"/>
                        <a:t>Desarrollo de infraestructuras propias</a:t>
                      </a:r>
                      <a:endParaRPr lang="es-EC" sz="1600">
                        <a:latin typeface="Verdana"/>
                        <a:ea typeface="Times New Roman"/>
                        <a:cs typeface="Times New Roman"/>
                      </a:endParaRPr>
                    </a:p>
                  </a:txBody>
                  <a:tcPr marL="44450" marR="44450" marT="0" marB="0" anchor="ctr">
                    <a:noFill/>
                  </a:tcPr>
                </a:tc>
              </a:tr>
              <a:tr h="313038">
                <a:tc>
                  <a:txBody>
                    <a:bodyPr/>
                    <a:lstStyle/>
                    <a:p>
                      <a:pPr algn="just">
                        <a:spcAft>
                          <a:spcPts val="0"/>
                        </a:spcAft>
                      </a:pPr>
                      <a:r>
                        <a:rPr lang="es-EC" sz="1600"/>
                        <a:t>Optimización de fuerzas de ventas</a:t>
                      </a:r>
                      <a:endParaRPr lang="es-EC" sz="1600">
                        <a:latin typeface="Verdana"/>
                        <a:ea typeface="Times New Roman"/>
                        <a:cs typeface="Times New Roman"/>
                      </a:endParaRPr>
                    </a:p>
                  </a:txBody>
                  <a:tcPr marL="44450" marR="44450" marT="0" marB="0" anchor="ctr">
                    <a:noFill/>
                  </a:tcPr>
                </a:tc>
              </a:tr>
              <a:tr h="329512">
                <a:tc>
                  <a:txBody>
                    <a:bodyPr/>
                    <a:lstStyle/>
                    <a:p>
                      <a:pPr algn="just">
                        <a:spcAft>
                          <a:spcPts val="0"/>
                        </a:spcAft>
                      </a:pPr>
                      <a:r>
                        <a:rPr lang="es-EC" sz="1600"/>
                        <a:t>Distribución de mercado e identificación de clientes</a:t>
                      </a:r>
                      <a:endParaRPr lang="es-EC" sz="1600">
                        <a:latin typeface="Verdana"/>
                        <a:ea typeface="Times New Roman"/>
                        <a:cs typeface="Times New Roman"/>
                      </a:endParaRPr>
                    </a:p>
                  </a:txBody>
                  <a:tcPr marL="44450" marR="44450" marT="0" marB="0" anchor="ctr">
                    <a:noFill/>
                  </a:tcPr>
                </a:tc>
              </a:tr>
              <a:tr h="313038">
                <a:tc>
                  <a:txBody>
                    <a:bodyPr/>
                    <a:lstStyle/>
                    <a:p>
                      <a:pPr algn="just">
                        <a:spcAft>
                          <a:spcPts val="0"/>
                        </a:spcAft>
                      </a:pPr>
                      <a:r>
                        <a:rPr lang="es-EC" sz="1600" dirty="0"/>
                        <a:t>Gestión de recursos de promoción y publicidad</a:t>
                      </a:r>
                      <a:endParaRPr lang="es-EC" sz="1600" dirty="0">
                        <a:latin typeface="Verdana"/>
                        <a:ea typeface="Times New Roman"/>
                        <a:cs typeface="Times New Roman"/>
                      </a:endParaRPr>
                    </a:p>
                  </a:txBody>
                  <a:tcPr marL="44450" marR="44450" marT="0" marB="0" anchor="ctr">
                    <a:noFill/>
                  </a:tcPr>
                </a:tc>
              </a:tr>
            </a:tbl>
          </a:graphicData>
        </a:graphic>
      </p:graphicFrame>
      <p:cxnSp>
        <p:nvCxnSpPr>
          <p:cNvPr id="15" name="14 Forma"/>
          <p:cNvCxnSpPr>
            <a:endCxn id="12" idx="2"/>
          </p:cNvCxnSpPr>
          <p:nvPr/>
        </p:nvCxnSpPr>
        <p:spPr>
          <a:xfrm flipV="1">
            <a:off x="6475412" y="4668798"/>
            <a:ext cx="3448211" cy="1427202"/>
          </a:xfrm>
          <a:prstGeom prst="bentConnector2">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stCxn id="12" idx="0"/>
          </p:cNvCxnSpPr>
          <p:nvPr/>
        </p:nvCxnSpPr>
        <p:spPr>
          <a:xfrm rot="16200000" flipV="1">
            <a:off x="8961518" y="3152694"/>
            <a:ext cx="1219200" cy="705011"/>
          </a:xfrm>
          <a:prstGeom prst="bentConnector3">
            <a:avLst>
              <a:gd name="adj1" fmla="val 50000"/>
            </a:avLst>
          </a:prstGeom>
          <a:ln w="1016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9091"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9092" name="Rectangle 4"/>
          <p:cNvSpPr>
            <a:spLocks noChangeArrowheads="1"/>
          </p:cNvSpPr>
          <p:nvPr/>
        </p:nvSpPr>
        <p:spPr bwMode="auto">
          <a:xfrm>
            <a:off x="0" y="295275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11 Título"/>
          <p:cNvSpPr>
            <a:spLocks noGrp="1"/>
          </p:cNvSpPr>
          <p:nvPr>
            <p:ph type="title"/>
          </p:nvPr>
        </p:nvSpPr>
        <p:spPr/>
        <p:txBody>
          <a:bodyPr/>
          <a:lstStyle/>
          <a:p>
            <a:endParaRPr lang="es-EC"/>
          </a:p>
        </p:txBody>
      </p:sp>
      <p:pic>
        <p:nvPicPr>
          <p:cNvPr id="100356" name="Picture 4"/>
          <p:cNvPicPr>
            <a:picLocks noChangeAspect="1" noChangeArrowheads="1"/>
          </p:cNvPicPr>
          <p:nvPr/>
        </p:nvPicPr>
        <p:blipFill>
          <a:blip r:embed="rId2" cstate="print"/>
          <a:srcRect/>
          <a:stretch>
            <a:fillRect/>
          </a:stretch>
        </p:blipFill>
        <p:spPr bwMode="auto">
          <a:xfrm>
            <a:off x="3622675" y="121752"/>
            <a:ext cx="5367337" cy="6660048"/>
          </a:xfrm>
          <a:prstGeom prst="rect">
            <a:avLst/>
          </a:prstGeom>
          <a:noFill/>
          <a:ln w="9525">
            <a:noFill/>
            <a:miter lim="800000"/>
            <a:headEnd/>
            <a:tailEnd/>
          </a:ln>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0" y="685800"/>
            <a:ext cx="9906000"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Descripción y análisis de los factores de influencia en la zona de estudio</a:t>
            </a:r>
            <a:endParaRPr lang="es-EC" sz="2400" b="1" dirty="0">
              <a:effectLst>
                <a:outerShdw blurRad="38100" dist="38100" dir="2700000" algn="br" rotWithShape="0">
                  <a:schemeClr val="bg2">
                    <a:lumMod val="50000"/>
                    <a:alpha val="43000"/>
                  </a:schemeClr>
                </a:outerShdw>
              </a:effectLst>
            </a:endParaRPr>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 name="Content Placeholder 1"/>
          <p:cNvSpPr>
            <a:spLocks noGrp="1"/>
          </p:cNvSpPr>
          <p:nvPr>
            <p:ph sz="half" idx="1"/>
          </p:nvPr>
        </p:nvSpPr>
        <p:spPr>
          <a:xfrm>
            <a:off x="455612" y="1600200"/>
            <a:ext cx="7696200" cy="3352800"/>
          </a:xfrm>
        </p:spPr>
        <p:txBody>
          <a:bodyPr>
            <a:normAutofit/>
          </a:bodyPr>
          <a:lstStyle/>
          <a:p>
            <a:pPr>
              <a:buNone/>
            </a:pPr>
            <a:r>
              <a:rPr lang="es-ES" sz="2000" b="1" dirty="0" smtClean="0"/>
              <a:t>Influencia Empresarial</a:t>
            </a:r>
          </a:p>
          <a:p>
            <a:pPr marL="0" indent="0">
              <a:buNone/>
            </a:pPr>
            <a:r>
              <a:rPr lang="es-ES" sz="1600" dirty="0" smtClean="0"/>
              <a:t>Permite determinar la ubicación espacial de la empresa, sus competidores y distribuidores, además de la identificación y ubicación de los clientes</a:t>
            </a:r>
            <a:endParaRPr lang="es-EC" sz="1600" dirty="0"/>
          </a:p>
        </p:txBody>
      </p:sp>
      <p:graphicFrame>
        <p:nvGraphicFramePr>
          <p:cNvPr id="7" name="6 Diagrama"/>
          <p:cNvGraphicFramePr/>
          <p:nvPr/>
        </p:nvGraphicFramePr>
        <p:xfrm>
          <a:off x="431271" y="2777772"/>
          <a:ext cx="6577541" cy="3927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0" y="685800"/>
            <a:ext cx="9906000"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Descripción y análisis de los factores de influencia en la zona de estudio</a:t>
            </a:r>
            <a:endParaRPr lang="es-EC" sz="2400" b="1" dirty="0">
              <a:effectLst>
                <a:outerShdw blurRad="38100" dist="38100" dir="2700000" algn="br" rotWithShape="0">
                  <a:schemeClr val="bg2">
                    <a:lumMod val="50000"/>
                    <a:alpha val="43000"/>
                  </a:schemeClr>
                </a:outerShdw>
              </a:effectLst>
            </a:endParaRPr>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 name="Content Placeholder 1"/>
          <p:cNvSpPr>
            <a:spLocks noGrp="1"/>
          </p:cNvSpPr>
          <p:nvPr>
            <p:ph sz="half" idx="1"/>
          </p:nvPr>
        </p:nvSpPr>
        <p:spPr>
          <a:xfrm>
            <a:off x="227012" y="2286000"/>
            <a:ext cx="5638800" cy="3352800"/>
          </a:xfrm>
        </p:spPr>
        <p:txBody>
          <a:bodyPr>
            <a:normAutofit/>
          </a:bodyPr>
          <a:lstStyle/>
          <a:p>
            <a:pPr marL="0" indent="0" algn="ctr">
              <a:buNone/>
            </a:pPr>
            <a:r>
              <a:rPr lang="es-ES" sz="1400" b="1" dirty="0" smtClean="0"/>
              <a:t>Pesos, categorías y rangos de las variables cliente y distribuidor para el factor de influencia empresarial</a:t>
            </a:r>
          </a:p>
          <a:p>
            <a:pPr marL="0" indent="0" algn="ctr">
              <a:buNone/>
            </a:pPr>
            <a:endParaRPr lang="es-ES" sz="1400" b="1" dirty="0" smtClean="0"/>
          </a:p>
          <a:p>
            <a:pPr marL="0" indent="0" algn="ctr">
              <a:buNone/>
            </a:pPr>
            <a:endParaRPr lang="es-ES" sz="1400" b="1" dirty="0" smtClean="0"/>
          </a:p>
          <a:p>
            <a:pPr marL="0" indent="0" algn="ctr">
              <a:buNone/>
            </a:pPr>
            <a:r>
              <a:rPr lang="es-ES" sz="1400" b="1" dirty="0" smtClean="0"/>
              <a:t>Pesos, categorías y rangos de la variable competidor para el factor de influencia empresarial</a:t>
            </a:r>
            <a:endParaRPr lang="es-EC" sz="1400" b="1" dirty="0" smtClean="0"/>
          </a:p>
          <a:p>
            <a:pPr marL="0" indent="0" algn="ctr">
              <a:buNone/>
            </a:pPr>
            <a:endParaRPr lang="es-EC" sz="1400" b="1" dirty="0"/>
          </a:p>
        </p:txBody>
      </p:sp>
      <p:sp>
        <p:nvSpPr>
          <p:cNvPr id="7" name="Content Placeholder 1"/>
          <p:cNvSpPr txBox="1">
            <a:spLocks/>
          </p:cNvSpPr>
          <p:nvPr/>
        </p:nvSpPr>
        <p:spPr>
          <a:xfrm>
            <a:off x="379412" y="1828800"/>
            <a:ext cx="3429000" cy="3352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800"/>
              </a:spcBef>
              <a:spcAft>
                <a:spcPts val="0"/>
              </a:spcAft>
              <a:buClr>
                <a:schemeClr val="tx1"/>
              </a:buClr>
              <a:buSzTx/>
              <a:buFont typeface="Arial" pitchFamily="34" charset="0"/>
              <a:buNone/>
              <a:tabLst/>
              <a:defRPr/>
            </a:pPr>
            <a:r>
              <a:rPr kumimoji="0" lang="es-ES" sz="2000" b="1" i="0" u="none" strike="noStrike" kern="1200" cap="none" spc="0" normalizeH="0" baseline="0" noProof="0" dirty="0" smtClean="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rPr>
              <a:t>Influencia Empresarial</a:t>
            </a:r>
          </a:p>
        </p:txBody>
      </p:sp>
      <p:graphicFrame>
        <p:nvGraphicFramePr>
          <p:cNvPr id="9" name="8 Tabla"/>
          <p:cNvGraphicFramePr>
            <a:graphicFrameLocks noGrp="1"/>
          </p:cNvGraphicFramePr>
          <p:nvPr/>
        </p:nvGraphicFramePr>
        <p:xfrm>
          <a:off x="1751012" y="2819400"/>
          <a:ext cx="2259965" cy="647700"/>
        </p:xfrm>
        <a:graphic>
          <a:graphicData uri="http://schemas.openxmlformats.org/drawingml/2006/table">
            <a:tbl>
              <a:tblPr>
                <a:tableStyleId>{BC89EF96-8CEA-46FF-86C4-4CE0E7609802}</a:tableStyleId>
              </a:tblPr>
              <a:tblGrid>
                <a:gridCol w="342900"/>
                <a:gridCol w="625475"/>
                <a:gridCol w="1291590"/>
              </a:tblGrid>
              <a:tr h="161925">
                <a:tc>
                  <a:txBody>
                    <a:bodyPr/>
                    <a:lstStyle/>
                    <a:p>
                      <a:pPr>
                        <a:spcAft>
                          <a:spcPts val="0"/>
                        </a:spcAft>
                      </a:pPr>
                      <a:r>
                        <a:rPr lang="es-EC" sz="1000"/>
                        <a:t>Peso </a:t>
                      </a:r>
                      <a:endParaRPr lang="es-EC" sz="1100">
                        <a:latin typeface="Verdana"/>
                        <a:ea typeface="Times New Roman"/>
                        <a:cs typeface="Times New Roman"/>
                      </a:endParaRPr>
                    </a:p>
                  </a:txBody>
                  <a:tcPr marL="44450" marR="44450" marT="0" marB="0" anchor="b"/>
                </a:tc>
                <a:tc>
                  <a:txBody>
                    <a:bodyPr/>
                    <a:lstStyle/>
                    <a:p>
                      <a:pPr algn="ctr">
                        <a:spcAft>
                          <a:spcPts val="0"/>
                        </a:spcAft>
                      </a:pPr>
                      <a:r>
                        <a:rPr lang="es-EC" sz="1000"/>
                        <a:t>Categoría</a:t>
                      </a:r>
                      <a:endParaRPr lang="es-EC" sz="1100">
                        <a:latin typeface="Verdana"/>
                        <a:ea typeface="Times New Roman"/>
                        <a:cs typeface="Times New Roman"/>
                      </a:endParaRPr>
                    </a:p>
                  </a:txBody>
                  <a:tcPr marL="44450" marR="44450" marT="0" marB="0" anchor="b"/>
                </a:tc>
                <a:tc>
                  <a:txBody>
                    <a:bodyPr/>
                    <a:lstStyle/>
                    <a:p>
                      <a:pPr algn="ctr">
                        <a:spcAft>
                          <a:spcPts val="0"/>
                        </a:spcAft>
                      </a:pPr>
                      <a:r>
                        <a:rPr lang="es-EC" sz="1000"/>
                        <a:t>Rango</a:t>
                      </a:r>
                      <a:endParaRPr lang="es-EC" sz="1100">
                        <a:latin typeface="Verdana"/>
                        <a:ea typeface="Times New Roman"/>
                        <a:cs typeface="Times New Roman"/>
                      </a:endParaRPr>
                    </a:p>
                  </a:txBody>
                  <a:tcPr marL="44450" marR="44450" marT="0" marB="0" anchor="b"/>
                </a:tc>
              </a:tr>
              <a:tr h="161925">
                <a:tc>
                  <a:txBody>
                    <a:bodyPr/>
                    <a:lstStyle/>
                    <a:p>
                      <a:pPr algn="r">
                        <a:spcAft>
                          <a:spcPts val="0"/>
                        </a:spcAft>
                      </a:pPr>
                      <a:r>
                        <a:rPr lang="es-EC" sz="1000"/>
                        <a:t>1</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Alto</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Menor a 300m</a:t>
                      </a:r>
                      <a:endParaRPr lang="es-EC" sz="1100">
                        <a:latin typeface="Verdana"/>
                        <a:ea typeface="Times New Roman"/>
                        <a:cs typeface="Times New Roman"/>
                      </a:endParaRPr>
                    </a:p>
                  </a:txBody>
                  <a:tcPr marL="44450" marR="44450" marT="0" marB="0" anchor="b"/>
                </a:tc>
              </a:tr>
              <a:tr h="161925">
                <a:tc>
                  <a:txBody>
                    <a:bodyPr/>
                    <a:lstStyle/>
                    <a:p>
                      <a:pPr algn="r">
                        <a:spcAft>
                          <a:spcPts val="0"/>
                        </a:spcAft>
                      </a:pPr>
                      <a:r>
                        <a:rPr lang="es-EC" sz="1000"/>
                        <a:t>2</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Medio</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Entre 300 a 600m</a:t>
                      </a:r>
                      <a:endParaRPr lang="es-EC" sz="1100">
                        <a:latin typeface="Verdana"/>
                        <a:ea typeface="Times New Roman"/>
                        <a:cs typeface="Times New Roman"/>
                      </a:endParaRPr>
                    </a:p>
                  </a:txBody>
                  <a:tcPr marL="44450" marR="44450" marT="0" marB="0" anchor="b"/>
                </a:tc>
              </a:tr>
              <a:tr h="161925">
                <a:tc>
                  <a:txBody>
                    <a:bodyPr/>
                    <a:lstStyle/>
                    <a:p>
                      <a:pPr algn="r">
                        <a:spcAft>
                          <a:spcPts val="0"/>
                        </a:spcAft>
                      </a:pPr>
                      <a:r>
                        <a:rPr lang="es-EC" sz="1000"/>
                        <a:t>3</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Bajo</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dirty="0"/>
                        <a:t>Mayor a 600m</a:t>
                      </a:r>
                      <a:endParaRPr lang="es-EC" sz="1100" dirty="0">
                        <a:latin typeface="Verdana"/>
                        <a:ea typeface="Times New Roman"/>
                        <a:cs typeface="Times New Roman"/>
                      </a:endParaRPr>
                    </a:p>
                  </a:txBody>
                  <a:tcPr marL="44450" marR="44450" marT="0" marB="0" anchor="b"/>
                </a:tc>
              </a:tr>
            </a:tbl>
          </a:graphicData>
        </a:graphic>
      </p:graphicFrame>
      <p:graphicFrame>
        <p:nvGraphicFramePr>
          <p:cNvPr id="10" name="9 Tabla"/>
          <p:cNvGraphicFramePr>
            <a:graphicFrameLocks noGrp="1"/>
          </p:cNvGraphicFramePr>
          <p:nvPr/>
        </p:nvGraphicFramePr>
        <p:xfrm>
          <a:off x="1751013" y="4343400"/>
          <a:ext cx="2362200" cy="647700"/>
        </p:xfrm>
        <a:graphic>
          <a:graphicData uri="http://schemas.openxmlformats.org/drawingml/2006/table">
            <a:tbl>
              <a:tblPr>
                <a:tableStyleId>{BC89EF96-8CEA-46FF-86C4-4CE0E7609802}</a:tableStyleId>
              </a:tblPr>
              <a:tblGrid>
                <a:gridCol w="399370"/>
                <a:gridCol w="728481"/>
                <a:gridCol w="1234349"/>
              </a:tblGrid>
              <a:tr h="161925">
                <a:tc>
                  <a:txBody>
                    <a:bodyPr/>
                    <a:lstStyle/>
                    <a:p>
                      <a:pPr>
                        <a:spcAft>
                          <a:spcPts val="0"/>
                        </a:spcAft>
                      </a:pPr>
                      <a:r>
                        <a:rPr lang="es-EC" sz="1000"/>
                        <a:t>Peso </a:t>
                      </a:r>
                      <a:endParaRPr lang="es-EC" sz="1100">
                        <a:latin typeface="Verdana"/>
                        <a:ea typeface="Times New Roman"/>
                        <a:cs typeface="Times New Roman"/>
                      </a:endParaRPr>
                    </a:p>
                  </a:txBody>
                  <a:tcPr marL="44450" marR="44450" marT="0" marB="0" anchor="b"/>
                </a:tc>
                <a:tc>
                  <a:txBody>
                    <a:bodyPr/>
                    <a:lstStyle/>
                    <a:p>
                      <a:pPr algn="ctr">
                        <a:spcAft>
                          <a:spcPts val="0"/>
                        </a:spcAft>
                      </a:pPr>
                      <a:r>
                        <a:rPr lang="es-EC" sz="1000"/>
                        <a:t>Categoría</a:t>
                      </a:r>
                      <a:endParaRPr lang="es-EC" sz="1100">
                        <a:latin typeface="Verdana"/>
                        <a:ea typeface="Times New Roman"/>
                        <a:cs typeface="Times New Roman"/>
                      </a:endParaRPr>
                    </a:p>
                  </a:txBody>
                  <a:tcPr marL="44450" marR="44450" marT="0" marB="0" anchor="b"/>
                </a:tc>
                <a:tc>
                  <a:txBody>
                    <a:bodyPr/>
                    <a:lstStyle/>
                    <a:p>
                      <a:pPr algn="ctr">
                        <a:spcAft>
                          <a:spcPts val="0"/>
                        </a:spcAft>
                      </a:pPr>
                      <a:r>
                        <a:rPr lang="es-EC" sz="1000"/>
                        <a:t>Rango</a:t>
                      </a:r>
                      <a:endParaRPr lang="es-EC" sz="1100">
                        <a:latin typeface="Verdana"/>
                        <a:ea typeface="Times New Roman"/>
                        <a:cs typeface="Times New Roman"/>
                      </a:endParaRPr>
                    </a:p>
                  </a:txBody>
                  <a:tcPr marL="44450" marR="44450" marT="0" marB="0" anchor="b"/>
                </a:tc>
              </a:tr>
              <a:tr h="161925">
                <a:tc>
                  <a:txBody>
                    <a:bodyPr/>
                    <a:lstStyle/>
                    <a:p>
                      <a:pPr algn="r">
                        <a:spcAft>
                          <a:spcPts val="0"/>
                        </a:spcAft>
                      </a:pPr>
                      <a:r>
                        <a:rPr lang="es-EC" sz="1000"/>
                        <a:t>1</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Alto</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Mayor a 600m</a:t>
                      </a:r>
                      <a:endParaRPr lang="es-EC" sz="1100">
                        <a:latin typeface="Verdana"/>
                        <a:ea typeface="Times New Roman"/>
                        <a:cs typeface="Times New Roman"/>
                      </a:endParaRPr>
                    </a:p>
                  </a:txBody>
                  <a:tcPr marL="44450" marR="44450" marT="0" marB="0" anchor="b"/>
                </a:tc>
              </a:tr>
              <a:tr h="161925">
                <a:tc>
                  <a:txBody>
                    <a:bodyPr/>
                    <a:lstStyle/>
                    <a:p>
                      <a:pPr algn="r">
                        <a:spcAft>
                          <a:spcPts val="0"/>
                        </a:spcAft>
                      </a:pPr>
                      <a:r>
                        <a:rPr lang="es-EC" sz="1000"/>
                        <a:t>2</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Medio</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Entre 300 a 600m</a:t>
                      </a:r>
                      <a:endParaRPr lang="es-EC" sz="1100">
                        <a:latin typeface="Verdana"/>
                        <a:ea typeface="Times New Roman"/>
                        <a:cs typeface="Times New Roman"/>
                      </a:endParaRPr>
                    </a:p>
                  </a:txBody>
                  <a:tcPr marL="44450" marR="44450" marT="0" marB="0" anchor="b"/>
                </a:tc>
              </a:tr>
              <a:tr h="161925">
                <a:tc>
                  <a:txBody>
                    <a:bodyPr/>
                    <a:lstStyle/>
                    <a:p>
                      <a:pPr algn="r">
                        <a:spcAft>
                          <a:spcPts val="0"/>
                        </a:spcAft>
                      </a:pPr>
                      <a:r>
                        <a:rPr lang="es-EC" sz="1000"/>
                        <a:t>3</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Bajo</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dirty="0"/>
                        <a:t>Menor a 300m</a:t>
                      </a:r>
                      <a:endParaRPr lang="es-EC" sz="1100" dirty="0">
                        <a:latin typeface="Verdana"/>
                        <a:ea typeface="Times New Roman"/>
                        <a:cs typeface="Times New Roman"/>
                      </a:endParaRPr>
                    </a:p>
                  </a:txBody>
                  <a:tcPr marL="44450" marR="44450" marT="0" marB="0" anchor="b"/>
                </a:tc>
              </a:tr>
            </a:tbl>
          </a:graphicData>
        </a:graphic>
      </p:graphicFrame>
      <p:graphicFrame>
        <p:nvGraphicFramePr>
          <p:cNvPr id="90114" name="Object 2"/>
          <p:cNvGraphicFramePr>
            <a:graphicFrameLocks noChangeAspect="1"/>
          </p:cNvGraphicFramePr>
          <p:nvPr/>
        </p:nvGraphicFramePr>
        <p:xfrm>
          <a:off x="7237412" y="1295400"/>
          <a:ext cx="3409950" cy="5473867"/>
        </p:xfrm>
        <a:graphic>
          <a:graphicData uri="http://schemas.openxmlformats.org/presentationml/2006/ole">
            <mc:AlternateContent xmlns:mc="http://schemas.openxmlformats.org/markup-compatibility/2006">
              <mc:Choice xmlns:v="urn:schemas-microsoft-com:vml" Requires="v">
                <p:oleObj spid="_x0000_s90117" name="Visio" r:id="rId3" imgW="3728423" imgH="5953655" progId="Visio.Drawing.11">
                  <p:embed/>
                </p:oleObj>
              </mc:Choice>
              <mc:Fallback>
                <p:oleObj name="Visio" r:id="rId3" imgW="3728423" imgH="5953655"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412" y="1295400"/>
                        <a:ext cx="3409950" cy="54738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13" name="Object 1"/>
          <p:cNvGraphicFramePr>
            <a:graphicFrameLocks noChangeAspect="1"/>
          </p:cNvGraphicFramePr>
          <p:nvPr/>
        </p:nvGraphicFramePr>
        <p:xfrm>
          <a:off x="989012" y="5638800"/>
          <a:ext cx="4324350" cy="438150"/>
        </p:xfrm>
        <a:graphic>
          <a:graphicData uri="http://schemas.openxmlformats.org/presentationml/2006/ole">
            <mc:AlternateContent xmlns:mc="http://schemas.openxmlformats.org/markup-compatibility/2006">
              <mc:Choice xmlns:v="urn:schemas-microsoft-com:vml" Requires="v">
                <p:oleObj spid="_x0000_s90118" name="Visio" r:id="rId5" imgW="4579553" imgH="469578" progId="Visio.Drawing.11">
                  <p:embed/>
                </p:oleObj>
              </mc:Choice>
              <mc:Fallback>
                <p:oleObj name="Visio" r:id="rId5" imgW="4579553" imgH="469578" progId="Visio.Drawing.11">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012" y="5638800"/>
                        <a:ext cx="43243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449263" y="5838825"/>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12 Marcador de contenido"/>
          <p:cNvSpPr>
            <a:spLocks noGrp="1"/>
          </p:cNvSpPr>
          <p:nvPr>
            <p:ph idx="1"/>
          </p:nvPr>
        </p:nvSpPr>
        <p:spPr/>
        <p:txBody>
          <a:bodyPr/>
          <a:lstStyle/>
          <a:p>
            <a:endParaRPr lang="es-EC"/>
          </a:p>
        </p:txBody>
      </p:sp>
      <p:sp>
        <p:nvSpPr>
          <p:cNvPr id="14" name="13 Título"/>
          <p:cNvSpPr>
            <a:spLocks noGrp="1"/>
          </p:cNvSpPr>
          <p:nvPr>
            <p:ph type="title"/>
          </p:nvPr>
        </p:nvSpPr>
        <p:spPr/>
        <p:txBody>
          <a:bodyPr/>
          <a:lstStyle/>
          <a:p>
            <a:endParaRPr lang="es-EC"/>
          </a:p>
        </p:txBody>
      </p:sp>
      <p:pic>
        <p:nvPicPr>
          <p:cNvPr id="101380" name="Picture 4"/>
          <p:cNvPicPr>
            <a:picLocks noChangeAspect="1" noChangeArrowheads="1"/>
          </p:cNvPicPr>
          <p:nvPr/>
        </p:nvPicPr>
        <p:blipFill>
          <a:blip r:embed="rId2" cstate="print"/>
          <a:srcRect/>
          <a:stretch>
            <a:fillRect/>
          </a:stretch>
        </p:blipFill>
        <p:spPr bwMode="auto">
          <a:xfrm>
            <a:off x="3198812" y="76200"/>
            <a:ext cx="5357813" cy="6673949"/>
          </a:xfrm>
          <a:prstGeom prst="rect">
            <a:avLst/>
          </a:prstGeom>
          <a:noFill/>
          <a:ln w="9525">
            <a:noFill/>
            <a:miter lim="800000"/>
            <a:headEnd/>
            <a:tailEnd/>
          </a:ln>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30480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0" y="685800"/>
            <a:ext cx="6399212" cy="609600"/>
          </a:xfrm>
          <a:prstGeom prst="rect">
            <a:avLst/>
          </a:prstGeom>
        </p:spPr>
        <p:txBody>
          <a:bodyPr vert="horz" lIns="91440" tIns="45720" rIns="91440" bIns="45720" rtlCol="0" anchor="b">
            <a:normAutofit fontScale="92500" lnSpcReduction="20000"/>
          </a:bodyPr>
          <a:lstStyle/>
          <a:p>
            <a:pPr lvl="0" algn="ctr">
              <a:lnSpc>
                <a:spcPct val="90000"/>
              </a:lnSpc>
              <a:spcBef>
                <a:spcPct val="0"/>
              </a:spcBef>
            </a:pPr>
            <a:r>
              <a:rPr lang="es-ES" sz="2400" b="1" dirty="0" smtClean="0"/>
              <a:t>Descripción y análisis de los factores de influencia en la zona de estudio</a:t>
            </a:r>
            <a:endParaRPr lang="es-EC" sz="2400" b="1" dirty="0">
              <a:effectLst>
                <a:outerShdw blurRad="38100" dist="38100" dir="2700000" algn="br" rotWithShape="0">
                  <a:schemeClr val="bg2">
                    <a:lumMod val="50000"/>
                    <a:alpha val="43000"/>
                  </a:schemeClr>
                </a:outerShdw>
              </a:effectLst>
            </a:endParaRPr>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Content Placeholder 1"/>
          <p:cNvSpPr txBox="1">
            <a:spLocks/>
          </p:cNvSpPr>
          <p:nvPr/>
        </p:nvSpPr>
        <p:spPr>
          <a:xfrm>
            <a:off x="379412" y="1828800"/>
            <a:ext cx="3429000" cy="3352800"/>
          </a:xfrm>
          <a:prstGeom prst="rect">
            <a:avLst/>
          </a:prstGeom>
        </p:spPr>
        <p:txBody>
          <a:bodyPr vert="horz" lIns="91440" tIns="45720" rIns="91440" bIns="45720" rtlCol="0">
            <a:normAutofit/>
          </a:bodyPr>
          <a:lstStyle/>
          <a:p>
            <a:pPr marL="228600" indent="-228600">
              <a:lnSpc>
                <a:spcPct val="90000"/>
              </a:lnSpc>
              <a:spcBef>
                <a:spcPts val="1800"/>
              </a:spcBef>
              <a:buClr>
                <a:schemeClr val="tx1"/>
              </a:buClr>
            </a:pPr>
            <a:r>
              <a:rPr lang="es-ES" sz="2000" b="1" dirty="0" smtClean="0"/>
              <a:t>Influencia Poblacional</a:t>
            </a:r>
            <a:endParaRPr lang="es-EC" sz="2000" dirty="0" smtClean="0"/>
          </a:p>
          <a:p>
            <a:pPr marR="0" lvl="0" algn="l" defTabSz="914400" rtl="0" eaLnBrk="1" fontAlgn="auto" latinLnBrk="0" hangingPunct="1">
              <a:lnSpc>
                <a:spcPct val="90000"/>
              </a:lnSpc>
              <a:spcBef>
                <a:spcPts val="1800"/>
              </a:spcBef>
              <a:spcAft>
                <a:spcPts val="0"/>
              </a:spcAft>
              <a:buClr>
                <a:schemeClr val="tx1"/>
              </a:buClr>
              <a:buSzTx/>
              <a:buFont typeface="Arial" pitchFamily="34" charset="0"/>
              <a:buNone/>
              <a:tabLst/>
              <a:defRPr/>
            </a:pPr>
            <a:endParaRPr kumimoji="0" lang="es-ES" sz="2000" b="1" i="0" u="none" strike="noStrike" kern="1200" cap="none" spc="0" normalizeH="0" baseline="0" noProof="0" dirty="0" smtClean="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endParaRPr>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449263" y="5838825"/>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9330" name="Object 2"/>
          <p:cNvGraphicFramePr>
            <a:graphicFrameLocks noChangeAspect="1"/>
          </p:cNvGraphicFramePr>
          <p:nvPr/>
        </p:nvGraphicFramePr>
        <p:xfrm>
          <a:off x="836612" y="2362200"/>
          <a:ext cx="2819400" cy="3551360"/>
        </p:xfrm>
        <a:graphic>
          <a:graphicData uri="http://schemas.openxmlformats.org/presentationml/2006/ole">
            <mc:AlternateContent xmlns:mc="http://schemas.openxmlformats.org/markup-compatibility/2006">
              <mc:Choice xmlns:v="urn:schemas-microsoft-com:vml" Requires="v">
                <p:oleObj spid="_x0000_s99333" name="Visio" r:id="rId3" imgW="2121192" imgH="2679133" progId="Visio.Drawing.11">
                  <p:embed/>
                </p:oleObj>
              </mc:Choice>
              <mc:Fallback>
                <p:oleObj name="Visio" r:id="rId3" imgW="2121192" imgH="2679133"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2" y="2362200"/>
                        <a:ext cx="2819400" cy="3551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29" name="Object 1"/>
          <p:cNvGraphicFramePr>
            <a:graphicFrameLocks noChangeAspect="1"/>
          </p:cNvGraphicFramePr>
          <p:nvPr/>
        </p:nvGraphicFramePr>
        <p:xfrm>
          <a:off x="303212" y="6172200"/>
          <a:ext cx="4324350" cy="438150"/>
        </p:xfrm>
        <a:graphic>
          <a:graphicData uri="http://schemas.openxmlformats.org/presentationml/2006/ole">
            <mc:AlternateContent xmlns:mc="http://schemas.openxmlformats.org/markup-compatibility/2006">
              <mc:Choice xmlns:v="urn:schemas-microsoft-com:vml" Requires="v">
                <p:oleObj spid="_x0000_s99334" name="Visio" r:id="rId5" imgW="4579553" imgH="469578" progId="Visio.Drawing.11">
                  <p:embed/>
                </p:oleObj>
              </mc:Choice>
              <mc:Fallback>
                <p:oleObj name="Visio" r:id="rId5" imgW="4579553" imgH="469578" progId="Visio.Drawing.11">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2" y="6172200"/>
                        <a:ext cx="43243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1"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9332" name="Rectangle 4"/>
          <p:cNvSpPr>
            <a:spLocks noChangeArrowheads="1"/>
          </p:cNvSpPr>
          <p:nvPr/>
        </p:nvSpPr>
        <p:spPr bwMode="auto">
          <a:xfrm>
            <a:off x="0" y="295275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9333" name="Rectangle 5"/>
          <p:cNvSpPr>
            <a:spLocks noChangeArrowheads="1"/>
          </p:cNvSpPr>
          <p:nvPr/>
        </p:nvSpPr>
        <p:spPr bwMode="auto">
          <a:xfrm>
            <a:off x="0" y="400050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99334" name="Picture 6"/>
          <p:cNvPicPr>
            <a:picLocks noChangeAspect="1" noChangeArrowheads="1"/>
          </p:cNvPicPr>
          <p:nvPr/>
        </p:nvPicPr>
        <p:blipFill>
          <a:blip r:embed="rId7" cstate="print"/>
          <a:srcRect/>
          <a:stretch>
            <a:fillRect/>
          </a:stretch>
        </p:blipFill>
        <p:spPr bwMode="auto">
          <a:xfrm>
            <a:off x="6839410" y="457200"/>
            <a:ext cx="5112878" cy="6324600"/>
          </a:xfrm>
          <a:prstGeom prst="rect">
            <a:avLst/>
          </a:prstGeom>
          <a:noFill/>
          <a:ln w="9525">
            <a:noFill/>
            <a:miter lim="800000"/>
            <a:headEnd/>
            <a:tailEnd/>
          </a:ln>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0" y="685800"/>
            <a:ext cx="9906000"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Descripción y análisis de los factores de influencia en la zona de estudio</a:t>
            </a:r>
            <a:endParaRPr lang="es-EC" sz="2400" b="1" dirty="0">
              <a:effectLst>
                <a:outerShdw blurRad="38100" dist="38100" dir="2700000" algn="br" rotWithShape="0">
                  <a:schemeClr val="bg2">
                    <a:lumMod val="50000"/>
                    <a:alpha val="43000"/>
                  </a:schemeClr>
                </a:outerShdw>
              </a:effectLst>
            </a:endParaRPr>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Content Placeholder 1"/>
          <p:cNvSpPr txBox="1">
            <a:spLocks/>
          </p:cNvSpPr>
          <p:nvPr/>
        </p:nvSpPr>
        <p:spPr>
          <a:xfrm>
            <a:off x="379412" y="1828800"/>
            <a:ext cx="3886200" cy="3352800"/>
          </a:xfrm>
          <a:prstGeom prst="rect">
            <a:avLst/>
          </a:prstGeom>
        </p:spPr>
        <p:txBody>
          <a:bodyPr vert="horz" lIns="91440" tIns="45720" rIns="91440" bIns="45720" rtlCol="0">
            <a:normAutofit/>
          </a:bodyPr>
          <a:lstStyle/>
          <a:p>
            <a:r>
              <a:rPr lang="es-ES" sz="2000" b="1" dirty="0" smtClean="0"/>
              <a:t>Influencia de Vialidad y Transporte Urbano</a:t>
            </a:r>
            <a:endParaRPr lang="es-EC" sz="2000" dirty="0" smtClean="0"/>
          </a:p>
          <a:p>
            <a:pPr>
              <a:lnSpc>
                <a:spcPct val="90000"/>
              </a:lnSpc>
              <a:spcBef>
                <a:spcPts val="1800"/>
              </a:spcBef>
              <a:buClr>
                <a:schemeClr val="tx1"/>
              </a:buClr>
            </a:pPr>
            <a:r>
              <a:rPr lang="es-ES" sz="1400" dirty="0" smtClean="0"/>
              <a:t>El DMQ cuenta con tres importantes sistemas de transporte urbano que atraviesan longitudinalmente a Quito y que movilizan a 600.000 pasajeros diariamente</a:t>
            </a:r>
            <a:endParaRPr kumimoji="0" lang="es-ES" sz="2000" b="1" i="0" u="none" strike="noStrike" kern="1200" cap="none" spc="0" normalizeH="0" baseline="0" noProof="0" dirty="0" smtClean="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endParaRPr>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449263" y="5838825"/>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15 Diagrama"/>
          <p:cNvGraphicFramePr/>
          <p:nvPr/>
        </p:nvGraphicFramePr>
        <p:xfrm>
          <a:off x="4341812" y="1371600"/>
          <a:ext cx="7543800"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2860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0" y="838200"/>
            <a:ext cx="6399212" cy="609600"/>
          </a:xfrm>
          <a:prstGeom prst="rect">
            <a:avLst/>
          </a:prstGeom>
        </p:spPr>
        <p:txBody>
          <a:bodyPr vert="horz" lIns="91440" tIns="45720" rIns="91440" bIns="45720" rtlCol="0" anchor="b">
            <a:normAutofit fontScale="92500" lnSpcReduction="20000"/>
          </a:bodyPr>
          <a:lstStyle/>
          <a:p>
            <a:pPr lvl="0" algn="ctr">
              <a:lnSpc>
                <a:spcPct val="90000"/>
              </a:lnSpc>
              <a:spcBef>
                <a:spcPct val="0"/>
              </a:spcBef>
            </a:pPr>
            <a:r>
              <a:rPr lang="es-ES" sz="2400" b="1" dirty="0" smtClean="0"/>
              <a:t>Descripción y análisis de los factores de influencia en la zona de estudio</a:t>
            </a:r>
            <a:endParaRPr lang="es-EC" sz="2400" b="1" dirty="0">
              <a:effectLst>
                <a:outerShdw blurRad="38100" dist="38100" dir="2700000" algn="br" rotWithShape="0">
                  <a:schemeClr val="bg2">
                    <a:lumMod val="50000"/>
                    <a:alpha val="43000"/>
                  </a:schemeClr>
                </a:outerShdw>
              </a:effectLst>
            </a:endParaRPr>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Content Placeholder 1"/>
          <p:cNvSpPr txBox="1">
            <a:spLocks/>
          </p:cNvSpPr>
          <p:nvPr/>
        </p:nvSpPr>
        <p:spPr>
          <a:xfrm>
            <a:off x="379412" y="1828800"/>
            <a:ext cx="3886200" cy="3352800"/>
          </a:xfrm>
          <a:prstGeom prst="rect">
            <a:avLst/>
          </a:prstGeom>
        </p:spPr>
        <p:txBody>
          <a:bodyPr vert="horz" lIns="91440" tIns="45720" rIns="91440" bIns="45720" rtlCol="0">
            <a:normAutofit/>
          </a:bodyPr>
          <a:lstStyle/>
          <a:p>
            <a:r>
              <a:rPr lang="es-ES" sz="2000" b="1" dirty="0" smtClean="0"/>
              <a:t>Influencia de Vialidad y Transporte Urbano</a:t>
            </a:r>
            <a:endParaRPr lang="es-EC" sz="2000" dirty="0" smtClean="0"/>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449263" y="5838825"/>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2402" name="Object 2"/>
          <p:cNvGraphicFramePr>
            <a:graphicFrameLocks noChangeAspect="1"/>
          </p:cNvGraphicFramePr>
          <p:nvPr/>
        </p:nvGraphicFramePr>
        <p:xfrm>
          <a:off x="608012" y="2743200"/>
          <a:ext cx="2763982" cy="2895600"/>
        </p:xfrm>
        <a:graphic>
          <a:graphicData uri="http://schemas.openxmlformats.org/presentationml/2006/ole">
            <mc:AlternateContent xmlns:mc="http://schemas.openxmlformats.org/markup-compatibility/2006">
              <mc:Choice xmlns:v="urn:schemas-microsoft-com:vml" Requires="v">
                <p:oleObj spid="_x0000_s102405" name="Visio" r:id="rId3" imgW="2854870" imgH="3013619" progId="Visio.Drawing.11">
                  <p:embed/>
                </p:oleObj>
              </mc:Choice>
              <mc:Fallback>
                <p:oleObj name="Visio" r:id="rId3" imgW="2854870" imgH="3013619"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2" y="2743200"/>
                        <a:ext cx="2763982"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1" name="Object 1"/>
          <p:cNvGraphicFramePr>
            <a:graphicFrameLocks noChangeAspect="1"/>
          </p:cNvGraphicFramePr>
          <p:nvPr/>
        </p:nvGraphicFramePr>
        <p:xfrm>
          <a:off x="531812" y="6019800"/>
          <a:ext cx="3810000" cy="381000"/>
        </p:xfrm>
        <a:graphic>
          <a:graphicData uri="http://schemas.openxmlformats.org/presentationml/2006/ole">
            <mc:AlternateContent xmlns:mc="http://schemas.openxmlformats.org/markup-compatibility/2006">
              <mc:Choice xmlns:v="urn:schemas-microsoft-com:vml" Requires="v">
                <p:oleObj spid="_x0000_s102406" name="Visio" r:id="rId5" imgW="4579553" imgH="469578" progId="Visio.Drawing.11">
                  <p:embed/>
                </p:oleObj>
              </mc:Choice>
              <mc:Fallback>
                <p:oleObj name="Visio" r:id="rId5" imgW="4579553" imgH="469578" progId="Visio.Drawing.11">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12" y="6019800"/>
                        <a:ext cx="3810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3"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04" name="Rectangle 4"/>
          <p:cNvSpPr>
            <a:spLocks noChangeArrowheads="1"/>
          </p:cNvSpPr>
          <p:nvPr/>
        </p:nvSpPr>
        <p:spPr bwMode="auto">
          <a:xfrm>
            <a:off x="449263" y="297180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05" name="Picture 5"/>
          <p:cNvPicPr>
            <a:picLocks noChangeAspect="1" noChangeArrowheads="1"/>
          </p:cNvPicPr>
          <p:nvPr/>
        </p:nvPicPr>
        <p:blipFill>
          <a:blip r:embed="rId7" cstate="print"/>
          <a:srcRect/>
          <a:stretch>
            <a:fillRect/>
          </a:stretch>
        </p:blipFill>
        <p:spPr bwMode="auto">
          <a:xfrm>
            <a:off x="6825226" y="533400"/>
            <a:ext cx="5031811" cy="6248400"/>
          </a:xfrm>
          <a:prstGeom prst="rect">
            <a:avLst/>
          </a:prstGeom>
          <a:noFill/>
          <a:ln w="9525">
            <a:noFill/>
            <a:miter lim="800000"/>
            <a:headEnd/>
            <a:tailEnd/>
          </a:ln>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2860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0" y="990600"/>
            <a:ext cx="6551612" cy="609600"/>
          </a:xfrm>
          <a:prstGeom prst="rect">
            <a:avLst/>
          </a:prstGeom>
        </p:spPr>
        <p:txBody>
          <a:bodyPr vert="horz" lIns="91440" tIns="45720" rIns="91440" bIns="45720" rtlCol="0" anchor="b">
            <a:normAutofit fontScale="92500" lnSpcReduction="20000"/>
          </a:bodyPr>
          <a:lstStyle/>
          <a:p>
            <a:pPr lvl="0" algn="ctr">
              <a:lnSpc>
                <a:spcPct val="90000"/>
              </a:lnSpc>
              <a:spcBef>
                <a:spcPct val="0"/>
              </a:spcBef>
            </a:pPr>
            <a:r>
              <a:rPr lang="es-ES" sz="2400" b="1" dirty="0" smtClean="0"/>
              <a:t>Descripción y análisis de los factores de influencia en la zona de estudio</a:t>
            </a:r>
            <a:endParaRPr lang="es-EC" sz="2400" b="1" dirty="0">
              <a:effectLst>
                <a:outerShdw blurRad="38100" dist="38100" dir="2700000" algn="br" rotWithShape="0">
                  <a:schemeClr val="bg2">
                    <a:lumMod val="50000"/>
                    <a:alpha val="43000"/>
                  </a:schemeClr>
                </a:outerShdw>
              </a:effectLst>
            </a:endParaRPr>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Content Placeholder 1"/>
          <p:cNvSpPr txBox="1">
            <a:spLocks/>
          </p:cNvSpPr>
          <p:nvPr/>
        </p:nvSpPr>
        <p:spPr>
          <a:xfrm>
            <a:off x="2360612" y="3429000"/>
            <a:ext cx="3429000" cy="609600"/>
          </a:xfrm>
          <a:prstGeom prst="rect">
            <a:avLst/>
          </a:prstGeom>
        </p:spPr>
        <p:txBody>
          <a:bodyPr vert="horz" lIns="91440" tIns="45720" rIns="91440" bIns="45720" rtlCol="0">
            <a:normAutofit/>
          </a:bodyPr>
          <a:lstStyle/>
          <a:p>
            <a:r>
              <a:rPr lang="es-ES" sz="2000" b="1" dirty="0" smtClean="0"/>
              <a:t>Influencia de Salud</a:t>
            </a:r>
            <a:r>
              <a:rPr lang="es-ES" sz="2000" b="1" i="1" dirty="0" smtClean="0"/>
              <a:t> </a:t>
            </a:r>
            <a:endParaRPr lang="es-EC" sz="2000" dirty="0" smtClean="0"/>
          </a:p>
          <a:p>
            <a:pPr marR="0" lvl="0" algn="l" defTabSz="914400" rtl="0" eaLnBrk="1" fontAlgn="auto" latinLnBrk="0" hangingPunct="1">
              <a:lnSpc>
                <a:spcPct val="90000"/>
              </a:lnSpc>
              <a:spcBef>
                <a:spcPts val="1800"/>
              </a:spcBef>
              <a:spcAft>
                <a:spcPts val="0"/>
              </a:spcAft>
              <a:buClr>
                <a:schemeClr val="tx1"/>
              </a:buClr>
              <a:buSzTx/>
              <a:buFont typeface="Arial" pitchFamily="34" charset="0"/>
              <a:buNone/>
              <a:tabLst/>
              <a:defRPr/>
            </a:pPr>
            <a:endParaRPr kumimoji="0" lang="es-ES" sz="2000" b="1" i="0" u="none" strike="noStrike" kern="1200" cap="none" spc="0" normalizeH="0" baseline="0" noProof="0" dirty="0" smtClean="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endParaRPr>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449263" y="5838825"/>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6498" name="Object 2"/>
          <p:cNvGraphicFramePr>
            <a:graphicFrameLocks noChangeAspect="1"/>
          </p:cNvGraphicFramePr>
          <p:nvPr/>
        </p:nvGraphicFramePr>
        <p:xfrm>
          <a:off x="6704012" y="838200"/>
          <a:ext cx="3619500" cy="5867400"/>
        </p:xfrm>
        <a:graphic>
          <a:graphicData uri="http://schemas.openxmlformats.org/presentationml/2006/ole">
            <mc:AlternateContent xmlns:mc="http://schemas.openxmlformats.org/markup-compatibility/2006">
              <mc:Choice xmlns:v="urn:schemas-microsoft-com:vml" Requires="v">
                <p:oleObj spid="_x0000_s106501" name="Visio" r:id="rId3" imgW="3728423" imgH="5998734" progId="Visio.Drawing.11">
                  <p:embed/>
                </p:oleObj>
              </mc:Choice>
              <mc:Fallback>
                <p:oleObj name="Visio" r:id="rId3" imgW="3728423" imgH="5998734"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012" y="838200"/>
                        <a:ext cx="3619500" cy="586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497" name="Object 1"/>
          <p:cNvGraphicFramePr>
            <a:graphicFrameLocks noChangeAspect="1"/>
          </p:cNvGraphicFramePr>
          <p:nvPr/>
        </p:nvGraphicFramePr>
        <p:xfrm>
          <a:off x="1522412" y="3886200"/>
          <a:ext cx="4305300" cy="438150"/>
        </p:xfrm>
        <a:graphic>
          <a:graphicData uri="http://schemas.openxmlformats.org/presentationml/2006/ole">
            <mc:AlternateContent xmlns:mc="http://schemas.openxmlformats.org/markup-compatibility/2006">
              <mc:Choice xmlns:v="urn:schemas-microsoft-com:vml" Requires="v">
                <p:oleObj spid="_x0000_s106502" name="Visio" r:id="rId5" imgW="4579553" imgH="469578" progId="Visio.Drawing.11">
                  <p:embed/>
                </p:oleObj>
              </mc:Choice>
              <mc:Fallback>
                <p:oleObj name="Visio" r:id="rId5" imgW="4579553" imgH="469578" progId="Visio.Drawing.11">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2412" y="3886200"/>
                        <a:ext cx="43053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499"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6500" name="Rectangle 4"/>
          <p:cNvSpPr>
            <a:spLocks noChangeArrowheads="1"/>
          </p:cNvSpPr>
          <p:nvPr/>
        </p:nvSpPr>
        <p:spPr bwMode="auto">
          <a:xfrm>
            <a:off x="449263" y="647700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6501" name="Rectangle 5"/>
          <p:cNvSpPr>
            <a:spLocks noChangeArrowheads="1"/>
          </p:cNvSpPr>
          <p:nvPr/>
        </p:nvSpPr>
        <p:spPr bwMode="auto">
          <a:xfrm>
            <a:off x="0" y="676275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6499"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6501" name="Rectangle 5"/>
          <p:cNvSpPr>
            <a:spLocks noChangeArrowheads="1"/>
          </p:cNvSpPr>
          <p:nvPr/>
        </p:nvSpPr>
        <p:spPr bwMode="auto">
          <a:xfrm>
            <a:off x="0" y="676275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Título"/>
          <p:cNvSpPr>
            <a:spLocks noGrp="1"/>
          </p:cNvSpPr>
          <p:nvPr>
            <p:ph type="title"/>
          </p:nvPr>
        </p:nvSpPr>
        <p:spPr/>
        <p:txBody>
          <a:bodyPr/>
          <a:lstStyle/>
          <a:p>
            <a:endParaRPr lang="es-EC"/>
          </a:p>
        </p:txBody>
      </p:sp>
      <p:pic>
        <p:nvPicPr>
          <p:cNvPr id="107524" name="Picture 4"/>
          <p:cNvPicPr>
            <a:picLocks noChangeAspect="1" noChangeArrowheads="1"/>
          </p:cNvPicPr>
          <p:nvPr/>
        </p:nvPicPr>
        <p:blipFill>
          <a:blip r:embed="rId2" cstate="print"/>
          <a:srcRect/>
          <a:stretch>
            <a:fillRect/>
          </a:stretch>
        </p:blipFill>
        <p:spPr bwMode="auto">
          <a:xfrm>
            <a:off x="3479377" y="76200"/>
            <a:ext cx="5434435" cy="6719888"/>
          </a:xfrm>
          <a:prstGeom prst="rect">
            <a:avLst/>
          </a:prstGeom>
          <a:noFill/>
          <a:ln w="9525">
            <a:noFill/>
            <a:miter lim="800000"/>
            <a:headEnd/>
            <a:tailEnd/>
          </a:ln>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0" y="685800"/>
            <a:ext cx="9906000" cy="609600"/>
          </a:xfrm>
          <a:prstGeom prst="rect">
            <a:avLst/>
          </a:prstGeom>
        </p:spPr>
        <p:txBody>
          <a:bodyPr vert="horz" lIns="91440" tIns="45720" rIns="91440" bIns="45720" rtlCol="0" anchor="b">
            <a:normAutofit fontScale="92500"/>
          </a:bodyPr>
          <a:lstStyle/>
          <a:p>
            <a:pPr lvl="0" algn="ctr">
              <a:lnSpc>
                <a:spcPct val="90000"/>
              </a:lnSpc>
              <a:spcBef>
                <a:spcPct val="0"/>
              </a:spcBef>
            </a:pPr>
            <a:r>
              <a:rPr lang="es-ES" sz="2400" b="1" dirty="0" smtClean="0"/>
              <a:t>Descripción y análisis de los factores de influencia en la zona de estudio</a:t>
            </a:r>
            <a:endParaRPr lang="es-EC" sz="2400" b="1" dirty="0">
              <a:effectLst>
                <a:outerShdw blurRad="38100" dist="38100" dir="2700000" algn="br" rotWithShape="0">
                  <a:schemeClr val="bg2">
                    <a:lumMod val="50000"/>
                    <a:alpha val="43000"/>
                  </a:schemeClr>
                </a:outerShdw>
              </a:effectLst>
            </a:endParaRPr>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Content Placeholder 1"/>
          <p:cNvSpPr txBox="1">
            <a:spLocks/>
          </p:cNvSpPr>
          <p:nvPr/>
        </p:nvSpPr>
        <p:spPr>
          <a:xfrm>
            <a:off x="379412" y="4038600"/>
            <a:ext cx="5257800" cy="609600"/>
          </a:xfrm>
          <a:prstGeom prst="rect">
            <a:avLst/>
          </a:prstGeom>
        </p:spPr>
        <p:txBody>
          <a:bodyPr vert="horz" lIns="91440" tIns="45720" rIns="91440" bIns="45720" rtlCol="0">
            <a:noAutofit/>
          </a:bodyPr>
          <a:lstStyle/>
          <a:p>
            <a:pPr algn="ctr"/>
            <a:r>
              <a:rPr lang="es-ES" sz="2000" b="1" dirty="0" smtClean="0"/>
              <a:t>Influencia de Actividades Económicas y Centros de Recreación</a:t>
            </a:r>
            <a:endParaRPr lang="es-EC" sz="2000" b="1" u="sng" dirty="0" smtClean="0"/>
          </a:p>
          <a:p>
            <a:pPr marR="0" lvl="0" algn="ctr" defTabSz="914400" rtl="0" eaLnBrk="1" fontAlgn="auto" latinLnBrk="0" hangingPunct="1">
              <a:lnSpc>
                <a:spcPct val="90000"/>
              </a:lnSpc>
              <a:spcBef>
                <a:spcPts val="1800"/>
              </a:spcBef>
              <a:spcAft>
                <a:spcPts val="0"/>
              </a:spcAft>
              <a:buClr>
                <a:schemeClr val="tx1"/>
              </a:buClr>
              <a:buSzTx/>
              <a:buFont typeface="Arial" pitchFamily="34" charset="0"/>
              <a:buNone/>
              <a:tabLst/>
              <a:defRPr/>
            </a:pPr>
            <a:endParaRPr kumimoji="0" lang="es-ES" sz="2000" b="1" i="0" u="none" strike="noStrike" kern="1200" cap="none" spc="0" normalizeH="0" baseline="0" noProof="0" dirty="0" smtClean="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endParaRPr>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449263" y="5838825"/>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5474" name="Object 2"/>
          <p:cNvGraphicFramePr>
            <a:graphicFrameLocks noChangeAspect="1"/>
          </p:cNvGraphicFramePr>
          <p:nvPr/>
        </p:nvGraphicFramePr>
        <p:xfrm>
          <a:off x="5713412" y="1371600"/>
          <a:ext cx="6245388" cy="5486400"/>
        </p:xfrm>
        <a:graphic>
          <a:graphicData uri="http://schemas.openxmlformats.org/presentationml/2006/ole">
            <mc:AlternateContent xmlns:mc="http://schemas.openxmlformats.org/markup-compatibility/2006">
              <mc:Choice xmlns:v="urn:schemas-microsoft-com:vml" Requires="v">
                <p:oleObj spid="_x0000_s105477" name="Visio" r:id="rId3" imgW="6412715" imgH="5632704" progId="Visio.Drawing.11">
                  <p:embed/>
                </p:oleObj>
              </mc:Choice>
              <mc:Fallback>
                <p:oleObj name="Visio" r:id="rId3" imgW="6412715" imgH="5632704"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412" y="1371600"/>
                        <a:ext cx="6245388"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473" name="Object 1"/>
          <p:cNvGraphicFramePr>
            <a:graphicFrameLocks noChangeAspect="1"/>
          </p:cNvGraphicFramePr>
          <p:nvPr/>
        </p:nvGraphicFramePr>
        <p:xfrm>
          <a:off x="760412" y="4800600"/>
          <a:ext cx="4581525" cy="476250"/>
        </p:xfrm>
        <a:graphic>
          <a:graphicData uri="http://schemas.openxmlformats.org/presentationml/2006/ole">
            <mc:AlternateContent xmlns:mc="http://schemas.openxmlformats.org/markup-compatibility/2006">
              <mc:Choice xmlns:v="urn:schemas-microsoft-com:vml" Requires="v">
                <p:oleObj spid="_x0000_s105478" name="Visio" r:id="rId5" imgW="4579553" imgH="469578" progId="Visio.Drawing.11">
                  <p:embed/>
                </p:oleObj>
              </mc:Choice>
              <mc:Fallback>
                <p:oleObj name="Visio" r:id="rId5" imgW="4579553" imgH="469578" progId="Visio.Drawing.11">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412" y="4800600"/>
                        <a:ext cx="45815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7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5476" name="Rectangle 4"/>
          <p:cNvSpPr>
            <a:spLocks noChangeArrowheads="1"/>
          </p:cNvSpPr>
          <p:nvPr/>
        </p:nvSpPr>
        <p:spPr bwMode="auto">
          <a:xfrm>
            <a:off x="0" y="527685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2412" cy="838200"/>
          </a:xfrm>
        </p:spPr>
        <p:txBody>
          <a:bodyPr/>
          <a:lstStyle/>
          <a:p>
            <a:pPr algn="ctr"/>
            <a:r>
              <a:rPr lang="es-ES" dirty="0" smtClean="0"/>
              <a:t>GENERALIDADES</a:t>
            </a:r>
            <a:endParaRPr lang="es-EC" dirty="0"/>
          </a:p>
        </p:txBody>
      </p:sp>
      <p:sp>
        <p:nvSpPr>
          <p:cNvPr id="4" name="3 Marcador de contenido"/>
          <p:cNvSpPr>
            <a:spLocks noGrp="1"/>
          </p:cNvSpPr>
          <p:nvPr>
            <p:ph idx="1"/>
          </p:nvPr>
        </p:nvSpPr>
        <p:spPr>
          <a:xfrm>
            <a:off x="2436812" y="4114800"/>
            <a:ext cx="2819400" cy="990600"/>
          </a:xfrm>
        </p:spPr>
        <p:txBody>
          <a:bodyPr>
            <a:normAutofit fontScale="70000" lnSpcReduction="20000"/>
          </a:bodyPr>
          <a:lstStyle/>
          <a:p>
            <a:pPr algn="ctr">
              <a:lnSpc>
                <a:spcPct val="120000"/>
              </a:lnSpc>
              <a:buNone/>
            </a:pPr>
            <a:r>
              <a:rPr lang="es-EC" b="1" dirty="0" smtClean="0"/>
              <a:t>Instituto Nacional </a:t>
            </a:r>
            <a:r>
              <a:rPr lang="es-EC" sz="2900" b="1" dirty="0" smtClean="0"/>
              <a:t>de</a:t>
            </a:r>
            <a:r>
              <a:rPr lang="es-EC" b="1" dirty="0" smtClean="0"/>
              <a:t> Estadísticas y Censos (INEC)</a:t>
            </a:r>
            <a:endParaRPr lang="es-EC" b="1" dirty="0"/>
          </a:p>
        </p:txBody>
      </p:sp>
      <p:sp>
        <p:nvSpPr>
          <p:cNvPr id="5" name="Title 1"/>
          <p:cNvSpPr txBox="1">
            <a:spLocks/>
          </p:cNvSpPr>
          <p:nvPr/>
        </p:nvSpPr>
        <p:spPr>
          <a:xfrm>
            <a:off x="0" y="1066800"/>
            <a:ext cx="4267200" cy="6096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outerShdw blurRad="38100" dist="38100" dir="2700000" algn="br" rotWithShape="0">
                    <a:schemeClr val="bg2">
                      <a:lumMod val="50000"/>
                      <a:alpha val="43000"/>
                    </a:schemeClr>
                  </a:outerShdw>
                </a:effectLst>
                <a:uLnTx/>
                <a:uFillTx/>
                <a:latin typeface="+mj-lt"/>
                <a:ea typeface="+mj-ea"/>
                <a:cs typeface="+mj-cs"/>
              </a:rPr>
              <a:t>Antecedentes</a:t>
            </a:r>
            <a:endParaRPr kumimoji="0" lang="es-EC" sz="2400" b="1" i="0" u="none" strike="noStrike" kern="1200" cap="none" spc="0" normalizeH="0" baseline="0" noProof="0" dirty="0">
              <a:ln>
                <a:noFill/>
              </a:ln>
              <a:solidFill>
                <a:schemeClr val="tx1"/>
              </a:solidFill>
              <a:effectLst>
                <a:outerShdw blurRad="38100" dist="38100" dir="2700000" algn="br" rotWithShape="0">
                  <a:schemeClr val="bg2">
                    <a:lumMod val="50000"/>
                    <a:alpha val="43000"/>
                  </a:schemeClr>
                </a:outerShdw>
              </a:effectLst>
              <a:uLnTx/>
              <a:uFillTx/>
              <a:latin typeface="+mj-lt"/>
              <a:ea typeface="+mj-ea"/>
              <a:cs typeface="+mj-cs"/>
            </a:endParaRPr>
          </a:p>
        </p:txBody>
      </p:sp>
      <p:pic>
        <p:nvPicPr>
          <p:cNvPr id="3074" name="Picture 2"/>
          <p:cNvPicPr>
            <a:picLocks noChangeAspect="1" noChangeArrowheads="1"/>
          </p:cNvPicPr>
          <p:nvPr/>
        </p:nvPicPr>
        <p:blipFill>
          <a:blip r:embed="rId2" cstate="print">
            <a:clrChange>
              <a:clrFrom>
                <a:srgbClr val="FEFFFF"/>
              </a:clrFrom>
              <a:clrTo>
                <a:srgbClr val="FEFFFF">
                  <a:alpha val="0"/>
                </a:srgbClr>
              </a:clrTo>
            </a:clrChange>
          </a:blip>
          <a:srcRect/>
          <a:stretch>
            <a:fillRect/>
          </a:stretch>
        </p:blipFill>
        <p:spPr bwMode="auto">
          <a:xfrm>
            <a:off x="531812" y="1752600"/>
            <a:ext cx="3533774" cy="3736778"/>
          </a:xfrm>
          <a:prstGeom prst="rect">
            <a:avLst/>
          </a:prstGeom>
          <a:noFill/>
          <a:ln w="9525">
            <a:noFill/>
            <a:miter lim="800000"/>
            <a:headEnd/>
            <a:tailEnd/>
          </a:ln>
        </p:spPr>
      </p:pic>
      <p:sp>
        <p:nvSpPr>
          <p:cNvPr id="7" name="3 Marcador de contenido"/>
          <p:cNvSpPr txBox="1">
            <a:spLocks/>
          </p:cNvSpPr>
          <p:nvPr/>
        </p:nvSpPr>
        <p:spPr>
          <a:xfrm>
            <a:off x="3884612" y="5257800"/>
            <a:ext cx="2286000" cy="685800"/>
          </a:xfrm>
          <a:prstGeom prst="rect">
            <a:avLst/>
          </a:prstGeom>
        </p:spPr>
        <p:txBody>
          <a:bodyPr vert="horz" lIns="91440" tIns="45720" rIns="91440" bIns="45720" rtlCol="0">
            <a:normAutofit/>
          </a:bodyPr>
          <a:lstStyle/>
          <a:p>
            <a:pPr marL="228600" lvl="0" indent="-228600" algn="ctr">
              <a:lnSpc>
                <a:spcPct val="90000"/>
              </a:lnSpc>
              <a:spcBef>
                <a:spcPts val="1800"/>
              </a:spcBef>
              <a:buClr>
                <a:schemeClr val="tx1"/>
              </a:buClr>
            </a:pPr>
            <a:r>
              <a:rPr lang="es-EC" sz="1500" dirty="0" smtClean="0"/>
              <a:t>Sistema Estadístico Nacional (SEN)</a:t>
            </a:r>
            <a:endParaRPr kumimoji="0" lang="es-EC" sz="1500" b="0" i="0" u="none" strike="noStrike" kern="1200" cap="none" spc="0" normalizeH="0" baseline="0" noProof="0" dirty="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endParaRPr>
          </a:p>
        </p:txBody>
      </p:sp>
      <p:cxnSp>
        <p:nvCxnSpPr>
          <p:cNvPr id="10" name="9 Conector recto"/>
          <p:cNvCxnSpPr/>
          <p:nvPr/>
        </p:nvCxnSpPr>
        <p:spPr>
          <a:xfrm flipH="1" flipV="1">
            <a:off x="2055812" y="2971800"/>
            <a:ext cx="4267200" cy="1295400"/>
          </a:xfrm>
          <a:prstGeom prst="line">
            <a:avLst/>
          </a:prstGeom>
          <a:ln w="10795"/>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H="1">
            <a:off x="2132012" y="1524000"/>
            <a:ext cx="2514600" cy="990600"/>
          </a:xfrm>
          <a:prstGeom prst="line">
            <a:avLst/>
          </a:prstGeom>
          <a:ln w="10795"/>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cstate="print">
            <a:clrChange>
              <a:clrFrom>
                <a:srgbClr val="FEFFFF"/>
              </a:clrFrom>
              <a:clrTo>
                <a:srgbClr val="FEFFFF">
                  <a:alpha val="0"/>
                </a:srgbClr>
              </a:clrTo>
            </a:clrChange>
          </a:blip>
          <a:srcRect/>
          <a:stretch>
            <a:fillRect/>
          </a:stretch>
        </p:blipFill>
        <p:spPr bwMode="auto">
          <a:xfrm>
            <a:off x="4341812" y="1371600"/>
            <a:ext cx="2865223" cy="3028950"/>
          </a:xfrm>
          <a:prstGeom prst="rect">
            <a:avLst/>
          </a:prstGeom>
          <a:noFill/>
          <a:ln w="9525">
            <a:noFill/>
            <a:miter lim="800000"/>
            <a:headEnd/>
            <a:tailEnd/>
          </a:ln>
        </p:spPr>
      </p:pic>
      <p:sp>
        <p:nvSpPr>
          <p:cNvPr id="16" name="3 Marcador de contenido"/>
          <p:cNvSpPr txBox="1">
            <a:spLocks/>
          </p:cNvSpPr>
          <p:nvPr/>
        </p:nvSpPr>
        <p:spPr>
          <a:xfrm>
            <a:off x="6780212" y="1676400"/>
            <a:ext cx="4648200" cy="609600"/>
          </a:xfrm>
          <a:prstGeom prst="rect">
            <a:avLst/>
          </a:prstGeom>
        </p:spPr>
        <p:txBody>
          <a:bodyPr vert="horz" lIns="91440" tIns="45720" rIns="91440" bIns="45720" rtlCol="0">
            <a:normAutofit/>
          </a:bodyPr>
          <a:lstStyle/>
          <a:p>
            <a:pPr marL="228600" lvl="0" indent="-228600" algn="ctr">
              <a:lnSpc>
                <a:spcPct val="90000"/>
              </a:lnSpc>
              <a:spcBef>
                <a:spcPts val="1800"/>
              </a:spcBef>
              <a:buClr>
                <a:schemeClr val="tx1"/>
              </a:buClr>
            </a:pPr>
            <a:r>
              <a:rPr lang="es-EC" sz="1500" dirty="0" smtClean="0"/>
              <a:t>Secretaría del Territorio, Hábitat y Vivienda del DMQ</a:t>
            </a:r>
            <a:endParaRPr kumimoji="0" lang="es-EC" sz="1500" b="0" i="0" u="none" strike="noStrike" kern="1200" cap="none" spc="0" normalizeH="0" baseline="0" noProof="0" dirty="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endParaRPr>
          </a:p>
        </p:txBody>
      </p:sp>
      <p:sp>
        <p:nvSpPr>
          <p:cNvPr id="17" name="3 Marcador de contenido"/>
          <p:cNvSpPr txBox="1">
            <a:spLocks/>
          </p:cNvSpPr>
          <p:nvPr/>
        </p:nvSpPr>
        <p:spPr>
          <a:xfrm>
            <a:off x="7085012" y="2743200"/>
            <a:ext cx="3962400" cy="609600"/>
          </a:xfrm>
          <a:prstGeom prst="rect">
            <a:avLst/>
          </a:prstGeom>
        </p:spPr>
        <p:txBody>
          <a:bodyPr vert="horz" lIns="91440" tIns="45720" rIns="91440" bIns="45720" rtlCol="0">
            <a:normAutofit fontScale="92500"/>
          </a:bodyPr>
          <a:lstStyle/>
          <a:p>
            <a:pPr marL="228600" lvl="0" indent="-228600" algn="ctr">
              <a:lnSpc>
                <a:spcPct val="90000"/>
              </a:lnSpc>
              <a:spcBef>
                <a:spcPts val="1800"/>
              </a:spcBef>
              <a:buClr>
                <a:schemeClr val="tx1"/>
              </a:buClr>
            </a:pPr>
            <a:r>
              <a:rPr lang="es-ES" sz="1600" dirty="0" smtClean="0"/>
              <a:t>Empresa Pública Metropolitana de Transporte de Pasajeros de Quito (</a:t>
            </a:r>
            <a:r>
              <a:rPr lang="es-EC" sz="1600" dirty="0" smtClean="0"/>
              <a:t>EPMTPQ)</a:t>
            </a:r>
            <a:r>
              <a:rPr lang="es-EC" sz="1500" dirty="0" smtClean="0"/>
              <a:t>)</a:t>
            </a:r>
            <a:endParaRPr kumimoji="0" lang="es-EC" sz="1500" b="0" i="0" u="none" strike="noStrike" kern="1200" cap="none" spc="0" normalizeH="0" baseline="0" noProof="0" dirty="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endParaRPr>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6499"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6501" name="Rectangle 5"/>
          <p:cNvSpPr>
            <a:spLocks noChangeArrowheads="1"/>
          </p:cNvSpPr>
          <p:nvPr/>
        </p:nvSpPr>
        <p:spPr bwMode="auto">
          <a:xfrm>
            <a:off x="0" y="676275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Título"/>
          <p:cNvSpPr>
            <a:spLocks noGrp="1"/>
          </p:cNvSpPr>
          <p:nvPr>
            <p:ph type="title"/>
          </p:nvPr>
        </p:nvSpPr>
        <p:spPr/>
        <p:txBody>
          <a:bodyPr/>
          <a:lstStyle/>
          <a:p>
            <a:endParaRPr lang="es-EC"/>
          </a:p>
        </p:txBody>
      </p:sp>
      <p:pic>
        <p:nvPicPr>
          <p:cNvPr id="107525" name="Picture 5"/>
          <p:cNvPicPr>
            <a:picLocks noChangeAspect="1" noChangeArrowheads="1"/>
          </p:cNvPicPr>
          <p:nvPr/>
        </p:nvPicPr>
        <p:blipFill>
          <a:blip r:embed="rId2" cstate="print"/>
          <a:srcRect/>
          <a:stretch>
            <a:fillRect/>
          </a:stretch>
        </p:blipFill>
        <p:spPr bwMode="auto">
          <a:xfrm>
            <a:off x="3503612" y="152400"/>
            <a:ext cx="5324304" cy="6575874"/>
          </a:xfrm>
          <a:prstGeom prst="rect">
            <a:avLst/>
          </a:prstGeom>
          <a:noFill/>
          <a:ln w="9525">
            <a:noFill/>
            <a:miter lim="800000"/>
            <a:headEnd/>
            <a:tailEnd/>
          </a:ln>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2188825" cy="838200"/>
          </a:xfrm>
        </p:spPr>
        <p:txBody>
          <a:bodyPr>
            <a:normAutofit/>
          </a:bodyPr>
          <a:lstStyle/>
          <a:p>
            <a:r>
              <a:rPr lang="es-ES" sz="2600" dirty="0" smtClean="0"/>
              <a:t>METODOLOGÍA PARA EL ANÁLISIS DE MERCADO </a:t>
            </a:r>
            <a:endParaRPr lang="es-EC" sz="2600" dirty="0"/>
          </a:p>
        </p:txBody>
      </p:sp>
      <p:sp>
        <p:nvSpPr>
          <p:cNvPr id="8" name="Title 1"/>
          <p:cNvSpPr txBox="1">
            <a:spLocks/>
          </p:cNvSpPr>
          <p:nvPr/>
        </p:nvSpPr>
        <p:spPr>
          <a:xfrm>
            <a:off x="0" y="609600"/>
            <a:ext cx="11199812" cy="609600"/>
          </a:xfrm>
          <a:prstGeom prst="rect">
            <a:avLst/>
          </a:prstGeom>
        </p:spPr>
        <p:txBody>
          <a:bodyPr vert="horz" lIns="91440" tIns="45720" rIns="91440" bIns="45720" rtlCol="0" anchor="b">
            <a:normAutofit fontScale="85000" lnSpcReduction="10000"/>
          </a:bodyPr>
          <a:lstStyle/>
          <a:p>
            <a:pPr algn="ctr"/>
            <a:r>
              <a:rPr lang="es-ES" sz="2400" b="1" dirty="0" smtClean="0"/>
              <a:t>Análisis e identificación de áreas potenciales de oferta para la empresa PUREAGE S.A</a:t>
            </a:r>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Content Placeholder 1"/>
          <p:cNvSpPr txBox="1">
            <a:spLocks/>
          </p:cNvSpPr>
          <p:nvPr/>
        </p:nvSpPr>
        <p:spPr>
          <a:xfrm>
            <a:off x="379412" y="1981200"/>
            <a:ext cx="5257800" cy="3962400"/>
          </a:xfrm>
          <a:prstGeom prst="rect">
            <a:avLst/>
          </a:prstGeom>
        </p:spPr>
        <p:txBody>
          <a:bodyPr vert="horz" lIns="91440" tIns="45720" rIns="91440" bIns="45720" rtlCol="0">
            <a:noAutofit/>
          </a:bodyPr>
          <a:lstStyle/>
          <a:p>
            <a:pPr algn="ctr"/>
            <a:endParaRPr lang="es-ES" sz="2000" b="1" dirty="0" smtClean="0"/>
          </a:p>
          <a:p>
            <a:pPr algn="ctr"/>
            <a:endParaRPr lang="es-ES" sz="2000" b="1" dirty="0" smtClean="0"/>
          </a:p>
          <a:p>
            <a:pPr algn="ctr"/>
            <a:r>
              <a:rPr lang="es-ES" sz="1400" b="1" dirty="0" smtClean="0"/>
              <a:t>Ponderación para la reclasificación de la identificación de áreas potenciales de oferta </a:t>
            </a:r>
            <a:endParaRPr lang="es-EC" sz="1400" b="1" dirty="0" smtClean="0"/>
          </a:p>
          <a:p>
            <a:pPr algn="ctr"/>
            <a:endParaRPr lang="es-EC" sz="1400" dirty="0" smtClean="0"/>
          </a:p>
          <a:p>
            <a:pPr marR="0" lvl="0" algn="ctr" defTabSz="914400" rtl="0" eaLnBrk="1" fontAlgn="auto" latinLnBrk="0" hangingPunct="1">
              <a:lnSpc>
                <a:spcPct val="90000"/>
              </a:lnSpc>
              <a:spcBef>
                <a:spcPts val="1800"/>
              </a:spcBef>
              <a:spcAft>
                <a:spcPts val="0"/>
              </a:spcAft>
              <a:buClr>
                <a:schemeClr val="tx1"/>
              </a:buClr>
              <a:buSzTx/>
              <a:buFont typeface="Arial" pitchFamily="34" charset="0"/>
              <a:buNone/>
              <a:tabLst/>
              <a:defRPr/>
            </a:pPr>
            <a:endParaRPr kumimoji="0" lang="es-ES" sz="2000" b="1" i="0" u="none" strike="noStrike" kern="1200" cap="none" spc="0" normalizeH="0" baseline="0" noProof="0" dirty="0" smtClean="0">
              <a:ln>
                <a:noFill/>
              </a:ln>
              <a:solidFill>
                <a:schemeClr val="tx1"/>
              </a:solidFill>
              <a:effectLst>
                <a:outerShdw blurRad="50800" dist="38100" dir="2700000" algn="tr" rotWithShape="0">
                  <a:schemeClr val="bg2">
                    <a:lumMod val="50000"/>
                    <a:alpha val="43000"/>
                  </a:schemeClr>
                </a:outerShdw>
              </a:effectLst>
              <a:uLnTx/>
              <a:uFillTx/>
              <a:latin typeface="+mn-lt"/>
              <a:ea typeface="+mn-ea"/>
              <a:cs typeface="+mn-cs"/>
            </a:endParaRPr>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449263" y="5838825"/>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5473" name="Object 1"/>
          <p:cNvGraphicFramePr>
            <a:graphicFrameLocks noChangeAspect="1"/>
          </p:cNvGraphicFramePr>
          <p:nvPr/>
        </p:nvGraphicFramePr>
        <p:xfrm>
          <a:off x="684212" y="6019800"/>
          <a:ext cx="4581525" cy="476250"/>
        </p:xfrm>
        <a:graphic>
          <a:graphicData uri="http://schemas.openxmlformats.org/presentationml/2006/ole">
            <mc:AlternateContent xmlns:mc="http://schemas.openxmlformats.org/markup-compatibility/2006">
              <mc:Choice xmlns:v="urn:schemas-microsoft-com:vml" Requires="v">
                <p:oleObj spid="_x0000_s108551" name="Visio" r:id="rId3" imgW="4579553" imgH="469578" progId="Visio.Drawing.11">
                  <p:embed/>
                </p:oleObj>
              </mc:Choice>
              <mc:Fallback>
                <p:oleObj name="Visio" r:id="rId3" imgW="4579553" imgH="46957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2" y="6019800"/>
                        <a:ext cx="45815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7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5476" name="Rectangle 4"/>
          <p:cNvSpPr>
            <a:spLocks noChangeArrowheads="1"/>
          </p:cNvSpPr>
          <p:nvPr/>
        </p:nvSpPr>
        <p:spPr bwMode="auto">
          <a:xfrm>
            <a:off x="0" y="527685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8549" name="Rectangle 5"/>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8548" name="Object 4"/>
          <p:cNvGraphicFramePr>
            <a:graphicFrameLocks noChangeAspect="1"/>
          </p:cNvGraphicFramePr>
          <p:nvPr/>
        </p:nvGraphicFramePr>
        <p:xfrm>
          <a:off x="6246812" y="1295400"/>
          <a:ext cx="5038725" cy="5380520"/>
        </p:xfrm>
        <a:graphic>
          <a:graphicData uri="http://schemas.openxmlformats.org/presentationml/2006/ole">
            <mc:AlternateContent xmlns:mc="http://schemas.openxmlformats.org/markup-compatibility/2006">
              <mc:Choice xmlns:v="urn:schemas-microsoft-com:vml" Requires="v">
                <p:oleObj spid="_x0000_s108552" name="Visio" r:id="rId5" imgW="5886147" imgH="6336868" progId="Visio.Drawing.11">
                  <p:embed/>
                </p:oleObj>
              </mc:Choice>
              <mc:Fallback>
                <p:oleObj name="Visio" r:id="rId5" imgW="5886147" imgH="6336868" progId="Visio.Drawing.11">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6812" y="1295400"/>
                        <a:ext cx="5038725" cy="5380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13 Tabla"/>
          <p:cNvGraphicFramePr>
            <a:graphicFrameLocks noGrp="1"/>
          </p:cNvGraphicFramePr>
          <p:nvPr/>
        </p:nvGraphicFramePr>
        <p:xfrm>
          <a:off x="1674812" y="3352800"/>
          <a:ext cx="2590800" cy="647700"/>
        </p:xfrm>
        <a:graphic>
          <a:graphicData uri="http://schemas.openxmlformats.org/drawingml/2006/table">
            <a:tbl>
              <a:tblPr>
                <a:tableStyleId>{BC89EF96-8CEA-46FF-86C4-4CE0E7609802}</a:tableStyleId>
              </a:tblPr>
              <a:tblGrid>
                <a:gridCol w="409433"/>
                <a:gridCol w="746836"/>
                <a:gridCol w="1434531"/>
              </a:tblGrid>
              <a:tr h="161925">
                <a:tc>
                  <a:txBody>
                    <a:bodyPr/>
                    <a:lstStyle/>
                    <a:p>
                      <a:pPr>
                        <a:spcAft>
                          <a:spcPts val="0"/>
                        </a:spcAft>
                      </a:pPr>
                      <a:r>
                        <a:rPr lang="es-EC" sz="1000"/>
                        <a:t>Peso </a:t>
                      </a:r>
                      <a:endParaRPr lang="es-EC" sz="1100">
                        <a:latin typeface="Verdana"/>
                        <a:ea typeface="Times New Roman"/>
                        <a:cs typeface="Times New Roman"/>
                      </a:endParaRPr>
                    </a:p>
                  </a:txBody>
                  <a:tcPr marL="44450" marR="44450" marT="0" marB="0" anchor="b"/>
                </a:tc>
                <a:tc>
                  <a:txBody>
                    <a:bodyPr/>
                    <a:lstStyle/>
                    <a:p>
                      <a:pPr algn="ctr">
                        <a:spcAft>
                          <a:spcPts val="0"/>
                        </a:spcAft>
                      </a:pPr>
                      <a:r>
                        <a:rPr lang="es-EC" sz="1000"/>
                        <a:t>Categoría</a:t>
                      </a:r>
                      <a:endParaRPr lang="es-EC" sz="1100">
                        <a:latin typeface="Verdana"/>
                        <a:ea typeface="Times New Roman"/>
                        <a:cs typeface="Times New Roman"/>
                      </a:endParaRPr>
                    </a:p>
                  </a:txBody>
                  <a:tcPr marL="44450" marR="44450" marT="0" marB="0" anchor="b"/>
                </a:tc>
                <a:tc>
                  <a:txBody>
                    <a:bodyPr/>
                    <a:lstStyle/>
                    <a:p>
                      <a:pPr algn="ctr">
                        <a:spcAft>
                          <a:spcPts val="0"/>
                        </a:spcAft>
                      </a:pPr>
                      <a:r>
                        <a:rPr lang="es-EC" sz="1000"/>
                        <a:t>Rango</a:t>
                      </a:r>
                      <a:endParaRPr lang="es-EC" sz="1100">
                        <a:latin typeface="Verdana"/>
                        <a:ea typeface="Times New Roman"/>
                        <a:cs typeface="Times New Roman"/>
                      </a:endParaRPr>
                    </a:p>
                  </a:txBody>
                  <a:tcPr marL="44450" marR="44450" marT="0" marB="0" anchor="b"/>
                </a:tc>
              </a:tr>
              <a:tr h="161925">
                <a:tc>
                  <a:txBody>
                    <a:bodyPr/>
                    <a:lstStyle/>
                    <a:p>
                      <a:pPr algn="r">
                        <a:spcAft>
                          <a:spcPts val="0"/>
                        </a:spcAft>
                      </a:pPr>
                      <a:r>
                        <a:rPr lang="es-EC" sz="1000"/>
                        <a:t>1</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Alta</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Menor a 3,33</a:t>
                      </a:r>
                      <a:endParaRPr lang="es-EC" sz="1100">
                        <a:latin typeface="Verdana"/>
                        <a:ea typeface="Times New Roman"/>
                        <a:cs typeface="Times New Roman"/>
                      </a:endParaRPr>
                    </a:p>
                  </a:txBody>
                  <a:tcPr marL="44450" marR="44450" marT="0" marB="0" anchor="b"/>
                </a:tc>
              </a:tr>
              <a:tr h="161925">
                <a:tc>
                  <a:txBody>
                    <a:bodyPr/>
                    <a:lstStyle/>
                    <a:p>
                      <a:pPr algn="r">
                        <a:spcAft>
                          <a:spcPts val="0"/>
                        </a:spcAft>
                      </a:pPr>
                      <a:r>
                        <a:rPr lang="es-EC" sz="1000"/>
                        <a:t>2</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Media</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Entre 3,33 a 4,66</a:t>
                      </a:r>
                      <a:endParaRPr lang="es-EC" sz="1100">
                        <a:latin typeface="Verdana"/>
                        <a:ea typeface="Times New Roman"/>
                        <a:cs typeface="Times New Roman"/>
                      </a:endParaRPr>
                    </a:p>
                  </a:txBody>
                  <a:tcPr marL="44450" marR="44450" marT="0" marB="0" anchor="b"/>
                </a:tc>
              </a:tr>
              <a:tr h="161925">
                <a:tc>
                  <a:txBody>
                    <a:bodyPr/>
                    <a:lstStyle/>
                    <a:p>
                      <a:pPr algn="r">
                        <a:spcAft>
                          <a:spcPts val="0"/>
                        </a:spcAft>
                      </a:pPr>
                      <a:r>
                        <a:rPr lang="es-EC" sz="1000"/>
                        <a:t>3</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a:t>Baja</a:t>
                      </a:r>
                      <a:endParaRPr lang="es-EC" sz="1100">
                        <a:latin typeface="Verdana"/>
                        <a:ea typeface="Times New Roman"/>
                        <a:cs typeface="Times New Roman"/>
                      </a:endParaRPr>
                    </a:p>
                  </a:txBody>
                  <a:tcPr marL="44450" marR="44450" marT="0" marB="0" anchor="b"/>
                </a:tc>
                <a:tc>
                  <a:txBody>
                    <a:bodyPr/>
                    <a:lstStyle/>
                    <a:p>
                      <a:pPr>
                        <a:spcAft>
                          <a:spcPts val="0"/>
                        </a:spcAft>
                      </a:pPr>
                      <a:r>
                        <a:rPr lang="es-EC" sz="1000" dirty="0"/>
                        <a:t>Mayor a 4,66</a:t>
                      </a:r>
                      <a:endParaRPr lang="es-EC" sz="1100" dirty="0">
                        <a:latin typeface="Verdana"/>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6499"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6501" name="Rectangle 5"/>
          <p:cNvSpPr>
            <a:spLocks noChangeArrowheads="1"/>
          </p:cNvSpPr>
          <p:nvPr/>
        </p:nvSpPr>
        <p:spPr bwMode="auto">
          <a:xfrm>
            <a:off x="0" y="676275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Título"/>
          <p:cNvSpPr>
            <a:spLocks noGrp="1"/>
          </p:cNvSpPr>
          <p:nvPr>
            <p:ph type="title"/>
          </p:nvPr>
        </p:nvSpPr>
        <p:spPr/>
        <p:txBody>
          <a:bodyPr/>
          <a:lstStyle/>
          <a:p>
            <a:endParaRPr lang="es-EC"/>
          </a:p>
        </p:txBody>
      </p:sp>
      <p:pic>
        <p:nvPicPr>
          <p:cNvPr id="107526" name="Picture 6"/>
          <p:cNvPicPr>
            <a:picLocks noChangeAspect="1" noChangeArrowheads="1"/>
          </p:cNvPicPr>
          <p:nvPr/>
        </p:nvPicPr>
        <p:blipFill>
          <a:blip r:embed="rId2" cstate="print"/>
          <a:srcRect/>
          <a:stretch>
            <a:fillRect/>
          </a:stretch>
        </p:blipFill>
        <p:spPr bwMode="auto">
          <a:xfrm>
            <a:off x="3613149" y="62287"/>
            <a:ext cx="5453063" cy="6719513"/>
          </a:xfrm>
          <a:prstGeom prst="rect">
            <a:avLst/>
          </a:prstGeom>
          <a:noFill/>
          <a:ln w="9525">
            <a:noFill/>
            <a:miter lim="800000"/>
            <a:headEnd/>
            <a:tailEnd/>
          </a:ln>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800" dirty="0" smtClean="0"/>
              <a:t>CONCLUSIONES Y RECOMENDACIONES</a:t>
            </a:r>
            <a:endParaRPr lang="es-EC" sz="2800" dirty="0"/>
          </a:p>
        </p:txBody>
      </p:sp>
      <p:sp>
        <p:nvSpPr>
          <p:cNvPr id="8" name="Title 1"/>
          <p:cNvSpPr txBox="1">
            <a:spLocks/>
          </p:cNvSpPr>
          <p:nvPr/>
        </p:nvSpPr>
        <p:spPr>
          <a:xfrm>
            <a:off x="455612" y="1066800"/>
            <a:ext cx="11506200" cy="609600"/>
          </a:xfrm>
          <a:prstGeom prst="rect">
            <a:avLst/>
          </a:prstGeom>
        </p:spPr>
        <p:txBody>
          <a:bodyPr vert="horz" lIns="91440" tIns="45720" rIns="91440" bIns="45720" rtlCol="0" anchor="b">
            <a:noAutofit/>
          </a:bodyPr>
          <a:lstStyle/>
          <a:p>
            <a:r>
              <a:rPr lang="es-ES" sz="2400" b="1" dirty="0" smtClean="0"/>
              <a:t>Conclusiones:</a:t>
            </a:r>
            <a:endParaRPr lang="es-EC" sz="2400" b="1" u="sng" dirty="0"/>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449263" y="5838825"/>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547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5476" name="Rectangle 4"/>
          <p:cNvSpPr>
            <a:spLocks noChangeArrowheads="1"/>
          </p:cNvSpPr>
          <p:nvPr/>
        </p:nvSpPr>
        <p:spPr bwMode="auto">
          <a:xfrm>
            <a:off x="0" y="527685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Content Placeholder 1"/>
          <p:cNvSpPr txBox="1">
            <a:spLocks/>
          </p:cNvSpPr>
          <p:nvPr/>
        </p:nvSpPr>
        <p:spPr>
          <a:xfrm>
            <a:off x="379412" y="1981200"/>
            <a:ext cx="11353800" cy="3810000"/>
          </a:xfrm>
          <a:prstGeom prst="rect">
            <a:avLst/>
          </a:prstGeom>
        </p:spPr>
        <p:txBody>
          <a:bodyPr vert="horz" lIns="91440" tIns="45720" rIns="91440" bIns="45720" rtlCol="0">
            <a:noAutofit/>
          </a:bodyPr>
          <a:lstStyle/>
          <a:p>
            <a:pPr marL="261938" lvl="0" indent="-261938" algn="just">
              <a:buFont typeface="Arial" pitchFamily="34" charset="0"/>
              <a:buChar char="•"/>
            </a:pPr>
            <a:r>
              <a:rPr lang="es-EC" sz="1400" dirty="0" smtClean="0"/>
              <a:t>De acuerdo a los análisis, </a:t>
            </a:r>
            <a:r>
              <a:rPr lang="es-EC" sz="1400" dirty="0" err="1" smtClean="0"/>
              <a:t>geoprocesamientos</a:t>
            </a:r>
            <a:r>
              <a:rPr lang="es-EC" sz="1400" dirty="0" smtClean="0"/>
              <a:t> y cálculos representados en el </a:t>
            </a:r>
            <a:r>
              <a:rPr lang="es-ES" sz="1400" dirty="0" smtClean="0"/>
              <a:t>Mapa de Identificación de Áreas Potenciales de Oferta para la Empresa PUREAGE S.A se pudo concluir que </a:t>
            </a:r>
            <a:r>
              <a:rPr lang="es-EC" sz="1400" dirty="0" smtClean="0"/>
              <a:t>las parroquias de la Concepción, </a:t>
            </a:r>
            <a:r>
              <a:rPr lang="es-EC" sz="1400" dirty="0" err="1" smtClean="0"/>
              <a:t>Cotocollao</a:t>
            </a:r>
            <a:r>
              <a:rPr lang="es-EC" sz="1400" dirty="0" smtClean="0"/>
              <a:t>, </a:t>
            </a:r>
            <a:r>
              <a:rPr lang="es-EC" sz="1400" dirty="0" err="1" smtClean="0"/>
              <a:t>Ponceano</a:t>
            </a:r>
            <a:r>
              <a:rPr lang="es-EC" sz="1400" dirty="0" smtClean="0"/>
              <a:t>, </a:t>
            </a:r>
            <a:r>
              <a:rPr lang="es-EC" sz="1400" dirty="0" err="1" smtClean="0"/>
              <a:t>Rumipamaba</a:t>
            </a:r>
            <a:r>
              <a:rPr lang="es-EC" sz="1400" dirty="0" smtClean="0"/>
              <a:t>, Iñaquito, Belisario Quevedo y Mariscal Sucre albergan áreas propicias para la venta de los productos dermatológico que la empresa patrocinadora ofrece, ya que cuentan con servicios urbanos que influyen en la afluencia de consumidores activos y potenciales que posiblemente desearían adquirir el producto.</a:t>
            </a:r>
          </a:p>
          <a:p>
            <a:pPr lvl="0"/>
            <a:endParaRPr lang="es-EC" sz="1400" dirty="0" smtClean="0"/>
          </a:p>
          <a:p>
            <a:pPr marL="261938" lvl="0" indent="-261938">
              <a:buFont typeface="Arial" pitchFamily="34" charset="0"/>
              <a:buChar char="•"/>
            </a:pPr>
            <a:r>
              <a:rPr lang="es-EC" sz="1400" dirty="0" smtClean="0"/>
              <a:t>De acuerdo al análisis del índice de funcionalidad, se concluyó que Carcelén, El Condado y Kennedy son parroquias en desarrollo potencial, las mismas que solo necesitan inversión por parte de las empresas privadas, para fomentar su crecimiento y mejorar las condiciones de vida de las personas que habitan en estas.</a:t>
            </a:r>
          </a:p>
          <a:p>
            <a:r>
              <a:rPr lang="es-EC" sz="1400" dirty="0" smtClean="0"/>
              <a:t> </a:t>
            </a:r>
          </a:p>
          <a:p>
            <a:pPr marL="261938" indent="-261938">
              <a:buFont typeface="Arial" pitchFamily="34" charset="0"/>
              <a:buChar char="•"/>
            </a:pPr>
            <a:r>
              <a:rPr lang="es-EC" sz="1400" dirty="0" smtClean="0"/>
              <a:t>Calculando la densidad poblacional de cada parroquia y comparándolos con las cantidad de servicios urbanos que existen en la misma, se pudo identificar el grado de sustentabilidad que estas poseen, siendo una guía para determinar cuáles fueron los servicios urbanos que necesitan mayor inversión y atención para cubrir las necesidades de sus habitantes. </a:t>
            </a:r>
          </a:p>
          <a:p>
            <a:pPr lvl="0">
              <a:buFont typeface="Arial" pitchFamily="34" charset="0"/>
              <a:buChar char="•"/>
            </a:pPr>
            <a:endParaRPr lang="es-EC" sz="1400" dirty="0" smtClean="0"/>
          </a:p>
          <a:p>
            <a:pPr marL="261938" lvl="0" indent="-261938">
              <a:buFont typeface="Arial" pitchFamily="34" charset="0"/>
              <a:buChar char="•"/>
            </a:pPr>
            <a:r>
              <a:rPr lang="es-EC" sz="1400" dirty="0" smtClean="0"/>
              <a:t>Con el desarrollo de la metodología, la misma que analizó a cada parroquia, desarrolló y agrupo las variables establecidas para generar los factores de influencia, se concluye que se cumplió con los objetivos establecidos en el Capítulo 1, en donde los resultados obtenidos fueron ilustrados en los diferentes mapas que se han indicado en este proyecto. </a:t>
            </a:r>
          </a:p>
          <a:p>
            <a:r>
              <a:rPr lang="es-EC" sz="1400" dirty="0" smtClean="0"/>
              <a:t> </a:t>
            </a:r>
          </a:p>
          <a:p>
            <a:r>
              <a:rPr lang="es-EC" sz="1400" dirty="0" smtClean="0"/>
              <a:t> </a:t>
            </a:r>
          </a:p>
          <a:p>
            <a:pPr marL="261938" lvl="0" indent="-261938" algn="just">
              <a:buFont typeface="Arial" pitchFamily="34" charset="0"/>
              <a:buChar char="•"/>
            </a:pPr>
            <a:endParaRPr lang="es-EC" sz="1400" dirty="0" smtClean="0"/>
          </a:p>
          <a:p>
            <a:pPr marL="261938" lvl="0" indent="-261938" algn="just">
              <a:buFont typeface="Arial" pitchFamily="34" charset="0"/>
              <a:buChar char="•"/>
            </a:pPr>
            <a:endParaRPr lang="es-EC" sz="1400" dirty="0" smtClean="0"/>
          </a:p>
          <a:p>
            <a:pPr algn="just"/>
            <a:r>
              <a:rPr lang="es-EC" sz="1400" dirty="0" smtClean="0"/>
              <a:t> </a:t>
            </a:r>
          </a:p>
          <a:p>
            <a:pPr algn="just">
              <a:buFont typeface="Arial" pitchFamily="34" charset="0"/>
              <a:buChar char="•"/>
            </a:pPr>
            <a:endParaRPr lang="es-EC" sz="1400" b="1" dirty="0" smtClean="0"/>
          </a:p>
          <a:p>
            <a:pPr algn="just"/>
            <a:endParaRPr lang="es-EC" sz="1400" b="1" dirty="0" smtClean="0"/>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800" dirty="0" smtClean="0"/>
              <a:t>CONCLUSIONES Y RECOMENDACIONES</a:t>
            </a:r>
            <a:endParaRPr lang="es-EC" sz="2800" dirty="0"/>
          </a:p>
        </p:txBody>
      </p:sp>
      <p:sp>
        <p:nvSpPr>
          <p:cNvPr id="8" name="Title 1"/>
          <p:cNvSpPr txBox="1">
            <a:spLocks/>
          </p:cNvSpPr>
          <p:nvPr/>
        </p:nvSpPr>
        <p:spPr>
          <a:xfrm>
            <a:off x="455612" y="1066800"/>
            <a:ext cx="11506200" cy="609600"/>
          </a:xfrm>
          <a:prstGeom prst="rect">
            <a:avLst/>
          </a:prstGeom>
        </p:spPr>
        <p:txBody>
          <a:bodyPr vert="horz" lIns="91440" tIns="45720" rIns="91440" bIns="45720" rtlCol="0" anchor="b">
            <a:noAutofit/>
          </a:bodyPr>
          <a:lstStyle/>
          <a:p>
            <a:r>
              <a:rPr lang="es-ES" sz="2400" b="1" dirty="0" smtClean="0"/>
              <a:t>Recomendaciones:</a:t>
            </a:r>
            <a:endParaRPr lang="es-EC" sz="2400" b="1" u="sng" dirty="0"/>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449263" y="5838825"/>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547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5476" name="Rectangle 4"/>
          <p:cNvSpPr>
            <a:spLocks noChangeArrowheads="1"/>
          </p:cNvSpPr>
          <p:nvPr/>
        </p:nvSpPr>
        <p:spPr bwMode="auto">
          <a:xfrm>
            <a:off x="0" y="527685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Content Placeholder 1"/>
          <p:cNvSpPr txBox="1">
            <a:spLocks/>
          </p:cNvSpPr>
          <p:nvPr/>
        </p:nvSpPr>
        <p:spPr>
          <a:xfrm>
            <a:off x="379412" y="1981200"/>
            <a:ext cx="11353800" cy="3810000"/>
          </a:xfrm>
          <a:prstGeom prst="rect">
            <a:avLst/>
          </a:prstGeom>
        </p:spPr>
        <p:txBody>
          <a:bodyPr vert="horz" lIns="91440" tIns="45720" rIns="91440" bIns="45720" rtlCol="0">
            <a:noAutofit/>
          </a:bodyPr>
          <a:lstStyle/>
          <a:p>
            <a:pPr marL="261938" lvl="0" indent="-261938">
              <a:buFont typeface="Arial" pitchFamily="34" charset="0"/>
              <a:buChar char="•"/>
            </a:pPr>
            <a:r>
              <a:rPr lang="es-ES" sz="1400" dirty="0" smtClean="0"/>
              <a:t>Antes de iniciar con el desarrollo de un proyecto que involucre geomarketing, se debe realizar una investigación previa de la información que se necesita para generar los diferentes modelos cartográficos, tanto en el ámbito social, económico y en ocasiones ambiental. Además, se recomienda realizar un análisis del estado, calidad y nivel de desarrollo que la zona de estudio posee y si es necesario dividirla en áreas más pequeñas para facilitar su estudio.</a:t>
            </a:r>
            <a:endParaRPr lang="es-EC" sz="1400" dirty="0" smtClean="0"/>
          </a:p>
          <a:p>
            <a:pPr marL="261938" indent="-261938"/>
            <a:r>
              <a:rPr lang="es-ES" sz="1400" dirty="0" smtClean="0"/>
              <a:t> </a:t>
            </a:r>
            <a:endParaRPr lang="es-EC" sz="1400" dirty="0" smtClean="0"/>
          </a:p>
          <a:p>
            <a:pPr marL="261938" indent="-261938"/>
            <a:r>
              <a:rPr lang="es-ES" sz="1400" dirty="0" smtClean="0"/>
              <a:t> </a:t>
            </a:r>
            <a:endParaRPr lang="es-EC" sz="1400" dirty="0" smtClean="0"/>
          </a:p>
          <a:p>
            <a:pPr marL="261938" lvl="0" indent="-261938">
              <a:buFont typeface="Arial" pitchFamily="34" charset="0"/>
              <a:buChar char="•"/>
            </a:pPr>
            <a:r>
              <a:rPr lang="es-ES" sz="1400" dirty="0" smtClean="0"/>
              <a:t>Si se va a utilizar el modelo cartográfico diseñado en este proyecto para aplicarlo en otro mercado por ejemplo seguridad, transporte o bienes raíces, es necesario realizar un ajuste de las variables y su ponderación, las cuales deben relacionarse con el objetivo del proyecto a desarrollarse. </a:t>
            </a:r>
            <a:endParaRPr lang="es-EC" sz="1400" dirty="0" smtClean="0"/>
          </a:p>
          <a:p>
            <a:pPr marL="261938" indent="-261938"/>
            <a:r>
              <a:rPr lang="es-ES" sz="1400" dirty="0" smtClean="0"/>
              <a:t> </a:t>
            </a:r>
            <a:endParaRPr lang="es-EC" sz="1400" dirty="0" smtClean="0"/>
          </a:p>
          <a:p>
            <a:pPr marL="261938" indent="-261938"/>
            <a:r>
              <a:rPr lang="es-ES" sz="1400" dirty="0" smtClean="0"/>
              <a:t> </a:t>
            </a:r>
            <a:endParaRPr lang="es-EC" sz="1400" dirty="0" smtClean="0"/>
          </a:p>
          <a:p>
            <a:pPr marL="261938" lvl="0" indent="-261938">
              <a:buFont typeface="Arial" pitchFamily="34" charset="0"/>
              <a:buChar char="•"/>
            </a:pPr>
            <a:r>
              <a:rPr lang="es-ES" sz="1400" dirty="0" smtClean="0"/>
              <a:t>Es recomendable, ampliar el análisis y desarrollo de la segmentación de mercado utilizando las herramientas con las metodologías del marketing para definir una segmentación que se aproxime con mayor certeza a la realidad, relacionándolas con la cartografía y lo sistemas de información geográfica. </a:t>
            </a:r>
            <a:endParaRPr lang="es-EC" sz="1400" dirty="0" smtClean="0"/>
          </a:p>
          <a:p>
            <a:pPr marL="261938" indent="-261938"/>
            <a:r>
              <a:rPr lang="es-ES" sz="1400" dirty="0" smtClean="0"/>
              <a:t> </a:t>
            </a:r>
            <a:endParaRPr lang="es-EC" sz="1400" dirty="0" smtClean="0"/>
          </a:p>
          <a:p>
            <a:pPr marL="261938" indent="-261938"/>
            <a:r>
              <a:rPr lang="es-ES" sz="1400" dirty="0" smtClean="0"/>
              <a:t> </a:t>
            </a:r>
            <a:endParaRPr lang="es-EC" sz="1400" dirty="0" smtClean="0"/>
          </a:p>
          <a:p>
            <a:pPr marL="261938" lvl="0" indent="-261938">
              <a:buFont typeface="Arial" pitchFamily="34" charset="0"/>
              <a:buChar char="•"/>
            </a:pPr>
            <a:r>
              <a:rPr lang="es-ES" sz="1400" dirty="0" smtClean="0"/>
              <a:t>En el geomarketing, la variable altitud se torna importante cuando se está analizando rutas y tiempo de repartición del producto, debido a que los traslados varían considerablemente en zonas cuya topografía sea variable. </a:t>
            </a:r>
            <a:endParaRPr lang="es-EC" sz="1400" dirty="0" smtClean="0"/>
          </a:p>
          <a:p>
            <a:r>
              <a:rPr lang="es-ES" sz="1400" dirty="0" smtClean="0"/>
              <a:t> </a:t>
            </a:r>
            <a:endParaRPr lang="es-EC" sz="1400" dirty="0" smtClean="0"/>
          </a:p>
          <a:p>
            <a:r>
              <a:rPr lang="es-ES" sz="1400" dirty="0" smtClean="0"/>
              <a:t> </a:t>
            </a:r>
            <a:endParaRPr lang="es-EC" sz="1400" dirty="0" smtClean="0"/>
          </a:p>
          <a:p>
            <a:r>
              <a:rPr lang="es-ES" sz="1400" dirty="0" smtClean="0"/>
              <a:t> </a:t>
            </a:r>
            <a:endParaRPr lang="es-EC" sz="1400" dirty="0" smtClean="0"/>
          </a:p>
          <a:p>
            <a:r>
              <a:rPr lang="es-ES" sz="1400" dirty="0" smtClean="0"/>
              <a:t> </a:t>
            </a:r>
            <a:endParaRPr lang="es-EC" sz="1400" dirty="0" smtClean="0"/>
          </a:p>
          <a:p>
            <a:r>
              <a:rPr lang="es-ES" sz="1400" dirty="0" smtClean="0"/>
              <a:t> </a:t>
            </a:r>
            <a:endParaRPr lang="es-EC" sz="1400" dirty="0" smtClean="0"/>
          </a:p>
          <a:p>
            <a:pPr lvl="0"/>
            <a:endParaRPr lang="es-EC" sz="1400" dirty="0" smtClean="0"/>
          </a:p>
          <a:p>
            <a:r>
              <a:rPr lang="es-ES" sz="1400" dirty="0" smtClean="0"/>
              <a:t> </a:t>
            </a:r>
            <a:endParaRPr lang="es-EC" sz="1400" dirty="0" smtClean="0"/>
          </a:p>
          <a:p>
            <a:r>
              <a:rPr lang="es-ES" sz="1400" dirty="0" smtClean="0"/>
              <a:t> </a:t>
            </a:r>
            <a:endParaRPr lang="es-EC" sz="1400" dirty="0" smtClean="0"/>
          </a:p>
          <a:p>
            <a:pPr marL="261938" lvl="0" indent="-261938" algn="just">
              <a:buFont typeface="Arial" pitchFamily="34" charset="0"/>
              <a:buChar char="•"/>
            </a:pPr>
            <a:endParaRPr lang="es-EC" sz="1400" dirty="0" smtClean="0"/>
          </a:p>
          <a:p>
            <a:pPr marL="261938" lvl="0" indent="-261938" algn="just">
              <a:buFont typeface="Arial" pitchFamily="34" charset="0"/>
              <a:buChar char="•"/>
            </a:pPr>
            <a:endParaRPr lang="es-EC" sz="1400" dirty="0" smtClean="0"/>
          </a:p>
          <a:p>
            <a:pPr algn="just"/>
            <a:r>
              <a:rPr lang="es-EC" sz="1400" dirty="0" smtClean="0"/>
              <a:t> </a:t>
            </a:r>
          </a:p>
          <a:p>
            <a:pPr algn="just">
              <a:buFont typeface="Arial" pitchFamily="34" charset="0"/>
              <a:buChar char="•"/>
            </a:pPr>
            <a:endParaRPr lang="es-EC" sz="1400" b="1" dirty="0" smtClean="0"/>
          </a:p>
          <a:p>
            <a:pPr algn="just"/>
            <a:endParaRPr lang="es-EC" sz="1400" b="1" dirty="0" smtClean="0"/>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2188825" cy="838200"/>
          </a:xfrm>
        </p:spPr>
        <p:txBody>
          <a:bodyPr>
            <a:normAutofit/>
          </a:bodyPr>
          <a:lstStyle/>
          <a:p>
            <a:r>
              <a:rPr lang="es-ES" sz="2800" dirty="0" smtClean="0"/>
              <a:t>CONCLUSIONES Y RECOMENDACIONES</a:t>
            </a:r>
            <a:endParaRPr lang="es-EC" sz="2800" dirty="0"/>
          </a:p>
        </p:txBody>
      </p:sp>
      <p:sp>
        <p:nvSpPr>
          <p:cNvPr id="72706"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449263" y="5838825"/>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5475" name="Rectangle 3"/>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5476" name="Rectangle 4"/>
          <p:cNvSpPr>
            <a:spLocks noChangeArrowheads="1"/>
          </p:cNvSpPr>
          <p:nvPr/>
        </p:nvSpPr>
        <p:spPr bwMode="auto">
          <a:xfrm>
            <a:off x="0" y="527685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Content Placeholder 1"/>
          <p:cNvSpPr txBox="1">
            <a:spLocks/>
          </p:cNvSpPr>
          <p:nvPr/>
        </p:nvSpPr>
        <p:spPr>
          <a:xfrm>
            <a:off x="379412" y="1981200"/>
            <a:ext cx="11353800" cy="3810000"/>
          </a:xfrm>
          <a:prstGeom prst="rect">
            <a:avLst/>
          </a:prstGeom>
        </p:spPr>
        <p:txBody>
          <a:bodyPr vert="horz" lIns="91440" tIns="45720" rIns="91440" bIns="45720" rtlCol="0">
            <a:noAutofit/>
          </a:bodyPr>
          <a:lstStyle/>
          <a:p>
            <a:pPr marL="261938" lvl="0" indent="-261938">
              <a:buFont typeface="Arial" pitchFamily="34" charset="0"/>
              <a:buChar char="•"/>
            </a:pPr>
            <a:r>
              <a:rPr lang="es-ES" sz="1400" dirty="0" smtClean="0"/>
              <a:t>Para la Carrera de Ingeniería Geográfica, sería recomendable, crear como materia optativa dentro de la malla curricular, la materia de marketing geográfico, con el objetivo que los estudiantes relacionen el ámbito geográfico con las herramientas del marketing, de esta manera los futuros profesionales, graduados en esta carrera tendrán los conocimientos necesarios para desarrollar proyectos dirigidos al ámbito social-empresarial, oferta-demanda, política, bienes raíces o publicidad. </a:t>
            </a:r>
            <a:endParaRPr lang="es-EC" sz="1400" dirty="0" smtClean="0"/>
          </a:p>
          <a:p>
            <a:pPr marL="261938" indent="-261938"/>
            <a:r>
              <a:rPr lang="es-ES" sz="1400" dirty="0" smtClean="0"/>
              <a:t> </a:t>
            </a:r>
            <a:endParaRPr lang="es-EC" sz="1400" dirty="0" smtClean="0"/>
          </a:p>
          <a:p>
            <a:pPr marL="261938" indent="-261938"/>
            <a:r>
              <a:rPr lang="es-ES" sz="1400" dirty="0" smtClean="0"/>
              <a:t> </a:t>
            </a:r>
            <a:endParaRPr lang="es-EC" sz="1400" dirty="0" smtClean="0"/>
          </a:p>
          <a:p>
            <a:pPr marL="261938" lvl="0" indent="-261938">
              <a:buFont typeface="Arial" pitchFamily="34" charset="0"/>
              <a:buChar char="•"/>
            </a:pPr>
            <a:r>
              <a:rPr lang="es-ES" sz="1400" dirty="0" smtClean="0"/>
              <a:t>Se recomienda generar un estudio de rutas de repartición y distribución del producto que la empresa PUREAGE S.A ofrece, para desarrollar nuevos canales de distribución que permitan llegar a los clientes de una manera óptima, con el objetivo de asegurar su liderazgo en el mercado, reduciendo costos, manteniendo un control en la distancia y en los tiempos de visita y entrega del producto.</a:t>
            </a:r>
            <a:endParaRPr lang="es-EC" sz="1400" dirty="0" smtClean="0"/>
          </a:p>
          <a:p>
            <a:pPr marL="261938" indent="-261938"/>
            <a:r>
              <a:rPr lang="es-ES" sz="1400" dirty="0" smtClean="0"/>
              <a:t> </a:t>
            </a:r>
            <a:endParaRPr lang="es-EC" sz="1400" dirty="0" smtClean="0"/>
          </a:p>
          <a:p>
            <a:pPr marL="261938" indent="-261938"/>
            <a:r>
              <a:rPr lang="es-ES" sz="1400" dirty="0" smtClean="0"/>
              <a:t> </a:t>
            </a:r>
            <a:endParaRPr lang="es-EC" sz="1400" dirty="0" smtClean="0"/>
          </a:p>
          <a:p>
            <a:pPr marL="261938" lvl="0" indent="-261938">
              <a:buFont typeface="Arial" pitchFamily="34" charset="0"/>
              <a:buChar char="•"/>
            </a:pPr>
            <a:r>
              <a:rPr lang="es-ES" sz="1400" dirty="0" smtClean="0"/>
              <a:t>Se podría aumentar el área de la zona de estudio a todo el Distrito Metropolitano de Quito, incorporando a las 21 parroquias faltantes, en donde la empresa PUREAGE S.A podría replantear su enfoque de mercado y así dirigirse a cualquier clase social, lo cual se puede realizar con la ayuda de las herramientas y técnicas </a:t>
            </a:r>
            <a:r>
              <a:rPr lang="es-ES" sz="1400" dirty="0" err="1" smtClean="0"/>
              <a:t>geoespaciales</a:t>
            </a:r>
            <a:r>
              <a:rPr lang="es-ES" sz="1400" dirty="0" smtClean="0"/>
              <a:t>, realizando un estudio previo, similar a este en las 33 parroquias urbanas. </a:t>
            </a:r>
            <a:endParaRPr lang="es-EC" sz="1400" dirty="0" smtClean="0"/>
          </a:p>
          <a:p>
            <a:pPr marL="261938" indent="-261938"/>
            <a:r>
              <a:rPr lang="es-ES" sz="1400" dirty="0" smtClean="0"/>
              <a:t>  </a:t>
            </a:r>
            <a:endParaRPr lang="es-EC" sz="1400" dirty="0" smtClean="0"/>
          </a:p>
          <a:p>
            <a:pPr marL="261938" indent="-261938"/>
            <a:r>
              <a:rPr lang="es-ES" sz="1400" dirty="0" smtClean="0"/>
              <a:t> </a:t>
            </a:r>
            <a:endParaRPr lang="es-EC" sz="1400" dirty="0" smtClean="0"/>
          </a:p>
          <a:p>
            <a:pPr lvl="0"/>
            <a:endParaRPr lang="es-EC" sz="1400" dirty="0" smtClean="0"/>
          </a:p>
          <a:p>
            <a:r>
              <a:rPr lang="es-ES" sz="1400" dirty="0" smtClean="0"/>
              <a:t> </a:t>
            </a:r>
            <a:endParaRPr lang="es-EC" sz="1400" dirty="0" smtClean="0"/>
          </a:p>
          <a:p>
            <a:r>
              <a:rPr lang="es-ES" sz="1400" dirty="0" smtClean="0"/>
              <a:t> </a:t>
            </a:r>
            <a:endParaRPr lang="es-EC" sz="1400" dirty="0" smtClean="0"/>
          </a:p>
          <a:p>
            <a:pPr marL="261938" lvl="0" indent="-261938" algn="just">
              <a:buFont typeface="Arial" pitchFamily="34" charset="0"/>
              <a:buChar char="•"/>
            </a:pPr>
            <a:endParaRPr lang="es-EC" sz="1400" dirty="0" smtClean="0"/>
          </a:p>
          <a:p>
            <a:pPr marL="261938" lvl="0" indent="-261938" algn="just">
              <a:buFont typeface="Arial" pitchFamily="34" charset="0"/>
              <a:buChar char="•"/>
            </a:pPr>
            <a:endParaRPr lang="es-EC" sz="1400" dirty="0" smtClean="0"/>
          </a:p>
          <a:p>
            <a:pPr algn="just"/>
            <a:r>
              <a:rPr lang="es-EC" sz="1400" dirty="0" smtClean="0"/>
              <a:t> </a:t>
            </a:r>
          </a:p>
          <a:p>
            <a:pPr algn="just">
              <a:buFont typeface="Arial" pitchFamily="34" charset="0"/>
              <a:buChar char="•"/>
            </a:pPr>
            <a:endParaRPr lang="es-EC" sz="1400" b="1" dirty="0" smtClean="0"/>
          </a:p>
          <a:p>
            <a:pPr algn="just"/>
            <a:endParaRPr lang="es-EC" sz="1400" b="1" dirty="0" smtClean="0"/>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3.bp.blogspot.com/-eraBxnUJCjY/T_byDo8y4bI/AAAAAAAABIY/MlYhrCjysrU/s320/gracias.jpg"/>
          <p:cNvPicPr>
            <a:picLocks noChangeAspect="1" noChangeArrowheads="1"/>
          </p:cNvPicPr>
          <p:nvPr/>
        </p:nvPicPr>
        <p:blipFill>
          <a:blip r:embed="rId2" cstate="print"/>
          <a:srcRect/>
          <a:stretch>
            <a:fillRect/>
          </a:stretch>
        </p:blipFill>
        <p:spPr bwMode="auto">
          <a:xfrm>
            <a:off x="4570412" y="2286000"/>
            <a:ext cx="3048000" cy="2000251"/>
          </a:xfrm>
          <a:prstGeom prst="rect">
            <a:avLst/>
          </a:prstGeom>
          <a:noFill/>
        </p:spPr>
      </p:pic>
    </p:spTree>
    <p:extLst>
      <p:ext uri="{BB962C8B-B14F-4D97-AF65-F5344CB8AC3E}">
        <p14:creationId xmlns:p14="http://schemas.microsoft.com/office/powerpoint/2010/main" val="345805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2412" cy="838200"/>
          </a:xfrm>
        </p:spPr>
        <p:txBody>
          <a:bodyPr/>
          <a:lstStyle/>
          <a:p>
            <a:pPr algn="ctr"/>
            <a:r>
              <a:rPr lang="es-ES" dirty="0" smtClean="0"/>
              <a:t>GENERALIDADES</a:t>
            </a:r>
            <a:endParaRPr lang="es-EC" dirty="0"/>
          </a:p>
        </p:txBody>
      </p:sp>
      <p:sp>
        <p:nvSpPr>
          <p:cNvPr id="5" name="Title 1"/>
          <p:cNvSpPr txBox="1">
            <a:spLocks/>
          </p:cNvSpPr>
          <p:nvPr/>
        </p:nvSpPr>
        <p:spPr>
          <a:xfrm>
            <a:off x="227012" y="1066800"/>
            <a:ext cx="4267200" cy="609600"/>
          </a:xfrm>
          <a:prstGeom prst="rect">
            <a:avLst/>
          </a:prstGeom>
        </p:spPr>
        <p:txBody>
          <a:bodyPr vert="horz" lIns="91440" tIns="45720" rIns="91440" bIns="45720" rtlCol="0" anchor="b">
            <a:normAutofit/>
          </a:bodyPr>
          <a:lstStyle/>
          <a:p>
            <a:pPr algn="ctr">
              <a:lnSpc>
                <a:spcPct val="90000"/>
              </a:lnSpc>
              <a:spcBef>
                <a:spcPct val="0"/>
              </a:spcBef>
            </a:pPr>
            <a:r>
              <a:rPr lang="es-EC" sz="2400" b="1" dirty="0" smtClean="0"/>
              <a:t>Definición del problema </a:t>
            </a:r>
            <a:endParaRPr lang="es-EC" sz="2400" dirty="0" smtClean="0"/>
          </a:p>
        </p:txBody>
      </p:sp>
      <p:graphicFrame>
        <p:nvGraphicFramePr>
          <p:cNvPr id="7" name="6 Marcador de contenido"/>
          <p:cNvGraphicFramePr>
            <a:graphicFrameLocks noGrp="1"/>
          </p:cNvGraphicFramePr>
          <p:nvPr>
            <p:ph idx="1"/>
          </p:nvPr>
        </p:nvGraphicFramePr>
        <p:xfrm>
          <a:off x="1522412" y="1676400"/>
          <a:ext cx="8458199"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2412" cy="838200"/>
          </a:xfrm>
        </p:spPr>
        <p:txBody>
          <a:bodyPr/>
          <a:lstStyle/>
          <a:p>
            <a:pPr algn="ctr"/>
            <a:r>
              <a:rPr lang="es-ES" dirty="0" smtClean="0"/>
              <a:t>GENERALIDADES</a:t>
            </a:r>
            <a:endParaRPr lang="es-EC" dirty="0"/>
          </a:p>
        </p:txBody>
      </p:sp>
      <p:sp>
        <p:nvSpPr>
          <p:cNvPr id="5" name="Title 1"/>
          <p:cNvSpPr txBox="1">
            <a:spLocks/>
          </p:cNvSpPr>
          <p:nvPr/>
        </p:nvSpPr>
        <p:spPr>
          <a:xfrm>
            <a:off x="227012" y="1066800"/>
            <a:ext cx="4267200" cy="609600"/>
          </a:xfrm>
          <a:prstGeom prst="rect">
            <a:avLst/>
          </a:prstGeom>
        </p:spPr>
        <p:txBody>
          <a:bodyPr vert="horz" lIns="91440" tIns="45720" rIns="91440" bIns="45720" rtlCol="0" anchor="b">
            <a:normAutofit/>
          </a:bodyPr>
          <a:lstStyle/>
          <a:p>
            <a:pPr marL="0" lvl="1" algn="ctr">
              <a:lnSpc>
                <a:spcPct val="90000"/>
              </a:lnSpc>
              <a:spcBef>
                <a:spcPct val="0"/>
              </a:spcBef>
            </a:pPr>
            <a:r>
              <a:rPr lang="es-EC" sz="2400" b="1" dirty="0" smtClean="0"/>
              <a:t>Justificación  </a:t>
            </a:r>
            <a:endParaRPr lang="es-EC" sz="2400" dirty="0" smtClean="0"/>
          </a:p>
        </p:txBody>
      </p:sp>
      <p:graphicFrame>
        <p:nvGraphicFramePr>
          <p:cNvPr id="7" name="6 Marcador de contenido"/>
          <p:cNvGraphicFramePr>
            <a:graphicFrameLocks noGrp="1"/>
          </p:cNvGraphicFramePr>
          <p:nvPr>
            <p:ph idx="1"/>
          </p:nvPr>
        </p:nvGraphicFramePr>
        <p:xfrm>
          <a:off x="-2058988" y="1828800"/>
          <a:ext cx="9144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2" name="Picture 2"/>
          <p:cNvPicPr>
            <a:picLocks noChangeAspect="1" noChangeArrowheads="1"/>
          </p:cNvPicPr>
          <p:nvPr/>
        </p:nvPicPr>
        <p:blipFill>
          <a:blip r:embed="rId7" cstate="print"/>
          <a:srcRect/>
          <a:stretch>
            <a:fillRect/>
          </a:stretch>
        </p:blipFill>
        <p:spPr bwMode="auto">
          <a:xfrm>
            <a:off x="5561012" y="457200"/>
            <a:ext cx="2926194" cy="3552825"/>
          </a:xfrm>
          <a:prstGeom prst="rect">
            <a:avLst/>
          </a:prstGeom>
          <a:noFill/>
          <a:ln w="9525">
            <a:noFill/>
            <a:miter lim="800000"/>
            <a:headEnd/>
            <a:tailEnd/>
          </a:ln>
        </p:spPr>
      </p:pic>
      <p:cxnSp>
        <p:nvCxnSpPr>
          <p:cNvPr id="9" name="8 Conector curvado"/>
          <p:cNvCxnSpPr/>
          <p:nvPr/>
        </p:nvCxnSpPr>
        <p:spPr>
          <a:xfrm flipV="1">
            <a:off x="3732212" y="1600200"/>
            <a:ext cx="1676400" cy="1143000"/>
          </a:xfrm>
          <a:prstGeom prst="curvedConnector3">
            <a:avLst>
              <a:gd name="adj1" fmla="val 50000"/>
            </a:avLst>
          </a:prstGeom>
          <a:ln w="76200">
            <a:solidFill>
              <a:schemeClr val="accent4"/>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11 Diagrama"/>
          <p:cNvGraphicFramePr/>
          <p:nvPr/>
        </p:nvGraphicFramePr>
        <p:xfrm>
          <a:off x="6399212" y="4038600"/>
          <a:ext cx="1295400" cy="10322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12 Diagrama"/>
          <p:cNvGraphicFramePr/>
          <p:nvPr/>
        </p:nvGraphicFramePr>
        <p:xfrm>
          <a:off x="8609012" y="3733800"/>
          <a:ext cx="3275013" cy="2895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4" name="13 Grupo"/>
          <p:cNvGrpSpPr/>
          <p:nvPr/>
        </p:nvGrpSpPr>
        <p:grpSpPr>
          <a:xfrm>
            <a:off x="8609012" y="533400"/>
            <a:ext cx="3270663" cy="2890734"/>
            <a:chOff x="0" y="0"/>
            <a:chExt cx="3270663" cy="2890734"/>
          </a:xfrm>
        </p:grpSpPr>
        <p:sp>
          <p:nvSpPr>
            <p:cNvPr id="15" name="14 Rectángulo"/>
            <p:cNvSpPr/>
            <p:nvPr/>
          </p:nvSpPr>
          <p:spPr>
            <a:xfrm>
              <a:off x="0" y="0"/>
              <a:ext cx="3270663" cy="2890734"/>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15 Rectángulo"/>
            <p:cNvSpPr/>
            <p:nvPr/>
          </p:nvSpPr>
          <p:spPr>
            <a:xfrm>
              <a:off x="0" y="0"/>
              <a:ext cx="3270663" cy="28907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Distribuidora </a:t>
              </a:r>
              <a:r>
                <a:rPr lang="es-EC" sz="1600" b="1" kern="1200" dirty="0" err="1" smtClean="0"/>
                <a:t>Farmaventas</a:t>
              </a:r>
              <a:r>
                <a:rPr lang="es-EC" sz="1600" b="1" kern="1200" dirty="0" smtClean="0"/>
                <a:t>  </a:t>
              </a:r>
              <a:r>
                <a:rPr lang="es-EC" sz="1600" kern="1200" dirty="0" smtClean="0"/>
                <a:t>Quito </a:t>
              </a:r>
            </a:p>
            <a:p>
              <a:pPr lvl="0" algn="l" defTabSz="711200">
                <a:lnSpc>
                  <a:spcPct val="90000"/>
                </a:lnSpc>
                <a:spcBef>
                  <a:spcPct val="0"/>
                </a:spcBef>
                <a:spcAft>
                  <a:spcPct val="35000"/>
                </a:spcAft>
              </a:pPr>
              <a:endParaRPr lang="es-EC" sz="1600" kern="1200" dirty="0" smtClean="0"/>
            </a:p>
            <a:p>
              <a:pPr lvl="0" algn="l" defTabSz="711200">
                <a:lnSpc>
                  <a:spcPct val="90000"/>
                </a:lnSpc>
                <a:spcBef>
                  <a:spcPct val="0"/>
                </a:spcBef>
                <a:spcAft>
                  <a:spcPct val="35000"/>
                </a:spcAft>
              </a:pPr>
              <a:r>
                <a:rPr lang="es-EC" sz="1600" kern="1200" dirty="0" smtClean="0"/>
                <a:t>Subió en el ranking de distribuidores del puesto 25,3 al 17,1 </a:t>
              </a:r>
            </a:p>
            <a:p>
              <a:pPr lvl="0" algn="l" defTabSz="711200">
                <a:lnSpc>
                  <a:spcPct val="90000"/>
                </a:lnSpc>
                <a:spcBef>
                  <a:spcPct val="0"/>
                </a:spcBef>
                <a:spcAft>
                  <a:spcPct val="35000"/>
                </a:spcAft>
              </a:pPr>
              <a:r>
                <a:rPr lang="es-EC" sz="1600" kern="1200" dirty="0" smtClean="0"/>
                <a:t> </a:t>
              </a:r>
            </a:p>
            <a:p>
              <a:pPr lvl="0" algn="l" defTabSz="711200">
                <a:lnSpc>
                  <a:spcPct val="90000"/>
                </a:lnSpc>
                <a:spcBef>
                  <a:spcPct val="0"/>
                </a:spcBef>
                <a:spcAft>
                  <a:spcPct val="35000"/>
                </a:spcAft>
              </a:pPr>
              <a:r>
                <a:rPr lang="es-EC" sz="1600" kern="1200" dirty="0" smtClean="0"/>
                <a:t>Participación en ventas del 0,43% al  0,73%.</a:t>
              </a:r>
              <a:endParaRPr lang="es-EC" sz="1600" kern="1200" dirty="0"/>
            </a:p>
          </p:txBody>
        </p:sp>
      </p:gr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2412" cy="838200"/>
          </a:xfrm>
        </p:spPr>
        <p:txBody>
          <a:bodyPr/>
          <a:lstStyle/>
          <a:p>
            <a:pPr algn="ctr"/>
            <a:r>
              <a:rPr lang="es-ES" dirty="0" smtClean="0"/>
              <a:t>GENERALIDADES</a:t>
            </a:r>
            <a:endParaRPr lang="es-EC" dirty="0"/>
          </a:p>
        </p:txBody>
      </p:sp>
      <p:sp>
        <p:nvSpPr>
          <p:cNvPr id="5" name="Title 1"/>
          <p:cNvSpPr txBox="1">
            <a:spLocks/>
          </p:cNvSpPr>
          <p:nvPr/>
        </p:nvSpPr>
        <p:spPr>
          <a:xfrm>
            <a:off x="227012" y="1066800"/>
            <a:ext cx="5486400" cy="609600"/>
          </a:xfrm>
          <a:prstGeom prst="rect">
            <a:avLst/>
          </a:prstGeom>
        </p:spPr>
        <p:txBody>
          <a:bodyPr vert="horz" lIns="91440" tIns="45720" rIns="91440" bIns="45720" rtlCol="0" anchor="b">
            <a:noAutofit/>
          </a:bodyPr>
          <a:lstStyle/>
          <a:p>
            <a:pPr lvl="1"/>
            <a:r>
              <a:rPr lang="es-EC" sz="2400" b="1" dirty="0" smtClean="0"/>
              <a:t>Descripción del área de estudio</a:t>
            </a:r>
            <a:endParaRPr lang="es-EC" sz="2400" dirty="0"/>
          </a:p>
        </p:txBody>
      </p:sp>
      <p:graphicFrame>
        <p:nvGraphicFramePr>
          <p:cNvPr id="7" name="6 Marcador de contenido"/>
          <p:cNvGraphicFramePr>
            <a:graphicFrameLocks noGrp="1"/>
          </p:cNvGraphicFramePr>
          <p:nvPr>
            <p:ph idx="1"/>
          </p:nvPr>
        </p:nvGraphicFramePr>
        <p:xfrm>
          <a:off x="1217612" y="3429000"/>
          <a:ext cx="3276600" cy="1813560"/>
        </p:xfrm>
        <a:graphic>
          <a:graphicData uri="http://schemas.openxmlformats.org/drawingml/2006/table">
            <a:tbl>
              <a:tblPr>
                <a:tableStyleId>{BC89EF96-8CEA-46FF-86C4-4CE0E7609802}</a:tableStyleId>
              </a:tblPr>
              <a:tblGrid>
                <a:gridCol w="1753022"/>
                <a:gridCol w="1523578"/>
              </a:tblGrid>
              <a:tr h="200025">
                <a:tc gridSpan="2">
                  <a:txBody>
                    <a:bodyPr/>
                    <a:lstStyle/>
                    <a:p>
                      <a:pPr algn="ctr">
                        <a:lnSpc>
                          <a:spcPct val="150000"/>
                        </a:lnSpc>
                        <a:spcAft>
                          <a:spcPts val="0"/>
                        </a:spcAft>
                      </a:pPr>
                      <a:r>
                        <a:rPr lang="es-EC" sz="1400" b="1" dirty="0"/>
                        <a:t>Parroquias Urbanas</a:t>
                      </a:r>
                      <a:endParaRPr lang="es-EC" sz="1400" b="1" dirty="0">
                        <a:latin typeface="Verdana"/>
                        <a:ea typeface="Times New Roman"/>
                        <a:cs typeface="Times New Roman"/>
                      </a:endParaRPr>
                    </a:p>
                  </a:txBody>
                  <a:tcPr marL="44450" marR="44450" marT="0" marB="0" anchor="ctr"/>
                </a:tc>
                <a:tc hMerge="1">
                  <a:txBody>
                    <a:bodyPr/>
                    <a:lstStyle/>
                    <a:p>
                      <a:endParaRPr lang="es-EC"/>
                    </a:p>
                  </a:txBody>
                  <a:tcPr/>
                </a:tc>
              </a:tr>
              <a:tr h="155575">
                <a:tc>
                  <a:txBody>
                    <a:bodyPr/>
                    <a:lstStyle/>
                    <a:p>
                      <a:pPr>
                        <a:spcAft>
                          <a:spcPts val="0"/>
                        </a:spcAft>
                      </a:pPr>
                      <a:r>
                        <a:rPr lang="es-EC" sz="1400"/>
                        <a:t>Belisario Quevedo</a:t>
                      </a:r>
                      <a:endParaRPr lang="es-EC" sz="1400">
                        <a:latin typeface="Verdana"/>
                        <a:ea typeface="Times New Roman"/>
                        <a:cs typeface="Times New Roman"/>
                      </a:endParaRPr>
                    </a:p>
                  </a:txBody>
                  <a:tcPr marL="44450" marR="44450" marT="0" marB="0" anchor="ctr"/>
                </a:tc>
                <a:tc>
                  <a:txBody>
                    <a:bodyPr/>
                    <a:lstStyle/>
                    <a:p>
                      <a:pPr>
                        <a:spcAft>
                          <a:spcPts val="0"/>
                        </a:spcAft>
                      </a:pPr>
                      <a:r>
                        <a:rPr lang="es-EC" sz="1400"/>
                        <a:t>San Isidro del Inca </a:t>
                      </a:r>
                      <a:endParaRPr lang="es-EC" sz="1400">
                        <a:latin typeface="Verdana"/>
                        <a:ea typeface="Times New Roman"/>
                        <a:cs typeface="Times New Roman"/>
                      </a:endParaRPr>
                    </a:p>
                  </a:txBody>
                  <a:tcPr marL="44450" marR="44450" marT="0" marB="0" anchor="ctr"/>
                </a:tc>
              </a:tr>
              <a:tr h="86360">
                <a:tc>
                  <a:txBody>
                    <a:bodyPr/>
                    <a:lstStyle/>
                    <a:p>
                      <a:pPr>
                        <a:spcAft>
                          <a:spcPts val="0"/>
                        </a:spcAft>
                      </a:pPr>
                      <a:r>
                        <a:rPr lang="es-EC" sz="1400"/>
                        <a:t>Carcelén</a:t>
                      </a:r>
                      <a:endParaRPr lang="es-EC" sz="1400">
                        <a:latin typeface="Verdana"/>
                        <a:ea typeface="Times New Roman"/>
                        <a:cs typeface="Times New Roman"/>
                      </a:endParaRPr>
                    </a:p>
                  </a:txBody>
                  <a:tcPr marL="44450" marR="44450" marT="0" marB="0" anchor="ctr"/>
                </a:tc>
                <a:tc>
                  <a:txBody>
                    <a:bodyPr/>
                    <a:lstStyle/>
                    <a:p>
                      <a:pPr>
                        <a:spcAft>
                          <a:spcPts val="0"/>
                        </a:spcAft>
                      </a:pPr>
                      <a:r>
                        <a:rPr lang="es-EC" sz="1400"/>
                        <a:t>Iñaquito </a:t>
                      </a:r>
                      <a:endParaRPr lang="es-EC" sz="1400">
                        <a:latin typeface="Verdana"/>
                        <a:ea typeface="Times New Roman"/>
                        <a:cs typeface="Times New Roman"/>
                      </a:endParaRPr>
                    </a:p>
                  </a:txBody>
                  <a:tcPr marL="44450" marR="44450" marT="0" marB="0" anchor="ctr"/>
                </a:tc>
              </a:tr>
              <a:tr h="123825">
                <a:tc>
                  <a:txBody>
                    <a:bodyPr/>
                    <a:lstStyle/>
                    <a:p>
                      <a:pPr>
                        <a:spcAft>
                          <a:spcPts val="0"/>
                        </a:spcAft>
                      </a:pPr>
                      <a:r>
                        <a:rPr lang="es-EC" sz="1400"/>
                        <a:t>Cochapamba </a:t>
                      </a:r>
                      <a:endParaRPr lang="es-EC" sz="1400">
                        <a:latin typeface="Verdana"/>
                        <a:ea typeface="Times New Roman"/>
                        <a:cs typeface="Times New Roman"/>
                      </a:endParaRPr>
                    </a:p>
                  </a:txBody>
                  <a:tcPr marL="44450" marR="44450" marT="0" marB="0" anchor="ctr"/>
                </a:tc>
                <a:tc>
                  <a:txBody>
                    <a:bodyPr/>
                    <a:lstStyle/>
                    <a:p>
                      <a:pPr>
                        <a:spcAft>
                          <a:spcPts val="0"/>
                        </a:spcAft>
                      </a:pPr>
                      <a:r>
                        <a:rPr lang="es-EC" sz="1400"/>
                        <a:t>Jipijapa </a:t>
                      </a:r>
                      <a:endParaRPr lang="es-EC" sz="1400">
                        <a:latin typeface="Verdana"/>
                        <a:ea typeface="Times New Roman"/>
                        <a:cs typeface="Times New Roman"/>
                      </a:endParaRPr>
                    </a:p>
                  </a:txBody>
                  <a:tcPr marL="44450" marR="44450" marT="0" marB="0" anchor="ctr"/>
                </a:tc>
              </a:tr>
              <a:tr h="54610">
                <a:tc>
                  <a:txBody>
                    <a:bodyPr/>
                    <a:lstStyle/>
                    <a:p>
                      <a:pPr>
                        <a:spcAft>
                          <a:spcPts val="0"/>
                        </a:spcAft>
                      </a:pPr>
                      <a:r>
                        <a:rPr lang="es-EC" sz="1400"/>
                        <a:t>Comité del Pueblo </a:t>
                      </a:r>
                      <a:endParaRPr lang="es-EC" sz="1400">
                        <a:latin typeface="Verdana"/>
                        <a:ea typeface="Times New Roman"/>
                        <a:cs typeface="Times New Roman"/>
                      </a:endParaRPr>
                    </a:p>
                  </a:txBody>
                  <a:tcPr marL="44450" marR="44450" marT="0" marB="0" anchor="ctr"/>
                </a:tc>
                <a:tc>
                  <a:txBody>
                    <a:bodyPr/>
                    <a:lstStyle/>
                    <a:p>
                      <a:pPr>
                        <a:spcAft>
                          <a:spcPts val="0"/>
                        </a:spcAft>
                      </a:pPr>
                      <a:r>
                        <a:rPr lang="es-EC" sz="1400"/>
                        <a:t>Keneddy </a:t>
                      </a:r>
                      <a:endParaRPr lang="es-EC" sz="1400">
                        <a:latin typeface="Verdana"/>
                        <a:ea typeface="Times New Roman"/>
                        <a:cs typeface="Times New Roman"/>
                      </a:endParaRPr>
                    </a:p>
                  </a:txBody>
                  <a:tcPr marL="44450" marR="44450" marT="0" marB="0" anchor="ctr"/>
                </a:tc>
              </a:tr>
              <a:tr h="83185">
                <a:tc>
                  <a:txBody>
                    <a:bodyPr/>
                    <a:lstStyle/>
                    <a:p>
                      <a:pPr>
                        <a:spcAft>
                          <a:spcPts val="0"/>
                        </a:spcAft>
                      </a:pPr>
                      <a:r>
                        <a:rPr lang="es-EC" sz="1400"/>
                        <a:t>Concepción </a:t>
                      </a:r>
                      <a:endParaRPr lang="es-EC" sz="1400">
                        <a:latin typeface="Verdana"/>
                        <a:ea typeface="Times New Roman"/>
                        <a:cs typeface="Times New Roman"/>
                      </a:endParaRPr>
                    </a:p>
                  </a:txBody>
                  <a:tcPr marL="44450" marR="44450" marT="0" marB="0" anchor="ctr"/>
                </a:tc>
                <a:tc>
                  <a:txBody>
                    <a:bodyPr/>
                    <a:lstStyle/>
                    <a:p>
                      <a:pPr>
                        <a:spcAft>
                          <a:spcPts val="0"/>
                        </a:spcAft>
                      </a:pPr>
                      <a:r>
                        <a:rPr lang="es-EC" sz="1400"/>
                        <a:t>Mariscal Sucre </a:t>
                      </a:r>
                      <a:endParaRPr lang="es-EC" sz="1400">
                        <a:latin typeface="Verdana"/>
                        <a:ea typeface="Times New Roman"/>
                        <a:cs typeface="Times New Roman"/>
                      </a:endParaRPr>
                    </a:p>
                  </a:txBody>
                  <a:tcPr marL="44450" marR="44450" marT="0" marB="0" anchor="ctr"/>
                </a:tc>
              </a:tr>
              <a:tr h="48895">
                <a:tc>
                  <a:txBody>
                    <a:bodyPr/>
                    <a:lstStyle/>
                    <a:p>
                      <a:pPr>
                        <a:spcAft>
                          <a:spcPts val="0"/>
                        </a:spcAft>
                      </a:pPr>
                      <a:r>
                        <a:rPr lang="es-EC" sz="1400"/>
                        <a:t>Cotocollao </a:t>
                      </a:r>
                      <a:endParaRPr lang="es-EC" sz="1400">
                        <a:latin typeface="Verdana"/>
                        <a:ea typeface="Times New Roman"/>
                        <a:cs typeface="Times New Roman"/>
                      </a:endParaRPr>
                    </a:p>
                  </a:txBody>
                  <a:tcPr marL="44450" marR="44450" marT="0" marB="0" anchor="ctr"/>
                </a:tc>
                <a:tc>
                  <a:txBody>
                    <a:bodyPr/>
                    <a:lstStyle/>
                    <a:p>
                      <a:pPr>
                        <a:spcAft>
                          <a:spcPts val="0"/>
                        </a:spcAft>
                      </a:pPr>
                      <a:r>
                        <a:rPr lang="es-EC" sz="1400"/>
                        <a:t>Ponceano </a:t>
                      </a:r>
                      <a:endParaRPr lang="es-EC" sz="1400">
                        <a:latin typeface="Verdana"/>
                        <a:ea typeface="Times New Roman"/>
                        <a:cs typeface="Times New Roman"/>
                      </a:endParaRPr>
                    </a:p>
                  </a:txBody>
                  <a:tcPr marL="44450" marR="44450" marT="0" marB="0" anchor="ctr"/>
                </a:tc>
              </a:tr>
              <a:tr h="48895">
                <a:tc>
                  <a:txBody>
                    <a:bodyPr/>
                    <a:lstStyle/>
                    <a:p>
                      <a:pPr>
                        <a:spcAft>
                          <a:spcPts val="0"/>
                        </a:spcAft>
                      </a:pPr>
                      <a:r>
                        <a:rPr lang="es-EC" sz="1400"/>
                        <a:t>El Condado </a:t>
                      </a:r>
                      <a:endParaRPr lang="es-EC" sz="1400">
                        <a:latin typeface="Verdana"/>
                        <a:ea typeface="Times New Roman"/>
                        <a:cs typeface="Times New Roman"/>
                      </a:endParaRPr>
                    </a:p>
                  </a:txBody>
                  <a:tcPr marL="44450" marR="44450" marT="0" marB="0" anchor="ctr"/>
                </a:tc>
                <a:tc>
                  <a:txBody>
                    <a:bodyPr/>
                    <a:lstStyle/>
                    <a:p>
                      <a:pPr>
                        <a:spcAft>
                          <a:spcPts val="0"/>
                        </a:spcAft>
                      </a:pPr>
                      <a:r>
                        <a:rPr lang="es-EC" sz="1400" dirty="0" err="1"/>
                        <a:t>Rumipamba</a:t>
                      </a:r>
                      <a:r>
                        <a:rPr lang="es-EC" sz="1400" dirty="0"/>
                        <a:t> </a:t>
                      </a:r>
                      <a:endParaRPr lang="es-EC" sz="1400" dirty="0">
                        <a:latin typeface="Verdana"/>
                        <a:ea typeface="Times New Roman"/>
                        <a:cs typeface="Times New Roman"/>
                      </a:endParaRPr>
                    </a:p>
                  </a:txBody>
                  <a:tcPr marL="44450" marR="44450" marT="0" marB="0" anchor="ctr"/>
                </a:tc>
              </a:tr>
            </a:tbl>
          </a:graphicData>
        </a:graphic>
      </p:graphicFrame>
      <p:pic>
        <p:nvPicPr>
          <p:cNvPr id="31746" name="Picture 2"/>
          <p:cNvPicPr>
            <a:picLocks noChangeAspect="1" noChangeArrowheads="1"/>
          </p:cNvPicPr>
          <p:nvPr/>
        </p:nvPicPr>
        <p:blipFill>
          <a:blip r:embed="rId2" cstate="print"/>
          <a:srcRect/>
          <a:stretch>
            <a:fillRect/>
          </a:stretch>
        </p:blipFill>
        <p:spPr bwMode="auto">
          <a:xfrm>
            <a:off x="836612" y="1676400"/>
            <a:ext cx="4419600" cy="1445985"/>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6123446" y="152400"/>
            <a:ext cx="5381166" cy="6553200"/>
          </a:xfrm>
          <a:prstGeom prst="rect">
            <a:avLst/>
          </a:prstGeom>
          <a:noFill/>
          <a:ln w="9525">
            <a:noFill/>
            <a:miter lim="800000"/>
            <a:headEnd/>
            <a:tailEnd/>
          </a:ln>
        </p:spPr>
      </p:pic>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2412" cy="838200"/>
          </a:xfrm>
        </p:spPr>
        <p:txBody>
          <a:bodyPr/>
          <a:lstStyle/>
          <a:p>
            <a:pPr algn="ctr"/>
            <a:r>
              <a:rPr lang="es-ES" dirty="0" smtClean="0"/>
              <a:t>GENERALIDADES</a:t>
            </a:r>
            <a:endParaRPr lang="es-EC" dirty="0"/>
          </a:p>
        </p:txBody>
      </p:sp>
      <p:sp>
        <p:nvSpPr>
          <p:cNvPr id="5" name="Title 1"/>
          <p:cNvSpPr txBox="1">
            <a:spLocks/>
          </p:cNvSpPr>
          <p:nvPr/>
        </p:nvSpPr>
        <p:spPr>
          <a:xfrm>
            <a:off x="227012" y="1066800"/>
            <a:ext cx="4267200" cy="609600"/>
          </a:xfrm>
          <a:prstGeom prst="rect">
            <a:avLst/>
          </a:prstGeom>
        </p:spPr>
        <p:txBody>
          <a:bodyPr vert="horz" lIns="91440" tIns="45720" rIns="91440" bIns="45720" rtlCol="0" anchor="b">
            <a:normAutofit/>
          </a:bodyPr>
          <a:lstStyle/>
          <a:p>
            <a:pPr lvl="1"/>
            <a:r>
              <a:rPr lang="es-EC" sz="2400" b="1" dirty="0" smtClean="0"/>
              <a:t>Objetivos</a:t>
            </a:r>
            <a:endParaRPr lang="es-EC" sz="2400" dirty="0"/>
          </a:p>
        </p:txBody>
      </p:sp>
      <p:sp>
        <p:nvSpPr>
          <p:cNvPr id="6" name="5 Marcador de contenido"/>
          <p:cNvSpPr>
            <a:spLocks noGrp="1"/>
          </p:cNvSpPr>
          <p:nvPr>
            <p:ph idx="1"/>
          </p:nvPr>
        </p:nvSpPr>
        <p:spPr/>
        <p:txBody>
          <a:bodyPr/>
          <a:lstStyle/>
          <a:p>
            <a:pPr marL="228600" lvl="2" indent="-228600" algn="ctr">
              <a:spcBef>
                <a:spcPts val="1800"/>
              </a:spcBef>
              <a:buNone/>
            </a:pPr>
            <a:r>
              <a:rPr lang="es-EC" sz="2400" b="1" dirty="0" smtClean="0"/>
              <a:t>Objetivo General </a:t>
            </a:r>
            <a:endParaRPr lang="es-EC" sz="2400" dirty="0" smtClean="0"/>
          </a:p>
          <a:p>
            <a:endParaRPr lang="es-EC" dirty="0" smtClean="0"/>
          </a:p>
          <a:p>
            <a:pPr algn="just"/>
            <a:r>
              <a:rPr lang="es-EC" dirty="0" smtClean="0"/>
              <a:t>Determina</a:t>
            </a:r>
            <a:r>
              <a:rPr lang="es-ES" dirty="0" smtClean="0"/>
              <a:t>r la distribución de mercado e identificación de clientes potenciales mediante la aplicación de técnicas y herramientas </a:t>
            </a:r>
            <a:r>
              <a:rPr lang="es-ES" dirty="0" err="1" smtClean="0"/>
              <a:t>geoespaciales</a:t>
            </a:r>
            <a:r>
              <a:rPr lang="es-ES" dirty="0" smtClean="0"/>
              <a:t> para la empresa PUREAGE S.A</a:t>
            </a:r>
            <a:endParaRPr lang="es-EC" dirty="0"/>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2412" cy="838200"/>
          </a:xfrm>
        </p:spPr>
        <p:txBody>
          <a:bodyPr/>
          <a:lstStyle/>
          <a:p>
            <a:pPr algn="ctr"/>
            <a:r>
              <a:rPr lang="es-ES" dirty="0" smtClean="0"/>
              <a:t>GENERALIDADES</a:t>
            </a:r>
            <a:endParaRPr lang="es-EC" dirty="0"/>
          </a:p>
        </p:txBody>
      </p:sp>
      <p:sp>
        <p:nvSpPr>
          <p:cNvPr id="5" name="Title 1"/>
          <p:cNvSpPr txBox="1">
            <a:spLocks/>
          </p:cNvSpPr>
          <p:nvPr/>
        </p:nvSpPr>
        <p:spPr>
          <a:xfrm>
            <a:off x="227012" y="1066800"/>
            <a:ext cx="4267200" cy="609600"/>
          </a:xfrm>
          <a:prstGeom prst="rect">
            <a:avLst/>
          </a:prstGeom>
        </p:spPr>
        <p:txBody>
          <a:bodyPr vert="horz" lIns="91440" tIns="45720" rIns="91440" bIns="45720" rtlCol="0" anchor="b">
            <a:normAutofit/>
          </a:bodyPr>
          <a:lstStyle/>
          <a:p>
            <a:pPr lvl="1"/>
            <a:r>
              <a:rPr lang="es-EC" sz="2400" b="1" dirty="0" smtClean="0"/>
              <a:t>Objetivos</a:t>
            </a:r>
            <a:endParaRPr lang="es-EC" sz="2400" dirty="0"/>
          </a:p>
        </p:txBody>
      </p:sp>
      <p:sp>
        <p:nvSpPr>
          <p:cNvPr id="6" name="5 Marcador de contenido"/>
          <p:cNvSpPr>
            <a:spLocks noGrp="1"/>
          </p:cNvSpPr>
          <p:nvPr>
            <p:ph idx="1"/>
          </p:nvPr>
        </p:nvSpPr>
        <p:spPr>
          <a:xfrm>
            <a:off x="1598612" y="1524000"/>
            <a:ext cx="9144000" cy="5181600"/>
          </a:xfrm>
        </p:spPr>
        <p:txBody>
          <a:bodyPr>
            <a:normAutofit fontScale="70000" lnSpcReduction="20000"/>
          </a:bodyPr>
          <a:lstStyle/>
          <a:p>
            <a:pPr algn="ctr">
              <a:buNone/>
            </a:pPr>
            <a:r>
              <a:rPr lang="es-EC" sz="3400" b="1" dirty="0" smtClean="0"/>
              <a:t>Objetivos Específicos </a:t>
            </a:r>
          </a:p>
          <a:p>
            <a:pPr algn="ctr">
              <a:lnSpc>
                <a:spcPct val="120000"/>
              </a:lnSpc>
            </a:pPr>
            <a:endParaRPr lang="es-EC" dirty="0" smtClean="0"/>
          </a:p>
          <a:p>
            <a:pPr lvl="0"/>
            <a:r>
              <a:rPr lang="es-ES" dirty="0" smtClean="0"/>
              <a:t>Recolectar, organizar y clasificar los datos obtenidos por fuentes primarias y secundarias para realizar un tratamiento y análisis estadístico. </a:t>
            </a:r>
            <a:endParaRPr lang="es-EC" dirty="0" smtClean="0"/>
          </a:p>
          <a:p>
            <a:pPr lvl="0"/>
            <a:r>
              <a:rPr lang="es-EC" dirty="0" smtClean="0"/>
              <a:t>Encontrar y valorar las posibles áreas de ubicación mediante el análisis multicriterio.</a:t>
            </a:r>
          </a:p>
          <a:p>
            <a:pPr lvl="0"/>
            <a:r>
              <a:rPr lang="es-EC" dirty="0" smtClean="0"/>
              <a:t>Identificar, definir y caracterizar el mercado actual y potencial que posee la empresa dentro del Distrito Metropolitano de Quito.</a:t>
            </a:r>
          </a:p>
          <a:p>
            <a:pPr lvl="0"/>
            <a:r>
              <a:rPr lang="es-EC" dirty="0" smtClean="0"/>
              <a:t>Considerar la localización de las distintas actividades económicas sobre la zona de estudio que se encuentre ligada con el ámbito social, geográfico y demográfico. </a:t>
            </a:r>
          </a:p>
          <a:p>
            <a:pPr lvl="0"/>
            <a:r>
              <a:rPr lang="es-EC" dirty="0" smtClean="0"/>
              <a:t>Utilizar técnicas y cálculos estadísticos para la generación, filtración y clasificación de los datos, sirviendo de ayuda para la identificación del mercado actual. </a:t>
            </a:r>
          </a:p>
          <a:p>
            <a:pPr lvl="0"/>
            <a:r>
              <a:rPr lang="es-EC" dirty="0" smtClean="0"/>
              <a:t>Plantear las variables adecuadas y necesarias para elaborar los diferentes mapas de influencia que serán utilizados en el sistema de información geográfica que ayudarán a determinar e identificar el mercado potencial.</a:t>
            </a:r>
          </a:p>
          <a:p>
            <a:pPr lvl="0"/>
            <a:r>
              <a:rPr lang="es-EC" dirty="0" smtClean="0"/>
              <a:t>Determinar los lugares potenciales óptimos para la venta y distribución del producto de la empresa dentro de los límites de la zona de estudio.</a:t>
            </a:r>
          </a:p>
          <a:p>
            <a:pPr algn="ctr"/>
            <a:endParaRPr lang="es-EC" dirty="0"/>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EA0069-0955-4819-BC84-0FB08BB41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3087</Words>
  <Application>Microsoft Office PowerPoint</Application>
  <PresentationFormat>Personalizado</PresentationFormat>
  <Paragraphs>779</Paragraphs>
  <Slides>46</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48" baseType="lpstr">
      <vt:lpstr>Currency 16x9</vt:lpstr>
      <vt:lpstr>Visio</vt:lpstr>
      <vt:lpstr>DISTRIBUCIÓN DEL MERCADO E IDENTIFICACIÓN DE CLIENTES POTENCIALES MEDIANTE LA APLICACIÓN DE TÉCNICAS Y HERRAMIENTAS GEOESPACIALES PARA LA EMPRESA PUREAGE S.A</vt:lpstr>
      <vt:lpstr>Contenido:</vt:lpstr>
      <vt:lpstr>GENERALIDADES</vt:lpstr>
      <vt:lpstr>GENERALIDADES</vt:lpstr>
      <vt:lpstr>GENERALIDADES</vt:lpstr>
      <vt:lpstr>GENERALIDADES</vt:lpstr>
      <vt:lpstr>GENERALIDADES</vt:lpstr>
      <vt:lpstr>GENERALIDADES</vt:lpstr>
      <vt:lpstr>GENERALIDADES</vt:lpstr>
      <vt:lpstr>LAS HERRAMIENTAS GEOESPACIALES Y EL MARKETING GEOGRÁFICO </vt:lpstr>
      <vt:lpstr>LAS HERRAMIENTAS GEOESPACIALES Y EL MARKETING GEOGRÁFICO </vt:lpstr>
      <vt:lpstr>LAS HERRAMIENTAS GEOESPACIALES Y EL MARKETING GEOGRÁFICO </vt:lpstr>
      <vt:lpstr>LAS HERRAMIENTAS GEOESPACIALES Y EL MARKETING GEOGRÁFICO </vt:lpstr>
      <vt:lpstr>LAS HERRAMIENTAS GEOESPACIALES Y EL MARKETING GEOGRÁFICO </vt:lpstr>
      <vt:lpstr>LAS HERRAMIENTAS GEOESPACIALES Y EL MARKETING GEOGRÁFICO </vt:lpstr>
      <vt:lpstr>LAS HERRAMIENTAS GEOESPACIALES Y EL MARKETING GEOGRÁFICO </vt:lpstr>
      <vt:lpstr>LAS HERRAMIENTAS GEOESPACIALES Y EL MARKETING GEOGRÁFICO </vt:lpstr>
      <vt:lpstr>LAS HERRAMIENTAS GEOESPACIALES Y EL MARKETING GEOGRÁFICO </vt:lpstr>
      <vt:lpstr>DESCRIPCIÓN Y ANÁLISIS GEOESPACIAL DE LAS PARROQUIAS DE LA ZONA DE ESTUDIO</vt:lpstr>
      <vt:lpstr>DESCRIPCIÓN Y ANÁLISIS GEOESPACIAL DE LAS PARROQUIAS DE LA ZONA DE ESTUDIO</vt:lpstr>
      <vt:lpstr>DESCRIPCIÓN Y ANÁLISIS GEOESPACIAL DE LAS PARROQUIAS DE LA ZONA DE ESTUDIO</vt:lpstr>
      <vt:lpstr>DESCRIPCIÓN Y ANÁLISIS GEOESPACIAL DE LAS PARROQUIAS DE LA ZONA DE ESTUDIO</vt:lpstr>
      <vt:lpstr>DESCRIPCIÓN Y ANÁLISIS GEOESPACIAL DE LAS PARROQUIAS DE LA ZONA DE ESTUDIO</vt:lpstr>
      <vt:lpstr>METODOLOGÍA PARA EL ANÁLISIS DE MERCADO </vt:lpstr>
      <vt:lpstr>METODOLOGÍA PARA EL ANÁLISIS DE MERCADO </vt:lpstr>
      <vt:lpstr>METODOLOGÍA PARA EL ANÁLISIS DE MERCADO </vt:lpstr>
      <vt:lpstr>METODOLOGÍA PARA EL ANÁLISIS DE MERCADO </vt:lpstr>
      <vt:lpstr>METODOLOGÍA PARA EL ANÁLISIS DE MERCADO </vt:lpstr>
      <vt:lpstr>METODOLOGÍA PARA EL ANÁLISIS DE MERCADO </vt:lpstr>
      <vt:lpstr>Presentación de PowerPoint</vt:lpstr>
      <vt:lpstr>METODOLOGÍA PARA EL ANÁLISIS DE MERCADO </vt:lpstr>
      <vt:lpstr>METODOLOGÍA PARA EL ANÁLISIS DE MERCADO </vt:lpstr>
      <vt:lpstr>Presentación de PowerPoint</vt:lpstr>
      <vt:lpstr>METODOLOGÍA PARA EL ANÁLISIS DE MERCADO </vt:lpstr>
      <vt:lpstr>METODOLOGÍA PARA EL ANÁLISIS DE MERCADO </vt:lpstr>
      <vt:lpstr>METODOLOGÍA PARA EL ANÁLISIS DE MERCADO </vt:lpstr>
      <vt:lpstr>METODOLOGÍA PARA EL ANÁLISIS DE MERCADO </vt:lpstr>
      <vt:lpstr>Presentación de PowerPoint</vt:lpstr>
      <vt:lpstr>METODOLOGÍA PARA EL ANÁLISIS DE MERCADO </vt:lpstr>
      <vt:lpstr>Presentación de PowerPoint</vt:lpstr>
      <vt:lpstr>METODOLOGÍA PARA EL ANÁLISIS DE MERCADO </vt:lpstr>
      <vt:lpstr>Presentación de PowerPoint</vt:lpstr>
      <vt:lpstr>CONCLUSIONES Y RECOMENDACIONES</vt:lpstr>
      <vt:lpstr>CONCLUSIONES Y RECOMENDACIONES</vt:lpstr>
      <vt:lpstr>CONCLUSIONES Y 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2013-04-03T21:22:45Z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