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804" r:id="rId6"/>
    <p:sldMasterId id="2147483816" r:id="rId7"/>
    <p:sldMasterId id="2147483828" r:id="rId8"/>
  </p:sldMasterIdLst>
  <p:notesMasterIdLst>
    <p:notesMasterId r:id="rId28"/>
  </p:notesMasterIdLst>
  <p:sldIdLst>
    <p:sldId id="256" r:id="rId9"/>
    <p:sldId id="264" r:id="rId10"/>
    <p:sldId id="258" r:id="rId11"/>
    <p:sldId id="265" r:id="rId12"/>
    <p:sldId id="259" r:id="rId13"/>
    <p:sldId id="276" r:id="rId14"/>
    <p:sldId id="260" r:id="rId15"/>
    <p:sldId id="277" r:id="rId16"/>
    <p:sldId id="268" r:id="rId17"/>
    <p:sldId id="269" r:id="rId18"/>
    <p:sldId id="270" r:id="rId19"/>
    <p:sldId id="261" r:id="rId20"/>
    <p:sldId id="271" r:id="rId21"/>
    <p:sldId id="272" r:id="rId22"/>
    <p:sldId id="273" r:id="rId23"/>
    <p:sldId id="275" r:id="rId24"/>
    <p:sldId id="274" r:id="rId25"/>
    <p:sldId id="262"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8E08B-770F-4821-A5A2-7C9902322A0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6BD4719-6BB1-488E-83D4-0EAFF6E778D0}">
      <dgm:prSet phldrT="[Text]" custT="1"/>
      <dgm:spPr/>
      <dgm:t>
        <a:bodyPr/>
        <a:lstStyle/>
        <a:p>
          <a:pPr algn="just"/>
          <a:r>
            <a:rPr lang="es-EC" sz="1600" b="1" i="0" dirty="0" smtClean="0">
              <a:solidFill>
                <a:schemeClr val="bg1"/>
              </a:solidFill>
              <a:latin typeface="Arial Narrow" pitchFamily="34" charset="0"/>
            </a:rPr>
            <a:t>Marco Jurídico.- </a:t>
          </a:r>
          <a:r>
            <a:rPr lang="es-EC" sz="1600" i="0" dirty="0" smtClean="0">
              <a:solidFill>
                <a:schemeClr val="bg1"/>
              </a:solidFill>
              <a:latin typeface="Arial Narrow" pitchFamily="34" charset="0"/>
            </a:rPr>
            <a:t>La amplitud de Leyes en el mundo del comercio exterior ha sido el límite de saber de manera ordenada todos los artículos al momento de aplicar el régimen que se necesita utilizar</a:t>
          </a:r>
          <a:r>
            <a:rPr lang="es-EC" sz="1600" dirty="0" smtClean="0">
              <a:solidFill>
                <a:schemeClr val="bg1"/>
              </a:solidFill>
              <a:latin typeface="Arial Narrow" pitchFamily="34" charset="0"/>
            </a:rPr>
            <a:t>.</a:t>
          </a:r>
          <a:endParaRPr lang="en-US" sz="1600" dirty="0">
            <a:solidFill>
              <a:schemeClr val="bg1"/>
            </a:solidFill>
            <a:latin typeface="Arial Narrow" pitchFamily="34" charset="0"/>
          </a:endParaRPr>
        </a:p>
      </dgm:t>
    </dgm:pt>
    <dgm:pt modelId="{E4048288-5382-4DBF-865F-D33AC7C5B2D4}" type="parTrans" cxnId="{B1813FAF-46EE-408F-A30C-283CBDA9DC06}">
      <dgm:prSet/>
      <dgm:spPr/>
      <dgm:t>
        <a:bodyPr/>
        <a:lstStyle/>
        <a:p>
          <a:endParaRPr lang="en-US" sz="1600">
            <a:solidFill>
              <a:schemeClr val="bg1"/>
            </a:solidFill>
          </a:endParaRPr>
        </a:p>
      </dgm:t>
    </dgm:pt>
    <dgm:pt modelId="{466868AA-DA2B-45DB-9F7D-930C1EE3DF47}" type="sibTrans" cxnId="{B1813FAF-46EE-408F-A30C-283CBDA9DC06}">
      <dgm:prSet custT="1"/>
      <dgm:spPr/>
      <dgm:t>
        <a:bodyPr/>
        <a:lstStyle/>
        <a:p>
          <a:endParaRPr lang="en-US" sz="1600" dirty="0">
            <a:solidFill>
              <a:schemeClr val="bg1"/>
            </a:solidFill>
          </a:endParaRPr>
        </a:p>
      </dgm:t>
    </dgm:pt>
    <dgm:pt modelId="{8AA46A55-5594-45BF-BAE9-73CF4AA4D039}">
      <dgm:prSet phldrT="[Text]" custT="1"/>
      <dgm:spPr/>
      <dgm:t>
        <a:bodyPr/>
        <a:lstStyle/>
        <a:p>
          <a:r>
            <a:rPr lang="es-EC" sz="1600" b="1" i="0" dirty="0" smtClean="0">
              <a:solidFill>
                <a:schemeClr val="bg1"/>
              </a:solidFill>
              <a:latin typeface="Arial Narrow" pitchFamily="34" charset="0"/>
            </a:rPr>
            <a:t>Normas Reguladoras</a:t>
          </a:r>
        </a:p>
        <a:p>
          <a:r>
            <a:rPr lang="es-EC" sz="1600" b="0" i="0" dirty="0" smtClean="0">
              <a:solidFill>
                <a:schemeClr val="bg1"/>
              </a:solidFill>
              <a:latin typeface="Arial Narrow" pitchFamily="34" charset="0"/>
            </a:rPr>
            <a:t>- Código Orgánico de la Producción Comercio e Inversiones</a:t>
          </a:r>
        </a:p>
        <a:p>
          <a:r>
            <a:rPr lang="es-EC" sz="1600" b="0" i="0" dirty="0" smtClean="0">
              <a:solidFill>
                <a:schemeClr val="bg1"/>
              </a:solidFill>
              <a:latin typeface="Arial Narrow" pitchFamily="34" charset="0"/>
            </a:rPr>
            <a:t>- Reglamento del Código Orgánico de la Producción Comercio e Inversiones</a:t>
          </a:r>
        </a:p>
        <a:p>
          <a:r>
            <a:rPr lang="es-EC" sz="1600" b="0" i="0" dirty="0" smtClean="0">
              <a:solidFill>
                <a:schemeClr val="bg1"/>
              </a:solidFill>
              <a:latin typeface="Arial Narrow" pitchFamily="34" charset="0"/>
            </a:rPr>
            <a:t>- Reglamento de Mensajería Rápida o Courier</a:t>
          </a:r>
          <a:endParaRPr lang="en-US" sz="1600" b="0" i="0" dirty="0">
            <a:solidFill>
              <a:schemeClr val="bg1"/>
            </a:solidFill>
            <a:latin typeface="Arial Narrow" pitchFamily="34" charset="0"/>
          </a:endParaRPr>
        </a:p>
      </dgm:t>
    </dgm:pt>
    <dgm:pt modelId="{40F9DA9F-4089-4EDE-94E9-00E54C4200AA}" type="parTrans" cxnId="{539D3E7A-CB62-4972-BE49-2B0BC0F05379}">
      <dgm:prSet/>
      <dgm:spPr/>
      <dgm:t>
        <a:bodyPr/>
        <a:lstStyle/>
        <a:p>
          <a:endParaRPr lang="en-US" sz="1600">
            <a:solidFill>
              <a:schemeClr val="bg1"/>
            </a:solidFill>
          </a:endParaRPr>
        </a:p>
      </dgm:t>
    </dgm:pt>
    <dgm:pt modelId="{A7589FB2-947E-4E5F-A018-64161AB03B1A}" type="sibTrans" cxnId="{539D3E7A-CB62-4972-BE49-2B0BC0F05379}">
      <dgm:prSet custT="1"/>
      <dgm:spPr/>
      <dgm:t>
        <a:bodyPr/>
        <a:lstStyle/>
        <a:p>
          <a:endParaRPr lang="en-US" sz="1600" dirty="0">
            <a:solidFill>
              <a:schemeClr val="bg1"/>
            </a:solidFill>
          </a:endParaRPr>
        </a:p>
      </dgm:t>
    </dgm:pt>
    <dgm:pt modelId="{62A73093-046A-444C-A326-CEF6981552A9}">
      <dgm:prSet phldrT="[Text]" custT="1"/>
      <dgm:spPr/>
      <dgm:t>
        <a:bodyPr/>
        <a:lstStyle/>
        <a:p>
          <a:pPr algn="just"/>
          <a:r>
            <a:rPr lang="es-EC" sz="1600" b="1" dirty="0" smtClean="0">
              <a:solidFill>
                <a:schemeClr val="bg1"/>
              </a:solidFill>
              <a:latin typeface="Arial Narrow" pitchFamily="34" charset="0"/>
            </a:rPr>
            <a:t>Situación Actual.-  </a:t>
          </a:r>
          <a:r>
            <a:rPr lang="es-EC" sz="1600" dirty="0" smtClean="0">
              <a:solidFill>
                <a:schemeClr val="bg1"/>
              </a:solidFill>
              <a:latin typeface="Arial Narrow" pitchFamily="34" charset="0"/>
            </a:rPr>
            <a:t>Las empresas, Courier conjuntamente con el Tráfico Postal Internacional se definen como un régimen  aduanero particular o de excepción.</a:t>
          </a:r>
        </a:p>
        <a:p>
          <a:pPr algn="just"/>
          <a:r>
            <a:rPr lang="es-EC" sz="1600" dirty="0" smtClean="0">
              <a:solidFill>
                <a:schemeClr val="bg1"/>
              </a:solidFill>
              <a:latin typeface="Arial Narrow" pitchFamily="34" charset="0"/>
            </a:rPr>
            <a:t>Desarrollar las relaciones en cada eslabón de las cadenas, impone la necesidad de romper con la antigua estructura empresarial de resultados aislados, pensar como grupo integrante .</a:t>
          </a:r>
          <a:endParaRPr lang="en-US" sz="1600" dirty="0">
            <a:solidFill>
              <a:schemeClr val="bg1"/>
            </a:solidFill>
            <a:latin typeface="Arial Narrow" pitchFamily="34" charset="0"/>
          </a:endParaRPr>
        </a:p>
      </dgm:t>
    </dgm:pt>
    <dgm:pt modelId="{671EBBAE-7351-47D2-97F0-201B6C20AED1}" type="parTrans" cxnId="{51FFC772-73B3-4B7A-82E9-56F7867CB20A}">
      <dgm:prSet/>
      <dgm:spPr/>
      <dgm:t>
        <a:bodyPr/>
        <a:lstStyle/>
        <a:p>
          <a:endParaRPr lang="en-US" sz="1600">
            <a:solidFill>
              <a:schemeClr val="bg1"/>
            </a:solidFill>
          </a:endParaRPr>
        </a:p>
      </dgm:t>
    </dgm:pt>
    <dgm:pt modelId="{D3D6F303-CF7A-47AB-822D-449ADEDE776D}" type="sibTrans" cxnId="{51FFC772-73B3-4B7A-82E9-56F7867CB20A}">
      <dgm:prSet/>
      <dgm:spPr/>
      <dgm:t>
        <a:bodyPr/>
        <a:lstStyle/>
        <a:p>
          <a:endParaRPr lang="en-US" sz="1600">
            <a:solidFill>
              <a:schemeClr val="bg1"/>
            </a:solidFill>
          </a:endParaRPr>
        </a:p>
      </dgm:t>
    </dgm:pt>
    <dgm:pt modelId="{B66ADB5B-C974-42BB-87AF-2BAED25B19BB}" type="pres">
      <dgm:prSet presAssocID="{95F8E08B-770F-4821-A5A2-7C9902322A08}" presName="outerComposite" presStyleCnt="0">
        <dgm:presLayoutVars>
          <dgm:chMax val="5"/>
          <dgm:dir/>
          <dgm:resizeHandles val="exact"/>
        </dgm:presLayoutVars>
      </dgm:prSet>
      <dgm:spPr/>
      <dgm:t>
        <a:bodyPr/>
        <a:lstStyle/>
        <a:p>
          <a:endParaRPr lang="en-US"/>
        </a:p>
      </dgm:t>
    </dgm:pt>
    <dgm:pt modelId="{E32025B4-F2C2-4433-83D5-FF5168025256}" type="pres">
      <dgm:prSet presAssocID="{95F8E08B-770F-4821-A5A2-7C9902322A08}" presName="dummyMaxCanvas" presStyleCnt="0">
        <dgm:presLayoutVars/>
      </dgm:prSet>
      <dgm:spPr/>
    </dgm:pt>
    <dgm:pt modelId="{D644B7CA-979B-4B53-AF9B-47D44D381E62}" type="pres">
      <dgm:prSet presAssocID="{95F8E08B-770F-4821-A5A2-7C9902322A08}" presName="ThreeNodes_1" presStyleLbl="node1" presStyleIdx="0" presStyleCnt="3" custLinFactNeighborX="-1293">
        <dgm:presLayoutVars>
          <dgm:bulletEnabled val="1"/>
        </dgm:presLayoutVars>
      </dgm:prSet>
      <dgm:spPr/>
      <dgm:t>
        <a:bodyPr/>
        <a:lstStyle/>
        <a:p>
          <a:endParaRPr lang="en-US"/>
        </a:p>
      </dgm:t>
    </dgm:pt>
    <dgm:pt modelId="{B67B0D50-E77B-48E0-AC55-C5B0621E3BE2}" type="pres">
      <dgm:prSet presAssocID="{95F8E08B-770F-4821-A5A2-7C9902322A08}" presName="ThreeNodes_2" presStyleLbl="node1" presStyleIdx="1" presStyleCnt="3" custScaleX="102786">
        <dgm:presLayoutVars>
          <dgm:bulletEnabled val="1"/>
        </dgm:presLayoutVars>
      </dgm:prSet>
      <dgm:spPr/>
      <dgm:t>
        <a:bodyPr/>
        <a:lstStyle/>
        <a:p>
          <a:endParaRPr lang="en-US"/>
        </a:p>
      </dgm:t>
    </dgm:pt>
    <dgm:pt modelId="{824AB8EB-F36F-4D44-B160-2F746C1C2C43}" type="pres">
      <dgm:prSet presAssocID="{95F8E08B-770F-4821-A5A2-7C9902322A08}" presName="ThreeNodes_3" presStyleLbl="node1" presStyleIdx="2" presStyleCnt="3">
        <dgm:presLayoutVars>
          <dgm:bulletEnabled val="1"/>
        </dgm:presLayoutVars>
      </dgm:prSet>
      <dgm:spPr/>
      <dgm:t>
        <a:bodyPr/>
        <a:lstStyle/>
        <a:p>
          <a:endParaRPr lang="en-US"/>
        </a:p>
      </dgm:t>
    </dgm:pt>
    <dgm:pt modelId="{F0533307-E405-415E-941C-6E64140450F7}" type="pres">
      <dgm:prSet presAssocID="{95F8E08B-770F-4821-A5A2-7C9902322A08}" presName="ThreeConn_1-2" presStyleLbl="fgAccFollowNode1" presStyleIdx="0" presStyleCnt="2">
        <dgm:presLayoutVars>
          <dgm:bulletEnabled val="1"/>
        </dgm:presLayoutVars>
      </dgm:prSet>
      <dgm:spPr/>
      <dgm:t>
        <a:bodyPr/>
        <a:lstStyle/>
        <a:p>
          <a:endParaRPr lang="en-US"/>
        </a:p>
      </dgm:t>
    </dgm:pt>
    <dgm:pt modelId="{6040A726-DD9C-4E73-AC03-1BDE4866FDFC}" type="pres">
      <dgm:prSet presAssocID="{95F8E08B-770F-4821-A5A2-7C9902322A08}" presName="ThreeConn_2-3" presStyleLbl="fgAccFollowNode1" presStyleIdx="1" presStyleCnt="2">
        <dgm:presLayoutVars>
          <dgm:bulletEnabled val="1"/>
        </dgm:presLayoutVars>
      </dgm:prSet>
      <dgm:spPr/>
      <dgm:t>
        <a:bodyPr/>
        <a:lstStyle/>
        <a:p>
          <a:endParaRPr lang="en-US"/>
        </a:p>
      </dgm:t>
    </dgm:pt>
    <dgm:pt modelId="{17802699-49B8-4D01-B0F4-687040CA061B}" type="pres">
      <dgm:prSet presAssocID="{95F8E08B-770F-4821-A5A2-7C9902322A08}" presName="ThreeNodes_1_text" presStyleLbl="node1" presStyleIdx="2" presStyleCnt="3">
        <dgm:presLayoutVars>
          <dgm:bulletEnabled val="1"/>
        </dgm:presLayoutVars>
      </dgm:prSet>
      <dgm:spPr/>
      <dgm:t>
        <a:bodyPr/>
        <a:lstStyle/>
        <a:p>
          <a:endParaRPr lang="en-US"/>
        </a:p>
      </dgm:t>
    </dgm:pt>
    <dgm:pt modelId="{4ECEF85F-3ED6-49AB-AAA3-8030F436D39A}" type="pres">
      <dgm:prSet presAssocID="{95F8E08B-770F-4821-A5A2-7C9902322A08}" presName="ThreeNodes_2_text" presStyleLbl="node1" presStyleIdx="2" presStyleCnt="3">
        <dgm:presLayoutVars>
          <dgm:bulletEnabled val="1"/>
        </dgm:presLayoutVars>
      </dgm:prSet>
      <dgm:spPr/>
      <dgm:t>
        <a:bodyPr/>
        <a:lstStyle/>
        <a:p>
          <a:endParaRPr lang="en-US"/>
        </a:p>
      </dgm:t>
    </dgm:pt>
    <dgm:pt modelId="{3CC2F45A-4843-4E6E-8AE6-96E89725E2F8}" type="pres">
      <dgm:prSet presAssocID="{95F8E08B-770F-4821-A5A2-7C9902322A08}" presName="ThreeNodes_3_text" presStyleLbl="node1" presStyleIdx="2" presStyleCnt="3">
        <dgm:presLayoutVars>
          <dgm:bulletEnabled val="1"/>
        </dgm:presLayoutVars>
      </dgm:prSet>
      <dgm:spPr/>
      <dgm:t>
        <a:bodyPr/>
        <a:lstStyle/>
        <a:p>
          <a:endParaRPr lang="en-US"/>
        </a:p>
      </dgm:t>
    </dgm:pt>
  </dgm:ptLst>
  <dgm:cxnLst>
    <dgm:cxn modelId="{51FFC772-73B3-4B7A-82E9-56F7867CB20A}" srcId="{95F8E08B-770F-4821-A5A2-7C9902322A08}" destId="{62A73093-046A-444C-A326-CEF6981552A9}" srcOrd="2" destOrd="0" parTransId="{671EBBAE-7351-47D2-97F0-201B6C20AED1}" sibTransId="{D3D6F303-CF7A-47AB-822D-449ADEDE776D}"/>
    <dgm:cxn modelId="{539D3E7A-CB62-4972-BE49-2B0BC0F05379}" srcId="{95F8E08B-770F-4821-A5A2-7C9902322A08}" destId="{8AA46A55-5594-45BF-BAE9-73CF4AA4D039}" srcOrd="1" destOrd="0" parTransId="{40F9DA9F-4089-4EDE-94E9-00E54C4200AA}" sibTransId="{A7589FB2-947E-4E5F-A018-64161AB03B1A}"/>
    <dgm:cxn modelId="{B1813FAF-46EE-408F-A30C-283CBDA9DC06}" srcId="{95F8E08B-770F-4821-A5A2-7C9902322A08}" destId="{16BD4719-6BB1-488E-83D4-0EAFF6E778D0}" srcOrd="0" destOrd="0" parTransId="{E4048288-5382-4DBF-865F-D33AC7C5B2D4}" sibTransId="{466868AA-DA2B-45DB-9F7D-930C1EE3DF47}"/>
    <dgm:cxn modelId="{996CAEF7-B407-432C-A370-431C1B7B72AC}" type="presOf" srcId="{62A73093-046A-444C-A326-CEF6981552A9}" destId="{3CC2F45A-4843-4E6E-8AE6-96E89725E2F8}" srcOrd="1" destOrd="0" presId="urn:microsoft.com/office/officeart/2005/8/layout/vProcess5"/>
    <dgm:cxn modelId="{36D6660E-30E7-43AF-BBCE-8DFBB804613A}" type="presOf" srcId="{8AA46A55-5594-45BF-BAE9-73CF4AA4D039}" destId="{4ECEF85F-3ED6-49AB-AAA3-8030F436D39A}" srcOrd="1" destOrd="0" presId="urn:microsoft.com/office/officeart/2005/8/layout/vProcess5"/>
    <dgm:cxn modelId="{22359046-A5A2-495E-BE46-F4DD7C43E159}" type="presOf" srcId="{8AA46A55-5594-45BF-BAE9-73CF4AA4D039}" destId="{B67B0D50-E77B-48E0-AC55-C5B0621E3BE2}" srcOrd="0" destOrd="0" presId="urn:microsoft.com/office/officeart/2005/8/layout/vProcess5"/>
    <dgm:cxn modelId="{BB402DF0-17A8-47ED-87F2-795E03DB4EBC}" type="presOf" srcId="{16BD4719-6BB1-488E-83D4-0EAFF6E778D0}" destId="{D644B7CA-979B-4B53-AF9B-47D44D381E62}" srcOrd="0" destOrd="0" presId="urn:microsoft.com/office/officeart/2005/8/layout/vProcess5"/>
    <dgm:cxn modelId="{625321A3-F94B-4309-82CF-262E8706FFE7}" type="presOf" srcId="{16BD4719-6BB1-488E-83D4-0EAFF6E778D0}" destId="{17802699-49B8-4D01-B0F4-687040CA061B}" srcOrd="1" destOrd="0" presId="urn:microsoft.com/office/officeart/2005/8/layout/vProcess5"/>
    <dgm:cxn modelId="{A85A12EB-E329-47D5-995A-E79F2B37F058}" type="presOf" srcId="{62A73093-046A-444C-A326-CEF6981552A9}" destId="{824AB8EB-F36F-4D44-B160-2F746C1C2C43}" srcOrd="0" destOrd="0" presId="urn:microsoft.com/office/officeart/2005/8/layout/vProcess5"/>
    <dgm:cxn modelId="{A6A46E6E-B5F3-409F-9B00-7B48855BBAB6}" type="presOf" srcId="{466868AA-DA2B-45DB-9F7D-930C1EE3DF47}" destId="{F0533307-E405-415E-941C-6E64140450F7}" srcOrd="0" destOrd="0" presId="urn:microsoft.com/office/officeart/2005/8/layout/vProcess5"/>
    <dgm:cxn modelId="{D362493F-5C2E-481E-AA64-B38A4810F3BA}" type="presOf" srcId="{95F8E08B-770F-4821-A5A2-7C9902322A08}" destId="{B66ADB5B-C974-42BB-87AF-2BAED25B19BB}" srcOrd="0" destOrd="0" presId="urn:microsoft.com/office/officeart/2005/8/layout/vProcess5"/>
    <dgm:cxn modelId="{CE4A41E8-3404-4B9B-B858-F4A67637377B}" type="presOf" srcId="{A7589FB2-947E-4E5F-A018-64161AB03B1A}" destId="{6040A726-DD9C-4E73-AC03-1BDE4866FDFC}" srcOrd="0" destOrd="0" presId="urn:microsoft.com/office/officeart/2005/8/layout/vProcess5"/>
    <dgm:cxn modelId="{7AE29C59-3F33-4C6C-A054-4B21BCDECE5D}" type="presParOf" srcId="{B66ADB5B-C974-42BB-87AF-2BAED25B19BB}" destId="{E32025B4-F2C2-4433-83D5-FF5168025256}" srcOrd="0" destOrd="0" presId="urn:microsoft.com/office/officeart/2005/8/layout/vProcess5"/>
    <dgm:cxn modelId="{A06902C6-EA72-4DA2-AFD4-10B7B054CD41}" type="presParOf" srcId="{B66ADB5B-C974-42BB-87AF-2BAED25B19BB}" destId="{D644B7CA-979B-4B53-AF9B-47D44D381E62}" srcOrd="1" destOrd="0" presId="urn:microsoft.com/office/officeart/2005/8/layout/vProcess5"/>
    <dgm:cxn modelId="{BB7FE5E5-6FC0-4177-A93F-5A68D1FBB6B8}" type="presParOf" srcId="{B66ADB5B-C974-42BB-87AF-2BAED25B19BB}" destId="{B67B0D50-E77B-48E0-AC55-C5B0621E3BE2}" srcOrd="2" destOrd="0" presId="urn:microsoft.com/office/officeart/2005/8/layout/vProcess5"/>
    <dgm:cxn modelId="{A5C6380E-6490-42B9-81A5-539AFF394E85}" type="presParOf" srcId="{B66ADB5B-C974-42BB-87AF-2BAED25B19BB}" destId="{824AB8EB-F36F-4D44-B160-2F746C1C2C43}" srcOrd="3" destOrd="0" presId="urn:microsoft.com/office/officeart/2005/8/layout/vProcess5"/>
    <dgm:cxn modelId="{5F9A013F-201E-49F9-8976-208A0FE8EA4F}" type="presParOf" srcId="{B66ADB5B-C974-42BB-87AF-2BAED25B19BB}" destId="{F0533307-E405-415E-941C-6E64140450F7}" srcOrd="4" destOrd="0" presId="urn:microsoft.com/office/officeart/2005/8/layout/vProcess5"/>
    <dgm:cxn modelId="{991C5227-98BC-4AD3-A932-C59C1D2846A0}" type="presParOf" srcId="{B66ADB5B-C974-42BB-87AF-2BAED25B19BB}" destId="{6040A726-DD9C-4E73-AC03-1BDE4866FDFC}" srcOrd="5" destOrd="0" presId="urn:microsoft.com/office/officeart/2005/8/layout/vProcess5"/>
    <dgm:cxn modelId="{0167BF1C-237F-4856-AB5B-3CA6816998B3}" type="presParOf" srcId="{B66ADB5B-C974-42BB-87AF-2BAED25B19BB}" destId="{17802699-49B8-4D01-B0F4-687040CA061B}" srcOrd="6" destOrd="0" presId="urn:microsoft.com/office/officeart/2005/8/layout/vProcess5"/>
    <dgm:cxn modelId="{7910E0FD-6631-4CEC-A0AC-51A283A6912F}" type="presParOf" srcId="{B66ADB5B-C974-42BB-87AF-2BAED25B19BB}" destId="{4ECEF85F-3ED6-49AB-AAA3-8030F436D39A}" srcOrd="7" destOrd="0" presId="urn:microsoft.com/office/officeart/2005/8/layout/vProcess5"/>
    <dgm:cxn modelId="{EF01EAEC-BF0A-43C7-842D-B8E57253413D}" type="presParOf" srcId="{B66ADB5B-C974-42BB-87AF-2BAED25B19BB}" destId="{3CC2F45A-4843-4E6E-8AE6-96E89725E2F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A04F6-F6CD-4CF2-84AC-89E136ECD1E0}" type="doc">
      <dgm:prSet loTypeId="urn:microsoft.com/office/officeart/2005/8/layout/orgChart1" loCatId="hierarchy" qsTypeId="urn:microsoft.com/office/officeart/2005/8/quickstyle/simple4" qsCatId="simple" csTypeId="urn:microsoft.com/office/officeart/2005/8/colors/accent2_5" csCatId="accent2" phldr="1"/>
      <dgm:spPr/>
      <dgm:t>
        <a:bodyPr/>
        <a:lstStyle/>
        <a:p>
          <a:endParaRPr lang="en-US"/>
        </a:p>
      </dgm:t>
    </dgm:pt>
    <dgm:pt modelId="{4330BBBB-A80B-4270-A9CA-29AA60C6ADA8}">
      <dgm:prSet phldrT="[Text]" custT="1"/>
      <dgm:spPr/>
      <dgm:t>
        <a:bodyPr/>
        <a:lstStyle/>
        <a:p>
          <a:r>
            <a:rPr lang="en-US" sz="2400" b="1" dirty="0" smtClean="0">
              <a:solidFill>
                <a:schemeClr val="bg1"/>
              </a:solidFill>
              <a:latin typeface="Arial Narrow" pitchFamily="34" charset="0"/>
            </a:rPr>
            <a:t>OBJETIVO GENERAL</a:t>
          </a:r>
          <a:endParaRPr lang="en-US" sz="2400" b="1" dirty="0">
            <a:solidFill>
              <a:schemeClr val="bg1"/>
            </a:solidFill>
            <a:latin typeface="Arial Narrow" pitchFamily="34" charset="0"/>
          </a:endParaRPr>
        </a:p>
      </dgm:t>
    </dgm:pt>
    <dgm:pt modelId="{A207D764-CC3E-4602-BFBF-F0880B9CB45D}" type="parTrans" cxnId="{ADC8014F-BBF0-4E0D-AAA2-26C716EEC7A5}">
      <dgm:prSet/>
      <dgm:spPr/>
      <dgm:t>
        <a:bodyPr/>
        <a:lstStyle/>
        <a:p>
          <a:endParaRPr lang="en-US" sz="1200">
            <a:solidFill>
              <a:schemeClr val="bg1"/>
            </a:solidFill>
          </a:endParaRPr>
        </a:p>
      </dgm:t>
    </dgm:pt>
    <dgm:pt modelId="{4F467E87-1B4A-420A-AABB-8E90B24F2653}" type="sibTrans" cxnId="{ADC8014F-BBF0-4E0D-AAA2-26C716EEC7A5}">
      <dgm:prSet/>
      <dgm:spPr/>
      <dgm:t>
        <a:bodyPr/>
        <a:lstStyle/>
        <a:p>
          <a:endParaRPr lang="en-US" sz="1200">
            <a:solidFill>
              <a:schemeClr val="bg1"/>
            </a:solidFill>
          </a:endParaRPr>
        </a:p>
      </dgm:t>
    </dgm:pt>
    <dgm:pt modelId="{8EF6189E-4ECE-4AC1-BEED-72F219FB163F}" type="asst">
      <dgm:prSet phldrT="[Text]" custT="1"/>
      <dgm:spPr/>
      <dgm:t>
        <a:bodyPr/>
        <a:lstStyle/>
        <a:p>
          <a:pPr algn="just"/>
          <a:r>
            <a:rPr lang="es-EC" sz="1400" dirty="0" smtClean="0">
              <a:solidFill>
                <a:schemeClr val="bg1"/>
              </a:solidFill>
              <a:latin typeface="Arial Narrow" pitchFamily="34" charset="0"/>
            </a:rPr>
            <a:t>Determinar la viabilidad e implementación de la empresa a través del análisis proyectado al  entorno en el cual se quiere constituir la empresa de Mensajería Rápida o Courier.</a:t>
          </a:r>
          <a:endParaRPr lang="en-US" sz="1400" dirty="0">
            <a:solidFill>
              <a:schemeClr val="bg1"/>
            </a:solidFill>
            <a:latin typeface="Arial Narrow" pitchFamily="34" charset="0"/>
          </a:endParaRPr>
        </a:p>
      </dgm:t>
    </dgm:pt>
    <dgm:pt modelId="{273391D9-1437-4399-AB49-576874758A42}" type="parTrans" cxnId="{2E1BAF87-17D9-40BD-9B34-E13026613707}">
      <dgm:prSet/>
      <dgm:spPr/>
      <dgm:t>
        <a:bodyPr/>
        <a:lstStyle/>
        <a:p>
          <a:endParaRPr lang="en-US" sz="1200">
            <a:solidFill>
              <a:schemeClr val="bg1"/>
            </a:solidFill>
          </a:endParaRPr>
        </a:p>
      </dgm:t>
    </dgm:pt>
    <dgm:pt modelId="{AEE50941-4795-450B-A845-E1A9C5C4DE9A}" type="sibTrans" cxnId="{2E1BAF87-17D9-40BD-9B34-E13026613707}">
      <dgm:prSet/>
      <dgm:spPr/>
      <dgm:t>
        <a:bodyPr/>
        <a:lstStyle/>
        <a:p>
          <a:endParaRPr lang="en-US" sz="1200">
            <a:solidFill>
              <a:schemeClr val="bg1"/>
            </a:solidFill>
          </a:endParaRPr>
        </a:p>
      </dgm:t>
    </dgm:pt>
    <dgm:pt modelId="{94F0E545-E342-404D-8576-73BC472062C9}">
      <dgm:prSet phldrT="[Text]" custT="1"/>
      <dgm:spPr/>
      <dgm:t>
        <a:bodyPr/>
        <a:lstStyle/>
        <a:p>
          <a:r>
            <a:rPr lang="en-US" sz="1800" b="1" i="1" dirty="0" err="1" smtClean="0">
              <a:solidFill>
                <a:schemeClr val="bg1"/>
              </a:solidFill>
              <a:latin typeface="Arial Narrow" pitchFamily="34" charset="0"/>
            </a:rPr>
            <a:t>Tipo</a:t>
          </a:r>
          <a:r>
            <a:rPr lang="en-US" sz="1800" b="1" i="1" dirty="0" smtClean="0">
              <a:solidFill>
                <a:schemeClr val="bg1"/>
              </a:solidFill>
              <a:latin typeface="Arial Narrow" pitchFamily="34" charset="0"/>
            </a:rPr>
            <a:t> de </a:t>
          </a:r>
          <a:r>
            <a:rPr lang="en-US" sz="1800" b="1" i="1" dirty="0" err="1" smtClean="0">
              <a:solidFill>
                <a:schemeClr val="bg1"/>
              </a:solidFill>
              <a:latin typeface="Arial Narrow" pitchFamily="34" charset="0"/>
            </a:rPr>
            <a:t>muestreo</a:t>
          </a:r>
          <a:endParaRPr lang="en-US" sz="1800" b="1" i="1" dirty="0">
            <a:solidFill>
              <a:schemeClr val="bg1"/>
            </a:solidFill>
            <a:latin typeface="Arial Narrow" pitchFamily="34" charset="0"/>
          </a:endParaRPr>
        </a:p>
      </dgm:t>
    </dgm:pt>
    <dgm:pt modelId="{1B96914C-CA95-4FFE-A602-AFB29C6BC576}" type="parTrans" cxnId="{B3655A66-0888-4295-B189-C85FF0687C70}">
      <dgm:prSet/>
      <dgm:spPr/>
      <dgm:t>
        <a:bodyPr/>
        <a:lstStyle/>
        <a:p>
          <a:endParaRPr lang="en-US" sz="1200">
            <a:solidFill>
              <a:schemeClr val="bg1"/>
            </a:solidFill>
          </a:endParaRPr>
        </a:p>
      </dgm:t>
    </dgm:pt>
    <dgm:pt modelId="{E11400FE-2E9E-48C3-A4C7-84B638DD29DD}" type="sibTrans" cxnId="{B3655A66-0888-4295-B189-C85FF0687C70}">
      <dgm:prSet/>
      <dgm:spPr/>
      <dgm:t>
        <a:bodyPr/>
        <a:lstStyle/>
        <a:p>
          <a:endParaRPr lang="en-US" sz="1200">
            <a:solidFill>
              <a:schemeClr val="bg1"/>
            </a:solidFill>
          </a:endParaRPr>
        </a:p>
      </dgm:t>
    </dgm:pt>
    <dgm:pt modelId="{A2739D3B-3B6D-4FEA-A80F-FDB11FCB9B3E}">
      <dgm:prSet phldrT="[Text]" custT="1"/>
      <dgm:spPr/>
      <dgm:t>
        <a:bodyPr/>
        <a:lstStyle/>
        <a:p>
          <a:r>
            <a:rPr lang="es-EC" sz="1800" b="1" i="1" dirty="0" smtClean="0">
              <a:solidFill>
                <a:schemeClr val="bg1"/>
              </a:solidFill>
              <a:latin typeface="Arial Narrow" pitchFamily="34" charset="0"/>
            </a:rPr>
            <a:t>Competencia</a:t>
          </a:r>
          <a:endParaRPr lang="en-US" sz="1800" b="1" i="1" dirty="0">
            <a:solidFill>
              <a:schemeClr val="bg1"/>
            </a:solidFill>
            <a:latin typeface="Arial Narrow" pitchFamily="34" charset="0"/>
          </a:endParaRPr>
        </a:p>
      </dgm:t>
    </dgm:pt>
    <dgm:pt modelId="{5CA3541F-61B7-4D53-8818-DD1F23C4C743}" type="parTrans" cxnId="{32AAFFB8-FBED-436B-9A79-21EC00C626F7}">
      <dgm:prSet/>
      <dgm:spPr/>
      <dgm:t>
        <a:bodyPr/>
        <a:lstStyle/>
        <a:p>
          <a:endParaRPr lang="en-US" sz="1200">
            <a:solidFill>
              <a:schemeClr val="bg1"/>
            </a:solidFill>
          </a:endParaRPr>
        </a:p>
      </dgm:t>
    </dgm:pt>
    <dgm:pt modelId="{A5B6F3FF-145A-41E5-9C5B-4D6427CC284F}" type="sibTrans" cxnId="{32AAFFB8-FBED-436B-9A79-21EC00C626F7}">
      <dgm:prSet/>
      <dgm:spPr/>
      <dgm:t>
        <a:bodyPr/>
        <a:lstStyle/>
        <a:p>
          <a:endParaRPr lang="en-US" sz="1200">
            <a:solidFill>
              <a:schemeClr val="bg1"/>
            </a:solidFill>
          </a:endParaRPr>
        </a:p>
      </dgm:t>
    </dgm:pt>
    <dgm:pt modelId="{0A1188DF-6C12-4009-A940-AD0F25F8712D}">
      <dgm:prSet phldrT="[Text]" custT="1"/>
      <dgm:spPr/>
      <dgm:t>
        <a:bodyPr/>
        <a:lstStyle/>
        <a:p>
          <a:pPr algn="just"/>
          <a:r>
            <a:rPr lang="es-EC" sz="1300" dirty="0" smtClean="0">
              <a:solidFill>
                <a:schemeClr val="bg1"/>
              </a:solidFill>
              <a:latin typeface="Arial Narrow" pitchFamily="34" charset="0"/>
            </a:rPr>
            <a:t>El objetivo de aplicar tipos de muestreo a la investigación, es porque de la obtención de muestras en un estudio de mercado se alinea con la idea de obtener información de una parte de la población objeto de estudio</a:t>
          </a:r>
          <a:endParaRPr lang="en-US" sz="1300" dirty="0">
            <a:solidFill>
              <a:schemeClr val="bg1"/>
            </a:solidFill>
            <a:latin typeface="Arial Narrow" pitchFamily="34" charset="0"/>
          </a:endParaRPr>
        </a:p>
      </dgm:t>
    </dgm:pt>
    <dgm:pt modelId="{A5DE5665-D818-45B0-AE3F-5657B53CEEDA}" type="parTrans" cxnId="{D3718BB6-63EF-4441-94FA-8AD72EB8D29F}">
      <dgm:prSet/>
      <dgm:spPr/>
      <dgm:t>
        <a:bodyPr/>
        <a:lstStyle/>
        <a:p>
          <a:endParaRPr lang="en-US" sz="1200">
            <a:solidFill>
              <a:schemeClr val="bg1"/>
            </a:solidFill>
          </a:endParaRPr>
        </a:p>
      </dgm:t>
    </dgm:pt>
    <dgm:pt modelId="{DDD72C11-BF9E-4556-9F07-23C5253842EB}" type="sibTrans" cxnId="{D3718BB6-63EF-4441-94FA-8AD72EB8D29F}">
      <dgm:prSet/>
      <dgm:spPr/>
      <dgm:t>
        <a:bodyPr/>
        <a:lstStyle/>
        <a:p>
          <a:endParaRPr lang="en-US" sz="1200">
            <a:solidFill>
              <a:schemeClr val="bg1"/>
            </a:solidFill>
          </a:endParaRPr>
        </a:p>
      </dgm:t>
    </dgm:pt>
    <dgm:pt modelId="{C87455A6-B49D-4AF1-AAEC-8DBD412094E3}">
      <dgm:prSet phldrT="[Text]" custT="1"/>
      <dgm:spPr/>
      <dgm:t>
        <a:bodyPr/>
        <a:lstStyle/>
        <a:p>
          <a:pPr algn="just"/>
          <a:r>
            <a:rPr lang="es-EC" sz="1300" dirty="0" smtClean="0">
              <a:solidFill>
                <a:schemeClr val="bg1"/>
              </a:solidFill>
              <a:latin typeface="Arial Narrow" pitchFamily="34" charset="0"/>
            </a:rPr>
            <a:t>Para analizar el comportamiento de las empresas de Courier se tomo información del Banco Central del Ecuador.</a:t>
          </a:r>
          <a:endParaRPr lang="en-US" sz="1300" dirty="0">
            <a:solidFill>
              <a:schemeClr val="bg1"/>
            </a:solidFill>
            <a:latin typeface="Arial Narrow" pitchFamily="34" charset="0"/>
          </a:endParaRPr>
        </a:p>
      </dgm:t>
    </dgm:pt>
    <dgm:pt modelId="{2CD35201-6FF5-4EED-80DA-161E076C92B5}" type="parTrans" cxnId="{C104B206-C152-4B75-A6A7-BFF5AECA78F4}">
      <dgm:prSet/>
      <dgm:spPr/>
      <dgm:t>
        <a:bodyPr/>
        <a:lstStyle/>
        <a:p>
          <a:endParaRPr lang="en-US" sz="1200">
            <a:solidFill>
              <a:schemeClr val="bg1"/>
            </a:solidFill>
          </a:endParaRPr>
        </a:p>
      </dgm:t>
    </dgm:pt>
    <dgm:pt modelId="{07DDC24E-6A51-4E3E-8FE8-828716C06758}" type="sibTrans" cxnId="{C104B206-C152-4B75-A6A7-BFF5AECA78F4}">
      <dgm:prSet/>
      <dgm:spPr/>
      <dgm:t>
        <a:bodyPr/>
        <a:lstStyle/>
        <a:p>
          <a:endParaRPr lang="en-US" sz="1200">
            <a:solidFill>
              <a:schemeClr val="bg1"/>
            </a:solidFill>
          </a:endParaRPr>
        </a:p>
      </dgm:t>
    </dgm:pt>
    <dgm:pt modelId="{C31C2718-B709-4D39-A509-5A40F515CF0B}">
      <dgm:prSet phldrT="[Text]" custT="1"/>
      <dgm:spPr/>
      <dgm:t>
        <a:bodyPr/>
        <a:lstStyle/>
        <a:p>
          <a:r>
            <a:rPr lang="en-US" sz="1800" b="1" i="1" dirty="0" smtClean="0">
              <a:solidFill>
                <a:schemeClr val="bg1"/>
              </a:solidFill>
              <a:latin typeface="Arial Narrow" pitchFamily="34" charset="0"/>
            </a:rPr>
            <a:t>Demanda</a:t>
          </a:r>
          <a:endParaRPr lang="en-US" sz="1800" b="1" i="1" dirty="0">
            <a:solidFill>
              <a:schemeClr val="bg1"/>
            </a:solidFill>
            <a:latin typeface="Arial Narrow" pitchFamily="34" charset="0"/>
          </a:endParaRPr>
        </a:p>
      </dgm:t>
    </dgm:pt>
    <dgm:pt modelId="{D484A5F4-C823-45CF-89AE-871F0E1E75EA}" type="parTrans" cxnId="{A098C860-0763-42D0-8525-8C52017489E9}">
      <dgm:prSet/>
      <dgm:spPr/>
      <dgm:t>
        <a:bodyPr/>
        <a:lstStyle/>
        <a:p>
          <a:endParaRPr lang="en-US" sz="1200">
            <a:solidFill>
              <a:schemeClr val="bg1"/>
            </a:solidFill>
          </a:endParaRPr>
        </a:p>
      </dgm:t>
    </dgm:pt>
    <dgm:pt modelId="{D04F52FE-5FBF-46FA-B38C-145166E44B7B}" type="sibTrans" cxnId="{A098C860-0763-42D0-8525-8C52017489E9}">
      <dgm:prSet/>
      <dgm:spPr/>
      <dgm:t>
        <a:bodyPr/>
        <a:lstStyle/>
        <a:p>
          <a:endParaRPr lang="en-US" sz="1200">
            <a:solidFill>
              <a:schemeClr val="bg1"/>
            </a:solidFill>
          </a:endParaRPr>
        </a:p>
      </dgm:t>
    </dgm:pt>
    <dgm:pt modelId="{8DB109AC-32BF-4262-ACB7-71844D91647A}">
      <dgm:prSet phldrT="[Text]" custT="1"/>
      <dgm:spPr/>
      <dgm:t>
        <a:bodyPr/>
        <a:lstStyle/>
        <a:p>
          <a:pPr algn="just"/>
          <a:r>
            <a:rPr lang="es-EC" sz="1400" dirty="0" smtClean="0">
              <a:solidFill>
                <a:schemeClr val="bg1"/>
              </a:solidFill>
              <a:latin typeface="Arial Narrow" pitchFamily="34" charset="0"/>
            </a:rPr>
            <a:t>En Courier la oferta será la cantidad de veces que se realice las importaciones de mercadería.</a:t>
          </a:r>
          <a:endParaRPr lang="en-US" sz="1400" dirty="0">
            <a:solidFill>
              <a:schemeClr val="bg1"/>
            </a:solidFill>
            <a:latin typeface="Arial Narrow" pitchFamily="34" charset="0"/>
          </a:endParaRPr>
        </a:p>
      </dgm:t>
    </dgm:pt>
    <dgm:pt modelId="{FA3A7947-D286-4CA2-894C-4D898769AEC9}" type="parTrans" cxnId="{E7131845-77EF-4378-9D7C-FEA7BD6D8F21}">
      <dgm:prSet/>
      <dgm:spPr/>
      <dgm:t>
        <a:bodyPr/>
        <a:lstStyle/>
        <a:p>
          <a:endParaRPr lang="en-US" sz="1200">
            <a:solidFill>
              <a:schemeClr val="bg1"/>
            </a:solidFill>
          </a:endParaRPr>
        </a:p>
      </dgm:t>
    </dgm:pt>
    <dgm:pt modelId="{D0C24AF8-CACB-4502-BA2E-AC401EBBE858}" type="sibTrans" cxnId="{E7131845-77EF-4378-9D7C-FEA7BD6D8F21}">
      <dgm:prSet/>
      <dgm:spPr/>
      <dgm:t>
        <a:bodyPr/>
        <a:lstStyle/>
        <a:p>
          <a:endParaRPr lang="en-US" sz="1200">
            <a:solidFill>
              <a:schemeClr val="bg1"/>
            </a:solidFill>
          </a:endParaRPr>
        </a:p>
      </dgm:t>
    </dgm:pt>
    <dgm:pt modelId="{2EA1DF15-631E-4A54-864E-FDC936C6F86E}">
      <dgm:prSet phldrT="[Text]" custT="1"/>
      <dgm:spPr/>
      <dgm:t>
        <a:bodyPr/>
        <a:lstStyle/>
        <a:p>
          <a:pPr algn="just"/>
          <a:r>
            <a:rPr lang="es-EC" sz="1400" dirty="0" smtClean="0">
              <a:solidFill>
                <a:schemeClr val="bg1"/>
              </a:solidFill>
              <a:latin typeface="Arial Narrow" pitchFamily="34" charset="0"/>
            </a:rPr>
            <a:t>Dos fuentes para obtener la demanda; La primaria que se realiza a través de encuestas, la secundaria que analiza datos  estadísticos oficiales emitidos por el Banco Central del Ecuador</a:t>
          </a:r>
          <a:endParaRPr lang="en-US" sz="1400" dirty="0">
            <a:solidFill>
              <a:schemeClr val="bg1"/>
            </a:solidFill>
            <a:latin typeface="Arial Narrow" pitchFamily="34" charset="0"/>
          </a:endParaRPr>
        </a:p>
      </dgm:t>
    </dgm:pt>
    <dgm:pt modelId="{1F8DF25C-6982-424A-A211-FF78694AC634}" type="parTrans" cxnId="{5AF3BA21-B411-4FA8-9F58-487DE5E666B5}">
      <dgm:prSet/>
      <dgm:spPr/>
      <dgm:t>
        <a:bodyPr/>
        <a:lstStyle/>
        <a:p>
          <a:endParaRPr lang="en-US" sz="1200">
            <a:solidFill>
              <a:schemeClr val="bg1"/>
            </a:solidFill>
          </a:endParaRPr>
        </a:p>
      </dgm:t>
    </dgm:pt>
    <dgm:pt modelId="{1479F860-F195-4199-83B8-152D83F856D8}" type="sibTrans" cxnId="{5AF3BA21-B411-4FA8-9F58-487DE5E666B5}">
      <dgm:prSet/>
      <dgm:spPr/>
      <dgm:t>
        <a:bodyPr/>
        <a:lstStyle/>
        <a:p>
          <a:endParaRPr lang="en-US" sz="1200">
            <a:solidFill>
              <a:schemeClr val="bg1"/>
            </a:solidFill>
          </a:endParaRPr>
        </a:p>
      </dgm:t>
    </dgm:pt>
    <dgm:pt modelId="{2A9A1E86-FB9B-40A6-875A-D2EF393CA0DC}">
      <dgm:prSet phldrT="[Text]" custT="1"/>
      <dgm:spPr/>
      <dgm:t>
        <a:bodyPr/>
        <a:lstStyle/>
        <a:p>
          <a:r>
            <a:rPr lang="en-US" sz="1800" b="1" i="1" dirty="0" smtClean="0">
              <a:solidFill>
                <a:schemeClr val="bg1"/>
              </a:solidFill>
              <a:latin typeface="Arial Narrow" pitchFamily="34" charset="0"/>
            </a:rPr>
            <a:t>Oferta</a:t>
          </a:r>
          <a:endParaRPr lang="en-US" sz="1800" b="1" i="1" dirty="0">
            <a:solidFill>
              <a:schemeClr val="bg1"/>
            </a:solidFill>
            <a:latin typeface="Arial Narrow" pitchFamily="34" charset="0"/>
          </a:endParaRPr>
        </a:p>
      </dgm:t>
    </dgm:pt>
    <dgm:pt modelId="{40613FB5-979E-4C80-AE58-79E6A631E1FA}" type="sibTrans" cxnId="{155DF7BA-C3B8-4798-809D-6652344FA1F7}">
      <dgm:prSet/>
      <dgm:spPr/>
      <dgm:t>
        <a:bodyPr/>
        <a:lstStyle/>
        <a:p>
          <a:endParaRPr lang="en-US" sz="1200">
            <a:solidFill>
              <a:schemeClr val="bg1"/>
            </a:solidFill>
          </a:endParaRPr>
        </a:p>
      </dgm:t>
    </dgm:pt>
    <dgm:pt modelId="{5C600107-488C-4B72-814C-DEF74066C34C}" type="parTrans" cxnId="{155DF7BA-C3B8-4798-809D-6652344FA1F7}">
      <dgm:prSet/>
      <dgm:spPr/>
      <dgm:t>
        <a:bodyPr/>
        <a:lstStyle/>
        <a:p>
          <a:endParaRPr lang="en-US" sz="1200">
            <a:solidFill>
              <a:schemeClr val="bg1"/>
            </a:solidFill>
          </a:endParaRPr>
        </a:p>
      </dgm:t>
    </dgm:pt>
    <dgm:pt modelId="{AC022B66-68C7-492C-91E2-706C0B309EBA}" type="pres">
      <dgm:prSet presAssocID="{7E0A04F6-F6CD-4CF2-84AC-89E136ECD1E0}" presName="hierChild1" presStyleCnt="0">
        <dgm:presLayoutVars>
          <dgm:orgChart val="1"/>
          <dgm:chPref val="1"/>
          <dgm:dir/>
          <dgm:animOne val="branch"/>
          <dgm:animLvl val="lvl"/>
          <dgm:resizeHandles/>
        </dgm:presLayoutVars>
      </dgm:prSet>
      <dgm:spPr/>
      <dgm:t>
        <a:bodyPr/>
        <a:lstStyle/>
        <a:p>
          <a:endParaRPr lang="en-US"/>
        </a:p>
      </dgm:t>
    </dgm:pt>
    <dgm:pt modelId="{5A9BBB82-0D3E-4F92-8080-0A874A5EFCB9}" type="pres">
      <dgm:prSet presAssocID="{4330BBBB-A80B-4270-A9CA-29AA60C6ADA8}" presName="hierRoot1" presStyleCnt="0">
        <dgm:presLayoutVars>
          <dgm:hierBranch val="init"/>
        </dgm:presLayoutVars>
      </dgm:prSet>
      <dgm:spPr/>
    </dgm:pt>
    <dgm:pt modelId="{838CE678-B4FD-4525-8089-6803C41B4C85}" type="pres">
      <dgm:prSet presAssocID="{4330BBBB-A80B-4270-A9CA-29AA60C6ADA8}" presName="rootComposite1" presStyleCnt="0"/>
      <dgm:spPr/>
    </dgm:pt>
    <dgm:pt modelId="{D4E76E13-D1E0-4457-8EFE-C3D56C3EC691}" type="pres">
      <dgm:prSet presAssocID="{4330BBBB-A80B-4270-A9CA-29AA60C6ADA8}" presName="rootText1" presStyleLbl="node0" presStyleIdx="0" presStyleCnt="1">
        <dgm:presLayoutVars>
          <dgm:chPref val="3"/>
        </dgm:presLayoutVars>
      </dgm:prSet>
      <dgm:spPr/>
      <dgm:t>
        <a:bodyPr/>
        <a:lstStyle/>
        <a:p>
          <a:endParaRPr lang="en-US"/>
        </a:p>
      </dgm:t>
    </dgm:pt>
    <dgm:pt modelId="{3867FB03-13A3-4ECD-A0F2-1F2E30EEAB32}" type="pres">
      <dgm:prSet presAssocID="{4330BBBB-A80B-4270-A9CA-29AA60C6ADA8}" presName="rootConnector1" presStyleLbl="node1" presStyleIdx="0" presStyleCnt="0"/>
      <dgm:spPr/>
      <dgm:t>
        <a:bodyPr/>
        <a:lstStyle/>
        <a:p>
          <a:endParaRPr lang="en-US"/>
        </a:p>
      </dgm:t>
    </dgm:pt>
    <dgm:pt modelId="{01EE942D-AFA8-4B87-BC2F-A3B11CD59DEF}" type="pres">
      <dgm:prSet presAssocID="{4330BBBB-A80B-4270-A9CA-29AA60C6ADA8}" presName="hierChild2" presStyleCnt="0"/>
      <dgm:spPr/>
    </dgm:pt>
    <dgm:pt modelId="{2A23012C-1589-475C-AAF9-FF11BF1A6F3C}" type="pres">
      <dgm:prSet presAssocID="{1B96914C-CA95-4FFE-A602-AFB29C6BC576}" presName="Name37" presStyleLbl="parChTrans1D2" presStyleIdx="0" presStyleCnt="5"/>
      <dgm:spPr/>
      <dgm:t>
        <a:bodyPr/>
        <a:lstStyle/>
        <a:p>
          <a:endParaRPr lang="en-US"/>
        </a:p>
      </dgm:t>
    </dgm:pt>
    <dgm:pt modelId="{FF8188D1-6DFE-42B8-8A00-B211B2ABF03F}" type="pres">
      <dgm:prSet presAssocID="{94F0E545-E342-404D-8576-73BC472062C9}" presName="hierRoot2" presStyleCnt="0">
        <dgm:presLayoutVars>
          <dgm:hierBranch val="init"/>
        </dgm:presLayoutVars>
      </dgm:prSet>
      <dgm:spPr/>
    </dgm:pt>
    <dgm:pt modelId="{C84C2683-DA0D-427D-89E6-0E0C76C28F98}" type="pres">
      <dgm:prSet presAssocID="{94F0E545-E342-404D-8576-73BC472062C9}" presName="rootComposite" presStyleCnt="0"/>
      <dgm:spPr/>
    </dgm:pt>
    <dgm:pt modelId="{D63A72F1-B17B-41C2-A22A-6C6868300E34}" type="pres">
      <dgm:prSet presAssocID="{94F0E545-E342-404D-8576-73BC472062C9}" presName="rootText" presStyleLbl="node2" presStyleIdx="0" presStyleCnt="4" custScaleY="27775">
        <dgm:presLayoutVars>
          <dgm:chPref val="3"/>
        </dgm:presLayoutVars>
      </dgm:prSet>
      <dgm:spPr/>
      <dgm:t>
        <a:bodyPr/>
        <a:lstStyle/>
        <a:p>
          <a:endParaRPr lang="en-US"/>
        </a:p>
      </dgm:t>
    </dgm:pt>
    <dgm:pt modelId="{7A635314-BC90-4408-BE84-5900C3937C8B}" type="pres">
      <dgm:prSet presAssocID="{94F0E545-E342-404D-8576-73BC472062C9}" presName="rootConnector" presStyleLbl="node2" presStyleIdx="0" presStyleCnt="4"/>
      <dgm:spPr/>
      <dgm:t>
        <a:bodyPr/>
        <a:lstStyle/>
        <a:p>
          <a:endParaRPr lang="en-US"/>
        </a:p>
      </dgm:t>
    </dgm:pt>
    <dgm:pt modelId="{C42976DA-21B2-4B05-80B3-96ADC9EABC21}" type="pres">
      <dgm:prSet presAssocID="{94F0E545-E342-404D-8576-73BC472062C9}" presName="hierChild4" presStyleCnt="0"/>
      <dgm:spPr/>
    </dgm:pt>
    <dgm:pt modelId="{116F3FBA-FCB0-4078-BC2A-1E2B8CB28DC8}" type="pres">
      <dgm:prSet presAssocID="{A5DE5665-D818-45B0-AE3F-5657B53CEEDA}" presName="Name37" presStyleLbl="parChTrans1D3" presStyleIdx="0" presStyleCnt="4"/>
      <dgm:spPr/>
      <dgm:t>
        <a:bodyPr/>
        <a:lstStyle/>
        <a:p>
          <a:endParaRPr lang="en-US"/>
        </a:p>
      </dgm:t>
    </dgm:pt>
    <dgm:pt modelId="{EDBC4254-FC0E-4EE6-8889-11ADA6D15459}" type="pres">
      <dgm:prSet presAssocID="{0A1188DF-6C12-4009-A940-AD0F25F8712D}" presName="hierRoot2" presStyleCnt="0">
        <dgm:presLayoutVars>
          <dgm:hierBranch val="init"/>
        </dgm:presLayoutVars>
      </dgm:prSet>
      <dgm:spPr/>
    </dgm:pt>
    <dgm:pt modelId="{02B2AFAD-D6D7-493A-BB48-E9D9D71CD35A}" type="pres">
      <dgm:prSet presAssocID="{0A1188DF-6C12-4009-A940-AD0F25F8712D}" presName="rootComposite" presStyleCnt="0"/>
      <dgm:spPr/>
    </dgm:pt>
    <dgm:pt modelId="{4C409411-1790-4BBE-9F76-6B55F44D4AD1}" type="pres">
      <dgm:prSet presAssocID="{0A1188DF-6C12-4009-A940-AD0F25F8712D}" presName="rootText" presStyleLbl="node3" presStyleIdx="0" presStyleCnt="4" custScaleX="123559" custScaleY="168575">
        <dgm:presLayoutVars>
          <dgm:chPref val="3"/>
        </dgm:presLayoutVars>
      </dgm:prSet>
      <dgm:spPr/>
      <dgm:t>
        <a:bodyPr/>
        <a:lstStyle/>
        <a:p>
          <a:endParaRPr lang="en-US"/>
        </a:p>
      </dgm:t>
    </dgm:pt>
    <dgm:pt modelId="{F63257E8-E6A6-4F9C-A85A-A18340A453FF}" type="pres">
      <dgm:prSet presAssocID="{0A1188DF-6C12-4009-A940-AD0F25F8712D}" presName="rootConnector" presStyleLbl="node3" presStyleIdx="0" presStyleCnt="4"/>
      <dgm:spPr/>
      <dgm:t>
        <a:bodyPr/>
        <a:lstStyle/>
        <a:p>
          <a:endParaRPr lang="en-US"/>
        </a:p>
      </dgm:t>
    </dgm:pt>
    <dgm:pt modelId="{F26B3341-DFFB-4762-82D7-5CFFD5C54F6A}" type="pres">
      <dgm:prSet presAssocID="{0A1188DF-6C12-4009-A940-AD0F25F8712D}" presName="hierChild4" presStyleCnt="0"/>
      <dgm:spPr/>
    </dgm:pt>
    <dgm:pt modelId="{440B2EE7-3DDF-4AD3-BE50-93009A92E00F}" type="pres">
      <dgm:prSet presAssocID="{0A1188DF-6C12-4009-A940-AD0F25F8712D}" presName="hierChild5" presStyleCnt="0"/>
      <dgm:spPr/>
    </dgm:pt>
    <dgm:pt modelId="{AB555D81-78E9-4FB3-9640-3E20F084735F}" type="pres">
      <dgm:prSet presAssocID="{94F0E545-E342-404D-8576-73BC472062C9}" presName="hierChild5" presStyleCnt="0"/>
      <dgm:spPr/>
    </dgm:pt>
    <dgm:pt modelId="{E37D51BF-6593-477A-870F-0AD86840EEAB}" type="pres">
      <dgm:prSet presAssocID="{5CA3541F-61B7-4D53-8818-DD1F23C4C743}" presName="Name37" presStyleLbl="parChTrans1D2" presStyleIdx="1" presStyleCnt="5"/>
      <dgm:spPr/>
      <dgm:t>
        <a:bodyPr/>
        <a:lstStyle/>
        <a:p>
          <a:endParaRPr lang="en-US"/>
        </a:p>
      </dgm:t>
    </dgm:pt>
    <dgm:pt modelId="{1B7F99E1-FCCC-4023-8988-FED7C2E5CAA3}" type="pres">
      <dgm:prSet presAssocID="{A2739D3B-3B6D-4FEA-A80F-FDB11FCB9B3E}" presName="hierRoot2" presStyleCnt="0">
        <dgm:presLayoutVars>
          <dgm:hierBranch val="init"/>
        </dgm:presLayoutVars>
      </dgm:prSet>
      <dgm:spPr/>
    </dgm:pt>
    <dgm:pt modelId="{D1AF299C-82B4-405F-B678-6E77C42B0349}" type="pres">
      <dgm:prSet presAssocID="{A2739D3B-3B6D-4FEA-A80F-FDB11FCB9B3E}" presName="rootComposite" presStyleCnt="0"/>
      <dgm:spPr/>
    </dgm:pt>
    <dgm:pt modelId="{059476A2-381F-4C4D-9B94-C6E80F175BB1}" type="pres">
      <dgm:prSet presAssocID="{A2739D3B-3B6D-4FEA-A80F-FDB11FCB9B3E}" presName="rootText" presStyleLbl="node2" presStyleIdx="1" presStyleCnt="4" custScaleY="39419">
        <dgm:presLayoutVars>
          <dgm:chPref val="3"/>
        </dgm:presLayoutVars>
      </dgm:prSet>
      <dgm:spPr/>
      <dgm:t>
        <a:bodyPr/>
        <a:lstStyle/>
        <a:p>
          <a:endParaRPr lang="en-US"/>
        </a:p>
      </dgm:t>
    </dgm:pt>
    <dgm:pt modelId="{EA93539E-F19B-4D07-9F2F-7D4B9ED8941E}" type="pres">
      <dgm:prSet presAssocID="{A2739D3B-3B6D-4FEA-A80F-FDB11FCB9B3E}" presName="rootConnector" presStyleLbl="node2" presStyleIdx="1" presStyleCnt="4"/>
      <dgm:spPr/>
      <dgm:t>
        <a:bodyPr/>
        <a:lstStyle/>
        <a:p>
          <a:endParaRPr lang="en-US"/>
        </a:p>
      </dgm:t>
    </dgm:pt>
    <dgm:pt modelId="{AFD662B9-DA6D-444C-8921-800C2ED2BADB}" type="pres">
      <dgm:prSet presAssocID="{A2739D3B-3B6D-4FEA-A80F-FDB11FCB9B3E}" presName="hierChild4" presStyleCnt="0"/>
      <dgm:spPr/>
    </dgm:pt>
    <dgm:pt modelId="{0D4F2366-3855-41F7-8D9B-F42F664853BA}" type="pres">
      <dgm:prSet presAssocID="{2CD35201-6FF5-4EED-80DA-161E076C92B5}" presName="Name37" presStyleLbl="parChTrans1D3" presStyleIdx="1" presStyleCnt="4"/>
      <dgm:spPr/>
      <dgm:t>
        <a:bodyPr/>
        <a:lstStyle/>
        <a:p>
          <a:endParaRPr lang="en-US"/>
        </a:p>
      </dgm:t>
    </dgm:pt>
    <dgm:pt modelId="{81D63909-FAC1-42AD-A9AF-29BFA0D90931}" type="pres">
      <dgm:prSet presAssocID="{C87455A6-B49D-4AF1-AAEC-8DBD412094E3}" presName="hierRoot2" presStyleCnt="0">
        <dgm:presLayoutVars>
          <dgm:hierBranch val="init"/>
        </dgm:presLayoutVars>
      </dgm:prSet>
      <dgm:spPr/>
    </dgm:pt>
    <dgm:pt modelId="{BA9C1C09-75F6-4DD5-B068-EFE71319AE1C}" type="pres">
      <dgm:prSet presAssocID="{C87455A6-B49D-4AF1-AAEC-8DBD412094E3}" presName="rootComposite" presStyleCnt="0"/>
      <dgm:spPr/>
    </dgm:pt>
    <dgm:pt modelId="{EF5C1A0D-EAAB-49BB-B98A-B176F443ADB6}" type="pres">
      <dgm:prSet presAssocID="{C87455A6-B49D-4AF1-AAEC-8DBD412094E3}" presName="rootText" presStyleLbl="node3" presStyleIdx="1" presStyleCnt="4" custScaleX="91342" custScaleY="154351">
        <dgm:presLayoutVars>
          <dgm:chPref val="3"/>
        </dgm:presLayoutVars>
      </dgm:prSet>
      <dgm:spPr/>
      <dgm:t>
        <a:bodyPr/>
        <a:lstStyle/>
        <a:p>
          <a:endParaRPr lang="en-US"/>
        </a:p>
      </dgm:t>
    </dgm:pt>
    <dgm:pt modelId="{24A463CD-3ECB-4B9F-BC69-2F1D74E8205A}" type="pres">
      <dgm:prSet presAssocID="{C87455A6-B49D-4AF1-AAEC-8DBD412094E3}" presName="rootConnector" presStyleLbl="node3" presStyleIdx="1" presStyleCnt="4"/>
      <dgm:spPr/>
      <dgm:t>
        <a:bodyPr/>
        <a:lstStyle/>
        <a:p>
          <a:endParaRPr lang="en-US"/>
        </a:p>
      </dgm:t>
    </dgm:pt>
    <dgm:pt modelId="{32C9F9F6-79CD-43B7-9658-AA16E1B1362E}" type="pres">
      <dgm:prSet presAssocID="{C87455A6-B49D-4AF1-AAEC-8DBD412094E3}" presName="hierChild4" presStyleCnt="0"/>
      <dgm:spPr/>
    </dgm:pt>
    <dgm:pt modelId="{AFC8EF0A-3641-4EA6-95EC-1191290A3AA5}" type="pres">
      <dgm:prSet presAssocID="{C87455A6-B49D-4AF1-AAEC-8DBD412094E3}" presName="hierChild5" presStyleCnt="0"/>
      <dgm:spPr/>
    </dgm:pt>
    <dgm:pt modelId="{1E56D1C5-77E7-4704-924C-E1E5661DE39F}" type="pres">
      <dgm:prSet presAssocID="{A2739D3B-3B6D-4FEA-A80F-FDB11FCB9B3E}" presName="hierChild5" presStyleCnt="0"/>
      <dgm:spPr/>
    </dgm:pt>
    <dgm:pt modelId="{63107740-D654-407F-A52F-600803F98E11}" type="pres">
      <dgm:prSet presAssocID="{5C600107-488C-4B72-814C-DEF74066C34C}" presName="Name37" presStyleLbl="parChTrans1D2" presStyleIdx="2" presStyleCnt="5"/>
      <dgm:spPr/>
      <dgm:t>
        <a:bodyPr/>
        <a:lstStyle/>
        <a:p>
          <a:endParaRPr lang="en-US"/>
        </a:p>
      </dgm:t>
    </dgm:pt>
    <dgm:pt modelId="{17263100-6D6E-427A-8BAD-21E0E1743E58}" type="pres">
      <dgm:prSet presAssocID="{2A9A1E86-FB9B-40A6-875A-D2EF393CA0DC}" presName="hierRoot2" presStyleCnt="0">
        <dgm:presLayoutVars>
          <dgm:hierBranch val="init"/>
        </dgm:presLayoutVars>
      </dgm:prSet>
      <dgm:spPr/>
    </dgm:pt>
    <dgm:pt modelId="{5D6E0046-2E20-4FBC-8936-80A6EC9E4981}" type="pres">
      <dgm:prSet presAssocID="{2A9A1E86-FB9B-40A6-875A-D2EF393CA0DC}" presName="rootComposite" presStyleCnt="0"/>
      <dgm:spPr/>
    </dgm:pt>
    <dgm:pt modelId="{60DACC88-2AAE-477C-B2BA-A7F283E8601F}" type="pres">
      <dgm:prSet presAssocID="{2A9A1E86-FB9B-40A6-875A-D2EF393CA0DC}" presName="rootText" presStyleLbl="node2" presStyleIdx="2" presStyleCnt="4" custScaleY="40425">
        <dgm:presLayoutVars>
          <dgm:chPref val="3"/>
        </dgm:presLayoutVars>
      </dgm:prSet>
      <dgm:spPr/>
      <dgm:t>
        <a:bodyPr/>
        <a:lstStyle/>
        <a:p>
          <a:endParaRPr lang="en-US"/>
        </a:p>
      </dgm:t>
    </dgm:pt>
    <dgm:pt modelId="{08111B7F-EE12-4BF9-BED7-A6CB62C117C6}" type="pres">
      <dgm:prSet presAssocID="{2A9A1E86-FB9B-40A6-875A-D2EF393CA0DC}" presName="rootConnector" presStyleLbl="node2" presStyleIdx="2" presStyleCnt="4"/>
      <dgm:spPr/>
      <dgm:t>
        <a:bodyPr/>
        <a:lstStyle/>
        <a:p>
          <a:endParaRPr lang="en-US"/>
        </a:p>
      </dgm:t>
    </dgm:pt>
    <dgm:pt modelId="{170E6D69-3549-47BD-AF12-C2657BC3D392}" type="pres">
      <dgm:prSet presAssocID="{2A9A1E86-FB9B-40A6-875A-D2EF393CA0DC}" presName="hierChild4" presStyleCnt="0"/>
      <dgm:spPr/>
    </dgm:pt>
    <dgm:pt modelId="{7D49CA1A-3F77-408C-9DC5-67817BD1604D}" type="pres">
      <dgm:prSet presAssocID="{FA3A7947-D286-4CA2-894C-4D898769AEC9}" presName="Name37" presStyleLbl="parChTrans1D3" presStyleIdx="2" presStyleCnt="4"/>
      <dgm:spPr/>
      <dgm:t>
        <a:bodyPr/>
        <a:lstStyle/>
        <a:p>
          <a:endParaRPr lang="en-US"/>
        </a:p>
      </dgm:t>
    </dgm:pt>
    <dgm:pt modelId="{4F63218B-3EB1-4A05-8FBB-9E48949B7CA8}" type="pres">
      <dgm:prSet presAssocID="{8DB109AC-32BF-4262-ACB7-71844D91647A}" presName="hierRoot2" presStyleCnt="0">
        <dgm:presLayoutVars>
          <dgm:hierBranch val="init"/>
        </dgm:presLayoutVars>
      </dgm:prSet>
      <dgm:spPr/>
    </dgm:pt>
    <dgm:pt modelId="{1E13AC39-5682-4CAF-972E-B429A602BC93}" type="pres">
      <dgm:prSet presAssocID="{8DB109AC-32BF-4262-ACB7-71844D91647A}" presName="rootComposite" presStyleCnt="0"/>
      <dgm:spPr/>
    </dgm:pt>
    <dgm:pt modelId="{933EF1A7-FEE7-42C0-A18D-063EC66997E6}" type="pres">
      <dgm:prSet presAssocID="{8DB109AC-32BF-4262-ACB7-71844D91647A}" presName="rootText" presStyleLbl="node3" presStyleIdx="2" presStyleCnt="4" custScaleX="87203" custScaleY="156413">
        <dgm:presLayoutVars>
          <dgm:chPref val="3"/>
        </dgm:presLayoutVars>
      </dgm:prSet>
      <dgm:spPr/>
      <dgm:t>
        <a:bodyPr/>
        <a:lstStyle/>
        <a:p>
          <a:endParaRPr lang="en-US"/>
        </a:p>
      </dgm:t>
    </dgm:pt>
    <dgm:pt modelId="{5BD022F1-D8E4-4E1B-A815-E0006864A1BB}" type="pres">
      <dgm:prSet presAssocID="{8DB109AC-32BF-4262-ACB7-71844D91647A}" presName="rootConnector" presStyleLbl="node3" presStyleIdx="2" presStyleCnt="4"/>
      <dgm:spPr/>
      <dgm:t>
        <a:bodyPr/>
        <a:lstStyle/>
        <a:p>
          <a:endParaRPr lang="en-US"/>
        </a:p>
      </dgm:t>
    </dgm:pt>
    <dgm:pt modelId="{0E29DC54-DF0C-4A1E-9F54-EDA930EC6F26}" type="pres">
      <dgm:prSet presAssocID="{8DB109AC-32BF-4262-ACB7-71844D91647A}" presName="hierChild4" presStyleCnt="0"/>
      <dgm:spPr/>
    </dgm:pt>
    <dgm:pt modelId="{963A5857-E47D-441F-B5EB-70D94B64092A}" type="pres">
      <dgm:prSet presAssocID="{8DB109AC-32BF-4262-ACB7-71844D91647A}" presName="hierChild5" presStyleCnt="0"/>
      <dgm:spPr/>
    </dgm:pt>
    <dgm:pt modelId="{9A4EED47-0F75-465D-9540-94C7097A7448}" type="pres">
      <dgm:prSet presAssocID="{2A9A1E86-FB9B-40A6-875A-D2EF393CA0DC}" presName="hierChild5" presStyleCnt="0"/>
      <dgm:spPr/>
    </dgm:pt>
    <dgm:pt modelId="{AD6B11F8-C24A-4451-93EA-F194E01EE45A}" type="pres">
      <dgm:prSet presAssocID="{D484A5F4-C823-45CF-89AE-871F0E1E75EA}" presName="Name37" presStyleLbl="parChTrans1D2" presStyleIdx="3" presStyleCnt="5"/>
      <dgm:spPr/>
      <dgm:t>
        <a:bodyPr/>
        <a:lstStyle/>
        <a:p>
          <a:endParaRPr lang="en-US"/>
        </a:p>
      </dgm:t>
    </dgm:pt>
    <dgm:pt modelId="{05B80135-BB1A-446D-BB56-3B9347485E66}" type="pres">
      <dgm:prSet presAssocID="{C31C2718-B709-4D39-A509-5A40F515CF0B}" presName="hierRoot2" presStyleCnt="0">
        <dgm:presLayoutVars>
          <dgm:hierBranch val="init"/>
        </dgm:presLayoutVars>
      </dgm:prSet>
      <dgm:spPr/>
    </dgm:pt>
    <dgm:pt modelId="{C8814E87-4A6C-4F5A-AB00-82C7A641A56B}" type="pres">
      <dgm:prSet presAssocID="{C31C2718-B709-4D39-A509-5A40F515CF0B}" presName="rootComposite" presStyleCnt="0"/>
      <dgm:spPr/>
    </dgm:pt>
    <dgm:pt modelId="{7017082A-C2CB-418E-88CA-B863C42ABE12}" type="pres">
      <dgm:prSet presAssocID="{C31C2718-B709-4D39-A509-5A40F515CF0B}" presName="rootText" presStyleLbl="node2" presStyleIdx="3" presStyleCnt="4" custScaleY="39419">
        <dgm:presLayoutVars>
          <dgm:chPref val="3"/>
        </dgm:presLayoutVars>
      </dgm:prSet>
      <dgm:spPr/>
      <dgm:t>
        <a:bodyPr/>
        <a:lstStyle/>
        <a:p>
          <a:endParaRPr lang="en-US"/>
        </a:p>
      </dgm:t>
    </dgm:pt>
    <dgm:pt modelId="{F81CACDB-22B2-4AD8-B318-5AE3966AD901}" type="pres">
      <dgm:prSet presAssocID="{C31C2718-B709-4D39-A509-5A40F515CF0B}" presName="rootConnector" presStyleLbl="node2" presStyleIdx="3" presStyleCnt="4"/>
      <dgm:spPr/>
      <dgm:t>
        <a:bodyPr/>
        <a:lstStyle/>
        <a:p>
          <a:endParaRPr lang="en-US"/>
        </a:p>
      </dgm:t>
    </dgm:pt>
    <dgm:pt modelId="{12CA1B2F-CA67-4792-8788-4CBE7763C3B6}" type="pres">
      <dgm:prSet presAssocID="{C31C2718-B709-4D39-A509-5A40F515CF0B}" presName="hierChild4" presStyleCnt="0"/>
      <dgm:spPr/>
    </dgm:pt>
    <dgm:pt modelId="{2F5BE25A-E2FE-4F61-9944-D452DBCF404C}" type="pres">
      <dgm:prSet presAssocID="{1F8DF25C-6982-424A-A211-FF78694AC634}" presName="Name37" presStyleLbl="parChTrans1D3" presStyleIdx="3" presStyleCnt="4"/>
      <dgm:spPr/>
      <dgm:t>
        <a:bodyPr/>
        <a:lstStyle/>
        <a:p>
          <a:endParaRPr lang="en-US"/>
        </a:p>
      </dgm:t>
    </dgm:pt>
    <dgm:pt modelId="{3F48F967-5FD3-45C3-8D5C-535954CB3B9F}" type="pres">
      <dgm:prSet presAssocID="{2EA1DF15-631E-4A54-864E-FDC936C6F86E}" presName="hierRoot2" presStyleCnt="0">
        <dgm:presLayoutVars>
          <dgm:hierBranch val="init"/>
        </dgm:presLayoutVars>
      </dgm:prSet>
      <dgm:spPr/>
    </dgm:pt>
    <dgm:pt modelId="{99E77E6E-1CFD-496C-8558-FB1FF7DA0506}" type="pres">
      <dgm:prSet presAssocID="{2EA1DF15-631E-4A54-864E-FDC936C6F86E}" presName="rootComposite" presStyleCnt="0"/>
      <dgm:spPr/>
    </dgm:pt>
    <dgm:pt modelId="{E639692C-E6CE-4D1B-BD27-F7E636828F75}" type="pres">
      <dgm:prSet presAssocID="{2EA1DF15-631E-4A54-864E-FDC936C6F86E}" presName="rootText" presStyleLbl="node3" presStyleIdx="3" presStyleCnt="4" custScaleX="110749" custScaleY="176531">
        <dgm:presLayoutVars>
          <dgm:chPref val="3"/>
        </dgm:presLayoutVars>
      </dgm:prSet>
      <dgm:spPr/>
      <dgm:t>
        <a:bodyPr/>
        <a:lstStyle/>
        <a:p>
          <a:endParaRPr lang="en-US"/>
        </a:p>
      </dgm:t>
    </dgm:pt>
    <dgm:pt modelId="{745AF051-11A2-4FA1-BDE4-7FED76014534}" type="pres">
      <dgm:prSet presAssocID="{2EA1DF15-631E-4A54-864E-FDC936C6F86E}" presName="rootConnector" presStyleLbl="node3" presStyleIdx="3" presStyleCnt="4"/>
      <dgm:spPr/>
      <dgm:t>
        <a:bodyPr/>
        <a:lstStyle/>
        <a:p>
          <a:endParaRPr lang="en-US"/>
        </a:p>
      </dgm:t>
    </dgm:pt>
    <dgm:pt modelId="{0F24C699-5FA9-4E1D-81ED-66563EC58692}" type="pres">
      <dgm:prSet presAssocID="{2EA1DF15-631E-4A54-864E-FDC936C6F86E}" presName="hierChild4" presStyleCnt="0"/>
      <dgm:spPr/>
    </dgm:pt>
    <dgm:pt modelId="{FABBC809-A21B-4335-8D9F-AFDFFFC47A6A}" type="pres">
      <dgm:prSet presAssocID="{2EA1DF15-631E-4A54-864E-FDC936C6F86E}" presName="hierChild5" presStyleCnt="0"/>
      <dgm:spPr/>
    </dgm:pt>
    <dgm:pt modelId="{7E6C748B-4DEC-4B87-9573-1D8C8F332F4D}" type="pres">
      <dgm:prSet presAssocID="{C31C2718-B709-4D39-A509-5A40F515CF0B}" presName="hierChild5" presStyleCnt="0"/>
      <dgm:spPr/>
    </dgm:pt>
    <dgm:pt modelId="{75FE0F05-50E1-41EA-9722-D2191EB1CCF2}" type="pres">
      <dgm:prSet presAssocID="{4330BBBB-A80B-4270-A9CA-29AA60C6ADA8}" presName="hierChild3" presStyleCnt="0"/>
      <dgm:spPr/>
    </dgm:pt>
    <dgm:pt modelId="{78456CD7-6A48-486E-9035-162B88C07817}" type="pres">
      <dgm:prSet presAssocID="{273391D9-1437-4399-AB49-576874758A42}" presName="Name111" presStyleLbl="parChTrans1D2" presStyleIdx="4" presStyleCnt="5"/>
      <dgm:spPr/>
      <dgm:t>
        <a:bodyPr/>
        <a:lstStyle/>
        <a:p>
          <a:endParaRPr lang="en-US"/>
        </a:p>
      </dgm:t>
    </dgm:pt>
    <dgm:pt modelId="{483B70BC-EE78-49EA-B5A8-9527964E7838}" type="pres">
      <dgm:prSet presAssocID="{8EF6189E-4ECE-4AC1-BEED-72F219FB163F}" presName="hierRoot3" presStyleCnt="0">
        <dgm:presLayoutVars>
          <dgm:hierBranch val="init"/>
        </dgm:presLayoutVars>
      </dgm:prSet>
      <dgm:spPr/>
    </dgm:pt>
    <dgm:pt modelId="{378C31E1-8124-4254-9F4A-7CBFC6A32431}" type="pres">
      <dgm:prSet presAssocID="{8EF6189E-4ECE-4AC1-BEED-72F219FB163F}" presName="rootComposite3" presStyleCnt="0"/>
      <dgm:spPr/>
    </dgm:pt>
    <dgm:pt modelId="{53C0AC97-D4FA-4447-95A7-68AC3BD74BC8}" type="pres">
      <dgm:prSet presAssocID="{8EF6189E-4ECE-4AC1-BEED-72F219FB163F}" presName="rootText3" presStyleLbl="asst1" presStyleIdx="0" presStyleCnt="1" custScaleX="216200">
        <dgm:presLayoutVars>
          <dgm:chPref val="3"/>
        </dgm:presLayoutVars>
      </dgm:prSet>
      <dgm:spPr/>
      <dgm:t>
        <a:bodyPr/>
        <a:lstStyle/>
        <a:p>
          <a:endParaRPr lang="en-US"/>
        </a:p>
      </dgm:t>
    </dgm:pt>
    <dgm:pt modelId="{56D109D5-AA9A-4C04-A167-97E9B2D8C79F}" type="pres">
      <dgm:prSet presAssocID="{8EF6189E-4ECE-4AC1-BEED-72F219FB163F}" presName="rootConnector3" presStyleLbl="asst1" presStyleIdx="0" presStyleCnt="1"/>
      <dgm:spPr/>
      <dgm:t>
        <a:bodyPr/>
        <a:lstStyle/>
        <a:p>
          <a:endParaRPr lang="en-US"/>
        </a:p>
      </dgm:t>
    </dgm:pt>
    <dgm:pt modelId="{96D2BA72-F925-46A3-B61E-B203F963979D}" type="pres">
      <dgm:prSet presAssocID="{8EF6189E-4ECE-4AC1-BEED-72F219FB163F}" presName="hierChild6" presStyleCnt="0"/>
      <dgm:spPr/>
    </dgm:pt>
    <dgm:pt modelId="{E888FFFE-31C8-4B3E-97B5-80A85A52B439}" type="pres">
      <dgm:prSet presAssocID="{8EF6189E-4ECE-4AC1-BEED-72F219FB163F}" presName="hierChild7" presStyleCnt="0"/>
      <dgm:spPr/>
    </dgm:pt>
  </dgm:ptLst>
  <dgm:cxnLst>
    <dgm:cxn modelId="{515C0694-100E-43C6-B77C-F00D0AC6D02C}" type="presOf" srcId="{C87455A6-B49D-4AF1-AAEC-8DBD412094E3}" destId="{EF5C1A0D-EAAB-49BB-B98A-B176F443ADB6}" srcOrd="0" destOrd="0" presId="urn:microsoft.com/office/officeart/2005/8/layout/orgChart1"/>
    <dgm:cxn modelId="{D576B377-B8BA-49CB-9E3B-25667EF3D89A}" type="presOf" srcId="{5C600107-488C-4B72-814C-DEF74066C34C}" destId="{63107740-D654-407F-A52F-600803F98E11}" srcOrd="0" destOrd="0" presId="urn:microsoft.com/office/officeart/2005/8/layout/orgChart1"/>
    <dgm:cxn modelId="{7183EADD-BA79-4243-96BF-FE41FE8E4362}" type="presOf" srcId="{1F8DF25C-6982-424A-A211-FF78694AC634}" destId="{2F5BE25A-E2FE-4F61-9944-D452DBCF404C}" srcOrd="0" destOrd="0" presId="urn:microsoft.com/office/officeart/2005/8/layout/orgChart1"/>
    <dgm:cxn modelId="{676D00D7-1D5E-4463-9C6A-C71AC6D357E3}" type="presOf" srcId="{94F0E545-E342-404D-8576-73BC472062C9}" destId="{D63A72F1-B17B-41C2-A22A-6C6868300E34}" srcOrd="0" destOrd="0" presId="urn:microsoft.com/office/officeart/2005/8/layout/orgChart1"/>
    <dgm:cxn modelId="{F72EFFFE-1662-406B-8A32-9520F9F1903D}" type="presOf" srcId="{5CA3541F-61B7-4D53-8818-DD1F23C4C743}" destId="{E37D51BF-6593-477A-870F-0AD86840EEAB}" srcOrd="0" destOrd="0" presId="urn:microsoft.com/office/officeart/2005/8/layout/orgChart1"/>
    <dgm:cxn modelId="{4EDBB45E-99AC-4876-AE28-6E51882A08E8}" type="presOf" srcId="{8EF6189E-4ECE-4AC1-BEED-72F219FB163F}" destId="{53C0AC97-D4FA-4447-95A7-68AC3BD74BC8}" srcOrd="0" destOrd="0" presId="urn:microsoft.com/office/officeart/2005/8/layout/orgChart1"/>
    <dgm:cxn modelId="{6B89FB01-1AFD-4605-9AB3-9333B6F09B92}" type="presOf" srcId="{2EA1DF15-631E-4A54-864E-FDC936C6F86E}" destId="{E639692C-E6CE-4D1B-BD27-F7E636828F75}" srcOrd="0" destOrd="0" presId="urn:microsoft.com/office/officeart/2005/8/layout/orgChart1"/>
    <dgm:cxn modelId="{5B1BE053-9C24-4813-83DA-32672898F0D2}" type="presOf" srcId="{C87455A6-B49D-4AF1-AAEC-8DBD412094E3}" destId="{24A463CD-3ECB-4B9F-BC69-2F1D74E8205A}" srcOrd="1" destOrd="0" presId="urn:microsoft.com/office/officeart/2005/8/layout/orgChart1"/>
    <dgm:cxn modelId="{A098C860-0763-42D0-8525-8C52017489E9}" srcId="{4330BBBB-A80B-4270-A9CA-29AA60C6ADA8}" destId="{C31C2718-B709-4D39-A509-5A40F515CF0B}" srcOrd="4" destOrd="0" parTransId="{D484A5F4-C823-45CF-89AE-871F0E1E75EA}" sibTransId="{D04F52FE-5FBF-46FA-B38C-145166E44B7B}"/>
    <dgm:cxn modelId="{C390C518-F7AA-4A3F-9E6C-75EDEA7D1757}" type="presOf" srcId="{A2739D3B-3B6D-4FEA-A80F-FDB11FCB9B3E}" destId="{EA93539E-F19B-4D07-9F2F-7D4B9ED8941E}" srcOrd="1" destOrd="0" presId="urn:microsoft.com/office/officeart/2005/8/layout/orgChart1"/>
    <dgm:cxn modelId="{C104B206-C152-4B75-A6A7-BFF5AECA78F4}" srcId="{A2739D3B-3B6D-4FEA-A80F-FDB11FCB9B3E}" destId="{C87455A6-B49D-4AF1-AAEC-8DBD412094E3}" srcOrd="0" destOrd="0" parTransId="{2CD35201-6FF5-4EED-80DA-161E076C92B5}" sibTransId="{07DDC24E-6A51-4E3E-8FE8-828716C06758}"/>
    <dgm:cxn modelId="{EF48B3E5-10CB-4EE8-ADB4-63861989FC4B}" type="presOf" srcId="{FA3A7947-D286-4CA2-894C-4D898769AEC9}" destId="{7D49CA1A-3F77-408C-9DC5-67817BD1604D}" srcOrd="0" destOrd="0" presId="urn:microsoft.com/office/officeart/2005/8/layout/orgChart1"/>
    <dgm:cxn modelId="{32AAFFB8-FBED-436B-9A79-21EC00C626F7}" srcId="{4330BBBB-A80B-4270-A9CA-29AA60C6ADA8}" destId="{A2739D3B-3B6D-4FEA-A80F-FDB11FCB9B3E}" srcOrd="2" destOrd="0" parTransId="{5CA3541F-61B7-4D53-8818-DD1F23C4C743}" sibTransId="{A5B6F3FF-145A-41E5-9C5B-4D6427CC284F}"/>
    <dgm:cxn modelId="{B6F8CB76-2FEB-4C90-9231-DE65658C0024}" type="presOf" srcId="{8DB109AC-32BF-4262-ACB7-71844D91647A}" destId="{933EF1A7-FEE7-42C0-A18D-063EC66997E6}" srcOrd="0" destOrd="0" presId="urn:microsoft.com/office/officeart/2005/8/layout/orgChart1"/>
    <dgm:cxn modelId="{16C3EC10-FCD7-4FBC-ADE4-C85159B9C6D8}" type="presOf" srcId="{0A1188DF-6C12-4009-A940-AD0F25F8712D}" destId="{4C409411-1790-4BBE-9F76-6B55F44D4AD1}" srcOrd="0" destOrd="0" presId="urn:microsoft.com/office/officeart/2005/8/layout/orgChart1"/>
    <dgm:cxn modelId="{A11C7280-D49D-441A-96C9-69724DE287C3}" type="presOf" srcId="{A2739D3B-3B6D-4FEA-A80F-FDB11FCB9B3E}" destId="{059476A2-381F-4C4D-9B94-C6E80F175BB1}" srcOrd="0" destOrd="0" presId="urn:microsoft.com/office/officeart/2005/8/layout/orgChart1"/>
    <dgm:cxn modelId="{155DF7BA-C3B8-4798-809D-6652344FA1F7}" srcId="{4330BBBB-A80B-4270-A9CA-29AA60C6ADA8}" destId="{2A9A1E86-FB9B-40A6-875A-D2EF393CA0DC}" srcOrd="3" destOrd="0" parTransId="{5C600107-488C-4B72-814C-DEF74066C34C}" sibTransId="{40613FB5-979E-4C80-AE58-79E6A631E1FA}"/>
    <dgm:cxn modelId="{ADC8014F-BBF0-4E0D-AAA2-26C716EEC7A5}" srcId="{7E0A04F6-F6CD-4CF2-84AC-89E136ECD1E0}" destId="{4330BBBB-A80B-4270-A9CA-29AA60C6ADA8}" srcOrd="0" destOrd="0" parTransId="{A207D764-CC3E-4602-BFBF-F0880B9CB45D}" sibTransId="{4F467E87-1B4A-420A-AABB-8E90B24F2653}"/>
    <dgm:cxn modelId="{B3655A66-0888-4295-B189-C85FF0687C70}" srcId="{4330BBBB-A80B-4270-A9CA-29AA60C6ADA8}" destId="{94F0E545-E342-404D-8576-73BC472062C9}" srcOrd="1" destOrd="0" parTransId="{1B96914C-CA95-4FFE-A602-AFB29C6BC576}" sibTransId="{E11400FE-2E9E-48C3-A4C7-84B638DD29DD}"/>
    <dgm:cxn modelId="{2E2FFE32-CBE1-49B5-944B-49B36FB101A0}" type="presOf" srcId="{1B96914C-CA95-4FFE-A602-AFB29C6BC576}" destId="{2A23012C-1589-475C-AAF9-FF11BF1A6F3C}" srcOrd="0" destOrd="0" presId="urn:microsoft.com/office/officeart/2005/8/layout/orgChart1"/>
    <dgm:cxn modelId="{D4A0047E-FEC3-43D8-AFCB-BCBCBC1B38CF}" type="presOf" srcId="{C31C2718-B709-4D39-A509-5A40F515CF0B}" destId="{F81CACDB-22B2-4AD8-B318-5AE3966AD901}" srcOrd="1" destOrd="0" presId="urn:microsoft.com/office/officeart/2005/8/layout/orgChart1"/>
    <dgm:cxn modelId="{3799DF95-C243-4B3C-89D9-46C0D569214D}" type="presOf" srcId="{8EF6189E-4ECE-4AC1-BEED-72F219FB163F}" destId="{56D109D5-AA9A-4C04-A167-97E9B2D8C79F}" srcOrd="1" destOrd="0" presId="urn:microsoft.com/office/officeart/2005/8/layout/orgChart1"/>
    <dgm:cxn modelId="{8E9A2E0B-A7E3-42A2-B8BE-54274812A170}" type="presOf" srcId="{4330BBBB-A80B-4270-A9CA-29AA60C6ADA8}" destId="{3867FB03-13A3-4ECD-A0F2-1F2E30EEAB32}" srcOrd="1" destOrd="0" presId="urn:microsoft.com/office/officeart/2005/8/layout/orgChart1"/>
    <dgm:cxn modelId="{CCA43912-0C10-4B0D-A637-42B1C0FD35D9}" type="presOf" srcId="{D484A5F4-C823-45CF-89AE-871F0E1E75EA}" destId="{AD6B11F8-C24A-4451-93EA-F194E01EE45A}" srcOrd="0" destOrd="0" presId="urn:microsoft.com/office/officeart/2005/8/layout/orgChart1"/>
    <dgm:cxn modelId="{E7131845-77EF-4378-9D7C-FEA7BD6D8F21}" srcId="{2A9A1E86-FB9B-40A6-875A-D2EF393CA0DC}" destId="{8DB109AC-32BF-4262-ACB7-71844D91647A}" srcOrd="0" destOrd="0" parTransId="{FA3A7947-D286-4CA2-894C-4D898769AEC9}" sibTransId="{D0C24AF8-CACB-4502-BA2E-AC401EBBE858}"/>
    <dgm:cxn modelId="{FC9CAEAC-0E6D-486C-BDFB-A8F4900E88A3}" type="presOf" srcId="{2EA1DF15-631E-4A54-864E-FDC936C6F86E}" destId="{745AF051-11A2-4FA1-BDE4-7FED76014534}" srcOrd="1" destOrd="0" presId="urn:microsoft.com/office/officeart/2005/8/layout/orgChart1"/>
    <dgm:cxn modelId="{136E1B9C-A299-4355-B8C1-8369F3B6BF0D}" type="presOf" srcId="{C31C2718-B709-4D39-A509-5A40F515CF0B}" destId="{7017082A-C2CB-418E-88CA-B863C42ABE12}" srcOrd="0" destOrd="0" presId="urn:microsoft.com/office/officeart/2005/8/layout/orgChart1"/>
    <dgm:cxn modelId="{FA6B6373-0D22-482E-84FD-450746C916E5}" type="presOf" srcId="{2A9A1E86-FB9B-40A6-875A-D2EF393CA0DC}" destId="{60DACC88-2AAE-477C-B2BA-A7F283E8601F}" srcOrd="0" destOrd="0" presId="urn:microsoft.com/office/officeart/2005/8/layout/orgChart1"/>
    <dgm:cxn modelId="{72ACD0BE-0391-49FB-BCE1-BC1839E45CD7}" type="presOf" srcId="{8DB109AC-32BF-4262-ACB7-71844D91647A}" destId="{5BD022F1-D8E4-4E1B-A815-E0006864A1BB}" srcOrd="1" destOrd="0" presId="urn:microsoft.com/office/officeart/2005/8/layout/orgChart1"/>
    <dgm:cxn modelId="{55F4B835-CCA8-464E-B45C-E9CB59A228B6}" type="presOf" srcId="{94F0E545-E342-404D-8576-73BC472062C9}" destId="{7A635314-BC90-4408-BE84-5900C3937C8B}" srcOrd="1" destOrd="0" presId="urn:microsoft.com/office/officeart/2005/8/layout/orgChart1"/>
    <dgm:cxn modelId="{D3718BB6-63EF-4441-94FA-8AD72EB8D29F}" srcId="{94F0E545-E342-404D-8576-73BC472062C9}" destId="{0A1188DF-6C12-4009-A940-AD0F25F8712D}" srcOrd="0" destOrd="0" parTransId="{A5DE5665-D818-45B0-AE3F-5657B53CEEDA}" sibTransId="{DDD72C11-BF9E-4556-9F07-23C5253842EB}"/>
    <dgm:cxn modelId="{7E01076D-2B31-4F3B-9AD9-D58433E61AC0}" type="presOf" srcId="{7E0A04F6-F6CD-4CF2-84AC-89E136ECD1E0}" destId="{AC022B66-68C7-492C-91E2-706C0B309EBA}" srcOrd="0" destOrd="0" presId="urn:microsoft.com/office/officeart/2005/8/layout/orgChart1"/>
    <dgm:cxn modelId="{9AAB52D2-7E7D-4E75-92F3-4EC08C29938E}" type="presOf" srcId="{4330BBBB-A80B-4270-A9CA-29AA60C6ADA8}" destId="{D4E76E13-D1E0-4457-8EFE-C3D56C3EC691}" srcOrd="0" destOrd="0" presId="urn:microsoft.com/office/officeart/2005/8/layout/orgChart1"/>
    <dgm:cxn modelId="{CAB68F0D-E9F8-4486-9BEA-82FD1419E9D3}" type="presOf" srcId="{2CD35201-6FF5-4EED-80DA-161E076C92B5}" destId="{0D4F2366-3855-41F7-8D9B-F42F664853BA}" srcOrd="0" destOrd="0" presId="urn:microsoft.com/office/officeart/2005/8/layout/orgChart1"/>
    <dgm:cxn modelId="{2E1BAF87-17D9-40BD-9B34-E13026613707}" srcId="{4330BBBB-A80B-4270-A9CA-29AA60C6ADA8}" destId="{8EF6189E-4ECE-4AC1-BEED-72F219FB163F}" srcOrd="0" destOrd="0" parTransId="{273391D9-1437-4399-AB49-576874758A42}" sibTransId="{AEE50941-4795-450B-A845-E1A9C5C4DE9A}"/>
    <dgm:cxn modelId="{1D1BED41-902E-454B-A4CC-5D1521A00476}" type="presOf" srcId="{2A9A1E86-FB9B-40A6-875A-D2EF393CA0DC}" destId="{08111B7F-EE12-4BF9-BED7-A6CB62C117C6}" srcOrd="1" destOrd="0" presId="urn:microsoft.com/office/officeart/2005/8/layout/orgChart1"/>
    <dgm:cxn modelId="{5AF3BA21-B411-4FA8-9F58-487DE5E666B5}" srcId="{C31C2718-B709-4D39-A509-5A40F515CF0B}" destId="{2EA1DF15-631E-4A54-864E-FDC936C6F86E}" srcOrd="0" destOrd="0" parTransId="{1F8DF25C-6982-424A-A211-FF78694AC634}" sibTransId="{1479F860-F195-4199-83B8-152D83F856D8}"/>
    <dgm:cxn modelId="{0CEF7EDF-C269-4BC9-92C3-8D2AF732D325}" type="presOf" srcId="{273391D9-1437-4399-AB49-576874758A42}" destId="{78456CD7-6A48-486E-9035-162B88C07817}" srcOrd="0" destOrd="0" presId="urn:microsoft.com/office/officeart/2005/8/layout/orgChart1"/>
    <dgm:cxn modelId="{7FD30216-8413-4F5F-B86A-7CDCEF78B1B7}" type="presOf" srcId="{A5DE5665-D818-45B0-AE3F-5657B53CEEDA}" destId="{116F3FBA-FCB0-4078-BC2A-1E2B8CB28DC8}" srcOrd="0" destOrd="0" presId="urn:microsoft.com/office/officeart/2005/8/layout/orgChart1"/>
    <dgm:cxn modelId="{91A62959-8714-4FFF-A1F4-563819E8D684}" type="presOf" srcId="{0A1188DF-6C12-4009-A940-AD0F25F8712D}" destId="{F63257E8-E6A6-4F9C-A85A-A18340A453FF}" srcOrd="1" destOrd="0" presId="urn:microsoft.com/office/officeart/2005/8/layout/orgChart1"/>
    <dgm:cxn modelId="{C128BAC1-B346-4821-9267-B77DC0465222}" type="presParOf" srcId="{AC022B66-68C7-492C-91E2-706C0B309EBA}" destId="{5A9BBB82-0D3E-4F92-8080-0A874A5EFCB9}" srcOrd="0" destOrd="0" presId="urn:microsoft.com/office/officeart/2005/8/layout/orgChart1"/>
    <dgm:cxn modelId="{38C68D7E-D3F1-4E09-B45D-0D964D757091}" type="presParOf" srcId="{5A9BBB82-0D3E-4F92-8080-0A874A5EFCB9}" destId="{838CE678-B4FD-4525-8089-6803C41B4C85}" srcOrd="0" destOrd="0" presId="urn:microsoft.com/office/officeart/2005/8/layout/orgChart1"/>
    <dgm:cxn modelId="{A93E8B52-7C9C-4832-9713-2159DFE60C2A}" type="presParOf" srcId="{838CE678-B4FD-4525-8089-6803C41B4C85}" destId="{D4E76E13-D1E0-4457-8EFE-C3D56C3EC691}" srcOrd="0" destOrd="0" presId="urn:microsoft.com/office/officeart/2005/8/layout/orgChart1"/>
    <dgm:cxn modelId="{561B87D9-031C-4D0B-A796-9DAD40847C2C}" type="presParOf" srcId="{838CE678-B4FD-4525-8089-6803C41B4C85}" destId="{3867FB03-13A3-4ECD-A0F2-1F2E30EEAB32}" srcOrd="1" destOrd="0" presId="urn:microsoft.com/office/officeart/2005/8/layout/orgChart1"/>
    <dgm:cxn modelId="{EFDBF352-6DF9-49F4-B407-49DD2874CE0F}" type="presParOf" srcId="{5A9BBB82-0D3E-4F92-8080-0A874A5EFCB9}" destId="{01EE942D-AFA8-4B87-BC2F-A3B11CD59DEF}" srcOrd="1" destOrd="0" presId="urn:microsoft.com/office/officeart/2005/8/layout/orgChart1"/>
    <dgm:cxn modelId="{21C02FB4-1C6E-44C6-86F3-7D63158AACD6}" type="presParOf" srcId="{01EE942D-AFA8-4B87-BC2F-A3B11CD59DEF}" destId="{2A23012C-1589-475C-AAF9-FF11BF1A6F3C}" srcOrd="0" destOrd="0" presId="urn:microsoft.com/office/officeart/2005/8/layout/orgChart1"/>
    <dgm:cxn modelId="{36C91CF8-1EF5-4227-8C41-E0BE167B3823}" type="presParOf" srcId="{01EE942D-AFA8-4B87-BC2F-A3B11CD59DEF}" destId="{FF8188D1-6DFE-42B8-8A00-B211B2ABF03F}" srcOrd="1" destOrd="0" presId="urn:microsoft.com/office/officeart/2005/8/layout/orgChart1"/>
    <dgm:cxn modelId="{D9DED9FD-B25E-48D4-8FD6-C35F16DBA8E3}" type="presParOf" srcId="{FF8188D1-6DFE-42B8-8A00-B211B2ABF03F}" destId="{C84C2683-DA0D-427D-89E6-0E0C76C28F98}" srcOrd="0" destOrd="0" presId="urn:microsoft.com/office/officeart/2005/8/layout/orgChart1"/>
    <dgm:cxn modelId="{887F6BE8-AAD7-4F42-BEA3-423F3361DF58}" type="presParOf" srcId="{C84C2683-DA0D-427D-89E6-0E0C76C28F98}" destId="{D63A72F1-B17B-41C2-A22A-6C6868300E34}" srcOrd="0" destOrd="0" presId="urn:microsoft.com/office/officeart/2005/8/layout/orgChart1"/>
    <dgm:cxn modelId="{B9F984C3-A3E4-4E75-AA64-9F094BCF21DC}" type="presParOf" srcId="{C84C2683-DA0D-427D-89E6-0E0C76C28F98}" destId="{7A635314-BC90-4408-BE84-5900C3937C8B}" srcOrd="1" destOrd="0" presId="urn:microsoft.com/office/officeart/2005/8/layout/orgChart1"/>
    <dgm:cxn modelId="{D3B99D6F-7148-44D1-BA67-E2746E47EC65}" type="presParOf" srcId="{FF8188D1-6DFE-42B8-8A00-B211B2ABF03F}" destId="{C42976DA-21B2-4B05-80B3-96ADC9EABC21}" srcOrd="1" destOrd="0" presId="urn:microsoft.com/office/officeart/2005/8/layout/orgChart1"/>
    <dgm:cxn modelId="{BAC20E68-4F3B-40CC-BB35-C03408F8BA1F}" type="presParOf" srcId="{C42976DA-21B2-4B05-80B3-96ADC9EABC21}" destId="{116F3FBA-FCB0-4078-BC2A-1E2B8CB28DC8}" srcOrd="0" destOrd="0" presId="urn:microsoft.com/office/officeart/2005/8/layout/orgChart1"/>
    <dgm:cxn modelId="{2D6B3161-3129-4106-B33D-152BC036A803}" type="presParOf" srcId="{C42976DA-21B2-4B05-80B3-96ADC9EABC21}" destId="{EDBC4254-FC0E-4EE6-8889-11ADA6D15459}" srcOrd="1" destOrd="0" presId="urn:microsoft.com/office/officeart/2005/8/layout/orgChart1"/>
    <dgm:cxn modelId="{93A0ADA0-8E7D-4512-8DF5-2BA6350AB369}" type="presParOf" srcId="{EDBC4254-FC0E-4EE6-8889-11ADA6D15459}" destId="{02B2AFAD-D6D7-493A-BB48-E9D9D71CD35A}" srcOrd="0" destOrd="0" presId="urn:microsoft.com/office/officeart/2005/8/layout/orgChart1"/>
    <dgm:cxn modelId="{66A1115C-664D-48CD-8396-5E6EBC1CD104}" type="presParOf" srcId="{02B2AFAD-D6D7-493A-BB48-E9D9D71CD35A}" destId="{4C409411-1790-4BBE-9F76-6B55F44D4AD1}" srcOrd="0" destOrd="0" presId="urn:microsoft.com/office/officeart/2005/8/layout/orgChart1"/>
    <dgm:cxn modelId="{678D7E76-B25C-4CD5-A6CC-D29837E4587B}" type="presParOf" srcId="{02B2AFAD-D6D7-493A-BB48-E9D9D71CD35A}" destId="{F63257E8-E6A6-4F9C-A85A-A18340A453FF}" srcOrd="1" destOrd="0" presId="urn:microsoft.com/office/officeart/2005/8/layout/orgChart1"/>
    <dgm:cxn modelId="{FFA0391A-8938-4791-AD8D-0B185A458A4F}" type="presParOf" srcId="{EDBC4254-FC0E-4EE6-8889-11ADA6D15459}" destId="{F26B3341-DFFB-4762-82D7-5CFFD5C54F6A}" srcOrd="1" destOrd="0" presId="urn:microsoft.com/office/officeart/2005/8/layout/orgChart1"/>
    <dgm:cxn modelId="{575B9D89-7325-43EB-80C1-6A40E6EF9F57}" type="presParOf" srcId="{EDBC4254-FC0E-4EE6-8889-11ADA6D15459}" destId="{440B2EE7-3DDF-4AD3-BE50-93009A92E00F}" srcOrd="2" destOrd="0" presId="urn:microsoft.com/office/officeart/2005/8/layout/orgChart1"/>
    <dgm:cxn modelId="{389BB770-BE38-43B0-A212-01D84732BA1B}" type="presParOf" srcId="{FF8188D1-6DFE-42B8-8A00-B211B2ABF03F}" destId="{AB555D81-78E9-4FB3-9640-3E20F084735F}" srcOrd="2" destOrd="0" presId="urn:microsoft.com/office/officeart/2005/8/layout/orgChart1"/>
    <dgm:cxn modelId="{E62139B2-4135-4CDA-9888-F9734849D155}" type="presParOf" srcId="{01EE942D-AFA8-4B87-BC2F-A3B11CD59DEF}" destId="{E37D51BF-6593-477A-870F-0AD86840EEAB}" srcOrd="2" destOrd="0" presId="urn:microsoft.com/office/officeart/2005/8/layout/orgChart1"/>
    <dgm:cxn modelId="{3D2D99B7-0EBF-4CFB-BE72-65615D812AC3}" type="presParOf" srcId="{01EE942D-AFA8-4B87-BC2F-A3B11CD59DEF}" destId="{1B7F99E1-FCCC-4023-8988-FED7C2E5CAA3}" srcOrd="3" destOrd="0" presId="urn:microsoft.com/office/officeart/2005/8/layout/orgChart1"/>
    <dgm:cxn modelId="{D41F7BB7-3435-4773-BE75-61C1BAD814C2}" type="presParOf" srcId="{1B7F99E1-FCCC-4023-8988-FED7C2E5CAA3}" destId="{D1AF299C-82B4-405F-B678-6E77C42B0349}" srcOrd="0" destOrd="0" presId="urn:microsoft.com/office/officeart/2005/8/layout/orgChart1"/>
    <dgm:cxn modelId="{083B107C-FDCB-404A-8964-C6091B7E0121}" type="presParOf" srcId="{D1AF299C-82B4-405F-B678-6E77C42B0349}" destId="{059476A2-381F-4C4D-9B94-C6E80F175BB1}" srcOrd="0" destOrd="0" presId="urn:microsoft.com/office/officeart/2005/8/layout/orgChart1"/>
    <dgm:cxn modelId="{88FFF1D4-DFD0-49C6-B88F-CFC1567940A0}" type="presParOf" srcId="{D1AF299C-82B4-405F-B678-6E77C42B0349}" destId="{EA93539E-F19B-4D07-9F2F-7D4B9ED8941E}" srcOrd="1" destOrd="0" presId="urn:microsoft.com/office/officeart/2005/8/layout/orgChart1"/>
    <dgm:cxn modelId="{24AFA254-E5DA-4229-A7A2-75EBDAAEED8B}" type="presParOf" srcId="{1B7F99E1-FCCC-4023-8988-FED7C2E5CAA3}" destId="{AFD662B9-DA6D-444C-8921-800C2ED2BADB}" srcOrd="1" destOrd="0" presId="urn:microsoft.com/office/officeart/2005/8/layout/orgChart1"/>
    <dgm:cxn modelId="{C261339F-D2F9-4E48-B6C3-E5DE91C82F3D}" type="presParOf" srcId="{AFD662B9-DA6D-444C-8921-800C2ED2BADB}" destId="{0D4F2366-3855-41F7-8D9B-F42F664853BA}" srcOrd="0" destOrd="0" presId="urn:microsoft.com/office/officeart/2005/8/layout/orgChart1"/>
    <dgm:cxn modelId="{4592E189-EF9D-45C3-8AF3-72F34D49587A}" type="presParOf" srcId="{AFD662B9-DA6D-444C-8921-800C2ED2BADB}" destId="{81D63909-FAC1-42AD-A9AF-29BFA0D90931}" srcOrd="1" destOrd="0" presId="urn:microsoft.com/office/officeart/2005/8/layout/orgChart1"/>
    <dgm:cxn modelId="{311BEA7F-9875-4E32-B1FD-8F417F1EDC89}" type="presParOf" srcId="{81D63909-FAC1-42AD-A9AF-29BFA0D90931}" destId="{BA9C1C09-75F6-4DD5-B068-EFE71319AE1C}" srcOrd="0" destOrd="0" presId="urn:microsoft.com/office/officeart/2005/8/layout/orgChart1"/>
    <dgm:cxn modelId="{94A13F76-AFB3-4EAE-9200-9B8B4F7A7D5B}" type="presParOf" srcId="{BA9C1C09-75F6-4DD5-B068-EFE71319AE1C}" destId="{EF5C1A0D-EAAB-49BB-B98A-B176F443ADB6}" srcOrd="0" destOrd="0" presId="urn:microsoft.com/office/officeart/2005/8/layout/orgChart1"/>
    <dgm:cxn modelId="{9721AE99-DD96-43C9-88E1-62393A1FA19E}" type="presParOf" srcId="{BA9C1C09-75F6-4DD5-B068-EFE71319AE1C}" destId="{24A463CD-3ECB-4B9F-BC69-2F1D74E8205A}" srcOrd="1" destOrd="0" presId="urn:microsoft.com/office/officeart/2005/8/layout/orgChart1"/>
    <dgm:cxn modelId="{AA5E7099-DF53-4630-8BF3-E8BF240E1E13}" type="presParOf" srcId="{81D63909-FAC1-42AD-A9AF-29BFA0D90931}" destId="{32C9F9F6-79CD-43B7-9658-AA16E1B1362E}" srcOrd="1" destOrd="0" presId="urn:microsoft.com/office/officeart/2005/8/layout/orgChart1"/>
    <dgm:cxn modelId="{58281C5B-A205-46AD-B145-2983EEDD9D7A}" type="presParOf" srcId="{81D63909-FAC1-42AD-A9AF-29BFA0D90931}" destId="{AFC8EF0A-3641-4EA6-95EC-1191290A3AA5}" srcOrd="2" destOrd="0" presId="urn:microsoft.com/office/officeart/2005/8/layout/orgChart1"/>
    <dgm:cxn modelId="{B82BE89C-AA42-4B15-A29B-0F3557A5951D}" type="presParOf" srcId="{1B7F99E1-FCCC-4023-8988-FED7C2E5CAA3}" destId="{1E56D1C5-77E7-4704-924C-E1E5661DE39F}" srcOrd="2" destOrd="0" presId="urn:microsoft.com/office/officeart/2005/8/layout/orgChart1"/>
    <dgm:cxn modelId="{EAF65032-CB1E-4658-BB2A-F0D5126D02D3}" type="presParOf" srcId="{01EE942D-AFA8-4B87-BC2F-A3B11CD59DEF}" destId="{63107740-D654-407F-A52F-600803F98E11}" srcOrd="4" destOrd="0" presId="urn:microsoft.com/office/officeart/2005/8/layout/orgChart1"/>
    <dgm:cxn modelId="{DEDDD1D6-179C-4C2E-91A7-AF8DCCBC3B9F}" type="presParOf" srcId="{01EE942D-AFA8-4B87-BC2F-A3B11CD59DEF}" destId="{17263100-6D6E-427A-8BAD-21E0E1743E58}" srcOrd="5" destOrd="0" presId="urn:microsoft.com/office/officeart/2005/8/layout/orgChart1"/>
    <dgm:cxn modelId="{1047AE4C-B9F6-4F17-BDFD-EEFF0A7907DF}" type="presParOf" srcId="{17263100-6D6E-427A-8BAD-21E0E1743E58}" destId="{5D6E0046-2E20-4FBC-8936-80A6EC9E4981}" srcOrd="0" destOrd="0" presId="urn:microsoft.com/office/officeart/2005/8/layout/orgChart1"/>
    <dgm:cxn modelId="{E37D217B-D3C4-461F-AFB5-A35C1958605F}" type="presParOf" srcId="{5D6E0046-2E20-4FBC-8936-80A6EC9E4981}" destId="{60DACC88-2AAE-477C-B2BA-A7F283E8601F}" srcOrd="0" destOrd="0" presId="urn:microsoft.com/office/officeart/2005/8/layout/orgChart1"/>
    <dgm:cxn modelId="{6C67DB77-E2F0-4220-9306-53C0700DDAE2}" type="presParOf" srcId="{5D6E0046-2E20-4FBC-8936-80A6EC9E4981}" destId="{08111B7F-EE12-4BF9-BED7-A6CB62C117C6}" srcOrd="1" destOrd="0" presId="urn:microsoft.com/office/officeart/2005/8/layout/orgChart1"/>
    <dgm:cxn modelId="{AB056D92-73DC-4DAA-8271-3DC38D3294CD}" type="presParOf" srcId="{17263100-6D6E-427A-8BAD-21E0E1743E58}" destId="{170E6D69-3549-47BD-AF12-C2657BC3D392}" srcOrd="1" destOrd="0" presId="urn:microsoft.com/office/officeart/2005/8/layout/orgChart1"/>
    <dgm:cxn modelId="{F35FBDF4-B449-4CFA-BE3E-B35D583E1DB7}" type="presParOf" srcId="{170E6D69-3549-47BD-AF12-C2657BC3D392}" destId="{7D49CA1A-3F77-408C-9DC5-67817BD1604D}" srcOrd="0" destOrd="0" presId="urn:microsoft.com/office/officeart/2005/8/layout/orgChart1"/>
    <dgm:cxn modelId="{FFE54F11-9E6C-425A-AF1B-8EFE27A45D87}" type="presParOf" srcId="{170E6D69-3549-47BD-AF12-C2657BC3D392}" destId="{4F63218B-3EB1-4A05-8FBB-9E48949B7CA8}" srcOrd="1" destOrd="0" presId="urn:microsoft.com/office/officeart/2005/8/layout/orgChart1"/>
    <dgm:cxn modelId="{6D8E4281-F1C6-4EE2-ADD2-4B241DC43CFF}" type="presParOf" srcId="{4F63218B-3EB1-4A05-8FBB-9E48949B7CA8}" destId="{1E13AC39-5682-4CAF-972E-B429A602BC93}" srcOrd="0" destOrd="0" presId="urn:microsoft.com/office/officeart/2005/8/layout/orgChart1"/>
    <dgm:cxn modelId="{D493C28A-7722-4180-A703-163C3BDF3387}" type="presParOf" srcId="{1E13AC39-5682-4CAF-972E-B429A602BC93}" destId="{933EF1A7-FEE7-42C0-A18D-063EC66997E6}" srcOrd="0" destOrd="0" presId="urn:microsoft.com/office/officeart/2005/8/layout/orgChart1"/>
    <dgm:cxn modelId="{E05AB05B-5F03-4C1E-A1C1-F76B59BD34A5}" type="presParOf" srcId="{1E13AC39-5682-4CAF-972E-B429A602BC93}" destId="{5BD022F1-D8E4-4E1B-A815-E0006864A1BB}" srcOrd="1" destOrd="0" presId="urn:microsoft.com/office/officeart/2005/8/layout/orgChart1"/>
    <dgm:cxn modelId="{8AC9FBDA-6FF8-431B-AC5A-ADCFA090168A}" type="presParOf" srcId="{4F63218B-3EB1-4A05-8FBB-9E48949B7CA8}" destId="{0E29DC54-DF0C-4A1E-9F54-EDA930EC6F26}" srcOrd="1" destOrd="0" presId="urn:microsoft.com/office/officeart/2005/8/layout/orgChart1"/>
    <dgm:cxn modelId="{1154DEFC-120D-4088-8FDB-F4ED2E94927E}" type="presParOf" srcId="{4F63218B-3EB1-4A05-8FBB-9E48949B7CA8}" destId="{963A5857-E47D-441F-B5EB-70D94B64092A}" srcOrd="2" destOrd="0" presId="urn:microsoft.com/office/officeart/2005/8/layout/orgChart1"/>
    <dgm:cxn modelId="{C8C9BBEA-958D-4D97-A8AD-8A6DEDDD47D7}" type="presParOf" srcId="{17263100-6D6E-427A-8BAD-21E0E1743E58}" destId="{9A4EED47-0F75-465D-9540-94C7097A7448}" srcOrd="2" destOrd="0" presId="urn:microsoft.com/office/officeart/2005/8/layout/orgChart1"/>
    <dgm:cxn modelId="{6E0E7605-9CA0-465E-B5F5-64C27CABBC1F}" type="presParOf" srcId="{01EE942D-AFA8-4B87-BC2F-A3B11CD59DEF}" destId="{AD6B11F8-C24A-4451-93EA-F194E01EE45A}" srcOrd="6" destOrd="0" presId="urn:microsoft.com/office/officeart/2005/8/layout/orgChart1"/>
    <dgm:cxn modelId="{7A7E7F76-B925-42E8-9AB2-4D980A561165}" type="presParOf" srcId="{01EE942D-AFA8-4B87-BC2F-A3B11CD59DEF}" destId="{05B80135-BB1A-446D-BB56-3B9347485E66}" srcOrd="7" destOrd="0" presId="urn:microsoft.com/office/officeart/2005/8/layout/orgChart1"/>
    <dgm:cxn modelId="{D220CFA6-6340-4F24-8470-1FB10EA770F1}" type="presParOf" srcId="{05B80135-BB1A-446D-BB56-3B9347485E66}" destId="{C8814E87-4A6C-4F5A-AB00-82C7A641A56B}" srcOrd="0" destOrd="0" presId="urn:microsoft.com/office/officeart/2005/8/layout/orgChart1"/>
    <dgm:cxn modelId="{BF1BB68A-AF4C-4FA5-9C24-3B953BBF0EC7}" type="presParOf" srcId="{C8814E87-4A6C-4F5A-AB00-82C7A641A56B}" destId="{7017082A-C2CB-418E-88CA-B863C42ABE12}" srcOrd="0" destOrd="0" presId="urn:microsoft.com/office/officeart/2005/8/layout/orgChart1"/>
    <dgm:cxn modelId="{B6DC2466-E4AE-4F27-A184-D9DD88CD24D0}" type="presParOf" srcId="{C8814E87-4A6C-4F5A-AB00-82C7A641A56B}" destId="{F81CACDB-22B2-4AD8-B318-5AE3966AD901}" srcOrd="1" destOrd="0" presId="urn:microsoft.com/office/officeart/2005/8/layout/orgChart1"/>
    <dgm:cxn modelId="{93C66B0B-2A04-4765-BBFD-AD40AE5D1D44}" type="presParOf" srcId="{05B80135-BB1A-446D-BB56-3B9347485E66}" destId="{12CA1B2F-CA67-4792-8788-4CBE7763C3B6}" srcOrd="1" destOrd="0" presId="urn:microsoft.com/office/officeart/2005/8/layout/orgChart1"/>
    <dgm:cxn modelId="{393A012D-7D6B-454B-9DD2-38E5077437FA}" type="presParOf" srcId="{12CA1B2F-CA67-4792-8788-4CBE7763C3B6}" destId="{2F5BE25A-E2FE-4F61-9944-D452DBCF404C}" srcOrd="0" destOrd="0" presId="urn:microsoft.com/office/officeart/2005/8/layout/orgChart1"/>
    <dgm:cxn modelId="{31BD79C5-C957-46F5-BF40-D703995DF385}" type="presParOf" srcId="{12CA1B2F-CA67-4792-8788-4CBE7763C3B6}" destId="{3F48F967-5FD3-45C3-8D5C-535954CB3B9F}" srcOrd="1" destOrd="0" presId="urn:microsoft.com/office/officeart/2005/8/layout/orgChart1"/>
    <dgm:cxn modelId="{99353778-04EB-4488-9401-CAD23E436711}" type="presParOf" srcId="{3F48F967-5FD3-45C3-8D5C-535954CB3B9F}" destId="{99E77E6E-1CFD-496C-8558-FB1FF7DA0506}" srcOrd="0" destOrd="0" presId="urn:microsoft.com/office/officeart/2005/8/layout/orgChart1"/>
    <dgm:cxn modelId="{5509F1FC-793F-4185-BA0E-4ED8C0C2B107}" type="presParOf" srcId="{99E77E6E-1CFD-496C-8558-FB1FF7DA0506}" destId="{E639692C-E6CE-4D1B-BD27-F7E636828F75}" srcOrd="0" destOrd="0" presId="urn:microsoft.com/office/officeart/2005/8/layout/orgChart1"/>
    <dgm:cxn modelId="{848FCCF6-5F6F-495F-94F1-C082DB4170F8}" type="presParOf" srcId="{99E77E6E-1CFD-496C-8558-FB1FF7DA0506}" destId="{745AF051-11A2-4FA1-BDE4-7FED76014534}" srcOrd="1" destOrd="0" presId="urn:microsoft.com/office/officeart/2005/8/layout/orgChart1"/>
    <dgm:cxn modelId="{8445F79A-031D-43C2-91FF-01127BF3BD03}" type="presParOf" srcId="{3F48F967-5FD3-45C3-8D5C-535954CB3B9F}" destId="{0F24C699-5FA9-4E1D-81ED-66563EC58692}" srcOrd="1" destOrd="0" presId="urn:microsoft.com/office/officeart/2005/8/layout/orgChart1"/>
    <dgm:cxn modelId="{72DDF7E4-1F40-40E3-A596-2E64E1A1CC2A}" type="presParOf" srcId="{3F48F967-5FD3-45C3-8D5C-535954CB3B9F}" destId="{FABBC809-A21B-4335-8D9F-AFDFFFC47A6A}" srcOrd="2" destOrd="0" presId="urn:microsoft.com/office/officeart/2005/8/layout/orgChart1"/>
    <dgm:cxn modelId="{E1E6BCA3-4094-4CAB-AE8A-8390C7B5D22A}" type="presParOf" srcId="{05B80135-BB1A-446D-BB56-3B9347485E66}" destId="{7E6C748B-4DEC-4B87-9573-1D8C8F332F4D}" srcOrd="2" destOrd="0" presId="urn:microsoft.com/office/officeart/2005/8/layout/orgChart1"/>
    <dgm:cxn modelId="{15955070-4A93-429D-8D5E-52C69C2AB1CE}" type="presParOf" srcId="{5A9BBB82-0D3E-4F92-8080-0A874A5EFCB9}" destId="{75FE0F05-50E1-41EA-9722-D2191EB1CCF2}" srcOrd="2" destOrd="0" presId="urn:microsoft.com/office/officeart/2005/8/layout/orgChart1"/>
    <dgm:cxn modelId="{FCB4D1F1-9978-4A41-9C2B-E28B616FED76}" type="presParOf" srcId="{75FE0F05-50E1-41EA-9722-D2191EB1CCF2}" destId="{78456CD7-6A48-486E-9035-162B88C07817}" srcOrd="0" destOrd="0" presId="urn:microsoft.com/office/officeart/2005/8/layout/orgChart1"/>
    <dgm:cxn modelId="{17058D0F-4667-405C-85CC-AED942AF06F7}" type="presParOf" srcId="{75FE0F05-50E1-41EA-9722-D2191EB1CCF2}" destId="{483B70BC-EE78-49EA-B5A8-9527964E7838}" srcOrd="1" destOrd="0" presId="urn:microsoft.com/office/officeart/2005/8/layout/orgChart1"/>
    <dgm:cxn modelId="{D5E3FCEC-AC7F-4F90-A4CF-D451F7AC2764}" type="presParOf" srcId="{483B70BC-EE78-49EA-B5A8-9527964E7838}" destId="{378C31E1-8124-4254-9F4A-7CBFC6A32431}" srcOrd="0" destOrd="0" presId="urn:microsoft.com/office/officeart/2005/8/layout/orgChart1"/>
    <dgm:cxn modelId="{DC9C2AC4-462F-42FA-A4EE-2E92EF5342A8}" type="presParOf" srcId="{378C31E1-8124-4254-9F4A-7CBFC6A32431}" destId="{53C0AC97-D4FA-4447-95A7-68AC3BD74BC8}" srcOrd="0" destOrd="0" presId="urn:microsoft.com/office/officeart/2005/8/layout/orgChart1"/>
    <dgm:cxn modelId="{9F8E7D82-724C-4FB0-B9B7-A48CB02EEA16}" type="presParOf" srcId="{378C31E1-8124-4254-9F4A-7CBFC6A32431}" destId="{56D109D5-AA9A-4C04-A167-97E9B2D8C79F}" srcOrd="1" destOrd="0" presId="urn:microsoft.com/office/officeart/2005/8/layout/orgChart1"/>
    <dgm:cxn modelId="{A28F3CBA-09F0-40F3-BE13-848CCC2BF094}" type="presParOf" srcId="{483B70BC-EE78-49EA-B5A8-9527964E7838}" destId="{96D2BA72-F925-46A3-B61E-B203F963979D}" srcOrd="1" destOrd="0" presId="urn:microsoft.com/office/officeart/2005/8/layout/orgChart1"/>
    <dgm:cxn modelId="{6AE9D6FF-DC78-41E2-BB1E-951B8C449240}" type="presParOf" srcId="{483B70BC-EE78-49EA-B5A8-9527964E7838}" destId="{E888FFFE-31C8-4B3E-97B5-80A85A52B4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C3591-C889-4014-892C-612371C61867}" type="doc">
      <dgm:prSet loTypeId="urn:microsoft.com/office/officeart/2005/8/layout/process1" loCatId="process" qsTypeId="urn:microsoft.com/office/officeart/2005/8/quickstyle/simple4" qsCatId="simple" csTypeId="urn:microsoft.com/office/officeart/2005/8/colors/accent3_5" csCatId="accent3" phldr="1"/>
      <dgm:spPr/>
      <dgm:t>
        <a:bodyPr/>
        <a:lstStyle/>
        <a:p>
          <a:endParaRPr lang="en-US"/>
        </a:p>
      </dgm:t>
    </dgm:pt>
    <dgm:pt modelId="{1295E960-2DEF-4939-BEDD-E950C6B77E43}">
      <dgm:prSet custT="1"/>
      <dgm:spPr/>
      <dgm:t>
        <a:bodyPr/>
        <a:lstStyle/>
        <a:p>
          <a:pPr algn="just"/>
          <a:r>
            <a:rPr lang="es-EC" sz="1400" dirty="0" smtClean="0">
              <a:solidFill>
                <a:schemeClr val="tx1"/>
              </a:solidFill>
              <a:latin typeface="Arial Narrow" pitchFamily="34" charset="0"/>
            </a:rPr>
            <a:t>Hacer trípticos, y entregarlos en las organizaciones, la cual tendrán un manejo diferente al que se entregarán a las personas naturales</a:t>
          </a:r>
          <a:endParaRPr lang="en-US" sz="1400" dirty="0">
            <a:solidFill>
              <a:schemeClr val="tx1"/>
            </a:solidFill>
            <a:latin typeface="Arial Narrow" pitchFamily="34" charset="0"/>
          </a:endParaRPr>
        </a:p>
      </dgm:t>
    </dgm:pt>
    <dgm:pt modelId="{33C69F78-E9D2-4A2B-9A58-315C12C78CCC}" type="parTrans" cxnId="{8E7C924D-92E6-4DB2-834A-989DA9582CF6}">
      <dgm:prSet/>
      <dgm:spPr/>
      <dgm:t>
        <a:bodyPr/>
        <a:lstStyle/>
        <a:p>
          <a:pPr algn="just"/>
          <a:endParaRPr lang="en-US" sz="1400">
            <a:solidFill>
              <a:schemeClr val="tx1"/>
            </a:solidFill>
            <a:latin typeface="Arial Narrow" pitchFamily="34" charset="0"/>
          </a:endParaRPr>
        </a:p>
      </dgm:t>
    </dgm:pt>
    <dgm:pt modelId="{6DB4DA0C-F75A-4540-9F20-BA63C1801D05}" type="sibTrans" cxnId="{8E7C924D-92E6-4DB2-834A-989DA9582CF6}">
      <dgm:prSet custT="1"/>
      <dgm:spPr/>
      <dgm:t>
        <a:bodyPr/>
        <a:lstStyle/>
        <a:p>
          <a:pPr algn="just"/>
          <a:endParaRPr lang="en-US" sz="1400" dirty="0">
            <a:solidFill>
              <a:schemeClr val="tx1"/>
            </a:solidFill>
            <a:latin typeface="Arial Narrow" pitchFamily="34" charset="0"/>
          </a:endParaRPr>
        </a:p>
      </dgm:t>
    </dgm:pt>
    <dgm:pt modelId="{D8ECD369-935B-4514-BC25-7D9B0811BC25}">
      <dgm:prSet phldrT="[Text]" custT="1"/>
      <dgm:spPr/>
      <dgm:t>
        <a:bodyPr/>
        <a:lstStyle/>
        <a:p>
          <a:pPr algn="just"/>
          <a:r>
            <a:rPr lang="es-EC" sz="1400" dirty="0" smtClean="0">
              <a:solidFill>
                <a:schemeClr val="tx1"/>
              </a:solidFill>
              <a:latin typeface="Arial Narrow" pitchFamily="34" charset="0"/>
            </a:rPr>
            <a:t>Hojas volantes para personal naturales</a:t>
          </a:r>
          <a:endParaRPr lang="en-US" sz="1400" dirty="0">
            <a:solidFill>
              <a:schemeClr val="tx1"/>
            </a:solidFill>
            <a:latin typeface="Arial Narrow" pitchFamily="34" charset="0"/>
          </a:endParaRPr>
        </a:p>
      </dgm:t>
    </dgm:pt>
    <dgm:pt modelId="{A022928F-9260-4395-9586-415B19B58C98}" type="parTrans" cxnId="{CD138996-13EC-488C-AC93-EC8AB77CCA5E}">
      <dgm:prSet/>
      <dgm:spPr/>
      <dgm:t>
        <a:bodyPr/>
        <a:lstStyle/>
        <a:p>
          <a:pPr algn="just"/>
          <a:endParaRPr lang="en-US" sz="1400">
            <a:solidFill>
              <a:schemeClr val="tx1"/>
            </a:solidFill>
            <a:latin typeface="Arial Narrow" pitchFamily="34" charset="0"/>
          </a:endParaRPr>
        </a:p>
      </dgm:t>
    </dgm:pt>
    <dgm:pt modelId="{68A3B033-D167-4643-B319-5436DE4D4457}" type="sibTrans" cxnId="{CD138996-13EC-488C-AC93-EC8AB77CCA5E}">
      <dgm:prSet custT="1"/>
      <dgm:spPr/>
      <dgm:t>
        <a:bodyPr/>
        <a:lstStyle/>
        <a:p>
          <a:pPr algn="just"/>
          <a:endParaRPr lang="en-US" sz="1400" dirty="0">
            <a:solidFill>
              <a:schemeClr val="tx1"/>
            </a:solidFill>
            <a:latin typeface="Arial Narrow" pitchFamily="34" charset="0"/>
          </a:endParaRPr>
        </a:p>
      </dgm:t>
    </dgm:pt>
    <dgm:pt modelId="{0317FCC4-801C-408C-9315-248933FD105F}">
      <dgm:prSet phldrT="[Text]" custT="1"/>
      <dgm:spPr/>
      <dgm:t>
        <a:bodyPr/>
        <a:lstStyle/>
        <a:p>
          <a:pPr algn="just"/>
          <a:r>
            <a:rPr lang="en-US" sz="1400" dirty="0" smtClean="0">
              <a:solidFill>
                <a:schemeClr val="tx1"/>
              </a:solidFill>
              <a:latin typeface="Arial Narrow" pitchFamily="34" charset="0"/>
            </a:rPr>
            <a:t>Redes Sociales</a:t>
          </a:r>
          <a:endParaRPr lang="en-US" sz="1400" dirty="0">
            <a:solidFill>
              <a:schemeClr val="tx1"/>
            </a:solidFill>
            <a:latin typeface="Arial Narrow" pitchFamily="34" charset="0"/>
          </a:endParaRPr>
        </a:p>
      </dgm:t>
    </dgm:pt>
    <dgm:pt modelId="{74F65128-2C2C-4371-98C4-8646705D0E03}" type="parTrans" cxnId="{4E0EB445-4295-4F95-94EA-67689BBB47B9}">
      <dgm:prSet/>
      <dgm:spPr/>
      <dgm:t>
        <a:bodyPr/>
        <a:lstStyle/>
        <a:p>
          <a:pPr algn="just"/>
          <a:endParaRPr lang="en-US" sz="1400">
            <a:solidFill>
              <a:schemeClr val="tx1"/>
            </a:solidFill>
            <a:latin typeface="Arial Narrow" pitchFamily="34" charset="0"/>
          </a:endParaRPr>
        </a:p>
      </dgm:t>
    </dgm:pt>
    <dgm:pt modelId="{0D846E40-968C-4354-AB6D-9677CCF3FD47}" type="sibTrans" cxnId="{4E0EB445-4295-4F95-94EA-67689BBB47B9}">
      <dgm:prSet custT="1"/>
      <dgm:spPr/>
      <dgm:t>
        <a:bodyPr/>
        <a:lstStyle/>
        <a:p>
          <a:pPr algn="just"/>
          <a:endParaRPr lang="en-US" sz="1400" dirty="0">
            <a:solidFill>
              <a:schemeClr val="tx1"/>
            </a:solidFill>
            <a:latin typeface="Arial Narrow" pitchFamily="34" charset="0"/>
          </a:endParaRPr>
        </a:p>
      </dgm:t>
    </dgm:pt>
    <dgm:pt modelId="{965639B2-2821-4D7F-B2DE-22C00638E052}">
      <dgm:prSet phldrT="[Text]" custT="1"/>
      <dgm:spPr/>
      <dgm:t>
        <a:bodyPr/>
        <a:lstStyle/>
        <a:p>
          <a:pPr algn="just"/>
          <a:r>
            <a:rPr lang="en-US" sz="1400" dirty="0" smtClean="0">
              <a:solidFill>
                <a:schemeClr val="tx1"/>
              </a:solidFill>
              <a:latin typeface="Arial Narrow" pitchFamily="34" charset="0"/>
            </a:rPr>
            <a:t>Promociones</a:t>
          </a:r>
          <a:endParaRPr lang="en-US" sz="1400" dirty="0">
            <a:solidFill>
              <a:schemeClr val="tx1"/>
            </a:solidFill>
            <a:latin typeface="Arial Narrow" pitchFamily="34" charset="0"/>
          </a:endParaRPr>
        </a:p>
      </dgm:t>
    </dgm:pt>
    <dgm:pt modelId="{A10C4FE2-2289-40AC-8DA6-3413D98FF099}" type="parTrans" cxnId="{9DAC2690-6495-4902-94A3-B65E511678E8}">
      <dgm:prSet/>
      <dgm:spPr/>
      <dgm:t>
        <a:bodyPr/>
        <a:lstStyle/>
        <a:p>
          <a:pPr algn="just"/>
          <a:endParaRPr lang="en-US" sz="1400">
            <a:solidFill>
              <a:schemeClr val="tx1"/>
            </a:solidFill>
            <a:latin typeface="Arial Narrow" pitchFamily="34" charset="0"/>
          </a:endParaRPr>
        </a:p>
      </dgm:t>
    </dgm:pt>
    <dgm:pt modelId="{5E35B1C3-1B62-4F3D-A515-4F0F15EB2A13}" type="sibTrans" cxnId="{9DAC2690-6495-4902-94A3-B65E511678E8}">
      <dgm:prSet/>
      <dgm:spPr/>
      <dgm:t>
        <a:bodyPr/>
        <a:lstStyle/>
        <a:p>
          <a:pPr algn="just"/>
          <a:endParaRPr lang="en-US" sz="1400">
            <a:solidFill>
              <a:schemeClr val="tx1"/>
            </a:solidFill>
            <a:latin typeface="Arial Narrow" pitchFamily="34" charset="0"/>
          </a:endParaRPr>
        </a:p>
      </dgm:t>
    </dgm:pt>
    <dgm:pt modelId="{95D28B39-3225-43E7-9CE1-8B8BFB761F0A}" type="pres">
      <dgm:prSet presAssocID="{A2DC3591-C889-4014-892C-612371C61867}" presName="Name0" presStyleCnt="0">
        <dgm:presLayoutVars>
          <dgm:dir/>
          <dgm:resizeHandles val="exact"/>
        </dgm:presLayoutVars>
      </dgm:prSet>
      <dgm:spPr/>
      <dgm:t>
        <a:bodyPr/>
        <a:lstStyle/>
        <a:p>
          <a:endParaRPr lang="en-US"/>
        </a:p>
      </dgm:t>
    </dgm:pt>
    <dgm:pt modelId="{72FA3F41-0182-47E4-B605-2043C41522AB}" type="pres">
      <dgm:prSet presAssocID="{1295E960-2DEF-4939-BEDD-E950C6B77E43}" presName="node" presStyleLbl="node1" presStyleIdx="0" presStyleCnt="4" custScaleY="136526">
        <dgm:presLayoutVars>
          <dgm:bulletEnabled val="1"/>
        </dgm:presLayoutVars>
      </dgm:prSet>
      <dgm:spPr/>
      <dgm:t>
        <a:bodyPr/>
        <a:lstStyle/>
        <a:p>
          <a:endParaRPr lang="en-US"/>
        </a:p>
      </dgm:t>
    </dgm:pt>
    <dgm:pt modelId="{9AF8BE03-83BD-47CC-8945-5486875813E9}" type="pres">
      <dgm:prSet presAssocID="{6DB4DA0C-F75A-4540-9F20-BA63C1801D05}" presName="sibTrans" presStyleLbl="sibTrans2D1" presStyleIdx="0" presStyleCnt="3"/>
      <dgm:spPr/>
      <dgm:t>
        <a:bodyPr/>
        <a:lstStyle/>
        <a:p>
          <a:endParaRPr lang="en-US"/>
        </a:p>
      </dgm:t>
    </dgm:pt>
    <dgm:pt modelId="{A2309D33-68A3-4B96-8F65-BC69950D4F32}" type="pres">
      <dgm:prSet presAssocID="{6DB4DA0C-F75A-4540-9F20-BA63C1801D05}" presName="connectorText" presStyleLbl="sibTrans2D1" presStyleIdx="0" presStyleCnt="3"/>
      <dgm:spPr/>
      <dgm:t>
        <a:bodyPr/>
        <a:lstStyle/>
        <a:p>
          <a:endParaRPr lang="en-US"/>
        </a:p>
      </dgm:t>
    </dgm:pt>
    <dgm:pt modelId="{F1C59967-96EA-44A8-90BA-89FBE23B68F5}" type="pres">
      <dgm:prSet presAssocID="{D8ECD369-935B-4514-BC25-7D9B0811BC25}" presName="node" presStyleLbl="node1" presStyleIdx="1" presStyleCnt="4" custScaleY="76304">
        <dgm:presLayoutVars>
          <dgm:bulletEnabled val="1"/>
        </dgm:presLayoutVars>
      </dgm:prSet>
      <dgm:spPr/>
      <dgm:t>
        <a:bodyPr/>
        <a:lstStyle/>
        <a:p>
          <a:endParaRPr lang="en-US"/>
        </a:p>
      </dgm:t>
    </dgm:pt>
    <dgm:pt modelId="{C56CA51F-96BE-4626-A96D-93B41554FC9F}" type="pres">
      <dgm:prSet presAssocID="{68A3B033-D167-4643-B319-5436DE4D4457}" presName="sibTrans" presStyleLbl="sibTrans2D1" presStyleIdx="1" presStyleCnt="3"/>
      <dgm:spPr/>
      <dgm:t>
        <a:bodyPr/>
        <a:lstStyle/>
        <a:p>
          <a:endParaRPr lang="en-US"/>
        </a:p>
      </dgm:t>
    </dgm:pt>
    <dgm:pt modelId="{3133E29C-022F-40D3-B368-4A333F253CA9}" type="pres">
      <dgm:prSet presAssocID="{68A3B033-D167-4643-B319-5436DE4D4457}" presName="connectorText" presStyleLbl="sibTrans2D1" presStyleIdx="1" presStyleCnt="3"/>
      <dgm:spPr/>
      <dgm:t>
        <a:bodyPr/>
        <a:lstStyle/>
        <a:p>
          <a:endParaRPr lang="en-US"/>
        </a:p>
      </dgm:t>
    </dgm:pt>
    <dgm:pt modelId="{E10CEA82-C364-4B0A-804D-F9E04EEF904B}" type="pres">
      <dgm:prSet presAssocID="{0317FCC4-801C-408C-9315-248933FD105F}" presName="node" presStyleLbl="node1" presStyleIdx="2" presStyleCnt="4" custScaleY="76304">
        <dgm:presLayoutVars>
          <dgm:bulletEnabled val="1"/>
        </dgm:presLayoutVars>
      </dgm:prSet>
      <dgm:spPr/>
      <dgm:t>
        <a:bodyPr/>
        <a:lstStyle/>
        <a:p>
          <a:endParaRPr lang="en-US"/>
        </a:p>
      </dgm:t>
    </dgm:pt>
    <dgm:pt modelId="{E587268D-0303-412E-BD38-B0BEB86C1D96}" type="pres">
      <dgm:prSet presAssocID="{0D846E40-968C-4354-AB6D-9677CCF3FD47}" presName="sibTrans" presStyleLbl="sibTrans2D1" presStyleIdx="2" presStyleCnt="3"/>
      <dgm:spPr/>
      <dgm:t>
        <a:bodyPr/>
        <a:lstStyle/>
        <a:p>
          <a:endParaRPr lang="en-US"/>
        </a:p>
      </dgm:t>
    </dgm:pt>
    <dgm:pt modelId="{02B19EC3-ECFE-4081-9BE8-5E32994DC7C1}" type="pres">
      <dgm:prSet presAssocID="{0D846E40-968C-4354-AB6D-9677CCF3FD47}" presName="connectorText" presStyleLbl="sibTrans2D1" presStyleIdx="2" presStyleCnt="3"/>
      <dgm:spPr/>
      <dgm:t>
        <a:bodyPr/>
        <a:lstStyle/>
        <a:p>
          <a:endParaRPr lang="en-US"/>
        </a:p>
      </dgm:t>
    </dgm:pt>
    <dgm:pt modelId="{54FF516A-D185-4E64-9B5A-96186881D3F9}" type="pres">
      <dgm:prSet presAssocID="{965639B2-2821-4D7F-B2DE-22C00638E052}" presName="node" presStyleLbl="node1" presStyleIdx="3" presStyleCnt="4" custScaleY="79834">
        <dgm:presLayoutVars>
          <dgm:bulletEnabled val="1"/>
        </dgm:presLayoutVars>
      </dgm:prSet>
      <dgm:spPr/>
      <dgm:t>
        <a:bodyPr/>
        <a:lstStyle/>
        <a:p>
          <a:endParaRPr lang="en-US"/>
        </a:p>
      </dgm:t>
    </dgm:pt>
  </dgm:ptLst>
  <dgm:cxnLst>
    <dgm:cxn modelId="{ECE565B9-F2B6-462F-B394-C8EE126F688E}" type="presOf" srcId="{0D846E40-968C-4354-AB6D-9677CCF3FD47}" destId="{02B19EC3-ECFE-4081-9BE8-5E32994DC7C1}" srcOrd="1" destOrd="0" presId="urn:microsoft.com/office/officeart/2005/8/layout/process1"/>
    <dgm:cxn modelId="{4E0EB445-4295-4F95-94EA-67689BBB47B9}" srcId="{A2DC3591-C889-4014-892C-612371C61867}" destId="{0317FCC4-801C-408C-9315-248933FD105F}" srcOrd="2" destOrd="0" parTransId="{74F65128-2C2C-4371-98C4-8646705D0E03}" sibTransId="{0D846E40-968C-4354-AB6D-9677CCF3FD47}"/>
    <dgm:cxn modelId="{2C0E5C89-E6FE-40C2-8FDD-F37623DFE686}" type="presOf" srcId="{A2DC3591-C889-4014-892C-612371C61867}" destId="{95D28B39-3225-43E7-9CE1-8B8BFB761F0A}" srcOrd="0" destOrd="0" presId="urn:microsoft.com/office/officeart/2005/8/layout/process1"/>
    <dgm:cxn modelId="{387EAF28-D8E6-452B-B4EC-E00B2D88B580}" type="presOf" srcId="{D8ECD369-935B-4514-BC25-7D9B0811BC25}" destId="{F1C59967-96EA-44A8-90BA-89FBE23B68F5}" srcOrd="0" destOrd="0" presId="urn:microsoft.com/office/officeart/2005/8/layout/process1"/>
    <dgm:cxn modelId="{F11D4035-CC11-421F-A587-55F739075D25}" type="presOf" srcId="{6DB4DA0C-F75A-4540-9F20-BA63C1801D05}" destId="{A2309D33-68A3-4B96-8F65-BC69950D4F32}" srcOrd="1" destOrd="0" presId="urn:microsoft.com/office/officeart/2005/8/layout/process1"/>
    <dgm:cxn modelId="{8E7C924D-92E6-4DB2-834A-989DA9582CF6}" srcId="{A2DC3591-C889-4014-892C-612371C61867}" destId="{1295E960-2DEF-4939-BEDD-E950C6B77E43}" srcOrd="0" destOrd="0" parTransId="{33C69F78-E9D2-4A2B-9A58-315C12C78CCC}" sibTransId="{6DB4DA0C-F75A-4540-9F20-BA63C1801D05}"/>
    <dgm:cxn modelId="{D738890E-955D-4EB9-9DFA-94C51BC206FB}" type="presOf" srcId="{6DB4DA0C-F75A-4540-9F20-BA63C1801D05}" destId="{9AF8BE03-83BD-47CC-8945-5486875813E9}" srcOrd="0" destOrd="0" presId="urn:microsoft.com/office/officeart/2005/8/layout/process1"/>
    <dgm:cxn modelId="{96C25788-04F2-465B-835C-FA05C2BDD1A7}" type="presOf" srcId="{1295E960-2DEF-4939-BEDD-E950C6B77E43}" destId="{72FA3F41-0182-47E4-B605-2043C41522AB}" srcOrd="0" destOrd="0" presId="urn:microsoft.com/office/officeart/2005/8/layout/process1"/>
    <dgm:cxn modelId="{9DAC2690-6495-4902-94A3-B65E511678E8}" srcId="{A2DC3591-C889-4014-892C-612371C61867}" destId="{965639B2-2821-4D7F-B2DE-22C00638E052}" srcOrd="3" destOrd="0" parTransId="{A10C4FE2-2289-40AC-8DA6-3413D98FF099}" sibTransId="{5E35B1C3-1B62-4F3D-A515-4F0F15EB2A13}"/>
    <dgm:cxn modelId="{0949EFC1-AAD8-4504-9A80-373712C3119D}" type="presOf" srcId="{68A3B033-D167-4643-B319-5436DE4D4457}" destId="{3133E29C-022F-40D3-B368-4A333F253CA9}" srcOrd="1" destOrd="0" presId="urn:microsoft.com/office/officeart/2005/8/layout/process1"/>
    <dgm:cxn modelId="{BAE037A5-0168-45DC-AC29-8140213F3D90}" type="presOf" srcId="{68A3B033-D167-4643-B319-5436DE4D4457}" destId="{C56CA51F-96BE-4626-A96D-93B41554FC9F}" srcOrd="0" destOrd="0" presId="urn:microsoft.com/office/officeart/2005/8/layout/process1"/>
    <dgm:cxn modelId="{8EA33F50-D470-4885-8A3D-FE2BD6315EFA}" type="presOf" srcId="{0D846E40-968C-4354-AB6D-9677CCF3FD47}" destId="{E587268D-0303-412E-BD38-B0BEB86C1D96}" srcOrd="0" destOrd="0" presId="urn:microsoft.com/office/officeart/2005/8/layout/process1"/>
    <dgm:cxn modelId="{AB2856CD-63B2-4426-AA9B-E4859FAF5D33}" type="presOf" srcId="{0317FCC4-801C-408C-9315-248933FD105F}" destId="{E10CEA82-C364-4B0A-804D-F9E04EEF904B}" srcOrd="0" destOrd="0" presId="urn:microsoft.com/office/officeart/2005/8/layout/process1"/>
    <dgm:cxn modelId="{CD138996-13EC-488C-AC93-EC8AB77CCA5E}" srcId="{A2DC3591-C889-4014-892C-612371C61867}" destId="{D8ECD369-935B-4514-BC25-7D9B0811BC25}" srcOrd="1" destOrd="0" parTransId="{A022928F-9260-4395-9586-415B19B58C98}" sibTransId="{68A3B033-D167-4643-B319-5436DE4D4457}"/>
    <dgm:cxn modelId="{9D7DAE6B-D280-4EEC-9F42-269DC7ED1E5D}" type="presOf" srcId="{965639B2-2821-4D7F-B2DE-22C00638E052}" destId="{54FF516A-D185-4E64-9B5A-96186881D3F9}" srcOrd="0" destOrd="0" presId="urn:microsoft.com/office/officeart/2005/8/layout/process1"/>
    <dgm:cxn modelId="{F4D34585-7147-4A34-83CB-69CD349929EA}" type="presParOf" srcId="{95D28B39-3225-43E7-9CE1-8B8BFB761F0A}" destId="{72FA3F41-0182-47E4-B605-2043C41522AB}" srcOrd="0" destOrd="0" presId="urn:microsoft.com/office/officeart/2005/8/layout/process1"/>
    <dgm:cxn modelId="{08BCB1E3-CD17-4D26-99C9-31C297A85B72}" type="presParOf" srcId="{95D28B39-3225-43E7-9CE1-8B8BFB761F0A}" destId="{9AF8BE03-83BD-47CC-8945-5486875813E9}" srcOrd="1" destOrd="0" presId="urn:microsoft.com/office/officeart/2005/8/layout/process1"/>
    <dgm:cxn modelId="{9D332DF7-C69E-443C-8138-3D02C78EF851}" type="presParOf" srcId="{9AF8BE03-83BD-47CC-8945-5486875813E9}" destId="{A2309D33-68A3-4B96-8F65-BC69950D4F32}" srcOrd="0" destOrd="0" presId="urn:microsoft.com/office/officeart/2005/8/layout/process1"/>
    <dgm:cxn modelId="{81EB9A5A-DA67-4FF5-BF89-087B394084A5}" type="presParOf" srcId="{95D28B39-3225-43E7-9CE1-8B8BFB761F0A}" destId="{F1C59967-96EA-44A8-90BA-89FBE23B68F5}" srcOrd="2" destOrd="0" presId="urn:microsoft.com/office/officeart/2005/8/layout/process1"/>
    <dgm:cxn modelId="{3D80DC5F-552A-4417-AE8D-677BEBA75772}" type="presParOf" srcId="{95D28B39-3225-43E7-9CE1-8B8BFB761F0A}" destId="{C56CA51F-96BE-4626-A96D-93B41554FC9F}" srcOrd="3" destOrd="0" presId="urn:microsoft.com/office/officeart/2005/8/layout/process1"/>
    <dgm:cxn modelId="{1EDC8554-0E56-4028-9845-911921E8015C}" type="presParOf" srcId="{C56CA51F-96BE-4626-A96D-93B41554FC9F}" destId="{3133E29C-022F-40D3-B368-4A333F253CA9}" srcOrd="0" destOrd="0" presId="urn:microsoft.com/office/officeart/2005/8/layout/process1"/>
    <dgm:cxn modelId="{A3D61624-6DE3-4B47-95AA-46023831ABA5}" type="presParOf" srcId="{95D28B39-3225-43E7-9CE1-8B8BFB761F0A}" destId="{E10CEA82-C364-4B0A-804D-F9E04EEF904B}" srcOrd="4" destOrd="0" presId="urn:microsoft.com/office/officeart/2005/8/layout/process1"/>
    <dgm:cxn modelId="{512CBFBA-E53B-4A9D-96C4-0E473D92E949}" type="presParOf" srcId="{95D28B39-3225-43E7-9CE1-8B8BFB761F0A}" destId="{E587268D-0303-412E-BD38-B0BEB86C1D96}" srcOrd="5" destOrd="0" presId="urn:microsoft.com/office/officeart/2005/8/layout/process1"/>
    <dgm:cxn modelId="{23079935-BDF3-437A-8D4B-B1E428BACB81}" type="presParOf" srcId="{E587268D-0303-412E-BD38-B0BEB86C1D96}" destId="{02B19EC3-ECFE-4081-9BE8-5E32994DC7C1}" srcOrd="0" destOrd="0" presId="urn:microsoft.com/office/officeart/2005/8/layout/process1"/>
    <dgm:cxn modelId="{159E2961-B5E1-4E57-954D-CEE44E8FE35E}" type="presParOf" srcId="{95D28B39-3225-43E7-9CE1-8B8BFB761F0A}" destId="{54FF516A-D185-4E64-9B5A-96186881D3F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0BDF4-0D6D-4E7F-93FB-B1B789314B7A}" type="doc">
      <dgm:prSet loTypeId="urn:microsoft.com/office/officeart/2005/8/layout/orgChart1" loCatId="hierarchy" qsTypeId="urn:microsoft.com/office/officeart/2005/8/quickstyle/3d1" qsCatId="3D" csTypeId="urn:microsoft.com/office/officeart/2005/8/colors/accent2_5" csCatId="accent2" phldr="1"/>
      <dgm:spPr/>
    </dgm:pt>
    <dgm:pt modelId="{BF42AD0D-DBAC-40E5-A916-5A83A2C25878}">
      <dgm:prSet custT="1"/>
      <dgm:spPr/>
      <dgm:t>
        <a:bodyPr/>
        <a:lstStyle/>
        <a:p>
          <a:pPr marR="0" algn="ctr" rtl="0"/>
          <a:r>
            <a:rPr lang="es-EC" sz="1800" b="1" i="0" u="none" strike="noStrike" baseline="0" smtClean="0">
              <a:solidFill>
                <a:schemeClr val="bg1"/>
              </a:solidFill>
              <a:latin typeface="Arial Narrow" pitchFamily="34" charset="0"/>
            </a:rPr>
            <a:t>Módulo Courier</a:t>
          </a:r>
          <a:endParaRPr lang="es-EC" sz="1800" smtClean="0">
            <a:solidFill>
              <a:schemeClr val="bg1"/>
            </a:solidFill>
            <a:latin typeface="Arial Narrow" pitchFamily="34" charset="0"/>
          </a:endParaRPr>
        </a:p>
      </dgm:t>
    </dgm:pt>
    <dgm:pt modelId="{D001263A-0D43-4797-ADDD-0D8749273E3B}" type="parTrans" cxnId="{34FCF018-0671-4888-A71E-CEF9073D778C}">
      <dgm:prSet/>
      <dgm:spPr/>
      <dgm:t>
        <a:bodyPr/>
        <a:lstStyle/>
        <a:p>
          <a:endParaRPr lang="es-EC" sz="1800">
            <a:solidFill>
              <a:schemeClr val="bg1"/>
            </a:solidFill>
            <a:latin typeface="Arial Narrow" pitchFamily="34" charset="0"/>
          </a:endParaRPr>
        </a:p>
      </dgm:t>
    </dgm:pt>
    <dgm:pt modelId="{72230C31-83B3-45D0-B9A2-86F2776FE952}" type="sibTrans" cxnId="{34FCF018-0671-4888-A71E-CEF9073D778C}">
      <dgm:prSet/>
      <dgm:spPr/>
      <dgm:t>
        <a:bodyPr/>
        <a:lstStyle/>
        <a:p>
          <a:endParaRPr lang="es-EC" sz="1800">
            <a:solidFill>
              <a:schemeClr val="bg1"/>
            </a:solidFill>
            <a:latin typeface="Arial Narrow" pitchFamily="34" charset="0"/>
          </a:endParaRPr>
        </a:p>
      </dgm:t>
    </dgm:pt>
    <dgm:pt modelId="{4111D4B0-BFC9-45B2-986B-1721AE18D51B}">
      <dgm:prSet custT="1"/>
      <dgm:spPr/>
      <dgm:t>
        <a:bodyPr/>
        <a:lstStyle/>
        <a:p>
          <a:pPr marR="0" algn="ctr" rtl="0"/>
          <a:r>
            <a:rPr lang="es-EC" sz="1800" b="0" i="0" u="none" strike="noStrike" baseline="0" smtClean="0">
              <a:solidFill>
                <a:schemeClr val="bg1"/>
              </a:solidFill>
              <a:latin typeface="Arial Narrow" pitchFamily="34" charset="0"/>
            </a:rPr>
            <a:t>Recepción del pedido</a:t>
          </a:r>
          <a:endParaRPr lang="es-EC" sz="1800" smtClean="0">
            <a:solidFill>
              <a:schemeClr val="bg1"/>
            </a:solidFill>
            <a:latin typeface="Arial Narrow" pitchFamily="34" charset="0"/>
          </a:endParaRPr>
        </a:p>
      </dgm:t>
    </dgm:pt>
    <dgm:pt modelId="{4F6232FF-2B19-4610-8495-16F522644168}" type="parTrans" cxnId="{8F1EAA8D-CBE4-46B2-8917-A1BFF315C95C}">
      <dgm:prSet/>
      <dgm:spPr/>
      <dgm:t>
        <a:bodyPr/>
        <a:lstStyle/>
        <a:p>
          <a:endParaRPr lang="es-EC" sz="1800">
            <a:solidFill>
              <a:schemeClr val="bg1"/>
            </a:solidFill>
            <a:latin typeface="Arial Narrow" pitchFamily="34" charset="0"/>
          </a:endParaRPr>
        </a:p>
      </dgm:t>
    </dgm:pt>
    <dgm:pt modelId="{4CE795D2-A794-40EC-B03D-F8AC61B5A068}" type="sibTrans" cxnId="{8F1EAA8D-CBE4-46B2-8917-A1BFF315C95C}">
      <dgm:prSet/>
      <dgm:spPr/>
      <dgm:t>
        <a:bodyPr/>
        <a:lstStyle/>
        <a:p>
          <a:endParaRPr lang="es-EC" sz="1800">
            <a:solidFill>
              <a:schemeClr val="bg1"/>
            </a:solidFill>
            <a:latin typeface="Arial Narrow" pitchFamily="34" charset="0"/>
          </a:endParaRPr>
        </a:p>
      </dgm:t>
    </dgm:pt>
    <dgm:pt modelId="{092CAAFB-D955-46E6-A06F-BB920733008A}">
      <dgm:prSet custT="1"/>
      <dgm:spPr/>
      <dgm:t>
        <a:bodyPr/>
        <a:lstStyle/>
        <a:p>
          <a:pPr marR="0" algn="ctr" rtl="0"/>
          <a:r>
            <a:rPr lang="es-EC" sz="1800" b="0" i="0" u="none" strike="noStrike" baseline="0" smtClean="0">
              <a:solidFill>
                <a:schemeClr val="bg1"/>
              </a:solidFill>
              <a:latin typeface="Arial Narrow" pitchFamily="34" charset="0"/>
            </a:rPr>
            <a:t>Asesoramiento del Servicio Courier</a:t>
          </a:r>
          <a:endParaRPr lang="es-EC" sz="1800" smtClean="0">
            <a:solidFill>
              <a:schemeClr val="bg1"/>
            </a:solidFill>
            <a:latin typeface="Arial Narrow" pitchFamily="34" charset="0"/>
          </a:endParaRPr>
        </a:p>
      </dgm:t>
    </dgm:pt>
    <dgm:pt modelId="{F2BE870D-3500-46AA-BB6B-3C7EF4F1B379}" type="parTrans" cxnId="{5B3349EA-2A1B-4E33-94CC-A83C9D416311}">
      <dgm:prSet/>
      <dgm:spPr/>
      <dgm:t>
        <a:bodyPr/>
        <a:lstStyle/>
        <a:p>
          <a:endParaRPr lang="es-EC" sz="1800">
            <a:solidFill>
              <a:schemeClr val="bg1"/>
            </a:solidFill>
            <a:latin typeface="Arial Narrow" pitchFamily="34" charset="0"/>
          </a:endParaRPr>
        </a:p>
      </dgm:t>
    </dgm:pt>
    <dgm:pt modelId="{8D86BAA5-5B00-4118-9B45-D13381CCCC2E}" type="sibTrans" cxnId="{5B3349EA-2A1B-4E33-94CC-A83C9D416311}">
      <dgm:prSet/>
      <dgm:spPr/>
      <dgm:t>
        <a:bodyPr/>
        <a:lstStyle/>
        <a:p>
          <a:endParaRPr lang="es-EC" sz="1800">
            <a:solidFill>
              <a:schemeClr val="bg1"/>
            </a:solidFill>
            <a:latin typeface="Arial Narrow" pitchFamily="34" charset="0"/>
          </a:endParaRPr>
        </a:p>
      </dgm:t>
    </dgm:pt>
    <dgm:pt modelId="{798E7F64-43E1-43B3-9C14-29C8F1565771}">
      <dgm:prSet custT="1"/>
      <dgm:spPr/>
      <dgm:t>
        <a:bodyPr/>
        <a:lstStyle/>
        <a:p>
          <a:pPr marR="0" algn="ctr" rtl="0"/>
          <a:r>
            <a:rPr lang="es-EC" sz="1800" b="0" i="0" u="none" strike="noStrike" baseline="0" smtClean="0">
              <a:solidFill>
                <a:schemeClr val="bg1"/>
              </a:solidFill>
              <a:latin typeface="Arial Narrow" pitchFamily="34" charset="0"/>
            </a:rPr>
            <a:t>Solicitud de Compra</a:t>
          </a:r>
          <a:endParaRPr lang="es-EC" sz="1800" smtClean="0">
            <a:solidFill>
              <a:schemeClr val="bg1"/>
            </a:solidFill>
            <a:latin typeface="Arial Narrow" pitchFamily="34" charset="0"/>
          </a:endParaRPr>
        </a:p>
      </dgm:t>
    </dgm:pt>
    <dgm:pt modelId="{98BB349B-A131-4C5C-A7E6-E0FEC34C01CA}" type="parTrans" cxnId="{302D7B35-5801-49F3-806D-613BEF2BE7AF}">
      <dgm:prSet/>
      <dgm:spPr/>
      <dgm:t>
        <a:bodyPr/>
        <a:lstStyle/>
        <a:p>
          <a:endParaRPr lang="es-EC" sz="1800">
            <a:solidFill>
              <a:schemeClr val="bg1"/>
            </a:solidFill>
            <a:latin typeface="Arial Narrow" pitchFamily="34" charset="0"/>
          </a:endParaRPr>
        </a:p>
      </dgm:t>
    </dgm:pt>
    <dgm:pt modelId="{FFDF487D-C250-42FF-99F0-7FD44D85B253}" type="sibTrans" cxnId="{302D7B35-5801-49F3-806D-613BEF2BE7AF}">
      <dgm:prSet/>
      <dgm:spPr/>
      <dgm:t>
        <a:bodyPr/>
        <a:lstStyle/>
        <a:p>
          <a:endParaRPr lang="es-EC" sz="1800">
            <a:solidFill>
              <a:schemeClr val="bg1"/>
            </a:solidFill>
            <a:latin typeface="Arial Narrow" pitchFamily="34" charset="0"/>
          </a:endParaRPr>
        </a:p>
      </dgm:t>
    </dgm:pt>
    <dgm:pt modelId="{D1FDCDAE-BD5C-4915-B011-79EA74528571}">
      <dgm:prSet custT="1"/>
      <dgm:spPr/>
      <dgm:t>
        <a:bodyPr/>
        <a:lstStyle/>
        <a:p>
          <a:pPr marR="0" algn="ctr" rtl="0"/>
          <a:r>
            <a:rPr lang="es-EC" sz="1800" b="0" i="0" u="none" strike="noStrike" baseline="0" smtClean="0">
              <a:solidFill>
                <a:schemeClr val="bg1"/>
              </a:solidFill>
              <a:latin typeface="Arial Narrow" pitchFamily="34" charset="0"/>
            </a:rPr>
            <a:t>Recepción de la compra</a:t>
          </a:r>
          <a:endParaRPr lang="es-EC" sz="1800" smtClean="0">
            <a:solidFill>
              <a:schemeClr val="bg1"/>
            </a:solidFill>
            <a:latin typeface="Arial Narrow" pitchFamily="34" charset="0"/>
          </a:endParaRPr>
        </a:p>
      </dgm:t>
    </dgm:pt>
    <dgm:pt modelId="{991D581E-C51D-477C-AE3B-FE6C74C62309}" type="parTrans" cxnId="{0F3F6F68-AAB6-4AF3-B15D-CA3E454AAED7}">
      <dgm:prSet/>
      <dgm:spPr/>
      <dgm:t>
        <a:bodyPr/>
        <a:lstStyle/>
        <a:p>
          <a:endParaRPr lang="es-EC" sz="1800">
            <a:solidFill>
              <a:schemeClr val="bg1"/>
            </a:solidFill>
            <a:latin typeface="Arial Narrow" pitchFamily="34" charset="0"/>
          </a:endParaRPr>
        </a:p>
      </dgm:t>
    </dgm:pt>
    <dgm:pt modelId="{0FEB1F7E-2522-493D-9485-3116FF72409E}" type="sibTrans" cxnId="{0F3F6F68-AAB6-4AF3-B15D-CA3E454AAED7}">
      <dgm:prSet/>
      <dgm:spPr/>
      <dgm:t>
        <a:bodyPr/>
        <a:lstStyle/>
        <a:p>
          <a:endParaRPr lang="es-EC" sz="1800">
            <a:solidFill>
              <a:schemeClr val="bg1"/>
            </a:solidFill>
            <a:latin typeface="Arial Narrow" pitchFamily="34" charset="0"/>
          </a:endParaRPr>
        </a:p>
      </dgm:t>
    </dgm:pt>
    <dgm:pt modelId="{07483F63-5896-4BD4-80CA-6E6D591A7AD6}">
      <dgm:prSet custT="1"/>
      <dgm:spPr/>
      <dgm:t>
        <a:bodyPr/>
        <a:lstStyle/>
        <a:p>
          <a:pPr marR="0" algn="ctr" rtl="0"/>
          <a:r>
            <a:rPr lang="es-EC" sz="1800" b="0" i="0" u="none" strike="noStrike" baseline="0" smtClean="0">
              <a:solidFill>
                <a:schemeClr val="bg1"/>
              </a:solidFill>
              <a:latin typeface="Arial Narrow" pitchFamily="34" charset="0"/>
            </a:rPr>
            <a:t>Documentos generados</a:t>
          </a:r>
          <a:endParaRPr lang="es-EC" sz="1800" smtClean="0">
            <a:solidFill>
              <a:schemeClr val="bg1"/>
            </a:solidFill>
            <a:latin typeface="Arial Narrow" pitchFamily="34" charset="0"/>
          </a:endParaRPr>
        </a:p>
      </dgm:t>
    </dgm:pt>
    <dgm:pt modelId="{B3A9CDF1-359D-4971-9814-5DF6108BDF0A}" type="parTrans" cxnId="{62B54C2A-A209-4CCE-839C-8FFF9509073E}">
      <dgm:prSet/>
      <dgm:spPr/>
      <dgm:t>
        <a:bodyPr/>
        <a:lstStyle/>
        <a:p>
          <a:endParaRPr lang="es-EC" sz="1800">
            <a:solidFill>
              <a:schemeClr val="bg1"/>
            </a:solidFill>
            <a:latin typeface="Arial Narrow" pitchFamily="34" charset="0"/>
          </a:endParaRPr>
        </a:p>
      </dgm:t>
    </dgm:pt>
    <dgm:pt modelId="{EAE08AA8-4D55-4F36-8B8A-B275E67A9F19}" type="sibTrans" cxnId="{62B54C2A-A209-4CCE-839C-8FFF9509073E}">
      <dgm:prSet/>
      <dgm:spPr/>
      <dgm:t>
        <a:bodyPr/>
        <a:lstStyle/>
        <a:p>
          <a:endParaRPr lang="es-EC" sz="1800">
            <a:solidFill>
              <a:schemeClr val="bg1"/>
            </a:solidFill>
            <a:latin typeface="Arial Narrow" pitchFamily="34" charset="0"/>
          </a:endParaRPr>
        </a:p>
      </dgm:t>
    </dgm:pt>
    <dgm:pt modelId="{C1AA27E2-4641-434A-A976-361B18559742}">
      <dgm:prSet custT="1"/>
      <dgm:spPr/>
      <dgm:t>
        <a:bodyPr/>
        <a:lstStyle/>
        <a:p>
          <a:pPr marR="0" algn="ctr" rtl="0"/>
          <a:r>
            <a:rPr lang="es-EC" sz="1800" b="0" i="0" u="none" strike="noStrike" baseline="0" dirty="0" smtClean="0">
              <a:solidFill>
                <a:schemeClr val="bg1"/>
              </a:solidFill>
              <a:latin typeface="Arial Narrow" pitchFamily="34" charset="0"/>
            </a:rPr>
            <a:t>Mercancía en Aduana</a:t>
          </a:r>
          <a:endParaRPr lang="es-EC" sz="1800" dirty="0" smtClean="0">
            <a:solidFill>
              <a:schemeClr val="bg1"/>
            </a:solidFill>
            <a:latin typeface="Arial Narrow" pitchFamily="34" charset="0"/>
          </a:endParaRPr>
        </a:p>
      </dgm:t>
    </dgm:pt>
    <dgm:pt modelId="{A85816BE-A369-4570-B92A-C14FA114D706}" type="parTrans" cxnId="{EA53ACDD-3FBB-4DF2-91F1-060AA6169A55}">
      <dgm:prSet/>
      <dgm:spPr/>
      <dgm:t>
        <a:bodyPr/>
        <a:lstStyle/>
        <a:p>
          <a:endParaRPr lang="es-EC" sz="1800">
            <a:solidFill>
              <a:schemeClr val="bg1"/>
            </a:solidFill>
            <a:latin typeface="Arial Narrow" pitchFamily="34" charset="0"/>
          </a:endParaRPr>
        </a:p>
      </dgm:t>
    </dgm:pt>
    <dgm:pt modelId="{4C7C1D74-D1FC-42F1-AFC3-43581592A733}" type="sibTrans" cxnId="{EA53ACDD-3FBB-4DF2-91F1-060AA6169A55}">
      <dgm:prSet/>
      <dgm:spPr/>
      <dgm:t>
        <a:bodyPr/>
        <a:lstStyle/>
        <a:p>
          <a:endParaRPr lang="es-EC" sz="1800">
            <a:solidFill>
              <a:schemeClr val="bg1"/>
            </a:solidFill>
            <a:latin typeface="Arial Narrow" pitchFamily="34" charset="0"/>
          </a:endParaRPr>
        </a:p>
      </dgm:t>
    </dgm:pt>
    <dgm:pt modelId="{72EB4440-B300-4304-9BB9-486CA157E77C}">
      <dgm:prSet custT="1"/>
      <dgm:spPr/>
      <dgm:t>
        <a:bodyPr/>
        <a:lstStyle/>
        <a:p>
          <a:pPr marR="0" algn="ctr" rtl="0"/>
          <a:r>
            <a:rPr lang="es-EC" sz="1800" b="0" i="0" u="none" strike="noStrike" baseline="0" smtClean="0">
              <a:solidFill>
                <a:schemeClr val="bg1"/>
              </a:solidFill>
              <a:latin typeface="Arial Narrow" pitchFamily="34" charset="0"/>
            </a:rPr>
            <a:t>Recepción de la mercadería</a:t>
          </a:r>
        </a:p>
      </dgm:t>
    </dgm:pt>
    <dgm:pt modelId="{18E9A744-9483-4735-9467-70EB9759B983}" type="parTrans" cxnId="{A35621C6-41C3-4C58-A5D3-9D8BD958AABB}">
      <dgm:prSet/>
      <dgm:spPr/>
      <dgm:t>
        <a:bodyPr/>
        <a:lstStyle/>
        <a:p>
          <a:endParaRPr lang="es-EC" sz="1800">
            <a:solidFill>
              <a:schemeClr val="bg1"/>
            </a:solidFill>
            <a:latin typeface="Arial Narrow" pitchFamily="34" charset="0"/>
          </a:endParaRPr>
        </a:p>
      </dgm:t>
    </dgm:pt>
    <dgm:pt modelId="{5FDB1F0C-58AF-4F69-ABFF-0B2E14E65468}" type="sibTrans" cxnId="{A35621C6-41C3-4C58-A5D3-9D8BD958AABB}">
      <dgm:prSet/>
      <dgm:spPr/>
      <dgm:t>
        <a:bodyPr/>
        <a:lstStyle/>
        <a:p>
          <a:endParaRPr lang="es-EC" sz="1800">
            <a:solidFill>
              <a:schemeClr val="bg1"/>
            </a:solidFill>
            <a:latin typeface="Arial Narrow" pitchFamily="34" charset="0"/>
          </a:endParaRPr>
        </a:p>
      </dgm:t>
    </dgm:pt>
    <dgm:pt modelId="{33AA3616-0FC9-4DCF-AC33-DF1BF97C027D}">
      <dgm:prSet custT="1"/>
      <dgm:spPr/>
      <dgm:t>
        <a:bodyPr/>
        <a:lstStyle/>
        <a:p>
          <a:pPr marR="0" algn="ctr" rtl="0"/>
          <a:r>
            <a:rPr lang="es-EC" sz="1800" b="0" i="0" u="none" strike="noStrike" baseline="0" smtClean="0">
              <a:solidFill>
                <a:schemeClr val="bg1"/>
              </a:solidFill>
              <a:latin typeface="Arial Narrow" pitchFamily="34" charset="0"/>
            </a:rPr>
            <a:t>Entrega de la mercancía al cliente</a:t>
          </a:r>
          <a:endParaRPr lang="es-EC" sz="1800" smtClean="0">
            <a:solidFill>
              <a:schemeClr val="bg1"/>
            </a:solidFill>
            <a:latin typeface="Arial Narrow" pitchFamily="34" charset="0"/>
          </a:endParaRPr>
        </a:p>
      </dgm:t>
    </dgm:pt>
    <dgm:pt modelId="{C5D7E16D-AF0E-4AA9-8B3B-3E6F751D53DF}" type="parTrans" cxnId="{F3DFB938-0536-403C-8CE0-CFFCB560A1DD}">
      <dgm:prSet/>
      <dgm:spPr/>
      <dgm:t>
        <a:bodyPr/>
        <a:lstStyle/>
        <a:p>
          <a:endParaRPr lang="es-EC" sz="1800">
            <a:solidFill>
              <a:schemeClr val="bg1"/>
            </a:solidFill>
            <a:latin typeface="Arial Narrow" pitchFamily="34" charset="0"/>
          </a:endParaRPr>
        </a:p>
      </dgm:t>
    </dgm:pt>
    <dgm:pt modelId="{26BB62A1-299B-4096-B1E6-30C2690BA976}" type="sibTrans" cxnId="{F3DFB938-0536-403C-8CE0-CFFCB560A1DD}">
      <dgm:prSet/>
      <dgm:spPr/>
      <dgm:t>
        <a:bodyPr/>
        <a:lstStyle/>
        <a:p>
          <a:endParaRPr lang="es-EC" sz="1800">
            <a:solidFill>
              <a:schemeClr val="bg1"/>
            </a:solidFill>
            <a:latin typeface="Arial Narrow" pitchFamily="34" charset="0"/>
          </a:endParaRPr>
        </a:p>
      </dgm:t>
    </dgm:pt>
    <dgm:pt modelId="{C4C1FA78-9BD3-419F-8F6C-1AE642D59467}">
      <dgm:prSet custT="1"/>
      <dgm:spPr/>
      <dgm:t>
        <a:bodyPr/>
        <a:lstStyle/>
        <a:p>
          <a:pPr marR="0" algn="ctr" rtl="0"/>
          <a:r>
            <a:rPr lang="es-EC" sz="1800" b="0" i="0" u="none" strike="noStrike" baseline="0" smtClean="0">
              <a:solidFill>
                <a:schemeClr val="bg1"/>
              </a:solidFill>
              <a:latin typeface="Arial Narrow" pitchFamily="34" charset="0"/>
            </a:rPr>
            <a:t>Creación de la Factura por el servicio</a:t>
          </a:r>
          <a:endParaRPr lang="es-EC" sz="1800" smtClean="0">
            <a:solidFill>
              <a:schemeClr val="bg1"/>
            </a:solidFill>
            <a:latin typeface="Arial Narrow" pitchFamily="34" charset="0"/>
          </a:endParaRPr>
        </a:p>
      </dgm:t>
    </dgm:pt>
    <dgm:pt modelId="{EAA27C5C-123B-4C47-A5A4-8A1D8F71558C}" type="parTrans" cxnId="{FE19EA61-C4B2-451A-BB90-C76707784A82}">
      <dgm:prSet/>
      <dgm:spPr/>
      <dgm:t>
        <a:bodyPr/>
        <a:lstStyle/>
        <a:p>
          <a:endParaRPr lang="es-EC" sz="1800">
            <a:solidFill>
              <a:schemeClr val="bg1"/>
            </a:solidFill>
            <a:latin typeface="Arial Narrow" pitchFamily="34" charset="0"/>
          </a:endParaRPr>
        </a:p>
      </dgm:t>
    </dgm:pt>
    <dgm:pt modelId="{5FEC2131-281A-48CE-84D9-1866E4FE3482}" type="sibTrans" cxnId="{FE19EA61-C4B2-451A-BB90-C76707784A82}">
      <dgm:prSet/>
      <dgm:spPr/>
      <dgm:t>
        <a:bodyPr/>
        <a:lstStyle/>
        <a:p>
          <a:endParaRPr lang="es-EC" sz="1800">
            <a:solidFill>
              <a:schemeClr val="bg1"/>
            </a:solidFill>
            <a:latin typeface="Arial Narrow" pitchFamily="34" charset="0"/>
          </a:endParaRPr>
        </a:p>
      </dgm:t>
    </dgm:pt>
    <dgm:pt modelId="{0774D967-36DF-4212-BC37-123210619E9C}" type="pres">
      <dgm:prSet presAssocID="{6070BDF4-0D6D-4E7F-93FB-B1B789314B7A}" presName="hierChild1" presStyleCnt="0">
        <dgm:presLayoutVars>
          <dgm:orgChart val="1"/>
          <dgm:chPref val="1"/>
          <dgm:dir/>
          <dgm:animOne val="branch"/>
          <dgm:animLvl val="lvl"/>
          <dgm:resizeHandles/>
        </dgm:presLayoutVars>
      </dgm:prSet>
      <dgm:spPr/>
    </dgm:pt>
    <dgm:pt modelId="{7698FEEB-48AC-4C35-8574-E99240979B82}" type="pres">
      <dgm:prSet presAssocID="{BF42AD0D-DBAC-40E5-A916-5A83A2C25878}" presName="hierRoot1" presStyleCnt="0">
        <dgm:presLayoutVars>
          <dgm:hierBranch val="r"/>
        </dgm:presLayoutVars>
      </dgm:prSet>
      <dgm:spPr/>
    </dgm:pt>
    <dgm:pt modelId="{72C197A8-49AB-4E05-ADFB-D074C44778CA}" type="pres">
      <dgm:prSet presAssocID="{BF42AD0D-DBAC-40E5-A916-5A83A2C25878}" presName="rootComposite1" presStyleCnt="0"/>
      <dgm:spPr/>
    </dgm:pt>
    <dgm:pt modelId="{EDED19CA-2D8D-4F92-A5C3-6E026C379ACC}" type="pres">
      <dgm:prSet presAssocID="{BF42AD0D-DBAC-40E5-A916-5A83A2C25878}" presName="rootText1" presStyleLbl="node0" presStyleIdx="0" presStyleCnt="1" custScaleX="649390">
        <dgm:presLayoutVars>
          <dgm:chPref val="3"/>
        </dgm:presLayoutVars>
      </dgm:prSet>
      <dgm:spPr/>
      <dgm:t>
        <a:bodyPr/>
        <a:lstStyle/>
        <a:p>
          <a:endParaRPr lang="es-EC"/>
        </a:p>
      </dgm:t>
    </dgm:pt>
    <dgm:pt modelId="{BF924C9B-F71B-4A72-BAD1-B6B5C6A5981C}" type="pres">
      <dgm:prSet presAssocID="{BF42AD0D-DBAC-40E5-A916-5A83A2C25878}" presName="rootConnector1" presStyleLbl="node1" presStyleIdx="0" presStyleCnt="0"/>
      <dgm:spPr/>
      <dgm:t>
        <a:bodyPr/>
        <a:lstStyle/>
        <a:p>
          <a:endParaRPr lang="es-EC"/>
        </a:p>
      </dgm:t>
    </dgm:pt>
    <dgm:pt modelId="{132C286A-D79C-45D4-8759-19CF2CA1D36B}" type="pres">
      <dgm:prSet presAssocID="{BF42AD0D-DBAC-40E5-A916-5A83A2C25878}" presName="hierChild2" presStyleCnt="0"/>
      <dgm:spPr/>
    </dgm:pt>
    <dgm:pt modelId="{A0798DA3-F212-4853-8613-EBD04792CD02}" type="pres">
      <dgm:prSet presAssocID="{4F6232FF-2B19-4610-8495-16F522644168}" presName="Name50" presStyleLbl="parChTrans1D2" presStyleIdx="0" presStyleCnt="9"/>
      <dgm:spPr/>
      <dgm:t>
        <a:bodyPr/>
        <a:lstStyle/>
        <a:p>
          <a:endParaRPr lang="es-EC"/>
        </a:p>
      </dgm:t>
    </dgm:pt>
    <dgm:pt modelId="{77CB877E-6B23-4EE8-A48F-48C561BF95D6}" type="pres">
      <dgm:prSet presAssocID="{4111D4B0-BFC9-45B2-986B-1721AE18D51B}" presName="hierRoot2" presStyleCnt="0">
        <dgm:presLayoutVars>
          <dgm:hierBranch/>
        </dgm:presLayoutVars>
      </dgm:prSet>
      <dgm:spPr/>
    </dgm:pt>
    <dgm:pt modelId="{6C235D51-A388-4998-99D0-A80148BCC314}" type="pres">
      <dgm:prSet presAssocID="{4111D4B0-BFC9-45B2-986B-1721AE18D51B}" presName="rootComposite" presStyleCnt="0"/>
      <dgm:spPr/>
    </dgm:pt>
    <dgm:pt modelId="{101D1258-74AF-41FD-A5EA-CA448F6F7FD5}" type="pres">
      <dgm:prSet presAssocID="{4111D4B0-BFC9-45B2-986B-1721AE18D51B}" presName="rootText" presStyleLbl="node2" presStyleIdx="0" presStyleCnt="9" custScaleX="659694" custLinFactNeighborX="5382">
        <dgm:presLayoutVars>
          <dgm:chPref val="3"/>
        </dgm:presLayoutVars>
      </dgm:prSet>
      <dgm:spPr/>
      <dgm:t>
        <a:bodyPr/>
        <a:lstStyle/>
        <a:p>
          <a:endParaRPr lang="es-EC"/>
        </a:p>
      </dgm:t>
    </dgm:pt>
    <dgm:pt modelId="{6E5427C5-8EE4-4E7D-B39E-0BEE7CC3BD01}" type="pres">
      <dgm:prSet presAssocID="{4111D4B0-BFC9-45B2-986B-1721AE18D51B}" presName="rootConnector" presStyleLbl="node2" presStyleIdx="0" presStyleCnt="9"/>
      <dgm:spPr/>
      <dgm:t>
        <a:bodyPr/>
        <a:lstStyle/>
        <a:p>
          <a:endParaRPr lang="es-EC"/>
        </a:p>
      </dgm:t>
    </dgm:pt>
    <dgm:pt modelId="{1396798A-CE9E-418E-B3A3-D961D8E3F0CC}" type="pres">
      <dgm:prSet presAssocID="{4111D4B0-BFC9-45B2-986B-1721AE18D51B}" presName="hierChild4" presStyleCnt="0"/>
      <dgm:spPr/>
    </dgm:pt>
    <dgm:pt modelId="{E62FC700-F3A4-4C90-8210-8F60D723C7EA}" type="pres">
      <dgm:prSet presAssocID="{4111D4B0-BFC9-45B2-986B-1721AE18D51B}" presName="hierChild5" presStyleCnt="0"/>
      <dgm:spPr/>
    </dgm:pt>
    <dgm:pt modelId="{00A63787-51AC-410C-A5C2-7F393C079090}" type="pres">
      <dgm:prSet presAssocID="{F2BE870D-3500-46AA-BB6B-3C7EF4F1B379}" presName="Name50" presStyleLbl="parChTrans1D2" presStyleIdx="1" presStyleCnt="9"/>
      <dgm:spPr/>
      <dgm:t>
        <a:bodyPr/>
        <a:lstStyle/>
        <a:p>
          <a:endParaRPr lang="es-EC"/>
        </a:p>
      </dgm:t>
    </dgm:pt>
    <dgm:pt modelId="{B01E140F-271E-4B0A-83E2-9CE99A1DAC01}" type="pres">
      <dgm:prSet presAssocID="{092CAAFB-D955-46E6-A06F-BB920733008A}" presName="hierRoot2" presStyleCnt="0">
        <dgm:presLayoutVars>
          <dgm:hierBranch/>
        </dgm:presLayoutVars>
      </dgm:prSet>
      <dgm:spPr/>
    </dgm:pt>
    <dgm:pt modelId="{D4742806-ED11-43E9-AD35-A8B438DE18A4}" type="pres">
      <dgm:prSet presAssocID="{092CAAFB-D955-46E6-A06F-BB920733008A}" presName="rootComposite" presStyleCnt="0"/>
      <dgm:spPr/>
    </dgm:pt>
    <dgm:pt modelId="{5917A203-8A3E-4911-866D-C3798C9AB72C}" type="pres">
      <dgm:prSet presAssocID="{092CAAFB-D955-46E6-A06F-BB920733008A}" presName="rootText" presStyleLbl="node2" presStyleIdx="1" presStyleCnt="9" custScaleX="645343">
        <dgm:presLayoutVars>
          <dgm:chPref val="3"/>
        </dgm:presLayoutVars>
      </dgm:prSet>
      <dgm:spPr/>
      <dgm:t>
        <a:bodyPr/>
        <a:lstStyle/>
        <a:p>
          <a:endParaRPr lang="es-EC"/>
        </a:p>
      </dgm:t>
    </dgm:pt>
    <dgm:pt modelId="{23EB9610-E67C-4C58-9582-080104925242}" type="pres">
      <dgm:prSet presAssocID="{092CAAFB-D955-46E6-A06F-BB920733008A}" presName="rootConnector" presStyleLbl="node2" presStyleIdx="1" presStyleCnt="9"/>
      <dgm:spPr/>
      <dgm:t>
        <a:bodyPr/>
        <a:lstStyle/>
        <a:p>
          <a:endParaRPr lang="es-EC"/>
        </a:p>
      </dgm:t>
    </dgm:pt>
    <dgm:pt modelId="{CAD3D3F9-4B81-4895-9BDD-5CD0E8401EE7}" type="pres">
      <dgm:prSet presAssocID="{092CAAFB-D955-46E6-A06F-BB920733008A}" presName="hierChild4" presStyleCnt="0"/>
      <dgm:spPr/>
    </dgm:pt>
    <dgm:pt modelId="{A7563ADA-507D-4CC0-B884-0CD7A64D726F}" type="pres">
      <dgm:prSet presAssocID="{092CAAFB-D955-46E6-A06F-BB920733008A}" presName="hierChild5" presStyleCnt="0"/>
      <dgm:spPr/>
    </dgm:pt>
    <dgm:pt modelId="{293A1DE6-B732-40D0-BED4-EAF785DC56D1}" type="pres">
      <dgm:prSet presAssocID="{98BB349B-A131-4C5C-A7E6-E0FEC34C01CA}" presName="Name50" presStyleLbl="parChTrans1D2" presStyleIdx="2" presStyleCnt="9"/>
      <dgm:spPr/>
      <dgm:t>
        <a:bodyPr/>
        <a:lstStyle/>
        <a:p>
          <a:endParaRPr lang="es-EC"/>
        </a:p>
      </dgm:t>
    </dgm:pt>
    <dgm:pt modelId="{A1F5EFAB-BC44-48C6-B84F-CC7668ED0922}" type="pres">
      <dgm:prSet presAssocID="{798E7F64-43E1-43B3-9C14-29C8F1565771}" presName="hierRoot2" presStyleCnt="0">
        <dgm:presLayoutVars>
          <dgm:hierBranch/>
        </dgm:presLayoutVars>
      </dgm:prSet>
      <dgm:spPr/>
    </dgm:pt>
    <dgm:pt modelId="{28EA207D-E65E-4B0F-BD12-1B4267F8D382}" type="pres">
      <dgm:prSet presAssocID="{798E7F64-43E1-43B3-9C14-29C8F1565771}" presName="rootComposite" presStyleCnt="0"/>
      <dgm:spPr/>
    </dgm:pt>
    <dgm:pt modelId="{28840868-2482-476E-9EA5-4A033715D4D7}" type="pres">
      <dgm:prSet presAssocID="{798E7F64-43E1-43B3-9C14-29C8F1565771}" presName="rootText" presStyleLbl="node2" presStyleIdx="2" presStyleCnt="9" custScaleX="634581">
        <dgm:presLayoutVars>
          <dgm:chPref val="3"/>
        </dgm:presLayoutVars>
      </dgm:prSet>
      <dgm:spPr/>
      <dgm:t>
        <a:bodyPr/>
        <a:lstStyle/>
        <a:p>
          <a:endParaRPr lang="es-EC"/>
        </a:p>
      </dgm:t>
    </dgm:pt>
    <dgm:pt modelId="{488C67EA-D8F9-400A-9FED-48693BD03A0E}" type="pres">
      <dgm:prSet presAssocID="{798E7F64-43E1-43B3-9C14-29C8F1565771}" presName="rootConnector" presStyleLbl="node2" presStyleIdx="2" presStyleCnt="9"/>
      <dgm:spPr/>
      <dgm:t>
        <a:bodyPr/>
        <a:lstStyle/>
        <a:p>
          <a:endParaRPr lang="es-EC"/>
        </a:p>
      </dgm:t>
    </dgm:pt>
    <dgm:pt modelId="{F20A794F-487F-4AFC-B6B4-D81DA7881AF5}" type="pres">
      <dgm:prSet presAssocID="{798E7F64-43E1-43B3-9C14-29C8F1565771}" presName="hierChild4" presStyleCnt="0"/>
      <dgm:spPr/>
    </dgm:pt>
    <dgm:pt modelId="{0350B58C-95EF-4329-9F3C-2A9262DEC6DE}" type="pres">
      <dgm:prSet presAssocID="{798E7F64-43E1-43B3-9C14-29C8F1565771}" presName="hierChild5" presStyleCnt="0"/>
      <dgm:spPr/>
    </dgm:pt>
    <dgm:pt modelId="{A569C81C-1AD4-4DAB-99C0-7DDE95A21816}" type="pres">
      <dgm:prSet presAssocID="{991D581E-C51D-477C-AE3B-FE6C74C62309}" presName="Name50" presStyleLbl="parChTrans1D2" presStyleIdx="3" presStyleCnt="9"/>
      <dgm:spPr/>
      <dgm:t>
        <a:bodyPr/>
        <a:lstStyle/>
        <a:p>
          <a:endParaRPr lang="es-EC"/>
        </a:p>
      </dgm:t>
    </dgm:pt>
    <dgm:pt modelId="{7470C069-F965-4583-80E3-0476FF1A280E}" type="pres">
      <dgm:prSet presAssocID="{D1FDCDAE-BD5C-4915-B011-79EA74528571}" presName="hierRoot2" presStyleCnt="0">
        <dgm:presLayoutVars>
          <dgm:hierBranch/>
        </dgm:presLayoutVars>
      </dgm:prSet>
      <dgm:spPr/>
    </dgm:pt>
    <dgm:pt modelId="{34A0C671-889C-4077-B556-03B6F5A280AC}" type="pres">
      <dgm:prSet presAssocID="{D1FDCDAE-BD5C-4915-B011-79EA74528571}" presName="rootComposite" presStyleCnt="0"/>
      <dgm:spPr/>
    </dgm:pt>
    <dgm:pt modelId="{15802688-8263-40D5-BC39-5149944597BF}" type="pres">
      <dgm:prSet presAssocID="{D1FDCDAE-BD5C-4915-B011-79EA74528571}" presName="rootText" presStyleLbl="node2" presStyleIdx="3" presStyleCnt="9" custScaleX="626966">
        <dgm:presLayoutVars>
          <dgm:chPref val="3"/>
        </dgm:presLayoutVars>
      </dgm:prSet>
      <dgm:spPr/>
      <dgm:t>
        <a:bodyPr/>
        <a:lstStyle/>
        <a:p>
          <a:endParaRPr lang="es-EC"/>
        </a:p>
      </dgm:t>
    </dgm:pt>
    <dgm:pt modelId="{FCF1CE9E-B1B0-4EBD-9FD3-761A51557F94}" type="pres">
      <dgm:prSet presAssocID="{D1FDCDAE-BD5C-4915-B011-79EA74528571}" presName="rootConnector" presStyleLbl="node2" presStyleIdx="3" presStyleCnt="9"/>
      <dgm:spPr/>
      <dgm:t>
        <a:bodyPr/>
        <a:lstStyle/>
        <a:p>
          <a:endParaRPr lang="es-EC"/>
        </a:p>
      </dgm:t>
    </dgm:pt>
    <dgm:pt modelId="{B52BDD4E-3773-483B-8009-D47826241A95}" type="pres">
      <dgm:prSet presAssocID="{D1FDCDAE-BD5C-4915-B011-79EA74528571}" presName="hierChild4" presStyleCnt="0"/>
      <dgm:spPr/>
    </dgm:pt>
    <dgm:pt modelId="{A14F6EFA-930F-4CA9-B77B-9F2C8F6CE570}" type="pres">
      <dgm:prSet presAssocID="{D1FDCDAE-BD5C-4915-B011-79EA74528571}" presName="hierChild5" presStyleCnt="0"/>
      <dgm:spPr/>
    </dgm:pt>
    <dgm:pt modelId="{77292628-D6A7-4A5D-BB48-8EB9CEDEB4B7}" type="pres">
      <dgm:prSet presAssocID="{B3A9CDF1-359D-4971-9814-5DF6108BDF0A}" presName="Name50" presStyleLbl="parChTrans1D2" presStyleIdx="4" presStyleCnt="9"/>
      <dgm:spPr/>
      <dgm:t>
        <a:bodyPr/>
        <a:lstStyle/>
        <a:p>
          <a:endParaRPr lang="es-EC"/>
        </a:p>
      </dgm:t>
    </dgm:pt>
    <dgm:pt modelId="{542EC160-CCA8-47A9-AC97-A68A33850609}" type="pres">
      <dgm:prSet presAssocID="{07483F63-5896-4BD4-80CA-6E6D591A7AD6}" presName="hierRoot2" presStyleCnt="0">
        <dgm:presLayoutVars>
          <dgm:hierBranch/>
        </dgm:presLayoutVars>
      </dgm:prSet>
      <dgm:spPr/>
    </dgm:pt>
    <dgm:pt modelId="{F79AFA4B-C75D-4B95-B8FC-38C99902D75D}" type="pres">
      <dgm:prSet presAssocID="{07483F63-5896-4BD4-80CA-6E6D591A7AD6}" presName="rootComposite" presStyleCnt="0"/>
      <dgm:spPr/>
    </dgm:pt>
    <dgm:pt modelId="{A158DD34-FDCB-4DB2-9457-C6A31DE574FE}" type="pres">
      <dgm:prSet presAssocID="{07483F63-5896-4BD4-80CA-6E6D591A7AD6}" presName="rootText" presStyleLbl="node2" presStyleIdx="4" presStyleCnt="9" custScaleX="605440">
        <dgm:presLayoutVars>
          <dgm:chPref val="3"/>
        </dgm:presLayoutVars>
      </dgm:prSet>
      <dgm:spPr/>
      <dgm:t>
        <a:bodyPr/>
        <a:lstStyle/>
        <a:p>
          <a:endParaRPr lang="es-EC"/>
        </a:p>
      </dgm:t>
    </dgm:pt>
    <dgm:pt modelId="{641615F6-B886-430C-9C9C-1B7D6A1B7FA4}" type="pres">
      <dgm:prSet presAssocID="{07483F63-5896-4BD4-80CA-6E6D591A7AD6}" presName="rootConnector" presStyleLbl="node2" presStyleIdx="4" presStyleCnt="9"/>
      <dgm:spPr/>
      <dgm:t>
        <a:bodyPr/>
        <a:lstStyle/>
        <a:p>
          <a:endParaRPr lang="es-EC"/>
        </a:p>
      </dgm:t>
    </dgm:pt>
    <dgm:pt modelId="{85F4C6A7-2BD0-429E-91BF-3FE88AF035D8}" type="pres">
      <dgm:prSet presAssocID="{07483F63-5896-4BD4-80CA-6E6D591A7AD6}" presName="hierChild4" presStyleCnt="0"/>
      <dgm:spPr/>
    </dgm:pt>
    <dgm:pt modelId="{96969880-3214-47A0-970A-A89C69ACA585}" type="pres">
      <dgm:prSet presAssocID="{07483F63-5896-4BD4-80CA-6E6D591A7AD6}" presName="hierChild5" presStyleCnt="0"/>
      <dgm:spPr/>
    </dgm:pt>
    <dgm:pt modelId="{B1ABCD12-EF5C-40D1-BE8D-84F025D47E0D}" type="pres">
      <dgm:prSet presAssocID="{A85816BE-A369-4570-B92A-C14FA114D706}" presName="Name50" presStyleLbl="parChTrans1D2" presStyleIdx="5" presStyleCnt="9"/>
      <dgm:spPr/>
      <dgm:t>
        <a:bodyPr/>
        <a:lstStyle/>
        <a:p>
          <a:endParaRPr lang="es-EC"/>
        </a:p>
      </dgm:t>
    </dgm:pt>
    <dgm:pt modelId="{034F46FD-0D56-406A-A08E-E10A8BC794D4}" type="pres">
      <dgm:prSet presAssocID="{C1AA27E2-4641-434A-A976-361B18559742}" presName="hierRoot2" presStyleCnt="0">
        <dgm:presLayoutVars>
          <dgm:hierBranch/>
        </dgm:presLayoutVars>
      </dgm:prSet>
      <dgm:spPr/>
    </dgm:pt>
    <dgm:pt modelId="{D68ED377-EA06-433A-81E3-A75F5CC0301C}" type="pres">
      <dgm:prSet presAssocID="{C1AA27E2-4641-434A-A976-361B18559742}" presName="rootComposite" presStyleCnt="0"/>
      <dgm:spPr/>
    </dgm:pt>
    <dgm:pt modelId="{EDED1AC1-FEBB-4883-83DC-7857BF1D1DEC}" type="pres">
      <dgm:prSet presAssocID="{C1AA27E2-4641-434A-A976-361B18559742}" presName="rootText" presStyleLbl="node2" presStyleIdx="5" presStyleCnt="9" custScaleX="591528">
        <dgm:presLayoutVars>
          <dgm:chPref val="3"/>
        </dgm:presLayoutVars>
      </dgm:prSet>
      <dgm:spPr/>
      <dgm:t>
        <a:bodyPr/>
        <a:lstStyle/>
        <a:p>
          <a:endParaRPr lang="es-EC"/>
        </a:p>
      </dgm:t>
    </dgm:pt>
    <dgm:pt modelId="{2C9843C4-DFE6-480D-8847-DEE35ABC5445}" type="pres">
      <dgm:prSet presAssocID="{C1AA27E2-4641-434A-A976-361B18559742}" presName="rootConnector" presStyleLbl="node2" presStyleIdx="5" presStyleCnt="9"/>
      <dgm:spPr/>
      <dgm:t>
        <a:bodyPr/>
        <a:lstStyle/>
        <a:p>
          <a:endParaRPr lang="es-EC"/>
        </a:p>
      </dgm:t>
    </dgm:pt>
    <dgm:pt modelId="{8F159FCF-CD4E-4EA3-8A12-978B9EDD0C71}" type="pres">
      <dgm:prSet presAssocID="{C1AA27E2-4641-434A-A976-361B18559742}" presName="hierChild4" presStyleCnt="0"/>
      <dgm:spPr/>
    </dgm:pt>
    <dgm:pt modelId="{742488B3-AC52-473E-8BEC-DABF298BE93A}" type="pres">
      <dgm:prSet presAssocID="{C1AA27E2-4641-434A-A976-361B18559742}" presName="hierChild5" presStyleCnt="0"/>
      <dgm:spPr/>
    </dgm:pt>
    <dgm:pt modelId="{50604D2D-5F51-41AF-988C-D5B665544F26}" type="pres">
      <dgm:prSet presAssocID="{18E9A744-9483-4735-9467-70EB9759B983}" presName="Name50" presStyleLbl="parChTrans1D2" presStyleIdx="6" presStyleCnt="9"/>
      <dgm:spPr/>
      <dgm:t>
        <a:bodyPr/>
        <a:lstStyle/>
        <a:p>
          <a:endParaRPr lang="es-EC"/>
        </a:p>
      </dgm:t>
    </dgm:pt>
    <dgm:pt modelId="{EAF9FFA9-31F4-429B-A40C-FF01CF92B57A}" type="pres">
      <dgm:prSet presAssocID="{72EB4440-B300-4304-9BB9-486CA157E77C}" presName="hierRoot2" presStyleCnt="0">
        <dgm:presLayoutVars>
          <dgm:hierBranch/>
        </dgm:presLayoutVars>
      </dgm:prSet>
      <dgm:spPr/>
    </dgm:pt>
    <dgm:pt modelId="{5C51D24D-36A5-422C-ADDB-1E6081900272}" type="pres">
      <dgm:prSet presAssocID="{72EB4440-B300-4304-9BB9-486CA157E77C}" presName="rootComposite" presStyleCnt="0"/>
      <dgm:spPr/>
    </dgm:pt>
    <dgm:pt modelId="{453B5C89-0EB1-4210-A985-C128FE118D1F}" type="pres">
      <dgm:prSet presAssocID="{72EB4440-B300-4304-9BB9-486CA157E77C}" presName="rootText" presStyleLbl="node2" presStyleIdx="6" presStyleCnt="9" custScaleX="570000">
        <dgm:presLayoutVars>
          <dgm:chPref val="3"/>
        </dgm:presLayoutVars>
      </dgm:prSet>
      <dgm:spPr/>
      <dgm:t>
        <a:bodyPr/>
        <a:lstStyle/>
        <a:p>
          <a:endParaRPr lang="es-EC"/>
        </a:p>
      </dgm:t>
    </dgm:pt>
    <dgm:pt modelId="{2E4C11FC-BA83-47B5-AF1A-EE85DB39F28B}" type="pres">
      <dgm:prSet presAssocID="{72EB4440-B300-4304-9BB9-486CA157E77C}" presName="rootConnector" presStyleLbl="node2" presStyleIdx="6" presStyleCnt="9"/>
      <dgm:spPr/>
      <dgm:t>
        <a:bodyPr/>
        <a:lstStyle/>
        <a:p>
          <a:endParaRPr lang="es-EC"/>
        </a:p>
      </dgm:t>
    </dgm:pt>
    <dgm:pt modelId="{67847193-5179-4B66-BAE9-A3C6C44008FF}" type="pres">
      <dgm:prSet presAssocID="{72EB4440-B300-4304-9BB9-486CA157E77C}" presName="hierChild4" presStyleCnt="0"/>
      <dgm:spPr/>
    </dgm:pt>
    <dgm:pt modelId="{2C114981-B3CA-40D4-9719-8F61A0C1B7BE}" type="pres">
      <dgm:prSet presAssocID="{72EB4440-B300-4304-9BB9-486CA157E77C}" presName="hierChild5" presStyleCnt="0"/>
      <dgm:spPr/>
    </dgm:pt>
    <dgm:pt modelId="{6E065A08-89A0-4557-ADC3-4EAC9B6F9977}" type="pres">
      <dgm:prSet presAssocID="{C5D7E16D-AF0E-4AA9-8B3B-3E6F751D53DF}" presName="Name50" presStyleLbl="parChTrans1D2" presStyleIdx="7" presStyleCnt="9"/>
      <dgm:spPr/>
      <dgm:t>
        <a:bodyPr/>
        <a:lstStyle/>
        <a:p>
          <a:endParaRPr lang="es-EC"/>
        </a:p>
      </dgm:t>
    </dgm:pt>
    <dgm:pt modelId="{B5EDFDFE-CA7C-408E-AA24-193026910FAB}" type="pres">
      <dgm:prSet presAssocID="{33AA3616-0FC9-4DCF-AC33-DF1BF97C027D}" presName="hierRoot2" presStyleCnt="0">
        <dgm:presLayoutVars>
          <dgm:hierBranch/>
        </dgm:presLayoutVars>
      </dgm:prSet>
      <dgm:spPr/>
    </dgm:pt>
    <dgm:pt modelId="{603C1553-A29A-4782-AEAD-7034F9DAA306}" type="pres">
      <dgm:prSet presAssocID="{33AA3616-0FC9-4DCF-AC33-DF1BF97C027D}" presName="rootComposite" presStyleCnt="0"/>
      <dgm:spPr/>
    </dgm:pt>
    <dgm:pt modelId="{68269BCE-A04E-4CC2-AAB0-CE1B61355C8F}" type="pres">
      <dgm:prSet presAssocID="{33AA3616-0FC9-4DCF-AC33-DF1BF97C027D}" presName="rootText" presStyleLbl="node2" presStyleIdx="7" presStyleCnt="9" custScaleX="548034">
        <dgm:presLayoutVars>
          <dgm:chPref val="3"/>
        </dgm:presLayoutVars>
      </dgm:prSet>
      <dgm:spPr/>
      <dgm:t>
        <a:bodyPr/>
        <a:lstStyle/>
        <a:p>
          <a:endParaRPr lang="es-EC"/>
        </a:p>
      </dgm:t>
    </dgm:pt>
    <dgm:pt modelId="{9EEC362C-AFE4-4CC0-AE95-5792320BA1E0}" type="pres">
      <dgm:prSet presAssocID="{33AA3616-0FC9-4DCF-AC33-DF1BF97C027D}" presName="rootConnector" presStyleLbl="node2" presStyleIdx="7" presStyleCnt="9"/>
      <dgm:spPr/>
      <dgm:t>
        <a:bodyPr/>
        <a:lstStyle/>
        <a:p>
          <a:endParaRPr lang="es-EC"/>
        </a:p>
      </dgm:t>
    </dgm:pt>
    <dgm:pt modelId="{B1EC8B24-39E2-4D9A-A766-8E8066ACB8FB}" type="pres">
      <dgm:prSet presAssocID="{33AA3616-0FC9-4DCF-AC33-DF1BF97C027D}" presName="hierChild4" presStyleCnt="0"/>
      <dgm:spPr/>
    </dgm:pt>
    <dgm:pt modelId="{70710825-4974-4217-99FD-7FD48E95748B}" type="pres">
      <dgm:prSet presAssocID="{33AA3616-0FC9-4DCF-AC33-DF1BF97C027D}" presName="hierChild5" presStyleCnt="0"/>
      <dgm:spPr/>
    </dgm:pt>
    <dgm:pt modelId="{E3EBB4AD-31F8-4FBA-87D6-057CF2191581}" type="pres">
      <dgm:prSet presAssocID="{EAA27C5C-123B-4C47-A5A4-8A1D8F71558C}" presName="Name50" presStyleLbl="parChTrans1D2" presStyleIdx="8" presStyleCnt="9"/>
      <dgm:spPr/>
      <dgm:t>
        <a:bodyPr/>
        <a:lstStyle/>
        <a:p>
          <a:endParaRPr lang="es-EC"/>
        </a:p>
      </dgm:t>
    </dgm:pt>
    <dgm:pt modelId="{FD01D3B3-3A6B-4675-83DF-69E3C1DDF34D}" type="pres">
      <dgm:prSet presAssocID="{C4C1FA78-9BD3-419F-8F6C-1AE642D59467}" presName="hierRoot2" presStyleCnt="0">
        <dgm:presLayoutVars>
          <dgm:hierBranch/>
        </dgm:presLayoutVars>
      </dgm:prSet>
      <dgm:spPr/>
    </dgm:pt>
    <dgm:pt modelId="{0040090D-45D9-439D-B08F-8679614497B2}" type="pres">
      <dgm:prSet presAssocID="{C4C1FA78-9BD3-419F-8F6C-1AE642D59467}" presName="rootComposite" presStyleCnt="0"/>
      <dgm:spPr/>
    </dgm:pt>
    <dgm:pt modelId="{F5C17F7F-F717-4499-97BE-26512649C694}" type="pres">
      <dgm:prSet presAssocID="{C4C1FA78-9BD3-419F-8F6C-1AE642D59467}" presName="rootText" presStyleLbl="node2" presStyleIdx="8" presStyleCnt="9" custScaleX="530095">
        <dgm:presLayoutVars>
          <dgm:chPref val="3"/>
        </dgm:presLayoutVars>
      </dgm:prSet>
      <dgm:spPr/>
      <dgm:t>
        <a:bodyPr/>
        <a:lstStyle/>
        <a:p>
          <a:endParaRPr lang="es-EC"/>
        </a:p>
      </dgm:t>
    </dgm:pt>
    <dgm:pt modelId="{D864C961-0ECD-4EF7-8BCF-20562DF530EA}" type="pres">
      <dgm:prSet presAssocID="{C4C1FA78-9BD3-419F-8F6C-1AE642D59467}" presName="rootConnector" presStyleLbl="node2" presStyleIdx="8" presStyleCnt="9"/>
      <dgm:spPr/>
      <dgm:t>
        <a:bodyPr/>
        <a:lstStyle/>
        <a:p>
          <a:endParaRPr lang="es-EC"/>
        </a:p>
      </dgm:t>
    </dgm:pt>
    <dgm:pt modelId="{5C639C6E-55E6-476A-9F38-D6AFA4A8350C}" type="pres">
      <dgm:prSet presAssocID="{C4C1FA78-9BD3-419F-8F6C-1AE642D59467}" presName="hierChild4" presStyleCnt="0"/>
      <dgm:spPr/>
    </dgm:pt>
    <dgm:pt modelId="{3CAB2588-6A4A-425F-826F-0D536E926089}" type="pres">
      <dgm:prSet presAssocID="{C4C1FA78-9BD3-419F-8F6C-1AE642D59467}" presName="hierChild5" presStyleCnt="0"/>
      <dgm:spPr/>
    </dgm:pt>
    <dgm:pt modelId="{C14EAEE9-E484-4E25-8C45-A8824CF4FD6F}" type="pres">
      <dgm:prSet presAssocID="{BF42AD0D-DBAC-40E5-A916-5A83A2C25878}" presName="hierChild3" presStyleCnt="0"/>
      <dgm:spPr/>
    </dgm:pt>
  </dgm:ptLst>
  <dgm:cxnLst>
    <dgm:cxn modelId="{901A8B74-4659-431E-ABE1-ACF9FC9D167E}" type="presOf" srcId="{C4C1FA78-9BD3-419F-8F6C-1AE642D59467}" destId="{D864C961-0ECD-4EF7-8BCF-20562DF530EA}" srcOrd="1" destOrd="0" presId="urn:microsoft.com/office/officeart/2005/8/layout/orgChart1"/>
    <dgm:cxn modelId="{4ACB5CDF-DC6A-49FE-A442-CF25BFF837B7}" type="presOf" srcId="{798E7F64-43E1-43B3-9C14-29C8F1565771}" destId="{28840868-2482-476E-9EA5-4A033715D4D7}" srcOrd="0" destOrd="0" presId="urn:microsoft.com/office/officeart/2005/8/layout/orgChart1"/>
    <dgm:cxn modelId="{A35621C6-41C3-4C58-A5D3-9D8BD958AABB}" srcId="{BF42AD0D-DBAC-40E5-A916-5A83A2C25878}" destId="{72EB4440-B300-4304-9BB9-486CA157E77C}" srcOrd="6" destOrd="0" parTransId="{18E9A744-9483-4735-9467-70EB9759B983}" sibTransId="{5FDB1F0C-58AF-4F69-ABFF-0B2E14E65468}"/>
    <dgm:cxn modelId="{F73863A1-8AD0-4F40-B9F8-18E1FBB0B45E}" type="presOf" srcId="{B3A9CDF1-359D-4971-9814-5DF6108BDF0A}" destId="{77292628-D6A7-4A5D-BB48-8EB9CEDEB4B7}" srcOrd="0" destOrd="0" presId="urn:microsoft.com/office/officeart/2005/8/layout/orgChart1"/>
    <dgm:cxn modelId="{9F8DD636-AB46-4C63-AEB8-5B4861BA23F9}" type="presOf" srcId="{07483F63-5896-4BD4-80CA-6E6D591A7AD6}" destId="{A158DD34-FDCB-4DB2-9457-C6A31DE574FE}" srcOrd="0" destOrd="0" presId="urn:microsoft.com/office/officeart/2005/8/layout/orgChart1"/>
    <dgm:cxn modelId="{302D7B35-5801-49F3-806D-613BEF2BE7AF}" srcId="{BF42AD0D-DBAC-40E5-A916-5A83A2C25878}" destId="{798E7F64-43E1-43B3-9C14-29C8F1565771}" srcOrd="2" destOrd="0" parTransId="{98BB349B-A131-4C5C-A7E6-E0FEC34C01CA}" sibTransId="{FFDF487D-C250-42FF-99F0-7FD44D85B253}"/>
    <dgm:cxn modelId="{D9AD2A02-625D-4646-9B36-547DCAE24447}" type="presOf" srcId="{A85816BE-A369-4570-B92A-C14FA114D706}" destId="{B1ABCD12-EF5C-40D1-BE8D-84F025D47E0D}" srcOrd="0" destOrd="0" presId="urn:microsoft.com/office/officeart/2005/8/layout/orgChart1"/>
    <dgm:cxn modelId="{9B58D5E0-33FB-4077-AA3C-9883610E15EF}" type="presOf" srcId="{33AA3616-0FC9-4DCF-AC33-DF1BF97C027D}" destId="{9EEC362C-AFE4-4CC0-AE95-5792320BA1E0}" srcOrd="1" destOrd="0" presId="urn:microsoft.com/office/officeart/2005/8/layout/orgChart1"/>
    <dgm:cxn modelId="{4640365A-DBD5-4589-A882-76B6C9562BB0}" type="presOf" srcId="{4111D4B0-BFC9-45B2-986B-1721AE18D51B}" destId="{6E5427C5-8EE4-4E7D-B39E-0BEE7CC3BD01}" srcOrd="1" destOrd="0" presId="urn:microsoft.com/office/officeart/2005/8/layout/orgChart1"/>
    <dgm:cxn modelId="{433B7E75-3009-4C3B-8001-029E5B5BAF2D}" type="presOf" srcId="{72EB4440-B300-4304-9BB9-486CA157E77C}" destId="{2E4C11FC-BA83-47B5-AF1A-EE85DB39F28B}" srcOrd="1" destOrd="0" presId="urn:microsoft.com/office/officeart/2005/8/layout/orgChart1"/>
    <dgm:cxn modelId="{91D29EA2-649B-43DF-9D6D-0828625463F9}" type="presOf" srcId="{18E9A744-9483-4735-9467-70EB9759B983}" destId="{50604D2D-5F51-41AF-988C-D5B665544F26}" srcOrd="0" destOrd="0" presId="urn:microsoft.com/office/officeart/2005/8/layout/orgChart1"/>
    <dgm:cxn modelId="{D1D6EA1B-353D-48D5-9675-B587ACE491AD}" type="presOf" srcId="{BF42AD0D-DBAC-40E5-A916-5A83A2C25878}" destId="{EDED19CA-2D8D-4F92-A5C3-6E026C379ACC}" srcOrd="0" destOrd="0" presId="urn:microsoft.com/office/officeart/2005/8/layout/orgChart1"/>
    <dgm:cxn modelId="{8F1EAA8D-CBE4-46B2-8917-A1BFF315C95C}" srcId="{BF42AD0D-DBAC-40E5-A916-5A83A2C25878}" destId="{4111D4B0-BFC9-45B2-986B-1721AE18D51B}" srcOrd="0" destOrd="0" parTransId="{4F6232FF-2B19-4610-8495-16F522644168}" sibTransId="{4CE795D2-A794-40EC-B03D-F8AC61B5A068}"/>
    <dgm:cxn modelId="{B3F2F9AF-6BD4-486A-BE56-81501700215D}" type="presOf" srcId="{98BB349B-A131-4C5C-A7E6-E0FEC34C01CA}" destId="{293A1DE6-B732-40D0-BED4-EAF785DC56D1}" srcOrd="0" destOrd="0" presId="urn:microsoft.com/office/officeart/2005/8/layout/orgChart1"/>
    <dgm:cxn modelId="{9DA5CF9A-D4F6-4D99-B2AF-939562D037DD}" type="presOf" srcId="{6070BDF4-0D6D-4E7F-93FB-B1B789314B7A}" destId="{0774D967-36DF-4212-BC37-123210619E9C}" srcOrd="0" destOrd="0" presId="urn:microsoft.com/office/officeart/2005/8/layout/orgChart1"/>
    <dgm:cxn modelId="{59CD82F5-57F2-40DD-8C2D-46A4D12BD3E0}" type="presOf" srcId="{092CAAFB-D955-46E6-A06F-BB920733008A}" destId="{23EB9610-E67C-4C58-9582-080104925242}" srcOrd="1" destOrd="0" presId="urn:microsoft.com/office/officeart/2005/8/layout/orgChart1"/>
    <dgm:cxn modelId="{1BD6504F-7DEB-4BE7-927C-401E39C4EBD3}" type="presOf" srcId="{D1FDCDAE-BD5C-4915-B011-79EA74528571}" destId="{FCF1CE9E-B1B0-4EBD-9FD3-761A51557F94}" srcOrd="1" destOrd="0" presId="urn:microsoft.com/office/officeart/2005/8/layout/orgChart1"/>
    <dgm:cxn modelId="{5B3349EA-2A1B-4E33-94CC-A83C9D416311}" srcId="{BF42AD0D-DBAC-40E5-A916-5A83A2C25878}" destId="{092CAAFB-D955-46E6-A06F-BB920733008A}" srcOrd="1" destOrd="0" parTransId="{F2BE870D-3500-46AA-BB6B-3C7EF4F1B379}" sibTransId="{8D86BAA5-5B00-4118-9B45-D13381CCCC2E}"/>
    <dgm:cxn modelId="{0F3F6F68-AAB6-4AF3-B15D-CA3E454AAED7}" srcId="{BF42AD0D-DBAC-40E5-A916-5A83A2C25878}" destId="{D1FDCDAE-BD5C-4915-B011-79EA74528571}" srcOrd="3" destOrd="0" parTransId="{991D581E-C51D-477C-AE3B-FE6C74C62309}" sibTransId="{0FEB1F7E-2522-493D-9485-3116FF72409E}"/>
    <dgm:cxn modelId="{F0CBC805-1D7F-48A5-8044-FE75F4D0AA7F}" type="presOf" srcId="{72EB4440-B300-4304-9BB9-486CA157E77C}" destId="{453B5C89-0EB1-4210-A985-C128FE118D1F}" srcOrd="0" destOrd="0" presId="urn:microsoft.com/office/officeart/2005/8/layout/orgChart1"/>
    <dgm:cxn modelId="{8BF60EC0-48B8-4673-B1FB-DFFB6C96E0ED}" type="presOf" srcId="{C5D7E16D-AF0E-4AA9-8B3B-3E6F751D53DF}" destId="{6E065A08-89A0-4557-ADC3-4EAC9B6F9977}" srcOrd="0" destOrd="0" presId="urn:microsoft.com/office/officeart/2005/8/layout/orgChart1"/>
    <dgm:cxn modelId="{35E0599B-917C-4C4B-8348-92302DEAF4B3}" type="presOf" srcId="{798E7F64-43E1-43B3-9C14-29C8F1565771}" destId="{488C67EA-D8F9-400A-9FED-48693BD03A0E}" srcOrd="1" destOrd="0" presId="urn:microsoft.com/office/officeart/2005/8/layout/orgChart1"/>
    <dgm:cxn modelId="{EA53ACDD-3FBB-4DF2-91F1-060AA6169A55}" srcId="{BF42AD0D-DBAC-40E5-A916-5A83A2C25878}" destId="{C1AA27E2-4641-434A-A976-361B18559742}" srcOrd="5" destOrd="0" parTransId="{A85816BE-A369-4570-B92A-C14FA114D706}" sibTransId="{4C7C1D74-D1FC-42F1-AFC3-43581592A733}"/>
    <dgm:cxn modelId="{99E7A181-F4DC-4946-B41F-02A51FD94299}" type="presOf" srcId="{991D581E-C51D-477C-AE3B-FE6C74C62309}" destId="{A569C81C-1AD4-4DAB-99C0-7DDE95A21816}" srcOrd="0" destOrd="0" presId="urn:microsoft.com/office/officeart/2005/8/layout/orgChart1"/>
    <dgm:cxn modelId="{01D12574-7C68-40F2-B02E-712607338780}" type="presOf" srcId="{33AA3616-0FC9-4DCF-AC33-DF1BF97C027D}" destId="{68269BCE-A04E-4CC2-AAB0-CE1B61355C8F}" srcOrd="0" destOrd="0" presId="urn:microsoft.com/office/officeart/2005/8/layout/orgChart1"/>
    <dgm:cxn modelId="{34FCF018-0671-4888-A71E-CEF9073D778C}" srcId="{6070BDF4-0D6D-4E7F-93FB-B1B789314B7A}" destId="{BF42AD0D-DBAC-40E5-A916-5A83A2C25878}" srcOrd="0" destOrd="0" parTransId="{D001263A-0D43-4797-ADDD-0D8749273E3B}" sibTransId="{72230C31-83B3-45D0-B9A2-86F2776FE952}"/>
    <dgm:cxn modelId="{1CDE67BB-92E8-4660-B5BD-396A82D54398}" type="presOf" srcId="{EAA27C5C-123B-4C47-A5A4-8A1D8F71558C}" destId="{E3EBB4AD-31F8-4FBA-87D6-057CF2191581}" srcOrd="0" destOrd="0" presId="urn:microsoft.com/office/officeart/2005/8/layout/orgChart1"/>
    <dgm:cxn modelId="{15A2003D-588B-4667-AB08-972A2545F3CB}" type="presOf" srcId="{F2BE870D-3500-46AA-BB6B-3C7EF4F1B379}" destId="{00A63787-51AC-410C-A5C2-7F393C079090}" srcOrd="0" destOrd="0" presId="urn:microsoft.com/office/officeart/2005/8/layout/orgChart1"/>
    <dgm:cxn modelId="{9D2DBAE3-577B-405C-B4AA-0810B21DC5E7}" type="presOf" srcId="{D1FDCDAE-BD5C-4915-B011-79EA74528571}" destId="{15802688-8263-40D5-BC39-5149944597BF}" srcOrd="0" destOrd="0" presId="urn:microsoft.com/office/officeart/2005/8/layout/orgChart1"/>
    <dgm:cxn modelId="{88F94FD6-F3B9-4927-9D50-15419B9F8674}" type="presOf" srcId="{BF42AD0D-DBAC-40E5-A916-5A83A2C25878}" destId="{BF924C9B-F71B-4A72-BAD1-B6B5C6A5981C}" srcOrd="1" destOrd="0" presId="urn:microsoft.com/office/officeart/2005/8/layout/orgChart1"/>
    <dgm:cxn modelId="{9B74736F-075D-44C2-BF8C-0C9EFC9FBC87}" type="presOf" srcId="{C1AA27E2-4641-434A-A976-361B18559742}" destId="{EDED1AC1-FEBB-4883-83DC-7857BF1D1DEC}" srcOrd="0" destOrd="0" presId="urn:microsoft.com/office/officeart/2005/8/layout/orgChart1"/>
    <dgm:cxn modelId="{7CE15BA5-952C-409F-BB94-30551D7945C7}" type="presOf" srcId="{07483F63-5896-4BD4-80CA-6E6D591A7AD6}" destId="{641615F6-B886-430C-9C9C-1B7D6A1B7FA4}" srcOrd="1" destOrd="0" presId="urn:microsoft.com/office/officeart/2005/8/layout/orgChart1"/>
    <dgm:cxn modelId="{62B54C2A-A209-4CCE-839C-8FFF9509073E}" srcId="{BF42AD0D-DBAC-40E5-A916-5A83A2C25878}" destId="{07483F63-5896-4BD4-80CA-6E6D591A7AD6}" srcOrd="4" destOrd="0" parTransId="{B3A9CDF1-359D-4971-9814-5DF6108BDF0A}" sibTransId="{EAE08AA8-4D55-4F36-8B8A-B275E67A9F19}"/>
    <dgm:cxn modelId="{52EFEE14-A349-4FE3-864E-C0A56FBDC3DA}" type="presOf" srcId="{092CAAFB-D955-46E6-A06F-BB920733008A}" destId="{5917A203-8A3E-4911-866D-C3798C9AB72C}" srcOrd="0" destOrd="0" presId="urn:microsoft.com/office/officeart/2005/8/layout/orgChart1"/>
    <dgm:cxn modelId="{B32A3844-9C79-44E3-B54C-20A1828A1666}" type="presOf" srcId="{C4C1FA78-9BD3-419F-8F6C-1AE642D59467}" destId="{F5C17F7F-F717-4499-97BE-26512649C694}" srcOrd="0" destOrd="0" presId="urn:microsoft.com/office/officeart/2005/8/layout/orgChart1"/>
    <dgm:cxn modelId="{FC52581A-C851-452F-927C-2A96D947A57C}" type="presOf" srcId="{C1AA27E2-4641-434A-A976-361B18559742}" destId="{2C9843C4-DFE6-480D-8847-DEE35ABC5445}" srcOrd="1" destOrd="0" presId="urn:microsoft.com/office/officeart/2005/8/layout/orgChart1"/>
    <dgm:cxn modelId="{F3DFB938-0536-403C-8CE0-CFFCB560A1DD}" srcId="{BF42AD0D-DBAC-40E5-A916-5A83A2C25878}" destId="{33AA3616-0FC9-4DCF-AC33-DF1BF97C027D}" srcOrd="7" destOrd="0" parTransId="{C5D7E16D-AF0E-4AA9-8B3B-3E6F751D53DF}" sibTransId="{26BB62A1-299B-4096-B1E6-30C2690BA976}"/>
    <dgm:cxn modelId="{FE19EA61-C4B2-451A-BB90-C76707784A82}" srcId="{BF42AD0D-DBAC-40E5-A916-5A83A2C25878}" destId="{C4C1FA78-9BD3-419F-8F6C-1AE642D59467}" srcOrd="8" destOrd="0" parTransId="{EAA27C5C-123B-4C47-A5A4-8A1D8F71558C}" sibTransId="{5FEC2131-281A-48CE-84D9-1866E4FE3482}"/>
    <dgm:cxn modelId="{1D8ECE48-FF3F-44FA-80ED-A802BB9FBC5C}" type="presOf" srcId="{4111D4B0-BFC9-45B2-986B-1721AE18D51B}" destId="{101D1258-74AF-41FD-A5EA-CA448F6F7FD5}" srcOrd="0" destOrd="0" presId="urn:microsoft.com/office/officeart/2005/8/layout/orgChart1"/>
    <dgm:cxn modelId="{44271BA4-6CFE-4813-B8D9-2182B4FB0F6D}" type="presOf" srcId="{4F6232FF-2B19-4610-8495-16F522644168}" destId="{A0798DA3-F212-4853-8613-EBD04792CD02}" srcOrd="0" destOrd="0" presId="urn:microsoft.com/office/officeart/2005/8/layout/orgChart1"/>
    <dgm:cxn modelId="{58660DC4-392A-4CE3-A505-DC2DEECC051B}" type="presParOf" srcId="{0774D967-36DF-4212-BC37-123210619E9C}" destId="{7698FEEB-48AC-4C35-8574-E99240979B82}" srcOrd="0" destOrd="0" presId="urn:microsoft.com/office/officeart/2005/8/layout/orgChart1"/>
    <dgm:cxn modelId="{7D0C29A2-6DD7-46F8-ADF7-620CED4EC9DE}" type="presParOf" srcId="{7698FEEB-48AC-4C35-8574-E99240979B82}" destId="{72C197A8-49AB-4E05-ADFB-D074C44778CA}" srcOrd="0" destOrd="0" presId="urn:microsoft.com/office/officeart/2005/8/layout/orgChart1"/>
    <dgm:cxn modelId="{E145B3A3-E6A6-4D0F-84A8-687B980A07B1}" type="presParOf" srcId="{72C197A8-49AB-4E05-ADFB-D074C44778CA}" destId="{EDED19CA-2D8D-4F92-A5C3-6E026C379ACC}" srcOrd="0" destOrd="0" presId="urn:microsoft.com/office/officeart/2005/8/layout/orgChart1"/>
    <dgm:cxn modelId="{4C6C9F2A-3203-49E0-86F3-2519DD81D554}" type="presParOf" srcId="{72C197A8-49AB-4E05-ADFB-D074C44778CA}" destId="{BF924C9B-F71B-4A72-BAD1-B6B5C6A5981C}" srcOrd="1" destOrd="0" presId="urn:microsoft.com/office/officeart/2005/8/layout/orgChart1"/>
    <dgm:cxn modelId="{7E3DA376-6512-4BBC-A096-B82484B9A9D9}" type="presParOf" srcId="{7698FEEB-48AC-4C35-8574-E99240979B82}" destId="{132C286A-D79C-45D4-8759-19CF2CA1D36B}" srcOrd="1" destOrd="0" presId="urn:microsoft.com/office/officeart/2005/8/layout/orgChart1"/>
    <dgm:cxn modelId="{167ED910-4632-4070-91F6-492CECA45B9B}" type="presParOf" srcId="{132C286A-D79C-45D4-8759-19CF2CA1D36B}" destId="{A0798DA3-F212-4853-8613-EBD04792CD02}" srcOrd="0" destOrd="0" presId="urn:microsoft.com/office/officeart/2005/8/layout/orgChart1"/>
    <dgm:cxn modelId="{278FC6C4-D50F-4F1F-BB02-B7F385DAD2EF}" type="presParOf" srcId="{132C286A-D79C-45D4-8759-19CF2CA1D36B}" destId="{77CB877E-6B23-4EE8-A48F-48C561BF95D6}" srcOrd="1" destOrd="0" presId="urn:microsoft.com/office/officeart/2005/8/layout/orgChart1"/>
    <dgm:cxn modelId="{D963C006-0446-4CB0-85BF-1A0A4A507C84}" type="presParOf" srcId="{77CB877E-6B23-4EE8-A48F-48C561BF95D6}" destId="{6C235D51-A388-4998-99D0-A80148BCC314}" srcOrd="0" destOrd="0" presId="urn:microsoft.com/office/officeart/2005/8/layout/orgChart1"/>
    <dgm:cxn modelId="{54944E14-8653-4BEB-BCDD-29912DABFD52}" type="presParOf" srcId="{6C235D51-A388-4998-99D0-A80148BCC314}" destId="{101D1258-74AF-41FD-A5EA-CA448F6F7FD5}" srcOrd="0" destOrd="0" presId="urn:microsoft.com/office/officeart/2005/8/layout/orgChart1"/>
    <dgm:cxn modelId="{ADA30CBB-B60E-4D4E-A0EC-E0DEC72FDA58}" type="presParOf" srcId="{6C235D51-A388-4998-99D0-A80148BCC314}" destId="{6E5427C5-8EE4-4E7D-B39E-0BEE7CC3BD01}" srcOrd="1" destOrd="0" presId="urn:microsoft.com/office/officeart/2005/8/layout/orgChart1"/>
    <dgm:cxn modelId="{4C74CA02-4E40-432E-91FE-EC6BCA362B1D}" type="presParOf" srcId="{77CB877E-6B23-4EE8-A48F-48C561BF95D6}" destId="{1396798A-CE9E-418E-B3A3-D961D8E3F0CC}" srcOrd="1" destOrd="0" presId="urn:microsoft.com/office/officeart/2005/8/layout/orgChart1"/>
    <dgm:cxn modelId="{7AD25D37-B686-40EC-A62D-33ED63E61D85}" type="presParOf" srcId="{77CB877E-6B23-4EE8-A48F-48C561BF95D6}" destId="{E62FC700-F3A4-4C90-8210-8F60D723C7EA}" srcOrd="2" destOrd="0" presId="urn:microsoft.com/office/officeart/2005/8/layout/orgChart1"/>
    <dgm:cxn modelId="{6152CC97-2939-4666-A1F2-58BBA53172EE}" type="presParOf" srcId="{132C286A-D79C-45D4-8759-19CF2CA1D36B}" destId="{00A63787-51AC-410C-A5C2-7F393C079090}" srcOrd="2" destOrd="0" presId="urn:microsoft.com/office/officeart/2005/8/layout/orgChart1"/>
    <dgm:cxn modelId="{12DEE7FF-122E-4793-B4E7-7844C3A3BACD}" type="presParOf" srcId="{132C286A-D79C-45D4-8759-19CF2CA1D36B}" destId="{B01E140F-271E-4B0A-83E2-9CE99A1DAC01}" srcOrd="3" destOrd="0" presId="urn:microsoft.com/office/officeart/2005/8/layout/orgChart1"/>
    <dgm:cxn modelId="{E1A21286-B57D-4B26-A9B0-5A345A2BD38B}" type="presParOf" srcId="{B01E140F-271E-4B0A-83E2-9CE99A1DAC01}" destId="{D4742806-ED11-43E9-AD35-A8B438DE18A4}" srcOrd="0" destOrd="0" presId="urn:microsoft.com/office/officeart/2005/8/layout/orgChart1"/>
    <dgm:cxn modelId="{CF5D2ABE-E666-4BE0-AB62-81E00A7F2C32}" type="presParOf" srcId="{D4742806-ED11-43E9-AD35-A8B438DE18A4}" destId="{5917A203-8A3E-4911-866D-C3798C9AB72C}" srcOrd="0" destOrd="0" presId="urn:microsoft.com/office/officeart/2005/8/layout/orgChart1"/>
    <dgm:cxn modelId="{3050BE30-F579-4C0C-8BDF-C7F473A8E189}" type="presParOf" srcId="{D4742806-ED11-43E9-AD35-A8B438DE18A4}" destId="{23EB9610-E67C-4C58-9582-080104925242}" srcOrd="1" destOrd="0" presId="urn:microsoft.com/office/officeart/2005/8/layout/orgChart1"/>
    <dgm:cxn modelId="{AAA78F5F-9AFF-4673-96FF-01718F0E11E4}" type="presParOf" srcId="{B01E140F-271E-4B0A-83E2-9CE99A1DAC01}" destId="{CAD3D3F9-4B81-4895-9BDD-5CD0E8401EE7}" srcOrd="1" destOrd="0" presId="urn:microsoft.com/office/officeart/2005/8/layout/orgChart1"/>
    <dgm:cxn modelId="{A8674715-A325-457B-BA5F-35DB0E728509}" type="presParOf" srcId="{B01E140F-271E-4B0A-83E2-9CE99A1DAC01}" destId="{A7563ADA-507D-4CC0-B884-0CD7A64D726F}" srcOrd="2" destOrd="0" presId="urn:microsoft.com/office/officeart/2005/8/layout/orgChart1"/>
    <dgm:cxn modelId="{E31BA5B7-DC8B-40C3-B169-7CC12D685D6C}" type="presParOf" srcId="{132C286A-D79C-45D4-8759-19CF2CA1D36B}" destId="{293A1DE6-B732-40D0-BED4-EAF785DC56D1}" srcOrd="4" destOrd="0" presId="urn:microsoft.com/office/officeart/2005/8/layout/orgChart1"/>
    <dgm:cxn modelId="{B90D5E13-032C-4CA2-8C3A-41302D2FB3C0}" type="presParOf" srcId="{132C286A-D79C-45D4-8759-19CF2CA1D36B}" destId="{A1F5EFAB-BC44-48C6-B84F-CC7668ED0922}" srcOrd="5" destOrd="0" presId="urn:microsoft.com/office/officeart/2005/8/layout/orgChart1"/>
    <dgm:cxn modelId="{71D195A6-1AA8-42A5-9505-DEA3FB88A9F8}" type="presParOf" srcId="{A1F5EFAB-BC44-48C6-B84F-CC7668ED0922}" destId="{28EA207D-E65E-4B0F-BD12-1B4267F8D382}" srcOrd="0" destOrd="0" presId="urn:microsoft.com/office/officeart/2005/8/layout/orgChart1"/>
    <dgm:cxn modelId="{D1951E2E-B4F0-4FD1-8F6E-3024FB839866}" type="presParOf" srcId="{28EA207D-E65E-4B0F-BD12-1B4267F8D382}" destId="{28840868-2482-476E-9EA5-4A033715D4D7}" srcOrd="0" destOrd="0" presId="urn:microsoft.com/office/officeart/2005/8/layout/orgChart1"/>
    <dgm:cxn modelId="{07EF6B49-80EE-44F3-A52F-8AE3E53BD4FB}" type="presParOf" srcId="{28EA207D-E65E-4B0F-BD12-1B4267F8D382}" destId="{488C67EA-D8F9-400A-9FED-48693BD03A0E}" srcOrd="1" destOrd="0" presId="urn:microsoft.com/office/officeart/2005/8/layout/orgChart1"/>
    <dgm:cxn modelId="{814ED17D-66BD-49BE-AC98-BA4F5D5A9B50}" type="presParOf" srcId="{A1F5EFAB-BC44-48C6-B84F-CC7668ED0922}" destId="{F20A794F-487F-4AFC-B6B4-D81DA7881AF5}" srcOrd="1" destOrd="0" presId="urn:microsoft.com/office/officeart/2005/8/layout/orgChart1"/>
    <dgm:cxn modelId="{100E91E1-1D27-494C-B30C-6990E74BC08A}" type="presParOf" srcId="{A1F5EFAB-BC44-48C6-B84F-CC7668ED0922}" destId="{0350B58C-95EF-4329-9F3C-2A9262DEC6DE}" srcOrd="2" destOrd="0" presId="urn:microsoft.com/office/officeart/2005/8/layout/orgChart1"/>
    <dgm:cxn modelId="{80B8FC28-F234-41EC-95E0-F409B436C7DB}" type="presParOf" srcId="{132C286A-D79C-45D4-8759-19CF2CA1D36B}" destId="{A569C81C-1AD4-4DAB-99C0-7DDE95A21816}" srcOrd="6" destOrd="0" presId="urn:microsoft.com/office/officeart/2005/8/layout/orgChart1"/>
    <dgm:cxn modelId="{478A8335-6281-469A-8B61-6B39F59825A3}" type="presParOf" srcId="{132C286A-D79C-45D4-8759-19CF2CA1D36B}" destId="{7470C069-F965-4583-80E3-0476FF1A280E}" srcOrd="7" destOrd="0" presId="urn:microsoft.com/office/officeart/2005/8/layout/orgChart1"/>
    <dgm:cxn modelId="{264FC284-CB82-44C0-B2E7-E8C9188EB587}" type="presParOf" srcId="{7470C069-F965-4583-80E3-0476FF1A280E}" destId="{34A0C671-889C-4077-B556-03B6F5A280AC}" srcOrd="0" destOrd="0" presId="urn:microsoft.com/office/officeart/2005/8/layout/orgChart1"/>
    <dgm:cxn modelId="{53DABC51-FF03-4B00-81A5-F2033E65848E}" type="presParOf" srcId="{34A0C671-889C-4077-B556-03B6F5A280AC}" destId="{15802688-8263-40D5-BC39-5149944597BF}" srcOrd="0" destOrd="0" presId="urn:microsoft.com/office/officeart/2005/8/layout/orgChart1"/>
    <dgm:cxn modelId="{63157EF2-CB11-4901-A802-1A68F01A6B08}" type="presParOf" srcId="{34A0C671-889C-4077-B556-03B6F5A280AC}" destId="{FCF1CE9E-B1B0-4EBD-9FD3-761A51557F94}" srcOrd="1" destOrd="0" presId="urn:microsoft.com/office/officeart/2005/8/layout/orgChart1"/>
    <dgm:cxn modelId="{4E5BEA6B-8E07-40F6-B9B6-CEF47EC907D3}" type="presParOf" srcId="{7470C069-F965-4583-80E3-0476FF1A280E}" destId="{B52BDD4E-3773-483B-8009-D47826241A95}" srcOrd="1" destOrd="0" presId="urn:microsoft.com/office/officeart/2005/8/layout/orgChart1"/>
    <dgm:cxn modelId="{D17BEBD6-AB40-4ACC-ADAA-4222EFFA69CC}" type="presParOf" srcId="{7470C069-F965-4583-80E3-0476FF1A280E}" destId="{A14F6EFA-930F-4CA9-B77B-9F2C8F6CE570}" srcOrd="2" destOrd="0" presId="urn:microsoft.com/office/officeart/2005/8/layout/orgChart1"/>
    <dgm:cxn modelId="{EF5E4736-226B-47AC-813A-214C495EF33E}" type="presParOf" srcId="{132C286A-D79C-45D4-8759-19CF2CA1D36B}" destId="{77292628-D6A7-4A5D-BB48-8EB9CEDEB4B7}" srcOrd="8" destOrd="0" presId="urn:microsoft.com/office/officeart/2005/8/layout/orgChart1"/>
    <dgm:cxn modelId="{F818B3F7-FC15-403F-8D3F-79AD03F36FFB}" type="presParOf" srcId="{132C286A-D79C-45D4-8759-19CF2CA1D36B}" destId="{542EC160-CCA8-47A9-AC97-A68A33850609}" srcOrd="9" destOrd="0" presId="urn:microsoft.com/office/officeart/2005/8/layout/orgChart1"/>
    <dgm:cxn modelId="{D04412CA-B977-4B0C-9B6F-4F19EA341F76}" type="presParOf" srcId="{542EC160-CCA8-47A9-AC97-A68A33850609}" destId="{F79AFA4B-C75D-4B95-B8FC-38C99902D75D}" srcOrd="0" destOrd="0" presId="urn:microsoft.com/office/officeart/2005/8/layout/orgChart1"/>
    <dgm:cxn modelId="{52481616-DD2B-425D-AEA7-5A376CDEB3EB}" type="presParOf" srcId="{F79AFA4B-C75D-4B95-B8FC-38C99902D75D}" destId="{A158DD34-FDCB-4DB2-9457-C6A31DE574FE}" srcOrd="0" destOrd="0" presId="urn:microsoft.com/office/officeart/2005/8/layout/orgChart1"/>
    <dgm:cxn modelId="{AF7411EB-6A41-4E15-99BE-674058AC01E6}" type="presParOf" srcId="{F79AFA4B-C75D-4B95-B8FC-38C99902D75D}" destId="{641615F6-B886-430C-9C9C-1B7D6A1B7FA4}" srcOrd="1" destOrd="0" presId="urn:microsoft.com/office/officeart/2005/8/layout/orgChart1"/>
    <dgm:cxn modelId="{10EDF522-C8F8-42CD-99BF-58E29E7C390F}" type="presParOf" srcId="{542EC160-CCA8-47A9-AC97-A68A33850609}" destId="{85F4C6A7-2BD0-429E-91BF-3FE88AF035D8}" srcOrd="1" destOrd="0" presId="urn:microsoft.com/office/officeart/2005/8/layout/orgChart1"/>
    <dgm:cxn modelId="{4FC9ED18-8D57-4ABB-A878-CADBFD348DC7}" type="presParOf" srcId="{542EC160-CCA8-47A9-AC97-A68A33850609}" destId="{96969880-3214-47A0-970A-A89C69ACA585}" srcOrd="2" destOrd="0" presId="urn:microsoft.com/office/officeart/2005/8/layout/orgChart1"/>
    <dgm:cxn modelId="{510F4F07-0988-4DA2-B44D-B8DB816C8AA4}" type="presParOf" srcId="{132C286A-D79C-45D4-8759-19CF2CA1D36B}" destId="{B1ABCD12-EF5C-40D1-BE8D-84F025D47E0D}" srcOrd="10" destOrd="0" presId="urn:microsoft.com/office/officeart/2005/8/layout/orgChart1"/>
    <dgm:cxn modelId="{6D65FB14-08C2-4198-AD77-7914A9611C83}" type="presParOf" srcId="{132C286A-D79C-45D4-8759-19CF2CA1D36B}" destId="{034F46FD-0D56-406A-A08E-E10A8BC794D4}" srcOrd="11" destOrd="0" presId="urn:microsoft.com/office/officeart/2005/8/layout/orgChart1"/>
    <dgm:cxn modelId="{FCDCA2DA-B1BE-4F6A-91A7-6304F5E6674D}" type="presParOf" srcId="{034F46FD-0D56-406A-A08E-E10A8BC794D4}" destId="{D68ED377-EA06-433A-81E3-A75F5CC0301C}" srcOrd="0" destOrd="0" presId="urn:microsoft.com/office/officeart/2005/8/layout/orgChart1"/>
    <dgm:cxn modelId="{89316B78-744E-496C-A21E-593C8512E08E}" type="presParOf" srcId="{D68ED377-EA06-433A-81E3-A75F5CC0301C}" destId="{EDED1AC1-FEBB-4883-83DC-7857BF1D1DEC}" srcOrd="0" destOrd="0" presId="urn:microsoft.com/office/officeart/2005/8/layout/orgChart1"/>
    <dgm:cxn modelId="{C4412062-F3BA-437E-B688-AE5A8A5A5987}" type="presParOf" srcId="{D68ED377-EA06-433A-81E3-A75F5CC0301C}" destId="{2C9843C4-DFE6-480D-8847-DEE35ABC5445}" srcOrd="1" destOrd="0" presId="urn:microsoft.com/office/officeart/2005/8/layout/orgChart1"/>
    <dgm:cxn modelId="{2CD03DFB-B924-45F7-AE8F-59B192C092B5}" type="presParOf" srcId="{034F46FD-0D56-406A-A08E-E10A8BC794D4}" destId="{8F159FCF-CD4E-4EA3-8A12-978B9EDD0C71}" srcOrd="1" destOrd="0" presId="urn:microsoft.com/office/officeart/2005/8/layout/orgChart1"/>
    <dgm:cxn modelId="{A8BE2D71-6E03-4796-9B4E-8B713EC9EEFE}" type="presParOf" srcId="{034F46FD-0D56-406A-A08E-E10A8BC794D4}" destId="{742488B3-AC52-473E-8BEC-DABF298BE93A}" srcOrd="2" destOrd="0" presId="urn:microsoft.com/office/officeart/2005/8/layout/orgChart1"/>
    <dgm:cxn modelId="{A1597D7A-6489-4791-BB9D-A03B76FBE390}" type="presParOf" srcId="{132C286A-D79C-45D4-8759-19CF2CA1D36B}" destId="{50604D2D-5F51-41AF-988C-D5B665544F26}" srcOrd="12" destOrd="0" presId="urn:microsoft.com/office/officeart/2005/8/layout/orgChart1"/>
    <dgm:cxn modelId="{69ED84A2-FA38-485E-A4B5-63FAA174E693}" type="presParOf" srcId="{132C286A-D79C-45D4-8759-19CF2CA1D36B}" destId="{EAF9FFA9-31F4-429B-A40C-FF01CF92B57A}" srcOrd="13" destOrd="0" presId="urn:microsoft.com/office/officeart/2005/8/layout/orgChart1"/>
    <dgm:cxn modelId="{08E6CE75-7BDD-4C35-A0B3-D9CD6906A2E8}" type="presParOf" srcId="{EAF9FFA9-31F4-429B-A40C-FF01CF92B57A}" destId="{5C51D24D-36A5-422C-ADDB-1E6081900272}" srcOrd="0" destOrd="0" presId="urn:microsoft.com/office/officeart/2005/8/layout/orgChart1"/>
    <dgm:cxn modelId="{068E47E7-4E95-4E86-9E45-FA334C325F2A}" type="presParOf" srcId="{5C51D24D-36A5-422C-ADDB-1E6081900272}" destId="{453B5C89-0EB1-4210-A985-C128FE118D1F}" srcOrd="0" destOrd="0" presId="urn:microsoft.com/office/officeart/2005/8/layout/orgChart1"/>
    <dgm:cxn modelId="{9C3CE21E-5BA0-4566-B35C-428A3FC57E08}" type="presParOf" srcId="{5C51D24D-36A5-422C-ADDB-1E6081900272}" destId="{2E4C11FC-BA83-47B5-AF1A-EE85DB39F28B}" srcOrd="1" destOrd="0" presId="urn:microsoft.com/office/officeart/2005/8/layout/orgChart1"/>
    <dgm:cxn modelId="{BC0C069B-3B44-42C7-9AA2-2F76D146BA02}" type="presParOf" srcId="{EAF9FFA9-31F4-429B-A40C-FF01CF92B57A}" destId="{67847193-5179-4B66-BAE9-A3C6C44008FF}" srcOrd="1" destOrd="0" presId="urn:microsoft.com/office/officeart/2005/8/layout/orgChart1"/>
    <dgm:cxn modelId="{B7EC038F-435E-45C0-BB0D-1F8F3F95B1E7}" type="presParOf" srcId="{EAF9FFA9-31F4-429B-A40C-FF01CF92B57A}" destId="{2C114981-B3CA-40D4-9719-8F61A0C1B7BE}" srcOrd="2" destOrd="0" presId="urn:microsoft.com/office/officeart/2005/8/layout/orgChart1"/>
    <dgm:cxn modelId="{5E4ED0DB-E846-4238-91D7-63870F74EE35}" type="presParOf" srcId="{132C286A-D79C-45D4-8759-19CF2CA1D36B}" destId="{6E065A08-89A0-4557-ADC3-4EAC9B6F9977}" srcOrd="14" destOrd="0" presId="urn:microsoft.com/office/officeart/2005/8/layout/orgChart1"/>
    <dgm:cxn modelId="{8C8C32E5-EF76-413D-972A-DBE81C9C6E2E}" type="presParOf" srcId="{132C286A-D79C-45D4-8759-19CF2CA1D36B}" destId="{B5EDFDFE-CA7C-408E-AA24-193026910FAB}" srcOrd="15" destOrd="0" presId="urn:microsoft.com/office/officeart/2005/8/layout/orgChart1"/>
    <dgm:cxn modelId="{459B43CA-B080-4DD1-A220-058B2345851E}" type="presParOf" srcId="{B5EDFDFE-CA7C-408E-AA24-193026910FAB}" destId="{603C1553-A29A-4782-AEAD-7034F9DAA306}" srcOrd="0" destOrd="0" presId="urn:microsoft.com/office/officeart/2005/8/layout/orgChart1"/>
    <dgm:cxn modelId="{C7B129F1-EB21-49BC-8413-FB3BA26BAA59}" type="presParOf" srcId="{603C1553-A29A-4782-AEAD-7034F9DAA306}" destId="{68269BCE-A04E-4CC2-AAB0-CE1B61355C8F}" srcOrd="0" destOrd="0" presId="urn:microsoft.com/office/officeart/2005/8/layout/orgChart1"/>
    <dgm:cxn modelId="{D98970C5-1137-4533-8371-210367B1D485}" type="presParOf" srcId="{603C1553-A29A-4782-AEAD-7034F9DAA306}" destId="{9EEC362C-AFE4-4CC0-AE95-5792320BA1E0}" srcOrd="1" destOrd="0" presId="urn:microsoft.com/office/officeart/2005/8/layout/orgChart1"/>
    <dgm:cxn modelId="{4BEE5F27-7600-4EF8-A08B-46D861A2FC07}" type="presParOf" srcId="{B5EDFDFE-CA7C-408E-AA24-193026910FAB}" destId="{B1EC8B24-39E2-4D9A-A766-8E8066ACB8FB}" srcOrd="1" destOrd="0" presId="urn:microsoft.com/office/officeart/2005/8/layout/orgChart1"/>
    <dgm:cxn modelId="{2C618025-2DCA-45F7-A3AC-4D0B2DE0543E}" type="presParOf" srcId="{B5EDFDFE-CA7C-408E-AA24-193026910FAB}" destId="{70710825-4974-4217-99FD-7FD48E95748B}" srcOrd="2" destOrd="0" presId="urn:microsoft.com/office/officeart/2005/8/layout/orgChart1"/>
    <dgm:cxn modelId="{3B955A9D-B408-4CD8-9A2F-B0F9053C14D5}" type="presParOf" srcId="{132C286A-D79C-45D4-8759-19CF2CA1D36B}" destId="{E3EBB4AD-31F8-4FBA-87D6-057CF2191581}" srcOrd="16" destOrd="0" presId="urn:microsoft.com/office/officeart/2005/8/layout/orgChart1"/>
    <dgm:cxn modelId="{584FEC02-B1E0-4636-B76D-A55A18B67707}" type="presParOf" srcId="{132C286A-D79C-45D4-8759-19CF2CA1D36B}" destId="{FD01D3B3-3A6B-4675-83DF-69E3C1DDF34D}" srcOrd="17" destOrd="0" presId="urn:microsoft.com/office/officeart/2005/8/layout/orgChart1"/>
    <dgm:cxn modelId="{2466FD51-E66B-4D10-A684-7054774E37F4}" type="presParOf" srcId="{FD01D3B3-3A6B-4675-83DF-69E3C1DDF34D}" destId="{0040090D-45D9-439D-B08F-8679614497B2}" srcOrd="0" destOrd="0" presId="urn:microsoft.com/office/officeart/2005/8/layout/orgChart1"/>
    <dgm:cxn modelId="{7A59BAD2-4545-49A5-925E-0C11DF0C3F83}" type="presParOf" srcId="{0040090D-45D9-439D-B08F-8679614497B2}" destId="{F5C17F7F-F717-4499-97BE-26512649C694}" srcOrd="0" destOrd="0" presId="urn:microsoft.com/office/officeart/2005/8/layout/orgChart1"/>
    <dgm:cxn modelId="{68136904-EEEF-4BE6-8904-DC99246F04A5}" type="presParOf" srcId="{0040090D-45D9-439D-B08F-8679614497B2}" destId="{D864C961-0ECD-4EF7-8BCF-20562DF530EA}" srcOrd="1" destOrd="0" presId="urn:microsoft.com/office/officeart/2005/8/layout/orgChart1"/>
    <dgm:cxn modelId="{3A34D0B4-411C-450A-B85A-BF6E723B9813}" type="presParOf" srcId="{FD01D3B3-3A6B-4675-83DF-69E3C1DDF34D}" destId="{5C639C6E-55E6-476A-9F38-D6AFA4A8350C}" srcOrd="1" destOrd="0" presId="urn:microsoft.com/office/officeart/2005/8/layout/orgChart1"/>
    <dgm:cxn modelId="{D62D3E99-243F-45AD-92C4-6837A4BD868F}" type="presParOf" srcId="{FD01D3B3-3A6B-4675-83DF-69E3C1DDF34D}" destId="{3CAB2588-6A4A-425F-826F-0D536E926089}" srcOrd="2" destOrd="0" presId="urn:microsoft.com/office/officeart/2005/8/layout/orgChart1"/>
    <dgm:cxn modelId="{48402F98-7465-4FF9-AA58-02CA2D4E0C10}" type="presParOf" srcId="{7698FEEB-48AC-4C35-8574-E99240979B82}" destId="{C14EAEE9-E484-4E25-8C45-A8824CF4FD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C5156F-C335-40BA-A8F5-A237E400926B}" type="doc">
      <dgm:prSet loTypeId="urn:microsoft.com/office/officeart/2005/8/layout/lProcess1" loCatId="process" qsTypeId="urn:microsoft.com/office/officeart/2005/8/quickstyle/3d2" qsCatId="3D" csTypeId="urn:microsoft.com/office/officeart/2005/8/colors/accent2_3" csCatId="accent2" phldr="1"/>
      <dgm:spPr/>
      <dgm:t>
        <a:bodyPr/>
        <a:lstStyle/>
        <a:p>
          <a:endParaRPr lang="en-US"/>
        </a:p>
      </dgm:t>
    </dgm:pt>
    <dgm:pt modelId="{A577A2C7-A0CF-43B4-920D-91654B21E5C1}">
      <dgm:prSet phldrT="[Text]"/>
      <dgm:spPr/>
      <dgm:t>
        <a:bodyPr/>
        <a:lstStyle/>
        <a:p>
          <a:r>
            <a:rPr lang="en-US" b="1" dirty="0" smtClean="0">
              <a:solidFill>
                <a:schemeClr val="tx1"/>
              </a:solidFill>
              <a:latin typeface="Arial Narrow" pitchFamily="34" charset="0"/>
            </a:rPr>
            <a:t>CONCLUSIONES</a:t>
          </a:r>
          <a:endParaRPr lang="en-US" b="1" dirty="0">
            <a:solidFill>
              <a:schemeClr val="tx1"/>
            </a:solidFill>
            <a:latin typeface="Arial Narrow" pitchFamily="34" charset="0"/>
          </a:endParaRPr>
        </a:p>
      </dgm:t>
    </dgm:pt>
    <dgm:pt modelId="{A651ACC4-CC14-4BA7-8C21-96C8911AA8B5}" type="parTrans" cxnId="{2CE0046E-82F3-4CA8-9F8D-0F5A7D8C8545}">
      <dgm:prSet/>
      <dgm:spPr/>
      <dgm:t>
        <a:bodyPr/>
        <a:lstStyle/>
        <a:p>
          <a:endParaRPr lang="en-US">
            <a:solidFill>
              <a:schemeClr val="tx1"/>
            </a:solidFill>
          </a:endParaRPr>
        </a:p>
      </dgm:t>
    </dgm:pt>
    <dgm:pt modelId="{D3D3AE17-EE87-4CD8-B54D-088EE3C3975A}" type="sibTrans" cxnId="{2CE0046E-82F3-4CA8-9F8D-0F5A7D8C8545}">
      <dgm:prSet/>
      <dgm:spPr/>
      <dgm:t>
        <a:bodyPr/>
        <a:lstStyle/>
        <a:p>
          <a:endParaRPr lang="en-US">
            <a:solidFill>
              <a:schemeClr val="tx1"/>
            </a:solidFill>
          </a:endParaRPr>
        </a:p>
      </dgm:t>
    </dgm:pt>
    <dgm:pt modelId="{A137584F-1C8B-4F1C-977D-AAF32234B03A}">
      <dgm:prSet phldrT="[Text]" custT="1"/>
      <dgm:spPr/>
      <dgm:t>
        <a:bodyPr/>
        <a:lstStyle/>
        <a:p>
          <a:pPr algn="just"/>
          <a:r>
            <a:rPr lang="es-EC" sz="1400" dirty="0" smtClean="0">
              <a:solidFill>
                <a:schemeClr val="tx1"/>
              </a:solidFill>
              <a:latin typeface="Arial Narrow" pitchFamily="34" charset="0"/>
            </a:rPr>
            <a:t>La factibilidad de crear una empresa dedicada a la importación de mercadería bajo régimen de Courier es totalmente aceptable.</a:t>
          </a:r>
          <a:endParaRPr lang="en-US" sz="1400" dirty="0">
            <a:solidFill>
              <a:schemeClr val="tx1"/>
            </a:solidFill>
            <a:latin typeface="Arial Narrow" pitchFamily="34" charset="0"/>
          </a:endParaRPr>
        </a:p>
      </dgm:t>
    </dgm:pt>
    <dgm:pt modelId="{6C033B94-C787-4C2A-91C2-B4331959E589}" type="parTrans" cxnId="{18013FF0-E0D7-415A-9C81-836BE98E2910}">
      <dgm:prSet/>
      <dgm:spPr/>
      <dgm:t>
        <a:bodyPr/>
        <a:lstStyle/>
        <a:p>
          <a:endParaRPr lang="en-US">
            <a:solidFill>
              <a:schemeClr val="tx1"/>
            </a:solidFill>
          </a:endParaRPr>
        </a:p>
      </dgm:t>
    </dgm:pt>
    <dgm:pt modelId="{B4C4BA41-4CA7-4046-9772-A7CD73109F30}" type="sibTrans" cxnId="{18013FF0-E0D7-415A-9C81-836BE98E2910}">
      <dgm:prSet/>
      <dgm:spPr/>
      <dgm:t>
        <a:bodyPr/>
        <a:lstStyle/>
        <a:p>
          <a:endParaRPr lang="en-US">
            <a:solidFill>
              <a:schemeClr val="tx1"/>
            </a:solidFill>
          </a:endParaRPr>
        </a:p>
      </dgm:t>
    </dgm:pt>
    <dgm:pt modelId="{5E99D938-2D30-4541-A0FD-818AAC424595}">
      <dgm:prSet phldrT="[Text]" custT="1"/>
      <dgm:spPr/>
      <dgm:t>
        <a:bodyPr/>
        <a:lstStyle/>
        <a:p>
          <a:pPr algn="just"/>
          <a:r>
            <a:rPr lang="es-EC" sz="1400" dirty="0" smtClean="0">
              <a:latin typeface="Arial Narrow" pitchFamily="34" charset="0"/>
            </a:rPr>
            <a:t>Varias opciones establecidas como las ventajas hacen en sí un proceso claro y preciso para la entrega inmediata de la mercadería al cliente.</a:t>
          </a:r>
          <a:endParaRPr lang="en-US" sz="1400" dirty="0">
            <a:solidFill>
              <a:schemeClr val="tx1"/>
            </a:solidFill>
            <a:latin typeface="Arial Narrow" pitchFamily="34" charset="0"/>
          </a:endParaRPr>
        </a:p>
      </dgm:t>
    </dgm:pt>
    <dgm:pt modelId="{733E74D4-2C75-4844-9253-B2B38358AFA7}" type="parTrans" cxnId="{54157442-7908-482E-B05F-42981E873BF3}">
      <dgm:prSet/>
      <dgm:spPr/>
      <dgm:t>
        <a:bodyPr/>
        <a:lstStyle/>
        <a:p>
          <a:endParaRPr lang="en-US">
            <a:solidFill>
              <a:schemeClr val="tx1"/>
            </a:solidFill>
          </a:endParaRPr>
        </a:p>
      </dgm:t>
    </dgm:pt>
    <dgm:pt modelId="{5E5CA555-B0D8-43A4-A97D-50032ED3BCD9}" type="sibTrans" cxnId="{54157442-7908-482E-B05F-42981E873BF3}">
      <dgm:prSet/>
      <dgm:spPr/>
      <dgm:t>
        <a:bodyPr/>
        <a:lstStyle/>
        <a:p>
          <a:endParaRPr lang="en-US">
            <a:solidFill>
              <a:schemeClr val="tx1"/>
            </a:solidFill>
          </a:endParaRPr>
        </a:p>
      </dgm:t>
    </dgm:pt>
    <dgm:pt modelId="{4809B222-D018-4DA0-9336-F12EDB5D79E6}">
      <dgm:prSet phldrT="[Text]"/>
      <dgm:spPr/>
      <dgm:t>
        <a:bodyPr/>
        <a:lstStyle/>
        <a:p>
          <a:r>
            <a:rPr lang="en-US" b="1" dirty="0" smtClean="0">
              <a:solidFill>
                <a:schemeClr val="tx1"/>
              </a:solidFill>
              <a:latin typeface="Arial Narrow" pitchFamily="34" charset="0"/>
            </a:rPr>
            <a:t>RECOMENDACIONES</a:t>
          </a:r>
          <a:endParaRPr lang="en-US" b="1" dirty="0">
            <a:solidFill>
              <a:schemeClr val="tx1"/>
            </a:solidFill>
            <a:latin typeface="Arial Narrow" pitchFamily="34" charset="0"/>
          </a:endParaRPr>
        </a:p>
      </dgm:t>
    </dgm:pt>
    <dgm:pt modelId="{B5A64920-9573-432B-B576-93C923B1E3F5}" type="parTrans" cxnId="{4FBBA4F2-90E0-4286-A444-6504685C211B}">
      <dgm:prSet/>
      <dgm:spPr/>
      <dgm:t>
        <a:bodyPr/>
        <a:lstStyle/>
        <a:p>
          <a:endParaRPr lang="en-US">
            <a:solidFill>
              <a:schemeClr val="tx1"/>
            </a:solidFill>
          </a:endParaRPr>
        </a:p>
      </dgm:t>
    </dgm:pt>
    <dgm:pt modelId="{8FB1B131-6870-470D-B4DE-B2BCA88550D0}" type="sibTrans" cxnId="{4FBBA4F2-90E0-4286-A444-6504685C211B}">
      <dgm:prSet/>
      <dgm:spPr/>
      <dgm:t>
        <a:bodyPr/>
        <a:lstStyle/>
        <a:p>
          <a:endParaRPr lang="en-US">
            <a:solidFill>
              <a:schemeClr val="tx1"/>
            </a:solidFill>
          </a:endParaRPr>
        </a:p>
      </dgm:t>
    </dgm:pt>
    <dgm:pt modelId="{8B096F2F-6891-44CE-B3D5-9672E981E2A9}">
      <dgm:prSet phldrT="[Text]" custT="1"/>
      <dgm:spPr/>
      <dgm:t>
        <a:bodyPr/>
        <a:lstStyle/>
        <a:p>
          <a:pPr algn="just"/>
          <a:r>
            <a:rPr lang="es-EC" sz="1400" dirty="0" smtClean="0">
              <a:latin typeface="Arial Narrow" pitchFamily="34" charset="0"/>
            </a:rPr>
            <a:t>Predisponer el modelo del pensamiento normalmente estricto y rígido, a un modelo flexible.</a:t>
          </a:r>
          <a:endParaRPr lang="en-US" sz="1400" dirty="0">
            <a:solidFill>
              <a:schemeClr val="tx1"/>
            </a:solidFill>
            <a:latin typeface="Arial Narrow" pitchFamily="34" charset="0"/>
          </a:endParaRPr>
        </a:p>
      </dgm:t>
    </dgm:pt>
    <dgm:pt modelId="{671DB75F-8791-44D9-873F-A2A5C9B0BAB3}" type="parTrans" cxnId="{95937D6B-0F8A-486C-B96E-5985500B765B}">
      <dgm:prSet/>
      <dgm:spPr/>
      <dgm:t>
        <a:bodyPr/>
        <a:lstStyle/>
        <a:p>
          <a:endParaRPr lang="en-US">
            <a:solidFill>
              <a:schemeClr val="tx1"/>
            </a:solidFill>
          </a:endParaRPr>
        </a:p>
      </dgm:t>
    </dgm:pt>
    <dgm:pt modelId="{D8BBB206-16DD-40C3-8D53-09A8E933B199}" type="sibTrans" cxnId="{95937D6B-0F8A-486C-B96E-5985500B765B}">
      <dgm:prSet/>
      <dgm:spPr/>
      <dgm:t>
        <a:bodyPr/>
        <a:lstStyle/>
        <a:p>
          <a:endParaRPr lang="en-US">
            <a:solidFill>
              <a:schemeClr val="tx1"/>
            </a:solidFill>
          </a:endParaRPr>
        </a:p>
      </dgm:t>
    </dgm:pt>
    <dgm:pt modelId="{AE1C1429-427E-4238-BBAA-B6C062E105B1}">
      <dgm:prSet phldrT="[Text]" custT="1"/>
      <dgm:spPr/>
      <dgm:t>
        <a:bodyPr/>
        <a:lstStyle/>
        <a:p>
          <a:pPr algn="just"/>
          <a:r>
            <a:rPr lang="es-EC" sz="1400" dirty="0" smtClean="0">
              <a:latin typeface="Arial Narrow" pitchFamily="34" charset="0"/>
            </a:rPr>
            <a:t>Vigilar la calidad de los procesos  que tiene  la empresa a ser constituida, con la competencia.</a:t>
          </a:r>
          <a:endParaRPr lang="en-US" sz="1400" dirty="0">
            <a:solidFill>
              <a:schemeClr val="tx1"/>
            </a:solidFill>
            <a:latin typeface="Arial Narrow" pitchFamily="34" charset="0"/>
          </a:endParaRPr>
        </a:p>
      </dgm:t>
    </dgm:pt>
    <dgm:pt modelId="{9AA23C66-3D7D-479B-A395-14CF48067C4C}" type="parTrans" cxnId="{65FBFE86-54BB-4F18-B868-80F9F22C9206}">
      <dgm:prSet/>
      <dgm:spPr/>
      <dgm:t>
        <a:bodyPr/>
        <a:lstStyle/>
        <a:p>
          <a:endParaRPr lang="en-US">
            <a:solidFill>
              <a:schemeClr val="tx1"/>
            </a:solidFill>
          </a:endParaRPr>
        </a:p>
      </dgm:t>
    </dgm:pt>
    <dgm:pt modelId="{3F966184-312F-47F5-AAE1-DAF679E8030E}" type="sibTrans" cxnId="{65FBFE86-54BB-4F18-B868-80F9F22C9206}">
      <dgm:prSet/>
      <dgm:spPr/>
      <dgm:t>
        <a:bodyPr/>
        <a:lstStyle/>
        <a:p>
          <a:endParaRPr lang="en-US">
            <a:solidFill>
              <a:schemeClr val="tx1"/>
            </a:solidFill>
          </a:endParaRPr>
        </a:p>
      </dgm:t>
    </dgm:pt>
    <dgm:pt modelId="{842ECB1E-CEAD-4D32-B66D-CCDF212337D1}">
      <dgm:prSet phldrT="[Text]" custT="1"/>
      <dgm:spPr/>
      <dgm:t>
        <a:bodyPr/>
        <a:lstStyle/>
        <a:p>
          <a:pPr algn="just"/>
          <a:r>
            <a:rPr lang="es-EC" sz="1400" dirty="0" smtClean="0">
              <a:latin typeface="Arial Narrow" pitchFamily="34" charset="0"/>
            </a:rPr>
            <a:t>Diagnosticar correctamente la innovación obtenida por medio de la investigación realizada.</a:t>
          </a:r>
          <a:endParaRPr lang="en-US" sz="1400" dirty="0">
            <a:solidFill>
              <a:schemeClr val="tx1"/>
            </a:solidFill>
            <a:latin typeface="Arial Narrow" pitchFamily="34" charset="0"/>
          </a:endParaRPr>
        </a:p>
      </dgm:t>
    </dgm:pt>
    <dgm:pt modelId="{E306B468-8E1D-447B-88AB-06760A0DFACC}" type="parTrans" cxnId="{506A8862-9911-463E-8FB0-08134B931861}">
      <dgm:prSet/>
      <dgm:spPr/>
      <dgm:t>
        <a:bodyPr/>
        <a:lstStyle/>
        <a:p>
          <a:endParaRPr lang="en-US"/>
        </a:p>
      </dgm:t>
    </dgm:pt>
    <dgm:pt modelId="{87D74623-BDD7-4B9B-A50C-B03DA6CF0B70}" type="sibTrans" cxnId="{506A8862-9911-463E-8FB0-08134B931861}">
      <dgm:prSet/>
      <dgm:spPr/>
      <dgm:t>
        <a:bodyPr/>
        <a:lstStyle/>
        <a:p>
          <a:endParaRPr lang="en-US"/>
        </a:p>
      </dgm:t>
    </dgm:pt>
    <dgm:pt modelId="{B984E607-7923-47F0-B06F-3842FCA95331}">
      <dgm:prSet phldrT="[Text]" custT="1"/>
      <dgm:spPr/>
      <dgm:t>
        <a:bodyPr/>
        <a:lstStyle/>
        <a:p>
          <a:pPr algn="just"/>
          <a:r>
            <a:rPr lang="es-EC" sz="1400" dirty="0" smtClean="0">
              <a:latin typeface="Arial Narrow" pitchFamily="34" charset="0"/>
            </a:rPr>
            <a:t>Para situar a la innovación como un arma competitiva y un motor de crecimiento, es importante aprovechar la capacidad estratégica dentro del campo de comercio exterior.</a:t>
          </a:r>
          <a:endParaRPr lang="en-US" sz="1400" dirty="0">
            <a:solidFill>
              <a:schemeClr val="tx1"/>
            </a:solidFill>
            <a:latin typeface="Arial Narrow" pitchFamily="34" charset="0"/>
          </a:endParaRPr>
        </a:p>
      </dgm:t>
    </dgm:pt>
    <dgm:pt modelId="{17BB13D6-93E9-4BA5-BC93-6AC5FC86C50A}" type="parTrans" cxnId="{406FC67C-7CE1-48B8-B6C2-2F530CD66B6F}">
      <dgm:prSet/>
      <dgm:spPr/>
      <dgm:t>
        <a:bodyPr/>
        <a:lstStyle/>
        <a:p>
          <a:endParaRPr lang="en-US"/>
        </a:p>
      </dgm:t>
    </dgm:pt>
    <dgm:pt modelId="{D61174D7-FCBA-4A44-93A7-CAA8C2BF7FA0}" type="sibTrans" cxnId="{406FC67C-7CE1-48B8-B6C2-2F530CD66B6F}">
      <dgm:prSet/>
      <dgm:spPr/>
      <dgm:t>
        <a:bodyPr/>
        <a:lstStyle/>
        <a:p>
          <a:endParaRPr lang="en-US"/>
        </a:p>
      </dgm:t>
    </dgm:pt>
    <dgm:pt modelId="{878F9121-EF86-41D6-9C21-F5D7FC5D88E5}" type="pres">
      <dgm:prSet presAssocID="{95C5156F-C335-40BA-A8F5-A237E400926B}" presName="Name0" presStyleCnt="0">
        <dgm:presLayoutVars>
          <dgm:dir/>
          <dgm:animLvl val="lvl"/>
          <dgm:resizeHandles val="exact"/>
        </dgm:presLayoutVars>
      </dgm:prSet>
      <dgm:spPr/>
      <dgm:t>
        <a:bodyPr/>
        <a:lstStyle/>
        <a:p>
          <a:endParaRPr lang="en-US"/>
        </a:p>
      </dgm:t>
    </dgm:pt>
    <dgm:pt modelId="{09D4B215-B7A5-42EE-8F4E-390C62F63D5B}" type="pres">
      <dgm:prSet presAssocID="{A577A2C7-A0CF-43B4-920D-91654B21E5C1}" presName="vertFlow" presStyleCnt="0"/>
      <dgm:spPr/>
    </dgm:pt>
    <dgm:pt modelId="{AB3BD6CE-4023-40BA-9FFE-2F915F07FAE2}" type="pres">
      <dgm:prSet presAssocID="{A577A2C7-A0CF-43B4-920D-91654B21E5C1}" presName="header" presStyleLbl="node1" presStyleIdx="0" presStyleCnt="2"/>
      <dgm:spPr/>
      <dgm:t>
        <a:bodyPr/>
        <a:lstStyle/>
        <a:p>
          <a:endParaRPr lang="en-US"/>
        </a:p>
      </dgm:t>
    </dgm:pt>
    <dgm:pt modelId="{783097F6-1D9D-4B43-8E9F-49A53B28EC04}" type="pres">
      <dgm:prSet presAssocID="{6C033B94-C787-4C2A-91C2-B4331959E589}" presName="parTrans" presStyleLbl="sibTrans2D1" presStyleIdx="0" presStyleCnt="6"/>
      <dgm:spPr/>
      <dgm:t>
        <a:bodyPr/>
        <a:lstStyle/>
        <a:p>
          <a:endParaRPr lang="en-US"/>
        </a:p>
      </dgm:t>
    </dgm:pt>
    <dgm:pt modelId="{E976F136-E388-4A57-97D4-F0B6D63CADA3}" type="pres">
      <dgm:prSet presAssocID="{A137584F-1C8B-4F1C-977D-AAF32234B03A}" presName="child" presStyleLbl="alignAccFollowNode1" presStyleIdx="0" presStyleCnt="6">
        <dgm:presLayoutVars>
          <dgm:chMax val="0"/>
          <dgm:bulletEnabled val="1"/>
        </dgm:presLayoutVars>
      </dgm:prSet>
      <dgm:spPr/>
      <dgm:t>
        <a:bodyPr/>
        <a:lstStyle/>
        <a:p>
          <a:endParaRPr lang="en-US"/>
        </a:p>
      </dgm:t>
    </dgm:pt>
    <dgm:pt modelId="{04545891-0AE9-46D8-8563-FDA1A1CBEE85}" type="pres">
      <dgm:prSet presAssocID="{B4C4BA41-4CA7-4046-9772-A7CD73109F30}" presName="sibTrans" presStyleLbl="sibTrans2D1" presStyleIdx="1" presStyleCnt="6"/>
      <dgm:spPr/>
      <dgm:t>
        <a:bodyPr/>
        <a:lstStyle/>
        <a:p>
          <a:endParaRPr lang="en-US"/>
        </a:p>
      </dgm:t>
    </dgm:pt>
    <dgm:pt modelId="{B3F1BAC0-99A0-42BC-B14D-1F20DDC69D66}" type="pres">
      <dgm:prSet presAssocID="{5E99D938-2D30-4541-A0FD-818AAC424595}" presName="child" presStyleLbl="alignAccFollowNode1" presStyleIdx="1" presStyleCnt="6">
        <dgm:presLayoutVars>
          <dgm:chMax val="0"/>
          <dgm:bulletEnabled val="1"/>
        </dgm:presLayoutVars>
      </dgm:prSet>
      <dgm:spPr/>
      <dgm:t>
        <a:bodyPr/>
        <a:lstStyle/>
        <a:p>
          <a:endParaRPr lang="en-US"/>
        </a:p>
      </dgm:t>
    </dgm:pt>
    <dgm:pt modelId="{3043C1A0-63DB-45B3-9E4A-6D3B3FC8D7C7}" type="pres">
      <dgm:prSet presAssocID="{5E5CA555-B0D8-43A4-A97D-50032ED3BCD9}" presName="sibTrans" presStyleLbl="sibTrans2D1" presStyleIdx="2" presStyleCnt="6"/>
      <dgm:spPr/>
      <dgm:t>
        <a:bodyPr/>
        <a:lstStyle/>
        <a:p>
          <a:endParaRPr lang="en-US"/>
        </a:p>
      </dgm:t>
    </dgm:pt>
    <dgm:pt modelId="{CFDCC635-88BC-4872-B8A6-FC09A8FBFDE7}" type="pres">
      <dgm:prSet presAssocID="{B984E607-7923-47F0-B06F-3842FCA95331}" presName="child" presStyleLbl="alignAccFollowNode1" presStyleIdx="2" presStyleCnt="6" custScaleY="130369">
        <dgm:presLayoutVars>
          <dgm:chMax val="0"/>
          <dgm:bulletEnabled val="1"/>
        </dgm:presLayoutVars>
      </dgm:prSet>
      <dgm:spPr/>
      <dgm:t>
        <a:bodyPr/>
        <a:lstStyle/>
        <a:p>
          <a:endParaRPr lang="en-US"/>
        </a:p>
      </dgm:t>
    </dgm:pt>
    <dgm:pt modelId="{C4A9D474-57F0-40F5-8720-1657E9154DAA}" type="pres">
      <dgm:prSet presAssocID="{A577A2C7-A0CF-43B4-920D-91654B21E5C1}" presName="hSp" presStyleCnt="0"/>
      <dgm:spPr/>
    </dgm:pt>
    <dgm:pt modelId="{166727D1-0B70-49A5-BCC1-D83B89495D2B}" type="pres">
      <dgm:prSet presAssocID="{4809B222-D018-4DA0-9336-F12EDB5D79E6}" presName="vertFlow" presStyleCnt="0"/>
      <dgm:spPr/>
    </dgm:pt>
    <dgm:pt modelId="{1B55825F-AEB0-4365-A27B-DDC97BD063D4}" type="pres">
      <dgm:prSet presAssocID="{4809B222-D018-4DA0-9336-F12EDB5D79E6}" presName="header" presStyleLbl="node1" presStyleIdx="1" presStyleCnt="2"/>
      <dgm:spPr/>
      <dgm:t>
        <a:bodyPr/>
        <a:lstStyle/>
        <a:p>
          <a:endParaRPr lang="en-US"/>
        </a:p>
      </dgm:t>
    </dgm:pt>
    <dgm:pt modelId="{96C38BE7-FF48-499C-88D8-FA80B3CB3FE9}" type="pres">
      <dgm:prSet presAssocID="{671DB75F-8791-44D9-873F-A2A5C9B0BAB3}" presName="parTrans" presStyleLbl="sibTrans2D1" presStyleIdx="3" presStyleCnt="6"/>
      <dgm:spPr/>
      <dgm:t>
        <a:bodyPr/>
        <a:lstStyle/>
        <a:p>
          <a:endParaRPr lang="en-US"/>
        </a:p>
      </dgm:t>
    </dgm:pt>
    <dgm:pt modelId="{777E0EDB-3CE0-49F6-BEBE-1659FFAC914B}" type="pres">
      <dgm:prSet presAssocID="{8B096F2F-6891-44CE-B3D5-9672E981E2A9}" presName="child" presStyleLbl="alignAccFollowNode1" presStyleIdx="3" presStyleCnt="6">
        <dgm:presLayoutVars>
          <dgm:chMax val="0"/>
          <dgm:bulletEnabled val="1"/>
        </dgm:presLayoutVars>
      </dgm:prSet>
      <dgm:spPr/>
      <dgm:t>
        <a:bodyPr/>
        <a:lstStyle/>
        <a:p>
          <a:endParaRPr lang="en-US"/>
        </a:p>
      </dgm:t>
    </dgm:pt>
    <dgm:pt modelId="{54C59825-79F9-4062-A993-1022BC70DF5E}" type="pres">
      <dgm:prSet presAssocID="{D8BBB206-16DD-40C3-8D53-09A8E933B199}" presName="sibTrans" presStyleLbl="sibTrans2D1" presStyleIdx="4" presStyleCnt="6"/>
      <dgm:spPr/>
      <dgm:t>
        <a:bodyPr/>
        <a:lstStyle/>
        <a:p>
          <a:endParaRPr lang="en-US"/>
        </a:p>
      </dgm:t>
    </dgm:pt>
    <dgm:pt modelId="{D1D0A11D-DAB8-4262-9173-EBDAE009B962}" type="pres">
      <dgm:prSet presAssocID="{AE1C1429-427E-4238-BBAA-B6C062E105B1}" presName="child" presStyleLbl="alignAccFollowNode1" presStyleIdx="4" presStyleCnt="6">
        <dgm:presLayoutVars>
          <dgm:chMax val="0"/>
          <dgm:bulletEnabled val="1"/>
        </dgm:presLayoutVars>
      </dgm:prSet>
      <dgm:spPr/>
      <dgm:t>
        <a:bodyPr/>
        <a:lstStyle/>
        <a:p>
          <a:endParaRPr lang="en-US"/>
        </a:p>
      </dgm:t>
    </dgm:pt>
    <dgm:pt modelId="{135ED758-F01D-42F2-9BD4-43FDBE2A7940}" type="pres">
      <dgm:prSet presAssocID="{3F966184-312F-47F5-AAE1-DAF679E8030E}" presName="sibTrans" presStyleLbl="sibTrans2D1" presStyleIdx="5" presStyleCnt="6"/>
      <dgm:spPr/>
      <dgm:t>
        <a:bodyPr/>
        <a:lstStyle/>
        <a:p>
          <a:endParaRPr lang="en-US"/>
        </a:p>
      </dgm:t>
    </dgm:pt>
    <dgm:pt modelId="{5017C08B-D52F-46E7-9E52-43AA6F08A20C}" type="pres">
      <dgm:prSet presAssocID="{842ECB1E-CEAD-4D32-B66D-CCDF212337D1}" presName="child" presStyleLbl="alignAccFollowNode1" presStyleIdx="5" presStyleCnt="6">
        <dgm:presLayoutVars>
          <dgm:chMax val="0"/>
          <dgm:bulletEnabled val="1"/>
        </dgm:presLayoutVars>
      </dgm:prSet>
      <dgm:spPr/>
      <dgm:t>
        <a:bodyPr/>
        <a:lstStyle/>
        <a:p>
          <a:endParaRPr lang="en-US"/>
        </a:p>
      </dgm:t>
    </dgm:pt>
  </dgm:ptLst>
  <dgm:cxnLst>
    <dgm:cxn modelId="{CF687035-3E46-49DF-8403-11DCA0150A77}" type="presOf" srcId="{D8BBB206-16DD-40C3-8D53-09A8E933B199}" destId="{54C59825-79F9-4062-A993-1022BC70DF5E}" srcOrd="0" destOrd="0" presId="urn:microsoft.com/office/officeart/2005/8/layout/lProcess1"/>
    <dgm:cxn modelId="{0DA4CCD5-D37C-44FD-BEA0-9EB3E95D87B6}" type="presOf" srcId="{5E5CA555-B0D8-43A4-A97D-50032ED3BCD9}" destId="{3043C1A0-63DB-45B3-9E4A-6D3B3FC8D7C7}" srcOrd="0" destOrd="0" presId="urn:microsoft.com/office/officeart/2005/8/layout/lProcess1"/>
    <dgm:cxn modelId="{1FBF3573-F1E1-41C8-A067-6D9FFF1D83AC}" type="presOf" srcId="{5E99D938-2D30-4541-A0FD-818AAC424595}" destId="{B3F1BAC0-99A0-42BC-B14D-1F20DDC69D66}" srcOrd="0" destOrd="0" presId="urn:microsoft.com/office/officeart/2005/8/layout/lProcess1"/>
    <dgm:cxn modelId="{65171ACD-A19C-4594-B5BD-9C47534B409B}" type="presOf" srcId="{A577A2C7-A0CF-43B4-920D-91654B21E5C1}" destId="{AB3BD6CE-4023-40BA-9FFE-2F915F07FAE2}" srcOrd="0" destOrd="0" presId="urn:microsoft.com/office/officeart/2005/8/layout/lProcess1"/>
    <dgm:cxn modelId="{95937D6B-0F8A-486C-B96E-5985500B765B}" srcId="{4809B222-D018-4DA0-9336-F12EDB5D79E6}" destId="{8B096F2F-6891-44CE-B3D5-9672E981E2A9}" srcOrd="0" destOrd="0" parTransId="{671DB75F-8791-44D9-873F-A2A5C9B0BAB3}" sibTransId="{D8BBB206-16DD-40C3-8D53-09A8E933B199}"/>
    <dgm:cxn modelId="{426B045C-7BC4-4E2C-A4DE-C859D6A8FD5D}" type="presOf" srcId="{8B096F2F-6891-44CE-B3D5-9672E981E2A9}" destId="{777E0EDB-3CE0-49F6-BEBE-1659FFAC914B}" srcOrd="0" destOrd="0" presId="urn:microsoft.com/office/officeart/2005/8/layout/lProcess1"/>
    <dgm:cxn modelId="{4FBBA4F2-90E0-4286-A444-6504685C211B}" srcId="{95C5156F-C335-40BA-A8F5-A237E400926B}" destId="{4809B222-D018-4DA0-9336-F12EDB5D79E6}" srcOrd="1" destOrd="0" parTransId="{B5A64920-9573-432B-B576-93C923B1E3F5}" sibTransId="{8FB1B131-6870-470D-B4DE-B2BCA88550D0}"/>
    <dgm:cxn modelId="{18013FF0-E0D7-415A-9C81-836BE98E2910}" srcId="{A577A2C7-A0CF-43B4-920D-91654B21E5C1}" destId="{A137584F-1C8B-4F1C-977D-AAF32234B03A}" srcOrd="0" destOrd="0" parTransId="{6C033B94-C787-4C2A-91C2-B4331959E589}" sibTransId="{B4C4BA41-4CA7-4046-9772-A7CD73109F30}"/>
    <dgm:cxn modelId="{8A305428-0F68-4C1C-BA6C-41DF41835598}" type="presOf" srcId="{4809B222-D018-4DA0-9336-F12EDB5D79E6}" destId="{1B55825F-AEB0-4365-A27B-DDC97BD063D4}" srcOrd="0" destOrd="0" presId="urn:microsoft.com/office/officeart/2005/8/layout/lProcess1"/>
    <dgm:cxn modelId="{61788180-9116-40EB-B626-D1026D58EFE3}" type="presOf" srcId="{6C033B94-C787-4C2A-91C2-B4331959E589}" destId="{783097F6-1D9D-4B43-8E9F-49A53B28EC04}" srcOrd="0" destOrd="0" presId="urn:microsoft.com/office/officeart/2005/8/layout/lProcess1"/>
    <dgm:cxn modelId="{E466B169-A443-4E53-94C5-A1F2E72C8C0C}" type="presOf" srcId="{AE1C1429-427E-4238-BBAA-B6C062E105B1}" destId="{D1D0A11D-DAB8-4262-9173-EBDAE009B962}" srcOrd="0" destOrd="0" presId="urn:microsoft.com/office/officeart/2005/8/layout/lProcess1"/>
    <dgm:cxn modelId="{B7046EDA-2418-4969-BC72-479407157412}" type="presOf" srcId="{842ECB1E-CEAD-4D32-B66D-CCDF212337D1}" destId="{5017C08B-D52F-46E7-9E52-43AA6F08A20C}" srcOrd="0" destOrd="0" presId="urn:microsoft.com/office/officeart/2005/8/layout/lProcess1"/>
    <dgm:cxn modelId="{2CE0046E-82F3-4CA8-9F8D-0F5A7D8C8545}" srcId="{95C5156F-C335-40BA-A8F5-A237E400926B}" destId="{A577A2C7-A0CF-43B4-920D-91654B21E5C1}" srcOrd="0" destOrd="0" parTransId="{A651ACC4-CC14-4BA7-8C21-96C8911AA8B5}" sibTransId="{D3D3AE17-EE87-4CD8-B54D-088EE3C3975A}"/>
    <dgm:cxn modelId="{7C56087B-CFE9-41D1-A413-895DA039E2BE}" type="presOf" srcId="{B984E607-7923-47F0-B06F-3842FCA95331}" destId="{CFDCC635-88BC-4872-B8A6-FC09A8FBFDE7}" srcOrd="0" destOrd="0" presId="urn:microsoft.com/office/officeart/2005/8/layout/lProcess1"/>
    <dgm:cxn modelId="{A2286D24-234C-4C60-B3E4-B8C04DACFD5E}" type="presOf" srcId="{3F966184-312F-47F5-AAE1-DAF679E8030E}" destId="{135ED758-F01D-42F2-9BD4-43FDBE2A7940}" srcOrd="0" destOrd="0" presId="urn:microsoft.com/office/officeart/2005/8/layout/lProcess1"/>
    <dgm:cxn modelId="{506A8862-9911-463E-8FB0-08134B931861}" srcId="{4809B222-D018-4DA0-9336-F12EDB5D79E6}" destId="{842ECB1E-CEAD-4D32-B66D-CCDF212337D1}" srcOrd="2" destOrd="0" parTransId="{E306B468-8E1D-447B-88AB-06760A0DFACC}" sibTransId="{87D74623-BDD7-4B9B-A50C-B03DA6CF0B70}"/>
    <dgm:cxn modelId="{C192AD47-79F7-4F9A-8598-BBA888FBF6FA}" type="presOf" srcId="{A137584F-1C8B-4F1C-977D-AAF32234B03A}" destId="{E976F136-E388-4A57-97D4-F0B6D63CADA3}" srcOrd="0" destOrd="0" presId="urn:microsoft.com/office/officeart/2005/8/layout/lProcess1"/>
    <dgm:cxn modelId="{406FC67C-7CE1-48B8-B6C2-2F530CD66B6F}" srcId="{A577A2C7-A0CF-43B4-920D-91654B21E5C1}" destId="{B984E607-7923-47F0-B06F-3842FCA95331}" srcOrd="2" destOrd="0" parTransId="{17BB13D6-93E9-4BA5-BC93-6AC5FC86C50A}" sibTransId="{D61174D7-FCBA-4A44-93A7-CAA8C2BF7FA0}"/>
    <dgm:cxn modelId="{DD155A35-DF8C-4355-93ED-E431369896F8}" type="presOf" srcId="{95C5156F-C335-40BA-A8F5-A237E400926B}" destId="{878F9121-EF86-41D6-9C21-F5D7FC5D88E5}" srcOrd="0" destOrd="0" presId="urn:microsoft.com/office/officeart/2005/8/layout/lProcess1"/>
    <dgm:cxn modelId="{54157442-7908-482E-B05F-42981E873BF3}" srcId="{A577A2C7-A0CF-43B4-920D-91654B21E5C1}" destId="{5E99D938-2D30-4541-A0FD-818AAC424595}" srcOrd="1" destOrd="0" parTransId="{733E74D4-2C75-4844-9253-B2B38358AFA7}" sibTransId="{5E5CA555-B0D8-43A4-A97D-50032ED3BCD9}"/>
    <dgm:cxn modelId="{FEDFA4F9-1EB2-4E0B-B739-67FEA8B862DA}" type="presOf" srcId="{B4C4BA41-4CA7-4046-9772-A7CD73109F30}" destId="{04545891-0AE9-46D8-8563-FDA1A1CBEE85}" srcOrd="0" destOrd="0" presId="urn:microsoft.com/office/officeart/2005/8/layout/lProcess1"/>
    <dgm:cxn modelId="{E21858C8-441E-4453-A2E3-57BD39B7A316}" type="presOf" srcId="{671DB75F-8791-44D9-873F-A2A5C9B0BAB3}" destId="{96C38BE7-FF48-499C-88D8-FA80B3CB3FE9}" srcOrd="0" destOrd="0" presId="urn:microsoft.com/office/officeart/2005/8/layout/lProcess1"/>
    <dgm:cxn modelId="{65FBFE86-54BB-4F18-B868-80F9F22C9206}" srcId="{4809B222-D018-4DA0-9336-F12EDB5D79E6}" destId="{AE1C1429-427E-4238-BBAA-B6C062E105B1}" srcOrd="1" destOrd="0" parTransId="{9AA23C66-3D7D-479B-A395-14CF48067C4C}" sibTransId="{3F966184-312F-47F5-AAE1-DAF679E8030E}"/>
    <dgm:cxn modelId="{AEF99C8F-0107-4629-BC42-886D01543D67}" type="presParOf" srcId="{878F9121-EF86-41D6-9C21-F5D7FC5D88E5}" destId="{09D4B215-B7A5-42EE-8F4E-390C62F63D5B}" srcOrd="0" destOrd="0" presId="urn:microsoft.com/office/officeart/2005/8/layout/lProcess1"/>
    <dgm:cxn modelId="{BC39298A-6712-42A5-AD8E-9EEA2F0CED84}" type="presParOf" srcId="{09D4B215-B7A5-42EE-8F4E-390C62F63D5B}" destId="{AB3BD6CE-4023-40BA-9FFE-2F915F07FAE2}" srcOrd="0" destOrd="0" presId="urn:microsoft.com/office/officeart/2005/8/layout/lProcess1"/>
    <dgm:cxn modelId="{F25DE0B3-B508-4F67-83B6-B4DC10B45141}" type="presParOf" srcId="{09D4B215-B7A5-42EE-8F4E-390C62F63D5B}" destId="{783097F6-1D9D-4B43-8E9F-49A53B28EC04}" srcOrd="1" destOrd="0" presId="urn:microsoft.com/office/officeart/2005/8/layout/lProcess1"/>
    <dgm:cxn modelId="{4587DE16-76D2-41B9-87F3-A470C82A86CE}" type="presParOf" srcId="{09D4B215-B7A5-42EE-8F4E-390C62F63D5B}" destId="{E976F136-E388-4A57-97D4-F0B6D63CADA3}" srcOrd="2" destOrd="0" presId="urn:microsoft.com/office/officeart/2005/8/layout/lProcess1"/>
    <dgm:cxn modelId="{AC8D3105-73A3-429C-8CFF-5FE16660CAC8}" type="presParOf" srcId="{09D4B215-B7A5-42EE-8F4E-390C62F63D5B}" destId="{04545891-0AE9-46D8-8563-FDA1A1CBEE85}" srcOrd="3" destOrd="0" presId="urn:microsoft.com/office/officeart/2005/8/layout/lProcess1"/>
    <dgm:cxn modelId="{27E86369-AA45-4331-8C5D-B7A0D8A74916}" type="presParOf" srcId="{09D4B215-B7A5-42EE-8F4E-390C62F63D5B}" destId="{B3F1BAC0-99A0-42BC-B14D-1F20DDC69D66}" srcOrd="4" destOrd="0" presId="urn:microsoft.com/office/officeart/2005/8/layout/lProcess1"/>
    <dgm:cxn modelId="{CA4CE5CF-2A3E-4CCC-8AF6-118757513C82}" type="presParOf" srcId="{09D4B215-B7A5-42EE-8F4E-390C62F63D5B}" destId="{3043C1A0-63DB-45B3-9E4A-6D3B3FC8D7C7}" srcOrd="5" destOrd="0" presId="urn:microsoft.com/office/officeart/2005/8/layout/lProcess1"/>
    <dgm:cxn modelId="{FC13DFC5-E66C-4FF2-9E03-6A3A322FD6AB}" type="presParOf" srcId="{09D4B215-B7A5-42EE-8F4E-390C62F63D5B}" destId="{CFDCC635-88BC-4872-B8A6-FC09A8FBFDE7}" srcOrd="6" destOrd="0" presId="urn:microsoft.com/office/officeart/2005/8/layout/lProcess1"/>
    <dgm:cxn modelId="{070A4705-660B-44A1-BF3A-690FD68CE186}" type="presParOf" srcId="{878F9121-EF86-41D6-9C21-F5D7FC5D88E5}" destId="{C4A9D474-57F0-40F5-8720-1657E9154DAA}" srcOrd="1" destOrd="0" presId="urn:microsoft.com/office/officeart/2005/8/layout/lProcess1"/>
    <dgm:cxn modelId="{864F7E8A-E467-4E28-9B83-979D9D6D20E6}" type="presParOf" srcId="{878F9121-EF86-41D6-9C21-F5D7FC5D88E5}" destId="{166727D1-0B70-49A5-BCC1-D83B89495D2B}" srcOrd="2" destOrd="0" presId="urn:microsoft.com/office/officeart/2005/8/layout/lProcess1"/>
    <dgm:cxn modelId="{5C09377E-11E8-4607-A444-67D8E1D8641D}" type="presParOf" srcId="{166727D1-0B70-49A5-BCC1-D83B89495D2B}" destId="{1B55825F-AEB0-4365-A27B-DDC97BD063D4}" srcOrd="0" destOrd="0" presId="urn:microsoft.com/office/officeart/2005/8/layout/lProcess1"/>
    <dgm:cxn modelId="{BB2625D0-67F4-49F5-A328-421D911CD797}" type="presParOf" srcId="{166727D1-0B70-49A5-BCC1-D83B89495D2B}" destId="{96C38BE7-FF48-499C-88D8-FA80B3CB3FE9}" srcOrd="1" destOrd="0" presId="urn:microsoft.com/office/officeart/2005/8/layout/lProcess1"/>
    <dgm:cxn modelId="{AB282D15-26EA-4F3E-B80D-184501642EB3}" type="presParOf" srcId="{166727D1-0B70-49A5-BCC1-D83B89495D2B}" destId="{777E0EDB-3CE0-49F6-BEBE-1659FFAC914B}" srcOrd="2" destOrd="0" presId="urn:microsoft.com/office/officeart/2005/8/layout/lProcess1"/>
    <dgm:cxn modelId="{5B8223EA-7AA4-45F0-86CA-7CBC57778058}" type="presParOf" srcId="{166727D1-0B70-49A5-BCC1-D83B89495D2B}" destId="{54C59825-79F9-4062-A993-1022BC70DF5E}" srcOrd="3" destOrd="0" presId="urn:microsoft.com/office/officeart/2005/8/layout/lProcess1"/>
    <dgm:cxn modelId="{11D137AB-8150-4948-8FD4-239364B82526}" type="presParOf" srcId="{166727D1-0B70-49A5-BCC1-D83B89495D2B}" destId="{D1D0A11D-DAB8-4262-9173-EBDAE009B962}" srcOrd="4" destOrd="0" presId="urn:microsoft.com/office/officeart/2005/8/layout/lProcess1"/>
    <dgm:cxn modelId="{0AA2304D-3A34-4D99-91DE-A87235323AA6}" type="presParOf" srcId="{166727D1-0B70-49A5-BCC1-D83B89495D2B}" destId="{135ED758-F01D-42F2-9BD4-43FDBE2A7940}" srcOrd="5" destOrd="0" presId="urn:microsoft.com/office/officeart/2005/8/layout/lProcess1"/>
    <dgm:cxn modelId="{B59293D0-6FFE-4394-8186-B1E60F2E58C6}" type="presParOf" srcId="{166727D1-0B70-49A5-BCC1-D83B89495D2B}" destId="{5017C08B-D52F-46E7-9E52-43AA6F08A20C}"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4B7CA-979B-4B53-AF9B-47D44D381E62}">
      <dsp:nvSpPr>
        <dsp:cNvPr id="0" name=""/>
        <dsp:cNvSpPr/>
      </dsp:nvSpPr>
      <dsp:spPr>
        <a:xfrm>
          <a:off x="0" y="0"/>
          <a:ext cx="6153150" cy="155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i="0" kern="1200" dirty="0" smtClean="0">
              <a:solidFill>
                <a:schemeClr val="bg1"/>
              </a:solidFill>
              <a:latin typeface="Arial Narrow" pitchFamily="34" charset="0"/>
            </a:rPr>
            <a:t>Marco Jurídico.- </a:t>
          </a:r>
          <a:r>
            <a:rPr lang="es-EC" sz="1600" i="0" kern="1200" dirty="0" smtClean="0">
              <a:solidFill>
                <a:schemeClr val="bg1"/>
              </a:solidFill>
              <a:latin typeface="Arial Narrow" pitchFamily="34" charset="0"/>
            </a:rPr>
            <a:t>La amplitud de Leyes en el mundo del comercio exterior ha sido el límite de saber de manera ordenada todos los artículos al momento de aplicar el régimen que se necesita utilizar</a:t>
          </a:r>
          <a:r>
            <a:rPr lang="es-EC" sz="1600" kern="1200" dirty="0" smtClean="0">
              <a:solidFill>
                <a:schemeClr val="bg1"/>
              </a:solidFill>
              <a:latin typeface="Arial Narrow" pitchFamily="34" charset="0"/>
            </a:rPr>
            <a:t>.</a:t>
          </a:r>
          <a:endParaRPr lang="en-US" sz="1600" kern="1200" dirty="0">
            <a:solidFill>
              <a:schemeClr val="bg1"/>
            </a:solidFill>
            <a:latin typeface="Arial Narrow" pitchFamily="34" charset="0"/>
          </a:endParaRPr>
        </a:p>
      </dsp:txBody>
      <dsp:txXfrm>
        <a:off x="45529" y="45529"/>
        <a:ext cx="4475745" cy="1463422"/>
      </dsp:txXfrm>
    </dsp:sp>
    <dsp:sp modelId="{B67B0D50-E77B-48E0-AC55-C5B0621E3BE2}">
      <dsp:nvSpPr>
        <dsp:cNvPr id="0" name=""/>
        <dsp:cNvSpPr/>
      </dsp:nvSpPr>
      <dsp:spPr>
        <a:xfrm>
          <a:off x="457211" y="1813560"/>
          <a:ext cx="6324576" cy="155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i="0" kern="1200" dirty="0" smtClean="0">
              <a:solidFill>
                <a:schemeClr val="bg1"/>
              </a:solidFill>
              <a:latin typeface="Arial Narrow" pitchFamily="34" charset="0"/>
            </a:rPr>
            <a:t>Normas Reguladoras</a:t>
          </a:r>
        </a:p>
        <a:p>
          <a:pPr lvl="0" algn="l" defTabSz="711200">
            <a:lnSpc>
              <a:spcPct val="90000"/>
            </a:lnSpc>
            <a:spcBef>
              <a:spcPct val="0"/>
            </a:spcBef>
            <a:spcAft>
              <a:spcPct val="35000"/>
            </a:spcAft>
          </a:pPr>
          <a:r>
            <a:rPr lang="es-EC" sz="1600" b="0" i="0" kern="1200" dirty="0" smtClean="0">
              <a:solidFill>
                <a:schemeClr val="bg1"/>
              </a:solidFill>
              <a:latin typeface="Arial Narrow" pitchFamily="34" charset="0"/>
            </a:rPr>
            <a:t>- Código Orgánico de la Producción Comercio e Inversiones</a:t>
          </a:r>
        </a:p>
        <a:p>
          <a:pPr lvl="0" algn="l" defTabSz="711200">
            <a:lnSpc>
              <a:spcPct val="90000"/>
            </a:lnSpc>
            <a:spcBef>
              <a:spcPct val="0"/>
            </a:spcBef>
            <a:spcAft>
              <a:spcPct val="35000"/>
            </a:spcAft>
          </a:pPr>
          <a:r>
            <a:rPr lang="es-EC" sz="1600" b="0" i="0" kern="1200" dirty="0" smtClean="0">
              <a:solidFill>
                <a:schemeClr val="bg1"/>
              </a:solidFill>
              <a:latin typeface="Arial Narrow" pitchFamily="34" charset="0"/>
            </a:rPr>
            <a:t>- Reglamento del Código Orgánico de la Producción Comercio e Inversiones</a:t>
          </a:r>
        </a:p>
        <a:p>
          <a:pPr lvl="0" algn="l" defTabSz="711200">
            <a:lnSpc>
              <a:spcPct val="90000"/>
            </a:lnSpc>
            <a:spcBef>
              <a:spcPct val="0"/>
            </a:spcBef>
            <a:spcAft>
              <a:spcPct val="35000"/>
            </a:spcAft>
          </a:pPr>
          <a:r>
            <a:rPr lang="es-EC" sz="1600" b="0" i="0" kern="1200" dirty="0" smtClean="0">
              <a:solidFill>
                <a:schemeClr val="bg1"/>
              </a:solidFill>
              <a:latin typeface="Arial Narrow" pitchFamily="34" charset="0"/>
            </a:rPr>
            <a:t>- Reglamento de Mensajería Rápida o Courier</a:t>
          </a:r>
          <a:endParaRPr lang="en-US" sz="1600" b="0" i="0" kern="1200" dirty="0">
            <a:solidFill>
              <a:schemeClr val="bg1"/>
            </a:solidFill>
            <a:latin typeface="Arial Narrow" pitchFamily="34" charset="0"/>
          </a:endParaRPr>
        </a:p>
      </dsp:txBody>
      <dsp:txXfrm>
        <a:off x="502740" y="1859089"/>
        <a:ext cx="4636905" cy="1463422"/>
      </dsp:txXfrm>
    </dsp:sp>
    <dsp:sp modelId="{824AB8EB-F36F-4D44-B160-2F746C1C2C43}">
      <dsp:nvSpPr>
        <dsp:cNvPr id="0" name=""/>
        <dsp:cNvSpPr/>
      </dsp:nvSpPr>
      <dsp:spPr>
        <a:xfrm>
          <a:off x="1085849" y="3627120"/>
          <a:ext cx="6153150" cy="155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solidFill>
                <a:schemeClr val="bg1"/>
              </a:solidFill>
              <a:latin typeface="Arial Narrow" pitchFamily="34" charset="0"/>
            </a:rPr>
            <a:t>Situación Actual.-  </a:t>
          </a:r>
          <a:r>
            <a:rPr lang="es-EC" sz="1600" kern="1200" dirty="0" smtClean="0">
              <a:solidFill>
                <a:schemeClr val="bg1"/>
              </a:solidFill>
              <a:latin typeface="Arial Narrow" pitchFamily="34" charset="0"/>
            </a:rPr>
            <a:t>Las empresas, Courier conjuntamente con el Tráfico Postal Internacional se definen como un régimen  aduanero particular o de excepción.</a:t>
          </a:r>
        </a:p>
        <a:p>
          <a:pPr lvl="0" algn="just" defTabSz="711200">
            <a:lnSpc>
              <a:spcPct val="90000"/>
            </a:lnSpc>
            <a:spcBef>
              <a:spcPct val="0"/>
            </a:spcBef>
            <a:spcAft>
              <a:spcPct val="35000"/>
            </a:spcAft>
          </a:pPr>
          <a:r>
            <a:rPr lang="es-EC" sz="1600" kern="1200" dirty="0" smtClean="0">
              <a:solidFill>
                <a:schemeClr val="bg1"/>
              </a:solidFill>
              <a:latin typeface="Arial Narrow" pitchFamily="34" charset="0"/>
            </a:rPr>
            <a:t>Desarrollar las relaciones en cada eslabón de las cadenas, impone la necesidad de romper con la antigua estructura empresarial de resultados aislados, pensar como grupo integrante .</a:t>
          </a:r>
          <a:endParaRPr lang="en-US" sz="1600" kern="1200" dirty="0">
            <a:solidFill>
              <a:schemeClr val="bg1"/>
            </a:solidFill>
            <a:latin typeface="Arial Narrow" pitchFamily="34" charset="0"/>
          </a:endParaRPr>
        </a:p>
      </dsp:txBody>
      <dsp:txXfrm>
        <a:off x="1131378" y="3672649"/>
        <a:ext cx="4508755" cy="1463422"/>
      </dsp:txXfrm>
    </dsp:sp>
    <dsp:sp modelId="{F0533307-E405-415E-941C-6E64140450F7}">
      <dsp:nvSpPr>
        <dsp:cNvPr id="0" name=""/>
        <dsp:cNvSpPr/>
      </dsp:nvSpPr>
      <dsp:spPr>
        <a:xfrm>
          <a:off x="5142738" y="1178814"/>
          <a:ext cx="1010412" cy="10104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solidFill>
              <a:schemeClr val="bg1"/>
            </a:solidFill>
          </a:endParaRPr>
        </a:p>
      </dsp:txBody>
      <dsp:txXfrm>
        <a:off x="5370081" y="1178814"/>
        <a:ext cx="555726" cy="760335"/>
      </dsp:txXfrm>
    </dsp:sp>
    <dsp:sp modelId="{6040A726-DD9C-4E73-AC03-1BDE4866FDFC}">
      <dsp:nvSpPr>
        <dsp:cNvPr id="0" name=""/>
        <dsp:cNvSpPr/>
      </dsp:nvSpPr>
      <dsp:spPr>
        <a:xfrm>
          <a:off x="5685663" y="2982010"/>
          <a:ext cx="1010412" cy="10104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solidFill>
              <a:schemeClr val="bg1"/>
            </a:solidFill>
          </a:endParaRPr>
        </a:p>
      </dsp:txBody>
      <dsp:txXfrm>
        <a:off x="5913006" y="2982010"/>
        <a:ext cx="555726" cy="760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56CD7-6A48-486E-9035-162B88C07817}">
      <dsp:nvSpPr>
        <dsp:cNvPr id="0" name=""/>
        <dsp:cNvSpPr/>
      </dsp:nvSpPr>
      <dsp:spPr>
        <a:xfrm>
          <a:off x="3839715" y="1067308"/>
          <a:ext cx="173083" cy="758272"/>
        </a:xfrm>
        <a:custGeom>
          <a:avLst/>
          <a:gdLst/>
          <a:ahLst/>
          <a:cxnLst/>
          <a:rect l="0" t="0" r="0" b="0"/>
          <a:pathLst>
            <a:path>
              <a:moveTo>
                <a:pt x="173083" y="0"/>
              </a:moveTo>
              <a:lnTo>
                <a:pt x="173083" y="758272"/>
              </a:lnTo>
              <a:lnTo>
                <a:pt x="0" y="758272"/>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5BE25A-E2FE-4F61-9944-D452DBCF404C}">
      <dsp:nvSpPr>
        <dsp:cNvPr id="0" name=""/>
        <dsp:cNvSpPr/>
      </dsp:nvSpPr>
      <dsp:spPr>
        <a:xfrm>
          <a:off x="6539487" y="2908748"/>
          <a:ext cx="247262" cy="1073660"/>
        </a:xfrm>
        <a:custGeom>
          <a:avLst/>
          <a:gdLst/>
          <a:ahLst/>
          <a:cxnLst/>
          <a:rect l="0" t="0" r="0" b="0"/>
          <a:pathLst>
            <a:path>
              <a:moveTo>
                <a:pt x="0" y="0"/>
              </a:moveTo>
              <a:lnTo>
                <a:pt x="0" y="1073660"/>
              </a:lnTo>
              <a:lnTo>
                <a:pt x="247262" y="1073660"/>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6B11F8-C24A-4451-93EA-F194E01EE45A}">
      <dsp:nvSpPr>
        <dsp:cNvPr id="0" name=""/>
        <dsp:cNvSpPr/>
      </dsp:nvSpPr>
      <dsp:spPr>
        <a:xfrm>
          <a:off x="4012799" y="1067308"/>
          <a:ext cx="3186055" cy="1516545"/>
        </a:xfrm>
        <a:custGeom>
          <a:avLst/>
          <a:gdLst/>
          <a:ahLst/>
          <a:cxnLst/>
          <a:rect l="0" t="0" r="0" b="0"/>
          <a:pathLst>
            <a:path>
              <a:moveTo>
                <a:pt x="0" y="0"/>
              </a:moveTo>
              <a:lnTo>
                <a:pt x="0" y="1343461"/>
              </a:lnTo>
              <a:lnTo>
                <a:pt x="3186055" y="1343461"/>
              </a:lnTo>
              <a:lnTo>
                <a:pt x="3186055" y="1516545"/>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49CA1A-3F77-408C-9DC5-67817BD1604D}">
      <dsp:nvSpPr>
        <dsp:cNvPr id="0" name=""/>
        <dsp:cNvSpPr/>
      </dsp:nvSpPr>
      <dsp:spPr>
        <a:xfrm>
          <a:off x="4544901" y="2917039"/>
          <a:ext cx="247262" cy="990753"/>
        </a:xfrm>
        <a:custGeom>
          <a:avLst/>
          <a:gdLst/>
          <a:ahLst/>
          <a:cxnLst/>
          <a:rect l="0" t="0" r="0" b="0"/>
          <a:pathLst>
            <a:path>
              <a:moveTo>
                <a:pt x="0" y="0"/>
              </a:moveTo>
              <a:lnTo>
                <a:pt x="0" y="990753"/>
              </a:lnTo>
              <a:lnTo>
                <a:pt x="247262" y="990753"/>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107740-D654-407F-A52F-600803F98E11}">
      <dsp:nvSpPr>
        <dsp:cNvPr id="0" name=""/>
        <dsp:cNvSpPr/>
      </dsp:nvSpPr>
      <dsp:spPr>
        <a:xfrm>
          <a:off x="4012799" y="1067308"/>
          <a:ext cx="1191468" cy="1516545"/>
        </a:xfrm>
        <a:custGeom>
          <a:avLst/>
          <a:gdLst/>
          <a:ahLst/>
          <a:cxnLst/>
          <a:rect l="0" t="0" r="0" b="0"/>
          <a:pathLst>
            <a:path>
              <a:moveTo>
                <a:pt x="0" y="0"/>
              </a:moveTo>
              <a:lnTo>
                <a:pt x="0" y="1343461"/>
              </a:lnTo>
              <a:lnTo>
                <a:pt x="1191468" y="1343461"/>
              </a:lnTo>
              <a:lnTo>
                <a:pt x="1191468" y="1516545"/>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4F2366-3855-41F7-8D9B-F42F664853BA}">
      <dsp:nvSpPr>
        <dsp:cNvPr id="0" name=""/>
        <dsp:cNvSpPr/>
      </dsp:nvSpPr>
      <dsp:spPr>
        <a:xfrm>
          <a:off x="2550314" y="2908748"/>
          <a:ext cx="247262" cy="982255"/>
        </a:xfrm>
        <a:custGeom>
          <a:avLst/>
          <a:gdLst/>
          <a:ahLst/>
          <a:cxnLst/>
          <a:rect l="0" t="0" r="0" b="0"/>
          <a:pathLst>
            <a:path>
              <a:moveTo>
                <a:pt x="0" y="0"/>
              </a:moveTo>
              <a:lnTo>
                <a:pt x="0" y="982255"/>
              </a:lnTo>
              <a:lnTo>
                <a:pt x="247262" y="982255"/>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7D51BF-6593-477A-870F-0AD86840EEAB}">
      <dsp:nvSpPr>
        <dsp:cNvPr id="0" name=""/>
        <dsp:cNvSpPr/>
      </dsp:nvSpPr>
      <dsp:spPr>
        <a:xfrm>
          <a:off x="3209682" y="1067308"/>
          <a:ext cx="803117" cy="1516545"/>
        </a:xfrm>
        <a:custGeom>
          <a:avLst/>
          <a:gdLst/>
          <a:ahLst/>
          <a:cxnLst/>
          <a:rect l="0" t="0" r="0" b="0"/>
          <a:pathLst>
            <a:path>
              <a:moveTo>
                <a:pt x="803117" y="0"/>
              </a:moveTo>
              <a:lnTo>
                <a:pt x="803117" y="1343461"/>
              </a:lnTo>
              <a:lnTo>
                <a:pt x="0" y="1343461"/>
              </a:lnTo>
              <a:lnTo>
                <a:pt x="0" y="1516545"/>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6F3FBA-FCB0-4078-BC2A-1E2B8CB28DC8}">
      <dsp:nvSpPr>
        <dsp:cNvPr id="0" name=""/>
        <dsp:cNvSpPr/>
      </dsp:nvSpPr>
      <dsp:spPr>
        <a:xfrm>
          <a:off x="167377" y="2812777"/>
          <a:ext cx="247262" cy="1040873"/>
        </a:xfrm>
        <a:custGeom>
          <a:avLst/>
          <a:gdLst/>
          <a:ahLst/>
          <a:cxnLst/>
          <a:rect l="0" t="0" r="0" b="0"/>
          <a:pathLst>
            <a:path>
              <a:moveTo>
                <a:pt x="0" y="0"/>
              </a:moveTo>
              <a:lnTo>
                <a:pt x="0" y="1040873"/>
              </a:lnTo>
              <a:lnTo>
                <a:pt x="247262" y="1040873"/>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23012C-1589-475C-AAF9-FF11BF1A6F3C}">
      <dsp:nvSpPr>
        <dsp:cNvPr id="0" name=""/>
        <dsp:cNvSpPr/>
      </dsp:nvSpPr>
      <dsp:spPr>
        <a:xfrm>
          <a:off x="826744" y="1067308"/>
          <a:ext cx="3186055" cy="1516545"/>
        </a:xfrm>
        <a:custGeom>
          <a:avLst/>
          <a:gdLst/>
          <a:ahLst/>
          <a:cxnLst/>
          <a:rect l="0" t="0" r="0" b="0"/>
          <a:pathLst>
            <a:path>
              <a:moveTo>
                <a:pt x="3186055" y="0"/>
              </a:moveTo>
              <a:lnTo>
                <a:pt x="3186055" y="1343461"/>
              </a:lnTo>
              <a:lnTo>
                <a:pt x="0" y="1343461"/>
              </a:lnTo>
              <a:lnTo>
                <a:pt x="0" y="1516545"/>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E76E13-D1E0-4457-8EFE-C3D56C3EC691}">
      <dsp:nvSpPr>
        <dsp:cNvPr id="0" name=""/>
        <dsp:cNvSpPr/>
      </dsp:nvSpPr>
      <dsp:spPr>
        <a:xfrm>
          <a:off x="3188590" y="243098"/>
          <a:ext cx="1648418" cy="824209"/>
        </a:xfrm>
        <a:prstGeom prst="rect">
          <a:avLst/>
        </a:prstGeom>
        <a:gradFill rotWithShape="0">
          <a:gsLst>
            <a:gs pos="0">
              <a:schemeClr val="accent2">
                <a:alpha val="80000"/>
                <a:hueOff val="0"/>
                <a:satOff val="0"/>
                <a:lumOff val="0"/>
                <a:alphaOff val="0"/>
                <a:tint val="73000"/>
                <a:satMod val="150000"/>
              </a:schemeClr>
            </a:gs>
            <a:gs pos="25000">
              <a:schemeClr val="accent2">
                <a:alpha val="80000"/>
                <a:hueOff val="0"/>
                <a:satOff val="0"/>
                <a:lumOff val="0"/>
                <a:alphaOff val="0"/>
                <a:tint val="96000"/>
                <a:shade val="80000"/>
                <a:satMod val="105000"/>
              </a:schemeClr>
            </a:gs>
            <a:gs pos="38000">
              <a:schemeClr val="accent2">
                <a:alpha val="80000"/>
                <a:hueOff val="0"/>
                <a:satOff val="0"/>
                <a:lumOff val="0"/>
                <a:alphaOff val="0"/>
                <a:tint val="96000"/>
                <a:shade val="59000"/>
                <a:satMod val="120000"/>
              </a:schemeClr>
            </a:gs>
            <a:gs pos="55000">
              <a:schemeClr val="accent2">
                <a:alpha val="80000"/>
                <a:hueOff val="0"/>
                <a:satOff val="0"/>
                <a:lumOff val="0"/>
                <a:alphaOff val="0"/>
                <a:shade val="57000"/>
                <a:satMod val="120000"/>
              </a:schemeClr>
            </a:gs>
            <a:gs pos="80000">
              <a:schemeClr val="accent2">
                <a:alpha val="80000"/>
                <a:hueOff val="0"/>
                <a:satOff val="0"/>
                <a:lumOff val="0"/>
                <a:alphaOff val="0"/>
                <a:shade val="56000"/>
                <a:satMod val="145000"/>
              </a:schemeClr>
            </a:gs>
            <a:gs pos="88000">
              <a:schemeClr val="accent2">
                <a:alpha val="80000"/>
                <a:hueOff val="0"/>
                <a:satOff val="0"/>
                <a:lumOff val="0"/>
                <a:alphaOff val="0"/>
                <a:shade val="63000"/>
                <a:satMod val="160000"/>
              </a:schemeClr>
            </a:gs>
            <a:gs pos="100000">
              <a:schemeClr val="accent2">
                <a:alpha val="80000"/>
                <a:hueOff val="0"/>
                <a:satOff val="0"/>
                <a:lumOff val="0"/>
                <a:alphaOff val="0"/>
                <a:tint val="99555"/>
                <a:satMod val="155000"/>
              </a:schemeClr>
            </a:gs>
          </a:gsLst>
          <a:lin ang="5400000" scaled="1"/>
        </a:gradFill>
        <a:ln>
          <a:noFill/>
        </a:ln>
        <a:effectLst>
          <a:glow rad="70000">
            <a:schemeClr val="accent2">
              <a:alpha val="8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OBJETIVO GENERAL</a:t>
          </a:r>
          <a:endParaRPr lang="en-US" sz="2400" b="1" kern="1200" dirty="0">
            <a:solidFill>
              <a:schemeClr val="bg1"/>
            </a:solidFill>
            <a:latin typeface="Arial Narrow" pitchFamily="34" charset="0"/>
          </a:endParaRPr>
        </a:p>
      </dsp:txBody>
      <dsp:txXfrm>
        <a:off x="3188590" y="243098"/>
        <a:ext cx="1648418" cy="824209"/>
      </dsp:txXfrm>
    </dsp:sp>
    <dsp:sp modelId="{D63A72F1-B17B-41C2-A22A-6C6868300E34}">
      <dsp:nvSpPr>
        <dsp:cNvPr id="0" name=""/>
        <dsp:cNvSpPr/>
      </dsp:nvSpPr>
      <dsp:spPr>
        <a:xfrm>
          <a:off x="2535" y="2583853"/>
          <a:ext cx="1648418" cy="228924"/>
        </a:xfrm>
        <a:prstGeom prst="rect">
          <a:avLst/>
        </a:prstGeom>
        <a:gradFill rotWithShape="0">
          <a:gsLst>
            <a:gs pos="0">
              <a:schemeClr val="accent2">
                <a:alpha val="70000"/>
                <a:hueOff val="0"/>
                <a:satOff val="0"/>
                <a:lumOff val="0"/>
                <a:alphaOff val="0"/>
                <a:tint val="73000"/>
                <a:satMod val="150000"/>
              </a:schemeClr>
            </a:gs>
            <a:gs pos="25000">
              <a:schemeClr val="accent2">
                <a:alpha val="70000"/>
                <a:hueOff val="0"/>
                <a:satOff val="0"/>
                <a:lumOff val="0"/>
                <a:alphaOff val="0"/>
                <a:tint val="96000"/>
                <a:shade val="80000"/>
                <a:satMod val="105000"/>
              </a:schemeClr>
            </a:gs>
            <a:gs pos="38000">
              <a:schemeClr val="accent2">
                <a:alpha val="70000"/>
                <a:hueOff val="0"/>
                <a:satOff val="0"/>
                <a:lumOff val="0"/>
                <a:alphaOff val="0"/>
                <a:tint val="96000"/>
                <a:shade val="59000"/>
                <a:satMod val="120000"/>
              </a:schemeClr>
            </a:gs>
            <a:gs pos="55000">
              <a:schemeClr val="accent2">
                <a:alpha val="70000"/>
                <a:hueOff val="0"/>
                <a:satOff val="0"/>
                <a:lumOff val="0"/>
                <a:alphaOff val="0"/>
                <a:shade val="57000"/>
                <a:satMod val="120000"/>
              </a:schemeClr>
            </a:gs>
            <a:gs pos="80000">
              <a:schemeClr val="accent2">
                <a:alpha val="70000"/>
                <a:hueOff val="0"/>
                <a:satOff val="0"/>
                <a:lumOff val="0"/>
                <a:alphaOff val="0"/>
                <a:shade val="56000"/>
                <a:satMod val="145000"/>
              </a:schemeClr>
            </a:gs>
            <a:gs pos="88000">
              <a:schemeClr val="accent2">
                <a:alpha val="70000"/>
                <a:hueOff val="0"/>
                <a:satOff val="0"/>
                <a:lumOff val="0"/>
                <a:alphaOff val="0"/>
                <a:shade val="63000"/>
                <a:satMod val="160000"/>
              </a:schemeClr>
            </a:gs>
            <a:gs pos="100000">
              <a:schemeClr val="accent2">
                <a:alpha val="70000"/>
                <a:hueOff val="0"/>
                <a:satOff val="0"/>
                <a:lumOff val="0"/>
                <a:alphaOff val="0"/>
                <a:tint val="99555"/>
                <a:satMod val="155000"/>
              </a:schemeClr>
            </a:gs>
          </a:gsLst>
          <a:lin ang="5400000" scaled="1"/>
        </a:gradFill>
        <a:ln>
          <a:noFill/>
        </a:ln>
        <a:effectLst>
          <a:glow rad="70000">
            <a:schemeClr val="accent2">
              <a:alpha val="7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1" kern="1200" dirty="0" err="1" smtClean="0">
              <a:solidFill>
                <a:schemeClr val="bg1"/>
              </a:solidFill>
              <a:latin typeface="Arial Narrow" pitchFamily="34" charset="0"/>
            </a:rPr>
            <a:t>Tipo</a:t>
          </a:r>
          <a:r>
            <a:rPr lang="en-US" sz="1800" b="1" i="1" kern="1200" dirty="0" smtClean="0">
              <a:solidFill>
                <a:schemeClr val="bg1"/>
              </a:solidFill>
              <a:latin typeface="Arial Narrow" pitchFamily="34" charset="0"/>
            </a:rPr>
            <a:t> de </a:t>
          </a:r>
          <a:r>
            <a:rPr lang="en-US" sz="1800" b="1" i="1" kern="1200" dirty="0" err="1" smtClean="0">
              <a:solidFill>
                <a:schemeClr val="bg1"/>
              </a:solidFill>
              <a:latin typeface="Arial Narrow" pitchFamily="34" charset="0"/>
            </a:rPr>
            <a:t>muestreo</a:t>
          </a:r>
          <a:endParaRPr lang="en-US" sz="1800" b="1" i="1" kern="1200" dirty="0">
            <a:solidFill>
              <a:schemeClr val="bg1"/>
            </a:solidFill>
            <a:latin typeface="Arial Narrow" pitchFamily="34" charset="0"/>
          </a:endParaRPr>
        </a:p>
      </dsp:txBody>
      <dsp:txXfrm>
        <a:off x="2535" y="2583853"/>
        <a:ext cx="1648418" cy="228924"/>
      </dsp:txXfrm>
    </dsp:sp>
    <dsp:sp modelId="{4C409411-1790-4BBE-9F76-6B55F44D4AD1}">
      <dsp:nvSpPr>
        <dsp:cNvPr id="0" name=""/>
        <dsp:cNvSpPr/>
      </dsp:nvSpPr>
      <dsp:spPr>
        <a:xfrm>
          <a:off x="414640" y="3158945"/>
          <a:ext cx="2036769" cy="1389410"/>
        </a:xfrm>
        <a:prstGeom prst="rect">
          <a:avLst/>
        </a:prstGeom>
        <a:gradFill rotWithShape="0">
          <a:gsLst>
            <a:gs pos="0">
              <a:schemeClr val="accent2">
                <a:alpha val="50000"/>
                <a:hueOff val="0"/>
                <a:satOff val="0"/>
                <a:lumOff val="0"/>
                <a:alphaOff val="0"/>
                <a:tint val="73000"/>
                <a:satMod val="150000"/>
              </a:schemeClr>
            </a:gs>
            <a:gs pos="25000">
              <a:schemeClr val="accent2">
                <a:alpha val="50000"/>
                <a:hueOff val="0"/>
                <a:satOff val="0"/>
                <a:lumOff val="0"/>
                <a:alphaOff val="0"/>
                <a:tint val="96000"/>
                <a:shade val="80000"/>
                <a:satMod val="105000"/>
              </a:schemeClr>
            </a:gs>
            <a:gs pos="38000">
              <a:schemeClr val="accent2">
                <a:alpha val="50000"/>
                <a:hueOff val="0"/>
                <a:satOff val="0"/>
                <a:lumOff val="0"/>
                <a:alphaOff val="0"/>
                <a:tint val="96000"/>
                <a:shade val="59000"/>
                <a:satMod val="120000"/>
              </a:schemeClr>
            </a:gs>
            <a:gs pos="55000">
              <a:schemeClr val="accent2">
                <a:alpha val="50000"/>
                <a:hueOff val="0"/>
                <a:satOff val="0"/>
                <a:lumOff val="0"/>
                <a:alphaOff val="0"/>
                <a:shade val="57000"/>
                <a:satMod val="120000"/>
              </a:schemeClr>
            </a:gs>
            <a:gs pos="80000">
              <a:schemeClr val="accent2">
                <a:alpha val="50000"/>
                <a:hueOff val="0"/>
                <a:satOff val="0"/>
                <a:lumOff val="0"/>
                <a:alphaOff val="0"/>
                <a:shade val="56000"/>
                <a:satMod val="145000"/>
              </a:schemeClr>
            </a:gs>
            <a:gs pos="88000">
              <a:schemeClr val="accent2">
                <a:alpha val="50000"/>
                <a:hueOff val="0"/>
                <a:satOff val="0"/>
                <a:lumOff val="0"/>
                <a:alphaOff val="0"/>
                <a:shade val="63000"/>
                <a:satMod val="160000"/>
              </a:schemeClr>
            </a:gs>
            <a:gs pos="100000">
              <a:schemeClr val="accent2">
                <a:alpha val="50000"/>
                <a:hueOff val="0"/>
                <a:satOff val="0"/>
                <a:lumOff val="0"/>
                <a:alphaOff val="0"/>
                <a:tint val="99555"/>
                <a:satMod val="155000"/>
              </a:schemeClr>
            </a:gs>
          </a:gsLst>
          <a:lin ang="5400000" scaled="1"/>
        </a:gradFill>
        <a:ln>
          <a:noFill/>
        </a:ln>
        <a:effectLst>
          <a:glow rad="70000">
            <a:schemeClr val="accent2">
              <a:alpha val="5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bg1"/>
              </a:solidFill>
              <a:latin typeface="Arial Narrow" pitchFamily="34" charset="0"/>
            </a:rPr>
            <a:t>El objetivo de aplicar tipos de muestreo a la investigación, es porque de la obtención de muestras en un estudio de mercado se alinea con la idea de obtener información de una parte de la población objeto de estudio</a:t>
          </a:r>
          <a:endParaRPr lang="en-US" sz="1300" kern="1200" dirty="0">
            <a:solidFill>
              <a:schemeClr val="bg1"/>
            </a:solidFill>
            <a:latin typeface="Arial Narrow" pitchFamily="34" charset="0"/>
          </a:endParaRPr>
        </a:p>
      </dsp:txBody>
      <dsp:txXfrm>
        <a:off x="414640" y="3158945"/>
        <a:ext cx="2036769" cy="1389410"/>
      </dsp:txXfrm>
    </dsp:sp>
    <dsp:sp modelId="{059476A2-381F-4C4D-9B94-C6E80F175BB1}">
      <dsp:nvSpPr>
        <dsp:cNvPr id="0" name=""/>
        <dsp:cNvSpPr/>
      </dsp:nvSpPr>
      <dsp:spPr>
        <a:xfrm>
          <a:off x="2385472" y="2583853"/>
          <a:ext cx="1648418" cy="324895"/>
        </a:xfrm>
        <a:prstGeom prst="rect">
          <a:avLst/>
        </a:prstGeom>
        <a:gradFill rotWithShape="0">
          <a:gsLst>
            <a:gs pos="0">
              <a:schemeClr val="accent2">
                <a:alpha val="70000"/>
                <a:hueOff val="0"/>
                <a:satOff val="0"/>
                <a:lumOff val="0"/>
                <a:alphaOff val="0"/>
                <a:tint val="73000"/>
                <a:satMod val="150000"/>
              </a:schemeClr>
            </a:gs>
            <a:gs pos="25000">
              <a:schemeClr val="accent2">
                <a:alpha val="70000"/>
                <a:hueOff val="0"/>
                <a:satOff val="0"/>
                <a:lumOff val="0"/>
                <a:alphaOff val="0"/>
                <a:tint val="96000"/>
                <a:shade val="80000"/>
                <a:satMod val="105000"/>
              </a:schemeClr>
            </a:gs>
            <a:gs pos="38000">
              <a:schemeClr val="accent2">
                <a:alpha val="70000"/>
                <a:hueOff val="0"/>
                <a:satOff val="0"/>
                <a:lumOff val="0"/>
                <a:alphaOff val="0"/>
                <a:tint val="96000"/>
                <a:shade val="59000"/>
                <a:satMod val="120000"/>
              </a:schemeClr>
            </a:gs>
            <a:gs pos="55000">
              <a:schemeClr val="accent2">
                <a:alpha val="70000"/>
                <a:hueOff val="0"/>
                <a:satOff val="0"/>
                <a:lumOff val="0"/>
                <a:alphaOff val="0"/>
                <a:shade val="57000"/>
                <a:satMod val="120000"/>
              </a:schemeClr>
            </a:gs>
            <a:gs pos="80000">
              <a:schemeClr val="accent2">
                <a:alpha val="70000"/>
                <a:hueOff val="0"/>
                <a:satOff val="0"/>
                <a:lumOff val="0"/>
                <a:alphaOff val="0"/>
                <a:shade val="56000"/>
                <a:satMod val="145000"/>
              </a:schemeClr>
            </a:gs>
            <a:gs pos="88000">
              <a:schemeClr val="accent2">
                <a:alpha val="70000"/>
                <a:hueOff val="0"/>
                <a:satOff val="0"/>
                <a:lumOff val="0"/>
                <a:alphaOff val="0"/>
                <a:shade val="63000"/>
                <a:satMod val="160000"/>
              </a:schemeClr>
            </a:gs>
            <a:gs pos="100000">
              <a:schemeClr val="accent2">
                <a:alpha val="70000"/>
                <a:hueOff val="0"/>
                <a:satOff val="0"/>
                <a:lumOff val="0"/>
                <a:alphaOff val="0"/>
                <a:tint val="99555"/>
                <a:satMod val="155000"/>
              </a:schemeClr>
            </a:gs>
          </a:gsLst>
          <a:lin ang="5400000" scaled="1"/>
        </a:gradFill>
        <a:ln>
          <a:noFill/>
        </a:ln>
        <a:effectLst>
          <a:glow rad="70000">
            <a:schemeClr val="accent2">
              <a:alpha val="7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i="1" kern="1200" dirty="0" smtClean="0">
              <a:solidFill>
                <a:schemeClr val="bg1"/>
              </a:solidFill>
              <a:latin typeface="Arial Narrow" pitchFamily="34" charset="0"/>
            </a:rPr>
            <a:t>Competencia</a:t>
          </a:r>
          <a:endParaRPr lang="en-US" sz="1800" b="1" i="1" kern="1200" dirty="0">
            <a:solidFill>
              <a:schemeClr val="bg1"/>
            </a:solidFill>
            <a:latin typeface="Arial Narrow" pitchFamily="34" charset="0"/>
          </a:endParaRPr>
        </a:p>
      </dsp:txBody>
      <dsp:txXfrm>
        <a:off x="2385472" y="2583853"/>
        <a:ext cx="1648418" cy="324895"/>
      </dsp:txXfrm>
    </dsp:sp>
    <dsp:sp modelId="{EF5C1A0D-EAAB-49BB-B98A-B176F443ADB6}">
      <dsp:nvSpPr>
        <dsp:cNvPr id="0" name=""/>
        <dsp:cNvSpPr/>
      </dsp:nvSpPr>
      <dsp:spPr>
        <a:xfrm>
          <a:off x="2797577" y="3254916"/>
          <a:ext cx="1505698" cy="1272175"/>
        </a:xfrm>
        <a:prstGeom prst="rect">
          <a:avLst/>
        </a:prstGeom>
        <a:gradFill rotWithShape="0">
          <a:gsLst>
            <a:gs pos="0">
              <a:schemeClr val="accent2">
                <a:alpha val="50000"/>
                <a:hueOff val="0"/>
                <a:satOff val="0"/>
                <a:lumOff val="0"/>
                <a:alphaOff val="0"/>
                <a:tint val="73000"/>
                <a:satMod val="150000"/>
              </a:schemeClr>
            </a:gs>
            <a:gs pos="25000">
              <a:schemeClr val="accent2">
                <a:alpha val="50000"/>
                <a:hueOff val="0"/>
                <a:satOff val="0"/>
                <a:lumOff val="0"/>
                <a:alphaOff val="0"/>
                <a:tint val="96000"/>
                <a:shade val="80000"/>
                <a:satMod val="105000"/>
              </a:schemeClr>
            </a:gs>
            <a:gs pos="38000">
              <a:schemeClr val="accent2">
                <a:alpha val="50000"/>
                <a:hueOff val="0"/>
                <a:satOff val="0"/>
                <a:lumOff val="0"/>
                <a:alphaOff val="0"/>
                <a:tint val="96000"/>
                <a:shade val="59000"/>
                <a:satMod val="120000"/>
              </a:schemeClr>
            </a:gs>
            <a:gs pos="55000">
              <a:schemeClr val="accent2">
                <a:alpha val="50000"/>
                <a:hueOff val="0"/>
                <a:satOff val="0"/>
                <a:lumOff val="0"/>
                <a:alphaOff val="0"/>
                <a:shade val="57000"/>
                <a:satMod val="120000"/>
              </a:schemeClr>
            </a:gs>
            <a:gs pos="80000">
              <a:schemeClr val="accent2">
                <a:alpha val="50000"/>
                <a:hueOff val="0"/>
                <a:satOff val="0"/>
                <a:lumOff val="0"/>
                <a:alphaOff val="0"/>
                <a:shade val="56000"/>
                <a:satMod val="145000"/>
              </a:schemeClr>
            </a:gs>
            <a:gs pos="88000">
              <a:schemeClr val="accent2">
                <a:alpha val="50000"/>
                <a:hueOff val="0"/>
                <a:satOff val="0"/>
                <a:lumOff val="0"/>
                <a:alphaOff val="0"/>
                <a:shade val="63000"/>
                <a:satMod val="160000"/>
              </a:schemeClr>
            </a:gs>
            <a:gs pos="100000">
              <a:schemeClr val="accent2">
                <a:alpha val="50000"/>
                <a:hueOff val="0"/>
                <a:satOff val="0"/>
                <a:lumOff val="0"/>
                <a:alphaOff val="0"/>
                <a:tint val="99555"/>
                <a:satMod val="155000"/>
              </a:schemeClr>
            </a:gs>
          </a:gsLst>
          <a:lin ang="5400000" scaled="1"/>
        </a:gradFill>
        <a:ln>
          <a:noFill/>
        </a:ln>
        <a:effectLst>
          <a:glow rad="70000">
            <a:schemeClr val="accent2">
              <a:alpha val="5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bg1"/>
              </a:solidFill>
              <a:latin typeface="Arial Narrow" pitchFamily="34" charset="0"/>
            </a:rPr>
            <a:t>Para analizar el comportamiento de las empresas de Courier se tomo información del Banco Central del Ecuador.</a:t>
          </a:r>
          <a:endParaRPr lang="en-US" sz="1300" kern="1200" dirty="0">
            <a:solidFill>
              <a:schemeClr val="bg1"/>
            </a:solidFill>
            <a:latin typeface="Arial Narrow" pitchFamily="34" charset="0"/>
          </a:endParaRPr>
        </a:p>
      </dsp:txBody>
      <dsp:txXfrm>
        <a:off x="2797577" y="3254916"/>
        <a:ext cx="1505698" cy="1272175"/>
      </dsp:txXfrm>
    </dsp:sp>
    <dsp:sp modelId="{60DACC88-2AAE-477C-B2BA-A7F283E8601F}">
      <dsp:nvSpPr>
        <dsp:cNvPr id="0" name=""/>
        <dsp:cNvSpPr/>
      </dsp:nvSpPr>
      <dsp:spPr>
        <a:xfrm>
          <a:off x="4380059" y="2583853"/>
          <a:ext cx="1648418" cy="333186"/>
        </a:xfrm>
        <a:prstGeom prst="rect">
          <a:avLst/>
        </a:prstGeom>
        <a:gradFill rotWithShape="0">
          <a:gsLst>
            <a:gs pos="0">
              <a:schemeClr val="accent2">
                <a:alpha val="70000"/>
                <a:hueOff val="0"/>
                <a:satOff val="0"/>
                <a:lumOff val="0"/>
                <a:alphaOff val="0"/>
                <a:tint val="73000"/>
                <a:satMod val="150000"/>
              </a:schemeClr>
            </a:gs>
            <a:gs pos="25000">
              <a:schemeClr val="accent2">
                <a:alpha val="70000"/>
                <a:hueOff val="0"/>
                <a:satOff val="0"/>
                <a:lumOff val="0"/>
                <a:alphaOff val="0"/>
                <a:tint val="96000"/>
                <a:shade val="80000"/>
                <a:satMod val="105000"/>
              </a:schemeClr>
            </a:gs>
            <a:gs pos="38000">
              <a:schemeClr val="accent2">
                <a:alpha val="70000"/>
                <a:hueOff val="0"/>
                <a:satOff val="0"/>
                <a:lumOff val="0"/>
                <a:alphaOff val="0"/>
                <a:tint val="96000"/>
                <a:shade val="59000"/>
                <a:satMod val="120000"/>
              </a:schemeClr>
            </a:gs>
            <a:gs pos="55000">
              <a:schemeClr val="accent2">
                <a:alpha val="70000"/>
                <a:hueOff val="0"/>
                <a:satOff val="0"/>
                <a:lumOff val="0"/>
                <a:alphaOff val="0"/>
                <a:shade val="57000"/>
                <a:satMod val="120000"/>
              </a:schemeClr>
            </a:gs>
            <a:gs pos="80000">
              <a:schemeClr val="accent2">
                <a:alpha val="70000"/>
                <a:hueOff val="0"/>
                <a:satOff val="0"/>
                <a:lumOff val="0"/>
                <a:alphaOff val="0"/>
                <a:shade val="56000"/>
                <a:satMod val="145000"/>
              </a:schemeClr>
            </a:gs>
            <a:gs pos="88000">
              <a:schemeClr val="accent2">
                <a:alpha val="70000"/>
                <a:hueOff val="0"/>
                <a:satOff val="0"/>
                <a:lumOff val="0"/>
                <a:alphaOff val="0"/>
                <a:shade val="63000"/>
                <a:satMod val="160000"/>
              </a:schemeClr>
            </a:gs>
            <a:gs pos="100000">
              <a:schemeClr val="accent2">
                <a:alpha val="70000"/>
                <a:hueOff val="0"/>
                <a:satOff val="0"/>
                <a:lumOff val="0"/>
                <a:alphaOff val="0"/>
                <a:tint val="99555"/>
                <a:satMod val="155000"/>
              </a:schemeClr>
            </a:gs>
          </a:gsLst>
          <a:lin ang="5400000" scaled="1"/>
        </a:gradFill>
        <a:ln>
          <a:noFill/>
        </a:ln>
        <a:effectLst>
          <a:glow rad="70000">
            <a:schemeClr val="accent2">
              <a:alpha val="7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bg1"/>
              </a:solidFill>
              <a:latin typeface="Arial Narrow" pitchFamily="34" charset="0"/>
            </a:rPr>
            <a:t>Oferta</a:t>
          </a:r>
          <a:endParaRPr lang="en-US" sz="1800" b="1" i="1" kern="1200" dirty="0">
            <a:solidFill>
              <a:schemeClr val="bg1"/>
            </a:solidFill>
            <a:latin typeface="Arial Narrow" pitchFamily="34" charset="0"/>
          </a:endParaRPr>
        </a:p>
      </dsp:txBody>
      <dsp:txXfrm>
        <a:off x="4380059" y="2583853"/>
        <a:ext cx="1648418" cy="333186"/>
      </dsp:txXfrm>
    </dsp:sp>
    <dsp:sp modelId="{933EF1A7-FEE7-42C0-A18D-063EC66997E6}">
      <dsp:nvSpPr>
        <dsp:cNvPr id="0" name=""/>
        <dsp:cNvSpPr/>
      </dsp:nvSpPr>
      <dsp:spPr>
        <a:xfrm>
          <a:off x="4792163" y="3263207"/>
          <a:ext cx="1437470" cy="1289170"/>
        </a:xfrm>
        <a:prstGeom prst="rect">
          <a:avLst/>
        </a:prstGeom>
        <a:gradFill rotWithShape="0">
          <a:gsLst>
            <a:gs pos="0">
              <a:schemeClr val="accent2">
                <a:alpha val="50000"/>
                <a:hueOff val="0"/>
                <a:satOff val="0"/>
                <a:lumOff val="0"/>
                <a:alphaOff val="0"/>
                <a:tint val="73000"/>
                <a:satMod val="150000"/>
              </a:schemeClr>
            </a:gs>
            <a:gs pos="25000">
              <a:schemeClr val="accent2">
                <a:alpha val="50000"/>
                <a:hueOff val="0"/>
                <a:satOff val="0"/>
                <a:lumOff val="0"/>
                <a:alphaOff val="0"/>
                <a:tint val="96000"/>
                <a:shade val="80000"/>
                <a:satMod val="105000"/>
              </a:schemeClr>
            </a:gs>
            <a:gs pos="38000">
              <a:schemeClr val="accent2">
                <a:alpha val="50000"/>
                <a:hueOff val="0"/>
                <a:satOff val="0"/>
                <a:lumOff val="0"/>
                <a:alphaOff val="0"/>
                <a:tint val="96000"/>
                <a:shade val="59000"/>
                <a:satMod val="120000"/>
              </a:schemeClr>
            </a:gs>
            <a:gs pos="55000">
              <a:schemeClr val="accent2">
                <a:alpha val="50000"/>
                <a:hueOff val="0"/>
                <a:satOff val="0"/>
                <a:lumOff val="0"/>
                <a:alphaOff val="0"/>
                <a:shade val="57000"/>
                <a:satMod val="120000"/>
              </a:schemeClr>
            </a:gs>
            <a:gs pos="80000">
              <a:schemeClr val="accent2">
                <a:alpha val="50000"/>
                <a:hueOff val="0"/>
                <a:satOff val="0"/>
                <a:lumOff val="0"/>
                <a:alphaOff val="0"/>
                <a:shade val="56000"/>
                <a:satMod val="145000"/>
              </a:schemeClr>
            </a:gs>
            <a:gs pos="88000">
              <a:schemeClr val="accent2">
                <a:alpha val="50000"/>
                <a:hueOff val="0"/>
                <a:satOff val="0"/>
                <a:lumOff val="0"/>
                <a:alphaOff val="0"/>
                <a:shade val="63000"/>
                <a:satMod val="160000"/>
              </a:schemeClr>
            </a:gs>
            <a:gs pos="100000">
              <a:schemeClr val="accent2">
                <a:alpha val="50000"/>
                <a:hueOff val="0"/>
                <a:satOff val="0"/>
                <a:lumOff val="0"/>
                <a:alphaOff val="0"/>
                <a:tint val="99555"/>
                <a:satMod val="155000"/>
              </a:schemeClr>
            </a:gs>
          </a:gsLst>
          <a:lin ang="5400000" scaled="1"/>
        </a:gradFill>
        <a:ln>
          <a:noFill/>
        </a:ln>
        <a:effectLst>
          <a:glow rad="70000">
            <a:schemeClr val="accent2">
              <a:alpha val="5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latin typeface="Arial Narrow" pitchFamily="34" charset="0"/>
            </a:rPr>
            <a:t>En Courier la oferta será la cantidad de veces que se realice las importaciones de mercadería.</a:t>
          </a:r>
          <a:endParaRPr lang="en-US" sz="1400" kern="1200" dirty="0">
            <a:solidFill>
              <a:schemeClr val="bg1"/>
            </a:solidFill>
            <a:latin typeface="Arial Narrow" pitchFamily="34" charset="0"/>
          </a:endParaRPr>
        </a:p>
      </dsp:txBody>
      <dsp:txXfrm>
        <a:off x="4792163" y="3263207"/>
        <a:ext cx="1437470" cy="1289170"/>
      </dsp:txXfrm>
    </dsp:sp>
    <dsp:sp modelId="{7017082A-C2CB-418E-88CA-B863C42ABE12}">
      <dsp:nvSpPr>
        <dsp:cNvPr id="0" name=""/>
        <dsp:cNvSpPr/>
      </dsp:nvSpPr>
      <dsp:spPr>
        <a:xfrm>
          <a:off x="6374645" y="2583853"/>
          <a:ext cx="1648418" cy="324895"/>
        </a:xfrm>
        <a:prstGeom prst="rect">
          <a:avLst/>
        </a:prstGeom>
        <a:gradFill rotWithShape="0">
          <a:gsLst>
            <a:gs pos="0">
              <a:schemeClr val="accent2">
                <a:alpha val="70000"/>
                <a:hueOff val="0"/>
                <a:satOff val="0"/>
                <a:lumOff val="0"/>
                <a:alphaOff val="0"/>
                <a:tint val="73000"/>
                <a:satMod val="150000"/>
              </a:schemeClr>
            </a:gs>
            <a:gs pos="25000">
              <a:schemeClr val="accent2">
                <a:alpha val="70000"/>
                <a:hueOff val="0"/>
                <a:satOff val="0"/>
                <a:lumOff val="0"/>
                <a:alphaOff val="0"/>
                <a:tint val="96000"/>
                <a:shade val="80000"/>
                <a:satMod val="105000"/>
              </a:schemeClr>
            </a:gs>
            <a:gs pos="38000">
              <a:schemeClr val="accent2">
                <a:alpha val="70000"/>
                <a:hueOff val="0"/>
                <a:satOff val="0"/>
                <a:lumOff val="0"/>
                <a:alphaOff val="0"/>
                <a:tint val="96000"/>
                <a:shade val="59000"/>
                <a:satMod val="120000"/>
              </a:schemeClr>
            </a:gs>
            <a:gs pos="55000">
              <a:schemeClr val="accent2">
                <a:alpha val="70000"/>
                <a:hueOff val="0"/>
                <a:satOff val="0"/>
                <a:lumOff val="0"/>
                <a:alphaOff val="0"/>
                <a:shade val="57000"/>
                <a:satMod val="120000"/>
              </a:schemeClr>
            </a:gs>
            <a:gs pos="80000">
              <a:schemeClr val="accent2">
                <a:alpha val="70000"/>
                <a:hueOff val="0"/>
                <a:satOff val="0"/>
                <a:lumOff val="0"/>
                <a:alphaOff val="0"/>
                <a:shade val="56000"/>
                <a:satMod val="145000"/>
              </a:schemeClr>
            </a:gs>
            <a:gs pos="88000">
              <a:schemeClr val="accent2">
                <a:alpha val="70000"/>
                <a:hueOff val="0"/>
                <a:satOff val="0"/>
                <a:lumOff val="0"/>
                <a:alphaOff val="0"/>
                <a:shade val="63000"/>
                <a:satMod val="160000"/>
              </a:schemeClr>
            </a:gs>
            <a:gs pos="100000">
              <a:schemeClr val="accent2">
                <a:alpha val="70000"/>
                <a:hueOff val="0"/>
                <a:satOff val="0"/>
                <a:lumOff val="0"/>
                <a:alphaOff val="0"/>
                <a:tint val="99555"/>
                <a:satMod val="155000"/>
              </a:schemeClr>
            </a:gs>
          </a:gsLst>
          <a:lin ang="5400000" scaled="1"/>
        </a:gradFill>
        <a:ln>
          <a:noFill/>
        </a:ln>
        <a:effectLst>
          <a:glow rad="70000">
            <a:schemeClr val="accent2">
              <a:alpha val="7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bg1"/>
              </a:solidFill>
              <a:latin typeface="Arial Narrow" pitchFamily="34" charset="0"/>
            </a:rPr>
            <a:t>Demanda</a:t>
          </a:r>
          <a:endParaRPr lang="en-US" sz="1800" b="1" i="1" kern="1200" dirty="0">
            <a:solidFill>
              <a:schemeClr val="bg1"/>
            </a:solidFill>
            <a:latin typeface="Arial Narrow" pitchFamily="34" charset="0"/>
          </a:endParaRPr>
        </a:p>
      </dsp:txBody>
      <dsp:txXfrm>
        <a:off x="6374645" y="2583853"/>
        <a:ext cx="1648418" cy="324895"/>
      </dsp:txXfrm>
    </dsp:sp>
    <dsp:sp modelId="{E639692C-E6CE-4D1B-BD27-F7E636828F75}">
      <dsp:nvSpPr>
        <dsp:cNvPr id="0" name=""/>
        <dsp:cNvSpPr/>
      </dsp:nvSpPr>
      <dsp:spPr>
        <a:xfrm>
          <a:off x="6786750" y="3254916"/>
          <a:ext cx="1825607" cy="1454984"/>
        </a:xfrm>
        <a:prstGeom prst="rect">
          <a:avLst/>
        </a:prstGeom>
        <a:gradFill rotWithShape="0">
          <a:gsLst>
            <a:gs pos="0">
              <a:schemeClr val="accent2">
                <a:alpha val="50000"/>
                <a:hueOff val="0"/>
                <a:satOff val="0"/>
                <a:lumOff val="0"/>
                <a:alphaOff val="0"/>
                <a:tint val="73000"/>
                <a:satMod val="150000"/>
              </a:schemeClr>
            </a:gs>
            <a:gs pos="25000">
              <a:schemeClr val="accent2">
                <a:alpha val="50000"/>
                <a:hueOff val="0"/>
                <a:satOff val="0"/>
                <a:lumOff val="0"/>
                <a:alphaOff val="0"/>
                <a:tint val="96000"/>
                <a:shade val="80000"/>
                <a:satMod val="105000"/>
              </a:schemeClr>
            </a:gs>
            <a:gs pos="38000">
              <a:schemeClr val="accent2">
                <a:alpha val="50000"/>
                <a:hueOff val="0"/>
                <a:satOff val="0"/>
                <a:lumOff val="0"/>
                <a:alphaOff val="0"/>
                <a:tint val="96000"/>
                <a:shade val="59000"/>
                <a:satMod val="120000"/>
              </a:schemeClr>
            </a:gs>
            <a:gs pos="55000">
              <a:schemeClr val="accent2">
                <a:alpha val="50000"/>
                <a:hueOff val="0"/>
                <a:satOff val="0"/>
                <a:lumOff val="0"/>
                <a:alphaOff val="0"/>
                <a:shade val="57000"/>
                <a:satMod val="120000"/>
              </a:schemeClr>
            </a:gs>
            <a:gs pos="80000">
              <a:schemeClr val="accent2">
                <a:alpha val="50000"/>
                <a:hueOff val="0"/>
                <a:satOff val="0"/>
                <a:lumOff val="0"/>
                <a:alphaOff val="0"/>
                <a:shade val="56000"/>
                <a:satMod val="145000"/>
              </a:schemeClr>
            </a:gs>
            <a:gs pos="88000">
              <a:schemeClr val="accent2">
                <a:alpha val="50000"/>
                <a:hueOff val="0"/>
                <a:satOff val="0"/>
                <a:lumOff val="0"/>
                <a:alphaOff val="0"/>
                <a:shade val="63000"/>
                <a:satMod val="160000"/>
              </a:schemeClr>
            </a:gs>
            <a:gs pos="100000">
              <a:schemeClr val="accent2">
                <a:alpha val="50000"/>
                <a:hueOff val="0"/>
                <a:satOff val="0"/>
                <a:lumOff val="0"/>
                <a:alphaOff val="0"/>
                <a:tint val="99555"/>
                <a:satMod val="155000"/>
              </a:schemeClr>
            </a:gs>
          </a:gsLst>
          <a:lin ang="5400000" scaled="1"/>
        </a:gradFill>
        <a:ln>
          <a:noFill/>
        </a:ln>
        <a:effectLst>
          <a:glow rad="70000">
            <a:schemeClr val="accent2">
              <a:alpha val="5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latin typeface="Arial Narrow" pitchFamily="34" charset="0"/>
            </a:rPr>
            <a:t>Dos fuentes para obtener la demanda; La primaria que se realiza a través de encuestas, la secundaria que analiza datos  estadísticos oficiales emitidos por el Banco Central del Ecuador</a:t>
          </a:r>
          <a:endParaRPr lang="en-US" sz="1400" kern="1200" dirty="0">
            <a:solidFill>
              <a:schemeClr val="bg1"/>
            </a:solidFill>
            <a:latin typeface="Arial Narrow" pitchFamily="34" charset="0"/>
          </a:endParaRPr>
        </a:p>
      </dsp:txBody>
      <dsp:txXfrm>
        <a:off x="6786750" y="3254916"/>
        <a:ext cx="1825607" cy="1454984"/>
      </dsp:txXfrm>
    </dsp:sp>
    <dsp:sp modelId="{53C0AC97-D4FA-4447-95A7-68AC3BD74BC8}">
      <dsp:nvSpPr>
        <dsp:cNvPr id="0" name=""/>
        <dsp:cNvSpPr/>
      </dsp:nvSpPr>
      <dsp:spPr>
        <a:xfrm>
          <a:off x="275835" y="1413476"/>
          <a:ext cx="3563880" cy="824209"/>
        </a:xfrm>
        <a:prstGeom prst="rect">
          <a:avLst/>
        </a:prstGeom>
        <a:gradFill rotWithShape="0">
          <a:gsLst>
            <a:gs pos="0">
              <a:schemeClr val="accent2">
                <a:alpha val="90000"/>
                <a:hueOff val="0"/>
                <a:satOff val="0"/>
                <a:lumOff val="0"/>
                <a:alphaOff val="0"/>
                <a:tint val="73000"/>
                <a:satMod val="150000"/>
              </a:schemeClr>
            </a:gs>
            <a:gs pos="25000">
              <a:schemeClr val="accent2">
                <a:alpha val="90000"/>
                <a:hueOff val="0"/>
                <a:satOff val="0"/>
                <a:lumOff val="0"/>
                <a:alphaOff val="0"/>
                <a:tint val="96000"/>
                <a:shade val="80000"/>
                <a:satMod val="105000"/>
              </a:schemeClr>
            </a:gs>
            <a:gs pos="38000">
              <a:schemeClr val="accent2">
                <a:alpha val="90000"/>
                <a:hueOff val="0"/>
                <a:satOff val="0"/>
                <a:lumOff val="0"/>
                <a:alphaOff val="0"/>
                <a:tint val="96000"/>
                <a:shade val="59000"/>
                <a:satMod val="120000"/>
              </a:schemeClr>
            </a:gs>
            <a:gs pos="55000">
              <a:schemeClr val="accent2">
                <a:alpha val="90000"/>
                <a:hueOff val="0"/>
                <a:satOff val="0"/>
                <a:lumOff val="0"/>
                <a:alphaOff val="0"/>
                <a:shade val="57000"/>
                <a:satMod val="120000"/>
              </a:schemeClr>
            </a:gs>
            <a:gs pos="80000">
              <a:schemeClr val="accent2">
                <a:alpha val="90000"/>
                <a:hueOff val="0"/>
                <a:satOff val="0"/>
                <a:lumOff val="0"/>
                <a:alphaOff val="0"/>
                <a:shade val="56000"/>
                <a:satMod val="145000"/>
              </a:schemeClr>
            </a:gs>
            <a:gs pos="88000">
              <a:schemeClr val="accent2">
                <a:alpha val="90000"/>
                <a:hueOff val="0"/>
                <a:satOff val="0"/>
                <a:lumOff val="0"/>
                <a:alphaOff val="0"/>
                <a:shade val="63000"/>
                <a:satMod val="160000"/>
              </a:schemeClr>
            </a:gs>
            <a:gs pos="100000">
              <a:schemeClr val="accent2">
                <a:alpha val="90000"/>
                <a:hueOff val="0"/>
                <a:satOff val="0"/>
                <a:lumOff val="0"/>
                <a:alphaOff val="0"/>
                <a:tint val="99555"/>
                <a:satMod val="155000"/>
              </a:schemeClr>
            </a:gs>
          </a:gsLst>
          <a:lin ang="5400000" scaled="1"/>
        </a:gradFill>
        <a:ln>
          <a:noFill/>
        </a:ln>
        <a:effectLst>
          <a:glow rad="70000">
            <a:schemeClr val="accent2">
              <a:alpha val="90000"/>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latin typeface="Arial Narrow" pitchFamily="34" charset="0"/>
            </a:rPr>
            <a:t>Determinar la viabilidad e implementación de la empresa a través del análisis proyectado al  entorno en el cual se quiere constituir la empresa de Mensajería Rápida o Courier.</a:t>
          </a:r>
          <a:endParaRPr lang="en-US" sz="1400" kern="1200" dirty="0">
            <a:solidFill>
              <a:schemeClr val="bg1"/>
            </a:solidFill>
            <a:latin typeface="Arial Narrow" pitchFamily="34" charset="0"/>
          </a:endParaRPr>
        </a:p>
      </dsp:txBody>
      <dsp:txXfrm>
        <a:off x="275835" y="1413476"/>
        <a:ext cx="3563880" cy="824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A3F41-0182-47E4-B605-2043C41522AB}">
      <dsp:nvSpPr>
        <dsp:cNvPr id="0" name=""/>
        <dsp:cNvSpPr/>
      </dsp:nvSpPr>
      <dsp:spPr>
        <a:xfrm>
          <a:off x="6288" y="331033"/>
          <a:ext cx="1301773" cy="2131933"/>
        </a:xfrm>
        <a:prstGeom prst="roundRect">
          <a:avLst>
            <a:gd name="adj" fmla="val 10000"/>
          </a:avLst>
        </a:prstGeom>
        <a:gradFill rotWithShape="0">
          <a:gsLst>
            <a:gs pos="0">
              <a:schemeClr val="accent3">
                <a:alpha val="90000"/>
                <a:hueOff val="0"/>
                <a:satOff val="0"/>
                <a:lumOff val="0"/>
                <a:alphaOff val="0"/>
                <a:tint val="94000"/>
                <a:satMod val="180000"/>
                <a:lumMod val="98000"/>
              </a:schemeClr>
            </a:gs>
            <a:gs pos="100000">
              <a:schemeClr val="accent3">
                <a:alpha val="90000"/>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Arial Narrow" pitchFamily="34" charset="0"/>
            </a:rPr>
            <a:t>Hacer trípticos, y entregarlos en las organizaciones, la cual tendrán un manejo diferente al que se entregarán a las personas naturales</a:t>
          </a:r>
          <a:endParaRPr lang="en-US" sz="1400" kern="1200" dirty="0">
            <a:solidFill>
              <a:schemeClr val="tx1"/>
            </a:solidFill>
            <a:latin typeface="Arial Narrow" pitchFamily="34" charset="0"/>
          </a:endParaRPr>
        </a:p>
      </dsp:txBody>
      <dsp:txXfrm>
        <a:off x="44416" y="369161"/>
        <a:ext cx="1225517" cy="2055677"/>
      </dsp:txXfrm>
    </dsp:sp>
    <dsp:sp modelId="{9AF8BE03-83BD-47CC-8945-5486875813E9}">
      <dsp:nvSpPr>
        <dsp:cNvPr id="0" name=""/>
        <dsp:cNvSpPr/>
      </dsp:nvSpPr>
      <dsp:spPr>
        <a:xfrm>
          <a:off x="1438239" y="1235580"/>
          <a:ext cx="275975" cy="322839"/>
        </a:xfrm>
        <a:prstGeom prst="rightArrow">
          <a:avLst>
            <a:gd name="adj1" fmla="val 60000"/>
            <a:gd name="adj2" fmla="val 50000"/>
          </a:avLst>
        </a:prstGeom>
        <a:gradFill rotWithShape="0">
          <a:gsLst>
            <a:gs pos="0">
              <a:schemeClr val="accent3">
                <a:shade val="90000"/>
                <a:hueOff val="0"/>
                <a:satOff val="0"/>
                <a:lumOff val="0"/>
                <a:alphaOff val="0"/>
                <a:tint val="94000"/>
                <a:satMod val="180000"/>
                <a:lumMod val="98000"/>
              </a:schemeClr>
            </a:gs>
            <a:gs pos="100000">
              <a:schemeClr val="accent3">
                <a:shade val="90000"/>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n-US" sz="1400" kern="1200" dirty="0">
            <a:solidFill>
              <a:schemeClr val="tx1"/>
            </a:solidFill>
            <a:latin typeface="Arial Narrow" pitchFamily="34" charset="0"/>
          </a:endParaRPr>
        </a:p>
      </dsp:txBody>
      <dsp:txXfrm>
        <a:off x="1438239" y="1300148"/>
        <a:ext cx="193183" cy="193703"/>
      </dsp:txXfrm>
    </dsp:sp>
    <dsp:sp modelId="{F1C59967-96EA-44A8-90BA-89FBE23B68F5}">
      <dsp:nvSpPr>
        <dsp:cNvPr id="0" name=""/>
        <dsp:cNvSpPr/>
      </dsp:nvSpPr>
      <dsp:spPr>
        <a:xfrm>
          <a:off x="1828771" y="801234"/>
          <a:ext cx="1301773" cy="1191531"/>
        </a:xfrm>
        <a:prstGeom prst="roundRect">
          <a:avLst>
            <a:gd name="adj" fmla="val 10000"/>
          </a:avLst>
        </a:prstGeom>
        <a:gradFill rotWithShape="0">
          <a:gsLst>
            <a:gs pos="0">
              <a:schemeClr val="accent3">
                <a:alpha val="90000"/>
                <a:hueOff val="0"/>
                <a:satOff val="0"/>
                <a:lumOff val="0"/>
                <a:alphaOff val="-13333"/>
                <a:tint val="94000"/>
                <a:satMod val="180000"/>
                <a:lumMod val="98000"/>
              </a:schemeClr>
            </a:gs>
            <a:gs pos="100000">
              <a:schemeClr val="accent3">
                <a:alpha val="90000"/>
                <a:hueOff val="0"/>
                <a:satOff val="0"/>
                <a:lumOff val="0"/>
                <a:alphaOff val="-13333"/>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Arial Narrow" pitchFamily="34" charset="0"/>
            </a:rPr>
            <a:t>Hojas volantes para personal naturales</a:t>
          </a:r>
          <a:endParaRPr lang="en-US" sz="1400" kern="1200" dirty="0">
            <a:solidFill>
              <a:schemeClr val="tx1"/>
            </a:solidFill>
            <a:latin typeface="Arial Narrow" pitchFamily="34" charset="0"/>
          </a:endParaRPr>
        </a:p>
      </dsp:txBody>
      <dsp:txXfrm>
        <a:off x="1863670" y="836133"/>
        <a:ext cx="1231975" cy="1121733"/>
      </dsp:txXfrm>
    </dsp:sp>
    <dsp:sp modelId="{C56CA51F-96BE-4626-A96D-93B41554FC9F}">
      <dsp:nvSpPr>
        <dsp:cNvPr id="0" name=""/>
        <dsp:cNvSpPr/>
      </dsp:nvSpPr>
      <dsp:spPr>
        <a:xfrm>
          <a:off x="3260722" y="1235580"/>
          <a:ext cx="275975" cy="322839"/>
        </a:xfrm>
        <a:prstGeom prst="rightArrow">
          <a:avLst>
            <a:gd name="adj1" fmla="val 60000"/>
            <a:gd name="adj2" fmla="val 50000"/>
          </a:avLst>
        </a:prstGeom>
        <a:gradFill rotWithShape="0">
          <a:gsLst>
            <a:gs pos="0">
              <a:schemeClr val="accent3">
                <a:shade val="90000"/>
                <a:hueOff val="-100558"/>
                <a:satOff val="-3216"/>
                <a:lumOff val="16247"/>
                <a:alphaOff val="0"/>
                <a:tint val="94000"/>
                <a:satMod val="180000"/>
                <a:lumMod val="98000"/>
              </a:schemeClr>
            </a:gs>
            <a:gs pos="100000">
              <a:schemeClr val="accent3">
                <a:shade val="90000"/>
                <a:hueOff val="-100558"/>
                <a:satOff val="-3216"/>
                <a:lumOff val="16247"/>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n-US" sz="1400" kern="1200" dirty="0">
            <a:solidFill>
              <a:schemeClr val="tx1"/>
            </a:solidFill>
            <a:latin typeface="Arial Narrow" pitchFamily="34" charset="0"/>
          </a:endParaRPr>
        </a:p>
      </dsp:txBody>
      <dsp:txXfrm>
        <a:off x="3260722" y="1300148"/>
        <a:ext cx="193183" cy="193703"/>
      </dsp:txXfrm>
    </dsp:sp>
    <dsp:sp modelId="{E10CEA82-C364-4B0A-804D-F9E04EEF904B}">
      <dsp:nvSpPr>
        <dsp:cNvPr id="0" name=""/>
        <dsp:cNvSpPr/>
      </dsp:nvSpPr>
      <dsp:spPr>
        <a:xfrm>
          <a:off x="3651254" y="801234"/>
          <a:ext cx="1301773" cy="1191531"/>
        </a:xfrm>
        <a:prstGeom prst="roundRect">
          <a:avLst>
            <a:gd name="adj" fmla="val 10000"/>
          </a:avLst>
        </a:prstGeom>
        <a:gradFill rotWithShape="0">
          <a:gsLst>
            <a:gs pos="0">
              <a:schemeClr val="accent3">
                <a:alpha val="90000"/>
                <a:hueOff val="0"/>
                <a:satOff val="0"/>
                <a:lumOff val="0"/>
                <a:alphaOff val="-26667"/>
                <a:tint val="94000"/>
                <a:satMod val="180000"/>
                <a:lumMod val="98000"/>
              </a:schemeClr>
            </a:gs>
            <a:gs pos="100000">
              <a:schemeClr val="accent3">
                <a:alpha val="90000"/>
                <a:hueOff val="0"/>
                <a:satOff val="0"/>
                <a:lumOff val="0"/>
                <a:alphaOff val="-26667"/>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kern="1200" dirty="0" smtClean="0">
              <a:solidFill>
                <a:schemeClr val="tx1"/>
              </a:solidFill>
              <a:latin typeface="Arial Narrow" pitchFamily="34" charset="0"/>
            </a:rPr>
            <a:t>Redes Sociales</a:t>
          </a:r>
          <a:endParaRPr lang="en-US" sz="1400" kern="1200" dirty="0">
            <a:solidFill>
              <a:schemeClr val="tx1"/>
            </a:solidFill>
            <a:latin typeface="Arial Narrow" pitchFamily="34" charset="0"/>
          </a:endParaRPr>
        </a:p>
      </dsp:txBody>
      <dsp:txXfrm>
        <a:off x="3686153" y="836133"/>
        <a:ext cx="1231975" cy="1121733"/>
      </dsp:txXfrm>
    </dsp:sp>
    <dsp:sp modelId="{E587268D-0303-412E-BD38-B0BEB86C1D96}">
      <dsp:nvSpPr>
        <dsp:cNvPr id="0" name=""/>
        <dsp:cNvSpPr/>
      </dsp:nvSpPr>
      <dsp:spPr>
        <a:xfrm>
          <a:off x="5083205" y="1235580"/>
          <a:ext cx="275975" cy="322839"/>
        </a:xfrm>
        <a:prstGeom prst="rightArrow">
          <a:avLst>
            <a:gd name="adj1" fmla="val 60000"/>
            <a:gd name="adj2" fmla="val 50000"/>
          </a:avLst>
        </a:prstGeom>
        <a:gradFill rotWithShape="0">
          <a:gsLst>
            <a:gs pos="0">
              <a:schemeClr val="accent3">
                <a:shade val="90000"/>
                <a:hueOff val="-201116"/>
                <a:satOff val="-6432"/>
                <a:lumOff val="32493"/>
                <a:alphaOff val="0"/>
                <a:tint val="94000"/>
                <a:satMod val="180000"/>
                <a:lumMod val="98000"/>
              </a:schemeClr>
            </a:gs>
            <a:gs pos="100000">
              <a:schemeClr val="accent3">
                <a:shade val="90000"/>
                <a:hueOff val="-201116"/>
                <a:satOff val="-6432"/>
                <a:lumOff val="32493"/>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n-US" sz="1400" kern="1200" dirty="0">
            <a:solidFill>
              <a:schemeClr val="tx1"/>
            </a:solidFill>
            <a:latin typeface="Arial Narrow" pitchFamily="34" charset="0"/>
          </a:endParaRPr>
        </a:p>
      </dsp:txBody>
      <dsp:txXfrm>
        <a:off x="5083205" y="1300148"/>
        <a:ext cx="193183" cy="193703"/>
      </dsp:txXfrm>
    </dsp:sp>
    <dsp:sp modelId="{54FF516A-D185-4E64-9B5A-96186881D3F9}">
      <dsp:nvSpPr>
        <dsp:cNvPr id="0" name=""/>
        <dsp:cNvSpPr/>
      </dsp:nvSpPr>
      <dsp:spPr>
        <a:xfrm>
          <a:off x="5473737" y="773672"/>
          <a:ext cx="1301773" cy="1246654"/>
        </a:xfrm>
        <a:prstGeom prst="roundRect">
          <a:avLst>
            <a:gd name="adj" fmla="val 10000"/>
          </a:avLst>
        </a:prstGeom>
        <a:gradFill rotWithShape="0">
          <a:gsLst>
            <a:gs pos="0">
              <a:schemeClr val="accent3">
                <a:alpha val="90000"/>
                <a:hueOff val="0"/>
                <a:satOff val="0"/>
                <a:lumOff val="0"/>
                <a:alphaOff val="-40000"/>
                <a:tint val="94000"/>
                <a:satMod val="180000"/>
                <a:lumMod val="98000"/>
              </a:schemeClr>
            </a:gs>
            <a:gs pos="100000">
              <a:schemeClr val="accent3">
                <a:alpha val="90000"/>
                <a:hueOff val="0"/>
                <a:satOff val="0"/>
                <a:lumOff val="0"/>
                <a:alphaOff val="-4000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kern="1200" dirty="0" smtClean="0">
              <a:solidFill>
                <a:schemeClr val="tx1"/>
              </a:solidFill>
              <a:latin typeface="Arial Narrow" pitchFamily="34" charset="0"/>
            </a:rPr>
            <a:t>Promociones</a:t>
          </a:r>
          <a:endParaRPr lang="en-US" sz="1400" kern="1200" dirty="0">
            <a:solidFill>
              <a:schemeClr val="tx1"/>
            </a:solidFill>
            <a:latin typeface="Arial Narrow" pitchFamily="34" charset="0"/>
          </a:endParaRPr>
        </a:p>
      </dsp:txBody>
      <dsp:txXfrm>
        <a:off x="5510250" y="810185"/>
        <a:ext cx="1228747" cy="1173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BB4AD-31F8-4FBA-87D6-057CF2191581}">
      <dsp:nvSpPr>
        <dsp:cNvPr id="0" name=""/>
        <dsp:cNvSpPr/>
      </dsp:nvSpPr>
      <dsp:spPr>
        <a:xfrm>
          <a:off x="828716" y="378075"/>
          <a:ext cx="731878" cy="4613285"/>
        </a:xfrm>
        <a:custGeom>
          <a:avLst/>
          <a:gdLst/>
          <a:ahLst/>
          <a:cxnLst/>
          <a:rect l="0" t="0" r="0" b="0"/>
          <a:pathLst>
            <a:path>
              <a:moveTo>
                <a:pt x="0" y="0"/>
              </a:moveTo>
              <a:lnTo>
                <a:pt x="0" y="4613285"/>
              </a:lnTo>
              <a:lnTo>
                <a:pt x="731878" y="4613285"/>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065A08-89A0-4557-ADC3-4EAC9B6F9977}">
      <dsp:nvSpPr>
        <dsp:cNvPr id="0" name=""/>
        <dsp:cNvSpPr/>
      </dsp:nvSpPr>
      <dsp:spPr>
        <a:xfrm>
          <a:off x="828716" y="378075"/>
          <a:ext cx="731878" cy="4079827"/>
        </a:xfrm>
        <a:custGeom>
          <a:avLst/>
          <a:gdLst/>
          <a:ahLst/>
          <a:cxnLst/>
          <a:rect l="0" t="0" r="0" b="0"/>
          <a:pathLst>
            <a:path>
              <a:moveTo>
                <a:pt x="0" y="0"/>
              </a:moveTo>
              <a:lnTo>
                <a:pt x="0" y="4079827"/>
              </a:lnTo>
              <a:lnTo>
                <a:pt x="731878" y="407982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604D2D-5F51-41AF-988C-D5B665544F26}">
      <dsp:nvSpPr>
        <dsp:cNvPr id="0" name=""/>
        <dsp:cNvSpPr/>
      </dsp:nvSpPr>
      <dsp:spPr>
        <a:xfrm>
          <a:off x="828716" y="378075"/>
          <a:ext cx="731878" cy="3546369"/>
        </a:xfrm>
        <a:custGeom>
          <a:avLst/>
          <a:gdLst/>
          <a:ahLst/>
          <a:cxnLst/>
          <a:rect l="0" t="0" r="0" b="0"/>
          <a:pathLst>
            <a:path>
              <a:moveTo>
                <a:pt x="0" y="0"/>
              </a:moveTo>
              <a:lnTo>
                <a:pt x="0" y="3546369"/>
              </a:lnTo>
              <a:lnTo>
                <a:pt x="731878" y="3546369"/>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ABCD12-EF5C-40D1-BE8D-84F025D47E0D}">
      <dsp:nvSpPr>
        <dsp:cNvPr id="0" name=""/>
        <dsp:cNvSpPr/>
      </dsp:nvSpPr>
      <dsp:spPr>
        <a:xfrm>
          <a:off x="828716" y="378075"/>
          <a:ext cx="731878" cy="3012911"/>
        </a:xfrm>
        <a:custGeom>
          <a:avLst/>
          <a:gdLst/>
          <a:ahLst/>
          <a:cxnLst/>
          <a:rect l="0" t="0" r="0" b="0"/>
          <a:pathLst>
            <a:path>
              <a:moveTo>
                <a:pt x="0" y="0"/>
              </a:moveTo>
              <a:lnTo>
                <a:pt x="0" y="3012911"/>
              </a:lnTo>
              <a:lnTo>
                <a:pt x="731878" y="3012911"/>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292628-D6A7-4A5D-BB48-8EB9CEDEB4B7}">
      <dsp:nvSpPr>
        <dsp:cNvPr id="0" name=""/>
        <dsp:cNvSpPr/>
      </dsp:nvSpPr>
      <dsp:spPr>
        <a:xfrm>
          <a:off x="828716" y="378075"/>
          <a:ext cx="731878" cy="2479453"/>
        </a:xfrm>
        <a:custGeom>
          <a:avLst/>
          <a:gdLst/>
          <a:ahLst/>
          <a:cxnLst/>
          <a:rect l="0" t="0" r="0" b="0"/>
          <a:pathLst>
            <a:path>
              <a:moveTo>
                <a:pt x="0" y="0"/>
              </a:moveTo>
              <a:lnTo>
                <a:pt x="0" y="2479453"/>
              </a:lnTo>
              <a:lnTo>
                <a:pt x="731878" y="2479453"/>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69C81C-1AD4-4DAB-99C0-7DDE95A21816}">
      <dsp:nvSpPr>
        <dsp:cNvPr id="0" name=""/>
        <dsp:cNvSpPr/>
      </dsp:nvSpPr>
      <dsp:spPr>
        <a:xfrm>
          <a:off x="828716" y="378075"/>
          <a:ext cx="731878" cy="1945995"/>
        </a:xfrm>
        <a:custGeom>
          <a:avLst/>
          <a:gdLst/>
          <a:ahLst/>
          <a:cxnLst/>
          <a:rect l="0" t="0" r="0" b="0"/>
          <a:pathLst>
            <a:path>
              <a:moveTo>
                <a:pt x="0" y="0"/>
              </a:moveTo>
              <a:lnTo>
                <a:pt x="0" y="1945995"/>
              </a:lnTo>
              <a:lnTo>
                <a:pt x="731878" y="1945995"/>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3A1DE6-B732-40D0-BED4-EAF785DC56D1}">
      <dsp:nvSpPr>
        <dsp:cNvPr id="0" name=""/>
        <dsp:cNvSpPr/>
      </dsp:nvSpPr>
      <dsp:spPr>
        <a:xfrm>
          <a:off x="828716" y="378075"/>
          <a:ext cx="731878" cy="1412537"/>
        </a:xfrm>
        <a:custGeom>
          <a:avLst/>
          <a:gdLst/>
          <a:ahLst/>
          <a:cxnLst/>
          <a:rect l="0" t="0" r="0" b="0"/>
          <a:pathLst>
            <a:path>
              <a:moveTo>
                <a:pt x="0" y="0"/>
              </a:moveTo>
              <a:lnTo>
                <a:pt x="0" y="1412537"/>
              </a:lnTo>
              <a:lnTo>
                <a:pt x="731878" y="141253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A63787-51AC-410C-A5C2-7F393C079090}">
      <dsp:nvSpPr>
        <dsp:cNvPr id="0" name=""/>
        <dsp:cNvSpPr/>
      </dsp:nvSpPr>
      <dsp:spPr>
        <a:xfrm>
          <a:off x="828716" y="378075"/>
          <a:ext cx="731878" cy="879078"/>
        </a:xfrm>
        <a:custGeom>
          <a:avLst/>
          <a:gdLst/>
          <a:ahLst/>
          <a:cxnLst/>
          <a:rect l="0" t="0" r="0" b="0"/>
          <a:pathLst>
            <a:path>
              <a:moveTo>
                <a:pt x="0" y="0"/>
              </a:moveTo>
              <a:lnTo>
                <a:pt x="0" y="879078"/>
              </a:lnTo>
              <a:lnTo>
                <a:pt x="731878" y="8790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798DA3-F212-4853-8613-EBD04792CD02}">
      <dsp:nvSpPr>
        <dsp:cNvPr id="0" name=""/>
        <dsp:cNvSpPr/>
      </dsp:nvSpPr>
      <dsp:spPr>
        <a:xfrm>
          <a:off x="828716" y="378075"/>
          <a:ext cx="772315" cy="345620"/>
        </a:xfrm>
        <a:custGeom>
          <a:avLst/>
          <a:gdLst/>
          <a:ahLst/>
          <a:cxnLst/>
          <a:rect l="0" t="0" r="0" b="0"/>
          <a:pathLst>
            <a:path>
              <a:moveTo>
                <a:pt x="0" y="0"/>
              </a:moveTo>
              <a:lnTo>
                <a:pt x="0" y="345620"/>
              </a:lnTo>
              <a:lnTo>
                <a:pt x="772315" y="34562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ED19CA-2D8D-4F92-A5C3-6E026C379ACC}">
      <dsp:nvSpPr>
        <dsp:cNvPr id="0" name=""/>
        <dsp:cNvSpPr/>
      </dsp:nvSpPr>
      <dsp:spPr>
        <a:xfrm>
          <a:off x="340797" y="2401"/>
          <a:ext cx="4879188" cy="375674"/>
        </a:xfrm>
        <a:prstGeom prst="rect">
          <a:avLst/>
        </a:prstGeom>
        <a:gradFill rotWithShape="0">
          <a:gsLst>
            <a:gs pos="0">
              <a:schemeClr val="accent2">
                <a:alpha val="80000"/>
                <a:hueOff val="0"/>
                <a:satOff val="0"/>
                <a:lumOff val="0"/>
                <a:alphaOff val="0"/>
                <a:tint val="60000"/>
                <a:satMod val="160000"/>
              </a:schemeClr>
            </a:gs>
            <a:gs pos="46000">
              <a:schemeClr val="accent2">
                <a:alpha val="80000"/>
                <a:hueOff val="0"/>
                <a:satOff val="0"/>
                <a:lumOff val="0"/>
                <a:alphaOff val="0"/>
                <a:tint val="86000"/>
                <a:satMod val="160000"/>
              </a:schemeClr>
            </a:gs>
            <a:gs pos="100000">
              <a:schemeClr val="accent2">
                <a:alpha val="8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1" i="0" u="none" strike="noStrike" kern="1200" baseline="0" smtClean="0">
              <a:solidFill>
                <a:schemeClr val="bg1"/>
              </a:solidFill>
              <a:latin typeface="Arial Narrow" pitchFamily="34" charset="0"/>
            </a:rPr>
            <a:t>Módulo Courier</a:t>
          </a:r>
          <a:endParaRPr lang="es-EC" sz="1800" kern="1200" smtClean="0">
            <a:solidFill>
              <a:schemeClr val="bg1"/>
            </a:solidFill>
            <a:latin typeface="Arial Narrow" pitchFamily="34" charset="0"/>
          </a:endParaRPr>
        </a:p>
      </dsp:txBody>
      <dsp:txXfrm>
        <a:off x="340797" y="2401"/>
        <a:ext cx="4879188" cy="375674"/>
      </dsp:txXfrm>
    </dsp:sp>
    <dsp:sp modelId="{101D1258-74AF-41FD-A5EA-CA448F6F7FD5}">
      <dsp:nvSpPr>
        <dsp:cNvPr id="0" name=""/>
        <dsp:cNvSpPr/>
      </dsp:nvSpPr>
      <dsp:spPr>
        <a:xfrm>
          <a:off x="1601032" y="535859"/>
          <a:ext cx="4956607"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smtClean="0">
              <a:solidFill>
                <a:schemeClr val="bg1"/>
              </a:solidFill>
              <a:latin typeface="Arial Narrow" pitchFamily="34" charset="0"/>
            </a:rPr>
            <a:t>Recepción del pedido</a:t>
          </a:r>
          <a:endParaRPr lang="es-EC" sz="1800" kern="1200" smtClean="0">
            <a:solidFill>
              <a:schemeClr val="bg1"/>
            </a:solidFill>
            <a:latin typeface="Arial Narrow" pitchFamily="34" charset="0"/>
          </a:endParaRPr>
        </a:p>
      </dsp:txBody>
      <dsp:txXfrm>
        <a:off x="1601032" y="535859"/>
        <a:ext cx="4956607" cy="375674"/>
      </dsp:txXfrm>
    </dsp:sp>
    <dsp:sp modelId="{5917A203-8A3E-4911-866D-C3798C9AB72C}">
      <dsp:nvSpPr>
        <dsp:cNvPr id="0" name=""/>
        <dsp:cNvSpPr/>
      </dsp:nvSpPr>
      <dsp:spPr>
        <a:xfrm>
          <a:off x="1560594" y="1069317"/>
          <a:ext cx="4848781"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smtClean="0">
              <a:solidFill>
                <a:schemeClr val="bg1"/>
              </a:solidFill>
              <a:latin typeface="Arial Narrow" pitchFamily="34" charset="0"/>
            </a:rPr>
            <a:t>Asesoramiento del Servicio Courier</a:t>
          </a:r>
          <a:endParaRPr lang="es-EC" sz="1800" kern="1200" smtClean="0">
            <a:solidFill>
              <a:schemeClr val="bg1"/>
            </a:solidFill>
            <a:latin typeface="Arial Narrow" pitchFamily="34" charset="0"/>
          </a:endParaRPr>
        </a:p>
      </dsp:txBody>
      <dsp:txXfrm>
        <a:off x="1560594" y="1069317"/>
        <a:ext cx="4848781" cy="375674"/>
      </dsp:txXfrm>
    </dsp:sp>
    <dsp:sp modelId="{28840868-2482-476E-9EA5-4A033715D4D7}">
      <dsp:nvSpPr>
        <dsp:cNvPr id="0" name=""/>
        <dsp:cNvSpPr/>
      </dsp:nvSpPr>
      <dsp:spPr>
        <a:xfrm>
          <a:off x="1560594" y="1602775"/>
          <a:ext cx="4767921"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smtClean="0">
              <a:solidFill>
                <a:schemeClr val="bg1"/>
              </a:solidFill>
              <a:latin typeface="Arial Narrow" pitchFamily="34" charset="0"/>
            </a:rPr>
            <a:t>Solicitud de Compra</a:t>
          </a:r>
          <a:endParaRPr lang="es-EC" sz="1800" kern="1200" smtClean="0">
            <a:solidFill>
              <a:schemeClr val="bg1"/>
            </a:solidFill>
            <a:latin typeface="Arial Narrow" pitchFamily="34" charset="0"/>
          </a:endParaRPr>
        </a:p>
      </dsp:txBody>
      <dsp:txXfrm>
        <a:off x="1560594" y="1602775"/>
        <a:ext cx="4767921" cy="375674"/>
      </dsp:txXfrm>
    </dsp:sp>
    <dsp:sp modelId="{15802688-8263-40D5-BC39-5149944597BF}">
      <dsp:nvSpPr>
        <dsp:cNvPr id="0" name=""/>
        <dsp:cNvSpPr/>
      </dsp:nvSpPr>
      <dsp:spPr>
        <a:xfrm>
          <a:off x="1560594" y="2136233"/>
          <a:ext cx="4710705"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smtClean="0">
              <a:solidFill>
                <a:schemeClr val="bg1"/>
              </a:solidFill>
              <a:latin typeface="Arial Narrow" pitchFamily="34" charset="0"/>
            </a:rPr>
            <a:t>Recepción de la compra</a:t>
          </a:r>
          <a:endParaRPr lang="es-EC" sz="1800" kern="1200" smtClean="0">
            <a:solidFill>
              <a:schemeClr val="bg1"/>
            </a:solidFill>
            <a:latin typeface="Arial Narrow" pitchFamily="34" charset="0"/>
          </a:endParaRPr>
        </a:p>
      </dsp:txBody>
      <dsp:txXfrm>
        <a:off x="1560594" y="2136233"/>
        <a:ext cx="4710705" cy="375674"/>
      </dsp:txXfrm>
    </dsp:sp>
    <dsp:sp modelId="{A158DD34-FDCB-4DB2-9457-C6A31DE574FE}">
      <dsp:nvSpPr>
        <dsp:cNvPr id="0" name=""/>
        <dsp:cNvSpPr/>
      </dsp:nvSpPr>
      <dsp:spPr>
        <a:xfrm>
          <a:off x="1560594" y="2669691"/>
          <a:ext cx="4548970"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smtClean="0">
              <a:solidFill>
                <a:schemeClr val="bg1"/>
              </a:solidFill>
              <a:latin typeface="Arial Narrow" pitchFamily="34" charset="0"/>
            </a:rPr>
            <a:t>Documentos generados</a:t>
          </a:r>
          <a:endParaRPr lang="es-EC" sz="1800" kern="1200" smtClean="0">
            <a:solidFill>
              <a:schemeClr val="bg1"/>
            </a:solidFill>
            <a:latin typeface="Arial Narrow" pitchFamily="34" charset="0"/>
          </a:endParaRPr>
        </a:p>
      </dsp:txBody>
      <dsp:txXfrm>
        <a:off x="1560594" y="2669691"/>
        <a:ext cx="4548970" cy="375674"/>
      </dsp:txXfrm>
    </dsp:sp>
    <dsp:sp modelId="{EDED1AC1-FEBB-4883-83DC-7857BF1D1DEC}">
      <dsp:nvSpPr>
        <dsp:cNvPr id="0" name=""/>
        <dsp:cNvSpPr/>
      </dsp:nvSpPr>
      <dsp:spPr>
        <a:xfrm>
          <a:off x="1560594" y="3203149"/>
          <a:ext cx="4444442"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dirty="0" smtClean="0">
              <a:solidFill>
                <a:schemeClr val="bg1"/>
              </a:solidFill>
              <a:latin typeface="Arial Narrow" pitchFamily="34" charset="0"/>
            </a:rPr>
            <a:t>Mercancía en Aduana</a:t>
          </a:r>
          <a:endParaRPr lang="es-EC" sz="1800" kern="1200" dirty="0" smtClean="0">
            <a:solidFill>
              <a:schemeClr val="bg1"/>
            </a:solidFill>
            <a:latin typeface="Arial Narrow" pitchFamily="34" charset="0"/>
          </a:endParaRPr>
        </a:p>
      </dsp:txBody>
      <dsp:txXfrm>
        <a:off x="1560594" y="3203149"/>
        <a:ext cx="4444442" cy="375674"/>
      </dsp:txXfrm>
    </dsp:sp>
    <dsp:sp modelId="{453B5C89-0EB1-4210-A985-C128FE118D1F}">
      <dsp:nvSpPr>
        <dsp:cNvPr id="0" name=""/>
        <dsp:cNvSpPr/>
      </dsp:nvSpPr>
      <dsp:spPr>
        <a:xfrm>
          <a:off x="1560594" y="3736607"/>
          <a:ext cx="4282692"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smtClean="0">
              <a:solidFill>
                <a:schemeClr val="bg1"/>
              </a:solidFill>
              <a:latin typeface="Arial Narrow" pitchFamily="34" charset="0"/>
            </a:rPr>
            <a:t>Recepción de la mercadería</a:t>
          </a:r>
        </a:p>
      </dsp:txBody>
      <dsp:txXfrm>
        <a:off x="1560594" y="3736607"/>
        <a:ext cx="4282692" cy="375674"/>
      </dsp:txXfrm>
    </dsp:sp>
    <dsp:sp modelId="{68269BCE-A04E-4CC2-AAB0-CE1B61355C8F}">
      <dsp:nvSpPr>
        <dsp:cNvPr id="0" name=""/>
        <dsp:cNvSpPr/>
      </dsp:nvSpPr>
      <dsp:spPr>
        <a:xfrm>
          <a:off x="1560594" y="4270066"/>
          <a:ext cx="4117650"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smtClean="0">
              <a:solidFill>
                <a:schemeClr val="bg1"/>
              </a:solidFill>
              <a:latin typeface="Arial Narrow" pitchFamily="34" charset="0"/>
            </a:rPr>
            <a:t>Entrega de la mercancía al cliente</a:t>
          </a:r>
          <a:endParaRPr lang="es-EC" sz="1800" kern="1200" smtClean="0">
            <a:solidFill>
              <a:schemeClr val="bg1"/>
            </a:solidFill>
            <a:latin typeface="Arial Narrow" pitchFamily="34" charset="0"/>
          </a:endParaRPr>
        </a:p>
      </dsp:txBody>
      <dsp:txXfrm>
        <a:off x="1560594" y="4270066"/>
        <a:ext cx="4117650" cy="375674"/>
      </dsp:txXfrm>
    </dsp:sp>
    <dsp:sp modelId="{F5C17F7F-F717-4499-97BE-26512649C694}">
      <dsp:nvSpPr>
        <dsp:cNvPr id="0" name=""/>
        <dsp:cNvSpPr/>
      </dsp:nvSpPr>
      <dsp:spPr>
        <a:xfrm>
          <a:off x="1560594" y="4803524"/>
          <a:ext cx="3982866" cy="375674"/>
        </a:xfrm>
        <a:prstGeom prst="rect">
          <a:avLst/>
        </a:prstGeom>
        <a:gradFill rotWithShape="0">
          <a:gsLst>
            <a:gs pos="0">
              <a:schemeClr val="accent2">
                <a:alpha val="70000"/>
                <a:hueOff val="0"/>
                <a:satOff val="0"/>
                <a:lumOff val="0"/>
                <a:alphaOff val="0"/>
                <a:tint val="60000"/>
                <a:satMod val="160000"/>
              </a:schemeClr>
            </a:gs>
            <a:gs pos="46000">
              <a:schemeClr val="accent2">
                <a:alpha val="70000"/>
                <a:hueOff val="0"/>
                <a:satOff val="0"/>
                <a:lumOff val="0"/>
                <a:alphaOff val="0"/>
                <a:tint val="86000"/>
                <a:satMod val="160000"/>
              </a:schemeClr>
            </a:gs>
            <a:gs pos="100000">
              <a:schemeClr val="accent2">
                <a:alpha val="7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s-EC" sz="1800" b="0" i="0" u="none" strike="noStrike" kern="1200" baseline="0" smtClean="0">
              <a:solidFill>
                <a:schemeClr val="bg1"/>
              </a:solidFill>
              <a:latin typeface="Arial Narrow" pitchFamily="34" charset="0"/>
            </a:rPr>
            <a:t>Creación de la Factura por el servicio</a:t>
          </a:r>
          <a:endParaRPr lang="es-EC" sz="1800" kern="1200" smtClean="0">
            <a:solidFill>
              <a:schemeClr val="bg1"/>
            </a:solidFill>
            <a:latin typeface="Arial Narrow" pitchFamily="34" charset="0"/>
          </a:endParaRPr>
        </a:p>
      </dsp:txBody>
      <dsp:txXfrm>
        <a:off x="1560594" y="4803524"/>
        <a:ext cx="3982866" cy="375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BD6CE-4023-40BA-9FFE-2F915F07FAE2}">
      <dsp:nvSpPr>
        <dsp:cNvPr id="0" name=""/>
        <dsp:cNvSpPr/>
      </dsp:nvSpPr>
      <dsp:spPr>
        <a:xfrm>
          <a:off x="2099" y="457199"/>
          <a:ext cx="2846635" cy="711658"/>
        </a:xfrm>
        <a:prstGeom prst="roundRect">
          <a:avLst>
            <a:gd name="adj" fmla="val 10000"/>
          </a:avLst>
        </a:prstGeom>
        <a:gradFill rotWithShape="0">
          <a:gsLst>
            <a:gs pos="0">
              <a:schemeClr val="accent2">
                <a:shade val="80000"/>
                <a:hueOff val="0"/>
                <a:satOff val="0"/>
                <a:lumOff val="0"/>
                <a:alphaOff val="0"/>
                <a:tint val="74000"/>
              </a:schemeClr>
            </a:gs>
            <a:gs pos="49000">
              <a:schemeClr val="accent2">
                <a:shade val="80000"/>
                <a:hueOff val="0"/>
                <a:satOff val="0"/>
                <a:lumOff val="0"/>
                <a:alphaOff val="0"/>
                <a:tint val="96000"/>
                <a:shade val="84000"/>
                <a:satMod val="110000"/>
              </a:schemeClr>
            </a:gs>
            <a:gs pos="49100">
              <a:schemeClr val="accent2">
                <a:shade val="80000"/>
                <a:hueOff val="0"/>
                <a:satOff val="0"/>
                <a:lumOff val="0"/>
                <a:alphaOff val="0"/>
                <a:shade val="55000"/>
                <a:satMod val="150000"/>
              </a:schemeClr>
            </a:gs>
            <a:gs pos="92000">
              <a:schemeClr val="accent2">
                <a:shade val="80000"/>
                <a:hueOff val="0"/>
                <a:satOff val="0"/>
                <a:lumOff val="0"/>
                <a:alphaOff val="0"/>
                <a:tint val="98000"/>
                <a:shade val="90000"/>
                <a:satMod val="128000"/>
              </a:schemeClr>
            </a:gs>
            <a:gs pos="100000">
              <a:schemeClr val="accent2">
                <a:shade val="80000"/>
                <a:hueOff val="0"/>
                <a:satOff val="0"/>
                <a:lumOff val="0"/>
                <a:alphaOff val="0"/>
                <a:tint val="90000"/>
                <a:shade val="97000"/>
                <a:satMod val="128000"/>
              </a:schemeClr>
            </a:gs>
          </a:gsLst>
          <a:lin ang="5400000" scaled="1"/>
        </a:gradFill>
        <a:ln>
          <a:noFill/>
        </a:ln>
        <a:effectLst>
          <a:outerShdw blurRad="39000" dist="25400" dir="5400000" rotWithShape="0">
            <a:schemeClr val="accent2">
              <a:shade val="80000"/>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latin typeface="Arial Narrow" pitchFamily="34" charset="0"/>
            </a:rPr>
            <a:t>CONCLUSIONES</a:t>
          </a:r>
          <a:endParaRPr lang="en-US" sz="2500" b="1" kern="1200" dirty="0">
            <a:solidFill>
              <a:schemeClr val="tx1"/>
            </a:solidFill>
            <a:latin typeface="Arial Narrow" pitchFamily="34" charset="0"/>
          </a:endParaRPr>
        </a:p>
      </dsp:txBody>
      <dsp:txXfrm>
        <a:off x="22943" y="478043"/>
        <a:ext cx="2804947" cy="669970"/>
      </dsp:txXfrm>
    </dsp:sp>
    <dsp:sp modelId="{783097F6-1D9D-4B43-8E9F-49A53B28EC04}">
      <dsp:nvSpPr>
        <dsp:cNvPr id="0" name=""/>
        <dsp:cNvSpPr/>
      </dsp:nvSpPr>
      <dsp:spPr>
        <a:xfrm rot="5400000">
          <a:off x="1363147" y="1231128"/>
          <a:ext cx="124540" cy="124540"/>
        </a:xfrm>
        <a:prstGeom prst="rightArrow">
          <a:avLst>
            <a:gd name="adj1" fmla="val 66700"/>
            <a:gd name="adj2" fmla="val 50000"/>
          </a:avLst>
        </a:prstGeom>
        <a:solidFill>
          <a:schemeClr val="accent2">
            <a:shade val="90000"/>
            <a:hueOff val="0"/>
            <a:satOff val="0"/>
            <a:lumOff val="0"/>
            <a:alphaOff val="0"/>
          </a:schemeClr>
        </a:solidFill>
        <a:ln>
          <a:noFill/>
        </a:ln>
        <a:effectLst>
          <a:outerShdw blurRad="39000" dist="25400" dir="5400000" rotWithShape="0">
            <a:schemeClr val="accent2">
              <a:shade val="9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976F136-E388-4A57-97D4-F0B6D63CADA3}">
      <dsp:nvSpPr>
        <dsp:cNvPr id="0" name=""/>
        <dsp:cNvSpPr/>
      </dsp:nvSpPr>
      <dsp:spPr>
        <a:xfrm>
          <a:off x="2099" y="1417938"/>
          <a:ext cx="2846635" cy="711658"/>
        </a:xfrm>
        <a:prstGeom prst="roundRect">
          <a:avLst>
            <a:gd name="adj" fmla="val 10000"/>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Arial Narrow" pitchFamily="34" charset="0"/>
            </a:rPr>
            <a:t>La factibilidad de crear una empresa dedicada a la importación de mercadería bajo régimen de Courier es totalmente aceptable.</a:t>
          </a:r>
          <a:endParaRPr lang="en-US" sz="1400" kern="1200" dirty="0">
            <a:solidFill>
              <a:schemeClr val="tx1"/>
            </a:solidFill>
            <a:latin typeface="Arial Narrow" pitchFamily="34" charset="0"/>
          </a:endParaRPr>
        </a:p>
      </dsp:txBody>
      <dsp:txXfrm>
        <a:off x="22943" y="1438782"/>
        <a:ext cx="2804947" cy="669970"/>
      </dsp:txXfrm>
    </dsp:sp>
    <dsp:sp modelId="{04545891-0AE9-46D8-8563-FDA1A1CBEE85}">
      <dsp:nvSpPr>
        <dsp:cNvPr id="0" name=""/>
        <dsp:cNvSpPr/>
      </dsp:nvSpPr>
      <dsp:spPr>
        <a:xfrm rot="5400000">
          <a:off x="1363147" y="2191868"/>
          <a:ext cx="124540" cy="124540"/>
        </a:xfrm>
        <a:prstGeom prst="rightArrow">
          <a:avLst>
            <a:gd name="adj1" fmla="val 66700"/>
            <a:gd name="adj2" fmla="val 50000"/>
          </a:avLst>
        </a:prstGeom>
        <a:solidFill>
          <a:schemeClr val="accent2">
            <a:shade val="90000"/>
            <a:hueOff val="-22507"/>
            <a:satOff val="-502"/>
            <a:lumOff val="4054"/>
            <a:alphaOff val="0"/>
          </a:schemeClr>
        </a:solidFill>
        <a:ln>
          <a:noFill/>
        </a:ln>
        <a:effectLst>
          <a:outerShdw blurRad="39000" dist="25400" dir="5400000" rotWithShape="0">
            <a:schemeClr val="accent2">
              <a:shade val="90000"/>
              <a:hueOff val="-22507"/>
              <a:satOff val="-502"/>
              <a:lumOff val="4054"/>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F1BAC0-99A0-42BC-B14D-1F20DDC69D66}">
      <dsp:nvSpPr>
        <dsp:cNvPr id="0" name=""/>
        <dsp:cNvSpPr/>
      </dsp:nvSpPr>
      <dsp:spPr>
        <a:xfrm>
          <a:off x="2099" y="2378678"/>
          <a:ext cx="2846635" cy="711658"/>
        </a:xfrm>
        <a:prstGeom prst="roundRect">
          <a:avLst>
            <a:gd name="adj" fmla="val 10000"/>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Narrow" pitchFamily="34" charset="0"/>
            </a:rPr>
            <a:t>Varias opciones establecidas como las ventajas hacen en sí un proceso claro y preciso para la entrega inmediata de la mercadería al cliente.</a:t>
          </a:r>
          <a:endParaRPr lang="en-US" sz="1400" kern="1200" dirty="0">
            <a:solidFill>
              <a:schemeClr val="tx1"/>
            </a:solidFill>
            <a:latin typeface="Arial Narrow" pitchFamily="34" charset="0"/>
          </a:endParaRPr>
        </a:p>
      </dsp:txBody>
      <dsp:txXfrm>
        <a:off x="22943" y="2399522"/>
        <a:ext cx="2804947" cy="669970"/>
      </dsp:txXfrm>
    </dsp:sp>
    <dsp:sp modelId="{3043C1A0-63DB-45B3-9E4A-6D3B3FC8D7C7}">
      <dsp:nvSpPr>
        <dsp:cNvPr id="0" name=""/>
        <dsp:cNvSpPr/>
      </dsp:nvSpPr>
      <dsp:spPr>
        <a:xfrm rot="5400000">
          <a:off x="1363147" y="3152607"/>
          <a:ext cx="124540" cy="124540"/>
        </a:xfrm>
        <a:prstGeom prst="rightArrow">
          <a:avLst>
            <a:gd name="adj1" fmla="val 66700"/>
            <a:gd name="adj2" fmla="val 50000"/>
          </a:avLst>
        </a:prstGeom>
        <a:solidFill>
          <a:schemeClr val="accent2">
            <a:shade val="90000"/>
            <a:hueOff val="-45013"/>
            <a:satOff val="-1004"/>
            <a:lumOff val="8109"/>
            <a:alphaOff val="0"/>
          </a:schemeClr>
        </a:solidFill>
        <a:ln>
          <a:noFill/>
        </a:ln>
        <a:effectLst>
          <a:outerShdw blurRad="39000" dist="25400" dir="5400000" rotWithShape="0">
            <a:schemeClr val="accent2">
              <a:shade val="90000"/>
              <a:hueOff val="-45013"/>
              <a:satOff val="-1004"/>
              <a:lumOff val="8109"/>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DCC635-88BC-4872-B8A6-FC09A8FBFDE7}">
      <dsp:nvSpPr>
        <dsp:cNvPr id="0" name=""/>
        <dsp:cNvSpPr/>
      </dsp:nvSpPr>
      <dsp:spPr>
        <a:xfrm>
          <a:off x="2099" y="3339417"/>
          <a:ext cx="2846635" cy="927782"/>
        </a:xfrm>
        <a:prstGeom prst="roundRect">
          <a:avLst>
            <a:gd name="adj" fmla="val 10000"/>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Narrow" pitchFamily="34" charset="0"/>
            </a:rPr>
            <a:t>Para situar a la innovación como un arma competitiva y un motor de crecimiento, es importante aprovechar la capacidad estratégica dentro del campo de comercio exterior.</a:t>
          </a:r>
          <a:endParaRPr lang="en-US" sz="1400" kern="1200" dirty="0">
            <a:solidFill>
              <a:schemeClr val="tx1"/>
            </a:solidFill>
            <a:latin typeface="Arial Narrow" pitchFamily="34" charset="0"/>
          </a:endParaRPr>
        </a:p>
      </dsp:txBody>
      <dsp:txXfrm>
        <a:off x="29273" y="3366591"/>
        <a:ext cx="2792287" cy="873434"/>
      </dsp:txXfrm>
    </dsp:sp>
    <dsp:sp modelId="{1B55825F-AEB0-4365-A27B-DDC97BD063D4}">
      <dsp:nvSpPr>
        <dsp:cNvPr id="0" name=""/>
        <dsp:cNvSpPr/>
      </dsp:nvSpPr>
      <dsp:spPr>
        <a:xfrm>
          <a:off x="3247264" y="457199"/>
          <a:ext cx="2846635" cy="711658"/>
        </a:xfrm>
        <a:prstGeom prst="roundRect">
          <a:avLst>
            <a:gd name="adj" fmla="val 10000"/>
          </a:avLst>
        </a:prstGeom>
        <a:gradFill rotWithShape="0">
          <a:gsLst>
            <a:gs pos="0">
              <a:schemeClr val="accent2">
                <a:shade val="80000"/>
                <a:hueOff val="-112504"/>
                <a:satOff val="1077"/>
                <a:lumOff val="23121"/>
                <a:alphaOff val="0"/>
                <a:tint val="74000"/>
              </a:schemeClr>
            </a:gs>
            <a:gs pos="49000">
              <a:schemeClr val="accent2">
                <a:shade val="80000"/>
                <a:hueOff val="-112504"/>
                <a:satOff val="1077"/>
                <a:lumOff val="23121"/>
                <a:alphaOff val="0"/>
                <a:tint val="96000"/>
                <a:shade val="84000"/>
                <a:satMod val="110000"/>
              </a:schemeClr>
            </a:gs>
            <a:gs pos="49100">
              <a:schemeClr val="accent2">
                <a:shade val="80000"/>
                <a:hueOff val="-112504"/>
                <a:satOff val="1077"/>
                <a:lumOff val="23121"/>
                <a:alphaOff val="0"/>
                <a:shade val="55000"/>
                <a:satMod val="150000"/>
              </a:schemeClr>
            </a:gs>
            <a:gs pos="92000">
              <a:schemeClr val="accent2">
                <a:shade val="80000"/>
                <a:hueOff val="-112504"/>
                <a:satOff val="1077"/>
                <a:lumOff val="23121"/>
                <a:alphaOff val="0"/>
                <a:tint val="98000"/>
                <a:shade val="90000"/>
                <a:satMod val="128000"/>
              </a:schemeClr>
            </a:gs>
            <a:gs pos="100000">
              <a:schemeClr val="accent2">
                <a:shade val="80000"/>
                <a:hueOff val="-112504"/>
                <a:satOff val="1077"/>
                <a:lumOff val="23121"/>
                <a:alphaOff val="0"/>
                <a:tint val="90000"/>
                <a:shade val="97000"/>
                <a:satMod val="128000"/>
              </a:schemeClr>
            </a:gs>
          </a:gsLst>
          <a:lin ang="5400000" scaled="1"/>
        </a:gradFill>
        <a:ln>
          <a:noFill/>
        </a:ln>
        <a:effectLst>
          <a:outerShdw blurRad="39000" dist="25400" dir="5400000" rotWithShape="0">
            <a:schemeClr val="accent2">
              <a:shade val="80000"/>
              <a:hueOff val="-112504"/>
              <a:satOff val="1077"/>
              <a:lumOff val="23121"/>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latin typeface="Arial Narrow" pitchFamily="34" charset="0"/>
            </a:rPr>
            <a:t>RECOMENDACIONES</a:t>
          </a:r>
          <a:endParaRPr lang="en-US" sz="2500" b="1" kern="1200" dirty="0">
            <a:solidFill>
              <a:schemeClr val="tx1"/>
            </a:solidFill>
            <a:latin typeface="Arial Narrow" pitchFamily="34" charset="0"/>
          </a:endParaRPr>
        </a:p>
      </dsp:txBody>
      <dsp:txXfrm>
        <a:off x="3268108" y="478043"/>
        <a:ext cx="2804947" cy="669970"/>
      </dsp:txXfrm>
    </dsp:sp>
    <dsp:sp modelId="{96C38BE7-FF48-499C-88D8-FA80B3CB3FE9}">
      <dsp:nvSpPr>
        <dsp:cNvPr id="0" name=""/>
        <dsp:cNvSpPr/>
      </dsp:nvSpPr>
      <dsp:spPr>
        <a:xfrm rot="5400000">
          <a:off x="4608312" y="1231128"/>
          <a:ext cx="124540" cy="124540"/>
        </a:xfrm>
        <a:prstGeom prst="rightArrow">
          <a:avLst>
            <a:gd name="adj1" fmla="val 66700"/>
            <a:gd name="adj2" fmla="val 50000"/>
          </a:avLst>
        </a:prstGeom>
        <a:solidFill>
          <a:schemeClr val="accent2">
            <a:shade val="90000"/>
            <a:hueOff val="-67520"/>
            <a:satOff val="-1506"/>
            <a:lumOff val="12163"/>
            <a:alphaOff val="0"/>
          </a:schemeClr>
        </a:solidFill>
        <a:ln>
          <a:noFill/>
        </a:ln>
        <a:effectLst>
          <a:outerShdw blurRad="39000" dist="25400" dir="5400000" rotWithShape="0">
            <a:schemeClr val="accent2">
              <a:shade val="90000"/>
              <a:hueOff val="-67520"/>
              <a:satOff val="-1506"/>
              <a:lumOff val="12163"/>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77E0EDB-3CE0-49F6-BEBE-1659FFAC914B}">
      <dsp:nvSpPr>
        <dsp:cNvPr id="0" name=""/>
        <dsp:cNvSpPr/>
      </dsp:nvSpPr>
      <dsp:spPr>
        <a:xfrm>
          <a:off x="3247264" y="1417938"/>
          <a:ext cx="2846635" cy="711658"/>
        </a:xfrm>
        <a:prstGeom prst="roundRect">
          <a:avLst>
            <a:gd name="adj" fmla="val 10000"/>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Narrow" pitchFamily="34" charset="0"/>
            </a:rPr>
            <a:t>Predisponer el modelo del pensamiento normalmente estricto y rígido, a un modelo flexible.</a:t>
          </a:r>
          <a:endParaRPr lang="en-US" sz="1400" kern="1200" dirty="0">
            <a:solidFill>
              <a:schemeClr val="tx1"/>
            </a:solidFill>
            <a:latin typeface="Arial Narrow" pitchFamily="34" charset="0"/>
          </a:endParaRPr>
        </a:p>
      </dsp:txBody>
      <dsp:txXfrm>
        <a:off x="3268108" y="1438782"/>
        <a:ext cx="2804947" cy="669970"/>
      </dsp:txXfrm>
    </dsp:sp>
    <dsp:sp modelId="{54C59825-79F9-4062-A993-1022BC70DF5E}">
      <dsp:nvSpPr>
        <dsp:cNvPr id="0" name=""/>
        <dsp:cNvSpPr/>
      </dsp:nvSpPr>
      <dsp:spPr>
        <a:xfrm rot="5400000">
          <a:off x="4608312" y="2191868"/>
          <a:ext cx="124540" cy="124540"/>
        </a:xfrm>
        <a:prstGeom prst="rightArrow">
          <a:avLst>
            <a:gd name="adj1" fmla="val 66700"/>
            <a:gd name="adj2" fmla="val 50000"/>
          </a:avLst>
        </a:prstGeom>
        <a:solidFill>
          <a:schemeClr val="accent2">
            <a:shade val="90000"/>
            <a:hueOff val="-90026"/>
            <a:satOff val="-2008"/>
            <a:lumOff val="16218"/>
            <a:alphaOff val="0"/>
          </a:schemeClr>
        </a:solidFill>
        <a:ln>
          <a:noFill/>
        </a:ln>
        <a:effectLst>
          <a:outerShdw blurRad="39000" dist="25400" dir="5400000" rotWithShape="0">
            <a:schemeClr val="accent2">
              <a:shade val="90000"/>
              <a:hueOff val="-90026"/>
              <a:satOff val="-2008"/>
              <a:lumOff val="16218"/>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1D0A11D-DAB8-4262-9173-EBDAE009B962}">
      <dsp:nvSpPr>
        <dsp:cNvPr id="0" name=""/>
        <dsp:cNvSpPr/>
      </dsp:nvSpPr>
      <dsp:spPr>
        <a:xfrm>
          <a:off x="3247264" y="2378678"/>
          <a:ext cx="2846635" cy="711658"/>
        </a:xfrm>
        <a:prstGeom prst="roundRect">
          <a:avLst>
            <a:gd name="adj" fmla="val 10000"/>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Narrow" pitchFamily="34" charset="0"/>
            </a:rPr>
            <a:t>Vigilar la calidad de los procesos  que tiene  la empresa a ser constituida, con la competencia.</a:t>
          </a:r>
          <a:endParaRPr lang="en-US" sz="1400" kern="1200" dirty="0">
            <a:solidFill>
              <a:schemeClr val="tx1"/>
            </a:solidFill>
            <a:latin typeface="Arial Narrow" pitchFamily="34" charset="0"/>
          </a:endParaRPr>
        </a:p>
      </dsp:txBody>
      <dsp:txXfrm>
        <a:off x="3268108" y="2399522"/>
        <a:ext cx="2804947" cy="669970"/>
      </dsp:txXfrm>
    </dsp:sp>
    <dsp:sp modelId="{135ED758-F01D-42F2-9BD4-43FDBE2A7940}">
      <dsp:nvSpPr>
        <dsp:cNvPr id="0" name=""/>
        <dsp:cNvSpPr/>
      </dsp:nvSpPr>
      <dsp:spPr>
        <a:xfrm rot="5400000">
          <a:off x="4608312" y="3152607"/>
          <a:ext cx="124540" cy="124540"/>
        </a:xfrm>
        <a:prstGeom prst="rightArrow">
          <a:avLst>
            <a:gd name="adj1" fmla="val 66700"/>
            <a:gd name="adj2" fmla="val 50000"/>
          </a:avLst>
        </a:prstGeom>
        <a:solidFill>
          <a:schemeClr val="accent2">
            <a:shade val="90000"/>
            <a:hueOff val="-112533"/>
            <a:satOff val="-2510"/>
            <a:lumOff val="20272"/>
            <a:alphaOff val="0"/>
          </a:schemeClr>
        </a:solidFill>
        <a:ln>
          <a:noFill/>
        </a:ln>
        <a:effectLst>
          <a:outerShdw blurRad="39000" dist="25400" dir="5400000" rotWithShape="0">
            <a:schemeClr val="accent2">
              <a:shade val="90000"/>
              <a:hueOff val="-112533"/>
              <a:satOff val="-2510"/>
              <a:lumOff val="20272"/>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17C08B-D52F-46E7-9E52-43AA6F08A20C}">
      <dsp:nvSpPr>
        <dsp:cNvPr id="0" name=""/>
        <dsp:cNvSpPr/>
      </dsp:nvSpPr>
      <dsp:spPr>
        <a:xfrm>
          <a:off x="3247264" y="3339417"/>
          <a:ext cx="2846635" cy="711658"/>
        </a:xfrm>
        <a:prstGeom prst="roundRect">
          <a:avLst>
            <a:gd name="adj" fmla="val 10000"/>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Narrow" pitchFamily="34" charset="0"/>
            </a:rPr>
            <a:t>Diagnosticar correctamente la innovación obtenida por medio de la investigación realizada.</a:t>
          </a:r>
          <a:endParaRPr lang="en-US" sz="1400" kern="1200" dirty="0">
            <a:solidFill>
              <a:schemeClr val="tx1"/>
            </a:solidFill>
            <a:latin typeface="Arial Narrow" pitchFamily="34" charset="0"/>
          </a:endParaRPr>
        </a:p>
      </dsp:txBody>
      <dsp:txXfrm>
        <a:off x="3268108" y="3360261"/>
        <a:ext cx="2804947" cy="6699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6C540-288D-4BA8-83CC-04C4868695CC}" type="datetimeFigureOut">
              <a:rPr lang="en-US" smtClean="0"/>
              <a:t>7/15/2013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8D93A-091B-450A-ACF6-BF197F8B425B}" type="slidenum">
              <a:rPr lang="en-US" smtClean="0"/>
              <a:t>‹Nº›</a:t>
            </a:fld>
            <a:endParaRPr lang="en-US" dirty="0"/>
          </a:p>
        </p:txBody>
      </p:sp>
    </p:spTree>
    <p:extLst>
      <p:ext uri="{BB962C8B-B14F-4D97-AF65-F5344CB8AC3E}">
        <p14:creationId xmlns:p14="http://schemas.microsoft.com/office/powerpoint/2010/main" val="38276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8D93A-091B-450A-ACF6-BF197F8B425B}" type="slidenum">
              <a:rPr lang="en-US" smtClean="0"/>
              <a:t>11</a:t>
            </a:fld>
            <a:endParaRPr lang="en-US" dirty="0"/>
          </a:p>
        </p:txBody>
      </p:sp>
    </p:spTree>
    <p:extLst>
      <p:ext uri="{BB962C8B-B14F-4D97-AF65-F5344CB8AC3E}">
        <p14:creationId xmlns:p14="http://schemas.microsoft.com/office/powerpoint/2010/main" val="196714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49EDDD1B-0D14-49A1-A885-9589F936B4EC}" type="slidenum">
              <a:rPr lang="en-US" smtClean="0"/>
              <a:t>‹Nº›</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49EDDD1B-0D14-49A1-A885-9589F936B4EC}" type="slidenum">
              <a:rPr lang="en-US" smtClean="0"/>
              <a:t>‹Nº›</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49EDDD1B-0D14-49A1-A885-9589F936B4EC}" type="slidenum">
              <a:rPr lang="en-US" smtClean="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8" name="Slide Number Placeholder 7"/>
          <p:cNvSpPr>
            <a:spLocks noGrp="1"/>
          </p:cNvSpPr>
          <p:nvPr>
            <p:ph type="sldNum" sz="quarter" idx="11"/>
          </p:nvPr>
        </p:nvSpPr>
        <p:spPr/>
        <p:txBody>
          <a:bodyPr/>
          <a:lstStyle/>
          <a:p>
            <a:fld id="{49EDDD1B-0D14-49A1-A885-9589F936B4EC}" type="slidenum">
              <a:rPr lang="en-US" smtClean="0"/>
              <a:t>‹Nº›</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9EDDD1B-0D14-49A1-A885-9589F936B4EC}" type="slidenum">
              <a:rPr lang="en-US" smtClean="0"/>
              <a:t>‹Nº›</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49EDDD1B-0D14-49A1-A885-9589F936B4EC}" type="slidenum">
              <a:rPr lang="en-US" smtClean="0"/>
              <a:t>‹Nº›</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9EDDD1B-0D14-49A1-A885-9589F936B4EC}" type="slidenum">
              <a:rPr lang="en-US" smtClean="0"/>
              <a:t>‹Nº›</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EDDD1B-0D14-49A1-A885-9589F936B4EC}" type="slidenum">
              <a:rPr lang="en-US" smtClean="0"/>
              <a:t>‹Nº›</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EDDD1B-0D14-49A1-A885-9589F936B4EC}" type="slidenum">
              <a:rPr lang="en-US" smtClean="0"/>
              <a:t>‹Nº›</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D26F623-4071-4BB8-9D9F-DE083C24D8AB}" type="datetimeFigureOut">
              <a:rPr lang="en-US" smtClean="0"/>
              <a:t>7/15/2013</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9EDDD1B-0D14-49A1-A885-9589F936B4EC}" type="slidenum">
              <a:rPr lang="en-US" smtClean="0"/>
              <a:t>‹Nº›</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49EDDD1B-0D14-49A1-A885-9589F936B4EC}" type="slidenum">
              <a:rPr lang="en-US" smtClean="0"/>
              <a:t>‹Nº›</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49EDDD1B-0D14-49A1-A885-9589F936B4EC}" type="slidenum">
              <a:rPr lang="en-US" smtClean="0"/>
              <a:t>‹Nº›</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D26F623-4071-4BB8-9D9F-DE083C24D8AB}" type="datetimeFigureOut">
              <a:rPr lang="en-US" smtClean="0"/>
              <a:t>7/15/2013</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9EDDD1B-0D14-49A1-A885-9589F936B4EC}" type="slidenum">
              <a:rPr lang="en-US" smtClean="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9EDDD1B-0D14-49A1-A885-9589F936B4EC}" type="slidenum">
              <a:rPr lang="en-US" smtClean="0"/>
              <a:t>‹Nº›</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D26F623-4071-4BB8-9D9F-DE083C24D8AB}" type="datetimeFigureOut">
              <a:rPr lang="en-US" smtClean="0"/>
              <a:t>7/15/2013</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49EDDD1B-0D14-49A1-A885-9589F936B4EC}" type="slidenum">
              <a:rPr lang="en-US" smtClean="0"/>
              <a:t>‹Nº›</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9EDDD1B-0D14-49A1-A885-9589F936B4EC}" type="slidenum">
              <a:rPr lang="en-US" smtClean="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9EDDD1B-0D14-49A1-A885-9589F936B4EC}" type="slidenum">
              <a:rPr lang="en-US" smtClean="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D26F623-4071-4BB8-9D9F-DE083C24D8AB}" type="datetimeFigureOut">
              <a:rPr lang="en-US" smtClean="0"/>
              <a:t>7/15/2013</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9EDDD1B-0D14-49A1-A885-9589F936B4EC}"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9EDDD1B-0D14-49A1-A885-9589F936B4EC}"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D26F623-4071-4BB8-9D9F-DE083C24D8AB}" type="datetimeFigureOut">
              <a:rPr lang="en-US" smtClean="0"/>
              <a:t>7/15/2013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9EDDD1B-0D14-49A1-A885-9589F936B4EC}" type="slidenum">
              <a:rPr lang="en-US" smtClean="0"/>
              <a:t>‹Nº›</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9EDDD1B-0D14-49A1-A885-9589F936B4EC}" type="slidenum">
              <a:rPr lang="en-US" smtClean="0"/>
              <a:t>‹Nº›</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EDDD1B-0D14-49A1-A885-9589F936B4EC}" type="slidenum">
              <a:rPr lang="en-US" smtClean="0"/>
              <a:t>‹Nº›</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9EDDD1B-0D14-49A1-A885-9589F936B4EC}" type="slidenum">
              <a:rPr lang="en-US" smtClean="0"/>
              <a:t>‹Nº›</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9EDDD1B-0D14-49A1-A885-9589F936B4EC}" type="slidenum">
              <a:rPr lang="en-US" smtClean="0"/>
              <a:t>‹Nº›</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7" name="Slide Number Placeholder 6"/>
          <p:cNvSpPr>
            <a:spLocks noGrp="1"/>
          </p:cNvSpPr>
          <p:nvPr>
            <p:ph type="sldNum" sz="quarter" idx="12"/>
          </p:nvPr>
        </p:nvSpPr>
        <p:spPr/>
        <p:txBody>
          <a:bodyPr/>
          <a:lstStyle/>
          <a:p>
            <a:fld id="{49EDDD1B-0D14-49A1-A885-9589F936B4EC}" type="slidenum">
              <a:rPr lang="en-US" smtClean="0"/>
              <a:t>‹Nº›</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6F623-4071-4BB8-9D9F-DE083C24D8AB}" type="datetimeFigureOut">
              <a:rPr lang="en-US" smtClean="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DDD1B-0D14-49A1-A885-9589F936B4EC}" type="slidenum">
              <a:rPr lang="en-US" smtClean="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D26F623-4071-4BB8-9D9F-DE083C24D8AB}" type="datetimeFigureOut">
              <a:rPr lang="en-US" smtClean="0"/>
              <a:t>7/15/2013</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49EDDD1B-0D14-49A1-A885-9589F936B4EC}" type="slidenum">
              <a:rPr lang="en-US" smtClean="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D26F623-4071-4BB8-9D9F-DE083C24D8AB}" type="datetimeFigureOut">
              <a:rPr lang="en-US" smtClean="0"/>
              <a:t>7/15/2013</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9EDDD1B-0D14-49A1-A885-9589F936B4EC}" type="slidenum">
              <a:rPr lang="en-US" smtClean="0"/>
              <a:t>‹Nº›</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D26F623-4071-4BB8-9D9F-DE083C24D8AB}" type="datetimeFigureOut">
              <a:rPr lang="en-US" smtClean="0"/>
              <a:t>7/15/2013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9EDDD1B-0D14-49A1-A885-9589F936B4EC}" type="slidenum">
              <a:rPr lang="en-US" smtClean="0"/>
              <a:t>‹Nº›</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D26F623-4071-4BB8-9D9F-DE083C24D8AB}" type="datetimeFigureOut">
              <a:rPr lang="en-US" smtClean="0"/>
              <a:t>7/15/2013</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9EDDD1B-0D14-49A1-A885-9589F936B4EC}" type="slidenum">
              <a:rPr lang="en-US" smtClean="0"/>
              <a:t>‹Nº›</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D26F623-4071-4BB8-9D9F-DE083C24D8AB}" type="datetimeFigureOut">
              <a:rPr lang="en-US" smtClean="0"/>
              <a:t>7/15/2013</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9EDDD1B-0D14-49A1-A885-9589F936B4EC}"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D26F623-4071-4BB8-9D9F-DE083C24D8AB}" type="datetimeFigureOut">
              <a:rPr lang="en-US" smtClean="0"/>
              <a:t>7/15/2013</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9EDDD1B-0D14-49A1-A885-9589F936B4EC}" type="slidenum">
              <a:rPr lang="en-US" smtClean="0"/>
              <a:t>‹Nº›</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D26F623-4071-4BB8-9D9F-DE083C24D8AB}" type="datetimeFigureOut">
              <a:rPr lang="en-US" smtClean="0"/>
              <a:t>7/15/2013</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9EDDD1B-0D14-49A1-A885-9589F936B4EC}"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D26F623-4071-4BB8-9D9F-DE083C24D8AB}" type="datetimeFigureOut">
              <a:rPr lang="en-US" smtClean="0"/>
              <a:t>7/15/2013</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9EDDD1B-0D14-49A1-A885-9589F936B4EC}"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D26F623-4071-4BB8-9D9F-DE083C24D8AB}" type="datetimeFigureOut">
              <a:rPr lang="en-US" smtClean="0"/>
              <a:t>7/15/2013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9EDDD1B-0D14-49A1-A885-9589F936B4EC}" type="slidenum">
              <a:rPr lang="en-US" smtClean="0"/>
              <a:t>‹Nº›</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5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79226"/>
            <a:ext cx="7772400" cy="1835374"/>
          </a:xfrm>
        </p:spPr>
        <p:txBody>
          <a:bodyPr>
            <a:normAutofit fontScale="90000"/>
          </a:bodyPr>
          <a:lstStyle/>
          <a:p>
            <a:pPr algn="ctr"/>
            <a:r>
              <a:rPr lang="en-US" dirty="0" smtClean="0">
                <a:latin typeface="Algerian" pitchFamily="82" charset="0"/>
              </a:rPr>
              <a:t>UNIVERSIDAD DE LAS FUERZAS ARMADAS</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endParaRPr lang="en-US" dirty="0">
              <a:latin typeface="Algerian" pitchFamily="82" charset="0"/>
            </a:endParaRPr>
          </a:p>
        </p:txBody>
      </p:sp>
      <p:sp>
        <p:nvSpPr>
          <p:cNvPr id="3" name="Subtitle 2"/>
          <p:cNvSpPr>
            <a:spLocks noGrp="1"/>
          </p:cNvSpPr>
          <p:nvPr>
            <p:ph type="subTitle" idx="1"/>
          </p:nvPr>
        </p:nvSpPr>
        <p:spPr>
          <a:xfrm>
            <a:off x="922950" y="2209800"/>
            <a:ext cx="7772400" cy="2346960"/>
          </a:xfrm>
        </p:spPr>
        <p:txBody>
          <a:bodyPr>
            <a:normAutofit/>
          </a:bodyPr>
          <a:lstStyle/>
          <a:p>
            <a:r>
              <a:rPr lang="es-ES" b="1" dirty="0">
                <a:latin typeface="Arial Narrow" pitchFamily="34" charset="0"/>
                <a:cs typeface="Arial" pitchFamily="34" charset="0"/>
              </a:rPr>
              <a:t> </a:t>
            </a:r>
            <a:endParaRPr lang="en-US" dirty="0">
              <a:latin typeface="Arial Narrow" pitchFamily="34" charset="0"/>
              <a:cs typeface="Arial" pitchFamily="34" charset="0"/>
            </a:endParaRPr>
          </a:p>
          <a:p>
            <a:pPr algn="ctr"/>
            <a:r>
              <a:rPr lang="es-ES" b="1" dirty="0">
                <a:latin typeface="Arial Narrow" pitchFamily="34" charset="0"/>
                <a:cs typeface="Arial" pitchFamily="34" charset="0"/>
              </a:rPr>
              <a:t>CREACIÓN DE UNA EMPRESA PARA SERVICIO DE CORREOS R</a:t>
            </a:r>
            <a:r>
              <a:rPr lang="es-EC" b="1" dirty="0">
                <a:latin typeface="Arial Narrow" pitchFamily="34" charset="0"/>
                <a:cs typeface="Arial" pitchFamily="34" charset="0"/>
              </a:rPr>
              <a:t>Á</a:t>
            </a:r>
            <a:r>
              <a:rPr lang="es-ES" b="1" dirty="0">
                <a:latin typeface="Arial Narrow" pitchFamily="34" charset="0"/>
                <a:cs typeface="Arial" pitchFamily="34" charset="0"/>
              </a:rPr>
              <a:t>PIDOS AL AMPARO DE LO DISPUESTO EN EL ART. 165 DEL CÓDIGO ORGÁNICO DE LA PRODUCCIÓN COMERCIO E INVERSIONES EN LA CIUDAD DE QUITO</a:t>
            </a:r>
            <a:endParaRPr lang="en-US" dirty="0">
              <a:latin typeface="Arial Narrow" pitchFamily="34" charset="0"/>
              <a:cs typeface="Arial" pitchFamily="34" charset="0"/>
            </a:endParaRPr>
          </a:p>
          <a:p>
            <a:endParaRPr lang="en-US" dirty="0">
              <a:latin typeface="Arial Narrow" pitchFamily="34" charset="0"/>
            </a:endParaRPr>
          </a:p>
        </p:txBody>
      </p:sp>
      <p:pic>
        <p:nvPicPr>
          <p:cNvPr id="4" name="Imagen 2"/>
          <p:cNvPicPr/>
          <p:nvPr/>
        </p:nvPicPr>
        <p:blipFill>
          <a:blip r:embed="rId2" cstate="print"/>
          <a:srcRect/>
          <a:stretch>
            <a:fillRect/>
          </a:stretch>
        </p:blipFill>
        <p:spPr bwMode="auto">
          <a:xfrm>
            <a:off x="7070366" y="60101"/>
            <a:ext cx="2047875" cy="619125"/>
          </a:xfrm>
          <a:prstGeom prst="rect">
            <a:avLst/>
          </a:prstGeom>
          <a:noFill/>
          <a:ln w="9525">
            <a:noFill/>
            <a:miter lim="800000"/>
            <a:headEnd/>
            <a:tailEnd/>
          </a:ln>
        </p:spPr>
      </p:pic>
      <p:sp>
        <p:nvSpPr>
          <p:cNvPr id="5" name="TextBox 4"/>
          <p:cNvSpPr txBox="1"/>
          <p:nvPr/>
        </p:nvSpPr>
        <p:spPr>
          <a:xfrm>
            <a:off x="1523999" y="4572000"/>
            <a:ext cx="6570303" cy="1754326"/>
          </a:xfrm>
          <a:prstGeom prst="rect">
            <a:avLst/>
          </a:prstGeom>
          <a:noFill/>
        </p:spPr>
        <p:txBody>
          <a:bodyPr wrap="square" rtlCol="0">
            <a:spAutoFit/>
          </a:bodyPr>
          <a:lstStyle/>
          <a:p>
            <a:pPr algn="ctr"/>
            <a:r>
              <a:rPr lang="es-ES" b="1" dirty="0">
                <a:latin typeface="Arial Narrow" pitchFamily="34" charset="0"/>
                <a:cs typeface="Arial" pitchFamily="34" charset="0"/>
              </a:rPr>
              <a:t>ELABORADO POR:</a:t>
            </a:r>
            <a:endParaRPr lang="en-US" dirty="0">
              <a:latin typeface="Arial Narrow" pitchFamily="34" charset="0"/>
              <a:cs typeface="Arial" pitchFamily="34" charset="0"/>
            </a:endParaRPr>
          </a:p>
          <a:p>
            <a:pPr algn="ctr"/>
            <a:r>
              <a:rPr lang="es-ES" b="1" dirty="0">
                <a:latin typeface="Arial Narrow" pitchFamily="34" charset="0"/>
                <a:cs typeface="Arial" pitchFamily="34" charset="0"/>
              </a:rPr>
              <a:t>ANDREA STEHFANÍA CASTILLO GARCÍA</a:t>
            </a:r>
            <a:endParaRPr lang="en-US" dirty="0">
              <a:latin typeface="Arial Narrow" pitchFamily="34" charset="0"/>
              <a:cs typeface="Arial" pitchFamily="34" charset="0"/>
            </a:endParaRPr>
          </a:p>
          <a:p>
            <a:pPr algn="ctr"/>
            <a:r>
              <a:rPr lang="es-ES" b="1" dirty="0">
                <a:latin typeface="Arial Narrow" pitchFamily="34" charset="0"/>
                <a:cs typeface="Arial" pitchFamily="34" charset="0"/>
              </a:rPr>
              <a:t> </a:t>
            </a:r>
            <a:endParaRPr lang="en-US" dirty="0">
              <a:latin typeface="Arial Narrow" pitchFamily="34" charset="0"/>
              <a:cs typeface="Arial" pitchFamily="34" charset="0"/>
            </a:endParaRPr>
          </a:p>
          <a:p>
            <a:pPr algn="ctr"/>
            <a:r>
              <a:rPr lang="es-ES" b="1" dirty="0">
                <a:latin typeface="Arial Narrow" pitchFamily="34" charset="0"/>
                <a:cs typeface="Arial" pitchFamily="34" charset="0"/>
              </a:rPr>
              <a:t> </a:t>
            </a:r>
            <a:endParaRPr lang="en-US" dirty="0">
              <a:latin typeface="Arial Narrow" pitchFamily="34" charset="0"/>
              <a:cs typeface="Arial" pitchFamily="34" charset="0"/>
            </a:endParaRPr>
          </a:p>
          <a:p>
            <a:pPr algn="ctr"/>
            <a:r>
              <a:rPr lang="es-ES" b="1" dirty="0">
                <a:latin typeface="Arial Narrow" pitchFamily="34" charset="0"/>
                <a:cs typeface="Arial" pitchFamily="34" charset="0"/>
              </a:rPr>
              <a:t>QUITO, JUNIO 2013</a:t>
            </a:r>
            <a:endParaRPr lang="en-US" dirty="0">
              <a:latin typeface="Arial Narrow" pitchFamily="34" charset="0"/>
              <a:cs typeface="Arial" pitchFamily="34" charset="0"/>
            </a:endParaRPr>
          </a:p>
          <a:p>
            <a:pPr algn="ctr"/>
            <a:endParaRPr lang="en-US" dirty="0">
              <a:latin typeface="Arial Narrow" pitchFamily="34" charset="0"/>
              <a:cs typeface="Arial" pitchFamily="34" charset="0"/>
            </a:endParaRPr>
          </a:p>
        </p:txBody>
      </p:sp>
    </p:spTree>
    <p:extLst>
      <p:ext uri="{BB962C8B-B14F-4D97-AF65-F5344CB8AC3E}">
        <p14:creationId xmlns:p14="http://schemas.microsoft.com/office/powerpoint/2010/main" val="4089393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71" y="98738"/>
            <a:ext cx="4091725"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latin typeface="Arial Narrow" pitchFamily="34" charset="0"/>
              </a:rPr>
              <a:t>PROCESO IMPORTACI</a:t>
            </a:r>
            <a:r>
              <a:rPr lang="es-ES" sz="2000" b="1" dirty="0">
                <a:latin typeface="Arial Narrow" pitchFamily="34" charset="0"/>
              </a:rPr>
              <a:t>Ó</a:t>
            </a:r>
            <a:r>
              <a:rPr lang="en-US" sz="2000" b="1" dirty="0">
                <a:latin typeface="Arial Narrow" pitchFamily="34" charset="0"/>
              </a:rPr>
              <a:t>N COURIER</a:t>
            </a:r>
          </a:p>
        </p:txBody>
      </p:sp>
      <p:cxnSp>
        <p:nvCxnSpPr>
          <p:cNvPr id="6" name="Straight Arrow Connector 5"/>
          <p:cNvCxnSpPr/>
          <p:nvPr/>
        </p:nvCxnSpPr>
        <p:spPr>
          <a:xfrm>
            <a:off x="3918397" y="934368"/>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8" name="Imagen 50"/>
          <p:cNvPicPr/>
          <p:nvPr/>
        </p:nvPicPr>
        <p:blipFill>
          <a:blip r:embed="rId2">
            <a:extLst>
              <a:ext uri="{28A0092B-C50C-407E-A947-70E740481C1C}">
                <a14:useLocalDpi xmlns:a14="http://schemas.microsoft.com/office/drawing/2010/main" val="0"/>
              </a:ext>
            </a:extLst>
          </a:blip>
          <a:srcRect/>
          <a:stretch>
            <a:fillRect/>
          </a:stretch>
        </p:blipFill>
        <p:spPr bwMode="auto">
          <a:xfrm>
            <a:off x="4896488" y="333777"/>
            <a:ext cx="3424237" cy="2409423"/>
          </a:xfrm>
          <a:prstGeom prst="rect">
            <a:avLst/>
          </a:prstGeom>
          <a:noFill/>
          <a:ln>
            <a:noFill/>
          </a:ln>
        </p:spPr>
      </p:pic>
      <p:cxnSp>
        <p:nvCxnSpPr>
          <p:cNvPr id="11" name="Straight Arrow Connector 10"/>
          <p:cNvCxnSpPr/>
          <p:nvPr/>
        </p:nvCxnSpPr>
        <p:spPr>
          <a:xfrm>
            <a:off x="6781800" y="2843011"/>
            <a:ext cx="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391154490"/>
              </p:ext>
            </p:extLst>
          </p:nvPr>
        </p:nvGraphicFramePr>
        <p:xfrm>
          <a:off x="4482989" y="3398815"/>
          <a:ext cx="4347424" cy="3154680"/>
        </p:xfrm>
        <a:graphic>
          <a:graphicData uri="http://schemas.openxmlformats.org/drawingml/2006/table">
            <a:tbl>
              <a:tblPr firstRow="1" firstCol="1" bandRow="1">
                <a:tableStyleId>{5C22544A-7EE6-4342-B048-85BDC9FD1C3A}</a:tableStyleId>
              </a:tblPr>
              <a:tblGrid>
                <a:gridCol w="821697"/>
                <a:gridCol w="613428"/>
                <a:gridCol w="2067846"/>
                <a:gridCol w="573852"/>
                <a:gridCol w="270601"/>
              </a:tblGrid>
              <a:tr h="200025">
                <a:tc gridSpan="4">
                  <a:txBody>
                    <a:bodyPr/>
                    <a:lstStyle/>
                    <a:p>
                      <a:pPr marL="0" marR="0" algn="ctr">
                        <a:lnSpc>
                          <a:spcPct val="115000"/>
                        </a:lnSpc>
                        <a:spcBef>
                          <a:spcPts val="0"/>
                        </a:spcBef>
                        <a:spcAft>
                          <a:spcPts val="0"/>
                        </a:spcAft>
                      </a:pPr>
                      <a:r>
                        <a:rPr lang="es-EC" sz="1200" dirty="0">
                          <a:latin typeface="Arial Narrow" pitchFamily="34" charset="0"/>
                        </a:rPr>
                        <a:t>SOLICITUD DE COMPRA</a:t>
                      </a:r>
                      <a:endParaRPr lang="en-US" sz="1200" dirty="0">
                        <a:latin typeface="Arial Narrow" pitchFamily="34"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200025">
                <a:tc>
                  <a:txBody>
                    <a:bodyPr/>
                    <a:lstStyle/>
                    <a:p>
                      <a:pPr marL="0" marR="0" algn="ctr">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gn="ctr">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gn="ctr">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gn="ctr">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200025">
                <a:tc>
                  <a:txBody>
                    <a:bodyPr/>
                    <a:lstStyle/>
                    <a:p>
                      <a:pPr marL="0" marR="0">
                        <a:lnSpc>
                          <a:spcPct val="115000"/>
                        </a:lnSpc>
                        <a:spcBef>
                          <a:spcPts val="0"/>
                        </a:spcBef>
                        <a:spcAft>
                          <a:spcPts val="0"/>
                        </a:spcAft>
                      </a:pPr>
                      <a:r>
                        <a:rPr lang="es-EC" sz="1200">
                          <a:latin typeface="Arial Narrow" pitchFamily="34" charset="0"/>
                        </a:rPr>
                        <a:t>Fecha</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dirty="0">
                          <a:latin typeface="Arial Narrow" pitchFamily="34" charset="0"/>
                        </a:rPr>
                        <a:t>Número de  WAREHOUSE</a:t>
                      </a:r>
                      <a:endParaRPr lang="en-US" sz="1200" dirty="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200025">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200025">
                <a:tc>
                  <a:txBody>
                    <a:bodyPr/>
                    <a:lstStyle/>
                    <a:p>
                      <a:pPr marL="0" marR="0">
                        <a:lnSpc>
                          <a:spcPct val="115000"/>
                        </a:lnSpc>
                        <a:spcBef>
                          <a:spcPts val="0"/>
                        </a:spcBef>
                        <a:spcAft>
                          <a:spcPts val="0"/>
                        </a:spcAft>
                      </a:pPr>
                      <a:r>
                        <a:rPr lang="es-EC" sz="1200">
                          <a:latin typeface="Arial Narrow" pitchFamily="34" charset="0"/>
                        </a:rPr>
                        <a:t>Solicitante</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dirty="0">
                          <a:latin typeface="Arial Narrow" pitchFamily="34" charset="0"/>
                        </a:rPr>
                        <a:t> </a:t>
                      </a:r>
                      <a:endParaRPr lang="en-US" sz="1200" dirty="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190500">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190500">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a:lnSpc>
                          <a:spcPct val="115000"/>
                        </a:lnSpc>
                      </a:pP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dirty="0">
                          <a:latin typeface="Arial Narrow" pitchFamily="34" charset="0"/>
                        </a:rPr>
                        <a:t> </a:t>
                      </a:r>
                      <a:endParaRPr lang="en-US" sz="1200" dirty="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200025">
                <a:tc>
                  <a:txBody>
                    <a:bodyPr/>
                    <a:lstStyle/>
                    <a:p>
                      <a:pPr marL="0" marR="0">
                        <a:lnSpc>
                          <a:spcPct val="115000"/>
                        </a:lnSpc>
                        <a:spcBef>
                          <a:spcPts val="0"/>
                        </a:spcBef>
                        <a:spcAft>
                          <a:spcPts val="0"/>
                        </a:spcAft>
                      </a:pPr>
                      <a:r>
                        <a:rPr lang="es-EC" sz="1200" dirty="0">
                          <a:latin typeface="Arial Narrow" pitchFamily="34" charset="0"/>
                        </a:rPr>
                        <a:t> </a:t>
                      </a:r>
                      <a:endParaRPr lang="en-US" sz="1200" dirty="0">
                        <a:latin typeface="Arial Narrow" pitchFamily="34" charset="0"/>
                      </a:endParaRPr>
                    </a:p>
                  </a:txBody>
                  <a:tcPr marL="44450" marR="44450" marT="0" marB="0" anchor="b"/>
                </a:tc>
                <a:tc>
                  <a:txBody>
                    <a:bodyPr/>
                    <a:lstStyle/>
                    <a:p>
                      <a:pPr marL="0" marR="0" algn="ctr">
                        <a:lnSpc>
                          <a:spcPct val="115000"/>
                        </a:lnSpc>
                        <a:spcBef>
                          <a:spcPts val="0"/>
                        </a:spcBef>
                        <a:spcAft>
                          <a:spcPts val="0"/>
                        </a:spcAft>
                      </a:pPr>
                      <a:r>
                        <a:rPr lang="es-EC" sz="1200">
                          <a:latin typeface="Arial Narrow" pitchFamily="34" charset="0"/>
                        </a:rPr>
                        <a:t>Cantidad</a:t>
                      </a:r>
                      <a:endParaRPr lang="en-US" sz="1200">
                        <a:latin typeface="Arial Narrow" pitchFamily="34" charset="0"/>
                      </a:endParaRPr>
                    </a:p>
                  </a:txBody>
                  <a:tcPr marL="44450" marR="44450" marT="0" marB="0" anchor="b"/>
                </a:tc>
                <a:tc>
                  <a:txBody>
                    <a:bodyPr/>
                    <a:lstStyle/>
                    <a:p>
                      <a:pPr marL="0" marR="0" algn="ctr">
                        <a:lnSpc>
                          <a:spcPct val="115000"/>
                        </a:lnSpc>
                        <a:spcBef>
                          <a:spcPts val="0"/>
                        </a:spcBef>
                        <a:spcAft>
                          <a:spcPts val="0"/>
                        </a:spcAft>
                      </a:pPr>
                      <a:r>
                        <a:rPr lang="es-EC" sz="1200">
                          <a:latin typeface="Arial Narrow" pitchFamily="34" charset="0"/>
                        </a:rPr>
                        <a:t>ITEMS</a:t>
                      </a:r>
                      <a:endParaRPr lang="en-US" sz="1200">
                        <a:latin typeface="Arial Narrow" pitchFamily="34" charset="0"/>
                      </a:endParaRPr>
                    </a:p>
                  </a:txBody>
                  <a:tcPr marL="44450" marR="44450" marT="0" marB="0" anchor="b"/>
                </a:tc>
                <a:tc>
                  <a:txBody>
                    <a:bodyPr/>
                    <a:lstStyle/>
                    <a:p>
                      <a:pPr marL="0" marR="0" algn="ctr">
                        <a:lnSpc>
                          <a:spcPct val="115000"/>
                        </a:lnSpc>
                        <a:spcBef>
                          <a:spcPts val="0"/>
                        </a:spcBef>
                        <a:spcAft>
                          <a:spcPts val="0"/>
                        </a:spcAft>
                      </a:pPr>
                      <a:r>
                        <a:rPr lang="es-EC" sz="1200">
                          <a:latin typeface="Arial Narrow" pitchFamily="34" charset="0"/>
                        </a:rPr>
                        <a:t>Precio</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200025">
                <a:tc>
                  <a:txBody>
                    <a:bodyPr/>
                    <a:lstStyle/>
                    <a:p>
                      <a:pPr marL="0" marR="0">
                        <a:lnSpc>
                          <a:spcPct val="115000"/>
                        </a:lnSpc>
                        <a:spcBef>
                          <a:spcPts val="0"/>
                        </a:spcBef>
                        <a:spcAft>
                          <a:spcPts val="0"/>
                        </a:spcAft>
                      </a:pPr>
                      <a:r>
                        <a:rPr lang="es-EC" sz="1200" dirty="0">
                          <a:latin typeface="Arial Narrow" pitchFamily="34" charset="0"/>
                        </a:rPr>
                        <a:t> </a:t>
                      </a:r>
                      <a:endParaRPr lang="en-US" sz="1200" dirty="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200025">
                <a:tc>
                  <a:txBody>
                    <a:bodyPr/>
                    <a:lstStyle/>
                    <a:p>
                      <a:pPr marL="0" marR="0">
                        <a:lnSpc>
                          <a:spcPct val="115000"/>
                        </a:lnSpc>
                        <a:spcBef>
                          <a:spcPts val="0"/>
                        </a:spcBef>
                        <a:spcAft>
                          <a:spcPts val="0"/>
                        </a:spcAft>
                      </a:pPr>
                      <a:r>
                        <a:rPr lang="es-EC" sz="1200" dirty="0">
                          <a:latin typeface="Arial Narrow" pitchFamily="34" charset="0"/>
                        </a:rPr>
                        <a:t> </a:t>
                      </a:r>
                      <a:endParaRPr lang="en-US" sz="1200" dirty="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gn="r">
                        <a:lnSpc>
                          <a:spcPct val="115000"/>
                        </a:lnSpc>
                        <a:spcBef>
                          <a:spcPts val="0"/>
                        </a:spcBef>
                        <a:spcAft>
                          <a:spcPts val="0"/>
                        </a:spcAft>
                      </a:pPr>
                      <a:r>
                        <a:rPr lang="es-EC" sz="1200">
                          <a:latin typeface="Arial Narrow" pitchFamily="34" charset="0"/>
                        </a:rPr>
                        <a:t>TOTAL</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r>
              <a:tr h="402590">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dirty="0">
                          <a:latin typeface="Arial Narrow" pitchFamily="34" charset="0"/>
                        </a:rPr>
                        <a:t> </a:t>
                      </a:r>
                      <a:endParaRPr lang="en-US" sz="1200" dirty="0">
                        <a:latin typeface="Arial Narrow" pitchFamily="34" charset="0"/>
                      </a:endParaRPr>
                    </a:p>
                  </a:txBody>
                  <a:tcPr marL="44450" marR="44450" marT="0" marB="0" anchor="b"/>
                </a:tc>
                <a:tc>
                  <a:txBody>
                    <a:bodyPr/>
                    <a:lstStyle/>
                    <a:p>
                      <a:pPr marL="0" marR="0" algn="just">
                        <a:lnSpc>
                          <a:spcPct val="115000"/>
                        </a:lnSpc>
                        <a:spcBef>
                          <a:spcPts val="0"/>
                        </a:spcBef>
                        <a:spcAft>
                          <a:spcPts val="0"/>
                        </a:spcAft>
                      </a:pPr>
                      <a:r>
                        <a:rPr lang="es-EC" sz="1200">
                          <a:latin typeface="Arial Narrow" pitchFamily="34" charset="0"/>
                        </a:rPr>
                        <a:t>*Tomar en cuenta que en esta solicitud no están ingresados los valores correspondientes por el servicio ni por los impuestos que generen</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a:latin typeface="Arial Narrow" pitchFamily="34" charset="0"/>
                        </a:rPr>
                        <a:t> </a:t>
                      </a:r>
                      <a:endParaRPr lang="en-US" sz="1200">
                        <a:latin typeface="Arial Narrow" pitchFamily="34" charset="0"/>
                      </a:endParaRPr>
                    </a:p>
                  </a:txBody>
                  <a:tcPr marL="44450" marR="44450" marT="0" marB="0" anchor="b"/>
                </a:tc>
                <a:tc>
                  <a:txBody>
                    <a:bodyPr/>
                    <a:lstStyle/>
                    <a:p>
                      <a:pPr marL="0" marR="0">
                        <a:lnSpc>
                          <a:spcPct val="115000"/>
                        </a:lnSpc>
                        <a:spcBef>
                          <a:spcPts val="0"/>
                        </a:spcBef>
                        <a:spcAft>
                          <a:spcPts val="0"/>
                        </a:spcAft>
                      </a:pPr>
                      <a:r>
                        <a:rPr lang="es-EC" sz="1200" dirty="0">
                          <a:latin typeface="Arial Narrow" pitchFamily="34" charset="0"/>
                        </a:rPr>
                        <a:t> </a:t>
                      </a:r>
                      <a:endParaRPr lang="en-US" sz="1200" dirty="0">
                        <a:latin typeface="Arial Narrow" pitchFamily="34" charset="0"/>
                      </a:endParaRPr>
                    </a:p>
                  </a:txBody>
                  <a:tcPr marL="44450" marR="44450" marT="0" marB="0" anchor="b"/>
                </a:tc>
              </a:tr>
            </a:tbl>
          </a:graphicData>
        </a:graphic>
      </p:graphicFrame>
      <p:pic>
        <p:nvPicPr>
          <p:cNvPr id="18" name="Imagen 56"/>
          <p:cNvPicPr/>
          <p:nvPr/>
        </p:nvPicPr>
        <p:blipFill>
          <a:blip r:embed="rId3">
            <a:extLst>
              <a:ext uri="{28A0092B-C50C-407E-A947-70E740481C1C}">
                <a14:useLocalDpi xmlns:a14="http://schemas.microsoft.com/office/drawing/2010/main" val="0"/>
              </a:ext>
            </a:extLst>
          </a:blip>
          <a:srcRect/>
          <a:stretch>
            <a:fillRect/>
          </a:stretch>
        </p:blipFill>
        <p:spPr bwMode="auto">
          <a:xfrm>
            <a:off x="185670" y="2286000"/>
            <a:ext cx="3311843" cy="3333115"/>
          </a:xfrm>
          <a:prstGeom prst="rect">
            <a:avLst/>
          </a:prstGeom>
          <a:ln w="88900" cap="sq" cmpd="thickThin">
            <a:solidFill>
              <a:srgbClr val="000000"/>
            </a:solidFill>
            <a:prstDash val="solid"/>
            <a:miter lim="800000"/>
          </a:ln>
          <a:effectLst>
            <a:innerShdw blurRad="76200">
              <a:srgbClr val="000000"/>
            </a:innerShdw>
          </a:effectLst>
        </p:spPr>
      </p:pic>
      <p:cxnSp>
        <p:nvCxnSpPr>
          <p:cNvPr id="19" name="Straight Arrow Connector 18"/>
          <p:cNvCxnSpPr/>
          <p:nvPr/>
        </p:nvCxnSpPr>
        <p:spPr>
          <a:xfrm flipH="1">
            <a:off x="3810000" y="426720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1" name="Imagen 55"/>
          <p:cNvPicPr/>
          <p:nvPr/>
        </p:nvPicPr>
        <p:blipFill>
          <a:blip r:embed="rId4">
            <a:extLst>
              <a:ext uri="{28A0092B-C50C-407E-A947-70E740481C1C}">
                <a14:useLocalDpi xmlns:a14="http://schemas.microsoft.com/office/drawing/2010/main" val="0"/>
              </a:ext>
            </a:extLst>
          </a:blip>
          <a:srcRect/>
          <a:stretch>
            <a:fillRect/>
          </a:stretch>
        </p:blipFill>
        <p:spPr bwMode="auto">
          <a:xfrm>
            <a:off x="185670" y="5715000"/>
            <a:ext cx="3311843" cy="680085"/>
          </a:xfrm>
          <a:prstGeom prst="rect">
            <a:avLst/>
          </a:prstGeom>
          <a:ln w="88900" cap="sq" cmpd="thickThin">
            <a:solidFill>
              <a:srgbClr val="000000"/>
            </a:solidFill>
            <a:prstDash val="solid"/>
            <a:miter lim="800000"/>
          </a:ln>
          <a:effectLst>
            <a:innerShdw blurRad="76200">
              <a:srgbClr val="000000"/>
            </a:innerShdw>
          </a:effectLst>
        </p:spPr>
      </p:pic>
      <p:sp>
        <p:nvSpPr>
          <p:cNvPr id="22" name="TextBox 21"/>
          <p:cNvSpPr txBox="1"/>
          <p:nvPr/>
        </p:nvSpPr>
        <p:spPr>
          <a:xfrm>
            <a:off x="1841591" y="734313"/>
            <a:ext cx="16764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solidFill>
                  <a:schemeClr val="bg1"/>
                </a:solidFill>
                <a:latin typeface="Arial Narrow" pitchFamily="34" charset="0"/>
              </a:rPr>
              <a:t>Cliente (Ecuador)</a:t>
            </a:r>
            <a:endParaRPr lang="en-US" sz="2000" b="1" dirty="0">
              <a:solidFill>
                <a:schemeClr val="bg1"/>
              </a:solidFill>
              <a:latin typeface="Arial Narrow" pitchFamily="34" charset="0"/>
            </a:endParaRPr>
          </a:p>
        </p:txBody>
      </p:sp>
    </p:spTree>
    <p:extLst>
      <p:ext uri="{BB962C8B-B14F-4D97-AF65-F5344CB8AC3E}">
        <p14:creationId xmlns:p14="http://schemas.microsoft.com/office/powerpoint/2010/main" val="1844048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anim calcmode="lin" valueType="num">
                                      <p:cBhvr>
                                        <p:cTn id="53" dur="2000" fill="hold"/>
                                        <p:tgtEl>
                                          <p:spTgt spid="12"/>
                                        </p:tgtEl>
                                        <p:attrNameLst>
                                          <p:attrName>ppt_w</p:attrName>
                                        </p:attrNameLst>
                                      </p:cBhvr>
                                      <p:tavLst>
                                        <p:tav tm="0" fmla="#ppt_w*sin(2.5*pi*$)">
                                          <p:val>
                                            <p:fltVal val="0"/>
                                          </p:val>
                                        </p:tav>
                                        <p:tav tm="100000">
                                          <p:val>
                                            <p:fltVal val="1"/>
                                          </p:val>
                                        </p:tav>
                                      </p:tavLst>
                                    </p:anim>
                                    <p:anim calcmode="lin" valueType="num">
                                      <p:cBhvr>
                                        <p:cTn id="5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circle(in)">
                                      <p:cBhvr>
                                        <p:cTn id="65" dur="2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circle(in)">
                                      <p:cBhvr>
                                        <p:cTn id="7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4"/>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7715"/>
            <a:ext cx="5050155" cy="4710430"/>
          </a:xfrm>
          <a:prstGeom prst="rect">
            <a:avLst/>
          </a:prstGeom>
          <a:noFill/>
          <a:ln>
            <a:noFill/>
          </a:ln>
        </p:spPr>
      </p:pic>
      <p:sp>
        <p:nvSpPr>
          <p:cNvPr id="6" name="TextBox 5"/>
          <p:cNvSpPr txBox="1"/>
          <p:nvPr/>
        </p:nvSpPr>
        <p:spPr>
          <a:xfrm>
            <a:off x="381000" y="304800"/>
            <a:ext cx="22860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latin typeface="Arial Narrow" pitchFamily="34" charset="0"/>
              </a:rPr>
              <a:t>Desde Miami</a:t>
            </a:r>
            <a:endParaRPr lang="en-US" b="1" dirty="0">
              <a:latin typeface="Arial Narrow" pitchFamily="34" charset="0"/>
            </a:endParaRPr>
          </a:p>
        </p:txBody>
      </p:sp>
      <p:cxnSp>
        <p:nvCxnSpPr>
          <p:cNvPr id="8" name="Straight Arrow Connector 7"/>
          <p:cNvCxnSpPr/>
          <p:nvPr/>
        </p:nvCxnSpPr>
        <p:spPr>
          <a:xfrm>
            <a:off x="1527132" y="3048000"/>
            <a:ext cx="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71341" y="1911417"/>
            <a:ext cx="257185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dirty="0" smtClean="0">
                <a:solidFill>
                  <a:schemeClr val="bg1"/>
                </a:solidFill>
                <a:latin typeface="Arial Narrow" pitchFamily="34" charset="0"/>
              </a:rPr>
              <a:t>Se generan guias hijas para consolidar en una sola guia Madre  (AIR WILL BILL).</a:t>
            </a:r>
            <a:endParaRPr lang="en-US" dirty="0">
              <a:solidFill>
                <a:schemeClr val="bg1"/>
              </a:solidFill>
              <a:latin typeface="Arial Narrow" pitchFamily="34" charset="0"/>
            </a:endParaRPr>
          </a:p>
        </p:txBody>
      </p:sp>
      <p:cxnSp>
        <p:nvCxnSpPr>
          <p:cNvPr id="11" name="Straight Arrow Connector 10"/>
          <p:cNvCxnSpPr/>
          <p:nvPr/>
        </p:nvCxnSpPr>
        <p:spPr>
          <a:xfrm flipH="1">
            <a:off x="2789981" y="2209800"/>
            <a:ext cx="51603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314007" y="3655874"/>
            <a:ext cx="247597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dirty="0">
                <a:solidFill>
                  <a:schemeClr val="bg1"/>
                </a:solidFill>
                <a:latin typeface="Arial Narrow" pitchFamily="34" charset="0"/>
              </a:rPr>
              <a:t>Mercader</a:t>
            </a:r>
            <a:r>
              <a:rPr lang="es-EC" dirty="0">
                <a:solidFill>
                  <a:schemeClr val="bg1"/>
                </a:solidFill>
                <a:latin typeface="Arial Narrow" pitchFamily="34" charset="0"/>
              </a:rPr>
              <a:t>í</a:t>
            </a:r>
            <a:r>
              <a:rPr lang="en-US" dirty="0" smtClean="0">
                <a:solidFill>
                  <a:schemeClr val="bg1"/>
                </a:solidFill>
                <a:latin typeface="Arial Narrow" pitchFamily="34" charset="0"/>
              </a:rPr>
              <a:t>a</a:t>
            </a:r>
            <a:r>
              <a:rPr lang="en-US" dirty="0">
                <a:latin typeface="Arial Narrow" pitchFamily="34" charset="0"/>
              </a:rPr>
              <a:t> </a:t>
            </a:r>
            <a:r>
              <a:rPr lang="en-US" dirty="0" smtClean="0">
                <a:latin typeface="Arial Narrow" pitchFamily="34" charset="0"/>
              </a:rPr>
              <a:t>en aduana Miami con la documentaci</a:t>
            </a:r>
            <a:r>
              <a:rPr lang="es-ES" dirty="0" smtClean="0">
                <a:latin typeface="Arial Narrow" pitchFamily="34" charset="0"/>
              </a:rPr>
              <a:t>ón </a:t>
            </a:r>
            <a:r>
              <a:rPr lang="en-US" dirty="0">
                <a:latin typeface="Arial Narrow" pitchFamily="34" charset="0"/>
              </a:rPr>
              <a:t>necesaria</a:t>
            </a:r>
            <a:r>
              <a:rPr lang="en-US" dirty="0" smtClean="0">
                <a:latin typeface="Arial Narrow" pitchFamily="34" charset="0"/>
              </a:rPr>
              <a:t>.</a:t>
            </a:r>
            <a:endParaRPr lang="en-US" dirty="0">
              <a:latin typeface="Arial Narrow" pitchFamily="34" charset="0"/>
            </a:endParaRPr>
          </a:p>
        </p:txBody>
      </p:sp>
      <p:cxnSp>
        <p:nvCxnSpPr>
          <p:cNvPr id="14" name="Straight Arrow Connector 13"/>
          <p:cNvCxnSpPr/>
          <p:nvPr/>
        </p:nvCxnSpPr>
        <p:spPr>
          <a:xfrm>
            <a:off x="1600200" y="4953000"/>
            <a:ext cx="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576235" y="5716678"/>
            <a:ext cx="189553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US" dirty="0">
                <a:solidFill>
                  <a:schemeClr val="bg1"/>
                </a:solidFill>
                <a:latin typeface="Arial Narrow" pitchFamily="34" charset="0"/>
              </a:rPr>
              <a:t>Mercader</a:t>
            </a:r>
            <a:r>
              <a:rPr lang="es-EC" dirty="0">
                <a:solidFill>
                  <a:schemeClr val="bg1"/>
                </a:solidFill>
                <a:latin typeface="Arial Narrow" pitchFamily="34" charset="0"/>
              </a:rPr>
              <a:t>í</a:t>
            </a:r>
            <a:r>
              <a:rPr lang="en-US" dirty="0">
                <a:solidFill>
                  <a:schemeClr val="bg1"/>
                </a:solidFill>
                <a:latin typeface="Arial Narrow" pitchFamily="34" charset="0"/>
              </a:rPr>
              <a:t>a </a:t>
            </a:r>
            <a:r>
              <a:rPr lang="en-US" dirty="0" smtClean="0">
                <a:latin typeface="Arial Narrow" pitchFamily="34" charset="0"/>
              </a:rPr>
              <a:t>en aduana del Ecuador</a:t>
            </a:r>
            <a:endParaRPr lang="en-US" dirty="0">
              <a:latin typeface="Arial Narrow" pitchFamily="34" charset="0"/>
            </a:endParaRPr>
          </a:p>
        </p:txBody>
      </p:sp>
      <p:cxnSp>
        <p:nvCxnSpPr>
          <p:cNvPr id="16" name="Straight Arrow Connector 15"/>
          <p:cNvCxnSpPr/>
          <p:nvPr/>
        </p:nvCxnSpPr>
        <p:spPr>
          <a:xfrm>
            <a:off x="2560045" y="617220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3048001" y="5805984"/>
            <a:ext cx="12528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latin typeface="Arial Narrow" pitchFamily="34" charset="0"/>
              </a:rPr>
              <a:t>Retiro de la </a:t>
            </a:r>
            <a:r>
              <a:rPr lang="en-US" dirty="0" smtClean="0">
                <a:solidFill>
                  <a:schemeClr val="bg1"/>
                </a:solidFill>
                <a:latin typeface="Arial Narrow" pitchFamily="34" charset="0"/>
              </a:rPr>
              <a:t>mercader</a:t>
            </a:r>
            <a:r>
              <a:rPr lang="es-EC" dirty="0">
                <a:solidFill>
                  <a:schemeClr val="bg1"/>
                </a:solidFill>
                <a:latin typeface="Arial Narrow" pitchFamily="34" charset="0"/>
              </a:rPr>
              <a:t>í</a:t>
            </a:r>
            <a:r>
              <a:rPr lang="en-US" dirty="0">
                <a:solidFill>
                  <a:schemeClr val="bg1"/>
                </a:solidFill>
                <a:latin typeface="Arial Narrow" pitchFamily="34" charset="0"/>
              </a:rPr>
              <a:t>a </a:t>
            </a:r>
            <a:endParaRPr lang="en-US" dirty="0">
              <a:latin typeface="Arial Narrow" pitchFamily="34" charset="0"/>
            </a:endParaRPr>
          </a:p>
        </p:txBody>
      </p:sp>
      <p:cxnSp>
        <p:nvCxnSpPr>
          <p:cNvPr id="18" name="Straight Arrow Connector 17"/>
          <p:cNvCxnSpPr/>
          <p:nvPr/>
        </p:nvCxnSpPr>
        <p:spPr>
          <a:xfrm>
            <a:off x="4766172" y="6062127"/>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5321087" y="5827922"/>
            <a:ext cx="12528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latin typeface="Arial Narrow" pitchFamily="34" charset="0"/>
              </a:rPr>
              <a:t>Facturaci</a:t>
            </a:r>
            <a:r>
              <a:rPr lang="es-ES" dirty="0">
                <a:latin typeface="Arial Narrow" pitchFamily="34" charset="0"/>
              </a:rPr>
              <a:t>ó</a:t>
            </a:r>
            <a:r>
              <a:rPr lang="en-US" dirty="0" smtClean="0">
                <a:latin typeface="Arial Narrow" pitchFamily="34" charset="0"/>
              </a:rPr>
              <a:t>n del Servicio</a:t>
            </a:r>
            <a:endParaRPr lang="en-US" dirty="0">
              <a:latin typeface="Arial Narrow" pitchFamily="34" charset="0"/>
            </a:endParaRPr>
          </a:p>
        </p:txBody>
      </p:sp>
      <p:cxnSp>
        <p:nvCxnSpPr>
          <p:cNvPr id="21" name="Straight Arrow Connector 20"/>
          <p:cNvCxnSpPr/>
          <p:nvPr/>
        </p:nvCxnSpPr>
        <p:spPr>
          <a:xfrm>
            <a:off x="6701368" y="617220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7261851" y="5717850"/>
            <a:ext cx="150114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latin typeface="Arial Narrow" pitchFamily="34" charset="0"/>
              </a:rPr>
              <a:t>Entrega de la </a:t>
            </a:r>
            <a:r>
              <a:rPr lang="en-US" dirty="0">
                <a:solidFill>
                  <a:schemeClr val="bg1"/>
                </a:solidFill>
                <a:latin typeface="Arial Narrow" pitchFamily="34" charset="0"/>
              </a:rPr>
              <a:t>mercader</a:t>
            </a:r>
            <a:r>
              <a:rPr lang="es-EC" dirty="0">
                <a:solidFill>
                  <a:schemeClr val="bg1"/>
                </a:solidFill>
                <a:latin typeface="Arial Narrow" pitchFamily="34" charset="0"/>
              </a:rPr>
              <a:t>í</a:t>
            </a:r>
            <a:r>
              <a:rPr lang="en-US" dirty="0">
                <a:solidFill>
                  <a:schemeClr val="bg1"/>
                </a:solidFill>
                <a:latin typeface="Arial Narrow" pitchFamily="34" charset="0"/>
              </a:rPr>
              <a:t>a</a:t>
            </a:r>
            <a:r>
              <a:rPr lang="en-US" dirty="0" smtClean="0">
                <a:latin typeface="Arial Narrow" pitchFamily="34" charset="0"/>
              </a:rPr>
              <a:t> al cliente</a:t>
            </a:r>
            <a:endParaRPr lang="en-US" dirty="0">
              <a:latin typeface="Arial Narrow" pitchFamily="34" charset="0"/>
            </a:endParaRPr>
          </a:p>
        </p:txBody>
      </p:sp>
    </p:spTree>
    <p:extLst>
      <p:ext uri="{BB962C8B-B14F-4D97-AF65-F5344CB8AC3E}">
        <p14:creationId xmlns:p14="http://schemas.microsoft.com/office/powerpoint/2010/main" val="7343973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heel(1)">
                                      <p:cBhvr>
                                        <p:cTn id="74" dur="2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5" grpId="0" animBg="1"/>
      <p:bldP spid="17"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304800"/>
            <a:ext cx="7543800" cy="106680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en-US" sz="4100" b="1" dirty="0">
                <a:ln w="50800"/>
                <a:solidFill>
                  <a:schemeClr val="tx1"/>
                </a:solidFill>
                <a:effectLst/>
                <a:latin typeface="Arial Narrow" pitchFamily="34" charset="0"/>
              </a:rPr>
              <a:t>CAPITULO </a:t>
            </a:r>
            <a:r>
              <a:rPr lang="en-US" sz="4100" b="1" dirty="0" smtClean="0">
                <a:ln w="50800"/>
                <a:solidFill>
                  <a:schemeClr val="tx1"/>
                </a:solidFill>
                <a:effectLst/>
                <a:latin typeface="Arial Narrow" pitchFamily="34" charset="0"/>
              </a:rPr>
              <a:t>V</a:t>
            </a:r>
            <a:r>
              <a:rPr lang="en-US" sz="4100" b="1" dirty="0">
                <a:ln w="50800"/>
                <a:solidFill>
                  <a:schemeClr val="tx1"/>
                </a:solidFill>
                <a:effectLst/>
                <a:latin typeface="Arial Narrow" pitchFamily="34" charset="0"/>
              </a:rPr>
              <a:t/>
            </a:r>
            <a:br>
              <a:rPr lang="en-US" sz="4100" b="1" dirty="0">
                <a:ln w="50800"/>
                <a:solidFill>
                  <a:schemeClr val="tx1"/>
                </a:solidFill>
                <a:effectLst/>
                <a:latin typeface="Arial Narrow" pitchFamily="34" charset="0"/>
              </a:rPr>
            </a:br>
            <a:r>
              <a:rPr lang="en-US" sz="4100" b="1" dirty="0" smtClean="0">
                <a:ln w="50800"/>
                <a:solidFill>
                  <a:schemeClr val="tx1"/>
                </a:solidFill>
                <a:effectLst/>
                <a:latin typeface="Arial Narrow" pitchFamily="34" charset="0"/>
              </a:rPr>
              <a:t>ESTUDIO FINANCIERO</a:t>
            </a:r>
            <a:endParaRPr lang="en-US" sz="4100" b="1" dirty="0">
              <a:ln w="50800"/>
              <a:solidFill>
                <a:schemeClr val="tx1"/>
              </a:solidFill>
              <a:effectLst/>
            </a:endParaRPr>
          </a:p>
        </p:txBody>
      </p:sp>
      <p:sp>
        <p:nvSpPr>
          <p:cNvPr id="3" name="TextBox 2"/>
          <p:cNvSpPr txBox="1"/>
          <p:nvPr/>
        </p:nvSpPr>
        <p:spPr>
          <a:xfrm>
            <a:off x="381000" y="1872734"/>
            <a:ext cx="83820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sz="1600" b="1" dirty="0" smtClean="0">
                <a:latin typeface="Arial Narrow" pitchFamily="34" charset="0"/>
              </a:rPr>
              <a:t>Obejtivo del Estudio Financiero.- </a:t>
            </a:r>
            <a:r>
              <a:rPr lang="es-EC" sz="1600" dirty="0">
                <a:latin typeface="Arial Narrow" pitchFamily="34" charset="0"/>
              </a:rPr>
              <a:t>Determinar la viabilidad financiera de la empresa a través del flujo de caja neto, con  el cual se pueden obtener los indicadores de factibilidad conocidos como el TIR y el VAN</a:t>
            </a:r>
            <a:r>
              <a:rPr lang="es-EC" sz="1600" dirty="0" smtClean="0">
                <a:latin typeface="Arial Narrow" pitchFamily="34" charset="0"/>
              </a:rPr>
              <a:t>.</a:t>
            </a:r>
            <a:endParaRPr lang="en-US" sz="1600" dirty="0">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64014169"/>
              </p:ext>
            </p:extLst>
          </p:nvPr>
        </p:nvGraphicFramePr>
        <p:xfrm>
          <a:off x="342900" y="3581400"/>
          <a:ext cx="2781300" cy="1121664"/>
        </p:xfrm>
        <a:graphic>
          <a:graphicData uri="http://schemas.openxmlformats.org/drawingml/2006/table">
            <a:tbl>
              <a:tblPr firstRow="1" firstCol="1" bandRow="1">
                <a:tableStyleId>{BDBED569-4797-4DF1-A0F4-6AAB3CD982D8}</a:tableStyleId>
              </a:tblPr>
              <a:tblGrid>
                <a:gridCol w="1714500"/>
                <a:gridCol w="1066800"/>
              </a:tblGrid>
              <a:tr h="200025">
                <a:tc>
                  <a:txBody>
                    <a:bodyPr/>
                    <a:lstStyle/>
                    <a:p>
                      <a:pPr marL="0" marR="0">
                        <a:lnSpc>
                          <a:spcPct val="115000"/>
                        </a:lnSpc>
                        <a:spcBef>
                          <a:spcPts val="0"/>
                        </a:spcBef>
                        <a:spcAft>
                          <a:spcPts val="0"/>
                        </a:spcAft>
                      </a:pPr>
                      <a:r>
                        <a:rPr lang="es-EC" sz="1600" dirty="0">
                          <a:effectLst/>
                          <a:latin typeface="Arial Narrow" pitchFamily="34" charset="0"/>
                        </a:rPr>
                        <a:t>Activo </a:t>
                      </a:r>
                      <a:r>
                        <a:rPr lang="es-EC" sz="1600" dirty="0" smtClean="0">
                          <a:effectLst/>
                          <a:latin typeface="Arial Narrow" pitchFamily="34" charset="0"/>
                        </a:rPr>
                        <a:t>Fijo`</a:t>
                      </a:r>
                      <a:endParaRPr lang="en-US" sz="1600" dirty="0">
                        <a:effectLst/>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s-EC" sz="1600" b="0" dirty="0">
                          <a:effectLst/>
                          <a:latin typeface="Arial Narrow" pitchFamily="34" charset="0"/>
                        </a:rPr>
                        <a:t>$ 37.733,30</a:t>
                      </a:r>
                      <a:endParaRPr lang="en-US" sz="1600" b="0" dirty="0">
                        <a:effectLst/>
                        <a:latin typeface="Arial Narrow" pitchFamily="34" charset="0"/>
                        <a:ea typeface="Calibri"/>
                        <a:cs typeface="Times New Roman"/>
                      </a:endParaRPr>
                    </a:p>
                  </a:txBody>
                  <a:tcPr marL="68580" marR="68580" marT="0" marB="0"/>
                </a:tc>
              </a:tr>
              <a:tr h="200025">
                <a:tc>
                  <a:txBody>
                    <a:bodyPr/>
                    <a:lstStyle/>
                    <a:p>
                      <a:pPr marL="0" marR="0">
                        <a:lnSpc>
                          <a:spcPct val="115000"/>
                        </a:lnSpc>
                        <a:spcBef>
                          <a:spcPts val="0"/>
                        </a:spcBef>
                        <a:spcAft>
                          <a:spcPts val="0"/>
                        </a:spcAft>
                      </a:pPr>
                      <a:r>
                        <a:rPr lang="es-EC" sz="1600" dirty="0">
                          <a:effectLst/>
                          <a:latin typeface="Arial Narrow" pitchFamily="34" charset="0"/>
                        </a:rPr>
                        <a:t>Activo Diferido</a:t>
                      </a:r>
                      <a:endParaRPr lang="en-US" sz="1600" dirty="0">
                        <a:effectLst/>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s-EC" sz="1600" dirty="0">
                          <a:effectLst/>
                          <a:latin typeface="Arial Narrow" pitchFamily="34" charset="0"/>
                        </a:rPr>
                        <a:t>$ 2.200,00</a:t>
                      </a:r>
                      <a:endParaRPr lang="en-US" sz="1600" dirty="0">
                        <a:effectLst/>
                        <a:latin typeface="Arial Narrow" pitchFamily="34" charset="0"/>
                        <a:ea typeface="Calibri"/>
                        <a:cs typeface="Times New Roman"/>
                      </a:endParaRPr>
                    </a:p>
                  </a:txBody>
                  <a:tcPr marL="68580" marR="68580" marT="0" marB="0"/>
                </a:tc>
              </a:tr>
              <a:tr h="200025">
                <a:tc>
                  <a:txBody>
                    <a:bodyPr/>
                    <a:lstStyle/>
                    <a:p>
                      <a:pPr marL="0" marR="0">
                        <a:lnSpc>
                          <a:spcPct val="115000"/>
                        </a:lnSpc>
                        <a:spcBef>
                          <a:spcPts val="0"/>
                        </a:spcBef>
                        <a:spcAft>
                          <a:spcPts val="0"/>
                        </a:spcAft>
                      </a:pPr>
                      <a:r>
                        <a:rPr lang="es-EC" sz="1600" dirty="0">
                          <a:effectLst/>
                          <a:latin typeface="Arial Narrow" pitchFamily="34" charset="0"/>
                        </a:rPr>
                        <a:t>Capital  de Trabajo</a:t>
                      </a:r>
                      <a:endParaRPr lang="en-US" sz="1600" dirty="0">
                        <a:effectLst/>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s-EC" sz="1600" dirty="0">
                          <a:effectLst/>
                          <a:latin typeface="Arial Narrow" pitchFamily="34" charset="0"/>
                        </a:rPr>
                        <a:t>$ </a:t>
                      </a:r>
                      <a:r>
                        <a:rPr lang="es-EC" sz="1600" dirty="0" smtClean="0">
                          <a:effectLst/>
                          <a:latin typeface="Arial Narrow" pitchFamily="34" charset="0"/>
                        </a:rPr>
                        <a:t>53742.70</a:t>
                      </a:r>
                      <a:endParaRPr lang="en-US" sz="1600" dirty="0">
                        <a:effectLst/>
                        <a:latin typeface="Arial Narrow" pitchFamily="34" charset="0"/>
                        <a:ea typeface="Calibri"/>
                        <a:cs typeface="Times New Roman"/>
                      </a:endParaRPr>
                    </a:p>
                  </a:txBody>
                  <a:tcPr marL="68580" marR="68580" marT="0" marB="0"/>
                </a:tc>
              </a:tr>
              <a:tr h="209550">
                <a:tc>
                  <a:txBody>
                    <a:bodyPr/>
                    <a:lstStyle/>
                    <a:p>
                      <a:pPr marL="0" marR="0">
                        <a:lnSpc>
                          <a:spcPct val="115000"/>
                        </a:lnSpc>
                        <a:spcBef>
                          <a:spcPts val="0"/>
                        </a:spcBef>
                        <a:spcAft>
                          <a:spcPts val="0"/>
                        </a:spcAft>
                      </a:pPr>
                      <a:r>
                        <a:rPr lang="es-EC" sz="1600" dirty="0">
                          <a:effectLst/>
                          <a:latin typeface="Arial Narrow" pitchFamily="34" charset="0"/>
                        </a:rPr>
                        <a:t>TOTAL</a:t>
                      </a:r>
                      <a:endParaRPr lang="en-US" sz="1600" dirty="0">
                        <a:effectLst/>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s-EC" sz="1600" b="1" dirty="0">
                          <a:effectLst/>
                          <a:latin typeface="Arial Narrow" pitchFamily="34" charset="0"/>
                        </a:rPr>
                        <a:t>$ </a:t>
                      </a:r>
                      <a:r>
                        <a:rPr lang="es-EC" sz="1600" b="1" dirty="0" smtClean="0">
                          <a:effectLst/>
                          <a:latin typeface="Arial Narrow" pitchFamily="34" charset="0"/>
                        </a:rPr>
                        <a:t>93676.00</a:t>
                      </a:r>
                      <a:endParaRPr lang="en-US" sz="1600" b="1" dirty="0">
                        <a:effectLst/>
                        <a:latin typeface="Arial Narrow" pitchFamily="34" charset="0"/>
                        <a:ea typeface="Calibri"/>
                        <a:cs typeface="Times New Roman"/>
                      </a:endParaRPr>
                    </a:p>
                  </a:txBody>
                  <a:tcPr marL="68580" marR="68580" marT="0" marB="0"/>
                </a:tc>
              </a:tr>
            </a:tbl>
          </a:graphicData>
        </a:graphic>
      </p:graphicFrame>
      <p:sp>
        <p:nvSpPr>
          <p:cNvPr id="6" name="TextBox 5"/>
          <p:cNvSpPr txBox="1"/>
          <p:nvPr/>
        </p:nvSpPr>
        <p:spPr>
          <a:xfrm>
            <a:off x="762000" y="2695545"/>
            <a:ext cx="1752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Inversión total</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cxnSp>
        <p:nvCxnSpPr>
          <p:cNvPr id="8" name="Straight Arrow Connector 7"/>
          <p:cNvCxnSpPr>
            <a:stCxn id="6" idx="2"/>
          </p:cNvCxnSpPr>
          <p:nvPr/>
        </p:nvCxnSpPr>
        <p:spPr>
          <a:xfrm>
            <a:off x="1638300" y="3095655"/>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139207" y="2730183"/>
            <a:ext cx="22098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Costos y Gastos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88318930"/>
              </p:ext>
            </p:extLst>
          </p:nvPr>
        </p:nvGraphicFramePr>
        <p:xfrm>
          <a:off x="3499637" y="3657600"/>
          <a:ext cx="5488940" cy="1141284"/>
        </p:xfrm>
        <a:graphic>
          <a:graphicData uri="http://schemas.openxmlformats.org/drawingml/2006/table">
            <a:tbl>
              <a:tblPr firstRow="1" firstCol="1" bandRow="1">
                <a:tableStyleId>{BDBED569-4797-4DF1-A0F4-6AAB3CD982D8}</a:tableStyleId>
              </a:tblPr>
              <a:tblGrid>
                <a:gridCol w="2744470"/>
                <a:gridCol w="2744470"/>
              </a:tblGrid>
              <a:tr h="0">
                <a:tc>
                  <a:txBody>
                    <a:bodyPr/>
                    <a:lstStyle/>
                    <a:p>
                      <a:pPr marL="0" marR="0" algn="ctr">
                        <a:lnSpc>
                          <a:spcPct val="115000"/>
                        </a:lnSpc>
                        <a:spcBef>
                          <a:spcPts val="0"/>
                        </a:spcBef>
                        <a:spcAft>
                          <a:spcPts val="1000"/>
                        </a:spcAft>
                      </a:pPr>
                      <a:r>
                        <a:rPr lang="es-EC" sz="1600" dirty="0">
                          <a:effectLst/>
                          <a:latin typeface="Arial Narrow" pitchFamily="34" charset="0"/>
                        </a:rPr>
                        <a:t>Gastos Administrativos</a:t>
                      </a:r>
                      <a:endParaRPr lang="en-US" sz="1600" dirty="0">
                        <a:effectLst/>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s-EC" sz="1600" b="0" dirty="0">
                          <a:effectLst/>
                          <a:latin typeface="Arial Narrow" pitchFamily="34" charset="0"/>
                        </a:rPr>
                        <a:t>$50,936.00</a:t>
                      </a:r>
                      <a:endParaRPr lang="en-US" sz="1600" b="0" dirty="0">
                        <a:effectLst/>
                        <a:latin typeface="Arial Narrow" pitchFamily="34" charset="0"/>
                        <a:ea typeface="Calibri"/>
                        <a:cs typeface="Times New Roman"/>
                      </a:endParaRPr>
                    </a:p>
                  </a:txBody>
                  <a:tcPr marL="68580" marR="68580" marT="0" marB="0"/>
                </a:tc>
              </a:tr>
              <a:tr h="0">
                <a:tc>
                  <a:txBody>
                    <a:bodyPr/>
                    <a:lstStyle/>
                    <a:p>
                      <a:pPr marL="0" marR="0" algn="ctr">
                        <a:lnSpc>
                          <a:spcPct val="115000"/>
                        </a:lnSpc>
                        <a:spcBef>
                          <a:spcPts val="0"/>
                        </a:spcBef>
                        <a:spcAft>
                          <a:spcPts val="1000"/>
                        </a:spcAft>
                      </a:pPr>
                      <a:r>
                        <a:rPr lang="es-EC" sz="1600">
                          <a:effectLst/>
                          <a:latin typeface="Arial Narrow" pitchFamily="34" charset="0"/>
                        </a:rPr>
                        <a:t>Gastos de Ventas</a:t>
                      </a:r>
                      <a:endParaRPr lang="en-US" sz="1600">
                        <a:effectLst/>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s-EC" sz="1600">
                          <a:effectLst/>
                          <a:latin typeface="Arial Narrow" pitchFamily="34" charset="0"/>
                        </a:rPr>
                        <a:t>$17,272.00</a:t>
                      </a:r>
                      <a:endParaRPr lang="en-US" sz="1600">
                        <a:effectLst/>
                        <a:latin typeface="Arial Narrow" pitchFamily="34" charset="0"/>
                        <a:ea typeface="Calibri"/>
                        <a:cs typeface="Times New Roman"/>
                      </a:endParaRPr>
                    </a:p>
                  </a:txBody>
                  <a:tcPr marL="68580" marR="68580" marT="0" marB="0"/>
                </a:tc>
              </a:tr>
              <a:tr h="0">
                <a:tc>
                  <a:txBody>
                    <a:bodyPr/>
                    <a:lstStyle/>
                    <a:p>
                      <a:pPr marL="0" marR="0" algn="ctr">
                        <a:lnSpc>
                          <a:spcPct val="115000"/>
                        </a:lnSpc>
                        <a:spcBef>
                          <a:spcPts val="0"/>
                        </a:spcBef>
                        <a:spcAft>
                          <a:spcPts val="1000"/>
                        </a:spcAft>
                      </a:pPr>
                      <a:r>
                        <a:rPr lang="es-EC" sz="1600" dirty="0">
                          <a:effectLst/>
                          <a:latin typeface="Arial Narrow" pitchFamily="34" charset="0"/>
                        </a:rPr>
                        <a:t>Gastos indirectos</a:t>
                      </a:r>
                      <a:endParaRPr lang="en-US" sz="1600" dirty="0">
                        <a:effectLst/>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s-EC" sz="1600">
                          <a:effectLst/>
                          <a:latin typeface="Arial Narrow" pitchFamily="34" charset="0"/>
                        </a:rPr>
                        <a:t>$35,188.00</a:t>
                      </a:r>
                      <a:endParaRPr lang="en-US" sz="1600">
                        <a:effectLst/>
                        <a:latin typeface="Arial Narrow" pitchFamily="34" charset="0"/>
                        <a:ea typeface="Calibri"/>
                        <a:cs typeface="Times New Roman"/>
                      </a:endParaRPr>
                    </a:p>
                  </a:txBody>
                  <a:tcPr marL="68580" marR="68580" marT="0" marB="0"/>
                </a:tc>
              </a:tr>
              <a:tr h="300036">
                <a:tc>
                  <a:txBody>
                    <a:bodyPr/>
                    <a:lstStyle/>
                    <a:p>
                      <a:pPr marL="0" marR="0" algn="ctr">
                        <a:lnSpc>
                          <a:spcPct val="115000"/>
                        </a:lnSpc>
                        <a:spcBef>
                          <a:spcPts val="0"/>
                        </a:spcBef>
                        <a:spcAft>
                          <a:spcPts val="1000"/>
                        </a:spcAft>
                      </a:pPr>
                      <a:r>
                        <a:rPr lang="es-EC" sz="1600">
                          <a:effectLst/>
                          <a:latin typeface="Arial Narrow" pitchFamily="34" charset="0"/>
                        </a:rPr>
                        <a:t>TOTAL</a:t>
                      </a:r>
                      <a:endParaRPr lang="en-US" sz="1600">
                        <a:effectLst/>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s-EC" sz="1600" b="1" dirty="0">
                          <a:effectLst/>
                          <a:latin typeface="Arial Narrow" pitchFamily="34" charset="0"/>
                        </a:rPr>
                        <a:t>$103,396.00</a:t>
                      </a:r>
                      <a:endParaRPr lang="en-US" sz="1600" b="1" dirty="0">
                        <a:effectLst/>
                        <a:latin typeface="Arial Narrow" pitchFamily="34" charset="0"/>
                        <a:ea typeface="Calibri"/>
                        <a:cs typeface="Times New Roman"/>
                      </a:endParaRPr>
                    </a:p>
                  </a:txBody>
                  <a:tcPr marL="68580" marR="68580" marT="0" marB="0"/>
                </a:tc>
              </a:tr>
            </a:tbl>
          </a:graphicData>
        </a:graphic>
      </p:graphicFrame>
      <p:cxnSp>
        <p:nvCxnSpPr>
          <p:cNvPr id="11" name="Straight Arrow Connector 10"/>
          <p:cNvCxnSpPr/>
          <p:nvPr/>
        </p:nvCxnSpPr>
        <p:spPr>
          <a:xfrm>
            <a:off x="6231765" y="3148459"/>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30774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630996"/>
            <a:ext cx="5334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PRESUPUESTO TOTAL DE VENTAS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cxnSp>
        <p:nvCxnSpPr>
          <p:cNvPr id="7" name="Straight Arrow Connector 6"/>
          <p:cNvCxnSpPr/>
          <p:nvPr/>
        </p:nvCxnSpPr>
        <p:spPr>
          <a:xfrm>
            <a:off x="4572000" y="1062082"/>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438400" y="4220896"/>
            <a:ext cx="4419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Tabla de Utilidad (Pérdida) Neta</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cxnSp>
        <p:nvCxnSpPr>
          <p:cNvPr id="9" name="Straight Arrow Connector 8"/>
          <p:cNvCxnSpPr/>
          <p:nvPr/>
        </p:nvCxnSpPr>
        <p:spPr>
          <a:xfrm>
            <a:off x="4648200" y="4665077"/>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4149038160"/>
              </p:ext>
            </p:extLst>
          </p:nvPr>
        </p:nvGraphicFramePr>
        <p:xfrm>
          <a:off x="1104900" y="5181600"/>
          <a:ext cx="6934200" cy="981456"/>
        </p:xfrm>
        <a:graphic>
          <a:graphicData uri="http://schemas.openxmlformats.org/drawingml/2006/table">
            <a:tbl>
              <a:tblPr firstRow="1" firstCol="1" bandRow="1">
                <a:tableStyleId>{BDBED569-4797-4DF1-A0F4-6AAB3CD982D8}</a:tableStyleId>
              </a:tblPr>
              <a:tblGrid>
                <a:gridCol w="1215593"/>
                <a:gridCol w="1032444"/>
                <a:gridCol w="1278044"/>
                <a:gridCol w="1171353"/>
                <a:gridCol w="1065413"/>
                <a:gridCol w="1171353"/>
              </a:tblGrid>
              <a:tr h="200025">
                <a:tc>
                  <a:txBody>
                    <a:bodyPr/>
                    <a:lstStyle/>
                    <a:p>
                      <a:pPr marL="0" marR="0" algn="ctr">
                        <a:lnSpc>
                          <a:spcPct val="115000"/>
                        </a:lnSpc>
                        <a:spcBef>
                          <a:spcPts val="0"/>
                        </a:spcBef>
                        <a:spcAft>
                          <a:spcPts val="0"/>
                        </a:spcAft>
                      </a:pPr>
                      <a:r>
                        <a:rPr lang="es-EC" sz="1400" dirty="0">
                          <a:effectLst/>
                          <a:latin typeface="Arial Narrow" pitchFamily="34" charset="0"/>
                        </a:rPr>
                        <a:t> </a:t>
                      </a:r>
                      <a:endParaRPr lang="en-US" sz="1400" dirty="0">
                        <a:effectLst/>
                        <a:latin typeface="Arial Narrow" pitchFamily="34" charset="0"/>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effectLst/>
                          <a:latin typeface="Arial Narrow" pitchFamily="34" charset="0"/>
                        </a:rPr>
                        <a:t>Primer año</a:t>
                      </a:r>
                      <a:endParaRPr lang="en-US" sz="1400">
                        <a:effectLst/>
                        <a:latin typeface="Arial Narrow" pitchFamily="34" charset="0"/>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effectLst/>
                          <a:latin typeface="Arial Narrow" pitchFamily="34" charset="0"/>
                        </a:rPr>
                        <a:t>Segundo año</a:t>
                      </a:r>
                      <a:endParaRPr lang="en-US" sz="1400">
                        <a:effectLst/>
                        <a:latin typeface="Arial Narrow" pitchFamily="34" charset="0"/>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effectLst/>
                          <a:latin typeface="Arial Narrow" pitchFamily="34" charset="0"/>
                        </a:rPr>
                        <a:t>Tercer año</a:t>
                      </a:r>
                      <a:endParaRPr lang="en-US" sz="1400">
                        <a:effectLst/>
                        <a:latin typeface="Arial Narrow" pitchFamily="34" charset="0"/>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effectLst/>
                          <a:latin typeface="Arial Narrow" pitchFamily="34" charset="0"/>
                        </a:rPr>
                        <a:t>Cuarto año</a:t>
                      </a:r>
                      <a:endParaRPr lang="en-US" sz="1400">
                        <a:effectLst/>
                        <a:latin typeface="Arial Narrow" pitchFamily="34" charset="0"/>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effectLst/>
                          <a:latin typeface="Arial Narrow" pitchFamily="34" charset="0"/>
                        </a:rPr>
                        <a:t>Quinto año</a:t>
                      </a:r>
                      <a:endParaRPr lang="en-US" sz="1400">
                        <a:effectLst/>
                        <a:latin typeface="Arial Narrow" pitchFamily="34" charset="0"/>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s-EC" sz="1400">
                          <a:effectLst/>
                          <a:latin typeface="Arial Narrow" pitchFamily="34" charset="0"/>
                        </a:rPr>
                        <a:t>UTILIDAD (PERDIDA) NETA</a:t>
                      </a:r>
                      <a:endParaRPr lang="en-US" sz="1400">
                        <a:effectLst/>
                        <a:latin typeface="Arial Narrow" pitchFamily="34" charset="0"/>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b="1" i="1" dirty="0">
                          <a:effectLst/>
                          <a:latin typeface="Arial Narrow" pitchFamily="34" charset="0"/>
                        </a:rPr>
                        <a:t>45,458</a:t>
                      </a:r>
                      <a:endParaRPr lang="en-US" sz="1400" b="1" i="1" dirty="0">
                        <a:effectLst/>
                        <a:latin typeface="Arial Narrow" pitchFamily="34"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b="1" i="1" dirty="0">
                          <a:effectLst/>
                          <a:latin typeface="Arial Narrow" pitchFamily="34" charset="0"/>
                        </a:rPr>
                        <a:t>47.067</a:t>
                      </a:r>
                      <a:endParaRPr lang="en-US" sz="1400" b="1" i="1" dirty="0">
                        <a:effectLst/>
                        <a:latin typeface="Arial Narrow" pitchFamily="34"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b="1" i="1" dirty="0">
                          <a:effectLst/>
                          <a:latin typeface="Arial Narrow" pitchFamily="34" charset="0"/>
                        </a:rPr>
                        <a:t>57.577</a:t>
                      </a:r>
                      <a:endParaRPr lang="en-US" sz="1400" b="1" i="1" dirty="0">
                        <a:effectLst/>
                        <a:latin typeface="Arial Narrow" pitchFamily="34"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b="1" i="1" dirty="0">
                          <a:effectLst/>
                          <a:latin typeface="Arial Narrow" pitchFamily="34" charset="0"/>
                        </a:rPr>
                        <a:t>770.640</a:t>
                      </a:r>
                      <a:endParaRPr lang="en-US" sz="1400" b="1" i="1" dirty="0">
                        <a:effectLst/>
                        <a:latin typeface="Arial Narrow" pitchFamily="34"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b="1" i="1" dirty="0">
                          <a:effectLst/>
                          <a:latin typeface="Arial Narrow" pitchFamily="34" charset="0"/>
                        </a:rPr>
                        <a:t>86.653</a:t>
                      </a:r>
                      <a:endParaRPr lang="en-US" sz="1400" b="1" i="1" dirty="0">
                        <a:effectLst/>
                        <a:latin typeface="Arial Narrow" pitchFamily="34"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2390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59790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838200"/>
            <a:ext cx="4419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Flujo de Caja Proyectado</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98288174"/>
              </p:ext>
            </p:extLst>
          </p:nvPr>
        </p:nvGraphicFramePr>
        <p:xfrm>
          <a:off x="533401" y="1752600"/>
          <a:ext cx="7924799" cy="897573"/>
        </p:xfrm>
        <a:graphic>
          <a:graphicData uri="http://schemas.openxmlformats.org/drawingml/2006/table">
            <a:tbl>
              <a:tblPr firstRow="1" firstCol="1" bandRow="1">
                <a:tableStyleId>{BDBED569-4797-4DF1-A0F4-6AAB3CD982D8}</a:tableStyleId>
              </a:tblPr>
              <a:tblGrid>
                <a:gridCol w="3210217"/>
                <a:gridCol w="883546"/>
                <a:gridCol w="935436"/>
                <a:gridCol w="914400"/>
                <a:gridCol w="914400"/>
                <a:gridCol w="1066800"/>
              </a:tblGrid>
              <a:tr h="617157">
                <a:tc>
                  <a:txBody>
                    <a:bodyPr/>
                    <a:lstStyle/>
                    <a:p>
                      <a:pPr marL="0" marR="0">
                        <a:lnSpc>
                          <a:spcPct val="115000"/>
                        </a:lnSpc>
                        <a:spcBef>
                          <a:spcPts val="0"/>
                        </a:spcBef>
                        <a:spcAft>
                          <a:spcPts val="0"/>
                        </a:spcAft>
                      </a:pPr>
                      <a:r>
                        <a:rPr lang="es-EC" sz="1600" dirty="0">
                          <a:effectLst/>
                          <a:latin typeface="Arial Narrow" pitchFamily="34" charset="0"/>
                        </a:rPr>
                        <a:t> </a:t>
                      </a:r>
                      <a:endParaRPr lang="en-US" sz="16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effectLst/>
                          <a:latin typeface="Arial Narrow" pitchFamily="34" charset="0"/>
                        </a:rPr>
                        <a:t>Primer año</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effectLst/>
                          <a:latin typeface="Arial Narrow" pitchFamily="34" charset="0"/>
                        </a:rPr>
                        <a:t>Segundo año</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effectLst/>
                          <a:latin typeface="Arial Narrow" pitchFamily="34" charset="0"/>
                        </a:rPr>
                        <a:t>Tercer año</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effectLst/>
                          <a:latin typeface="Arial Narrow" pitchFamily="34" charset="0"/>
                        </a:rPr>
                        <a:t>Cuarto año</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effectLst/>
                          <a:latin typeface="Arial Narrow" pitchFamily="34" charset="0"/>
                        </a:rPr>
                        <a:t>Quinto año</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marL="0" marR="0">
                        <a:lnSpc>
                          <a:spcPct val="115000"/>
                        </a:lnSpc>
                        <a:spcBef>
                          <a:spcPts val="0"/>
                        </a:spcBef>
                        <a:spcAft>
                          <a:spcPts val="0"/>
                        </a:spcAft>
                      </a:pPr>
                      <a:r>
                        <a:rPr lang="es-EC" sz="1600">
                          <a:effectLst/>
                          <a:latin typeface="Arial Narrow" pitchFamily="34" charset="0"/>
                        </a:rPr>
                        <a:t> SALDO FINAL DE CAJA </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600">
                          <a:effectLst/>
                          <a:latin typeface="Arial Narrow" pitchFamily="34" charset="0"/>
                        </a:rPr>
                        <a:t>$30.327</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600" dirty="0">
                          <a:effectLst/>
                          <a:latin typeface="Arial Narrow" pitchFamily="34" charset="0"/>
                        </a:rPr>
                        <a:t>$17.966</a:t>
                      </a:r>
                      <a:endParaRPr lang="en-US" sz="16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600">
                          <a:effectLst/>
                          <a:latin typeface="Arial Narrow" pitchFamily="34" charset="0"/>
                        </a:rPr>
                        <a:t>$13.403</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600">
                          <a:effectLst/>
                          <a:latin typeface="Arial Narrow" pitchFamily="34" charset="0"/>
                        </a:rPr>
                        <a:t>$9.317</a:t>
                      </a:r>
                      <a:endParaRPr lang="en-US" sz="16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600" dirty="0">
                          <a:effectLst/>
                          <a:latin typeface="Arial Narrow" pitchFamily="34" charset="0"/>
                        </a:rPr>
                        <a:t>$22.621</a:t>
                      </a:r>
                      <a:endParaRPr lang="en-US" sz="16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a:off x="4646054" y="1295400"/>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101125" y="2936521"/>
            <a:ext cx="280008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T.M.A.R</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44146946"/>
              </p:ext>
            </p:extLst>
          </p:nvPr>
        </p:nvGraphicFramePr>
        <p:xfrm>
          <a:off x="838201" y="3810000"/>
          <a:ext cx="7391400" cy="2453640"/>
        </p:xfrm>
        <a:graphic>
          <a:graphicData uri="http://schemas.openxmlformats.org/drawingml/2006/table">
            <a:tbl>
              <a:tblPr firstRow="1" firstCol="1" bandRow="1">
                <a:tableStyleId>{8799B23B-EC83-4686-B30A-512413B5E67A}</a:tableStyleId>
              </a:tblPr>
              <a:tblGrid>
                <a:gridCol w="1377528"/>
                <a:gridCol w="1329475"/>
                <a:gridCol w="1137262"/>
                <a:gridCol w="1842044"/>
                <a:gridCol w="1705091"/>
              </a:tblGrid>
              <a:tr h="161925">
                <a:tc>
                  <a:txBody>
                    <a:bodyPr/>
                    <a:lstStyle/>
                    <a:p>
                      <a:pPr marL="0" marR="0">
                        <a:lnSpc>
                          <a:spcPct val="115000"/>
                        </a:lnSpc>
                        <a:spcBef>
                          <a:spcPts val="0"/>
                        </a:spcBef>
                        <a:spcAft>
                          <a:spcPts val="0"/>
                        </a:spcAft>
                      </a:pPr>
                      <a:r>
                        <a:rPr lang="es-EC" sz="1400" dirty="0">
                          <a:solidFill>
                            <a:schemeClr val="tx1"/>
                          </a:solidFill>
                          <a:effectLst/>
                          <a:latin typeface="Arial Narrow" pitchFamily="34" charset="0"/>
                        </a:rPr>
                        <a:t> </a:t>
                      </a:r>
                      <a:endParaRPr lang="en-US" sz="1400" dirty="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s-EC" sz="1400" dirty="0">
                          <a:solidFill>
                            <a:schemeClr val="tx1"/>
                          </a:solidFill>
                          <a:effectLst/>
                          <a:latin typeface="Arial Narrow" pitchFamily="34" charset="0"/>
                        </a:rPr>
                        <a:t> </a:t>
                      </a:r>
                      <a:endParaRPr lang="en-US" sz="1400" dirty="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solidFill>
                            <a:schemeClr val="tx1"/>
                          </a:solidFill>
                          <a:effectLst/>
                          <a:latin typeface="Arial Narrow" pitchFamily="34" charset="0"/>
                        </a:rPr>
                        <a:t>ACCIONISTAS</a:t>
                      </a:r>
                      <a:endParaRPr lang="en-US" sz="1400">
                        <a:solidFill>
                          <a:schemeClr val="tx1"/>
                        </a:solidFill>
                        <a:effectLst/>
                        <a:latin typeface="Arial Narrow" pitchFamily="34" charset="0"/>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r>
              <a:tr h="161925">
                <a:tc>
                  <a:txBody>
                    <a:bodyPr/>
                    <a:lstStyle/>
                    <a:p>
                      <a:pPr marL="0" marR="0">
                        <a:lnSpc>
                          <a:spcPct val="115000"/>
                        </a:lnSpc>
                        <a:spcBef>
                          <a:spcPts val="0"/>
                        </a:spcBef>
                        <a:spcAft>
                          <a:spcPts val="0"/>
                        </a:spcAft>
                      </a:pPr>
                      <a:r>
                        <a:rPr lang="es-EC" sz="1400" dirty="0">
                          <a:solidFill>
                            <a:schemeClr val="tx1"/>
                          </a:solidFill>
                          <a:effectLst/>
                          <a:latin typeface="Arial Narrow" pitchFamily="34" charset="0"/>
                        </a:rPr>
                        <a:t> </a:t>
                      </a:r>
                      <a:endParaRPr lang="en-US" sz="1400" dirty="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s-EC" sz="1400" dirty="0">
                          <a:solidFill>
                            <a:schemeClr val="tx1"/>
                          </a:solidFill>
                          <a:effectLst/>
                          <a:latin typeface="Arial Narrow" pitchFamily="34" charset="0"/>
                        </a:rPr>
                        <a:t> </a:t>
                      </a:r>
                      <a:endParaRPr lang="en-US" sz="1400" dirty="0">
                        <a:solidFill>
                          <a:schemeClr val="tx1"/>
                        </a:solidFill>
                        <a:effectLst/>
                        <a:latin typeface="Arial Narrow" pitchFamily="34" charset="0"/>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s-EC" sz="1400" dirty="0">
                          <a:solidFill>
                            <a:schemeClr val="tx1"/>
                          </a:solidFill>
                          <a:effectLst/>
                          <a:latin typeface="Arial Narrow" pitchFamily="34" charset="0"/>
                        </a:rPr>
                        <a:t>5.05%</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Inflación</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r>
              <a:tr h="161925">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s-EC" sz="1400" dirty="0">
                          <a:solidFill>
                            <a:schemeClr val="tx1"/>
                          </a:solidFill>
                          <a:effectLst/>
                          <a:latin typeface="Arial Narrow" pitchFamily="34" charset="0"/>
                        </a:rPr>
                        <a:t>3.80%</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tasa pasiva</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r>
              <a:tr h="161925">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s-EC" sz="1400">
                          <a:solidFill>
                            <a:schemeClr val="tx1"/>
                          </a:solidFill>
                          <a:effectLst/>
                          <a:latin typeface="Arial Narrow" pitchFamily="34" charset="0"/>
                        </a:rPr>
                        <a:t>20.00%</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400" dirty="0">
                          <a:solidFill>
                            <a:schemeClr val="tx1"/>
                          </a:solidFill>
                          <a:effectLst/>
                          <a:latin typeface="Arial Narrow" pitchFamily="34" charset="0"/>
                        </a:rPr>
                        <a:t>Prima de riesgo</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r>
              <a:tr h="161925">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s-EC"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solidFill>
                            <a:schemeClr val="tx1"/>
                          </a:solidFill>
                          <a:effectLst/>
                          <a:latin typeface="Arial Narrow" pitchFamily="34" charset="0"/>
                        </a:rPr>
                        <a:t>28.85%</a:t>
                      </a:r>
                      <a:endParaRPr lang="en-US" sz="1400">
                        <a:solidFill>
                          <a:schemeClr val="tx1"/>
                        </a:solidFill>
                        <a:effectLst/>
                        <a:latin typeface="Arial Narrow" pitchFamily="34" charset="0"/>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solidFill>
                            <a:schemeClr val="tx1"/>
                          </a:solidFill>
                          <a:effectLst/>
                          <a:latin typeface="Arial Narrow" pitchFamily="34" charset="0"/>
                        </a:rPr>
                        <a:t> </a:t>
                      </a:r>
                      <a:endParaRPr lang="en-US" sz="1400" dirty="0">
                        <a:solidFill>
                          <a:schemeClr val="tx1"/>
                        </a:solidFill>
                        <a:effectLst/>
                        <a:latin typeface="Arial Narrow" pitchFamily="34" charset="0"/>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r>
              <a:tr h="171450">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tc>
              </a:tr>
              <a:tr h="161925">
                <a:tc>
                  <a:txBody>
                    <a:bodyPr/>
                    <a:lstStyle/>
                    <a:p>
                      <a:pPr marL="0" marR="0">
                        <a:lnSpc>
                          <a:spcPct val="115000"/>
                        </a:lnSpc>
                        <a:spcBef>
                          <a:spcPts val="0"/>
                        </a:spcBef>
                        <a:spcAft>
                          <a:spcPts val="0"/>
                        </a:spcAft>
                      </a:pPr>
                      <a:r>
                        <a:rPr lang="en-US" sz="1400" dirty="0">
                          <a:solidFill>
                            <a:schemeClr val="tx1"/>
                          </a:solidFill>
                          <a:effectLst/>
                          <a:latin typeface="Arial Narrow" pitchFamily="34" charset="0"/>
                        </a:rPr>
                        <a:t> </a:t>
                      </a:r>
                      <a:endParaRPr lang="en-US" sz="1400" dirty="0">
                        <a:solidFill>
                          <a:schemeClr val="tx1"/>
                        </a:solidFill>
                        <a:effectLst/>
                        <a:latin typeface="Arial Narrow" pitchFamily="34" charset="0"/>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Narrow" pitchFamily="34" charset="0"/>
                        </a:rPr>
                        <a:t>T.M.A.R.</a:t>
                      </a:r>
                      <a:endParaRPr lang="en-US" sz="1400" b="1" dirty="0">
                        <a:solidFill>
                          <a:schemeClr val="tx1"/>
                        </a:solidFill>
                        <a:effectLst/>
                        <a:latin typeface="Arial Narrow" pitchFamily="34" charset="0"/>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tx1"/>
                          </a:solidFill>
                          <a:effectLst/>
                          <a:latin typeface="Arial Narrow" pitchFamily="34" charset="0"/>
                        </a:rPr>
                        <a:t> </a:t>
                      </a:r>
                      <a:endParaRPr lang="en-US" sz="1400" dirty="0">
                        <a:solidFill>
                          <a:schemeClr val="tx1"/>
                        </a:solidFill>
                        <a:effectLst/>
                        <a:latin typeface="Arial Narrow" pitchFamily="34" charset="0"/>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tx1"/>
                          </a:solidFill>
                          <a:effectLst/>
                          <a:latin typeface="Arial Narrow" pitchFamily="34" charset="0"/>
                        </a:rPr>
                        <a:t> </a:t>
                      </a:r>
                      <a:endParaRPr lang="en-US" sz="1400" dirty="0">
                        <a:solidFill>
                          <a:schemeClr val="tx1"/>
                        </a:solidFill>
                        <a:effectLst/>
                        <a:latin typeface="Arial Narrow" pitchFamily="34" charset="0"/>
                        <a:ea typeface="Calibri"/>
                        <a:cs typeface="Times New Roman"/>
                      </a:endParaRPr>
                    </a:p>
                  </a:txBody>
                  <a:tcPr marL="68580" marR="68580" marT="0" marB="0" anchor="b"/>
                </a:tc>
              </a:tr>
              <a:tr h="161925">
                <a:tc>
                  <a:txBody>
                    <a:bodyPr/>
                    <a:lstStyle/>
                    <a:p>
                      <a:pPr marL="0" marR="0">
                        <a:lnSpc>
                          <a:spcPct val="115000"/>
                        </a:lnSpc>
                        <a:spcBef>
                          <a:spcPts val="0"/>
                        </a:spcBef>
                        <a:spcAft>
                          <a:spcPts val="0"/>
                        </a:spcAft>
                      </a:pPr>
                      <a:r>
                        <a:rPr lang="en-US" sz="1400" dirty="0">
                          <a:solidFill>
                            <a:schemeClr val="tx1"/>
                          </a:solidFill>
                          <a:effectLst/>
                          <a:latin typeface="Arial Narrow" pitchFamily="34" charset="0"/>
                        </a:rPr>
                        <a:t>CREDITO</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tx1"/>
                          </a:solidFill>
                          <a:effectLst/>
                          <a:latin typeface="Arial Narrow" pitchFamily="34" charset="0"/>
                        </a:rPr>
                        <a:t>0.7</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tx1"/>
                          </a:solidFill>
                          <a:effectLst/>
                          <a:latin typeface="Arial Narrow" pitchFamily="34" charset="0"/>
                        </a:rPr>
                        <a:t>0.12</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tx1"/>
                          </a:solidFill>
                          <a:effectLst/>
                          <a:latin typeface="Arial Narrow" pitchFamily="34" charset="0"/>
                        </a:rPr>
                        <a:t>0.08</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r>
              <a:tr h="161925">
                <a:tc>
                  <a:txBody>
                    <a:bodyPr/>
                    <a:lstStyle/>
                    <a:p>
                      <a:pPr marL="0" marR="0">
                        <a:lnSpc>
                          <a:spcPct val="115000"/>
                        </a:lnSpc>
                        <a:spcBef>
                          <a:spcPts val="0"/>
                        </a:spcBef>
                        <a:spcAft>
                          <a:spcPts val="0"/>
                        </a:spcAft>
                      </a:pPr>
                      <a:r>
                        <a:rPr lang="en-US" sz="1400" dirty="0">
                          <a:solidFill>
                            <a:schemeClr val="tx1"/>
                          </a:solidFill>
                          <a:effectLst/>
                          <a:latin typeface="Arial Narrow" pitchFamily="34" charset="0"/>
                        </a:rPr>
                        <a:t>ACCIONISTAS</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tx1"/>
                          </a:solidFill>
                          <a:effectLst/>
                          <a:latin typeface="Arial Narrow" pitchFamily="34" charset="0"/>
                        </a:rPr>
                        <a:t>0.3</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tx1"/>
                          </a:solidFill>
                          <a:effectLst/>
                          <a:latin typeface="Arial Narrow" pitchFamily="34" charset="0"/>
                        </a:rPr>
                        <a:t>0.29</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tx1"/>
                          </a:solidFill>
                          <a:effectLst/>
                          <a:latin typeface="Arial Narrow" pitchFamily="34" charset="0"/>
                        </a:rPr>
                        <a:t>0.09</a:t>
                      </a:r>
                      <a:endParaRPr lang="en-US" sz="1400" dirty="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r>
              <a:tr h="161925">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a:solidFill>
                            <a:schemeClr val="tx1"/>
                          </a:solidFill>
                          <a:effectLst/>
                          <a:latin typeface="Arial Narrow" pitchFamily="34" charset="0"/>
                        </a:rPr>
                        <a:t> </a:t>
                      </a:r>
                      <a:endParaRPr lang="en-US" sz="1400">
                        <a:solidFill>
                          <a:schemeClr val="tx1"/>
                        </a:solidFill>
                        <a:effectLst/>
                        <a:latin typeface="Arial Narrow" pitchFamily="34" charset="0"/>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r">
                        <a:lnSpc>
                          <a:spcPct val="115000"/>
                        </a:lnSpc>
                        <a:spcBef>
                          <a:spcPts val="0"/>
                        </a:spcBef>
                        <a:spcAft>
                          <a:spcPts val="0"/>
                        </a:spcAft>
                      </a:pPr>
                      <a:r>
                        <a:rPr lang="en-US" sz="1400">
                          <a:solidFill>
                            <a:schemeClr val="tx1"/>
                          </a:solidFill>
                          <a:effectLst/>
                          <a:latin typeface="Arial Narrow" pitchFamily="34" charset="0"/>
                        </a:rPr>
                        <a:t>0.16</a:t>
                      </a:r>
                      <a:endParaRPr lang="en-US" sz="1400">
                        <a:solidFill>
                          <a:schemeClr val="tx1"/>
                        </a:solidFill>
                        <a:effectLst/>
                        <a:latin typeface="Arial Narrow" pitchFamily="34" charset="0"/>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solidFill>
                            <a:schemeClr val="tx1"/>
                          </a:solidFill>
                          <a:effectLst/>
                          <a:latin typeface="Arial Narrow" pitchFamily="34" charset="0"/>
                        </a:rPr>
                        <a:t>Tasa de descuento</a:t>
                      </a:r>
                      <a:endParaRPr lang="en-US" sz="1400" dirty="0">
                        <a:solidFill>
                          <a:schemeClr val="tx1"/>
                        </a:solidFill>
                        <a:effectLst/>
                        <a:latin typeface="Arial Narrow" pitchFamily="34" charset="0"/>
                        <a:ea typeface="Calibri"/>
                        <a:cs typeface="Times New Roman"/>
                      </a:endParaRPr>
                    </a:p>
                  </a:txBody>
                  <a:tcPr marL="68580" marR="68580" marT="0" marB="0" anchor="b"/>
                </a:tc>
              </a:tr>
            </a:tbl>
          </a:graphicData>
        </a:graphic>
      </p:graphicFrame>
      <p:cxnSp>
        <p:nvCxnSpPr>
          <p:cNvPr id="9" name="Straight Arrow Connector 8"/>
          <p:cNvCxnSpPr/>
          <p:nvPr/>
        </p:nvCxnSpPr>
        <p:spPr>
          <a:xfrm>
            <a:off x="4640688" y="3305853"/>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61715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5699" y="575331"/>
            <a:ext cx="3505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Valor Actual Neto  (VAN)</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sp>
        <p:nvSpPr>
          <p:cNvPr id="5" name="TextBox 4"/>
          <p:cNvSpPr txBox="1"/>
          <p:nvPr/>
        </p:nvSpPr>
        <p:spPr>
          <a:xfrm>
            <a:off x="5302876" y="556020"/>
            <a:ext cx="339465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1" algn="ctr"/>
            <a:r>
              <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Tasa Interna de Retorno (TIR</a:t>
            </a: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83228599"/>
              </p:ext>
            </p:extLst>
          </p:nvPr>
        </p:nvGraphicFramePr>
        <p:xfrm>
          <a:off x="892399" y="1358862"/>
          <a:ext cx="2971800" cy="490728"/>
        </p:xfrm>
        <a:graphic>
          <a:graphicData uri="http://schemas.openxmlformats.org/drawingml/2006/table">
            <a:tbl>
              <a:tblPr firstRow="1" firstCol="1" bandRow="1">
                <a:tableStyleId>{BDBED569-4797-4DF1-A0F4-6AAB3CD982D8}</a:tableStyleId>
              </a:tblPr>
              <a:tblGrid>
                <a:gridCol w="1828800"/>
                <a:gridCol w="1143000"/>
              </a:tblGrid>
              <a:tr h="161925">
                <a:tc>
                  <a:txBody>
                    <a:bodyPr/>
                    <a:lstStyle/>
                    <a:p>
                      <a:pPr marL="0" marR="0">
                        <a:lnSpc>
                          <a:spcPct val="115000"/>
                        </a:lnSpc>
                        <a:spcBef>
                          <a:spcPts val="0"/>
                        </a:spcBef>
                        <a:spcAft>
                          <a:spcPts val="0"/>
                        </a:spcAft>
                      </a:pPr>
                      <a:r>
                        <a:rPr lang="en-US" sz="1400" dirty="0">
                          <a:effectLst/>
                          <a:latin typeface="Arial Narrow" pitchFamily="34" charset="0"/>
                        </a:rPr>
                        <a:t>Inversión </a:t>
                      </a:r>
                      <a:r>
                        <a:rPr lang="en-US" sz="1400" dirty="0" smtClean="0">
                          <a:effectLst/>
                          <a:latin typeface="Arial Narrow" pitchFamily="34" charset="0"/>
                        </a:rPr>
                        <a:t>Inicial</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Arial Narrow" pitchFamily="34" charset="0"/>
                        </a:rPr>
                        <a:t>93,676.0</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400" dirty="0">
                          <a:effectLst/>
                          <a:latin typeface="Arial Narrow" pitchFamily="34" charset="0"/>
                        </a:rPr>
                        <a:t>r (tasa de descuento)</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Arial Narrow" pitchFamily="34" charset="0"/>
                        </a:rPr>
                        <a:t>0.16</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34842226"/>
              </p:ext>
            </p:extLst>
          </p:nvPr>
        </p:nvGraphicFramePr>
        <p:xfrm>
          <a:off x="148285" y="2590800"/>
          <a:ext cx="4826000" cy="3886200"/>
        </p:xfrm>
        <a:graphic>
          <a:graphicData uri="http://schemas.openxmlformats.org/drawingml/2006/table">
            <a:tbl>
              <a:tblPr firstRow="1" firstCol="1" bandRow="1">
                <a:tableStyleId>{BDBED569-4797-4DF1-A0F4-6AAB3CD982D8}</a:tableStyleId>
              </a:tblPr>
              <a:tblGrid>
                <a:gridCol w="1524000"/>
                <a:gridCol w="355600"/>
                <a:gridCol w="622300"/>
                <a:gridCol w="482600"/>
                <a:gridCol w="723900"/>
                <a:gridCol w="1117600"/>
              </a:tblGrid>
              <a:tr h="241048">
                <a:tc>
                  <a:txBody>
                    <a:bodyPr/>
                    <a:lstStyle/>
                    <a:p>
                      <a:pPr marL="0" marR="0" algn="r">
                        <a:lnSpc>
                          <a:spcPct val="115000"/>
                        </a:lnSpc>
                        <a:spcBef>
                          <a:spcPts val="0"/>
                        </a:spcBef>
                        <a:spcAft>
                          <a:spcPts val="0"/>
                        </a:spcAft>
                      </a:pPr>
                      <a:r>
                        <a:rPr lang="es-EC" sz="1200" dirty="0">
                          <a:effectLst/>
                          <a:latin typeface="Arial Narrow" pitchFamily="34" charset="0"/>
                        </a:rPr>
                        <a:t>38.24%</a:t>
                      </a:r>
                      <a:endParaRPr lang="en-US" sz="12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b="1" dirty="0" err="1">
                          <a:effectLst/>
                          <a:latin typeface="Arial Narrow" pitchFamily="34" charset="0"/>
                        </a:rPr>
                        <a:t>Fjulo</a:t>
                      </a:r>
                      <a:r>
                        <a:rPr lang="es-EC" sz="1200" b="1" dirty="0">
                          <a:effectLst/>
                          <a:latin typeface="Arial Narrow" pitchFamily="34" charset="0"/>
                        </a:rPr>
                        <a:t> Actual</a:t>
                      </a:r>
                      <a:endParaRPr lang="en-US" sz="1200" b="1"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328">
                <a:tc>
                  <a:txBody>
                    <a:bodyPr/>
                    <a:lstStyle/>
                    <a:p>
                      <a:pPr marL="0" marR="0">
                        <a:lnSpc>
                          <a:spcPct val="115000"/>
                        </a:lnSpc>
                        <a:spcBef>
                          <a:spcPts val="0"/>
                        </a:spcBef>
                        <a:spcAft>
                          <a:spcPts val="0"/>
                        </a:spcAft>
                      </a:pPr>
                      <a:r>
                        <a:rPr lang="es-EC" sz="1200">
                          <a:effectLst/>
                          <a:latin typeface="Arial Narrow" pitchFamily="34" charset="0"/>
                        </a:rPr>
                        <a:t>BN</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t</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(1+r)</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(1+r)^t</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a:effectLst/>
                          <a:latin typeface="Arial Narrow" pitchFamily="34" charset="0"/>
                        </a:rPr>
                        <a:t>1/(1+r)^t</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C" sz="1200" dirty="0">
                          <a:effectLst/>
                          <a:latin typeface="Arial Narrow" pitchFamily="34" charset="0"/>
                        </a:rPr>
                        <a:t>BN*(1/1+r)^t</a:t>
                      </a:r>
                      <a:endParaRPr lang="en-US" sz="12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s-EC" sz="1200">
                          <a:effectLst/>
                          <a:latin typeface="Arial Narrow" pitchFamily="34" charset="0"/>
                        </a:rPr>
                        <a:t>-93,676.0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200">
                          <a:effectLst/>
                          <a:latin typeface="Arial Narrow" pitchFamily="34" charset="0"/>
                        </a:rPr>
                        <a:t>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200">
                          <a:effectLst/>
                          <a:latin typeface="Arial Narrow" pitchFamily="34" charset="0"/>
                        </a:rPr>
                        <a:t>1.38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200" dirty="0">
                          <a:effectLst/>
                          <a:latin typeface="Arial Narrow" pitchFamily="34" charset="0"/>
                        </a:rPr>
                        <a:t>1.00</a:t>
                      </a:r>
                      <a:endParaRPr lang="en-US" sz="12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200" dirty="0">
                          <a:effectLst/>
                          <a:latin typeface="Arial Narrow" pitchFamily="34" charset="0"/>
                        </a:rPr>
                        <a:t>1.00</a:t>
                      </a:r>
                      <a:endParaRPr lang="en-US" sz="12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200">
                          <a:effectLst/>
                          <a:latin typeface="Arial Narrow" pitchFamily="34" charset="0"/>
                        </a:rPr>
                        <a:t>-93,676.0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s-EC" sz="1200">
                          <a:effectLst/>
                          <a:latin typeface="Arial Narrow" pitchFamily="34" charset="0"/>
                        </a:rPr>
                        <a:t>37,312.8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200">
                          <a:effectLst/>
                          <a:latin typeface="Arial Narrow" pitchFamily="34" charset="0"/>
                        </a:rPr>
                        <a:t>1</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200">
                          <a:effectLst/>
                          <a:latin typeface="Arial Narrow" pitchFamily="34" charset="0"/>
                        </a:rPr>
                        <a:t>1.</a:t>
                      </a:r>
                      <a:r>
                        <a:rPr lang="en-US" sz="1200">
                          <a:effectLst/>
                          <a:latin typeface="Arial Narrow" pitchFamily="34" charset="0"/>
                        </a:rPr>
                        <a:t>38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1.38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0.72</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26,990.9</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31,936.9</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2</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1.38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1.91</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0.52</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16,711.4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38,988.9</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3</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1.38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2.64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0.38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14,757.8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43,767.0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1.38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3.65</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0.27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11,983.7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66,893.7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5</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4.27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5.05</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0.20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13,249.2</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66,893.7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6</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4.68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6.98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0.14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9,584.0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66,893.7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5.04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9.65</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0.10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6,932.8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66,893.7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5.34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13.34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0.07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5,015.0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66,893.7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9</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5.61</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18.44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0.05</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3,627.7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r">
                        <a:lnSpc>
                          <a:spcPct val="115000"/>
                        </a:lnSpc>
                        <a:spcBef>
                          <a:spcPts val="0"/>
                        </a:spcBef>
                        <a:spcAft>
                          <a:spcPts val="0"/>
                        </a:spcAft>
                      </a:pPr>
                      <a:r>
                        <a:rPr lang="en-US" sz="1200">
                          <a:effectLst/>
                          <a:latin typeface="Arial Narrow" pitchFamily="34" charset="0"/>
                        </a:rPr>
                        <a:t>91,893.7</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10</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1.38</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25.49</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0.04</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Arial Narrow" pitchFamily="34" charset="0"/>
                        </a:rPr>
                        <a:t>3,604.9</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8">
                <a:tc>
                  <a:txBody>
                    <a:bodyPr/>
                    <a:lstStyle/>
                    <a:p>
                      <a:pPr marL="0" marR="0" algn="ctr">
                        <a:lnSpc>
                          <a:spcPct val="115000"/>
                        </a:lnSpc>
                        <a:spcBef>
                          <a:spcPts val="0"/>
                        </a:spcBef>
                        <a:spcAft>
                          <a:spcPts val="0"/>
                        </a:spcAft>
                      </a:pPr>
                      <a:r>
                        <a:rPr lang="en-US" sz="1200">
                          <a:effectLst/>
                          <a:latin typeface="Arial Narrow" pitchFamily="34" charset="0"/>
                        </a:rPr>
                        <a:t>VAN</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Narrow" pitchFamily="34" charset="0"/>
                        </a:rPr>
                        <a:t> </a:t>
                      </a:r>
                      <a:endParaRPr lang="en-US" sz="12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Narrow" pitchFamily="34" charset="0"/>
                        </a:rPr>
                        <a:t> </a:t>
                      </a:r>
                      <a:endParaRPr lang="en-US" sz="12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Narrow" pitchFamily="34" charset="0"/>
                        </a:rPr>
                        <a:t>18,781.5</a:t>
                      </a:r>
                      <a:endParaRPr lang="en-US" sz="12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1676400" y="2101283"/>
            <a:ext cx="1769771" cy="369332"/>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a typeface="Calibri" pitchFamily="34" charset="0"/>
                <a:cs typeface="Times New Roman" pitchFamily="18" charset="0"/>
              </a:rPr>
              <a:t>Flujo Actual</a:t>
            </a:r>
            <a:endParaRPr kumimoji="0" lang="en-US"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endParaRPr>
          </a:p>
        </p:txBody>
      </p:sp>
      <p:sp>
        <p:nvSpPr>
          <p:cNvPr id="9" name="Rectangle 8"/>
          <p:cNvSpPr/>
          <p:nvPr/>
        </p:nvSpPr>
        <p:spPr>
          <a:xfrm>
            <a:off x="4442139" y="1446074"/>
            <a:ext cx="4572000" cy="36933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s-EC" b="1" dirty="0" smtClean="0"/>
              <a:t>Tm</a:t>
            </a:r>
            <a:r>
              <a:rPr lang="es-EC" b="1" dirty="0"/>
              <a:t>+(TM-Tm)(</a:t>
            </a:r>
            <a:r>
              <a:rPr lang="es-EC" b="1" dirty="0" err="1"/>
              <a:t>VAN.Tm</a:t>
            </a:r>
            <a:r>
              <a:rPr lang="es-EC" b="1" dirty="0"/>
              <a:t>/VAN.Tm+VAN.TM)</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893060885"/>
              </p:ext>
            </p:extLst>
          </p:nvPr>
        </p:nvGraphicFramePr>
        <p:xfrm>
          <a:off x="5410200" y="2265557"/>
          <a:ext cx="3266440" cy="1472184"/>
        </p:xfrm>
        <a:graphic>
          <a:graphicData uri="http://schemas.openxmlformats.org/drawingml/2006/table">
            <a:tbl>
              <a:tblPr firstRow="1" firstCol="1" bandRow="1">
                <a:tableStyleId>{BDBED569-4797-4DF1-A0F4-6AAB3CD982D8}</a:tableStyleId>
              </a:tblPr>
              <a:tblGrid>
                <a:gridCol w="1598930"/>
                <a:gridCol w="1667510"/>
              </a:tblGrid>
              <a:tr h="161925">
                <a:tc>
                  <a:txBody>
                    <a:bodyPr/>
                    <a:lstStyle/>
                    <a:p>
                      <a:pPr marL="0" marR="0" algn="ctr">
                        <a:lnSpc>
                          <a:spcPct val="115000"/>
                        </a:lnSpc>
                        <a:spcBef>
                          <a:spcPts val="0"/>
                        </a:spcBef>
                        <a:spcAft>
                          <a:spcPts val="0"/>
                        </a:spcAft>
                      </a:pPr>
                      <a:r>
                        <a:rPr lang="en-US" sz="1400" dirty="0">
                          <a:effectLst/>
                          <a:latin typeface="Arial Narrow" pitchFamily="34" charset="0"/>
                        </a:rPr>
                        <a:t>Tm:</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Arial Narrow" pitchFamily="34" charset="0"/>
                        </a:rPr>
                        <a:t>0.17</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US" sz="1400">
                          <a:effectLst/>
                          <a:latin typeface="Arial Narrow" pitchFamily="34" charset="0"/>
                        </a:rPr>
                        <a:t>TM:</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Arial Narrow" pitchFamily="34" charset="0"/>
                        </a:rPr>
                        <a:t>0.38</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US" sz="1400">
                          <a:effectLst/>
                          <a:latin typeface="Arial Narrow" pitchFamily="34" charset="0"/>
                        </a:rPr>
                        <a:t>VAN.Tm</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Arial Narrow" pitchFamily="34" charset="0"/>
                        </a:rPr>
                        <a:t>142,009.1</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US" sz="1400">
                          <a:effectLst/>
                          <a:latin typeface="Arial Narrow" pitchFamily="34" charset="0"/>
                        </a:rPr>
                        <a:t>VAN.TM</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Arial Narrow" pitchFamily="34" charset="0"/>
                        </a:rPr>
                        <a:t>18,781.5</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marL="0" marR="0" algn="ctr">
                        <a:lnSpc>
                          <a:spcPct val="115000"/>
                        </a:lnSpc>
                        <a:spcBef>
                          <a:spcPts val="0"/>
                        </a:spcBef>
                        <a:spcAft>
                          <a:spcPts val="0"/>
                        </a:spcAft>
                      </a:pPr>
                      <a:r>
                        <a:rPr lang="en-US" sz="1400">
                          <a:effectLst/>
                          <a:latin typeface="Arial Narrow" pitchFamily="34" charset="0"/>
                        </a:rPr>
                        <a:t> </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Arial Narrow" pitchFamily="34" charset="0"/>
                        </a:rPr>
                        <a:t> </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marL="0" marR="0" algn="ctr">
                        <a:lnSpc>
                          <a:spcPct val="115000"/>
                        </a:lnSpc>
                        <a:spcBef>
                          <a:spcPts val="0"/>
                        </a:spcBef>
                        <a:spcAft>
                          <a:spcPts val="0"/>
                        </a:spcAft>
                      </a:pPr>
                      <a:r>
                        <a:rPr lang="en-US" sz="1400" dirty="0">
                          <a:effectLst/>
                          <a:latin typeface="Arial Narrow" pitchFamily="34" charset="0"/>
                        </a:rPr>
                        <a:t>TIR:</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Arial Narrow" pitchFamily="34" charset="0"/>
                        </a:rPr>
                        <a:t>33.77%</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1" name="Straight Arrow Connector 10"/>
          <p:cNvCxnSpPr/>
          <p:nvPr/>
        </p:nvCxnSpPr>
        <p:spPr>
          <a:xfrm>
            <a:off x="2378299" y="975441"/>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7000204" y="994543"/>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7010400" y="1826480"/>
            <a:ext cx="0" cy="409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55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ppt_w</p:attrName>
                                        </p:attrNameLst>
                                      </p:cBhvr>
                                      <p:tavLst>
                                        <p:tav tm="0" fmla="#ppt_w*sin(2.5*pi*$)">
                                          <p:val>
                                            <p:fltVal val="0"/>
                                          </p:val>
                                        </p:tav>
                                        <p:tav tm="100000">
                                          <p:val>
                                            <p:fltVal val="1"/>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4343400" cy="609600"/>
          </a:xfrm>
        </p:spPr>
        <p:style>
          <a:lnRef idx="1">
            <a:schemeClr val="accent5"/>
          </a:lnRef>
          <a:fillRef idx="2">
            <a:schemeClr val="accent5"/>
          </a:fillRef>
          <a:effectRef idx="1">
            <a:schemeClr val="accent5"/>
          </a:effectRef>
          <a:fontRef idx="minor">
            <a:schemeClr val="dk1"/>
          </a:fontRef>
        </p:style>
        <p:txBody>
          <a:bodyPr>
            <a:normAutofit/>
          </a:bodyPr>
          <a:lstStyle/>
          <a:p>
            <a:r>
              <a:rPr lang="en-US" sz="18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PUNTO DE EQUILIBRIO</a:t>
            </a:r>
            <a:endParaRPr lang="en-US" sz="18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sp>
        <p:nvSpPr>
          <p:cNvPr id="6" name="TextBox 5"/>
          <p:cNvSpPr txBox="1"/>
          <p:nvPr/>
        </p:nvSpPr>
        <p:spPr>
          <a:xfrm>
            <a:off x="1178954" y="5103674"/>
            <a:ext cx="67818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dirty="0">
                <a:solidFill>
                  <a:schemeClr val="tx1"/>
                </a:solidFill>
                <a:latin typeface="Arial Narrow" pitchFamily="34" charset="0"/>
              </a:rPr>
              <a:t>En nuestro proyecto para poder cubrir los costos variables como fijos necesitamos </a:t>
            </a:r>
            <a:r>
              <a:rPr lang="es-EC" dirty="0" smtClean="0">
                <a:solidFill>
                  <a:schemeClr val="tx1"/>
                </a:solidFill>
                <a:latin typeface="Arial Narrow" pitchFamily="34" charset="0"/>
              </a:rPr>
              <a:t>17543  </a:t>
            </a:r>
            <a:r>
              <a:rPr lang="es-EC" dirty="0">
                <a:solidFill>
                  <a:schemeClr val="tx1"/>
                </a:solidFill>
                <a:latin typeface="Arial Narrow" pitchFamily="34" charset="0"/>
              </a:rPr>
              <a:t>unidades a un precio de $</a:t>
            </a:r>
            <a:r>
              <a:rPr lang="es-EC" dirty="0" smtClean="0">
                <a:solidFill>
                  <a:schemeClr val="tx1"/>
                </a:solidFill>
                <a:latin typeface="Arial Narrow" pitchFamily="34" charset="0"/>
              </a:rPr>
              <a:t>6.15 </a:t>
            </a:r>
            <a:r>
              <a:rPr lang="es-EC" dirty="0">
                <a:solidFill>
                  <a:schemeClr val="tx1"/>
                </a:solidFill>
                <a:latin typeface="Arial Narrow" pitchFamily="34" charset="0"/>
              </a:rPr>
              <a:t>con eso cubrimos nuestro costos y es el punto en que no ganamos ni perdemos, al momento de crear la empresa</a:t>
            </a:r>
            <a:r>
              <a:rPr lang="es-EC" dirty="0" smtClean="0">
                <a:solidFill>
                  <a:schemeClr val="tx1"/>
                </a:solidFill>
                <a:latin typeface="Arial Narrow" pitchFamily="34" charset="0"/>
              </a:rPr>
              <a:t>.</a:t>
            </a:r>
            <a:endParaRPr lang="en-US" dirty="0">
              <a:solidFill>
                <a:schemeClr val="tx1"/>
              </a:solidFill>
              <a:latin typeface="Arial Narrow" pitchFamily="34" charset="0"/>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2321954" y="1295400"/>
            <a:ext cx="4495800" cy="3505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304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647078"/>
            <a:ext cx="3124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1"/>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Periodo de </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Recuperación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Imagen 57"/>
          <p:cNvPicPr/>
          <p:nvPr/>
        </p:nvPicPr>
        <p:blipFill>
          <a:blip r:embed="rId2">
            <a:extLst>
              <a:ext uri="{28A0092B-C50C-407E-A947-70E740481C1C}">
                <a14:useLocalDpi xmlns:a14="http://schemas.microsoft.com/office/drawing/2010/main" val="0"/>
              </a:ext>
            </a:extLst>
          </a:blip>
          <a:srcRect l="2010" t="27660" r="49498" b="31915"/>
          <a:stretch>
            <a:fillRect/>
          </a:stretch>
        </p:blipFill>
        <p:spPr bwMode="auto">
          <a:xfrm>
            <a:off x="3940935" y="259698"/>
            <a:ext cx="4876800" cy="2772522"/>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1107539969"/>
              </p:ext>
            </p:extLst>
          </p:nvPr>
        </p:nvGraphicFramePr>
        <p:xfrm>
          <a:off x="5105400" y="3129093"/>
          <a:ext cx="1663700" cy="3375279"/>
        </p:xfrm>
        <a:graphic>
          <a:graphicData uri="http://schemas.openxmlformats.org/drawingml/2006/table">
            <a:tbl>
              <a:tblPr firstRow="1" firstCol="1" bandRow="1">
                <a:tableStyleId>{BDBED569-4797-4DF1-A0F4-6AAB3CD982D8}</a:tableStyleId>
              </a:tblPr>
              <a:tblGrid>
                <a:gridCol w="695325"/>
                <a:gridCol w="968375"/>
              </a:tblGrid>
              <a:tr h="381125">
                <a:tc gridSpan="2">
                  <a:txBody>
                    <a:bodyPr/>
                    <a:lstStyle/>
                    <a:p>
                      <a:pPr marL="0" marR="0" algn="ctr">
                        <a:lnSpc>
                          <a:spcPct val="115000"/>
                        </a:lnSpc>
                        <a:spcBef>
                          <a:spcPts val="0"/>
                        </a:spcBef>
                        <a:spcAft>
                          <a:spcPts val="0"/>
                        </a:spcAft>
                      </a:pPr>
                      <a:r>
                        <a:rPr lang="es-EC" sz="1400" dirty="0">
                          <a:effectLst/>
                          <a:latin typeface="Arial Narrow" pitchFamily="34" charset="0"/>
                        </a:rPr>
                        <a:t>RAZON BENEFICIO COSTO</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90563">
                <a:tc gridSpan="2">
                  <a:txBody>
                    <a:bodyPr/>
                    <a:lstStyle/>
                    <a:p>
                      <a:pPr marL="0" marR="0">
                        <a:lnSpc>
                          <a:spcPct val="115000"/>
                        </a:lnSpc>
                        <a:spcBef>
                          <a:spcPts val="0"/>
                        </a:spcBef>
                        <a:spcAft>
                          <a:spcPts val="0"/>
                        </a:spcAft>
                      </a:pPr>
                      <a:r>
                        <a:rPr lang="es-EC" sz="1400" dirty="0">
                          <a:effectLst/>
                          <a:latin typeface="Arial Narrow" pitchFamily="34" charset="0"/>
                        </a:rPr>
                        <a:t> </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90563">
                <a:tc>
                  <a:txBody>
                    <a:bodyPr/>
                    <a:lstStyle/>
                    <a:p>
                      <a:pPr marL="0" marR="0" algn="r">
                        <a:lnSpc>
                          <a:spcPct val="115000"/>
                        </a:lnSpc>
                        <a:spcBef>
                          <a:spcPts val="0"/>
                        </a:spcBef>
                        <a:spcAft>
                          <a:spcPts val="0"/>
                        </a:spcAft>
                      </a:pPr>
                      <a:r>
                        <a:rPr lang="es-EC" sz="1400" dirty="0">
                          <a:effectLst/>
                          <a:latin typeface="Arial Narrow" pitchFamily="34" charset="0"/>
                        </a:rPr>
                        <a:t>0</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dirty="0">
                          <a:effectLst/>
                          <a:latin typeface="Arial Narrow" pitchFamily="34" charset="0"/>
                        </a:rPr>
                        <a:t>31.876,3</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1</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dirty="0">
                          <a:effectLst/>
                          <a:latin typeface="Arial Narrow" pitchFamily="34" charset="0"/>
                        </a:rPr>
                        <a:t>23.308,4</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2</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a:effectLst/>
                          <a:latin typeface="Arial Narrow" pitchFamily="34" charset="0"/>
                        </a:rPr>
                        <a:t>24.309,2</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3</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a:effectLst/>
                          <a:latin typeface="Arial Narrow" pitchFamily="34" charset="0"/>
                        </a:rPr>
                        <a:t>23.312,4</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4</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a:effectLst/>
                          <a:latin typeface="Arial Narrow" pitchFamily="34" charset="0"/>
                        </a:rPr>
                        <a:t>30.439,3</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5</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dirty="0">
                          <a:effectLst/>
                          <a:latin typeface="Arial Narrow" pitchFamily="34" charset="0"/>
                        </a:rPr>
                        <a:t>26.004,3</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6</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dirty="0">
                          <a:effectLst/>
                          <a:latin typeface="Arial Narrow" pitchFamily="34" charset="0"/>
                        </a:rPr>
                        <a:t>22.215,5</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7</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a:effectLst/>
                          <a:latin typeface="Arial Narrow" pitchFamily="34" charset="0"/>
                        </a:rPr>
                        <a:t>18.978,6</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8</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a:effectLst/>
                          <a:latin typeface="Arial Narrow" pitchFamily="34" charset="0"/>
                        </a:rPr>
                        <a:t>16.213,4</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9</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a:effectLst/>
                          <a:latin typeface="Arial Narrow" pitchFamily="34" charset="0"/>
                        </a:rPr>
                        <a:t>19.027,7</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a:txBody>
                    <a:bodyPr/>
                    <a:lstStyle/>
                    <a:p>
                      <a:pPr marL="0" marR="0" algn="r">
                        <a:lnSpc>
                          <a:spcPct val="115000"/>
                        </a:lnSpc>
                        <a:spcBef>
                          <a:spcPts val="0"/>
                        </a:spcBef>
                        <a:spcAft>
                          <a:spcPts val="0"/>
                        </a:spcAft>
                      </a:pPr>
                      <a:r>
                        <a:rPr lang="es-EC" sz="1400">
                          <a:effectLst/>
                          <a:latin typeface="Arial Narrow" pitchFamily="34" charset="0"/>
                        </a:rPr>
                        <a:t>10</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400">
                          <a:effectLst/>
                          <a:latin typeface="Arial Narrow" pitchFamily="34" charset="0"/>
                        </a:rPr>
                        <a:t>235.685,1</a:t>
                      </a:r>
                      <a:endParaRPr lang="en-US" sz="140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63">
                <a:tc gridSpan="2">
                  <a:txBody>
                    <a:bodyPr/>
                    <a:lstStyle/>
                    <a:p>
                      <a:pPr marL="0" marR="0" algn="r">
                        <a:lnSpc>
                          <a:spcPct val="115000"/>
                        </a:lnSpc>
                        <a:spcBef>
                          <a:spcPts val="0"/>
                        </a:spcBef>
                        <a:spcAft>
                          <a:spcPts val="0"/>
                        </a:spcAft>
                      </a:pPr>
                      <a:r>
                        <a:rPr lang="es-EC" sz="1400" dirty="0">
                          <a:effectLst/>
                          <a:latin typeface="Arial Narrow" pitchFamily="34" charset="0"/>
                        </a:rPr>
                        <a:t>2,52</a:t>
                      </a:r>
                      <a:endParaRPr lang="en-US" sz="14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7" name="Rectangle 1"/>
          <p:cNvSpPr>
            <a:spLocks noChangeArrowheads="1"/>
          </p:cNvSpPr>
          <p:nvPr/>
        </p:nvSpPr>
        <p:spPr bwMode="auto">
          <a:xfrm>
            <a:off x="1437067" y="4311134"/>
            <a:ext cx="2286000" cy="369332"/>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a typeface="Calibri" pitchFamily="34" charset="0"/>
                <a:cs typeface="Times New Roman" pitchFamily="18" charset="0"/>
              </a:rPr>
              <a:t>Razón Costo Beneficio</a:t>
            </a:r>
            <a:endParaRPr kumimoji="0" lang="en-US"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endParaRPr>
          </a:p>
        </p:txBody>
      </p:sp>
      <p:cxnSp>
        <p:nvCxnSpPr>
          <p:cNvPr id="8" name="Straight Arrow Connector 7"/>
          <p:cNvCxnSpPr/>
          <p:nvPr/>
        </p:nvCxnSpPr>
        <p:spPr>
          <a:xfrm>
            <a:off x="3505200" y="1840339"/>
            <a:ext cx="4357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4093334" y="4495800"/>
            <a:ext cx="4357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481268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7239000" cy="74676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en-US" sz="4100" b="1" dirty="0">
                <a:ln w="50800"/>
                <a:solidFill>
                  <a:schemeClr val="tx1"/>
                </a:solidFill>
                <a:effectLst/>
                <a:latin typeface="Arial Narrow" pitchFamily="34" charset="0"/>
              </a:rPr>
              <a:t/>
            </a:r>
            <a:br>
              <a:rPr lang="en-US" sz="4100" b="1" dirty="0">
                <a:ln w="50800"/>
                <a:solidFill>
                  <a:schemeClr val="tx1"/>
                </a:solidFill>
                <a:effectLst/>
                <a:latin typeface="Arial Narrow" pitchFamily="34" charset="0"/>
              </a:rPr>
            </a:br>
            <a:r>
              <a:rPr lang="en-US" sz="4100" b="1" dirty="0" smtClean="0">
                <a:ln w="50800"/>
                <a:solidFill>
                  <a:schemeClr val="tx1"/>
                </a:solidFill>
                <a:effectLst/>
                <a:latin typeface="Arial Narrow" pitchFamily="34" charset="0"/>
              </a:rPr>
              <a:t>CAPITULO VI</a:t>
            </a:r>
            <a:endParaRPr lang="en-US" sz="4100" b="1" dirty="0">
              <a:ln w="50800"/>
              <a:solidFill>
                <a:schemeClr val="tx1"/>
              </a:solidFill>
              <a:effectLst/>
            </a:endParaRPr>
          </a:p>
        </p:txBody>
      </p:sp>
      <p:graphicFrame>
        <p:nvGraphicFramePr>
          <p:cNvPr id="5" name="Diagram 4"/>
          <p:cNvGraphicFramePr/>
          <p:nvPr>
            <p:extLst>
              <p:ext uri="{D42A27DB-BD31-4B8C-83A1-F6EECF244321}">
                <p14:modId xmlns:p14="http://schemas.microsoft.com/office/powerpoint/2010/main" val="3200009559"/>
              </p:ext>
            </p:extLst>
          </p:nvPr>
        </p:nvGraphicFramePr>
        <p:xfrm>
          <a:off x="1066800" y="685800"/>
          <a:ext cx="6096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6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3400" y="4876800"/>
            <a:ext cx="3733800" cy="1981200"/>
          </a:xfrm>
          <a:prstGeom prst="rect">
            <a:avLst/>
          </a:prstGeom>
          <a:noFill/>
          <a:ln>
            <a:noFill/>
          </a:ln>
        </p:spPr>
      </p:pic>
    </p:spTree>
    <p:extLst>
      <p:ext uri="{BB962C8B-B14F-4D97-AF65-F5344CB8AC3E}">
        <p14:creationId xmlns:p14="http://schemas.microsoft.com/office/powerpoint/2010/main" val="728188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1552" y="2438400"/>
            <a:ext cx="5860900" cy="2585323"/>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GRACIAS POR SU</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ATENCI</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Ó</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PRESTADA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812002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51626123"/>
              </p:ext>
            </p:extLst>
          </p:nvPr>
        </p:nvGraphicFramePr>
        <p:xfrm>
          <a:off x="1143000" y="838200"/>
          <a:ext cx="7239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5247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1143000"/>
          </a:xfrm>
        </p:spPr>
        <p:txBody>
          <a:bodyPr>
            <a:normAutofit fontScale="90000"/>
          </a:bodyPr>
          <a:lstStyle/>
          <a:p>
            <a:pPr algn="ctr"/>
            <a:r>
              <a:rPr lang="en-US" b="1" dirty="0">
                <a:effectLst>
                  <a:outerShdw blurRad="38100" dist="38100" dir="2700000" algn="tl">
                    <a:srgbClr val="000000">
                      <a:alpha val="43137"/>
                    </a:srgbClr>
                  </a:outerShdw>
                </a:effectLst>
                <a:latin typeface="Arial Narrow" pitchFamily="34" charset="0"/>
              </a:rPr>
              <a:t>CAPITULO </a:t>
            </a:r>
            <a:r>
              <a:rPr lang="en-US" b="1" dirty="0" smtClean="0">
                <a:effectLst>
                  <a:outerShdw blurRad="38100" dist="38100" dir="2700000" algn="tl">
                    <a:srgbClr val="000000">
                      <a:alpha val="43137"/>
                    </a:srgbClr>
                  </a:outerShdw>
                </a:effectLst>
                <a:latin typeface="Arial Narrow" pitchFamily="34" charset="0"/>
              </a:rPr>
              <a:t>II</a:t>
            </a:r>
            <a:r>
              <a:rPr lang="en-US" b="1" dirty="0">
                <a:effectLst>
                  <a:outerShdw blurRad="38100" dist="38100" dir="2700000" algn="tl">
                    <a:srgbClr val="000000">
                      <a:alpha val="43137"/>
                    </a:srgbClr>
                  </a:outerShdw>
                </a:effectLst>
                <a:latin typeface="Arial Narrow" pitchFamily="34" charset="0"/>
              </a:rPr>
              <a:t/>
            </a:r>
            <a:br>
              <a:rPr lang="en-US" b="1" dirty="0">
                <a:effectLst>
                  <a:outerShdw blurRad="38100" dist="38100" dir="2700000" algn="tl">
                    <a:srgbClr val="000000">
                      <a:alpha val="43137"/>
                    </a:srgbClr>
                  </a:outerShdw>
                </a:effectLst>
                <a:latin typeface="Arial Narrow" pitchFamily="34" charset="0"/>
              </a:rPr>
            </a:br>
            <a:r>
              <a:rPr lang="en-US" b="1" dirty="0" smtClean="0">
                <a:effectLst>
                  <a:outerShdw blurRad="38100" dist="38100" dir="2700000" algn="tl">
                    <a:srgbClr val="000000">
                      <a:alpha val="43137"/>
                    </a:srgbClr>
                  </a:outerShdw>
                </a:effectLst>
                <a:latin typeface="Arial Narrow" pitchFamily="34" charset="0"/>
              </a:rPr>
              <a:t>INVESTIGACI</a:t>
            </a:r>
            <a:r>
              <a:rPr lang="es-ES" b="1" dirty="0">
                <a:effectLst>
                  <a:outerShdw blurRad="38100" dist="38100" dir="2700000" algn="tl">
                    <a:srgbClr val="000000">
                      <a:alpha val="43137"/>
                    </a:srgbClr>
                  </a:outerShdw>
                </a:effectLst>
                <a:latin typeface="Arial Narrow" pitchFamily="34" charset="0"/>
                <a:cs typeface="Arial" pitchFamily="34" charset="0"/>
              </a:rPr>
              <a:t>Ó</a:t>
            </a:r>
            <a:r>
              <a:rPr lang="en-US" b="1" dirty="0" smtClean="0">
                <a:effectLst>
                  <a:outerShdw blurRad="38100" dist="38100" dir="2700000" algn="tl">
                    <a:srgbClr val="000000">
                      <a:alpha val="43137"/>
                    </a:srgbClr>
                  </a:outerShdw>
                </a:effectLst>
                <a:latin typeface="Arial Narrow" pitchFamily="34" charset="0"/>
              </a:rPr>
              <a:t>N DE MERCADOS</a:t>
            </a:r>
            <a:endParaRPr lang="en-US" b="1"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1782461912"/>
              </p:ext>
            </p:extLst>
          </p:nvPr>
        </p:nvGraphicFramePr>
        <p:xfrm>
          <a:off x="376707" y="1295400"/>
          <a:ext cx="861489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143000" y="6079828"/>
            <a:ext cx="2971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400" dirty="0" smtClean="0">
                <a:solidFill>
                  <a:schemeClr val="bg1"/>
                </a:solidFill>
                <a:latin typeface="Arial Narrow" pitchFamily="34" charset="0"/>
              </a:rPr>
              <a:t>Muestreo Aleatorio Simple con datos nominales 148 encuestas.</a:t>
            </a:r>
            <a:endParaRPr lang="en-US" sz="1400" dirty="0">
              <a:solidFill>
                <a:schemeClr val="bg1"/>
              </a:solidFill>
              <a:latin typeface="Arial Narrow" pitchFamily="34" charset="0"/>
            </a:endParaRPr>
          </a:p>
        </p:txBody>
      </p:sp>
      <p:sp>
        <p:nvSpPr>
          <p:cNvPr id="10" name="TextBox 9"/>
          <p:cNvSpPr txBox="1"/>
          <p:nvPr/>
        </p:nvSpPr>
        <p:spPr>
          <a:xfrm>
            <a:off x="5143500" y="6381651"/>
            <a:ext cx="297180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1400" dirty="0" smtClean="0">
                <a:solidFill>
                  <a:schemeClr val="bg1"/>
                </a:solidFill>
                <a:latin typeface="Arial Narrow" pitchFamily="34" charset="0"/>
              </a:rPr>
              <a:t>166 Operadores Economicos Autorizados</a:t>
            </a:r>
            <a:endParaRPr lang="en-US" sz="1400" dirty="0">
              <a:solidFill>
                <a:schemeClr val="bg1"/>
              </a:solidFill>
              <a:latin typeface="Arial Narrow" pitchFamily="34" charset="0"/>
            </a:endParaRPr>
          </a:p>
        </p:txBody>
      </p:sp>
    </p:spTree>
    <p:extLst>
      <p:ext uri="{BB962C8B-B14F-4D97-AF65-F5344CB8AC3E}">
        <p14:creationId xmlns:p14="http://schemas.microsoft.com/office/powerpoint/2010/main" val="213668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200400"/>
            <a:ext cx="5867400" cy="762000"/>
          </a:xfrm>
        </p:spPr>
        <p:style>
          <a:lnRef idx="0">
            <a:scrgbClr r="0" g="0" b="0"/>
          </a:lnRef>
          <a:fillRef idx="1002">
            <a:schemeClr val="lt1"/>
          </a:fillRef>
          <a:effectRef idx="0">
            <a:scrgbClr r="0" g="0" b="0"/>
          </a:effectRef>
          <a:fontRef idx="major"/>
        </p:style>
        <p:txBody>
          <a:bodyPr>
            <a:normAutofit fontScale="90000"/>
          </a:bodyPr>
          <a:lstStyle/>
          <a:p>
            <a:pPr algn="ctr"/>
            <a:r>
              <a:rPr lang="en-US" b="1" dirty="0" smtClean="0">
                <a:solidFill>
                  <a:schemeClr val="bg1"/>
                </a:solidFill>
                <a:latin typeface="Arial Narrow" pitchFamily="34" charset="0"/>
              </a:rPr>
              <a:t>Perfil del consumidor</a:t>
            </a:r>
            <a:endParaRPr lang="en-US" b="1" dirty="0">
              <a:solidFill>
                <a:schemeClr val="bg1"/>
              </a:solidFill>
              <a:latin typeface="Arial Narrow" pitchFamily="34" charset="0"/>
            </a:endParaRPr>
          </a:p>
        </p:txBody>
      </p:sp>
      <p:sp>
        <p:nvSpPr>
          <p:cNvPr id="4" name="Rectangle 3"/>
          <p:cNvSpPr/>
          <p:nvPr/>
        </p:nvSpPr>
        <p:spPr>
          <a:xfrm>
            <a:off x="304800" y="1143000"/>
            <a:ext cx="25908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latin typeface="Arial Narrow" pitchFamily="34" charset="0"/>
              </a:rPr>
              <a:t>ENCUESTAS</a:t>
            </a:r>
            <a:endParaRPr lang="en-US" sz="2800" b="1" dirty="0">
              <a:latin typeface="Arial Narrow" pitchFamily="34" charset="0"/>
            </a:endParaRPr>
          </a:p>
        </p:txBody>
      </p:sp>
      <p:sp>
        <p:nvSpPr>
          <p:cNvPr id="5" name="Rectangle 4"/>
          <p:cNvSpPr/>
          <p:nvPr/>
        </p:nvSpPr>
        <p:spPr>
          <a:xfrm>
            <a:off x="5334000" y="68687"/>
            <a:ext cx="2590800" cy="1295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i="1" dirty="0" smtClean="0">
                <a:solidFill>
                  <a:schemeClr val="bg1"/>
                </a:solidFill>
                <a:latin typeface="Arial Narrow" pitchFamily="34" charset="0"/>
              </a:rPr>
              <a:t>OPERADORES </a:t>
            </a:r>
            <a:r>
              <a:rPr lang="en-US" sz="2000" b="1" i="1" dirty="0">
                <a:solidFill>
                  <a:schemeClr val="bg1"/>
                </a:solidFill>
                <a:latin typeface="Arial Narrow" pitchFamily="34" charset="0"/>
              </a:rPr>
              <a:t>ECON</a:t>
            </a:r>
            <a:r>
              <a:rPr lang="es-ES" sz="2000" b="1" i="1" dirty="0">
                <a:solidFill>
                  <a:schemeClr val="bg1"/>
                </a:solidFill>
                <a:latin typeface="Arial Narrow" pitchFamily="34" charset="0"/>
              </a:rPr>
              <a:t>Ó</a:t>
            </a:r>
            <a:r>
              <a:rPr lang="en-US" sz="2000" b="1" i="1" dirty="0">
                <a:solidFill>
                  <a:schemeClr val="bg1"/>
                </a:solidFill>
                <a:latin typeface="Arial Narrow" pitchFamily="34" charset="0"/>
              </a:rPr>
              <a:t>MICOS </a:t>
            </a:r>
            <a:r>
              <a:rPr lang="en-US" sz="2000" b="1" i="1" dirty="0" smtClean="0">
                <a:solidFill>
                  <a:schemeClr val="bg1"/>
                </a:solidFill>
                <a:latin typeface="Arial Narrow" pitchFamily="34" charset="0"/>
              </a:rPr>
              <a:t>AUTORIZADOS</a:t>
            </a:r>
            <a:endParaRPr lang="en-US" sz="2000" b="1" i="1" dirty="0">
              <a:solidFill>
                <a:schemeClr val="bg1"/>
              </a:solidFill>
              <a:latin typeface="Arial Narrow" pitchFamily="34" charset="0"/>
            </a:endParaRPr>
          </a:p>
        </p:txBody>
      </p:sp>
      <p:sp>
        <p:nvSpPr>
          <p:cNvPr id="6" name="Rectangle 5"/>
          <p:cNvSpPr/>
          <p:nvPr/>
        </p:nvSpPr>
        <p:spPr>
          <a:xfrm>
            <a:off x="5342586" y="1533123"/>
            <a:ext cx="2590800" cy="1295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smtClean="0">
                <a:solidFill>
                  <a:schemeClr val="bg1"/>
                </a:solidFill>
                <a:latin typeface="Arial Narrow" pitchFamily="34" charset="0"/>
              </a:rPr>
              <a:t>PERSONAS DEL SECTOR P</a:t>
            </a:r>
            <a:r>
              <a:rPr lang="es-EC" sz="2000" b="1" i="1" dirty="0" smtClean="0">
                <a:solidFill>
                  <a:schemeClr val="bg1"/>
                </a:solidFill>
                <a:latin typeface="Arial Narrow" pitchFamily="34" charset="0"/>
              </a:rPr>
              <a:t>Ú</a:t>
            </a:r>
            <a:r>
              <a:rPr lang="en-US" sz="2000" b="1" i="1" dirty="0" smtClean="0">
                <a:solidFill>
                  <a:schemeClr val="bg1"/>
                </a:solidFill>
                <a:latin typeface="Arial Narrow" pitchFamily="34" charset="0"/>
              </a:rPr>
              <a:t>BLICO Y PERSONAS NATURALES</a:t>
            </a:r>
            <a:endParaRPr lang="en-US" sz="2000" b="1" i="1" dirty="0">
              <a:solidFill>
                <a:schemeClr val="bg1"/>
              </a:solidFill>
              <a:latin typeface="Arial Narrow" pitchFamily="34" charset="0"/>
            </a:endParaRPr>
          </a:p>
        </p:txBody>
      </p:sp>
      <p:sp>
        <p:nvSpPr>
          <p:cNvPr id="9" name="Flowchart: Process 8"/>
          <p:cNvSpPr/>
          <p:nvPr/>
        </p:nvSpPr>
        <p:spPr>
          <a:xfrm>
            <a:off x="297287" y="4219977"/>
            <a:ext cx="4267200" cy="2133600"/>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s-EC" sz="2000" dirty="0">
                <a:solidFill>
                  <a:schemeClr val="bg1"/>
                </a:solidFill>
                <a:latin typeface="Arial Narrow" pitchFamily="34" charset="0"/>
              </a:rPr>
              <a:t>Mujeres entre 18 y 25 años y de 36 a 45 años que trabajan en el sector público o a su vez personas naturales, el cual buscan importar mercadería a través de empresas que sean confiables, con costos adecuados, y estrategias definidas.</a:t>
            </a:r>
            <a:endParaRPr lang="en-US" sz="2000" dirty="0">
              <a:solidFill>
                <a:schemeClr val="bg1"/>
              </a:solidFill>
              <a:latin typeface="Arial Narrow" pitchFamily="34" charset="0"/>
            </a:endParaRPr>
          </a:p>
          <a:p>
            <a:pPr algn="just"/>
            <a:endParaRPr lang="en-US" sz="2000" dirty="0">
              <a:solidFill>
                <a:schemeClr val="bg1"/>
              </a:solidFill>
              <a:latin typeface="Arial Narrow" pitchFamily="34" charset="0"/>
            </a:endParaRPr>
          </a:p>
        </p:txBody>
      </p:sp>
      <p:sp>
        <p:nvSpPr>
          <p:cNvPr id="10" name="Flowchart: Process 9"/>
          <p:cNvSpPr/>
          <p:nvPr/>
        </p:nvSpPr>
        <p:spPr>
          <a:xfrm>
            <a:off x="5334000" y="4189926"/>
            <a:ext cx="3505200" cy="2133600"/>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s-EC" sz="2000" dirty="0">
                <a:solidFill>
                  <a:schemeClr val="bg1"/>
                </a:solidFill>
                <a:latin typeface="Arial Narrow" pitchFamily="34" charset="0"/>
              </a:rPr>
              <a:t>La cantidad que importan es bajo categoría B, más conocida como 4x4, hasta 4 kilos y con un total de igual o menor a $400.00.</a:t>
            </a:r>
            <a:endParaRPr lang="en-US" sz="2000" dirty="0">
              <a:solidFill>
                <a:schemeClr val="bg1"/>
              </a:solidFill>
              <a:latin typeface="Arial Narrow" pitchFamily="34" charset="0"/>
            </a:endParaRPr>
          </a:p>
          <a:p>
            <a:pPr algn="just"/>
            <a:endParaRPr lang="en-US" sz="2000" dirty="0">
              <a:solidFill>
                <a:schemeClr val="bg1"/>
              </a:solidFill>
              <a:latin typeface="Arial Narrow" pitchFamily="34" charset="0"/>
            </a:endParaRPr>
          </a:p>
        </p:txBody>
      </p:sp>
      <p:cxnSp>
        <p:nvCxnSpPr>
          <p:cNvPr id="12" name="Straight Arrow Connector 11"/>
          <p:cNvCxnSpPr/>
          <p:nvPr/>
        </p:nvCxnSpPr>
        <p:spPr>
          <a:xfrm flipV="1">
            <a:off x="3124200" y="838200"/>
            <a:ext cx="1828800" cy="457201"/>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3124200" y="1715037"/>
            <a:ext cx="1778626" cy="465786"/>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8229600" y="716387"/>
            <a:ext cx="6096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3" name="Straight Connector 22"/>
          <p:cNvCxnSpPr/>
          <p:nvPr/>
        </p:nvCxnSpPr>
        <p:spPr>
          <a:xfrm>
            <a:off x="8839200" y="716387"/>
            <a:ext cx="0" cy="2788813"/>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H="1">
            <a:off x="7933386" y="3505200"/>
            <a:ext cx="90581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21184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ppt_w</p:attrName>
                                        </p:attrNameLst>
                                      </p:cBhvr>
                                      <p:tavLst>
                                        <p:tav tm="0" fmla="#ppt_w*sin(2.5*pi*$)">
                                          <p:val>
                                            <p:fltVal val="0"/>
                                          </p:val>
                                        </p:tav>
                                        <p:tav tm="100000">
                                          <p:val>
                                            <p:fltVal val="1"/>
                                          </p:val>
                                        </p:tav>
                                      </p:tavLst>
                                    </p:anim>
                                    <p:anim calcmode="lin" valueType="num">
                                      <p:cBhvr>
                                        <p:cTn id="3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ircle(in)">
                                      <p:cBhvr>
                                        <p:cTn id="47" dur="2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heel(1)">
                                      <p:cBhvr>
                                        <p:cTn id="52" dur="2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2000"/>
                                        <p:tgtEl>
                                          <p:spTgt spid="9"/>
                                        </p:tgtEl>
                                      </p:cBhvr>
                                    </p:animEffect>
                                    <p:anim calcmode="lin" valueType="num">
                                      <p:cBhvr>
                                        <p:cTn id="58" dur="2000" fill="hold"/>
                                        <p:tgtEl>
                                          <p:spTgt spid="9"/>
                                        </p:tgtEl>
                                        <p:attrNameLst>
                                          <p:attrName>ppt_w</p:attrName>
                                        </p:attrNameLst>
                                      </p:cBhvr>
                                      <p:tavLst>
                                        <p:tav tm="0" fmla="#ppt_w*sin(2.5*pi*$)">
                                          <p:val>
                                            <p:fltVal val="0"/>
                                          </p:val>
                                        </p:tav>
                                        <p:tav tm="100000">
                                          <p:val>
                                            <p:fltVal val="1"/>
                                          </p:val>
                                        </p:tav>
                                      </p:tavLst>
                                    </p:anim>
                                    <p:anim calcmode="lin" valueType="num">
                                      <p:cBhvr>
                                        <p:cTn id="5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2000"/>
                                        <p:tgtEl>
                                          <p:spTgt spid="10"/>
                                        </p:tgtEl>
                                      </p:cBhvr>
                                    </p:animEffect>
                                    <p:anim calcmode="lin" valueType="num">
                                      <p:cBhvr>
                                        <p:cTn id="65" dur="2000" fill="hold"/>
                                        <p:tgtEl>
                                          <p:spTgt spid="10"/>
                                        </p:tgtEl>
                                        <p:attrNameLst>
                                          <p:attrName>ppt_w</p:attrName>
                                        </p:attrNameLst>
                                      </p:cBhvr>
                                      <p:tavLst>
                                        <p:tav tm="0" fmla="#ppt_w*sin(2.5*pi*$)">
                                          <p:val>
                                            <p:fltVal val="0"/>
                                          </p:val>
                                        </p:tav>
                                        <p:tav tm="100000">
                                          <p:val>
                                            <p:fltVal val="1"/>
                                          </p:val>
                                        </p:tav>
                                      </p:tavLst>
                                    </p:anim>
                                    <p:anim calcmode="lin" valueType="num">
                                      <p:cBhvr>
                                        <p:cTn id="6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8490" y="152400"/>
            <a:ext cx="7756263" cy="1676400"/>
          </a:xfrm>
        </p:spPr>
        <p:txBody>
          <a:bodyPr>
            <a:normAutofit/>
          </a:bodyPr>
          <a:lstStyle/>
          <a:p>
            <a:r>
              <a:rPr lang="en-US" sz="4100" b="1" dirty="0">
                <a:solidFill>
                  <a:schemeClr val="tx1"/>
                </a:solidFill>
                <a:effectLst>
                  <a:outerShdw blurRad="38100" dist="38100" dir="2700000" algn="tl">
                    <a:srgbClr val="000000">
                      <a:alpha val="43137"/>
                    </a:srgbClr>
                  </a:outerShdw>
                </a:effectLst>
                <a:latin typeface="Arial Narrow" pitchFamily="34" charset="0"/>
              </a:rPr>
              <a:t>CAPITULO </a:t>
            </a:r>
            <a:r>
              <a:rPr lang="en-US" sz="4100" b="1" dirty="0" smtClean="0">
                <a:solidFill>
                  <a:schemeClr val="tx1"/>
                </a:solidFill>
                <a:effectLst>
                  <a:outerShdw blurRad="38100" dist="38100" dir="2700000" algn="tl">
                    <a:srgbClr val="000000">
                      <a:alpha val="43137"/>
                    </a:srgbClr>
                  </a:outerShdw>
                </a:effectLst>
                <a:latin typeface="Arial Narrow" pitchFamily="34" charset="0"/>
              </a:rPr>
              <a:t>III</a:t>
            </a:r>
            <a:r>
              <a:rPr lang="en-US" sz="4100" b="1" dirty="0">
                <a:solidFill>
                  <a:schemeClr val="tx1"/>
                </a:solidFill>
                <a:effectLst>
                  <a:outerShdw blurRad="38100" dist="38100" dir="2700000" algn="tl">
                    <a:srgbClr val="000000">
                      <a:alpha val="43137"/>
                    </a:srgbClr>
                  </a:outerShdw>
                </a:effectLst>
                <a:latin typeface="Arial Narrow" pitchFamily="34" charset="0"/>
              </a:rPr>
              <a:t/>
            </a:r>
            <a:br>
              <a:rPr lang="en-US" sz="4100" b="1" dirty="0">
                <a:solidFill>
                  <a:schemeClr val="tx1"/>
                </a:solidFill>
                <a:effectLst>
                  <a:outerShdw blurRad="38100" dist="38100" dir="2700000" algn="tl">
                    <a:srgbClr val="000000">
                      <a:alpha val="43137"/>
                    </a:srgbClr>
                  </a:outerShdw>
                </a:effectLst>
                <a:latin typeface="Arial Narrow" pitchFamily="34" charset="0"/>
              </a:rPr>
            </a:br>
            <a:r>
              <a:rPr lang="en-US" sz="4100" b="1" dirty="0" smtClean="0">
                <a:solidFill>
                  <a:schemeClr val="tx1"/>
                </a:solidFill>
                <a:effectLst>
                  <a:outerShdw blurRad="38100" dist="38100" dir="2700000" algn="tl">
                    <a:srgbClr val="000000">
                      <a:alpha val="43137"/>
                    </a:srgbClr>
                  </a:outerShdw>
                </a:effectLst>
                <a:latin typeface="Arial Narrow" pitchFamily="34" charset="0"/>
              </a:rPr>
              <a:t>CREACI</a:t>
            </a:r>
            <a:r>
              <a:rPr lang="es-ES" sz="4100" b="1"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Ó</a:t>
            </a:r>
            <a:r>
              <a:rPr lang="en-US" sz="4100" b="1" dirty="0" smtClean="0">
                <a:solidFill>
                  <a:schemeClr val="tx1"/>
                </a:solidFill>
                <a:effectLst>
                  <a:outerShdw blurRad="38100" dist="38100" dir="2700000" algn="tl">
                    <a:srgbClr val="000000">
                      <a:alpha val="43137"/>
                    </a:srgbClr>
                  </a:outerShdw>
                </a:effectLst>
                <a:latin typeface="Arial Narrow" pitchFamily="34" charset="0"/>
              </a:rPr>
              <a:t>N DE LA EMPRESA</a:t>
            </a:r>
            <a:endParaRPr lang="en-US" sz="4100" b="1" dirty="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381000" y="2051964"/>
            <a:ext cx="43434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b="1" i="1" dirty="0">
                <a:solidFill>
                  <a:schemeClr val="tx1"/>
                </a:solidFill>
                <a:latin typeface="Arial Narrow" pitchFamily="34" charset="0"/>
              </a:rPr>
              <a:t>Toma de decisión para constituir a la empresa</a:t>
            </a:r>
            <a:endParaRPr lang="en-US" dirty="0">
              <a:solidFill>
                <a:schemeClr val="tx1"/>
              </a:solidFill>
              <a:latin typeface="Arial Narrow" pitchFamily="34" charset="0"/>
            </a:endParaRPr>
          </a:p>
        </p:txBody>
      </p:sp>
      <p:sp>
        <p:nvSpPr>
          <p:cNvPr id="5" name="TextBox 4"/>
          <p:cNvSpPr txBox="1"/>
          <p:nvPr/>
        </p:nvSpPr>
        <p:spPr>
          <a:xfrm>
            <a:off x="3330261" y="2590800"/>
            <a:ext cx="556259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lvl="0" indent="-285750">
              <a:buFont typeface="Arial" pitchFamily="34" charset="0"/>
              <a:buChar char="•"/>
            </a:pPr>
            <a:r>
              <a:rPr lang="es-EC" sz="1600" dirty="0" smtClean="0">
                <a:solidFill>
                  <a:schemeClr val="tx1"/>
                </a:solidFill>
                <a:latin typeface="Arial Narrow" pitchFamily="34" charset="0"/>
              </a:rPr>
              <a:t>Según </a:t>
            </a:r>
            <a:r>
              <a:rPr lang="es-EC" sz="1600" dirty="0">
                <a:solidFill>
                  <a:schemeClr val="tx1"/>
                </a:solidFill>
                <a:latin typeface="Arial Narrow" pitchFamily="34" charset="0"/>
              </a:rPr>
              <a:t>el tamaño de la empresa: Pequeña empresa.</a:t>
            </a:r>
            <a:endParaRPr lang="en-US" sz="1600" dirty="0">
              <a:solidFill>
                <a:schemeClr val="tx1"/>
              </a:solidFill>
              <a:latin typeface="Arial Narrow" pitchFamily="34" charset="0"/>
            </a:endParaRPr>
          </a:p>
          <a:p>
            <a:pPr marL="285750" lvl="0" indent="-285750">
              <a:buFont typeface="Arial" pitchFamily="34" charset="0"/>
              <a:buChar char="•"/>
            </a:pPr>
            <a:r>
              <a:rPr lang="es-EC" sz="1600" dirty="0">
                <a:solidFill>
                  <a:schemeClr val="tx1"/>
                </a:solidFill>
                <a:latin typeface="Arial Narrow" pitchFamily="34" charset="0"/>
              </a:rPr>
              <a:t>Según la actividad a la que se dedicará: Servicios </a:t>
            </a:r>
            <a:endParaRPr lang="en-US" sz="1600" dirty="0">
              <a:solidFill>
                <a:schemeClr val="tx1"/>
              </a:solidFill>
              <a:latin typeface="Arial Narrow" pitchFamily="34" charset="0"/>
            </a:endParaRPr>
          </a:p>
          <a:p>
            <a:pPr marL="285750" lvl="0" indent="-285750">
              <a:buFont typeface="Arial" pitchFamily="34" charset="0"/>
              <a:buChar char="•"/>
            </a:pPr>
            <a:r>
              <a:rPr lang="es-EC" sz="1600" dirty="0">
                <a:solidFill>
                  <a:schemeClr val="tx1"/>
                </a:solidFill>
                <a:latin typeface="Arial Narrow" pitchFamily="34" charset="0"/>
              </a:rPr>
              <a:t>Según el capital a la que pertenecería: Compañía </a:t>
            </a:r>
            <a:r>
              <a:rPr lang="es-EC" sz="1600" dirty="0" smtClean="0">
                <a:solidFill>
                  <a:schemeClr val="tx1"/>
                </a:solidFill>
                <a:latin typeface="Arial Narrow" pitchFamily="34" charset="0"/>
              </a:rPr>
              <a:t>Anónima</a:t>
            </a:r>
            <a:r>
              <a:rPr lang="en-US" sz="1600" dirty="0" smtClean="0">
                <a:solidFill>
                  <a:schemeClr val="tx1"/>
                </a:solidFill>
                <a:latin typeface="Arial Narrow" pitchFamily="34" charset="0"/>
              </a:rPr>
              <a:t>.</a:t>
            </a:r>
            <a:endParaRPr lang="en-US" sz="1600" dirty="0">
              <a:solidFill>
                <a:schemeClr val="tx1"/>
              </a:solidFill>
              <a:latin typeface="Arial Narrow" pitchFamily="34" charset="0"/>
            </a:endParaRPr>
          </a:p>
        </p:txBody>
      </p:sp>
      <p:sp>
        <p:nvSpPr>
          <p:cNvPr id="9" name="TextBox 8"/>
          <p:cNvSpPr txBox="1"/>
          <p:nvPr/>
        </p:nvSpPr>
        <p:spPr>
          <a:xfrm>
            <a:off x="371342" y="3601585"/>
            <a:ext cx="50292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i="1" dirty="0" smtClean="0">
                <a:solidFill>
                  <a:schemeClr val="tx1"/>
                </a:solidFill>
                <a:latin typeface="Arial Narrow" pitchFamily="34" charset="0"/>
              </a:rPr>
              <a:t>Puntos principales para la creacion de la empresa</a:t>
            </a:r>
            <a:endParaRPr lang="en-US" b="1" i="1" dirty="0">
              <a:solidFill>
                <a:schemeClr val="tx1"/>
              </a:solidFill>
              <a:latin typeface="Arial Narrow" pitchFamily="34" charset="0"/>
            </a:endParaRPr>
          </a:p>
        </p:txBody>
      </p:sp>
      <p:sp>
        <p:nvSpPr>
          <p:cNvPr id="10" name="TextBox 9"/>
          <p:cNvSpPr txBox="1"/>
          <p:nvPr/>
        </p:nvSpPr>
        <p:spPr>
          <a:xfrm>
            <a:off x="3287868" y="4114800"/>
            <a:ext cx="569675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lvl="0" indent="-285750">
              <a:buFont typeface="Arial" pitchFamily="34" charset="0"/>
              <a:buChar char="•"/>
            </a:pPr>
            <a:r>
              <a:rPr lang="es-EC" sz="1600" dirty="0" smtClean="0">
                <a:latin typeface="Arial Narrow" pitchFamily="34" charset="0"/>
              </a:rPr>
              <a:t>Según el Reglamento de Courier </a:t>
            </a:r>
            <a:endParaRPr lang="en-US" sz="1600" dirty="0" smtClean="0">
              <a:solidFill>
                <a:schemeClr val="tx1"/>
              </a:solidFill>
              <a:latin typeface="Arial Narrow" pitchFamily="34" charset="0"/>
            </a:endParaRPr>
          </a:p>
          <a:p>
            <a:pPr marL="285750" indent="-285750">
              <a:buFont typeface="Arial" pitchFamily="34" charset="0"/>
              <a:buChar char="•"/>
            </a:pPr>
            <a:r>
              <a:rPr lang="es-EC" sz="1600" dirty="0" smtClean="0">
                <a:solidFill>
                  <a:schemeClr val="tx1"/>
                </a:solidFill>
                <a:latin typeface="Arial Narrow" pitchFamily="34" charset="0"/>
              </a:rPr>
              <a:t>Según la</a:t>
            </a:r>
            <a:r>
              <a:rPr lang="es-EC" sz="1600" dirty="0" smtClean="0">
                <a:latin typeface="Arial Narrow" pitchFamily="34" charset="0"/>
              </a:rPr>
              <a:t> Superintendencia de Compañías</a:t>
            </a:r>
          </a:p>
          <a:p>
            <a:pPr marL="285750" indent="-285750">
              <a:buFont typeface="Arial" pitchFamily="34" charset="0"/>
              <a:buChar char="•"/>
            </a:pPr>
            <a:r>
              <a:rPr lang="es-EC" sz="1600" dirty="0" smtClean="0">
                <a:latin typeface="Arial Narrow" pitchFamily="34" charset="0"/>
              </a:rPr>
              <a:t>Requisitos Físicos y Técnicos Mínimos:</a:t>
            </a:r>
            <a:endParaRPr lang="en-US" sz="1600" dirty="0">
              <a:latin typeface="Arial Narrow" pitchFamily="34" charset="0"/>
            </a:endParaRPr>
          </a:p>
        </p:txBody>
      </p:sp>
      <p:sp>
        <p:nvSpPr>
          <p:cNvPr id="11" name="TextBox 10"/>
          <p:cNvSpPr txBox="1"/>
          <p:nvPr/>
        </p:nvSpPr>
        <p:spPr>
          <a:xfrm>
            <a:off x="513008" y="4966814"/>
            <a:ext cx="13716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b="1" i="1" dirty="0">
                <a:solidFill>
                  <a:schemeClr val="tx1"/>
                </a:solidFill>
                <a:latin typeface="Arial Narrow" pitchFamily="34" charset="0"/>
              </a:rPr>
              <a:t>Garantía</a:t>
            </a:r>
            <a:endParaRPr lang="en-US" b="1" i="1" dirty="0">
              <a:solidFill>
                <a:schemeClr val="tx1"/>
              </a:solidFill>
              <a:latin typeface="Arial Narrow" pitchFamily="34" charset="0"/>
            </a:endParaRPr>
          </a:p>
        </p:txBody>
      </p:sp>
      <p:sp>
        <p:nvSpPr>
          <p:cNvPr id="12" name="TextBox 11"/>
          <p:cNvSpPr txBox="1"/>
          <p:nvPr/>
        </p:nvSpPr>
        <p:spPr>
          <a:xfrm>
            <a:off x="3331334" y="5151480"/>
            <a:ext cx="574612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sz="1600" dirty="0">
                <a:latin typeface="Arial Narrow" pitchFamily="34" charset="0"/>
              </a:rPr>
              <a:t>Las personas jurídicas solicitantes que hubieren cumplido con los requerimientos legales y de Inspección Física, a fin de garantizar el cumplimiento de las obligaciones derivadas del ejercicio de sus actividades, dentro del término de quince días hábiles, deberán constituir una garantía general a favor del SENAE en la forma, montos y plazos previstos en COPCI y su Reglamento General</a:t>
            </a:r>
            <a:r>
              <a:rPr lang="es-EC" sz="1600" dirty="0" smtClean="0">
                <a:latin typeface="Arial Narrow" pitchFamily="34" charset="0"/>
              </a:rPr>
              <a:t>.</a:t>
            </a:r>
            <a:endParaRPr lang="en-US" sz="1600" dirty="0">
              <a:latin typeface="Arial Narrow" pitchFamily="34" charset="0"/>
            </a:endParaRPr>
          </a:p>
        </p:txBody>
      </p:sp>
    </p:spTree>
    <p:extLst>
      <p:ext uri="{BB962C8B-B14F-4D97-AF65-F5344CB8AC3E}">
        <p14:creationId xmlns:p14="http://schemas.microsoft.com/office/powerpoint/2010/main" val="3624458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586058"/>
            <a:ext cx="36576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b="1" dirty="0">
                <a:latin typeface="Arial Narrow" pitchFamily="34" charset="0"/>
              </a:rPr>
              <a:t>Tarifas para personas naturales</a:t>
            </a:r>
            <a:endParaRPr lang="en-US" dirty="0">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87581783"/>
              </p:ext>
            </p:extLst>
          </p:nvPr>
        </p:nvGraphicFramePr>
        <p:xfrm>
          <a:off x="3093085" y="1219200"/>
          <a:ext cx="3262630" cy="1828800"/>
        </p:xfrm>
        <a:graphic>
          <a:graphicData uri="http://schemas.openxmlformats.org/drawingml/2006/table">
            <a:tbl>
              <a:tblPr firstRow="1" firstCol="1" bandRow="1">
                <a:tableStyleId>{638B1855-1B75-4FBE-930C-398BA8C253C6}</a:tableStyleId>
              </a:tblPr>
              <a:tblGrid>
                <a:gridCol w="1631315"/>
                <a:gridCol w="1631315"/>
              </a:tblGrid>
              <a:tr h="365760">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PESO</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TARIFA</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1-1.75 libras</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$ 6.50 por libra</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1.75-2.5 libras</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 </a:t>
                      </a:r>
                      <a:r>
                        <a:rPr lang="es-EC" sz="1600" dirty="0" smtClean="0">
                          <a:solidFill>
                            <a:schemeClr val="tx1"/>
                          </a:solidFill>
                          <a:effectLst/>
                          <a:latin typeface="Arial Narrow" pitchFamily="34" charset="0"/>
                        </a:rPr>
                        <a:t>5.50 por </a:t>
                      </a:r>
                      <a:r>
                        <a:rPr lang="es-EC" sz="1600" dirty="0">
                          <a:solidFill>
                            <a:schemeClr val="tx1"/>
                          </a:solidFill>
                          <a:effectLst/>
                          <a:latin typeface="Arial Narrow" pitchFamily="34" charset="0"/>
                        </a:rPr>
                        <a:t>libra</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2.5-4.0lbrs</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 </a:t>
                      </a:r>
                      <a:r>
                        <a:rPr lang="es-EC" sz="1600" dirty="0" smtClean="0">
                          <a:solidFill>
                            <a:schemeClr val="tx1"/>
                          </a:solidFill>
                          <a:effectLst/>
                          <a:latin typeface="Arial Narrow" pitchFamily="34" charset="0"/>
                        </a:rPr>
                        <a:t>4.50 </a:t>
                      </a:r>
                      <a:r>
                        <a:rPr lang="es-EC" sz="1600" dirty="0">
                          <a:solidFill>
                            <a:schemeClr val="tx1"/>
                          </a:solidFill>
                          <a:effectLst/>
                          <a:latin typeface="Arial Narrow" pitchFamily="34" charset="0"/>
                        </a:rPr>
                        <a:t>por libra</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4.0-18.0 libras</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s-EC" sz="1600" dirty="0">
                          <a:solidFill>
                            <a:schemeClr val="tx1"/>
                          </a:solidFill>
                          <a:effectLst/>
                          <a:latin typeface="Arial Narrow" pitchFamily="34" charset="0"/>
                        </a:rPr>
                        <a:t>$3.50 por libra</a:t>
                      </a:r>
                      <a:endParaRPr lang="en-US" sz="1600" dirty="0">
                        <a:solidFill>
                          <a:schemeClr val="tx1"/>
                        </a:solidFill>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Diagram 7"/>
          <p:cNvGraphicFramePr/>
          <p:nvPr>
            <p:extLst>
              <p:ext uri="{D42A27DB-BD31-4B8C-83A1-F6EECF244321}">
                <p14:modId xmlns:p14="http://schemas.microsoft.com/office/powerpoint/2010/main" val="1261956572"/>
              </p:ext>
            </p:extLst>
          </p:nvPr>
        </p:nvGraphicFramePr>
        <p:xfrm>
          <a:off x="1219200" y="3798332"/>
          <a:ext cx="67818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57200" y="3429000"/>
            <a:ext cx="2743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Narrow" pitchFamily="34" charset="0"/>
              </a:rPr>
              <a:t>Mix de </a:t>
            </a:r>
            <a:r>
              <a:rPr lang="es-EC"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Narrow" pitchFamily="34" charset="0"/>
              </a:rPr>
              <a:t>Comunicación</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Narrow" pitchFamily="34" charset="0"/>
            </a:endParaRPr>
          </a:p>
        </p:txBody>
      </p:sp>
    </p:spTree>
    <p:extLst>
      <p:ext uri="{BB962C8B-B14F-4D97-AF65-F5344CB8AC3E}">
        <p14:creationId xmlns:p14="http://schemas.microsoft.com/office/powerpoint/2010/main" val="2689801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8" grpId="0">
        <p:bldAsOne/>
      </p:bldGraphic>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5000" y="228600"/>
            <a:ext cx="5334000" cy="723106"/>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schemeClr val="tx1"/>
                </a:solidFill>
                <a:effectLst/>
                <a:latin typeface="Arial Narrow" pitchFamily="34" charset="0"/>
              </a:rPr>
              <a:t>CAPITULO </a:t>
            </a:r>
            <a:r>
              <a:rPr lang="en-US" sz="3200" b="1" dirty="0" smtClean="0">
                <a:ln w="50800"/>
                <a:solidFill>
                  <a:schemeClr val="tx1"/>
                </a:solidFill>
                <a:effectLst/>
                <a:latin typeface="Arial Narrow" pitchFamily="34" charset="0"/>
              </a:rPr>
              <a:t>IV</a:t>
            </a:r>
            <a:r>
              <a:rPr lang="en-US" sz="3200" b="1" dirty="0">
                <a:ln w="50800"/>
                <a:solidFill>
                  <a:schemeClr val="tx1"/>
                </a:solidFill>
                <a:effectLst/>
                <a:latin typeface="Arial Narrow" pitchFamily="34" charset="0"/>
              </a:rPr>
              <a:t/>
            </a:r>
            <a:br>
              <a:rPr lang="en-US" sz="3200" b="1" dirty="0">
                <a:ln w="50800"/>
                <a:solidFill>
                  <a:schemeClr val="tx1"/>
                </a:solidFill>
                <a:effectLst/>
                <a:latin typeface="Arial Narrow" pitchFamily="34" charset="0"/>
              </a:rPr>
            </a:br>
            <a:r>
              <a:rPr lang="en-US" sz="3200" b="1" dirty="0" smtClean="0">
                <a:ln w="50800"/>
                <a:solidFill>
                  <a:schemeClr val="tx1"/>
                </a:solidFill>
                <a:effectLst/>
                <a:latin typeface="Arial Narrow" pitchFamily="34" charset="0"/>
              </a:rPr>
              <a:t>LOGISTICA Y DISTRIBUCI</a:t>
            </a:r>
            <a:r>
              <a:rPr lang="es-ES" sz="3200" b="1" dirty="0" smtClean="0">
                <a:ln w="50800"/>
                <a:solidFill>
                  <a:schemeClr val="tx1"/>
                </a:solidFill>
                <a:effectLst/>
                <a:latin typeface="Arial Narrow" pitchFamily="34" charset="0"/>
                <a:cs typeface="Arial" pitchFamily="34" charset="0"/>
              </a:rPr>
              <a:t>Ó</a:t>
            </a:r>
            <a:r>
              <a:rPr lang="en-US" sz="3200" b="1" dirty="0" smtClean="0">
                <a:ln w="50800"/>
                <a:solidFill>
                  <a:schemeClr val="tx1"/>
                </a:solidFill>
                <a:effectLst/>
                <a:latin typeface="Arial Narrow" pitchFamily="34" charset="0"/>
              </a:rPr>
              <a:t>N</a:t>
            </a:r>
            <a:endParaRPr lang="en-US" sz="3200" b="1" dirty="0">
              <a:ln w="50800"/>
              <a:solidFill>
                <a:schemeClr val="tx1"/>
              </a:solidFill>
              <a:effectLst/>
            </a:endParaRPr>
          </a:p>
        </p:txBody>
      </p:sp>
      <p:pic>
        <p:nvPicPr>
          <p:cNvPr id="5" name="Imagen 47"/>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066799"/>
            <a:ext cx="5181600" cy="5648325"/>
          </a:xfrm>
          <a:prstGeom prst="rect">
            <a:avLst/>
          </a:prstGeom>
          <a:noFill/>
          <a:ln>
            <a:noFill/>
          </a:ln>
        </p:spPr>
      </p:pic>
      <p:sp>
        <p:nvSpPr>
          <p:cNvPr id="3" name="TextBox 2"/>
          <p:cNvSpPr txBox="1"/>
          <p:nvPr/>
        </p:nvSpPr>
        <p:spPr>
          <a:xfrm>
            <a:off x="279042" y="1868510"/>
            <a:ext cx="28956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a:latin typeface="Arial Narrow" pitchFamily="34" charset="0"/>
              </a:rPr>
              <a:t>Es importante distinguir que a esta red de flujo de servicios se integra paralelamente otra red de información que está basada en pick ups e In/</a:t>
            </a:r>
            <a:r>
              <a:rPr lang="es-ES" dirty="0" err="1">
                <a:latin typeface="Arial Narrow" pitchFamily="34" charset="0"/>
              </a:rPr>
              <a:t>Out</a:t>
            </a:r>
            <a:r>
              <a:rPr lang="es-ES" dirty="0">
                <a:latin typeface="Arial Narrow" pitchFamily="34" charset="0"/>
              </a:rPr>
              <a:t>, a los </a:t>
            </a:r>
            <a:r>
              <a:rPr lang="es-ES" dirty="0" smtClean="0">
                <a:latin typeface="Arial Narrow" pitchFamily="34" charset="0"/>
              </a:rPr>
              <a:t>clientes.</a:t>
            </a:r>
            <a:endParaRPr lang="en-US" dirty="0">
              <a:latin typeface="Arial Narrow" pitchFamily="34" charset="0"/>
            </a:endParaRPr>
          </a:p>
        </p:txBody>
      </p:sp>
    </p:spTree>
    <p:extLst>
      <p:ext uri="{BB962C8B-B14F-4D97-AF65-F5344CB8AC3E}">
        <p14:creationId xmlns:p14="http://schemas.microsoft.com/office/powerpoint/2010/main" val="51855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6400" y="228600"/>
            <a:ext cx="5867400" cy="6096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s-EC" sz="3600" dirty="0" smtClean="0">
                <a:latin typeface="Arial" pitchFamily="34" charset="0"/>
                <a:cs typeface="Arial" pitchFamily="34" charset="0"/>
              </a:rPr>
              <a:t>CATEGORIZACIONES</a:t>
            </a:r>
            <a:endParaRPr lang="es-EC" sz="3600" dirty="0">
              <a:latin typeface="Arial" pitchFamily="34" charset="0"/>
              <a:cs typeface="Arial" pitchFamily="34" charset="0"/>
            </a:endParaRPr>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r="40341"/>
          <a:stretch/>
        </p:blipFill>
        <p:spPr bwMode="auto">
          <a:xfrm>
            <a:off x="1905000" y="1219200"/>
            <a:ext cx="5410200" cy="5257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86217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49"/>
          <p:cNvGraphicFramePr/>
          <p:nvPr>
            <p:extLst>
              <p:ext uri="{D42A27DB-BD31-4B8C-83A1-F6EECF244321}">
                <p14:modId xmlns:p14="http://schemas.microsoft.com/office/powerpoint/2010/main" val="1756732066"/>
              </p:ext>
            </p:extLst>
          </p:nvPr>
        </p:nvGraphicFramePr>
        <p:xfrm>
          <a:off x="1219200" y="1143001"/>
          <a:ext cx="6858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09600" y="457200"/>
            <a:ext cx="7620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2400" b="1" dirty="0">
                <a:latin typeface="Arial Narrow" pitchFamily="34" charset="0"/>
              </a:rPr>
              <a:t>Puntos Sobresalientes para la importación bajo </a:t>
            </a:r>
            <a:r>
              <a:rPr lang="es-CO" sz="2400" b="1" dirty="0" smtClean="0">
                <a:latin typeface="Arial Narrow" pitchFamily="34" charset="0"/>
              </a:rPr>
              <a:t>Courier</a:t>
            </a:r>
            <a:endParaRPr lang="en-US" sz="2400" dirty="0">
              <a:latin typeface="Arial Narrow" pitchFamily="34" charset="0"/>
            </a:endParaRPr>
          </a:p>
        </p:txBody>
      </p:sp>
    </p:spTree>
    <p:extLst>
      <p:ext uri="{BB962C8B-B14F-4D97-AF65-F5344CB8AC3E}">
        <p14:creationId xmlns:p14="http://schemas.microsoft.com/office/powerpoint/2010/main" val="3559724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8.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462</TotalTime>
  <Words>1265</Words>
  <Application>Microsoft Office PowerPoint</Application>
  <PresentationFormat>Presentación en pantalla (4:3)</PresentationFormat>
  <Paragraphs>385</Paragraphs>
  <Slides>19</Slides>
  <Notes>1</Notes>
  <HiddenSlides>0</HiddenSlides>
  <MMClips>0</MMClips>
  <ScaleCrop>false</ScaleCrop>
  <HeadingPairs>
    <vt:vector size="4" baseType="variant">
      <vt:variant>
        <vt:lpstr>Tema</vt:lpstr>
      </vt:variant>
      <vt:variant>
        <vt:i4>8</vt:i4>
      </vt:variant>
      <vt:variant>
        <vt:lpstr>Títulos de diapositiva</vt:lpstr>
      </vt:variant>
      <vt:variant>
        <vt:i4>19</vt:i4>
      </vt:variant>
    </vt:vector>
  </HeadingPairs>
  <TitlesOfParts>
    <vt:vector size="27" baseType="lpstr">
      <vt:lpstr>Metro</vt:lpstr>
      <vt:lpstr>Apex</vt:lpstr>
      <vt:lpstr>Technic</vt:lpstr>
      <vt:lpstr>Hardcover</vt:lpstr>
      <vt:lpstr>Verve</vt:lpstr>
      <vt:lpstr>Opulent</vt:lpstr>
      <vt:lpstr>Couture</vt:lpstr>
      <vt:lpstr>Apothecary</vt:lpstr>
      <vt:lpstr>UNIVERSIDAD DE LAS FUERZAS ARMADAS  </vt:lpstr>
      <vt:lpstr>Presentación de PowerPoint</vt:lpstr>
      <vt:lpstr>CAPITULO II INVESTIGACIÓN DE MERCADOS</vt:lpstr>
      <vt:lpstr>Perfil del consumidor</vt:lpstr>
      <vt:lpstr>CAPITULO III CREACIÓN DE LA EMPRESA</vt:lpstr>
      <vt:lpstr>Presentación de PowerPoint</vt:lpstr>
      <vt:lpstr>CAPITULO IV LOGISTICA Y DISTRIBUCIÓN</vt:lpstr>
      <vt:lpstr>CATEGORIZACIONES</vt:lpstr>
      <vt:lpstr>Presentación de PowerPoint</vt:lpstr>
      <vt:lpstr>Presentación de PowerPoint</vt:lpstr>
      <vt:lpstr>Presentación de PowerPoint</vt:lpstr>
      <vt:lpstr>CAPITULO V ESTUDIO FINANCIERO</vt:lpstr>
      <vt:lpstr>Presentación de PowerPoint</vt:lpstr>
      <vt:lpstr>Presentación de PowerPoint</vt:lpstr>
      <vt:lpstr>Presentación de PowerPoint</vt:lpstr>
      <vt:lpstr>PUNTO DE EQUILIBRIO</vt:lpstr>
      <vt:lpstr>Presentación de PowerPoint</vt:lpstr>
      <vt:lpstr> CAPITULO VI</vt:lpstr>
      <vt:lpstr>Presentación de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dc:creator>
  <cp:lastModifiedBy>USER</cp:lastModifiedBy>
  <cp:revision>69</cp:revision>
  <dcterms:created xsi:type="dcterms:W3CDTF">2013-06-02T00:26:45Z</dcterms:created>
  <dcterms:modified xsi:type="dcterms:W3CDTF">2013-07-16T01:09:52Z</dcterms:modified>
</cp:coreProperties>
</file>