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62" r:id="rId4"/>
    <p:sldId id="264" r:id="rId5"/>
    <p:sldId id="266" r:id="rId6"/>
    <p:sldId id="265" r:id="rId7"/>
    <p:sldId id="267" r:id="rId8"/>
    <p:sldId id="269" r:id="rId9"/>
    <p:sldId id="270" r:id="rId10"/>
    <p:sldId id="271" r:id="rId11"/>
    <p:sldId id="273" r:id="rId12"/>
    <p:sldId id="274" r:id="rId13"/>
    <p:sldId id="275" r:id="rId14"/>
    <p:sldId id="277" r:id="rId15"/>
    <p:sldId id="282" r:id="rId16"/>
    <p:sldId id="278" r:id="rId17"/>
    <p:sldId id="279" r:id="rId18"/>
    <p:sldId id="285" r:id="rId19"/>
    <p:sldId id="281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0B0E5-BBE1-470F-9928-4D77B7341F52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68F49BEC-439D-41F8-8826-574FADEA9BA7}">
      <dgm:prSet phldrT="[Texto]" custT="1"/>
      <dgm:spPr/>
      <dgm:t>
        <a:bodyPr/>
        <a:lstStyle/>
        <a:p>
          <a:r>
            <a:rPr lang="es-ES" sz="1100" dirty="0" smtClean="0">
              <a:solidFill>
                <a:schemeClr val="tx1"/>
              </a:solidFill>
            </a:rPr>
            <a:t>Poca </a:t>
          </a:r>
          <a:r>
            <a:rPr lang="es-ES" sz="1100" dirty="0" smtClean="0">
              <a:solidFill>
                <a:schemeClr val="tx1"/>
              </a:solidFill>
            </a:rPr>
            <a:t>innovación de productos o servicios</a:t>
          </a:r>
          <a:endParaRPr lang="es-ES" sz="1100" dirty="0">
            <a:solidFill>
              <a:schemeClr val="tx1"/>
            </a:solidFill>
          </a:endParaRPr>
        </a:p>
      </dgm:t>
    </dgm:pt>
    <dgm:pt modelId="{8A562197-AFCC-422E-96F6-12A00123F066}" type="parTrans" cxnId="{B609274B-4874-4F69-82F9-C3ACB6BEF3D9}">
      <dgm:prSet/>
      <dgm:spPr/>
      <dgm:t>
        <a:bodyPr/>
        <a:lstStyle/>
        <a:p>
          <a:endParaRPr lang="es-ES"/>
        </a:p>
      </dgm:t>
    </dgm:pt>
    <dgm:pt modelId="{94ADBB34-40BD-442E-B7C0-B35E01D1D7D5}" type="sibTrans" cxnId="{B609274B-4874-4F69-82F9-C3ACB6BEF3D9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ES"/>
        </a:p>
      </dgm:t>
    </dgm:pt>
    <dgm:pt modelId="{27ADE4D1-9D77-4244-B1FF-18306111A49B}">
      <dgm:prSet phldrT="[Texto]"/>
      <dgm:spPr/>
      <dgm:t>
        <a:bodyPr/>
        <a:lstStyle/>
        <a:p>
          <a:r>
            <a:rPr lang="es-ES" dirty="0" smtClean="0"/>
            <a:t>Problema</a:t>
          </a:r>
          <a:endParaRPr lang="es-ES" dirty="0"/>
        </a:p>
      </dgm:t>
    </dgm:pt>
    <dgm:pt modelId="{0AE6207D-6C0B-47DE-B0E4-AAF9EE778421}" type="parTrans" cxnId="{B8A61B45-5107-44C6-8C59-F46679F1598C}">
      <dgm:prSet/>
      <dgm:spPr/>
      <dgm:t>
        <a:bodyPr/>
        <a:lstStyle/>
        <a:p>
          <a:endParaRPr lang="es-ES"/>
        </a:p>
      </dgm:t>
    </dgm:pt>
    <dgm:pt modelId="{55A8F18F-4372-46D8-9B5D-3D3A2A4058AC}" type="sibTrans" cxnId="{B8A61B45-5107-44C6-8C59-F46679F1598C}">
      <dgm:prSet/>
      <dgm:spPr/>
      <dgm:t>
        <a:bodyPr/>
        <a:lstStyle/>
        <a:p>
          <a:endParaRPr lang="es-ES"/>
        </a:p>
      </dgm:t>
    </dgm:pt>
    <dgm:pt modelId="{F155CF7C-4102-4414-94CA-35447B44B262}">
      <dgm:prSet custT="1"/>
      <dgm:spPr/>
      <dgm:t>
        <a:bodyPr/>
        <a:lstStyle/>
        <a:p>
          <a:r>
            <a:rPr lang="es-ES" sz="1100" b="0" dirty="0" smtClean="0">
              <a:solidFill>
                <a:schemeClr val="tx1"/>
              </a:solidFill>
            </a:rPr>
            <a:t>Relaciones comerciales con Canadá muy limitadas</a:t>
          </a:r>
        </a:p>
      </dgm:t>
    </dgm:pt>
    <dgm:pt modelId="{74885379-CC90-49A2-908F-FFB874A3362C}" type="parTrans" cxnId="{C53844E7-8AC1-411F-8C1F-63F7659B989E}">
      <dgm:prSet/>
      <dgm:spPr/>
      <dgm:t>
        <a:bodyPr/>
        <a:lstStyle/>
        <a:p>
          <a:endParaRPr lang="es-ES"/>
        </a:p>
      </dgm:t>
    </dgm:pt>
    <dgm:pt modelId="{0403E2E4-C1F4-44E5-B979-A9C328CB6741}" type="sibTrans" cxnId="{C53844E7-8AC1-411F-8C1F-63F7659B989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ES"/>
        </a:p>
      </dgm:t>
    </dgm:pt>
    <dgm:pt modelId="{8D749AB3-8AE2-4765-B481-BB0B8B803E01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Varias </a:t>
          </a:r>
          <a:r>
            <a:rPr lang="es-ES" dirty="0" smtClean="0">
              <a:solidFill>
                <a:schemeClr val="tx1"/>
              </a:solidFill>
            </a:rPr>
            <a:t>opciones del camote y entre ellas la pulpa no han podido llegar a tener presencia en el mercado internacional</a:t>
          </a:r>
          <a:endParaRPr lang="es-ES" dirty="0">
            <a:solidFill>
              <a:schemeClr val="tx1"/>
            </a:solidFill>
          </a:endParaRPr>
        </a:p>
      </dgm:t>
    </dgm:pt>
    <dgm:pt modelId="{2622A732-D750-4FFE-A2A5-C1CF540E8544}" type="parTrans" cxnId="{08229371-CD44-45FE-86F0-8ED184706EB1}">
      <dgm:prSet/>
      <dgm:spPr/>
      <dgm:t>
        <a:bodyPr/>
        <a:lstStyle/>
        <a:p>
          <a:endParaRPr lang="es-ES"/>
        </a:p>
      </dgm:t>
    </dgm:pt>
    <dgm:pt modelId="{7F6484C2-00EA-4F0B-9F1F-B2A9613C7111}" type="sibTrans" cxnId="{08229371-CD44-45FE-86F0-8ED184706EB1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ES"/>
        </a:p>
      </dgm:t>
    </dgm:pt>
    <dgm:pt modelId="{ECDA151F-0C20-4DA6-B741-37EB2C3D070E}" type="pres">
      <dgm:prSet presAssocID="{BED0B0E5-BBE1-470F-9928-4D77B7341F52}" presName="Name0" presStyleCnt="0">
        <dgm:presLayoutVars>
          <dgm:dir/>
          <dgm:resizeHandles val="exact"/>
        </dgm:presLayoutVars>
      </dgm:prSet>
      <dgm:spPr/>
    </dgm:pt>
    <dgm:pt modelId="{2278EC89-C359-4887-87E8-0F5E6AB70C7C}" type="pres">
      <dgm:prSet presAssocID="{BED0B0E5-BBE1-470F-9928-4D77B7341F52}" presName="vNodes" presStyleCnt="0"/>
      <dgm:spPr/>
    </dgm:pt>
    <dgm:pt modelId="{2BA82D5A-B542-4AD2-AA1E-F03851FBA9EE}" type="pres">
      <dgm:prSet presAssocID="{F155CF7C-4102-4414-94CA-35447B44B2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E35D4A-D5BD-4907-906E-6155B2A6FB29}" type="pres">
      <dgm:prSet presAssocID="{0403E2E4-C1F4-44E5-B979-A9C328CB6741}" presName="spacerT" presStyleCnt="0"/>
      <dgm:spPr/>
    </dgm:pt>
    <dgm:pt modelId="{D4C0ED93-EC93-41E4-8972-578BFF1A3C38}" type="pres">
      <dgm:prSet presAssocID="{0403E2E4-C1F4-44E5-B979-A9C328CB6741}" presName="sibTrans" presStyleLbl="sibTrans2D1" presStyleIdx="0" presStyleCnt="3"/>
      <dgm:spPr/>
      <dgm:t>
        <a:bodyPr/>
        <a:lstStyle/>
        <a:p>
          <a:endParaRPr lang="es-ES"/>
        </a:p>
      </dgm:t>
    </dgm:pt>
    <dgm:pt modelId="{1FD59567-75FF-496C-B765-E1901BAE22E3}" type="pres">
      <dgm:prSet presAssocID="{0403E2E4-C1F4-44E5-B979-A9C328CB6741}" presName="spacerB" presStyleCnt="0"/>
      <dgm:spPr/>
    </dgm:pt>
    <dgm:pt modelId="{2B0F852F-3E2F-40FD-B3B0-78F0F9F6F5AC}" type="pres">
      <dgm:prSet presAssocID="{68F49BEC-439D-41F8-8826-574FADEA9BA7}" presName="node" presStyleLbl="node1" presStyleIdx="1" presStyleCnt="4" custScaleX="154036" custScaleY="1028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A5961E-BE57-4333-9B16-DB5F4A6789AA}" type="pres">
      <dgm:prSet presAssocID="{94ADBB34-40BD-442E-B7C0-B35E01D1D7D5}" presName="spacerT" presStyleCnt="0"/>
      <dgm:spPr/>
    </dgm:pt>
    <dgm:pt modelId="{898F6730-1E61-4E44-A4A9-CFE66DF445C6}" type="pres">
      <dgm:prSet presAssocID="{94ADBB34-40BD-442E-B7C0-B35E01D1D7D5}" presName="sibTrans" presStyleLbl="sibTrans2D1" presStyleIdx="1" presStyleCnt="3"/>
      <dgm:spPr/>
      <dgm:t>
        <a:bodyPr/>
        <a:lstStyle/>
        <a:p>
          <a:endParaRPr lang="es-ES"/>
        </a:p>
      </dgm:t>
    </dgm:pt>
    <dgm:pt modelId="{D4047BF3-45C4-47E3-BE46-8B127A3E5CC2}" type="pres">
      <dgm:prSet presAssocID="{94ADBB34-40BD-442E-B7C0-B35E01D1D7D5}" presName="spacerB" presStyleCnt="0"/>
      <dgm:spPr/>
    </dgm:pt>
    <dgm:pt modelId="{D28E3502-2D9B-4C76-800D-E5C0A7902ED4}" type="pres">
      <dgm:prSet presAssocID="{8D749AB3-8AE2-4765-B481-BB0B8B803E01}" presName="node" presStyleLbl="node1" presStyleIdx="2" presStyleCnt="4" custScaleX="207073" custScaleY="1730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0C978-C38C-48A6-B0E4-FA5503DAFB84}" type="pres">
      <dgm:prSet presAssocID="{BED0B0E5-BBE1-470F-9928-4D77B7341F52}" presName="sibTransLast" presStyleLbl="sibTrans2D1" presStyleIdx="2" presStyleCnt="3" custLinFactX="-1292" custLinFactNeighborX="-100000" custLinFactNeighborY="-86181"/>
      <dgm:spPr/>
      <dgm:t>
        <a:bodyPr/>
        <a:lstStyle/>
        <a:p>
          <a:endParaRPr lang="es-ES"/>
        </a:p>
      </dgm:t>
    </dgm:pt>
    <dgm:pt modelId="{D071DF6C-E23B-49A5-A5DF-D705943A5B80}" type="pres">
      <dgm:prSet presAssocID="{BED0B0E5-BBE1-470F-9928-4D77B7341F52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BED457EE-9337-4058-AB9E-77D698D4F59F}" type="pres">
      <dgm:prSet presAssocID="{BED0B0E5-BBE1-470F-9928-4D77B7341F52}" presName="lastNode" presStyleLbl="node1" presStyleIdx="3" presStyleCnt="4" custScaleX="47018" custScaleY="74384" custLinFactNeighborX="-9301" custLinFactNeighborY="-99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9449B4-FE53-49FD-9020-E7711D5249B1}" type="presOf" srcId="{8D749AB3-8AE2-4765-B481-BB0B8B803E01}" destId="{D28E3502-2D9B-4C76-800D-E5C0A7902ED4}" srcOrd="0" destOrd="0" presId="urn:microsoft.com/office/officeart/2005/8/layout/equation2"/>
    <dgm:cxn modelId="{961E5FD9-767F-4B36-9844-438D540CB8B0}" type="presOf" srcId="{27ADE4D1-9D77-4244-B1FF-18306111A49B}" destId="{BED457EE-9337-4058-AB9E-77D698D4F59F}" srcOrd="0" destOrd="0" presId="urn:microsoft.com/office/officeart/2005/8/layout/equation2"/>
    <dgm:cxn modelId="{BA24ED51-ED48-4DA8-8272-2B0FFFB74D14}" type="presOf" srcId="{7F6484C2-00EA-4F0B-9F1F-B2A9613C7111}" destId="{D071DF6C-E23B-49A5-A5DF-D705943A5B80}" srcOrd="1" destOrd="0" presId="urn:microsoft.com/office/officeart/2005/8/layout/equation2"/>
    <dgm:cxn modelId="{053738E2-2201-4ABC-A6D8-94AA2A276C07}" type="presOf" srcId="{68F49BEC-439D-41F8-8826-574FADEA9BA7}" destId="{2B0F852F-3E2F-40FD-B3B0-78F0F9F6F5AC}" srcOrd="0" destOrd="0" presId="urn:microsoft.com/office/officeart/2005/8/layout/equation2"/>
    <dgm:cxn modelId="{FF5056C0-D63B-4203-8E90-45C6CE7F0AD6}" type="presOf" srcId="{F155CF7C-4102-4414-94CA-35447B44B262}" destId="{2BA82D5A-B542-4AD2-AA1E-F03851FBA9EE}" srcOrd="0" destOrd="0" presId="urn:microsoft.com/office/officeart/2005/8/layout/equation2"/>
    <dgm:cxn modelId="{D0C522B2-F459-45CB-AF43-2323644C0737}" type="presOf" srcId="{94ADBB34-40BD-442E-B7C0-B35E01D1D7D5}" destId="{898F6730-1E61-4E44-A4A9-CFE66DF445C6}" srcOrd="0" destOrd="0" presId="urn:microsoft.com/office/officeart/2005/8/layout/equation2"/>
    <dgm:cxn modelId="{B609274B-4874-4F69-82F9-C3ACB6BEF3D9}" srcId="{BED0B0E5-BBE1-470F-9928-4D77B7341F52}" destId="{68F49BEC-439D-41F8-8826-574FADEA9BA7}" srcOrd="1" destOrd="0" parTransId="{8A562197-AFCC-422E-96F6-12A00123F066}" sibTransId="{94ADBB34-40BD-442E-B7C0-B35E01D1D7D5}"/>
    <dgm:cxn modelId="{DA122B05-24E2-4CD8-9C9B-EEB24651B366}" type="presOf" srcId="{0403E2E4-C1F4-44E5-B979-A9C328CB6741}" destId="{D4C0ED93-EC93-41E4-8972-578BFF1A3C38}" srcOrd="0" destOrd="0" presId="urn:microsoft.com/office/officeart/2005/8/layout/equation2"/>
    <dgm:cxn modelId="{08229371-CD44-45FE-86F0-8ED184706EB1}" srcId="{BED0B0E5-BBE1-470F-9928-4D77B7341F52}" destId="{8D749AB3-8AE2-4765-B481-BB0B8B803E01}" srcOrd="2" destOrd="0" parTransId="{2622A732-D750-4FFE-A2A5-C1CF540E8544}" sibTransId="{7F6484C2-00EA-4F0B-9F1F-B2A9613C7111}"/>
    <dgm:cxn modelId="{C53844E7-8AC1-411F-8C1F-63F7659B989E}" srcId="{BED0B0E5-BBE1-470F-9928-4D77B7341F52}" destId="{F155CF7C-4102-4414-94CA-35447B44B262}" srcOrd="0" destOrd="0" parTransId="{74885379-CC90-49A2-908F-FFB874A3362C}" sibTransId="{0403E2E4-C1F4-44E5-B979-A9C328CB6741}"/>
    <dgm:cxn modelId="{88F20F22-2C44-4381-8D13-FC314CC72681}" type="presOf" srcId="{7F6484C2-00EA-4F0B-9F1F-B2A9613C7111}" destId="{61E0C978-C38C-48A6-B0E4-FA5503DAFB84}" srcOrd="0" destOrd="0" presId="urn:microsoft.com/office/officeart/2005/8/layout/equation2"/>
    <dgm:cxn modelId="{B8A61B45-5107-44C6-8C59-F46679F1598C}" srcId="{BED0B0E5-BBE1-470F-9928-4D77B7341F52}" destId="{27ADE4D1-9D77-4244-B1FF-18306111A49B}" srcOrd="3" destOrd="0" parTransId="{0AE6207D-6C0B-47DE-B0E4-AAF9EE778421}" sibTransId="{55A8F18F-4372-46D8-9B5D-3D3A2A4058AC}"/>
    <dgm:cxn modelId="{50E298E0-8449-40A6-AC3E-38DDDFD51296}" type="presOf" srcId="{BED0B0E5-BBE1-470F-9928-4D77B7341F52}" destId="{ECDA151F-0C20-4DA6-B741-37EB2C3D070E}" srcOrd="0" destOrd="0" presId="urn:microsoft.com/office/officeart/2005/8/layout/equation2"/>
    <dgm:cxn modelId="{CE89A8BF-B877-407F-A9F3-03B026B92E78}" type="presParOf" srcId="{ECDA151F-0C20-4DA6-B741-37EB2C3D070E}" destId="{2278EC89-C359-4887-87E8-0F5E6AB70C7C}" srcOrd="0" destOrd="0" presId="urn:microsoft.com/office/officeart/2005/8/layout/equation2"/>
    <dgm:cxn modelId="{3E2FF0AD-AFE1-4319-A59C-82E1A0606C49}" type="presParOf" srcId="{2278EC89-C359-4887-87E8-0F5E6AB70C7C}" destId="{2BA82D5A-B542-4AD2-AA1E-F03851FBA9EE}" srcOrd="0" destOrd="0" presId="urn:microsoft.com/office/officeart/2005/8/layout/equation2"/>
    <dgm:cxn modelId="{194796EA-23A9-4F13-ABD2-23B3B2698DB4}" type="presParOf" srcId="{2278EC89-C359-4887-87E8-0F5E6AB70C7C}" destId="{BCE35D4A-D5BD-4907-906E-6155B2A6FB29}" srcOrd="1" destOrd="0" presId="urn:microsoft.com/office/officeart/2005/8/layout/equation2"/>
    <dgm:cxn modelId="{527E5371-9574-4E44-9336-A37CCA70D4CA}" type="presParOf" srcId="{2278EC89-C359-4887-87E8-0F5E6AB70C7C}" destId="{D4C0ED93-EC93-41E4-8972-578BFF1A3C38}" srcOrd="2" destOrd="0" presId="urn:microsoft.com/office/officeart/2005/8/layout/equation2"/>
    <dgm:cxn modelId="{33A363B6-7072-47CA-929F-C65775209082}" type="presParOf" srcId="{2278EC89-C359-4887-87E8-0F5E6AB70C7C}" destId="{1FD59567-75FF-496C-B765-E1901BAE22E3}" srcOrd="3" destOrd="0" presId="urn:microsoft.com/office/officeart/2005/8/layout/equation2"/>
    <dgm:cxn modelId="{2FF0DE1D-0D81-41D6-9A67-31A62247E389}" type="presParOf" srcId="{2278EC89-C359-4887-87E8-0F5E6AB70C7C}" destId="{2B0F852F-3E2F-40FD-B3B0-78F0F9F6F5AC}" srcOrd="4" destOrd="0" presId="urn:microsoft.com/office/officeart/2005/8/layout/equation2"/>
    <dgm:cxn modelId="{93ED2847-5FEC-4139-BD53-CD466E1B7FA9}" type="presParOf" srcId="{2278EC89-C359-4887-87E8-0F5E6AB70C7C}" destId="{33A5961E-BE57-4333-9B16-DB5F4A6789AA}" srcOrd="5" destOrd="0" presId="urn:microsoft.com/office/officeart/2005/8/layout/equation2"/>
    <dgm:cxn modelId="{7B1460F3-6C52-42E2-B1CE-5D457176DA22}" type="presParOf" srcId="{2278EC89-C359-4887-87E8-0F5E6AB70C7C}" destId="{898F6730-1E61-4E44-A4A9-CFE66DF445C6}" srcOrd="6" destOrd="0" presId="urn:microsoft.com/office/officeart/2005/8/layout/equation2"/>
    <dgm:cxn modelId="{2387E1BE-E2E6-4759-8D09-D3F864B82DFC}" type="presParOf" srcId="{2278EC89-C359-4887-87E8-0F5E6AB70C7C}" destId="{D4047BF3-45C4-47E3-BE46-8B127A3E5CC2}" srcOrd="7" destOrd="0" presId="urn:microsoft.com/office/officeart/2005/8/layout/equation2"/>
    <dgm:cxn modelId="{436C3D7F-3C5E-49D5-8899-09DAF00C4EEA}" type="presParOf" srcId="{2278EC89-C359-4887-87E8-0F5E6AB70C7C}" destId="{D28E3502-2D9B-4C76-800D-E5C0A7902ED4}" srcOrd="8" destOrd="0" presId="urn:microsoft.com/office/officeart/2005/8/layout/equation2"/>
    <dgm:cxn modelId="{70133160-B817-49E2-BD80-AB4F0BF85E3B}" type="presParOf" srcId="{ECDA151F-0C20-4DA6-B741-37EB2C3D070E}" destId="{61E0C978-C38C-48A6-B0E4-FA5503DAFB84}" srcOrd="1" destOrd="0" presId="urn:microsoft.com/office/officeart/2005/8/layout/equation2"/>
    <dgm:cxn modelId="{3B4B9809-A6A9-426C-A23D-75C221F66882}" type="presParOf" srcId="{61E0C978-C38C-48A6-B0E4-FA5503DAFB84}" destId="{D071DF6C-E23B-49A5-A5DF-D705943A5B80}" srcOrd="0" destOrd="0" presId="urn:microsoft.com/office/officeart/2005/8/layout/equation2"/>
    <dgm:cxn modelId="{CCD3A6FD-C059-4633-A198-A44FF9230C47}" type="presParOf" srcId="{ECDA151F-0C20-4DA6-B741-37EB2C3D070E}" destId="{BED457EE-9337-4058-AB9E-77D698D4F59F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78E6F-AAF4-4E74-B60E-7AC63112813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32D0792-C9D5-4907-A6F8-C2A6D3892AFF}">
      <dgm:prSet phldrT="[Texto]"/>
      <dgm:spPr/>
      <dgm:t>
        <a:bodyPr/>
        <a:lstStyle/>
        <a:p>
          <a:r>
            <a:rPr lang="es-ES" dirty="0" smtClean="0"/>
            <a:t>JUSTIFICACIÓN</a:t>
          </a:r>
          <a:endParaRPr lang="es-ES" dirty="0" smtClean="0"/>
        </a:p>
        <a:p>
          <a:r>
            <a:rPr lang="es-ES" dirty="0" smtClean="0"/>
            <a:t>nuevas oportunidades de negociación</a:t>
          </a:r>
          <a:endParaRPr lang="es-ES" dirty="0"/>
        </a:p>
      </dgm:t>
    </dgm:pt>
    <dgm:pt modelId="{38ABC74E-A9EA-44B4-B363-1D2F27864F50}" type="parTrans" cxnId="{E76B375F-0897-4789-AA6C-7B729EA0F72B}">
      <dgm:prSet/>
      <dgm:spPr/>
      <dgm:t>
        <a:bodyPr/>
        <a:lstStyle/>
        <a:p>
          <a:endParaRPr lang="es-ES"/>
        </a:p>
      </dgm:t>
    </dgm:pt>
    <dgm:pt modelId="{B4194ED9-DDCB-4EE0-8926-D3DEC984DB5E}" type="sibTrans" cxnId="{E76B375F-0897-4789-AA6C-7B729EA0F72B}">
      <dgm:prSet/>
      <dgm:spPr/>
      <dgm:t>
        <a:bodyPr/>
        <a:lstStyle/>
        <a:p>
          <a:endParaRPr lang="es-ES"/>
        </a:p>
      </dgm:t>
    </dgm:pt>
    <dgm:pt modelId="{911BB59E-0ECD-4F65-92BF-15576A42277C}">
      <dgm:prSet phldrT="[Texto]"/>
      <dgm:spPr/>
      <dgm:t>
        <a:bodyPr/>
        <a:lstStyle/>
        <a:p>
          <a:r>
            <a:rPr lang="es-ES" dirty="0" smtClean="0"/>
            <a:t>Importaciones saturan el mercado </a:t>
          </a:r>
          <a:endParaRPr lang="es-ES" dirty="0"/>
        </a:p>
      </dgm:t>
    </dgm:pt>
    <dgm:pt modelId="{BF44C365-1A9D-4CC1-A7DF-AA7A3C13620D}" type="parTrans" cxnId="{D38BA04F-A4A0-4FCB-9E85-4A67BD7A6D4F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ES"/>
        </a:p>
      </dgm:t>
    </dgm:pt>
    <dgm:pt modelId="{38A3A05E-9786-414D-998E-10E6EF235045}" type="sibTrans" cxnId="{D38BA04F-A4A0-4FCB-9E85-4A67BD7A6D4F}">
      <dgm:prSet/>
      <dgm:spPr/>
      <dgm:t>
        <a:bodyPr/>
        <a:lstStyle/>
        <a:p>
          <a:endParaRPr lang="es-ES"/>
        </a:p>
      </dgm:t>
    </dgm:pt>
    <dgm:pt modelId="{41CDCCB1-AA89-485C-B866-3C38DBC5CBC0}">
      <dgm:prSet phldrT="[Texto]"/>
      <dgm:spPr/>
      <dgm:t>
        <a:bodyPr/>
        <a:lstStyle/>
        <a:p>
          <a:r>
            <a:rPr lang="es-ES" dirty="0" smtClean="0"/>
            <a:t>Busca de productos no tradicionales</a:t>
          </a:r>
          <a:endParaRPr lang="es-ES" dirty="0"/>
        </a:p>
      </dgm:t>
    </dgm:pt>
    <dgm:pt modelId="{1CCE5A8B-DB12-4D68-969B-6E35D524CF0E}" type="parTrans" cxnId="{0032F5C2-A993-46D5-AE40-A7D8197A5108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ES"/>
        </a:p>
      </dgm:t>
    </dgm:pt>
    <dgm:pt modelId="{2D17E608-BBD9-4A84-A88B-66405621577D}" type="sibTrans" cxnId="{0032F5C2-A993-46D5-AE40-A7D8197A5108}">
      <dgm:prSet/>
      <dgm:spPr/>
      <dgm:t>
        <a:bodyPr/>
        <a:lstStyle/>
        <a:p>
          <a:endParaRPr lang="es-ES"/>
        </a:p>
      </dgm:t>
    </dgm:pt>
    <dgm:pt modelId="{FC9A082F-BEDA-4552-BAD5-346F868A1CDC}">
      <dgm:prSet phldrT="[Texto]"/>
      <dgm:spPr/>
      <dgm:t>
        <a:bodyPr/>
        <a:lstStyle/>
        <a:p>
          <a:r>
            <a:rPr lang="es-ES" dirty="0" smtClean="0"/>
            <a:t>Déficit Balanza Comercial por mayor importaciones</a:t>
          </a:r>
          <a:endParaRPr lang="es-ES" dirty="0"/>
        </a:p>
      </dgm:t>
    </dgm:pt>
    <dgm:pt modelId="{D801B1D6-CDA8-4137-A379-F14434CA8678}" type="parTrans" cxnId="{D8701241-75AF-4D46-B935-5531176421F1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s-ES"/>
        </a:p>
      </dgm:t>
    </dgm:pt>
    <dgm:pt modelId="{254E7EBF-E285-4C55-80E9-21BE10F19BDA}" type="sibTrans" cxnId="{D8701241-75AF-4D46-B935-5531176421F1}">
      <dgm:prSet/>
      <dgm:spPr/>
      <dgm:t>
        <a:bodyPr/>
        <a:lstStyle/>
        <a:p>
          <a:endParaRPr lang="es-ES"/>
        </a:p>
      </dgm:t>
    </dgm:pt>
    <dgm:pt modelId="{263020B5-6209-4F93-9015-AE1926E46519}" type="pres">
      <dgm:prSet presAssocID="{88B78E6F-AAF4-4E74-B60E-7AC63112813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54AF779-B3FE-4C58-8E24-CBCEA2322799}" type="pres">
      <dgm:prSet presAssocID="{C32D0792-C9D5-4907-A6F8-C2A6D3892AFF}" presName="centerShape" presStyleLbl="node0" presStyleIdx="0" presStyleCnt="1"/>
      <dgm:spPr/>
      <dgm:t>
        <a:bodyPr/>
        <a:lstStyle/>
        <a:p>
          <a:endParaRPr lang="es-ES"/>
        </a:p>
      </dgm:t>
    </dgm:pt>
    <dgm:pt modelId="{3D491885-8B0E-4671-B9B7-A59704765687}" type="pres">
      <dgm:prSet presAssocID="{BF44C365-1A9D-4CC1-A7DF-AA7A3C13620D}" presName="parTrans" presStyleLbl="bgSibTrans2D1" presStyleIdx="0" presStyleCnt="3"/>
      <dgm:spPr/>
      <dgm:t>
        <a:bodyPr/>
        <a:lstStyle/>
        <a:p>
          <a:endParaRPr lang="es-ES"/>
        </a:p>
      </dgm:t>
    </dgm:pt>
    <dgm:pt modelId="{09FA7E41-8B50-4853-BCC0-9B8781C22507}" type="pres">
      <dgm:prSet presAssocID="{911BB59E-0ECD-4F65-92BF-15576A4227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66361-D69E-42A1-BAAE-F31CBB2C9043}" type="pres">
      <dgm:prSet presAssocID="{1CCE5A8B-DB12-4D68-969B-6E35D524CF0E}" presName="parTrans" presStyleLbl="bgSibTrans2D1" presStyleIdx="1" presStyleCnt="3"/>
      <dgm:spPr/>
      <dgm:t>
        <a:bodyPr/>
        <a:lstStyle/>
        <a:p>
          <a:endParaRPr lang="es-ES"/>
        </a:p>
      </dgm:t>
    </dgm:pt>
    <dgm:pt modelId="{A737AB49-04D9-467E-BF48-61790B434E50}" type="pres">
      <dgm:prSet presAssocID="{41CDCCB1-AA89-485C-B866-3C38DBC5CBC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7B71D3-8654-4D82-A109-1A52D9834D7D}" type="pres">
      <dgm:prSet presAssocID="{D801B1D6-CDA8-4137-A379-F14434CA8678}" presName="parTrans" presStyleLbl="bgSibTrans2D1" presStyleIdx="2" presStyleCnt="3"/>
      <dgm:spPr/>
      <dgm:t>
        <a:bodyPr/>
        <a:lstStyle/>
        <a:p>
          <a:endParaRPr lang="es-ES"/>
        </a:p>
      </dgm:t>
    </dgm:pt>
    <dgm:pt modelId="{8394A045-DB1F-4D20-A77E-D3549B9082AB}" type="pres">
      <dgm:prSet presAssocID="{FC9A082F-BEDA-4552-BAD5-346F868A1C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205266-8681-4722-A576-1FC270FC861F}" type="presOf" srcId="{41CDCCB1-AA89-485C-B866-3C38DBC5CBC0}" destId="{A737AB49-04D9-467E-BF48-61790B434E50}" srcOrd="0" destOrd="0" presId="urn:microsoft.com/office/officeart/2005/8/layout/radial4"/>
    <dgm:cxn modelId="{C44E2E7E-65B4-48B0-97F9-B08292CAF279}" type="presOf" srcId="{FC9A082F-BEDA-4552-BAD5-346F868A1CDC}" destId="{8394A045-DB1F-4D20-A77E-D3549B9082AB}" srcOrd="0" destOrd="0" presId="urn:microsoft.com/office/officeart/2005/8/layout/radial4"/>
    <dgm:cxn modelId="{A07586FF-1984-4575-A4DE-EAA80F781685}" type="presOf" srcId="{88B78E6F-AAF4-4E74-B60E-7AC63112813E}" destId="{263020B5-6209-4F93-9015-AE1926E46519}" srcOrd="0" destOrd="0" presId="urn:microsoft.com/office/officeart/2005/8/layout/radial4"/>
    <dgm:cxn modelId="{E76B375F-0897-4789-AA6C-7B729EA0F72B}" srcId="{88B78E6F-AAF4-4E74-B60E-7AC63112813E}" destId="{C32D0792-C9D5-4907-A6F8-C2A6D3892AFF}" srcOrd="0" destOrd="0" parTransId="{38ABC74E-A9EA-44B4-B363-1D2F27864F50}" sibTransId="{B4194ED9-DDCB-4EE0-8926-D3DEC984DB5E}"/>
    <dgm:cxn modelId="{E819DA6E-C9AF-4BAE-B243-9C2F72578A8E}" type="presOf" srcId="{1CCE5A8B-DB12-4D68-969B-6E35D524CF0E}" destId="{BF666361-D69E-42A1-BAAE-F31CBB2C9043}" srcOrd="0" destOrd="0" presId="urn:microsoft.com/office/officeart/2005/8/layout/radial4"/>
    <dgm:cxn modelId="{D38BA04F-A4A0-4FCB-9E85-4A67BD7A6D4F}" srcId="{C32D0792-C9D5-4907-A6F8-C2A6D3892AFF}" destId="{911BB59E-0ECD-4F65-92BF-15576A42277C}" srcOrd="0" destOrd="0" parTransId="{BF44C365-1A9D-4CC1-A7DF-AA7A3C13620D}" sibTransId="{38A3A05E-9786-414D-998E-10E6EF235045}"/>
    <dgm:cxn modelId="{FAE65DE4-3B8B-4B1D-9538-F6D00F902F06}" type="presOf" srcId="{D801B1D6-CDA8-4137-A379-F14434CA8678}" destId="{4B7B71D3-8654-4D82-A109-1A52D9834D7D}" srcOrd="0" destOrd="0" presId="urn:microsoft.com/office/officeart/2005/8/layout/radial4"/>
    <dgm:cxn modelId="{D8701241-75AF-4D46-B935-5531176421F1}" srcId="{C32D0792-C9D5-4907-A6F8-C2A6D3892AFF}" destId="{FC9A082F-BEDA-4552-BAD5-346F868A1CDC}" srcOrd="2" destOrd="0" parTransId="{D801B1D6-CDA8-4137-A379-F14434CA8678}" sibTransId="{254E7EBF-E285-4C55-80E9-21BE10F19BDA}"/>
    <dgm:cxn modelId="{7E346AC7-3F98-4B84-AB6C-838894684358}" type="presOf" srcId="{BF44C365-1A9D-4CC1-A7DF-AA7A3C13620D}" destId="{3D491885-8B0E-4671-B9B7-A59704765687}" srcOrd="0" destOrd="0" presId="urn:microsoft.com/office/officeart/2005/8/layout/radial4"/>
    <dgm:cxn modelId="{32ACB37D-E975-4329-99CF-C2FEBFE635DB}" type="presOf" srcId="{C32D0792-C9D5-4907-A6F8-C2A6D3892AFF}" destId="{254AF779-B3FE-4C58-8E24-CBCEA2322799}" srcOrd="0" destOrd="0" presId="urn:microsoft.com/office/officeart/2005/8/layout/radial4"/>
    <dgm:cxn modelId="{8EC37DF3-6D68-4410-BD43-4C12804D48FF}" type="presOf" srcId="{911BB59E-0ECD-4F65-92BF-15576A42277C}" destId="{09FA7E41-8B50-4853-BCC0-9B8781C22507}" srcOrd="0" destOrd="0" presId="urn:microsoft.com/office/officeart/2005/8/layout/radial4"/>
    <dgm:cxn modelId="{0032F5C2-A993-46D5-AE40-A7D8197A5108}" srcId="{C32D0792-C9D5-4907-A6F8-C2A6D3892AFF}" destId="{41CDCCB1-AA89-485C-B866-3C38DBC5CBC0}" srcOrd="1" destOrd="0" parTransId="{1CCE5A8B-DB12-4D68-969B-6E35D524CF0E}" sibTransId="{2D17E608-BBD9-4A84-A88B-66405621577D}"/>
    <dgm:cxn modelId="{8DDA70A9-BD92-4697-9A26-A15364E7BEB3}" type="presParOf" srcId="{263020B5-6209-4F93-9015-AE1926E46519}" destId="{254AF779-B3FE-4C58-8E24-CBCEA2322799}" srcOrd="0" destOrd="0" presId="urn:microsoft.com/office/officeart/2005/8/layout/radial4"/>
    <dgm:cxn modelId="{7C7C6E83-5E13-4DDA-A1EC-72E888EABA4D}" type="presParOf" srcId="{263020B5-6209-4F93-9015-AE1926E46519}" destId="{3D491885-8B0E-4671-B9B7-A59704765687}" srcOrd="1" destOrd="0" presId="urn:microsoft.com/office/officeart/2005/8/layout/radial4"/>
    <dgm:cxn modelId="{4CA58704-B6BE-40D1-8D81-AFB2416162BF}" type="presParOf" srcId="{263020B5-6209-4F93-9015-AE1926E46519}" destId="{09FA7E41-8B50-4853-BCC0-9B8781C22507}" srcOrd="2" destOrd="0" presId="urn:microsoft.com/office/officeart/2005/8/layout/radial4"/>
    <dgm:cxn modelId="{8ABF87F7-1AEE-4DC5-A249-D38CED56A1BC}" type="presParOf" srcId="{263020B5-6209-4F93-9015-AE1926E46519}" destId="{BF666361-D69E-42A1-BAAE-F31CBB2C9043}" srcOrd="3" destOrd="0" presId="urn:microsoft.com/office/officeart/2005/8/layout/radial4"/>
    <dgm:cxn modelId="{0793A627-3CDF-418A-B6B9-696A175D1E9D}" type="presParOf" srcId="{263020B5-6209-4F93-9015-AE1926E46519}" destId="{A737AB49-04D9-467E-BF48-61790B434E50}" srcOrd="4" destOrd="0" presId="urn:microsoft.com/office/officeart/2005/8/layout/radial4"/>
    <dgm:cxn modelId="{B44D8206-3246-4275-89A7-C025C52FD8F9}" type="presParOf" srcId="{263020B5-6209-4F93-9015-AE1926E46519}" destId="{4B7B71D3-8654-4D82-A109-1A52D9834D7D}" srcOrd="5" destOrd="0" presId="urn:microsoft.com/office/officeart/2005/8/layout/radial4"/>
    <dgm:cxn modelId="{CFF80A4D-2CAF-40F8-927E-C4235A5431F6}" type="presParOf" srcId="{263020B5-6209-4F93-9015-AE1926E46519}" destId="{8394A045-DB1F-4D20-A77E-D3549B9082A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3F3DA-9F00-4FD0-BFA8-E21944EFC1C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DF28D54-2CE6-4350-945F-05174EA6D8A4}">
      <dgm:prSet phldrT="[Texto]"/>
      <dgm:spPr/>
      <dgm:t>
        <a:bodyPr/>
        <a:lstStyle/>
        <a:p>
          <a:r>
            <a:rPr lang="es-ES" dirty="0" smtClean="0"/>
            <a:t>Condiciones</a:t>
          </a:r>
          <a:endParaRPr lang="es-ES" dirty="0"/>
        </a:p>
      </dgm:t>
    </dgm:pt>
    <dgm:pt modelId="{2CDD7DE1-A32D-4958-B414-379B9AAD2A8D}" type="parTrans" cxnId="{94A67F9D-9B7D-42E4-A76E-E124049D88C6}">
      <dgm:prSet/>
      <dgm:spPr/>
      <dgm:t>
        <a:bodyPr/>
        <a:lstStyle/>
        <a:p>
          <a:endParaRPr lang="es-ES"/>
        </a:p>
      </dgm:t>
    </dgm:pt>
    <dgm:pt modelId="{CC161BE2-44CD-4671-96C8-5105F1AEB393}" type="sibTrans" cxnId="{94A67F9D-9B7D-42E4-A76E-E124049D88C6}">
      <dgm:prSet/>
      <dgm:spPr/>
      <dgm:t>
        <a:bodyPr/>
        <a:lstStyle/>
        <a:p>
          <a:endParaRPr lang="es-ES"/>
        </a:p>
      </dgm:t>
    </dgm:pt>
    <dgm:pt modelId="{9E67AADB-6708-457A-905B-073593C2205B}">
      <dgm:prSet phldrT="[Texto]"/>
      <dgm:spPr/>
      <dgm:t>
        <a:bodyPr/>
        <a:lstStyle/>
        <a:p>
          <a:r>
            <a:rPr lang="es-ES" dirty="0" smtClean="0"/>
            <a:t>cantidad</a:t>
          </a:r>
          <a:endParaRPr lang="es-ES" dirty="0"/>
        </a:p>
      </dgm:t>
    </dgm:pt>
    <dgm:pt modelId="{ECAF483B-0D56-4FC5-B248-7C8869E7C83C}" type="parTrans" cxnId="{2DCE8423-C8FE-4120-9C4A-441AB68818F1}">
      <dgm:prSet/>
      <dgm:spPr/>
      <dgm:t>
        <a:bodyPr/>
        <a:lstStyle/>
        <a:p>
          <a:endParaRPr lang="es-ES"/>
        </a:p>
      </dgm:t>
    </dgm:pt>
    <dgm:pt modelId="{FFE007A3-F1AE-43CE-9848-ADDA92A05024}" type="sibTrans" cxnId="{2DCE8423-C8FE-4120-9C4A-441AB68818F1}">
      <dgm:prSet/>
      <dgm:spPr/>
      <dgm:t>
        <a:bodyPr/>
        <a:lstStyle/>
        <a:p>
          <a:endParaRPr lang="es-ES"/>
        </a:p>
      </dgm:t>
    </dgm:pt>
    <dgm:pt modelId="{6A2380AE-C01C-4F09-9A2B-F57946A6F594}">
      <dgm:prSet phldrT="[Texto]"/>
      <dgm:spPr/>
      <dgm:t>
        <a:bodyPr/>
        <a:lstStyle/>
        <a:p>
          <a:r>
            <a:rPr lang="es-ES" dirty="0" smtClean="0"/>
            <a:t>calidad</a:t>
          </a:r>
          <a:endParaRPr lang="es-ES" dirty="0"/>
        </a:p>
      </dgm:t>
    </dgm:pt>
    <dgm:pt modelId="{10D29C0D-97D3-4284-90E7-18F6F06948E9}" type="parTrans" cxnId="{5B11EB86-2F53-4BF7-99F8-E3F06FDD5A77}">
      <dgm:prSet/>
      <dgm:spPr/>
      <dgm:t>
        <a:bodyPr/>
        <a:lstStyle/>
        <a:p>
          <a:endParaRPr lang="es-ES"/>
        </a:p>
      </dgm:t>
    </dgm:pt>
    <dgm:pt modelId="{6CCD0FBD-E446-4F24-B5A5-DE7FE5C03F2C}" type="sibTrans" cxnId="{5B11EB86-2F53-4BF7-99F8-E3F06FDD5A77}">
      <dgm:prSet/>
      <dgm:spPr/>
      <dgm:t>
        <a:bodyPr/>
        <a:lstStyle/>
        <a:p>
          <a:endParaRPr lang="es-ES"/>
        </a:p>
      </dgm:t>
    </dgm:pt>
    <dgm:pt modelId="{A0100451-FE80-44D2-B64E-E8BE36FFEFF3}">
      <dgm:prSet phldrT="[Texto]"/>
      <dgm:spPr/>
      <dgm:t>
        <a:bodyPr/>
        <a:lstStyle/>
        <a:p>
          <a:r>
            <a:rPr lang="es-ES" dirty="0" smtClean="0"/>
            <a:t>logotipo</a:t>
          </a:r>
          <a:endParaRPr lang="es-ES" dirty="0"/>
        </a:p>
      </dgm:t>
    </dgm:pt>
    <dgm:pt modelId="{64E1E60B-D67C-4A1C-9222-E0CDD437536C}" type="parTrans" cxnId="{4867540F-3D95-46A3-877C-49263039ED09}">
      <dgm:prSet/>
      <dgm:spPr/>
      <dgm:t>
        <a:bodyPr/>
        <a:lstStyle/>
        <a:p>
          <a:endParaRPr lang="es-ES"/>
        </a:p>
      </dgm:t>
    </dgm:pt>
    <dgm:pt modelId="{A2B6D7E0-320F-4326-A48B-425455061A92}" type="sibTrans" cxnId="{4867540F-3D95-46A3-877C-49263039ED09}">
      <dgm:prSet/>
      <dgm:spPr/>
      <dgm:t>
        <a:bodyPr/>
        <a:lstStyle/>
        <a:p>
          <a:endParaRPr lang="es-ES"/>
        </a:p>
      </dgm:t>
    </dgm:pt>
    <dgm:pt modelId="{7B3DD8FF-990F-4E6C-B551-8BD1EB68C930}">
      <dgm:prSet phldrT="[Texto]"/>
      <dgm:spPr/>
      <dgm:t>
        <a:bodyPr/>
        <a:lstStyle/>
        <a:p>
          <a:r>
            <a:rPr lang="es-ES" dirty="0" smtClean="0"/>
            <a:t>embalaje</a:t>
          </a:r>
          <a:endParaRPr lang="es-ES" dirty="0"/>
        </a:p>
      </dgm:t>
    </dgm:pt>
    <dgm:pt modelId="{6F20D218-B1CC-473A-A520-81E5C3A049B6}" type="parTrans" cxnId="{EA10D56A-7AFA-4374-BC10-CFC982190C5F}">
      <dgm:prSet/>
      <dgm:spPr/>
      <dgm:t>
        <a:bodyPr/>
        <a:lstStyle/>
        <a:p>
          <a:endParaRPr lang="es-ES"/>
        </a:p>
      </dgm:t>
    </dgm:pt>
    <dgm:pt modelId="{51E5019E-1B3B-4B83-900B-952A024EB732}" type="sibTrans" cxnId="{EA10D56A-7AFA-4374-BC10-CFC982190C5F}">
      <dgm:prSet/>
      <dgm:spPr/>
      <dgm:t>
        <a:bodyPr/>
        <a:lstStyle/>
        <a:p>
          <a:endParaRPr lang="es-ES"/>
        </a:p>
      </dgm:t>
    </dgm:pt>
    <dgm:pt modelId="{31BC802C-7210-4E66-B9DC-38381D28FC39}">
      <dgm:prSet/>
      <dgm:spPr/>
      <dgm:t>
        <a:bodyPr/>
        <a:lstStyle/>
        <a:p>
          <a:r>
            <a:rPr lang="es-ES" dirty="0" smtClean="0"/>
            <a:t>Contenido, peso</a:t>
          </a:r>
          <a:endParaRPr lang="es-ES" dirty="0"/>
        </a:p>
      </dgm:t>
    </dgm:pt>
    <dgm:pt modelId="{89B8DC68-53AB-469C-B3D8-85D6926F9D00}" type="parTrans" cxnId="{F1863CEC-D374-47E3-921C-524A3CABC8D2}">
      <dgm:prSet/>
      <dgm:spPr/>
      <dgm:t>
        <a:bodyPr/>
        <a:lstStyle/>
        <a:p>
          <a:endParaRPr lang="es-ES"/>
        </a:p>
      </dgm:t>
    </dgm:pt>
    <dgm:pt modelId="{A41CCE1B-B185-48A8-8B12-2C779F173CE6}" type="sibTrans" cxnId="{F1863CEC-D374-47E3-921C-524A3CABC8D2}">
      <dgm:prSet/>
      <dgm:spPr/>
      <dgm:t>
        <a:bodyPr/>
        <a:lstStyle/>
        <a:p>
          <a:endParaRPr lang="es-ES"/>
        </a:p>
      </dgm:t>
    </dgm:pt>
    <dgm:pt modelId="{AB71BE0B-8AB2-4232-84DB-8FACF1C68001}">
      <dgm:prSet/>
      <dgm:spPr/>
      <dgm:t>
        <a:bodyPr/>
        <a:lstStyle/>
        <a:p>
          <a:r>
            <a:rPr lang="es-ES" dirty="0" smtClean="0"/>
            <a:t>idioma</a:t>
          </a:r>
          <a:endParaRPr lang="es-ES" dirty="0"/>
        </a:p>
      </dgm:t>
    </dgm:pt>
    <dgm:pt modelId="{6CC8BC89-4585-445A-971A-35B6296E97DD}" type="parTrans" cxnId="{995A1861-AE4D-4BDB-8782-2D580A86D293}">
      <dgm:prSet/>
      <dgm:spPr/>
      <dgm:t>
        <a:bodyPr/>
        <a:lstStyle/>
        <a:p>
          <a:endParaRPr lang="es-ES"/>
        </a:p>
      </dgm:t>
    </dgm:pt>
    <dgm:pt modelId="{66D17BB0-42C3-40CD-9DE2-C1B6B5B551EE}" type="sibTrans" cxnId="{995A1861-AE4D-4BDB-8782-2D580A86D293}">
      <dgm:prSet/>
      <dgm:spPr/>
      <dgm:t>
        <a:bodyPr/>
        <a:lstStyle/>
        <a:p>
          <a:endParaRPr lang="es-ES"/>
        </a:p>
      </dgm:t>
    </dgm:pt>
    <dgm:pt modelId="{09AE6041-15C7-4FBB-8A29-E5717C5D9B22}" type="pres">
      <dgm:prSet presAssocID="{3F93F3DA-9F00-4FD0-BFA8-E21944EFC1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277325-B705-4E74-A5B2-0233EEFC8BAC}" type="pres">
      <dgm:prSet presAssocID="{ADF28D54-2CE6-4350-945F-05174EA6D8A4}" presName="centerShape" presStyleLbl="node0" presStyleIdx="0" presStyleCnt="1"/>
      <dgm:spPr/>
      <dgm:t>
        <a:bodyPr/>
        <a:lstStyle/>
        <a:p>
          <a:endParaRPr lang="es-ES"/>
        </a:p>
      </dgm:t>
    </dgm:pt>
    <dgm:pt modelId="{E93DA353-76E0-4063-A20D-474BEA4B1EE1}" type="pres">
      <dgm:prSet presAssocID="{ECAF483B-0D56-4FC5-B248-7C8869E7C83C}" presName="parTrans" presStyleLbl="sibTrans2D1" presStyleIdx="0" presStyleCnt="6"/>
      <dgm:spPr/>
      <dgm:t>
        <a:bodyPr/>
        <a:lstStyle/>
        <a:p>
          <a:endParaRPr lang="es-ES"/>
        </a:p>
      </dgm:t>
    </dgm:pt>
    <dgm:pt modelId="{BC62ACB5-37AD-46E7-94C3-84248B6DBC4D}" type="pres">
      <dgm:prSet presAssocID="{ECAF483B-0D56-4FC5-B248-7C8869E7C83C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90178AA9-76A7-4814-A3DF-259B15C10A9C}" type="pres">
      <dgm:prSet presAssocID="{9E67AADB-6708-457A-905B-073593C2205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D16E03-6D37-40CE-960D-9E80DB06D012}" type="pres">
      <dgm:prSet presAssocID="{10D29C0D-97D3-4284-90E7-18F6F06948E9}" presName="parTrans" presStyleLbl="sibTrans2D1" presStyleIdx="1" presStyleCnt="6"/>
      <dgm:spPr/>
      <dgm:t>
        <a:bodyPr/>
        <a:lstStyle/>
        <a:p>
          <a:endParaRPr lang="es-ES"/>
        </a:p>
      </dgm:t>
    </dgm:pt>
    <dgm:pt modelId="{DD6D3945-8F56-403C-80E0-902B8E7DF152}" type="pres">
      <dgm:prSet presAssocID="{10D29C0D-97D3-4284-90E7-18F6F06948E9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DEA9A7C7-451C-4BCD-8381-FA311AFE7AC6}" type="pres">
      <dgm:prSet presAssocID="{6A2380AE-C01C-4F09-9A2B-F57946A6F59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71EB0-8340-4806-B30E-32D3BB4CB50A}" type="pres">
      <dgm:prSet presAssocID="{64E1E60B-D67C-4A1C-9222-E0CDD437536C}" presName="parTrans" presStyleLbl="sibTrans2D1" presStyleIdx="2" presStyleCnt="6"/>
      <dgm:spPr/>
      <dgm:t>
        <a:bodyPr/>
        <a:lstStyle/>
        <a:p>
          <a:endParaRPr lang="es-ES"/>
        </a:p>
      </dgm:t>
    </dgm:pt>
    <dgm:pt modelId="{027445A8-5455-4016-8821-3147239C4968}" type="pres">
      <dgm:prSet presAssocID="{64E1E60B-D67C-4A1C-9222-E0CDD437536C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FBFFB3B5-9045-4343-AC53-773406B771E7}" type="pres">
      <dgm:prSet presAssocID="{A0100451-FE80-44D2-B64E-E8BE36FFEFF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C58D1-7872-476E-8F8A-42488674CA11}" type="pres">
      <dgm:prSet presAssocID="{6F20D218-B1CC-473A-A520-81E5C3A049B6}" presName="parTrans" presStyleLbl="sibTrans2D1" presStyleIdx="3" presStyleCnt="6"/>
      <dgm:spPr/>
      <dgm:t>
        <a:bodyPr/>
        <a:lstStyle/>
        <a:p>
          <a:endParaRPr lang="es-ES"/>
        </a:p>
      </dgm:t>
    </dgm:pt>
    <dgm:pt modelId="{D5E7C28D-60E7-4FED-93DA-531AEE712B59}" type="pres">
      <dgm:prSet presAssocID="{6F20D218-B1CC-473A-A520-81E5C3A049B6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F48EC002-DABC-42A6-A57A-852FB830CE4D}" type="pres">
      <dgm:prSet presAssocID="{7B3DD8FF-990F-4E6C-B551-8BD1EB68C93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C39207-898C-42FE-8B69-3D3B3BCD31DB}" type="pres">
      <dgm:prSet presAssocID="{89B8DC68-53AB-469C-B3D8-85D6926F9D00}" presName="parTrans" presStyleLbl="sibTrans2D1" presStyleIdx="4" presStyleCnt="6"/>
      <dgm:spPr/>
      <dgm:t>
        <a:bodyPr/>
        <a:lstStyle/>
        <a:p>
          <a:endParaRPr lang="es-ES"/>
        </a:p>
      </dgm:t>
    </dgm:pt>
    <dgm:pt modelId="{4BD23814-4CF5-4655-9E88-56DE26741434}" type="pres">
      <dgm:prSet presAssocID="{89B8DC68-53AB-469C-B3D8-85D6926F9D00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5FD37989-4176-40CB-BE14-AB4F98C22416}" type="pres">
      <dgm:prSet presAssocID="{31BC802C-7210-4E66-B9DC-38381D28FC3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92DA04-5D58-42E7-BFDD-4DD79B6EB41D}" type="pres">
      <dgm:prSet presAssocID="{6CC8BC89-4585-445A-971A-35B6296E97DD}" presName="parTrans" presStyleLbl="sibTrans2D1" presStyleIdx="5" presStyleCnt="6"/>
      <dgm:spPr/>
      <dgm:t>
        <a:bodyPr/>
        <a:lstStyle/>
        <a:p>
          <a:endParaRPr lang="es-ES"/>
        </a:p>
      </dgm:t>
    </dgm:pt>
    <dgm:pt modelId="{8A2425A2-1010-4B9B-81A3-D85B87D5B678}" type="pres">
      <dgm:prSet presAssocID="{6CC8BC89-4585-445A-971A-35B6296E97DD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7A273EDB-3F72-44D2-ADF7-3E11693ACEBF}" type="pres">
      <dgm:prSet presAssocID="{AB71BE0B-8AB2-4232-84DB-8FACF1C680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E34E83-E6DE-433D-8D6E-B79DB1312B20}" type="presOf" srcId="{6CC8BC89-4585-445A-971A-35B6296E97DD}" destId="{8A2425A2-1010-4B9B-81A3-D85B87D5B678}" srcOrd="1" destOrd="0" presId="urn:microsoft.com/office/officeart/2005/8/layout/radial5"/>
    <dgm:cxn modelId="{0DAA736D-50BF-4085-A897-10AC099E8843}" type="presOf" srcId="{64E1E60B-D67C-4A1C-9222-E0CDD437536C}" destId="{027445A8-5455-4016-8821-3147239C4968}" srcOrd="1" destOrd="0" presId="urn:microsoft.com/office/officeart/2005/8/layout/radial5"/>
    <dgm:cxn modelId="{C06EA0BE-3738-491F-8160-AC69A6B595CE}" type="presOf" srcId="{10D29C0D-97D3-4284-90E7-18F6F06948E9}" destId="{DD6D3945-8F56-403C-80E0-902B8E7DF152}" srcOrd="1" destOrd="0" presId="urn:microsoft.com/office/officeart/2005/8/layout/radial5"/>
    <dgm:cxn modelId="{5B11EB86-2F53-4BF7-99F8-E3F06FDD5A77}" srcId="{ADF28D54-2CE6-4350-945F-05174EA6D8A4}" destId="{6A2380AE-C01C-4F09-9A2B-F57946A6F594}" srcOrd="1" destOrd="0" parTransId="{10D29C0D-97D3-4284-90E7-18F6F06948E9}" sibTransId="{6CCD0FBD-E446-4F24-B5A5-DE7FE5C03F2C}"/>
    <dgm:cxn modelId="{00D74EF6-9121-4020-AE69-8ED99D842C29}" type="presOf" srcId="{ECAF483B-0D56-4FC5-B248-7C8869E7C83C}" destId="{BC62ACB5-37AD-46E7-94C3-84248B6DBC4D}" srcOrd="1" destOrd="0" presId="urn:microsoft.com/office/officeart/2005/8/layout/radial5"/>
    <dgm:cxn modelId="{EA10D56A-7AFA-4374-BC10-CFC982190C5F}" srcId="{ADF28D54-2CE6-4350-945F-05174EA6D8A4}" destId="{7B3DD8FF-990F-4E6C-B551-8BD1EB68C930}" srcOrd="3" destOrd="0" parTransId="{6F20D218-B1CC-473A-A520-81E5C3A049B6}" sibTransId="{51E5019E-1B3B-4B83-900B-952A024EB732}"/>
    <dgm:cxn modelId="{3324951B-BAC1-4E4C-A91E-B8361D6D6938}" type="presOf" srcId="{6CC8BC89-4585-445A-971A-35B6296E97DD}" destId="{8192DA04-5D58-42E7-BFDD-4DD79B6EB41D}" srcOrd="0" destOrd="0" presId="urn:microsoft.com/office/officeart/2005/8/layout/radial5"/>
    <dgm:cxn modelId="{A5D2681D-2154-4838-861F-D3B39C6598EA}" type="presOf" srcId="{6F20D218-B1CC-473A-A520-81E5C3A049B6}" destId="{270C58D1-7872-476E-8F8A-42488674CA11}" srcOrd="0" destOrd="0" presId="urn:microsoft.com/office/officeart/2005/8/layout/radial5"/>
    <dgm:cxn modelId="{AB2A4EA2-9C2C-45A1-8113-1E03D4EEE93A}" type="presOf" srcId="{6F20D218-B1CC-473A-A520-81E5C3A049B6}" destId="{D5E7C28D-60E7-4FED-93DA-531AEE712B59}" srcOrd="1" destOrd="0" presId="urn:microsoft.com/office/officeart/2005/8/layout/radial5"/>
    <dgm:cxn modelId="{09F68794-4B23-4CD7-9F5D-70737F932F09}" type="presOf" srcId="{89B8DC68-53AB-469C-B3D8-85D6926F9D00}" destId="{CDC39207-898C-42FE-8B69-3D3B3BCD31DB}" srcOrd="0" destOrd="0" presId="urn:microsoft.com/office/officeart/2005/8/layout/radial5"/>
    <dgm:cxn modelId="{08294A26-2189-4C95-91F1-5380DDECD00B}" type="presOf" srcId="{89B8DC68-53AB-469C-B3D8-85D6926F9D00}" destId="{4BD23814-4CF5-4655-9E88-56DE26741434}" srcOrd="1" destOrd="0" presId="urn:microsoft.com/office/officeart/2005/8/layout/radial5"/>
    <dgm:cxn modelId="{5F169F04-CD5F-4B28-B125-F1D297F62CEE}" type="presOf" srcId="{3F93F3DA-9F00-4FD0-BFA8-E21944EFC1C5}" destId="{09AE6041-15C7-4FBB-8A29-E5717C5D9B22}" srcOrd="0" destOrd="0" presId="urn:microsoft.com/office/officeart/2005/8/layout/radial5"/>
    <dgm:cxn modelId="{9AEF76E1-DDF8-417D-AE75-902343B08340}" type="presOf" srcId="{ECAF483B-0D56-4FC5-B248-7C8869E7C83C}" destId="{E93DA353-76E0-4063-A20D-474BEA4B1EE1}" srcOrd="0" destOrd="0" presId="urn:microsoft.com/office/officeart/2005/8/layout/radial5"/>
    <dgm:cxn modelId="{AC598503-A8A7-47F3-93A1-BE47F71D402C}" type="presOf" srcId="{10D29C0D-97D3-4284-90E7-18F6F06948E9}" destId="{8BD16E03-6D37-40CE-960D-9E80DB06D012}" srcOrd="0" destOrd="0" presId="urn:microsoft.com/office/officeart/2005/8/layout/radial5"/>
    <dgm:cxn modelId="{B001CE21-6981-44F9-A12A-3388A1E3AEF4}" type="presOf" srcId="{A0100451-FE80-44D2-B64E-E8BE36FFEFF3}" destId="{FBFFB3B5-9045-4343-AC53-773406B771E7}" srcOrd="0" destOrd="0" presId="urn:microsoft.com/office/officeart/2005/8/layout/radial5"/>
    <dgm:cxn modelId="{53897EE3-2CF9-40BE-845E-849C5154AE7C}" type="presOf" srcId="{7B3DD8FF-990F-4E6C-B551-8BD1EB68C930}" destId="{F48EC002-DABC-42A6-A57A-852FB830CE4D}" srcOrd="0" destOrd="0" presId="urn:microsoft.com/office/officeart/2005/8/layout/radial5"/>
    <dgm:cxn modelId="{2DCE8423-C8FE-4120-9C4A-441AB68818F1}" srcId="{ADF28D54-2CE6-4350-945F-05174EA6D8A4}" destId="{9E67AADB-6708-457A-905B-073593C2205B}" srcOrd="0" destOrd="0" parTransId="{ECAF483B-0D56-4FC5-B248-7C8869E7C83C}" sibTransId="{FFE007A3-F1AE-43CE-9848-ADDA92A05024}"/>
    <dgm:cxn modelId="{DE878D38-616F-4908-AD31-81AD20DE89D6}" type="presOf" srcId="{9E67AADB-6708-457A-905B-073593C2205B}" destId="{90178AA9-76A7-4814-A3DF-259B15C10A9C}" srcOrd="0" destOrd="0" presId="urn:microsoft.com/office/officeart/2005/8/layout/radial5"/>
    <dgm:cxn modelId="{995A1861-AE4D-4BDB-8782-2D580A86D293}" srcId="{ADF28D54-2CE6-4350-945F-05174EA6D8A4}" destId="{AB71BE0B-8AB2-4232-84DB-8FACF1C68001}" srcOrd="5" destOrd="0" parTransId="{6CC8BC89-4585-445A-971A-35B6296E97DD}" sibTransId="{66D17BB0-42C3-40CD-9DE2-C1B6B5B551EE}"/>
    <dgm:cxn modelId="{31DF36CE-66AF-4A7D-98D6-1B42C4C427EB}" type="presOf" srcId="{AB71BE0B-8AB2-4232-84DB-8FACF1C68001}" destId="{7A273EDB-3F72-44D2-ADF7-3E11693ACEBF}" srcOrd="0" destOrd="0" presId="urn:microsoft.com/office/officeart/2005/8/layout/radial5"/>
    <dgm:cxn modelId="{4867540F-3D95-46A3-877C-49263039ED09}" srcId="{ADF28D54-2CE6-4350-945F-05174EA6D8A4}" destId="{A0100451-FE80-44D2-B64E-E8BE36FFEFF3}" srcOrd="2" destOrd="0" parTransId="{64E1E60B-D67C-4A1C-9222-E0CDD437536C}" sibTransId="{A2B6D7E0-320F-4326-A48B-425455061A92}"/>
    <dgm:cxn modelId="{5D6F52C0-C5BE-4259-B55A-9C61C263C5D8}" type="presOf" srcId="{ADF28D54-2CE6-4350-945F-05174EA6D8A4}" destId="{C9277325-B705-4E74-A5B2-0233EEFC8BAC}" srcOrd="0" destOrd="0" presId="urn:microsoft.com/office/officeart/2005/8/layout/radial5"/>
    <dgm:cxn modelId="{F1863CEC-D374-47E3-921C-524A3CABC8D2}" srcId="{ADF28D54-2CE6-4350-945F-05174EA6D8A4}" destId="{31BC802C-7210-4E66-B9DC-38381D28FC39}" srcOrd="4" destOrd="0" parTransId="{89B8DC68-53AB-469C-B3D8-85D6926F9D00}" sibTransId="{A41CCE1B-B185-48A8-8B12-2C779F173CE6}"/>
    <dgm:cxn modelId="{DD14139F-C922-4727-A424-3EBA7FB79C05}" type="presOf" srcId="{31BC802C-7210-4E66-B9DC-38381D28FC39}" destId="{5FD37989-4176-40CB-BE14-AB4F98C22416}" srcOrd="0" destOrd="0" presId="urn:microsoft.com/office/officeart/2005/8/layout/radial5"/>
    <dgm:cxn modelId="{16A08CD9-FF72-4517-8956-C0F23FF83E46}" type="presOf" srcId="{64E1E60B-D67C-4A1C-9222-E0CDD437536C}" destId="{2C671EB0-8340-4806-B30E-32D3BB4CB50A}" srcOrd="0" destOrd="0" presId="urn:microsoft.com/office/officeart/2005/8/layout/radial5"/>
    <dgm:cxn modelId="{94A67F9D-9B7D-42E4-A76E-E124049D88C6}" srcId="{3F93F3DA-9F00-4FD0-BFA8-E21944EFC1C5}" destId="{ADF28D54-2CE6-4350-945F-05174EA6D8A4}" srcOrd="0" destOrd="0" parTransId="{2CDD7DE1-A32D-4958-B414-379B9AAD2A8D}" sibTransId="{CC161BE2-44CD-4671-96C8-5105F1AEB393}"/>
    <dgm:cxn modelId="{2FC8AF31-8291-4E5B-9811-5B5165A707FE}" type="presOf" srcId="{6A2380AE-C01C-4F09-9A2B-F57946A6F594}" destId="{DEA9A7C7-451C-4BCD-8381-FA311AFE7AC6}" srcOrd="0" destOrd="0" presId="urn:microsoft.com/office/officeart/2005/8/layout/radial5"/>
    <dgm:cxn modelId="{350C7A01-3AAF-4CE3-9A50-6E8C866D98ED}" type="presParOf" srcId="{09AE6041-15C7-4FBB-8A29-E5717C5D9B22}" destId="{C9277325-B705-4E74-A5B2-0233EEFC8BAC}" srcOrd="0" destOrd="0" presId="urn:microsoft.com/office/officeart/2005/8/layout/radial5"/>
    <dgm:cxn modelId="{926E6D4C-A1A7-4B64-B115-964010B6E05E}" type="presParOf" srcId="{09AE6041-15C7-4FBB-8A29-E5717C5D9B22}" destId="{E93DA353-76E0-4063-A20D-474BEA4B1EE1}" srcOrd="1" destOrd="0" presId="urn:microsoft.com/office/officeart/2005/8/layout/radial5"/>
    <dgm:cxn modelId="{60153EE8-1117-46F2-B917-37410F270E1C}" type="presParOf" srcId="{E93DA353-76E0-4063-A20D-474BEA4B1EE1}" destId="{BC62ACB5-37AD-46E7-94C3-84248B6DBC4D}" srcOrd="0" destOrd="0" presId="urn:microsoft.com/office/officeart/2005/8/layout/radial5"/>
    <dgm:cxn modelId="{9504B1BB-1C0F-4C2E-8AD6-73608E5E72F1}" type="presParOf" srcId="{09AE6041-15C7-4FBB-8A29-E5717C5D9B22}" destId="{90178AA9-76A7-4814-A3DF-259B15C10A9C}" srcOrd="2" destOrd="0" presId="urn:microsoft.com/office/officeart/2005/8/layout/radial5"/>
    <dgm:cxn modelId="{7C2C6D7E-4D2E-4250-9324-5CF0B7D4837B}" type="presParOf" srcId="{09AE6041-15C7-4FBB-8A29-E5717C5D9B22}" destId="{8BD16E03-6D37-40CE-960D-9E80DB06D012}" srcOrd="3" destOrd="0" presId="urn:microsoft.com/office/officeart/2005/8/layout/radial5"/>
    <dgm:cxn modelId="{DFBDE0CB-D62E-437F-8A55-AE43C2C08E9D}" type="presParOf" srcId="{8BD16E03-6D37-40CE-960D-9E80DB06D012}" destId="{DD6D3945-8F56-403C-80E0-902B8E7DF152}" srcOrd="0" destOrd="0" presId="urn:microsoft.com/office/officeart/2005/8/layout/radial5"/>
    <dgm:cxn modelId="{140218B7-9C7D-4438-B37B-C958784449E2}" type="presParOf" srcId="{09AE6041-15C7-4FBB-8A29-E5717C5D9B22}" destId="{DEA9A7C7-451C-4BCD-8381-FA311AFE7AC6}" srcOrd="4" destOrd="0" presId="urn:microsoft.com/office/officeart/2005/8/layout/radial5"/>
    <dgm:cxn modelId="{9EECFB72-2CFC-49E2-AC07-052A8826B6E4}" type="presParOf" srcId="{09AE6041-15C7-4FBB-8A29-E5717C5D9B22}" destId="{2C671EB0-8340-4806-B30E-32D3BB4CB50A}" srcOrd="5" destOrd="0" presId="urn:microsoft.com/office/officeart/2005/8/layout/radial5"/>
    <dgm:cxn modelId="{E15ADAF3-333F-46B4-B1E5-245CAFE49403}" type="presParOf" srcId="{2C671EB0-8340-4806-B30E-32D3BB4CB50A}" destId="{027445A8-5455-4016-8821-3147239C4968}" srcOrd="0" destOrd="0" presId="urn:microsoft.com/office/officeart/2005/8/layout/radial5"/>
    <dgm:cxn modelId="{05C9ECE9-1139-40F1-AC6A-09CB99891177}" type="presParOf" srcId="{09AE6041-15C7-4FBB-8A29-E5717C5D9B22}" destId="{FBFFB3B5-9045-4343-AC53-773406B771E7}" srcOrd="6" destOrd="0" presId="urn:microsoft.com/office/officeart/2005/8/layout/radial5"/>
    <dgm:cxn modelId="{5FD305BE-AF82-4A1A-9942-E34D0B268F66}" type="presParOf" srcId="{09AE6041-15C7-4FBB-8A29-E5717C5D9B22}" destId="{270C58D1-7872-476E-8F8A-42488674CA11}" srcOrd="7" destOrd="0" presId="urn:microsoft.com/office/officeart/2005/8/layout/radial5"/>
    <dgm:cxn modelId="{28578941-5936-4B26-B780-05914EEC45BE}" type="presParOf" srcId="{270C58D1-7872-476E-8F8A-42488674CA11}" destId="{D5E7C28D-60E7-4FED-93DA-531AEE712B59}" srcOrd="0" destOrd="0" presId="urn:microsoft.com/office/officeart/2005/8/layout/radial5"/>
    <dgm:cxn modelId="{C768F719-7FDE-435D-AF78-66C15304C85D}" type="presParOf" srcId="{09AE6041-15C7-4FBB-8A29-E5717C5D9B22}" destId="{F48EC002-DABC-42A6-A57A-852FB830CE4D}" srcOrd="8" destOrd="0" presId="urn:microsoft.com/office/officeart/2005/8/layout/radial5"/>
    <dgm:cxn modelId="{14E24FF4-DB22-41E0-983E-AE70C312B160}" type="presParOf" srcId="{09AE6041-15C7-4FBB-8A29-E5717C5D9B22}" destId="{CDC39207-898C-42FE-8B69-3D3B3BCD31DB}" srcOrd="9" destOrd="0" presId="urn:microsoft.com/office/officeart/2005/8/layout/radial5"/>
    <dgm:cxn modelId="{1E23CC72-2583-4851-B3EA-9E577E7B8A9B}" type="presParOf" srcId="{CDC39207-898C-42FE-8B69-3D3B3BCD31DB}" destId="{4BD23814-4CF5-4655-9E88-56DE26741434}" srcOrd="0" destOrd="0" presId="urn:microsoft.com/office/officeart/2005/8/layout/radial5"/>
    <dgm:cxn modelId="{1EDFB5F9-9313-4FB2-B9CB-60BA6A749FA6}" type="presParOf" srcId="{09AE6041-15C7-4FBB-8A29-E5717C5D9B22}" destId="{5FD37989-4176-40CB-BE14-AB4F98C22416}" srcOrd="10" destOrd="0" presId="urn:microsoft.com/office/officeart/2005/8/layout/radial5"/>
    <dgm:cxn modelId="{8EFC2FE1-AB0A-435A-8658-48C4AE4679FA}" type="presParOf" srcId="{09AE6041-15C7-4FBB-8A29-E5717C5D9B22}" destId="{8192DA04-5D58-42E7-BFDD-4DD79B6EB41D}" srcOrd="11" destOrd="0" presId="urn:microsoft.com/office/officeart/2005/8/layout/radial5"/>
    <dgm:cxn modelId="{30B0BD68-66DB-47D0-9F3E-319D3EA23DF2}" type="presParOf" srcId="{8192DA04-5D58-42E7-BFDD-4DD79B6EB41D}" destId="{8A2425A2-1010-4B9B-81A3-D85B87D5B678}" srcOrd="0" destOrd="0" presId="urn:microsoft.com/office/officeart/2005/8/layout/radial5"/>
    <dgm:cxn modelId="{4425D55B-4F07-4599-99C8-6CCE3E7AE1EE}" type="presParOf" srcId="{09AE6041-15C7-4FBB-8A29-E5717C5D9B22}" destId="{7A273EDB-3F72-44D2-ADF7-3E11693ACEBF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C83641-4361-40FB-958F-D945112F478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E1E999-B68A-464C-95F5-00FA33DF1AC5}">
      <dgm:prSet phldrT="[Texto]" custT="1"/>
      <dgm:spPr/>
      <dgm:t>
        <a:bodyPr/>
        <a:lstStyle/>
        <a:p>
          <a:r>
            <a:rPr lang="es-ES" sz="1100" dirty="0" smtClean="0"/>
            <a:t>ECUAPASS</a:t>
          </a:r>
        </a:p>
        <a:p>
          <a:r>
            <a:rPr lang="es-ES" sz="1100" dirty="0" smtClean="0"/>
            <a:t>Sistema aduanero permite a OCES realizar operaciones </a:t>
          </a:r>
          <a:r>
            <a:rPr lang="es-ES" sz="1200" dirty="0" smtClean="0"/>
            <a:t>aduaneras</a:t>
          </a:r>
          <a:endParaRPr lang="es-ES" sz="1100" dirty="0"/>
        </a:p>
      </dgm:t>
    </dgm:pt>
    <dgm:pt modelId="{50739057-77DE-4F44-AB16-1401D15779FB}" type="parTrans" cxnId="{B13FF6F6-66B8-4F0D-AFDC-27A645790527}">
      <dgm:prSet/>
      <dgm:spPr/>
      <dgm:t>
        <a:bodyPr/>
        <a:lstStyle/>
        <a:p>
          <a:endParaRPr lang="es-ES"/>
        </a:p>
      </dgm:t>
    </dgm:pt>
    <dgm:pt modelId="{7A2F1A6D-67AA-43BF-86E1-772D6754B8E4}" type="sibTrans" cxnId="{B13FF6F6-66B8-4F0D-AFDC-27A645790527}">
      <dgm:prSet/>
      <dgm:spPr/>
      <dgm:t>
        <a:bodyPr/>
        <a:lstStyle/>
        <a:p>
          <a:endParaRPr lang="es-ES"/>
        </a:p>
      </dgm:t>
    </dgm:pt>
    <dgm:pt modelId="{85C3E4B6-5780-4824-81D5-41AEF4B8E3A0}">
      <dgm:prSet phldrT="[Texto]" custT="1"/>
      <dgm:spPr/>
      <dgm:t>
        <a:bodyPr/>
        <a:lstStyle/>
        <a:p>
          <a:r>
            <a:rPr lang="es-ES" sz="1400" dirty="0" smtClean="0"/>
            <a:t>Establecer  VUE</a:t>
          </a:r>
          <a:endParaRPr lang="es-ES" sz="1400" dirty="0"/>
        </a:p>
      </dgm:t>
    </dgm:pt>
    <dgm:pt modelId="{555CDADE-E264-4DC6-84BE-5A82E4240150}" type="parTrans" cxnId="{D66E49F7-5EAB-4FC0-AB19-C837B6060BAE}">
      <dgm:prSet/>
      <dgm:spPr/>
      <dgm:t>
        <a:bodyPr/>
        <a:lstStyle/>
        <a:p>
          <a:endParaRPr lang="es-ES"/>
        </a:p>
      </dgm:t>
    </dgm:pt>
    <dgm:pt modelId="{DAC5CF7B-CF7C-4533-BBFA-7592FDE184FB}" type="sibTrans" cxnId="{D66E49F7-5EAB-4FC0-AB19-C837B6060BAE}">
      <dgm:prSet/>
      <dgm:spPr/>
      <dgm:t>
        <a:bodyPr/>
        <a:lstStyle/>
        <a:p>
          <a:endParaRPr lang="es-ES"/>
        </a:p>
      </dgm:t>
    </dgm:pt>
    <dgm:pt modelId="{48BB556A-24C4-49E7-8462-097CA449131E}">
      <dgm:prSet phldrT="[Texto]" custT="1"/>
      <dgm:spPr/>
      <dgm:t>
        <a:bodyPr/>
        <a:lstStyle/>
        <a:p>
          <a:r>
            <a:rPr lang="es-ES" sz="1200" dirty="0" smtClean="0"/>
            <a:t>Generar transparencia</a:t>
          </a:r>
          <a:endParaRPr lang="es-ES" sz="1200" dirty="0"/>
        </a:p>
      </dgm:t>
    </dgm:pt>
    <dgm:pt modelId="{43C10393-2767-4659-8FF3-37884FEEFD01}" type="parTrans" cxnId="{0AC58506-1766-4B94-8989-5A2BE968AF3A}">
      <dgm:prSet/>
      <dgm:spPr/>
      <dgm:t>
        <a:bodyPr/>
        <a:lstStyle/>
        <a:p>
          <a:endParaRPr lang="es-ES"/>
        </a:p>
      </dgm:t>
    </dgm:pt>
    <dgm:pt modelId="{A3C83F45-4B07-4D08-983E-06DECB248FB2}" type="sibTrans" cxnId="{0AC58506-1766-4B94-8989-5A2BE968AF3A}">
      <dgm:prSet/>
      <dgm:spPr/>
      <dgm:t>
        <a:bodyPr/>
        <a:lstStyle/>
        <a:p>
          <a:endParaRPr lang="es-ES"/>
        </a:p>
      </dgm:t>
    </dgm:pt>
    <dgm:pt modelId="{73AC15B6-5153-43BC-9CBD-D7ED8FFFE37B}">
      <dgm:prSet phldrT="[Texto]" custT="1"/>
      <dgm:spPr/>
      <dgm:t>
        <a:bodyPr/>
        <a:lstStyle/>
        <a:p>
          <a:r>
            <a:rPr lang="es-ES" sz="1200" dirty="0" smtClean="0"/>
            <a:t>Minimizar el uso del </a:t>
          </a:r>
          <a:r>
            <a:rPr lang="es-ES" sz="1200" dirty="0" smtClean="0"/>
            <a:t>papel</a:t>
          </a:r>
          <a:endParaRPr lang="es-ES" sz="1200" dirty="0"/>
        </a:p>
      </dgm:t>
    </dgm:pt>
    <dgm:pt modelId="{D1BB87E2-DB60-4F7E-B2F8-2C52F4A9483E}" type="parTrans" cxnId="{DD4F2AFE-5A1C-4138-859B-7F879206BA2C}">
      <dgm:prSet/>
      <dgm:spPr/>
      <dgm:t>
        <a:bodyPr/>
        <a:lstStyle/>
        <a:p>
          <a:endParaRPr lang="es-ES"/>
        </a:p>
      </dgm:t>
    </dgm:pt>
    <dgm:pt modelId="{FE6A1D31-8F98-47D6-A042-409E1CCFAF91}" type="sibTrans" cxnId="{DD4F2AFE-5A1C-4138-859B-7F879206BA2C}">
      <dgm:prSet/>
      <dgm:spPr/>
      <dgm:t>
        <a:bodyPr/>
        <a:lstStyle/>
        <a:p>
          <a:endParaRPr lang="es-ES"/>
        </a:p>
      </dgm:t>
    </dgm:pt>
    <dgm:pt modelId="{1401E283-07B8-4B91-B4D3-A2540EF56854}">
      <dgm:prSet phldrT="[Texto]" custT="1"/>
      <dgm:spPr/>
      <dgm:t>
        <a:bodyPr/>
        <a:lstStyle/>
        <a:p>
          <a:r>
            <a:rPr lang="es-ES" sz="1400" dirty="0" smtClean="0"/>
            <a:t>Facilita el comercio</a:t>
          </a:r>
          <a:endParaRPr lang="es-ES" sz="1400" dirty="0"/>
        </a:p>
      </dgm:t>
    </dgm:pt>
    <dgm:pt modelId="{C7D4C38A-6D62-4A3B-A66F-56D99F591507}" type="parTrans" cxnId="{6290F98D-EC6B-414E-8D53-FCAE3867A983}">
      <dgm:prSet/>
      <dgm:spPr/>
      <dgm:t>
        <a:bodyPr/>
        <a:lstStyle/>
        <a:p>
          <a:endParaRPr lang="es-ES"/>
        </a:p>
      </dgm:t>
    </dgm:pt>
    <dgm:pt modelId="{5C5BEEE6-A8CF-467E-A2CC-90F194F7D75C}" type="sibTrans" cxnId="{6290F98D-EC6B-414E-8D53-FCAE3867A983}">
      <dgm:prSet/>
      <dgm:spPr/>
      <dgm:t>
        <a:bodyPr/>
        <a:lstStyle/>
        <a:p>
          <a:endParaRPr lang="es-ES"/>
        </a:p>
      </dgm:t>
    </dgm:pt>
    <dgm:pt modelId="{F6C1206C-E671-4C45-9B0B-A976898F7D89}" type="pres">
      <dgm:prSet presAssocID="{75C83641-4361-40FB-958F-D945112F47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BF6703-0222-4ACE-9CDA-DDE555200235}" type="pres">
      <dgm:prSet presAssocID="{46E1E999-B68A-464C-95F5-00FA33DF1AC5}" presName="centerShape" presStyleLbl="node0" presStyleIdx="0" presStyleCnt="1" custScaleX="106646" custScaleY="110179" custLinFactNeighborX="-1746"/>
      <dgm:spPr/>
      <dgm:t>
        <a:bodyPr/>
        <a:lstStyle/>
        <a:p>
          <a:endParaRPr lang="es-ES"/>
        </a:p>
      </dgm:t>
    </dgm:pt>
    <dgm:pt modelId="{28EE87DA-CA61-49CA-9AAF-CB492E9BD18F}" type="pres">
      <dgm:prSet presAssocID="{85C3E4B6-5780-4824-81D5-41AEF4B8E3A0}" presName="node" presStyleLbl="node1" presStyleIdx="0" presStyleCnt="4" custScaleX="129794" custScaleY="1093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54E41D-C462-4C5A-AF42-0F78600946EB}" type="pres">
      <dgm:prSet presAssocID="{85C3E4B6-5780-4824-81D5-41AEF4B8E3A0}" presName="dummy" presStyleCnt="0"/>
      <dgm:spPr/>
    </dgm:pt>
    <dgm:pt modelId="{F9982F70-7D71-4B36-84DF-4D08BE47DD60}" type="pres">
      <dgm:prSet presAssocID="{DAC5CF7B-CF7C-4533-BBFA-7592FDE184FB}" presName="sibTrans" presStyleLbl="sibTrans2D1" presStyleIdx="0" presStyleCnt="4"/>
      <dgm:spPr/>
      <dgm:t>
        <a:bodyPr/>
        <a:lstStyle/>
        <a:p>
          <a:endParaRPr lang="es-EC"/>
        </a:p>
      </dgm:t>
    </dgm:pt>
    <dgm:pt modelId="{F195C45F-DC58-4804-8E68-F7128BE8937C}" type="pres">
      <dgm:prSet presAssocID="{48BB556A-24C4-49E7-8462-097CA449131E}" presName="node" presStyleLbl="node1" presStyleIdx="1" presStyleCnt="4" custScaleX="139535" custScaleY="92325" custRadScaleRad="952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7682E1-1843-4AFC-B774-2987900B9869}" type="pres">
      <dgm:prSet presAssocID="{48BB556A-24C4-49E7-8462-097CA449131E}" presName="dummy" presStyleCnt="0"/>
      <dgm:spPr/>
    </dgm:pt>
    <dgm:pt modelId="{A5240482-5976-415D-A189-AC9B99B11FC2}" type="pres">
      <dgm:prSet presAssocID="{A3C83F45-4B07-4D08-983E-06DECB248FB2}" presName="sibTrans" presStyleLbl="sibTrans2D1" presStyleIdx="1" presStyleCnt="4"/>
      <dgm:spPr/>
      <dgm:t>
        <a:bodyPr/>
        <a:lstStyle/>
        <a:p>
          <a:endParaRPr lang="es-EC"/>
        </a:p>
      </dgm:t>
    </dgm:pt>
    <dgm:pt modelId="{BA40C079-879D-430A-B6F4-ACF6098A19EA}" type="pres">
      <dgm:prSet presAssocID="{73AC15B6-5153-43BC-9CBD-D7ED8FFFE37B}" presName="node" presStyleLbl="node1" presStyleIdx="2" presStyleCnt="4" custScaleX="107782" custScaleY="1313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188787-09FC-4D61-87DC-BF90F59967B4}" type="pres">
      <dgm:prSet presAssocID="{73AC15B6-5153-43BC-9CBD-D7ED8FFFE37B}" presName="dummy" presStyleCnt="0"/>
      <dgm:spPr/>
    </dgm:pt>
    <dgm:pt modelId="{205698FC-AA00-459F-AAA3-AE7B1C22F981}" type="pres">
      <dgm:prSet presAssocID="{FE6A1D31-8F98-47D6-A042-409E1CCFAF91}" presName="sibTrans" presStyleLbl="sibTrans2D1" presStyleIdx="2" presStyleCnt="4"/>
      <dgm:spPr/>
      <dgm:t>
        <a:bodyPr/>
        <a:lstStyle/>
        <a:p>
          <a:endParaRPr lang="es-EC"/>
        </a:p>
      </dgm:t>
    </dgm:pt>
    <dgm:pt modelId="{864B9E79-A09B-4CC4-8B0F-2DFE9DCBD0E7}" type="pres">
      <dgm:prSet presAssocID="{1401E283-07B8-4B91-B4D3-A2540EF56854}" presName="node" presStyleLbl="node1" presStyleIdx="3" presStyleCnt="4" custScaleX="112707" custScaleY="103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5205A6-2B7A-4BFD-9432-05968B345AC1}" type="pres">
      <dgm:prSet presAssocID="{1401E283-07B8-4B91-B4D3-A2540EF56854}" presName="dummy" presStyleCnt="0"/>
      <dgm:spPr/>
    </dgm:pt>
    <dgm:pt modelId="{7C5F2FBB-FE41-4130-B056-8AC50A45E2D8}" type="pres">
      <dgm:prSet presAssocID="{5C5BEEE6-A8CF-467E-A2CC-90F194F7D75C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D6F38D6C-1912-45CF-AB5E-CD9F90354454}" type="presOf" srcId="{75C83641-4361-40FB-958F-D945112F4782}" destId="{F6C1206C-E671-4C45-9B0B-A976898F7D89}" srcOrd="0" destOrd="0" presId="urn:microsoft.com/office/officeart/2005/8/layout/radial6"/>
    <dgm:cxn modelId="{0DB607BA-3457-40C6-A7E9-52036FEDF07B}" type="presOf" srcId="{46E1E999-B68A-464C-95F5-00FA33DF1AC5}" destId="{FDBF6703-0222-4ACE-9CDA-DDE555200235}" srcOrd="0" destOrd="0" presId="urn:microsoft.com/office/officeart/2005/8/layout/radial6"/>
    <dgm:cxn modelId="{DD4F2AFE-5A1C-4138-859B-7F879206BA2C}" srcId="{46E1E999-B68A-464C-95F5-00FA33DF1AC5}" destId="{73AC15B6-5153-43BC-9CBD-D7ED8FFFE37B}" srcOrd="2" destOrd="0" parTransId="{D1BB87E2-DB60-4F7E-B2F8-2C52F4A9483E}" sibTransId="{FE6A1D31-8F98-47D6-A042-409E1CCFAF91}"/>
    <dgm:cxn modelId="{DBEB97F9-0529-4C79-A5AC-3A36479AB960}" type="presOf" srcId="{73AC15B6-5153-43BC-9CBD-D7ED8FFFE37B}" destId="{BA40C079-879D-430A-B6F4-ACF6098A19EA}" srcOrd="0" destOrd="0" presId="urn:microsoft.com/office/officeart/2005/8/layout/radial6"/>
    <dgm:cxn modelId="{44FB98C5-FD2E-47D3-9D7F-7D1C7E603670}" type="presOf" srcId="{85C3E4B6-5780-4824-81D5-41AEF4B8E3A0}" destId="{28EE87DA-CA61-49CA-9AAF-CB492E9BD18F}" srcOrd="0" destOrd="0" presId="urn:microsoft.com/office/officeart/2005/8/layout/radial6"/>
    <dgm:cxn modelId="{6290F98D-EC6B-414E-8D53-FCAE3867A983}" srcId="{46E1E999-B68A-464C-95F5-00FA33DF1AC5}" destId="{1401E283-07B8-4B91-B4D3-A2540EF56854}" srcOrd="3" destOrd="0" parTransId="{C7D4C38A-6D62-4A3B-A66F-56D99F591507}" sibTransId="{5C5BEEE6-A8CF-467E-A2CC-90F194F7D75C}"/>
    <dgm:cxn modelId="{D66E49F7-5EAB-4FC0-AB19-C837B6060BAE}" srcId="{46E1E999-B68A-464C-95F5-00FA33DF1AC5}" destId="{85C3E4B6-5780-4824-81D5-41AEF4B8E3A0}" srcOrd="0" destOrd="0" parTransId="{555CDADE-E264-4DC6-84BE-5A82E4240150}" sibTransId="{DAC5CF7B-CF7C-4533-BBFA-7592FDE184FB}"/>
    <dgm:cxn modelId="{01EA65CB-CC73-4489-B69A-4BA503699FC9}" type="presOf" srcId="{1401E283-07B8-4B91-B4D3-A2540EF56854}" destId="{864B9E79-A09B-4CC4-8B0F-2DFE9DCBD0E7}" srcOrd="0" destOrd="0" presId="urn:microsoft.com/office/officeart/2005/8/layout/radial6"/>
    <dgm:cxn modelId="{B13FF6F6-66B8-4F0D-AFDC-27A645790527}" srcId="{75C83641-4361-40FB-958F-D945112F4782}" destId="{46E1E999-B68A-464C-95F5-00FA33DF1AC5}" srcOrd="0" destOrd="0" parTransId="{50739057-77DE-4F44-AB16-1401D15779FB}" sibTransId="{7A2F1A6D-67AA-43BF-86E1-772D6754B8E4}"/>
    <dgm:cxn modelId="{15BDE762-A4CF-4F5D-870A-364E9EC466FC}" type="presOf" srcId="{DAC5CF7B-CF7C-4533-BBFA-7592FDE184FB}" destId="{F9982F70-7D71-4B36-84DF-4D08BE47DD60}" srcOrd="0" destOrd="0" presId="urn:microsoft.com/office/officeart/2005/8/layout/radial6"/>
    <dgm:cxn modelId="{9DD3082C-7EA9-400C-BB7E-81CCDD38582A}" type="presOf" srcId="{5C5BEEE6-A8CF-467E-A2CC-90F194F7D75C}" destId="{7C5F2FBB-FE41-4130-B056-8AC50A45E2D8}" srcOrd="0" destOrd="0" presId="urn:microsoft.com/office/officeart/2005/8/layout/radial6"/>
    <dgm:cxn modelId="{C67BA5DE-285D-4070-A3D1-76A5B74155D6}" type="presOf" srcId="{48BB556A-24C4-49E7-8462-097CA449131E}" destId="{F195C45F-DC58-4804-8E68-F7128BE8937C}" srcOrd="0" destOrd="0" presId="urn:microsoft.com/office/officeart/2005/8/layout/radial6"/>
    <dgm:cxn modelId="{8F1F6DA2-F075-4F2D-A344-CD3B2E0B492E}" type="presOf" srcId="{FE6A1D31-8F98-47D6-A042-409E1CCFAF91}" destId="{205698FC-AA00-459F-AAA3-AE7B1C22F981}" srcOrd="0" destOrd="0" presId="urn:microsoft.com/office/officeart/2005/8/layout/radial6"/>
    <dgm:cxn modelId="{81CD792E-F026-43A3-8EB5-7116FD79FB41}" type="presOf" srcId="{A3C83F45-4B07-4D08-983E-06DECB248FB2}" destId="{A5240482-5976-415D-A189-AC9B99B11FC2}" srcOrd="0" destOrd="0" presId="urn:microsoft.com/office/officeart/2005/8/layout/radial6"/>
    <dgm:cxn modelId="{0AC58506-1766-4B94-8989-5A2BE968AF3A}" srcId="{46E1E999-B68A-464C-95F5-00FA33DF1AC5}" destId="{48BB556A-24C4-49E7-8462-097CA449131E}" srcOrd="1" destOrd="0" parTransId="{43C10393-2767-4659-8FF3-37884FEEFD01}" sibTransId="{A3C83F45-4B07-4D08-983E-06DECB248FB2}"/>
    <dgm:cxn modelId="{0E2CFA36-A770-4180-8C4B-6216FEB734E3}" type="presParOf" srcId="{F6C1206C-E671-4C45-9B0B-A976898F7D89}" destId="{FDBF6703-0222-4ACE-9CDA-DDE555200235}" srcOrd="0" destOrd="0" presId="urn:microsoft.com/office/officeart/2005/8/layout/radial6"/>
    <dgm:cxn modelId="{33ABBE42-B7B4-4A3C-865F-80F77D311361}" type="presParOf" srcId="{F6C1206C-E671-4C45-9B0B-A976898F7D89}" destId="{28EE87DA-CA61-49CA-9AAF-CB492E9BD18F}" srcOrd="1" destOrd="0" presId="urn:microsoft.com/office/officeart/2005/8/layout/radial6"/>
    <dgm:cxn modelId="{9FA5D872-862E-4290-A1D9-619CE90C4AFE}" type="presParOf" srcId="{F6C1206C-E671-4C45-9B0B-A976898F7D89}" destId="{E254E41D-C462-4C5A-AF42-0F78600946EB}" srcOrd="2" destOrd="0" presId="urn:microsoft.com/office/officeart/2005/8/layout/radial6"/>
    <dgm:cxn modelId="{68DE0804-B744-4DBA-81D0-C9ED6E99CE40}" type="presParOf" srcId="{F6C1206C-E671-4C45-9B0B-A976898F7D89}" destId="{F9982F70-7D71-4B36-84DF-4D08BE47DD60}" srcOrd="3" destOrd="0" presId="urn:microsoft.com/office/officeart/2005/8/layout/radial6"/>
    <dgm:cxn modelId="{EC52392E-C302-4F2D-BE56-8AEDA4BB3278}" type="presParOf" srcId="{F6C1206C-E671-4C45-9B0B-A976898F7D89}" destId="{F195C45F-DC58-4804-8E68-F7128BE8937C}" srcOrd="4" destOrd="0" presId="urn:microsoft.com/office/officeart/2005/8/layout/radial6"/>
    <dgm:cxn modelId="{71C56093-8B69-4075-92FB-6BE43B1D79DF}" type="presParOf" srcId="{F6C1206C-E671-4C45-9B0B-A976898F7D89}" destId="{767682E1-1843-4AFC-B774-2987900B9869}" srcOrd="5" destOrd="0" presId="urn:microsoft.com/office/officeart/2005/8/layout/radial6"/>
    <dgm:cxn modelId="{1C60841F-007B-4F04-BDF5-FC1D65CF4D27}" type="presParOf" srcId="{F6C1206C-E671-4C45-9B0B-A976898F7D89}" destId="{A5240482-5976-415D-A189-AC9B99B11FC2}" srcOrd="6" destOrd="0" presId="urn:microsoft.com/office/officeart/2005/8/layout/radial6"/>
    <dgm:cxn modelId="{AF3D37D4-348C-4D3E-ACF0-C03D94423297}" type="presParOf" srcId="{F6C1206C-E671-4C45-9B0B-A976898F7D89}" destId="{BA40C079-879D-430A-B6F4-ACF6098A19EA}" srcOrd="7" destOrd="0" presId="urn:microsoft.com/office/officeart/2005/8/layout/radial6"/>
    <dgm:cxn modelId="{B9764486-ADFE-4C94-8D3D-622E99225812}" type="presParOf" srcId="{F6C1206C-E671-4C45-9B0B-A976898F7D89}" destId="{BA188787-09FC-4D61-87DC-BF90F59967B4}" srcOrd="8" destOrd="0" presId="urn:microsoft.com/office/officeart/2005/8/layout/radial6"/>
    <dgm:cxn modelId="{3F107511-4263-4A6B-8E3B-D2488FD3AE9D}" type="presParOf" srcId="{F6C1206C-E671-4C45-9B0B-A976898F7D89}" destId="{205698FC-AA00-459F-AAA3-AE7B1C22F981}" srcOrd="9" destOrd="0" presId="urn:microsoft.com/office/officeart/2005/8/layout/radial6"/>
    <dgm:cxn modelId="{800D0339-4330-418D-9B9F-A23A1C1956F5}" type="presParOf" srcId="{F6C1206C-E671-4C45-9B0B-A976898F7D89}" destId="{864B9E79-A09B-4CC4-8B0F-2DFE9DCBD0E7}" srcOrd="10" destOrd="0" presId="urn:microsoft.com/office/officeart/2005/8/layout/radial6"/>
    <dgm:cxn modelId="{F327C841-8051-422A-A044-FC657219AF2B}" type="presParOf" srcId="{F6C1206C-E671-4C45-9B0B-A976898F7D89}" destId="{365205A6-2B7A-4BFD-9432-05968B345AC1}" srcOrd="11" destOrd="0" presId="urn:microsoft.com/office/officeart/2005/8/layout/radial6"/>
    <dgm:cxn modelId="{8D753221-F24A-4978-A20F-C12425E81D4E}" type="presParOf" srcId="{F6C1206C-E671-4C45-9B0B-A976898F7D89}" destId="{7C5F2FBB-FE41-4130-B056-8AC50A45E2D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2585E6-84C9-4982-A8B0-A0A77EFC238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042A0E-33C4-449C-8E01-EB993F1B2FE6}">
      <dgm:prSet phldrT="[Texto]"/>
      <dgm:spPr/>
      <dgm:t>
        <a:bodyPr/>
        <a:lstStyle/>
        <a:p>
          <a:r>
            <a:rPr lang="es-ES" dirty="0" smtClean="0"/>
            <a:t>Ingreso </a:t>
          </a:r>
          <a:r>
            <a:rPr lang="es-ES" dirty="0" smtClean="0"/>
            <a:t>página </a:t>
          </a:r>
          <a:r>
            <a:rPr lang="es-ES" dirty="0" smtClean="0"/>
            <a:t>aduana</a:t>
          </a:r>
          <a:endParaRPr lang="es-ES" dirty="0"/>
        </a:p>
      </dgm:t>
    </dgm:pt>
    <dgm:pt modelId="{AFF50FF4-8DE5-4C24-AA1D-4C3DD97097C9}" type="parTrans" cxnId="{C1ADB86B-3456-4AB1-8F15-A8FCBB9846C9}">
      <dgm:prSet/>
      <dgm:spPr/>
      <dgm:t>
        <a:bodyPr/>
        <a:lstStyle/>
        <a:p>
          <a:endParaRPr lang="es-ES"/>
        </a:p>
      </dgm:t>
    </dgm:pt>
    <dgm:pt modelId="{CDA67B75-E527-40DC-999C-9E66E7F1CCCE}" type="sibTrans" cxnId="{C1ADB86B-3456-4AB1-8F15-A8FCBB9846C9}">
      <dgm:prSet/>
      <dgm:spPr/>
      <dgm:t>
        <a:bodyPr/>
        <a:lstStyle/>
        <a:p>
          <a:endParaRPr lang="es-ES"/>
        </a:p>
      </dgm:t>
    </dgm:pt>
    <dgm:pt modelId="{1D99BCDC-1E1A-465E-B82C-567210862268}">
      <dgm:prSet phldrT="[Texto]"/>
      <dgm:spPr/>
      <dgm:t>
        <a:bodyPr/>
        <a:lstStyle/>
        <a:p>
          <a:r>
            <a:rPr lang="es-ES" dirty="0" smtClean="0"/>
            <a:t>Selección opción ECUAPASS</a:t>
          </a:r>
          <a:endParaRPr lang="es-ES" dirty="0"/>
        </a:p>
      </dgm:t>
    </dgm:pt>
    <dgm:pt modelId="{FB104E40-E3D3-44F2-946D-E03FF4B43005}" type="parTrans" cxnId="{FF3A6C63-10E8-41B2-B423-DA040223495E}">
      <dgm:prSet/>
      <dgm:spPr/>
      <dgm:t>
        <a:bodyPr/>
        <a:lstStyle/>
        <a:p>
          <a:endParaRPr lang="es-ES"/>
        </a:p>
      </dgm:t>
    </dgm:pt>
    <dgm:pt modelId="{B51761B7-E676-4A7C-A0DA-3BCF1DD84F0D}" type="sibTrans" cxnId="{FF3A6C63-10E8-41B2-B423-DA040223495E}">
      <dgm:prSet/>
      <dgm:spPr/>
      <dgm:t>
        <a:bodyPr/>
        <a:lstStyle/>
        <a:p>
          <a:endParaRPr lang="es-ES"/>
        </a:p>
      </dgm:t>
    </dgm:pt>
    <dgm:pt modelId="{47A56417-FF22-4425-A91C-79A3AE076B9F}">
      <dgm:prSet phldrT="[Texto]"/>
      <dgm:spPr/>
      <dgm:t>
        <a:bodyPr/>
        <a:lstStyle/>
        <a:p>
          <a:r>
            <a:rPr lang="es-ES" dirty="0" smtClean="0"/>
            <a:t>Ingresar clave</a:t>
          </a:r>
          <a:endParaRPr lang="es-ES" dirty="0"/>
        </a:p>
      </dgm:t>
    </dgm:pt>
    <dgm:pt modelId="{EF113DB7-C349-4F91-BDCA-A1BD31F85A64}" type="parTrans" cxnId="{DCB19EAE-6315-4759-AA5D-44D78EF56FA7}">
      <dgm:prSet/>
      <dgm:spPr/>
      <dgm:t>
        <a:bodyPr/>
        <a:lstStyle/>
        <a:p>
          <a:endParaRPr lang="es-ES"/>
        </a:p>
      </dgm:t>
    </dgm:pt>
    <dgm:pt modelId="{009A50B6-BF2F-4BFC-9EA0-0FDC57DC1176}" type="sibTrans" cxnId="{DCB19EAE-6315-4759-AA5D-44D78EF56FA7}">
      <dgm:prSet/>
      <dgm:spPr/>
      <dgm:t>
        <a:bodyPr/>
        <a:lstStyle/>
        <a:p>
          <a:endParaRPr lang="es-ES"/>
        </a:p>
      </dgm:t>
    </dgm:pt>
    <dgm:pt modelId="{90E00A3E-4BC0-49C6-B43A-882ABB37D5FC}">
      <dgm:prSet phldrT="[Texto]"/>
      <dgm:spPr/>
      <dgm:t>
        <a:bodyPr/>
        <a:lstStyle/>
        <a:p>
          <a:r>
            <a:rPr lang="es-ES" dirty="0" smtClean="0"/>
            <a:t>Portal OCE</a:t>
          </a:r>
          <a:endParaRPr lang="es-ES" dirty="0"/>
        </a:p>
      </dgm:t>
    </dgm:pt>
    <dgm:pt modelId="{3C2CE9C1-EFDB-4C0C-AB9D-EC7656F14875}" type="parTrans" cxnId="{789E71F5-096E-49C4-B302-50363FF2DEE7}">
      <dgm:prSet/>
      <dgm:spPr/>
      <dgm:t>
        <a:bodyPr/>
        <a:lstStyle/>
        <a:p>
          <a:endParaRPr lang="es-ES"/>
        </a:p>
      </dgm:t>
    </dgm:pt>
    <dgm:pt modelId="{9C41C15E-FD96-4C18-BF2C-334B184B7EF9}" type="sibTrans" cxnId="{789E71F5-096E-49C4-B302-50363FF2DEE7}">
      <dgm:prSet/>
      <dgm:spPr/>
      <dgm:t>
        <a:bodyPr/>
        <a:lstStyle/>
        <a:p>
          <a:endParaRPr lang="es-ES"/>
        </a:p>
      </dgm:t>
    </dgm:pt>
    <dgm:pt modelId="{742CC5E8-FE73-4A68-9EA2-68EC7FA7955C}">
      <dgm:prSet phldrT="[Texto]"/>
      <dgm:spPr/>
      <dgm:t>
        <a:bodyPr/>
        <a:lstStyle/>
        <a:p>
          <a:r>
            <a:rPr lang="es-ES" dirty="0" smtClean="0"/>
            <a:t>Seleccionar operación a realizar</a:t>
          </a:r>
          <a:endParaRPr lang="es-ES" dirty="0"/>
        </a:p>
      </dgm:t>
    </dgm:pt>
    <dgm:pt modelId="{AF606015-EE3E-4F70-881C-27ED9F16C6CE}" type="parTrans" cxnId="{A565C7EF-FA5B-40AA-930D-5F7FE46D6A7D}">
      <dgm:prSet/>
      <dgm:spPr/>
      <dgm:t>
        <a:bodyPr/>
        <a:lstStyle/>
        <a:p>
          <a:endParaRPr lang="es-ES"/>
        </a:p>
      </dgm:t>
    </dgm:pt>
    <dgm:pt modelId="{F178EEF3-9BA4-4EA3-A9C3-50C4FAA7A651}" type="sibTrans" cxnId="{A565C7EF-FA5B-40AA-930D-5F7FE46D6A7D}">
      <dgm:prSet/>
      <dgm:spPr/>
      <dgm:t>
        <a:bodyPr/>
        <a:lstStyle/>
        <a:p>
          <a:endParaRPr lang="es-ES"/>
        </a:p>
      </dgm:t>
    </dgm:pt>
    <dgm:pt modelId="{2250A789-4D56-4267-88F7-D25DFB6CCEF6}">
      <dgm:prSet phldrT="[Texto]"/>
      <dgm:spPr/>
      <dgm:t>
        <a:bodyPr/>
        <a:lstStyle/>
        <a:p>
          <a:r>
            <a:rPr lang="es-ES" dirty="0" smtClean="0"/>
            <a:t>Llenado DAE</a:t>
          </a:r>
          <a:endParaRPr lang="es-ES" dirty="0"/>
        </a:p>
      </dgm:t>
    </dgm:pt>
    <dgm:pt modelId="{5601B867-A127-4846-B9C8-F242B889EABD}" type="parTrans" cxnId="{F84996C7-6472-488D-B382-D8CF503E248E}">
      <dgm:prSet/>
      <dgm:spPr/>
      <dgm:t>
        <a:bodyPr/>
        <a:lstStyle/>
        <a:p>
          <a:endParaRPr lang="es-ES"/>
        </a:p>
      </dgm:t>
    </dgm:pt>
    <dgm:pt modelId="{B28A82AB-44F7-4040-9A89-0D31876021C6}" type="sibTrans" cxnId="{F84996C7-6472-488D-B382-D8CF503E248E}">
      <dgm:prSet/>
      <dgm:spPr/>
      <dgm:t>
        <a:bodyPr/>
        <a:lstStyle/>
        <a:p>
          <a:endParaRPr lang="es-ES"/>
        </a:p>
      </dgm:t>
    </dgm:pt>
    <dgm:pt modelId="{1E58E444-A2C8-4C53-94F4-0839D3F7C940}" type="pres">
      <dgm:prSet presAssocID="{A62585E6-84C9-4982-A8B0-A0A77EFC2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4BF54B3-A21A-475D-9B80-A5A6A85E2485}" type="pres">
      <dgm:prSet presAssocID="{A62585E6-84C9-4982-A8B0-A0A77EFC238E}" presName="tSp" presStyleCnt="0"/>
      <dgm:spPr/>
    </dgm:pt>
    <dgm:pt modelId="{00FEF2B9-5D59-438C-9ACD-DA186B59833E}" type="pres">
      <dgm:prSet presAssocID="{A62585E6-84C9-4982-A8B0-A0A77EFC238E}" presName="bSp" presStyleCnt="0"/>
      <dgm:spPr/>
    </dgm:pt>
    <dgm:pt modelId="{2CDBAF76-94A9-4E40-A2E3-954636EB4B16}" type="pres">
      <dgm:prSet presAssocID="{A62585E6-84C9-4982-A8B0-A0A77EFC238E}" presName="process" presStyleCnt="0"/>
      <dgm:spPr/>
    </dgm:pt>
    <dgm:pt modelId="{D68115C4-0A87-4BE3-A815-FE90A67DCB91}" type="pres">
      <dgm:prSet presAssocID="{AC042A0E-33C4-449C-8E01-EB993F1B2FE6}" presName="composite1" presStyleCnt="0"/>
      <dgm:spPr/>
    </dgm:pt>
    <dgm:pt modelId="{FE87D296-E213-4218-8186-32C79198AA53}" type="pres">
      <dgm:prSet presAssocID="{AC042A0E-33C4-449C-8E01-EB993F1B2FE6}" presName="dummyNode1" presStyleLbl="node1" presStyleIdx="0" presStyleCnt="3"/>
      <dgm:spPr/>
    </dgm:pt>
    <dgm:pt modelId="{F4E0BD5A-8B11-4304-9174-45B842D454C5}" type="pres">
      <dgm:prSet presAssocID="{AC042A0E-33C4-449C-8E01-EB993F1B2FE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BEB658-6947-411D-9032-FA710307B42B}" type="pres">
      <dgm:prSet presAssocID="{AC042A0E-33C4-449C-8E01-EB993F1B2FE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9B4DEA-A822-4637-A07E-DA5D4B953801}" type="pres">
      <dgm:prSet presAssocID="{AC042A0E-33C4-449C-8E01-EB993F1B2FE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F83EF0-3FF4-4514-AEAA-C1CF014268E3}" type="pres">
      <dgm:prSet presAssocID="{AC042A0E-33C4-449C-8E01-EB993F1B2FE6}" presName="connSite1" presStyleCnt="0"/>
      <dgm:spPr/>
    </dgm:pt>
    <dgm:pt modelId="{6235D1EF-2A3B-4E7A-89F0-C0855140E272}" type="pres">
      <dgm:prSet presAssocID="{CDA67B75-E527-40DC-999C-9E66E7F1CCCE}" presName="Name9" presStyleLbl="sibTrans2D1" presStyleIdx="0" presStyleCnt="2"/>
      <dgm:spPr/>
      <dgm:t>
        <a:bodyPr/>
        <a:lstStyle/>
        <a:p>
          <a:endParaRPr lang="es-EC"/>
        </a:p>
      </dgm:t>
    </dgm:pt>
    <dgm:pt modelId="{B22924B8-1F2C-4955-8E16-C2EA8D0FFD38}" type="pres">
      <dgm:prSet presAssocID="{47A56417-FF22-4425-A91C-79A3AE076B9F}" presName="composite2" presStyleCnt="0"/>
      <dgm:spPr/>
    </dgm:pt>
    <dgm:pt modelId="{AE5F2CE0-6204-430D-8187-296C1B73DA6D}" type="pres">
      <dgm:prSet presAssocID="{47A56417-FF22-4425-A91C-79A3AE076B9F}" presName="dummyNode2" presStyleLbl="node1" presStyleIdx="0" presStyleCnt="3"/>
      <dgm:spPr/>
    </dgm:pt>
    <dgm:pt modelId="{801ABA5C-20BA-433D-8A6B-D133127391B6}" type="pres">
      <dgm:prSet presAssocID="{47A56417-FF22-4425-A91C-79A3AE076B9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44DF0C-B2E6-4928-B73F-952407ACC82D}" type="pres">
      <dgm:prSet presAssocID="{47A56417-FF22-4425-A91C-79A3AE076B9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51EAEF-70DA-46BE-8AFB-36D0833648D4}" type="pres">
      <dgm:prSet presAssocID="{47A56417-FF22-4425-A91C-79A3AE076B9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9D5628-1FED-4E31-9C87-EAD0AC6BAF38}" type="pres">
      <dgm:prSet presAssocID="{47A56417-FF22-4425-A91C-79A3AE076B9F}" presName="connSite2" presStyleCnt="0"/>
      <dgm:spPr/>
    </dgm:pt>
    <dgm:pt modelId="{6591C8FC-7195-439F-A406-3262B05572F9}" type="pres">
      <dgm:prSet presAssocID="{009A50B6-BF2F-4BFC-9EA0-0FDC57DC1176}" presName="Name18" presStyleLbl="sibTrans2D1" presStyleIdx="1" presStyleCnt="2"/>
      <dgm:spPr/>
      <dgm:t>
        <a:bodyPr/>
        <a:lstStyle/>
        <a:p>
          <a:endParaRPr lang="es-EC"/>
        </a:p>
      </dgm:t>
    </dgm:pt>
    <dgm:pt modelId="{6E05D0CC-5E4A-44A6-BDEB-B4DD98473DEF}" type="pres">
      <dgm:prSet presAssocID="{742CC5E8-FE73-4A68-9EA2-68EC7FA7955C}" presName="composite1" presStyleCnt="0"/>
      <dgm:spPr/>
    </dgm:pt>
    <dgm:pt modelId="{7461281C-F78D-4A66-A786-644EA67916E3}" type="pres">
      <dgm:prSet presAssocID="{742CC5E8-FE73-4A68-9EA2-68EC7FA7955C}" presName="dummyNode1" presStyleLbl="node1" presStyleIdx="1" presStyleCnt="3"/>
      <dgm:spPr/>
    </dgm:pt>
    <dgm:pt modelId="{2C91FDAD-7C02-4F81-8622-FFA00F0E9132}" type="pres">
      <dgm:prSet presAssocID="{742CC5E8-FE73-4A68-9EA2-68EC7FA7955C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849718-F2FE-45EE-856A-A6D10169408C}" type="pres">
      <dgm:prSet presAssocID="{742CC5E8-FE73-4A68-9EA2-68EC7FA7955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508759-4C8F-410C-9E4A-12CAB84C3815}" type="pres">
      <dgm:prSet presAssocID="{742CC5E8-FE73-4A68-9EA2-68EC7FA7955C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69C0DD-FB2D-45CD-9EDA-33202DFB3161}" type="pres">
      <dgm:prSet presAssocID="{742CC5E8-FE73-4A68-9EA2-68EC7FA7955C}" presName="connSite1" presStyleCnt="0"/>
      <dgm:spPr/>
    </dgm:pt>
  </dgm:ptLst>
  <dgm:cxnLst>
    <dgm:cxn modelId="{A565C7EF-FA5B-40AA-930D-5F7FE46D6A7D}" srcId="{A62585E6-84C9-4982-A8B0-A0A77EFC238E}" destId="{742CC5E8-FE73-4A68-9EA2-68EC7FA7955C}" srcOrd="2" destOrd="0" parTransId="{AF606015-EE3E-4F70-881C-27ED9F16C6CE}" sibTransId="{F178EEF3-9BA4-4EA3-A9C3-50C4FAA7A651}"/>
    <dgm:cxn modelId="{799660E7-2E10-4411-99FE-E759B3C48BF9}" type="presOf" srcId="{A62585E6-84C9-4982-A8B0-A0A77EFC238E}" destId="{1E58E444-A2C8-4C53-94F4-0839D3F7C940}" srcOrd="0" destOrd="0" presId="urn:microsoft.com/office/officeart/2005/8/layout/hProcess4"/>
    <dgm:cxn modelId="{13A9356B-B233-4EB4-A981-AE3906257BC9}" type="presOf" srcId="{742CC5E8-FE73-4A68-9EA2-68EC7FA7955C}" destId="{4F508759-4C8F-410C-9E4A-12CAB84C3815}" srcOrd="0" destOrd="0" presId="urn:microsoft.com/office/officeart/2005/8/layout/hProcess4"/>
    <dgm:cxn modelId="{B84A36EA-6A3F-4C94-AC21-A82E1D0A4077}" type="presOf" srcId="{2250A789-4D56-4267-88F7-D25DFB6CCEF6}" destId="{7C849718-F2FE-45EE-856A-A6D10169408C}" srcOrd="1" destOrd="0" presId="urn:microsoft.com/office/officeart/2005/8/layout/hProcess4"/>
    <dgm:cxn modelId="{3C2728F4-0F1D-4D5C-8A66-018E6D447D1E}" type="presOf" srcId="{90E00A3E-4BC0-49C6-B43A-882ABB37D5FC}" destId="{801ABA5C-20BA-433D-8A6B-D133127391B6}" srcOrd="0" destOrd="0" presId="urn:microsoft.com/office/officeart/2005/8/layout/hProcess4"/>
    <dgm:cxn modelId="{F84996C7-6472-488D-B382-D8CF503E248E}" srcId="{742CC5E8-FE73-4A68-9EA2-68EC7FA7955C}" destId="{2250A789-4D56-4267-88F7-D25DFB6CCEF6}" srcOrd="0" destOrd="0" parTransId="{5601B867-A127-4846-B9C8-F242B889EABD}" sibTransId="{B28A82AB-44F7-4040-9A89-0D31876021C6}"/>
    <dgm:cxn modelId="{E9208BB6-623A-4711-BCCE-3BEC8DE3283F}" type="presOf" srcId="{CDA67B75-E527-40DC-999C-9E66E7F1CCCE}" destId="{6235D1EF-2A3B-4E7A-89F0-C0855140E272}" srcOrd="0" destOrd="0" presId="urn:microsoft.com/office/officeart/2005/8/layout/hProcess4"/>
    <dgm:cxn modelId="{DCB19EAE-6315-4759-AA5D-44D78EF56FA7}" srcId="{A62585E6-84C9-4982-A8B0-A0A77EFC238E}" destId="{47A56417-FF22-4425-A91C-79A3AE076B9F}" srcOrd="1" destOrd="0" parTransId="{EF113DB7-C349-4F91-BDCA-A1BD31F85A64}" sibTransId="{009A50B6-BF2F-4BFC-9EA0-0FDC57DC1176}"/>
    <dgm:cxn modelId="{05B09E6A-0CEA-4E34-9679-F4DB23A5CD7B}" type="presOf" srcId="{47A56417-FF22-4425-A91C-79A3AE076B9F}" destId="{0751EAEF-70DA-46BE-8AFB-36D0833648D4}" srcOrd="0" destOrd="0" presId="urn:microsoft.com/office/officeart/2005/8/layout/hProcess4"/>
    <dgm:cxn modelId="{B965CCA8-6940-4333-9991-4E770E911AF8}" type="presOf" srcId="{1D99BCDC-1E1A-465E-B82C-567210862268}" destId="{F4E0BD5A-8B11-4304-9174-45B842D454C5}" srcOrd="0" destOrd="0" presId="urn:microsoft.com/office/officeart/2005/8/layout/hProcess4"/>
    <dgm:cxn modelId="{9C694D6C-BF04-4440-9D5D-8565DD8FA873}" type="presOf" srcId="{90E00A3E-4BC0-49C6-B43A-882ABB37D5FC}" destId="{5A44DF0C-B2E6-4928-B73F-952407ACC82D}" srcOrd="1" destOrd="0" presId="urn:microsoft.com/office/officeart/2005/8/layout/hProcess4"/>
    <dgm:cxn modelId="{5C63DD82-CFFE-44E9-ADDA-C6287938B7DE}" type="presOf" srcId="{009A50B6-BF2F-4BFC-9EA0-0FDC57DC1176}" destId="{6591C8FC-7195-439F-A406-3262B05572F9}" srcOrd="0" destOrd="0" presId="urn:microsoft.com/office/officeart/2005/8/layout/hProcess4"/>
    <dgm:cxn modelId="{03F7C9A5-CAF5-4B00-9344-262882557D3C}" type="presOf" srcId="{AC042A0E-33C4-449C-8E01-EB993F1B2FE6}" destId="{6C9B4DEA-A822-4637-A07E-DA5D4B953801}" srcOrd="0" destOrd="0" presId="urn:microsoft.com/office/officeart/2005/8/layout/hProcess4"/>
    <dgm:cxn modelId="{789E71F5-096E-49C4-B302-50363FF2DEE7}" srcId="{47A56417-FF22-4425-A91C-79A3AE076B9F}" destId="{90E00A3E-4BC0-49C6-B43A-882ABB37D5FC}" srcOrd="0" destOrd="0" parTransId="{3C2CE9C1-EFDB-4C0C-AB9D-EC7656F14875}" sibTransId="{9C41C15E-FD96-4C18-BF2C-334B184B7EF9}"/>
    <dgm:cxn modelId="{FF3A6C63-10E8-41B2-B423-DA040223495E}" srcId="{AC042A0E-33C4-449C-8E01-EB993F1B2FE6}" destId="{1D99BCDC-1E1A-465E-B82C-567210862268}" srcOrd="0" destOrd="0" parTransId="{FB104E40-E3D3-44F2-946D-E03FF4B43005}" sibTransId="{B51761B7-E676-4A7C-A0DA-3BCF1DD84F0D}"/>
    <dgm:cxn modelId="{C1ADB86B-3456-4AB1-8F15-A8FCBB9846C9}" srcId="{A62585E6-84C9-4982-A8B0-A0A77EFC238E}" destId="{AC042A0E-33C4-449C-8E01-EB993F1B2FE6}" srcOrd="0" destOrd="0" parTransId="{AFF50FF4-8DE5-4C24-AA1D-4C3DD97097C9}" sibTransId="{CDA67B75-E527-40DC-999C-9E66E7F1CCCE}"/>
    <dgm:cxn modelId="{179E66E4-4F69-4092-843E-53A71E4BECE0}" type="presOf" srcId="{1D99BCDC-1E1A-465E-B82C-567210862268}" destId="{53BEB658-6947-411D-9032-FA710307B42B}" srcOrd="1" destOrd="0" presId="urn:microsoft.com/office/officeart/2005/8/layout/hProcess4"/>
    <dgm:cxn modelId="{5F0FC798-0111-4CCA-A13A-0A18B2503C43}" type="presOf" srcId="{2250A789-4D56-4267-88F7-D25DFB6CCEF6}" destId="{2C91FDAD-7C02-4F81-8622-FFA00F0E9132}" srcOrd="0" destOrd="0" presId="urn:microsoft.com/office/officeart/2005/8/layout/hProcess4"/>
    <dgm:cxn modelId="{8B48719B-60AF-4BBD-AFAA-D29A5C86E291}" type="presParOf" srcId="{1E58E444-A2C8-4C53-94F4-0839D3F7C940}" destId="{C4BF54B3-A21A-475D-9B80-A5A6A85E2485}" srcOrd="0" destOrd="0" presId="urn:microsoft.com/office/officeart/2005/8/layout/hProcess4"/>
    <dgm:cxn modelId="{F2B5E45C-349D-4E53-AC01-12465C2C06E3}" type="presParOf" srcId="{1E58E444-A2C8-4C53-94F4-0839D3F7C940}" destId="{00FEF2B9-5D59-438C-9ACD-DA186B59833E}" srcOrd="1" destOrd="0" presId="urn:microsoft.com/office/officeart/2005/8/layout/hProcess4"/>
    <dgm:cxn modelId="{C64B7587-8183-411E-A04F-95551CE3DE6F}" type="presParOf" srcId="{1E58E444-A2C8-4C53-94F4-0839D3F7C940}" destId="{2CDBAF76-94A9-4E40-A2E3-954636EB4B16}" srcOrd="2" destOrd="0" presId="urn:microsoft.com/office/officeart/2005/8/layout/hProcess4"/>
    <dgm:cxn modelId="{DA38AEB1-3695-4DD5-9CD5-80372E987562}" type="presParOf" srcId="{2CDBAF76-94A9-4E40-A2E3-954636EB4B16}" destId="{D68115C4-0A87-4BE3-A815-FE90A67DCB91}" srcOrd="0" destOrd="0" presId="urn:microsoft.com/office/officeart/2005/8/layout/hProcess4"/>
    <dgm:cxn modelId="{FD62E060-344B-4154-BFAD-7475970772F4}" type="presParOf" srcId="{D68115C4-0A87-4BE3-A815-FE90A67DCB91}" destId="{FE87D296-E213-4218-8186-32C79198AA53}" srcOrd="0" destOrd="0" presId="urn:microsoft.com/office/officeart/2005/8/layout/hProcess4"/>
    <dgm:cxn modelId="{B18204F6-AC78-4FAA-8915-059F309D0A8B}" type="presParOf" srcId="{D68115C4-0A87-4BE3-A815-FE90A67DCB91}" destId="{F4E0BD5A-8B11-4304-9174-45B842D454C5}" srcOrd="1" destOrd="0" presId="urn:microsoft.com/office/officeart/2005/8/layout/hProcess4"/>
    <dgm:cxn modelId="{65E277BF-1F98-41D3-9D4A-86D249B2D7AB}" type="presParOf" srcId="{D68115C4-0A87-4BE3-A815-FE90A67DCB91}" destId="{53BEB658-6947-411D-9032-FA710307B42B}" srcOrd="2" destOrd="0" presId="urn:microsoft.com/office/officeart/2005/8/layout/hProcess4"/>
    <dgm:cxn modelId="{007D8062-C4EA-4C56-8392-679A65930A14}" type="presParOf" srcId="{D68115C4-0A87-4BE3-A815-FE90A67DCB91}" destId="{6C9B4DEA-A822-4637-A07E-DA5D4B953801}" srcOrd="3" destOrd="0" presId="urn:microsoft.com/office/officeart/2005/8/layout/hProcess4"/>
    <dgm:cxn modelId="{71D7BB4C-4443-4D52-B7CF-4BC53F96A369}" type="presParOf" srcId="{D68115C4-0A87-4BE3-A815-FE90A67DCB91}" destId="{D5F83EF0-3FF4-4514-AEAA-C1CF014268E3}" srcOrd="4" destOrd="0" presId="urn:microsoft.com/office/officeart/2005/8/layout/hProcess4"/>
    <dgm:cxn modelId="{A3A0D70F-75F6-4137-A9A2-89AF85C38D9F}" type="presParOf" srcId="{2CDBAF76-94A9-4E40-A2E3-954636EB4B16}" destId="{6235D1EF-2A3B-4E7A-89F0-C0855140E272}" srcOrd="1" destOrd="0" presId="urn:microsoft.com/office/officeart/2005/8/layout/hProcess4"/>
    <dgm:cxn modelId="{7F10C381-4792-44C9-8B2F-FED373FD2AE4}" type="presParOf" srcId="{2CDBAF76-94A9-4E40-A2E3-954636EB4B16}" destId="{B22924B8-1F2C-4955-8E16-C2EA8D0FFD38}" srcOrd="2" destOrd="0" presId="urn:microsoft.com/office/officeart/2005/8/layout/hProcess4"/>
    <dgm:cxn modelId="{8CE93527-D2EB-4EB5-8262-794CA30CB448}" type="presParOf" srcId="{B22924B8-1F2C-4955-8E16-C2EA8D0FFD38}" destId="{AE5F2CE0-6204-430D-8187-296C1B73DA6D}" srcOrd="0" destOrd="0" presId="urn:microsoft.com/office/officeart/2005/8/layout/hProcess4"/>
    <dgm:cxn modelId="{C1C50031-FB36-447C-A8B7-282D4CA6EBF2}" type="presParOf" srcId="{B22924B8-1F2C-4955-8E16-C2EA8D0FFD38}" destId="{801ABA5C-20BA-433D-8A6B-D133127391B6}" srcOrd="1" destOrd="0" presId="urn:microsoft.com/office/officeart/2005/8/layout/hProcess4"/>
    <dgm:cxn modelId="{08EAA425-7755-4818-9019-C35C5DF650F1}" type="presParOf" srcId="{B22924B8-1F2C-4955-8E16-C2EA8D0FFD38}" destId="{5A44DF0C-B2E6-4928-B73F-952407ACC82D}" srcOrd="2" destOrd="0" presId="urn:microsoft.com/office/officeart/2005/8/layout/hProcess4"/>
    <dgm:cxn modelId="{EB459B2B-3B97-4A69-84B7-12FF6901133C}" type="presParOf" srcId="{B22924B8-1F2C-4955-8E16-C2EA8D0FFD38}" destId="{0751EAEF-70DA-46BE-8AFB-36D0833648D4}" srcOrd="3" destOrd="0" presId="urn:microsoft.com/office/officeart/2005/8/layout/hProcess4"/>
    <dgm:cxn modelId="{FD9E871A-E984-4EE4-90BD-A42A021B2F12}" type="presParOf" srcId="{B22924B8-1F2C-4955-8E16-C2EA8D0FFD38}" destId="{949D5628-1FED-4E31-9C87-EAD0AC6BAF38}" srcOrd="4" destOrd="0" presId="urn:microsoft.com/office/officeart/2005/8/layout/hProcess4"/>
    <dgm:cxn modelId="{802E8C9A-B4D7-4C09-A749-3D899405332B}" type="presParOf" srcId="{2CDBAF76-94A9-4E40-A2E3-954636EB4B16}" destId="{6591C8FC-7195-439F-A406-3262B05572F9}" srcOrd="3" destOrd="0" presId="urn:microsoft.com/office/officeart/2005/8/layout/hProcess4"/>
    <dgm:cxn modelId="{4293BB8A-21BD-487E-B1E4-2703A9E46404}" type="presParOf" srcId="{2CDBAF76-94A9-4E40-A2E3-954636EB4B16}" destId="{6E05D0CC-5E4A-44A6-BDEB-B4DD98473DEF}" srcOrd="4" destOrd="0" presId="urn:microsoft.com/office/officeart/2005/8/layout/hProcess4"/>
    <dgm:cxn modelId="{7E2C0D7C-9060-42FD-9A06-7F04086C5C62}" type="presParOf" srcId="{6E05D0CC-5E4A-44A6-BDEB-B4DD98473DEF}" destId="{7461281C-F78D-4A66-A786-644EA67916E3}" srcOrd="0" destOrd="0" presId="urn:microsoft.com/office/officeart/2005/8/layout/hProcess4"/>
    <dgm:cxn modelId="{8B7B9F77-CD17-43DB-9BA3-DD05C72285B2}" type="presParOf" srcId="{6E05D0CC-5E4A-44A6-BDEB-B4DD98473DEF}" destId="{2C91FDAD-7C02-4F81-8622-FFA00F0E9132}" srcOrd="1" destOrd="0" presId="urn:microsoft.com/office/officeart/2005/8/layout/hProcess4"/>
    <dgm:cxn modelId="{2FD1F4AE-D3D4-4FBA-8431-A25B8ABB2469}" type="presParOf" srcId="{6E05D0CC-5E4A-44A6-BDEB-B4DD98473DEF}" destId="{7C849718-F2FE-45EE-856A-A6D10169408C}" srcOrd="2" destOrd="0" presId="urn:microsoft.com/office/officeart/2005/8/layout/hProcess4"/>
    <dgm:cxn modelId="{5336D263-14A7-4618-8CAF-0F1B7C34A366}" type="presParOf" srcId="{6E05D0CC-5E4A-44A6-BDEB-B4DD98473DEF}" destId="{4F508759-4C8F-410C-9E4A-12CAB84C3815}" srcOrd="3" destOrd="0" presId="urn:microsoft.com/office/officeart/2005/8/layout/hProcess4"/>
    <dgm:cxn modelId="{51829BBD-494D-49BF-A3A8-E82EDABB6ED2}" type="presParOf" srcId="{6E05D0CC-5E4A-44A6-BDEB-B4DD98473DEF}" destId="{4569C0DD-FB2D-45CD-9EDA-33202DFB3161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B6199C4-AEFE-42D7-847B-82C26386064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0B786C-975B-45A5-B5BF-EB018525F892}">
      <dgm:prSet phldrT="[Texto]"/>
      <dgm:spPr/>
      <dgm:t>
        <a:bodyPr/>
        <a:lstStyle/>
        <a:p>
          <a:r>
            <a:rPr lang="es-ES" dirty="0" smtClean="0"/>
            <a:t>TRAMITE ANTE LA ADUNA</a:t>
          </a:r>
          <a:endParaRPr lang="es-ES" dirty="0"/>
        </a:p>
      </dgm:t>
    </dgm:pt>
    <dgm:pt modelId="{5EFA5EF6-D8B5-4291-834E-B5C07D18D47D}" type="parTrans" cxnId="{67EE71DE-3AE8-444C-9366-73C66D1F34AE}">
      <dgm:prSet/>
      <dgm:spPr/>
      <dgm:t>
        <a:bodyPr/>
        <a:lstStyle/>
        <a:p>
          <a:endParaRPr lang="es-ES"/>
        </a:p>
      </dgm:t>
    </dgm:pt>
    <dgm:pt modelId="{361C8BE4-5E90-4343-8C70-17DA0C37EB57}" type="sibTrans" cxnId="{67EE71DE-3AE8-444C-9366-73C66D1F34AE}">
      <dgm:prSet/>
      <dgm:spPr/>
      <dgm:t>
        <a:bodyPr/>
        <a:lstStyle/>
        <a:p>
          <a:endParaRPr lang="es-ES"/>
        </a:p>
      </dgm:t>
    </dgm:pt>
    <dgm:pt modelId="{EAB495C9-5DF2-4082-8C92-44486311374F}">
      <dgm:prSet phldrT="[Texto]"/>
      <dgm:spPr/>
      <dgm:t>
        <a:bodyPr/>
        <a:lstStyle/>
        <a:p>
          <a:r>
            <a:rPr lang="es-ES" b="1" dirty="0" err="1" smtClean="0"/>
            <a:t>Insp</a:t>
          </a:r>
          <a:r>
            <a:rPr lang="es-ES" b="1" dirty="0" smtClean="0"/>
            <a:t>. Antinarcóticos</a:t>
          </a:r>
        </a:p>
        <a:p>
          <a:r>
            <a:rPr lang="es-ES" b="0" dirty="0" smtClean="0"/>
            <a:t>Dirección Nacional de Antinarcóticos</a:t>
          </a:r>
          <a:endParaRPr lang="es-ES" b="0" dirty="0"/>
        </a:p>
      </dgm:t>
    </dgm:pt>
    <dgm:pt modelId="{783B75A0-7272-473C-8568-4D8FE4B39963}" type="parTrans" cxnId="{F6DCB9A4-E10D-48A7-80C4-C4BFF390DD65}">
      <dgm:prSet/>
      <dgm:spPr/>
      <dgm:t>
        <a:bodyPr/>
        <a:lstStyle/>
        <a:p>
          <a:endParaRPr lang="es-ES"/>
        </a:p>
      </dgm:t>
    </dgm:pt>
    <dgm:pt modelId="{B95CA6D9-2E73-4FA6-B379-8A58181CA4EA}" type="sibTrans" cxnId="{F6DCB9A4-E10D-48A7-80C4-C4BFF390DD65}">
      <dgm:prSet/>
      <dgm:spPr/>
      <dgm:t>
        <a:bodyPr/>
        <a:lstStyle/>
        <a:p>
          <a:endParaRPr lang="es-ES"/>
        </a:p>
      </dgm:t>
    </dgm:pt>
    <dgm:pt modelId="{45D743B0-93A0-4C7B-9007-7DD4615BF430}">
      <dgm:prSet/>
      <dgm:spPr/>
      <dgm:t>
        <a:bodyPr/>
        <a:lstStyle/>
        <a:p>
          <a:pPr algn="ctr"/>
          <a:r>
            <a:rPr lang="es-ES" b="1" dirty="0" err="1" smtClean="0"/>
            <a:t>Packing</a:t>
          </a:r>
          <a:r>
            <a:rPr lang="es-ES" b="1" dirty="0" smtClean="0"/>
            <a:t> </a:t>
          </a:r>
          <a:r>
            <a:rPr lang="es-ES" b="1" dirty="0" err="1" smtClean="0"/>
            <a:t>list</a:t>
          </a:r>
          <a:endParaRPr lang="es-ES" b="1" dirty="0" smtClean="0"/>
        </a:p>
        <a:p>
          <a:pPr algn="l"/>
          <a:r>
            <a:rPr lang="es-ES" b="0" dirty="0" smtClean="0"/>
            <a:t>consolidadora emite conocimiento de embarque</a:t>
          </a:r>
          <a:endParaRPr lang="es-ES" b="0" dirty="0"/>
        </a:p>
      </dgm:t>
    </dgm:pt>
    <dgm:pt modelId="{EBC432A8-1DC5-49F0-9CA8-97B26F851CF7}" type="parTrans" cxnId="{5766E8D0-A3BC-40FB-B536-4DF79FDCCBD1}">
      <dgm:prSet/>
      <dgm:spPr/>
      <dgm:t>
        <a:bodyPr/>
        <a:lstStyle/>
        <a:p>
          <a:endParaRPr lang="es-ES"/>
        </a:p>
      </dgm:t>
    </dgm:pt>
    <dgm:pt modelId="{231C71DC-ADBF-44A4-9F0C-62288317606C}" type="sibTrans" cxnId="{5766E8D0-A3BC-40FB-B536-4DF79FDCCBD1}">
      <dgm:prSet/>
      <dgm:spPr/>
      <dgm:t>
        <a:bodyPr/>
        <a:lstStyle/>
        <a:p>
          <a:endParaRPr lang="es-ES"/>
        </a:p>
      </dgm:t>
    </dgm:pt>
    <dgm:pt modelId="{121A58F1-3ED9-4ADD-B840-E13D379A4A00}">
      <dgm:prSet/>
      <dgm:spPr/>
      <dgm:t>
        <a:bodyPr/>
        <a:lstStyle/>
        <a:p>
          <a:r>
            <a:rPr lang="es-ES" b="1" dirty="0" smtClean="0"/>
            <a:t>Factura comercial</a:t>
          </a:r>
        </a:p>
        <a:p>
          <a:r>
            <a:rPr lang="es-ES" b="0" dirty="0" smtClean="0"/>
            <a:t>Señala condiciones de compra-venta</a:t>
          </a:r>
          <a:endParaRPr lang="es-ES" b="0" dirty="0"/>
        </a:p>
      </dgm:t>
    </dgm:pt>
    <dgm:pt modelId="{75F84D0F-CBC8-48D9-873E-B23C6D4330EA}" type="parTrans" cxnId="{5AC9BA64-A04C-4943-8C92-F3FBF9EBC7A6}">
      <dgm:prSet/>
      <dgm:spPr/>
      <dgm:t>
        <a:bodyPr/>
        <a:lstStyle/>
        <a:p>
          <a:endParaRPr lang="es-ES"/>
        </a:p>
      </dgm:t>
    </dgm:pt>
    <dgm:pt modelId="{76007028-664B-4432-BA1E-193AF1AC52B3}" type="sibTrans" cxnId="{5AC9BA64-A04C-4943-8C92-F3FBF9EBC7A6}">
      <dgm:prSet/>
      <dgm:spPr/>
      <dgm:t>
        <a:bodyPr/>
        <a:lstStyle/>
        <a:p>
          <a:endParaRPr lang="es-ES"/>
        </a:p>
      </dgm:t>
    </dgm:pt>
    <dgm:pt modelId="{5DFD8520-BAC1-4680-8AE1-AA13B9F8656F}" type="pres">
      <dgm:prSet presAssocID="{EB6199C4-AEFE-42D7-847B-82C2638606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C281F792-7FC4-458A-8686-35D78DE3523E}" type="pres">
      <dgm:prSet presAssocID="{BE0B786C-975B-45A5-B5BF-EB018525F892}" presName="root" presStyleCnt="0"/>
      <dgm:spPr/>
    </dgm:pt>
    <dgm:pt modelId="{678F9C66-CC1C-42D3-A6C4-977A9555CA80}" type="pres">
      <dgm:prSet presAssocID="{BE0B786C-975B-45A5-B5BF-EB018525F892}" presName="rootComposite" presStyleCnt="0"/>
      <dgm:spPr/>
    </dgm:pt>
    <dgm:pt modelId="{2AB24E3E-78C9-4C61-87B3-A8573978DBFC}" type="pres">
      <dgm:prSet presAssocID="{BE0B786C-975B-45A5-B5BF-EB018525F892}" presName="rootText" presStyleLbl="node1" presStyleIdx="0" presStyleCnt="1"/>
      <dgm:spPr/>
      <dgm:t>
        <a:bodyPr/>
        <a:lstStyle/>
        <a:p>
          <a:endParaRPr lang="es-ES"/>
        </a:p>
      </dgm:t>
    </dgm:pt>
    <dgm:pt modelId="{545437A7-BE86-471D-88C6-CCB56E4E9B75}" type="pres">
      <dgm:prSet presAssocID="{BE0B786C-975B-45A5-B5BF-EB018525F892}" presName="rootConnector" presStyleLbl="node1" presStyleIdx="0" presStyleCnt="1"/>
      <dgm:spPr/>
      <dgm:t>
        <a:bodyPr/>
        <a:lstStyle/>
        <a:p>
          <a:endParaRPr lang="es-EC"/>
        </a:p>
      </dgm:t>
    </dgm:pt>
    <dgm:pt modelId="{56C14D2A-780B-436B-AEBB-3330CF01F1BD}" type="pres">
      <dgm:prSet presAssocID="{BE0B786C-975B-45A5-B5BF-EB018525F892}" presName="childShape" presStyleCnt="0"/>
      <dgm:spPr/>
    </dgm:pt>
    <dgm:pt modelId="{71185327-54BB-4A6C-9EBF-C3197151D19B}" type="pres">
      <dgm:prSet presAssocID="{EBC432A8-1DC5-49F0-9CA8-97B26F851CF7}" presName="Name13" presStyleLbl="parChTrans1D2" presStyleIdx="0" presStyleCnt="3"/>
      <dgm:spPr/>
      <dgm:t>
        <a:bodyPr/>
        <a:lstStyle/>
        <a:p>
          <a:endParaRPr lang="es-EC"/>
        </a:p>
      </dgm:t>
    </dgm:pt>
    <dgm:pt modelId="{C70428ED-AF42-477D-A23F-F1FD2026AD5C}" type="pres">
      <dgm:prSet presAssocID="{45D743B0-93A0-4C7B-9007-7DD4615BF430}" presName="childText" presStyleLbl="bgAcc1" presStyleIdx="0" presStyleCnt="3" custScaleX="1839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2FA59C-25DE-4EFD-A3E3-9F8A6E499053}" type="pres">
      <dgm:prSet presAssocID="{783B75A0-7272-473C-8568-4D8FE4B39963}" presName="Name13" presStyleLbl="parChTrans1D2" presStyleIdx="1" presStyleCnt="3"/>
      <dgm:spPr/>
      <dgm:t>
        <a:bodyPr/>
        <a:lstStyle/>
        <a:p>
          <a:endParaRPr lang="es-EC"/>
        </a:p>
      </dgm:t>
    </dgm:pt>
    <dgm:pt modelId="{51C9E1B1-D3FD-4E68-9F56-7EF806D0C926}" type="pres">
      <dgm:prSet presAssocID="{EAB495C9-5DF2-4082-8C92-44486311374F}" presName="childText" presStyleLbl="bgAcc1" presStyleIdx="1" presStyleCnt="3" custScaleX="1839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13EE56-877B-4CD1-BCCF-19D7FF16812C}" type="pres">
      <dgm:prSet presAssocID="{75F84D0F-CBC8-48D9-873E-B23C6D4330EA}" presName="Name13" presStyleLbl="parChTrans1D2" presStyleIdx="2" presStyleCnt="3"/>
      <dgm:spPr/>
      <dgm:t>
        <a:bodyPr/>
        <a:lstStyle/>
        <a:p>
          <a:endParaRPr lang="es-EC"/>
        </a:p>
      </dgm:t>
    </dgm:pt>
    <dgm:pt modelId="{E177A70B-5FD3-47F2-8CC8-79FF983A4CD8}" type="pres">
      <dgm:prSet presAssocID="{121A58F1-3ED9-4ADD-B840-E13D379A4A00}" presName="childText" presStyleLbl="bgAcc1" presStyleIdx="2" presStyleCnt="3" custScaleX="1839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1566CB-DE6D-4CEC-890A-E79ADAB7B781}" type="presOf" srcId="{BE0B786C-975B-45A5-B5BF-EB018525F892}" destId="{2AB24E3E-78C9-4C61-87B3-A8573978DBFC}" srcOrd="0" destOrd="0" presId="urn:microsoft.com/office/officeart/2005/8/layout/hierarchy3"/>
    <dgm:cxn modelId="{5AC9BA64-A04C-4943-8C92-F3FBF9EBC7A6}" srcId="{BE0B786C-975B-45A5-B5BF-EB018525F892}" destId="{121A58F1-3ED9-4ADD-B840-E13D379A4A00}" srcOrd="2" destOrd="0" parTransId="{75F84D0F-CBC8-48D9-873E-B23C6D4330EA}" sibTransId="{76007028-664B-4432-BA1E-193AF1AC52B3}"/>
    <dgm:cxn modelId="{193458AC-2A79-490D-A746-01ACCC7B9E51}" type="presOf" srcId="{783B75A0-7272-473C-8568-4D8FE4B39963}" destId="{4F2FA59C-25DE-4EFD-A3E3-9F8A6E499053}" srcOrd="0" destOrd="0" presId="urn:microsoft.com/office/officeart/2005/8/layout/hierarchy3"/>
    <dgm:cxn modelId="{60E95454-936D-40D8-89D7-4AE321F8757C}" type="presOf" srcId="{45D743B0-93A0-4C7B-9007-7DD4615BF430}" destId="{C70428ED-AF42-477D-A23F-F1FD2026AD5C}" srcOrd="0" destOrd="0" presId="urn:microsoft.com/office/officeart/2005/8/layout/hierarchy3"/>
    <dgm:cxn modelId="{7A7EDBCF-7DD3-442E-9190-C31D19C253FF}" type="presOf" srcId="{EBC432A8-1DC5-49F0-9CA8-97B26F851CF7}" destId="{71185327-54BB-4A6C-9EBF-C3197151D19B}" srcOrd="0" destOrd="0" presId="urn:microsoft.com/office/officeart/2005/8/layout/hierarchy3"/>
    <dgm:cxn modelId="{5766E8D0-A3BC-40FB-B536-4DF79FDCCBD1}" srcId="{BE0B786C-975B-45A5-B5BF-EB018525F892}" destId="{45D743B0-93A0-4C7B-9007-7DD4615BF430}" srcOrd="0" destOrd="0" parTransId="{EBC432A8-1DC5-49F0-9CA8-97B26F851CF7}" sibTransId="{231C71DC-ADBF-44A4-9F0C-62288317606C}"/>
    <dgm:cxn modelId="{74D9D670-6D90-4540-B8C3-B3E7EE0F9802}" type="presOf" srcId="{EB6199C4-AEFE-42D7-847B-82C263860640}" destId="{5DFD8520-BAC1-4680-8AE1-AA13B9F8656F}" srcOrd="0" destOrd="0" presId="urn:microsoft.com/office/officeart/2005/8/layout/hierarchy3"/>
    <dgm:cxn modelId="{67EE71DE-3AE8-444C-9366-73C66D1F34AE}" srcId="{EB6199C4-AEFE-42D7-847B-82C263860640}" destId="{BE0B786C-975B-45A5-B5BF-EB018525F892}" srcOrd="0" destOrd="0" parTransId="{5EFA5EF6-D8B5-4291-834E-B5C07D18D47D}" sibTransId="{361C8BE4-5E90-4343-8C70-17DA0C37EB57}"/>
    <dgm:cxn modelId="{C4E0F00C-4712-4C43-8B89-53C9112403E3}" type="presOf" srcId="{121A58F1-3ED9-4ADD-B840-E13D379A4A00}" destId="{E177A70B-5FD3-47F2-8CC8-79FF983A4CD8}" srcOrd="0" destOrd="0" presId="urn:microsoft.com/office/officeart/2005/8/layout/hierarchy3"/>
    <dgm:cxn modelId="{F6DCB9A4-E10D-48A7-80C4-C4BFF390DD65}" srcId="{BE0B786C-975B-45A5-B5BF-EB018525F892}" destId="{EAB495C9-5DF2-4082-8C92-44486311374F}" srcOrd="1" destOrd="0" parTransId="{783B75A0-7272-473C-8568-4D8FE4B39963}" sibTransId="{B95CA6D9-2E73-4FA6-B379-8A58181CA4EA}"/>
    <dgm:cxn modelId="{A70117B9-F7E0-47F1-8696-C0AE16523426}" type="presOf" srcId="{EAB495C9-5DF2-4082-8C92-44486311374F}" destId="{51C9E1B1-D3FD-4E68-9F56-7EF806D0C926}" srcOrd="0" destOrd="0" presId="urn:microsoft.com/office/officeart/2005/8/layout/hierarchy3"/>
    <dgm:cxn modelId="{6DDF9A74-611F-4071-BC7F-49075E483DC4}" type="presOf" srcId="{BE0B786C-975B-45A5-B5BF-EB018525F892}" destId="{545437A7-BE86-471D-88C6-CCB56E4E9B75}" srcOrd="1" destOrd="0" presId="urn:microsoft.com/office/officeart/2005/8/layout/hierarchy3"/>
    <dgm:cxn modelId="{7C5DF1CA-BF6B-439A-B636-A6CC6598CF14}" type="presOf" srcId="{75F84D0F-CBC8-48D9-873E-B23C6D4330EA}" destId="{0E13EE56-877B-4CD1-BCCF-19D7FF16812C}" srcOrd="0" destOrd="0" presId="urn:microsoft.com/office/officeart/2005/8/layout/hierarchy3"/>
    <dgm:cxn modelId="{1A5CC75E-E949-4FCC-8D20-681BAF290D05}" type="presParOf" srcId="{5DFD8520-BAC1-4680-8AE1-AA13B9F8656F}" destId="{C281F792-7FC4-458A-8686-35D78DE3523E}" srcOrd="0" destOrd="0" presId="urn:microsoft.com/office/officeart/2005/8/layout/hierarchy3"/>
    <dgm:cxn modelId="{E468EAEF-F25E-4382-BA4F-E3B3054DD83D}" type="presParOf" srcId="{C281F792-7FC4-458A-8686-35D78DE3523E}" destId="{678F9C66-CC1C-42D3-A6C4-977A9555CA80}" srcOrd="0" destOrd="0" presId="urn:microsoft.com/office/officeart/2005/8/layout/hierarchy3"/>
    <dgm:cxn modelId="{A168725E-1302-47A8-B52A-B97064D3A78E}" type="presParOf" srcId="{678F9C66-CC1C-42D3-A6C4-977A9555CA80}" destId="{2AB24E3E-78C9-4C61-87B3-A8573978DBFC}" srcOrd="0" destOrd="0" presId="urn:microsoft.com/office/officeart/2005/8/layout/hierarchy3"/>
    <dgm:cxn modelId="{0E4B1B5F-47A6-4DAA-8696-FBB6322B2DC2}" type="presParOf" srcId="{678F9C66-CC1C-42D3-A6C4-977A9555CA80}" destId="{545437A7-BE86-471D-88C6-CCB56E4E9B75}" srcOrd="1" destOrd="0" presId="urn:microsoft.com/office/officeart/2005/8/layout/hierarchy3"/>
    <dgm:cxn modelId="{0FC7C100-0E36-4251-B08B-3A9C52F66BC9}" type="presParOf" srcId="{C281F792-7FC4-458A-8686-35D78DE3523E}" destId="{56C14D2A-780B-436B-AEBB-3330CF01F1BD}" srcOrd="1" destOrd="0" presId="urn:microsoft.com/office/officeart/2005/8/layout/hierarchy3"/>
    <dgm:cxn modelId="{831AE3FB-B047-4EA9-AC81-5415626B7A0E}" type="presParOf" srcId="{56C14D2A-780B-436B-AEBB-3330CF01F1BD}" destId="{71185327-54BB-4A6C-9EBF-C3197151D19B}" srcOrd="0" destOrd="0" presId="urn:microsoft.com/office/officeart/2005/8/layout/hierarchy3"/>
    <dgm:cxn modelId="{B12F8AC9-88E8-4EAC-9ADB-AABE0342F201}" type="presParOf" srcId="{56C14D2A-780B-436B-AEBB-3330CF01F1BD}" destId="{C70428ED-AF42-477D-A23F-F1FD2026AD5C}" srcOrd="1" destOrd="0" presId="urn:microsoft.com/office/officeart/2005/8/layout/hierarchy3"/>
    <dgm:cxn modelId="{B11C1D28-AAF9-4F1C-9F1F-43EFD0B936D7}" type="presParOf" srcId="{56C14D2A-780B-436B-AEBB-3330CF01F1BD}" destId="{4F2FA59C-25DE-4EFD-A3E3-9F8A6E499053}" srcOrd="2" destOrd="0" presId="urn:microsoft.com/office/officeart/2005/8/layout/hierarchy3"/>
    <dgm:cxn modelId="{A8AF3814-9D45-4E23-8930-059C80D17AD4}" type="presParOf" srcId="{56C14D2A-780B-436B-AEBB-3330CF01F1BD}" destId="{51C9E1B1-D3FD-4E68-9F56-7EF806D0C926}" srcOrd="3" destOrd="0" presId="urn:microsoft.com/office/officeart/2005/8/layout/hierarchy3"/>
    <dgm:cxn modelId="{EF7CD652-E345-4801-9F89-BC0E1475C114}" type="presParOf" srcId="{56C14D2A-780B-436B-AEBB-3330CF01F1BD}" destId="{0E13EE56-877B-4CD1-BCCF-19D7FF16812C}" srcOrd="4" destOrd="0" presId="urn:microsoft.com/office/officeart/2005/8/layout/hierarchy3"/>
    <dgm:cxn modelId="{126BFF43-6A57-4F34-94D9-5FD2FB0EC33E}" type="presParOf" srcId="{56C14D2A-780B-436B-AEBB-3330CF01F1BD}" destId="{E177A70B-5FD3-47F2-8CC8-79FF983A4CD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A82D5A-B542-4AD2-AA1E-F03851FBA9EE}">
      <dsp:nvSpPr>
        <dsp:cNvPr id="0" name=""/>
        <dsp:cNvSpPr/>
      </dsp:nvSpPr>
      <dsp:spPr>
        <a:xfrm>
          <a:off x="937689" y="2654"/>
          <a:ext cx="1061524" cy="1061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>
              <a:solidFill>
                <a:schemeClr val="tx1"/>
              </a:solidFill>
            </a:rPr>
            <a:t>Relaciones comerciales con Canadá muy limitadas</a:t>
          </a:r>
        </a:p>
      </dsp:txBody>
      <dsp:txXfrm>
        <a:off x="937689" y="2654"/>
        <a:ext cx="1061524" cy="1061524"/>
      </dsp:txXfrm>
    </dsp:sp>
    <dsp:sp modelId="{D4C0ED93-EC93-41E4-8972-578BFF1A3C38}">
      <dsp:nvSpPr>
        <dsp:cNvPr id="0" name=""/>
        <dsp:cNvSpPr/>
      </dsp:nvSpPr>
      <dsp:spPr>
        <a:xfrm>
          <a:off x="1160609" y="1150374"/>
          <a:ext cx="615683" cy="615683"/>
        </a:xfrm>
        <a:prstGeom prst="mathPlus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160609" y="1150374"/>
        <a:ext cx="615683" cy="615683"/>
      </dsp:txXfrm>
    </dsp:sp>
    <dsp:sp modelId="{2B0F852F-3E2F-40FD-B3B0-78F0F9F6F5AC}">
      <dsp:nvSpPr>
        <dsp:cNvPr id="0" name=""/>
        <dsp:cNvSpPr/>
      </dsp:nvSpPr>
      <dsp:spPr>
        <a:xfrm>
          <a:off x="650886" y="1852254"/>
          <a:ext cx="1635129" cy="10919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>
              <a:solidFill>
                <a:schemeClr val="tx1"/>
              </a:solidFill>
            </a:rPr>
            <a:t>Poca </a:t>
          </a:r>
          <a:r>
            <a:rPr lang="es-ES" sz="1100" kern="1200" dirty="0" smtClean="0">
              <a:solidFill>
                <a:schemeClr val="tx1"/>
              </a:solidFill>
            </a:rPr>
            <a:t>innovación de productos o servicios</a:t>
          </a:r>
          <a:endParaRPr lang="es-ES" sz="1100" kern="1200" dirty="0">
            <a:solidFill>
              <a:schemeClr val="tx1"/>
            </a:solidFill>
          </a:endParaRPr>
        </a:p>
      </dsp:txBody>
      <dsp:txXfrm>
        <a:off x="650886" y="1852254"/>
        <a:ext cx="1635129" cy="1091904"/>
      </dsp:txXfrm>
    </dsp:sp>
    <dsp:sp modelId="{898F6730-1E61-4E44-A4A9-CFE66DF445C6}">
      <dsp:nvSpPr>
        <dsp:cNvPr id="0" name=""/>
        <dsp:cNvSpPr/>
      </dsp:nvSpPr>
      <dsp:spPr>
        <a:xfrm>
          <a:off x="1160609" y="3030354"/>
          <a:ext cx="615683" cy="615683"/>
        </a:xfrm>
        <a:prstGeom prst="mathPlus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160609" y="3030354"/>
        <a:ext cx="615683" cy="615683"/>
      </dsp:txXfrm>
    </dsp:sp>
    <dsp:sp modelId="{D28E3502-2D9B-4C76-800D-E5C0A7902ED4}">
      <dsp:nvSpPr>
        <dsp:cNvPr id="0" name=""/>
        <dsp:cNvSpPr/>
      </dsp:nvSpPr>
      <dsp:spPr>
        <a:xfrm>
          <a:off x="369386" y="3732234"/>
          <a:ext cx="2198129" cy="1837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Varias </a:t>
          </a:r>
          <a:r>
            <a:rPr lang="es-ES" sz="1300" kern="1200" dirty="0" smtClean="0">
              <a:solidFill>
                <a:schemeClr val="tx1"/>
              </a:solidFill>
            </a:rPr>
            <a:t>opciones del camote y entre ellas la pulpa no han podido llegar a tener presencia en el mercado internacional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369386" y="3732234"/>
        <a:ext cx="2198129" cy="1837275"/>
      </dsp:txXfrm>
    </dsp:sp>
    <dsp:sp modelId="{61E0C978-C38C-48A6-B0E4-FA5503DAFB84}">
      <dsp:nvSpPr>
        <dsp:cNvPr id="0" name=""/>
        <dsp:cNvSpPr/>
      </dsp:nvSpPr>
      <dsp:spPr>
        <a:xfrm rot="21268417">
          <a:off x="2399378" y="2113151"/>
          <a:ext cx="308093" cy="394886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21268417">
        <a:off x="2399378" y="2113151"/>
        <a:ext cx="308093" cy="394886"/>
      </dsp:txXfrm>
    </dsp:sp>
    <dsp:sp modelId="{BED457EE-9337-4058-AB9E-77D698D4F59F}">
      <dsp:nvSpPr>
        <dsp:cNvPr id="0" name=""/>
        <dsp:cNvSpPr/>
      </dsp:nvSpPr>
      <dsp:spPr>
        <a:xfrm>
          <a:off x="3145191" y="1785956"/>
          <a:ext cx="998214" cy="15792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Problema</a:t>
          </a:r>
          <a:endParaRPr lang="es-ES" sz="1300" kern="1200" dirty="0"/>
        </a:p>
      </dsp:txBody>
      <dsp:txXfrm>
        <a:off x="3145191" y="1785956"/>
        <a:ext cx="998214" cy="15792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4AF779-B3FE-4C58-8E24-CBCEA2322799}">
      <dsp:nvSpPr>
        <dsp:cNvPr id="0" name=""/>
        <dsp:cNvSpPr/>
      </dsp:nvSpPr>
      <dsp:spPr>
        <a:xfrm>
          <a:off x="1393375" y="2900037"/>
          <a:ext cx="1285214" cy="12852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JUSTIFICACIÓN</a:t>
          </a:r>
          <a:endParaRPr lang="es-E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nuevas oportunidades de negociación</a:t>
          </a:r>
          <a:endParaRPr lang="es-ES" sz="1100" kern="1200" dirty="0"/>
        </a:p>
      </dsp:txBody>
      <dsp:txXfrm>
        <a:off x="1393375" y="2900037"/>
        <a:ext cx="1285214" cy="1285214"/>
      </dsp:txXfrm>
    </dsp:sp>
    <dsp:sp modelId="{3D491885-8B0E-4671-B9B7-A59704765687}">
      <dsp:nvSpPr>
        <dsp:cNvPr id="0" name=""/>
        <dsp:cNvSpPr/>
      </dsp:nvSpPr>
      <dsp:spPr>
        <a:xfrm rot="12900000">
          <a:off x="517980" y="2659254"/>
          <a:ext cx="1035892" cy="366286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FA7E41-8B50-4853-BCC0-9B8781C22507}">
      <dsp:nvSpPr>
        <dsp:cNvPr id="0" name=""/>
        <dsp:cNvSpPr/>
      </dsp:nvSpPr>
      <dsp:spPr>
        <a:xfrm>
          <a:off x="1173" y="2056934"/>
          <a:ext cx="1220953" cy="976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Importaciones saturan el mercado </a:t>
          </a:r>
          <a:endParaRPr lang="es-ES" sz="1400" kern="1200" dirty="0"/>
        </a:p>
      </dsp:txBody>
      <dsp:txXfrm>
        <a:off x="1173" y="2056934"/>
        <a:ext cx="1220953" cy="976762"/>
      </dsp:txXfrm>
    </dsp:sp>
    <dsp:sp modelId="{BF666361-D69E-42A1-BAAE-F31CBB2C9043}">
      <dsp:nvSpPr>
        <dsp:cNvPr id="0" name=""/>
        <dsp:cNvSpPr/>
      </dsp:nvSpPr>
      <dsp:spPr>
        <a:xfrm rot="16200000">
          <a:off x="1518036" y="2138658"/>
          <a:ext cx="1035892" cy="366286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7AB49-04D9-467E-BF48-61790B434E50}">
      <dsp:nvSpPr>
        <dsp:cNvPr id="0" name=""/>
        <dsp:cNvSpPr/>
      </dsp:nvSpPr>
      <dsp:spPr>
        <a:xfrm>
          <a:off x="1425506" y="1315473"/>
          <a:ext cx="1220953" cy="976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Busca de productos no tradicionales</a:t>
          </a:r>
          <a:endParaRPr lang="es-ES" sz="1400" kern="1200" dirty="0"/>
        </a:p>
      </dsp:txBody>
      <dsp:txXfrm>
        <a:off x="1425506" y="1315473"/>
        <a:ext cx="1220953" cy="976762"/>
      </dsp:txXfrm>
    </dsp:sp>
    <dsp:sp modelId="{4B7B71D3-8654-4D82-A109-1A52D9834D7D}">
      <dsp:nvSpPr>
        <dsp:cNvPr id="0" name=""/>
        <dsp:cNvSpPr/>
      </dsp:nvSpPr>
      <dsp:spPr>
        <a:xfrm rot="19500000">
          <a:off x="2518093" y="2659254"/>
          <a:ext cx="1035892" cy="366286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4A045-DB1F-4D20-A77E-D3549B9082AB}">
      <dsp:nvSpPr>
        <dsp:cNvPr id="0" name=""/>
        <dsp:cNvSpPr/>
      </dsp:nvSpPr>
      <dsp:spPr>
        <a:xfrm>
          <a:off x="2849839" y="2056934"/>
          <a:ext cx="1220953" cy="976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Déficit Balanza Comercial por mayor importaciones</a:t>
          </a:r>
          <a:endParaRPr lang="es-ES" sz="1400" kern="1200" dirty="0"/>
        </a:p>
      </dsp:txBody>
      <dsp:txXfrm>
        <a:off x="2849839" y="2056934"/>
        <a:ext cx="1220953" cy="9767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277325-B705-4E74-A5B2-0233EEFC8BAC}">
      <dsp:nvSpPr>
        <dsp:cNvPr id="0" name=""/>
        <dsp:cNvSpPr/>
      </dsp:nvSpPr>
      <dsp:spPr>
        <a:xfrm>
          <a:off x="2667515" y="1802325"/>
          <a:ext cx="1284868" cy="1284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Condiciones</a:t>
          </a:r>
          <a:endParaRPr lang="es-ES" sz="1300" kern="1200" dirty="0"/>
        </a:p>
      </dsp:txBody>
      <dsp:txXfrm>
        <a:off x="2667515" y="1802325"/>
        <a:ext cx="1284868" cy="1284868"/>
      </dsp:txXfrm>
    </dsp:sp>
    <dsp:sp modelId="{E93DA353-76E0-4063-A20D-474BEA4B1EE1}">
      <dsp:nvSpPr>
        <dsp:cNvPr id="0" name=""/>
        <dsp:cNvSpPr/>
      </dsp:nvSpPr>
      <dsp:spPr>
        <a:xfrm rot="16200000">
          <a:off x="3173858" y="1334825"/>
          <a:ext cx="272182" cy="43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6200000">
        <a:off x="3173858" y="1334825"/>
        <a:ext cx="272182" cy="436855"/>
      </dsp:txXfrm>
    </dsp:sp>
    <dsp:sp modelId="{90178AA9-76A7-4814-A3DF-259B15C10A9C}">
      <dsp:nvSpPr>
        <dsp:cNvPr id="0" name=""/>
        <dsp:cNvSpPr/>
      </dsp:nvSpPr>
      <dsp:spPr>
        <a:xfrm>
          <a:off x="2667515" y="3905"/>
          <a:ext cx="1284868" cy="1284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cantidad</a:t>
          </a:r>
          <a:endParaRPr lang="es-ES" sz="1300" kern="1200" dirty="0"/>
        </a:p>
      </dsp:txBody>
      <dsp:txXfrm>
        <a:off x="2667515" y="3905"/>
        <a:ext cx="1284868" cy="1284868"/>
      </dsp:txXfrm>
    </dsp:sp>
    <dsp:sp modelId="{8BD16E03-6D37-40CE-960D-9E80DB06D012}">
      <dsp:nvSpPr>
        <dsp:cNvPr id="0" name=""/>
        <dsp:cNvSpPr/>
      </dsp:nvSpPr>
      <dsp:spPr>
        <a:xfrm rot="19800000">
          <a:off x="3945926" y="1780578"/>
          <a:ext cx="272182" cy="43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9800000">
        <a:off x="3945926" y="1780578"/>
        <a:ext cx="272182" cy="436855"/>
      </dsp:txXfrm>
    </dsp:sp>
    <dsp:sp modelId="{DEA9A7C7-451C-4BCD-8381-FA311AFE7AC6}">
      <dsp:nvSpPr>
        <dsp:cNvPr id="0" name=""/>
        <dsp:cNvSpPr/>
      </dsp:nvSpPr>
      <dsp:spPr>
        <a:xfrm>
          <a:off x="4224993" y="903115"/>
          <a:ext cx="1284868" cy="1284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calidad</a:t>
          </a:r>
          <a:endParaRPr lang="es-ES" sz="1300" kern="1200" dirty="0"/>
        </a:p>
      </dsp:txBody>
      <dsp:txXfrm>
        <a:off x="4224993" y="903115"/>
        <a:ext cx="1284868" cy="1284868"/>
      </dsp:txXfrm>
    </dsp:sp>
    <dsp:sp modelId="{2C671EB0-8340-4806-B30E-32D3BB4CB50A}">
      <dsp:nvSpPr>
        <dsp:cNvPr id="0" name=""/>
        <dsp:cNvSpPr/>
      </dsp:nvSpPr>
      <dsp:spPr>
        <a:xfrm rot="1800000">
          <a:off x="3945926" y="2672085"/>
          <a:ext cx="272182" cy="43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800000">
        <a:off x="3945926" y="2672085"/>
        <a:ext cx="272182" cy="436855"/>
      </dsp:txXfrm>
    </dsp:sp>
    <dsp:sp modelId="{FBFFB3B5-9045-4343-AC53-773406B771E7}">
      <dsp:nvSpPr>
        <dsp:cNvPr id="0" name=""/>
        <dsp:cNvSpPr/>
      </dsp:nvSpPr>
      <dsp:spPr>
        <a:xfrm>
          <a:off x="4224993" y="2701536"/>
          <a:ext cx="1284868" cy="1284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logotipo</a:t>
          </a:r>
          <a:endParaRPr lang="es-ES" sz="1300" kern="1200" dirty="0"/>
        </a:p>
      </dsp:txBody>
      <dsp:txXfrm>
        <a:off x="4224993" y="2701536"/>
        <a:ext cx="1284868" cy="1284868"/>
      </dsp:txXfrm>
    </dsp:sp>
    <dsp:sp modelId="{270C58D1-7872-476E-8F8A-42488674CA11}">
      <dsp:nvSpPr>
        <dsp:cNvPr id="0" name=""/>
        <dsp:cNvSpPr/>
      </dsp:nvSpPr>
      <dsp:spPr>
        <a:xfrm rot="5400000">
          <a:off x="3173858" y="3117839"/>
          <a:ext cx="272182" cy="43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5400000">
        <a:off x="3173858" y="3117839"/>
        <a:ext cx="272182" cy="436855"/>
      </dsp:txXfrm>
    </dsp:sp>
    <dsp:sp modelId="{F48EC002-DABC-42A6-A57A-852FB830CE4D}">
      <dsp:nvSpPr>
        <dsp:cNvPr id="0" name=""/>
        <dsp:cNvSpPr/>
      </dsp:nvSpPr>
      <dsp:spPr>
        <a:xfrm>
          <a:off x="2667515" y="3600746"/>
          <a:ext cx="1284868" cy="1284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embalaje</a:t>
          </a:r>
          <a:endParaRPr lang="es-ES" sz="1300" kern="1200" dirty="0"/>
        </a:p>
      </dsp:txBody>
      <dsp:txXfrm>
        <a:off x="2667515" y="3600746"/>
        <a:ext cx="1284868" cy="1284868"/>
      </dsp:txXfrm>
    </dsp:sp>
    <dsp:sp modelId="{CDC39207-898C-42FE-8B69-3D3B3BCD31DB}">
      <dsp:nvSpPr>
        <dsp:cNvPr id="0" name=""/>
        <dsp:cNvSpPr/>
      </dsp:nvSpPr>
      <dsp:spPr>
        <a:xfrm rot="9000000">
          <a:off x="2401790" y="2672085"/>
          <a:ext cx="272182" cy="43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9000000">
        <a:off x="2401790" y="2672085"/>
        <a:ext cx="272182" cy="436855"/>
      </dsp:txXfrm>
    </dsp:sp>
    <dsp:sp modelId="{5FD37989-4176-40CB-BE14-AB4F98C22416}">
      <dsp:nvSpPr>
        <dsp:cNvPr id="0" name=""/>
        <dsp:cNvSpPr/>
      </dsp:nvSpPr>
      <dsp:spPr>
        <a:xfrm>
          <a:off x="1110037" y="2701536"/>
          <a:ext cx="1284868" cy="1284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Contenido, peso</a:t>
          </a:r>
          <a:endParaRPr lang="es-ES" sz="1300" kern="1200" dirty="0"/>
        </a:p>
      </dsp:txBody>
      <dsp:txXfrm>
        <a:off x="1110037" y="2701536"/>
        <a:ext cx="1284868" cy="1284868"/>
      </dsp:txXfrm>
    </dsp:sp>
    <dsp:sp modelId="{8192DA04-5D58-42E7-BFDD-4DD79B6EB41D}">
      <dsp:nvSpPr>
        <dsp:cNvPr id="0" name=""/>
        <dsp:cNvSpPr/>
      </dsp:nvSpPr>
      <dsp:spPr>
        <a:xfrm rot="12600000">
          <a:off x="2401790" y="1780578"/>
          <a:ext cx="272182" cy="4368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2600000">
        <a:off x="2401790" y="1780578"/>
        <a:ext cx="272182" cy="436855"/>
      </dsp:txXfrm>
    </dsp:sp>
    <dsp:sp modelId="{7A273EDB-3F72-44D2-ADF7-3E11693ACEBF}">
      <dsp:nvSpPr>
        <dsp:cNvPr id="0" name=""/>
        <dsp:cNvSpPr/>
      </dsp:nvSpPr>
      <dsp:spPr>
        <a:xfrm>
          <a:off x="1110037" y="903115"/>
          <a:ext cx="1284868" cy="12848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idioma</a:t>
          </a:r>
          <a:endParaRPr lang="es-ES" sz="1300" kern="1200" dirty="0"/>
        </a:p>
      </dsp:txBody>
      <dsp:txXfrm>
        <a:off x="1110037" y="903115"/>
        <a:ext cx="1284868" cy="128486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5F2FBB-FE41-4130-B056-8AC50A45E2D8}">
      <dsp:nvSpPr>
        <dsp:cNvPr id="0" name=""/>
        <dsp:cNvSpPr/>
      </dsp:nvSpPr>
      <dsp:spPr>
        <a:xfrm>
          <a:off x="369493" y="1206262"/>
          <a:ext cx="2875288" cy="287528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698FC-AA00-459F-AAA3-AE7B1C22F981}">
      <dsp:nvSpPr>
        <dsp:cNvPr id="0" name=""/>
        <dsp:cNvSpPr/>
      </dsp:nvSpPr>
      <dsp:spPr>
        <a:xfrm>
          <a:off x="369493" y="1206262"/>
          <a:ext cx="2875288" cy="2875288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40482-5976-415D-A189-AC9B99B11FC2}">
      <dsp:nvSpPr>
        <dsp:cNvPr id="0" name=""/>
        <dsp:cNvSpPr/>
      </dsp:nvSpPr>
      <dsp:spPr>
        <a:xfrm>
          <a:off x="302088" y="1207881"/>
          <a:ext cx="2875288" cy="2875288"/>
        </a:xfrm>
        <a:prstGeom prst="blockArc">
          <a:avLst>
            <a:gd name="adj1" fmla="val 21596038"/>
            <a:gd name="adj2" fmla="val 523492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982F70-7D71-4B36-84DF-4D08BE47DD60}">
      <dsp:nvSpPr>
        <dsp:cNvPr id="0" name=""/>
        <dsp:cNvSpPr/>
      </dsp:nvSpPr>
      <dsp:spPr>
        <a:xfrm>
          <a:off x="302088" y="1204644"/>
          <a:ext cx="2875288" cy="2875288"/>
        </a:xfrm>
        <a:prstGeom prst="blockArc">
          <a:avLst>
            <a:gd name="adj1" fmla="val 16365073"/>
            <a:gd name="adj2" fmla="val 396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F6703-0222-4ACE-9CDA-DDE555200235}">
      <dsp:nvSpPr>
        <dsp:cNvPr id="0" name=""/>
        <dsp:cNvSpPr/>
      </dsp:nvSpPr>
      <dsp:spPr>
        <a:xfrm>
          <a:off x="1052391" y="1914819"/>
          <a:ext cx="1411417" cy="1458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ECUAPASS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aduanero permite a OCES realizar operaciones </a:t>
          </a:r>
          <a:r>
            <a:rPr lang="es-ES" sz="1200" kern="1200" dirty="0" smtClean="0"/>
            <a:t>aduaneras</a:t>
          </a:r>
          <a:endParaRPr lang="es-ES" sz="1100" kern="1200" dirty="0"/>
        </a:p>
      </dsp:txBody>
      <dsp:txXfrm>
        <a:off x="1052391" y="1914819"/>
        <a:ext cx="1411417" cy="1458174"/>
      </dsp:txXfrm>
    </dsp:sp>
    <dsp:sp modelId="{28EE87DA-CA61-49CA-9AAF-CB492E9BD18F}">
      <dsp:nvSpPr>
        <dsp:cNvPr id="0" name=""/>
        <dsp:cNvSpPr/>
      </dsp:nvSpPr>
      <dsp:spPr>
        <a:xfrm>
          <a:off x="1205917" y="733157"/>
          <a:ext cx="1202440" cy="10129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Establecer  VUE</a:t>
          </a:r>
          <a:endParaRPr lang="es-ES" sz="1400" kern="1200" dirty="0"/>
        </a:p>
      </dsp:txBody>
      <dsp:txXfrm>
        <a:off x="1205917" y="733157"/>
        <a:ext cx="1202440" cy="1012912"/>
      </dsp:txXfrm>
    </dsp:sp>
    <dsp:sp modelId="{F195C45F-DC58-4804-8E68-F7128BE8937C}">
      <dsp:nvSpPr>
        <dsp:cNvPr id="0" name=""/>
        <dsp:cNvSpPr/>
      </dsp:nvSpPr>
      <dsp:spPr>
        <a:xfrm>
          <a:off x="2497683" y="2216247"/>
          <a:ext cx="1292682" cy="855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Generar transparencia</a:t>
          </a:r>
          <a:endParaRPr lang="es-ES" sz="1200" kern="1200" dirty="0"/>
        </a:p>
      </dsp:txBody>
      <dsp:txXfrm>
        <a:off x="2497683" y="2216247"/>
        <a:ext cx="1292682" cy="855319"/>
      </dsp:txXfrm>
    </dsp:sp>
    <dsp:sp modelId="{BA40C079-879D-430A-B6F4-ACF6098A19EA}">
      <dsp:nvSpPr>
        <dsp:cNvPr id="0" name=""/>
        <dsp:cNvSpPr/>
      </dsp:nvSpPr>
      <dsp:spPr>
        <a:xfrm>
          <a:off x="1307879" y="3439971"/>
          <a:ext cx="998516" cy="12164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Minimizar el uso del </a:t>
          </a:r>
          <a:r>
            <a:rPr lang="es-ES" sz="1200" kern="1200" dirty="0" smtClean="0"/>
            <a:t>papel</a:t>
          </a:r>
          <a:endParaRPr lang="es-ES" sz="1200" kern="1200" dirty="0"/>
        </a:p>
      </dsp:txBody>
      <dsp:txXfrm>
        <a:off x="1307879" y="3439971"/>
        <a:ext cx="998516" cy="1216456"/>
      </dsp:txXfrm>
    </dsp:sp>
    <dsp:sp modelId="{864B9E79-A09B-4CC4-8B0F-2DFE9DCBD0E7}">
      <dsp:nvSpPr>
        <dsp:cNvPr id="0" name=""/>
        <dsp:cNvSpPr/>
      </dsp:nvSpPr>
      <dsp:spPr>
        <a:xfrm>
          <a:off x="-119226" y="2165266"/>
          <a:ext cx="1044142" cy="957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Facilita el comercio</a:t>
          </a:r>
          <a:endParaRPr lang="es-ES" sz="1400" kern="1200" dirty="0"/>
        </a:p>
      </dsp:txBody>
      <dsp:txXfrm>
        <a:off x="-119226" y="2165266"/>
        <a:ext cx="1044142" cy="9572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E0BD5A-8B11-4304-9174-45B842D454C5}">
      <dsp:nvSpPr>
        <dsp:cNvPr id="0" name=""/>
        <dsp:cNvSpPr/>
      </dsp:nvSpPr>
      <dsp:spPr>
        <a:xfrm>
          <a:off x="2982" y="2467332"/>
          <a:ext cx="1379215" cy="1137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Selección opción ECUAPASS</a:t>
          </a:r>
          <a:endParaRPr lang="es-ES" sz="1800" kern="1200" dirty="0"/>
        </a:p>
      </dsp:txBody>
      <dsp:txXfrm>
        <a:off x="2982" y="2467332"/>
        <a:ext cx="1379215" cy="893800"/>
      </dsp:txXfrm>
    </dsp:sp>
    <dsp:sp modelId="{6235D1EF-2A3B-4E7A-89F0-C0855140E272}">
      <dsp:nvSpPr>
        <dsp:cNvPr id="0" name=""/>
        <dsp:cNvSpPr/>
      </dsp:nvSpPr>
      <dsp:spPr>
        <a:xfrm>
          <a:off x="819500" y="2887077"/>
          <a:ext cx="1301179" cy="1301179"/>
        </a:xfrm>
        <a:prstGeom prst="leftCircularArrow">
          <a:avLst>
            <a:gd name="adj1" fmla="val 1477"/>
            <a:gd name="adj2" fmla="val 174828"/>
            <a:gd name="adj3" fmla="val 1950338"/>
            <a:gd name="adj4" fmla="val 9024489"/>
            <a:gd name="adj5" fmla="val 172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9B4DEA-A822-4637-A07E-DA5D4B953801}">
      <dsp:nvSpPr>
        <dsp:cNvPr id="0" name=""/>
        <dsp:cNvSpPr/>
      </dsp:nvSpPr>
      <dsp:spPr>
        <a:xfrm>
          <a:off x="309475" y="3361133"/>
          <a:ext cx="1225969" cy="48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Ingreso </a:t>
          </a:r>
          <a:r>
            <a:rPr lang="es-ES" sz="1100" kern="1200" dirty="0" smtClean="0"/>
            <a:t>página </a:t>
          </a:r>
          <a:r>
            <a:rPr lang="es-ES" sz="1100" kern="1200" dirty="0" smtClean="0"/>
            <a:t>aduana</a:t>
          </a:r>
          <a:endParaRPr lang="es-ES" sz="1100" kern="1200" dirty="0"/>
        </a:p>
      </dsp:txBody>
      <dsp:txXfrm>
        <a:off x="309475" y="3361133"/>
        <a:ext cx="1225969" cy="487527"/>
      </dsp:txXfrm>
    </dsp:sp>
    <dsp:sp modelId="{801ABA5C-20BA-433D-8A6B-D133127391B6}">
      <dsp:nvSpPr>
        <dsp:cNvPr id="0" name=""/>
        <dsp:cNvSpPr/>
      </dsp:nvSpPr>
      <dsp:spPr>
        <a:xfrm>
          <a:off x="1626941" y="2467332"/>
          <a:ext cx="1379215" cy="1137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Portal OCE</a:t>
          </a:r>
          <a:endParaRPr lang="es-ES" sz="1800" kern="1200" dirty="0"/>
        </a:p>
      </dsp:txBody>
      <dsp:txXfrm>
        <a:off x="1626941" y="2711096"/>
        <a:ext cx="1379215" cy="893800"/>
      </dsp:txXfrm>
    </dsp:sp>
    <dsp:sp modelId="{6591C8FC-7195-439F-A406-3262B05572F9}">
      <dsp:nvSpPr>
        <dsp:cNvPr id="0" name=""/>
        <dsp:cNvSpPr/>
      </dsp:nvSpPr>
      <dsp:spPr>
        <a:xfrm>
          <a:off x="2431965" y="1839369"/>
          <a:ext cx="1477412" cy="1477412"/>
        </a:xfrm>
        <a:prstGeom prst="circularArrow">
          <a:avLst>
            <a:gd name="adj1" fmla="val 1301"/>
            <a:gd name="adj2" fmla="val 153365"/>
            <a:gd name="adj3" fmla="val 19671125"/>
            <a:gd name="adj4" fmla="val 12575511"/>
            <a:gd name="adj5" fmla="val 151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EAEF-70DA-46BE-8AFB-36D0833648D4}">
      <dsp:nvSpPr>
        <dsp:cNvPr id="0" name=""/>
        <dsp:cNvSpPr/>
      </dsp:nvSpPr>
      <dsp:spPr>
        <a:xfrm>
          <a:off x="1933434" y="2223568"/>
          <a:ext cx="1225969" cy="48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Ingresar clave</a:t>
          </a:r>
          <a:endParaRPr lang="es-ES" sz="1100" kern="1200" dirty="0"/>
        </a:p>
      </dsp:txBody>
      <dsp:txXfrm>
        <a:off x="1933434" y="2223568"/>
        <a:ext cx="1225969" cy="487527"/>
      </dsp:txXfrm>
    </dsp:sp>
    <dsp:sp modelId="{2C91FDAD-7C02-4F81-8622-FFA00F0E9132}">
      <dsp:nvSpPr>
        <dsp:cNvPr id="0" name=""/>
        <dsp:cNvSpPr/>
      </dsp:nvSpPr>
      <dsp:spPr>
        <a:xfrm>
          <a:off x="3250900" y="2467332"/>
          <a:ext cx="1379215" cy="11375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Llenado DAE</a:t>
          </a:r>
          <a:endParaRPr lang="es-ES" sz="1800" kern="1200" dirty="0"/>
        </a:p>
      </dsp:txBody>
      <dsp:txXfrm>
        <a:off x="3250900" y="2467332"/>
        <a:ext cx="1379215" cy="893800"/>
      </dsp:txXfrm>
    </dsp:sp>
    <dsp:sp modelId="{4F508759-4C8F-410C-9E4A-12CAB84C3815}">
      <dsp:nvSpPr>
        <dsp:cNvPr id="0" name=""/>
        <dsp:cNvSpPr/>
      </dsp:nvSpPr>
      <dsp:spPr>
        <a:xfrm>
          <a:off x="3557393" y="3361133"/>
          <a:ext cx="1225969" cy="48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Seleccionar operación a realizar</a:t>
          </a:r>
          <a:endParaRPr lang="es-ES" sz="1100" kern="1200" dirty="0"/>
        </a:p>
      </dsp:txBody>
      <dsp:txXfrm>
        <a:off x="3557393" y="3361133"/>
        <a:ext cx="1225969" cy="48752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B24E3E-78C9-4C61-87B3-A8573978DBFC}">
      <dsp:nvSpPr>
        <dsp:cNvPr id="0" name=""/>
        <dsp:cNvSpPr/>
      </dsp:nvSpPr>
      <dsp:spPr>
        <a:xfrm>
          <a:off x="487006" y="198"/>
          <a:ext cx="1710991" cy="8554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TRAMITE ANTE LA ADUNA</a:t>
          </a:r>
          <a:endParaRPr lang="es-ES" sz="2000" kern="1200" dirty="0"/>
        </a:p>
      </dsp:txBody>
      <dsp:txXfrm>
        <a:off x="487006" y="198"/>
        <a:ext cx="1710991" cy="855495"/>
      </dsp:txXfrm>
    </dsp:sp>
    <dsp:sp modelId="{71185327-54BB-4A6C-9EBF-C3197151D19B}">
      <dsp:nvSpPr>
        <dsp:cNvPr id="0" name=""/>
        <dsp:cNvSpPr/>
      </dsp:nvSpPr>
      <dsp:spPr>
        <a:xfrm>
          <a:off x="658105" y="855693"/>
          <a:ext cx="171099" cy="64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1621"/>
              </a:lnTo>
              <a:lnTo>
                <a:pt x="171099" y="6416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428ED-AF42-477D-A23F-F1FD2026AD5C}">
      <dsp:nvSpPr>
        <dsp:cNvPr id="0" name=""/>
        <dsp:cNvSpPr/>
      </dsp:nvSpPr>
      <dsp:spPr>
        <a:xfrm>
          <a:off x="829204" y="1069567"/>
          <a:ext cx="2517606" cy="855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Packing</a:t>
          </a:r>
          <a:r>
            <a:rPr lang="es-ES" sz="1600" b="1" kern="1200" dirty="0" smtClean="0"/>
            <a:t> </a:t>
          </a:r>
          <a:r>
            <a:rPr lang="es-ES" sz="1600" b="1" kern="1200" dirty="0" err="1" smtClean="0"/>
            <a:t>list</a:t>
          </a:r>
          <a:endParaRPr lang="es-ES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consolidadora emite conocimiento de embarque</a:t>
          </a:r>
          <a:endParaRPr lang="es-ES" sz="1600" b="0" kern="1200" dirty="0"/>
        </a:p>
      </dsp:txBody>
      <dsp:txXfrm>
        <a:off x="829204" y="1069567"/>
        <a:ext cx="2517606" cy="855495"/>
      </dsp:txXfrm>
    </dsp:sp>
    <dsp:sp modelId="{4F2FA59C-25DE-4EFD-A3E3-9F8A6E499053}">
      <dsp:nvSpPr>
        <dsp:cNvPr id="0" name=""/>
        <dsp:cNvSpPr/>
      </dsp:nvSpPr>
      <dsp:spPr>
        <a:xfrm>
          <a:off x="658105" y="855693"/>
          <a:ext cx="171099" cy="1710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991"/>
              </a:lnTo>
              <a:lnTo>
                <a:pt x="171099" y="1710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9E1B1-D3FD-4E68-9F56-7EF806D0C926}">
      <dsp:nvSpPr>
        <dsp:cNvPr id="0" name=""/>
        <dsp:cNvSpPr/>
      </dsp:nvSpPr>
      <dsp:spPr>
        <a:xfrm>
          <a:off x="829204" y="2138936"/>
          <a:ext cx="2517606" cy="855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err="1" smtClean="0"/>
            <a:t>Insp</a:t>
          </a:r>
          <a:r>
            <a:rPr lang="es-ES" sz="1600" b="1" kern="1200" dirty="0" smtClean="0"/>
            <a:t>. Antinarcóticos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Dirección Nacional de Antinarcóticos</a:t>
          </a:r>
          <a:endParaRPr lang="es-ES" sz="1600" b="0" kern="1200" dirty="0"/>
        </a:p>
      </dsp:txBody>
      <dsp:txXfrm>
        <a:off x="829204" y="2138936"/>
        <a:ext cx="2517606" cy="855495"/>
      </dsp:txXfrm>
    </dsp:sp>
    <dsp:sp modelId="{0E13EE56-877B-4CD1-BCCF-19D7FF16812C}">
      <dsp:nvSpPr>
        <dsp:cNvPr id="0" name=""/>
        <dsp:cNvSpPr/>
      </dsp:nvSpPr>
      <dsp:spPr>
        <a:xfrm>
          <a:off x="658105" y="855693"/>
          <a:ext cx="171099" cy="2780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0360"/>
              </a:lnTo>
              <a:lnTo>
                <a:pt x="171099" y="27803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7A70B-5FD3-47F2-8CC8-79FF983A4CD8}">
      <dsp:nvSpPr>
        <dsp:cNvPr id="0" name=""/>
        <dsp:cNvSpPr/>
      </dsp:nvSpPr>
      <dsp:spPr>
        <a:xfrm>
          <a:off x="829204" y="3208306"/>
          <a:ext cx="2517606" cy="8554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Factura comercial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Señala condiciones de compra-venta</a:t>
          </a:r>
          <a:endParaRPr lang="es-ES" sz="1600" b="0" kern="1200" dirty="0"/>
        </a:p>
      </dsp:txBody>
      <dsp:txXfrm>
        <a:off x="829204" y="3208306"/>
        <a:ext cx="2517606" cy="855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E3EAE-B16B-4E82-8FA2-113DBA88B03B}" type="datetimeFigureOut">
              <a:rPr lang="es-EC" smtClean="0"/>
              <a:pPr/>
              <a:t>30/04/2013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B72C1-BBA2-4BDC-B298-8F4EDB8F3AC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</a:t>
            </a:fld>
            <a:endParaRPr lang="es-EC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10</a:t>
            </a:fld>
            <a:endParaRPr lang="es-EC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12</a:t>
            </a:fld>
            <a:endParaRPr lang="es-EC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13</a:t>
            </a:fld>
            <a:endParaRPr lang="es-EC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14</a:t>
            </a:fld>
            <a:endParaRPr lang="es-EC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15</a:t>
            </a:fld>
            <a:endParaRPr lang="es-EC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16</a:t>
            </a:fld>
            <a:endParaRPr lang="es-EC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17</a:t>
            </a:fld>
            <a:endParaRPr lang="es-EC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18</a:t>
            </a:fld>
            <a:endParaRPr lang="es-EC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19</a:t>
            </a:fld>
            <a:endParaRPr lang="es-EC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2</a:t>
            </a:fld>
            <a:endParaRPr lang="es-EC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20</a:t>
            </a:fld>
            <a:endParaRPr lang="es-EC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21</a:t>
            </a:fld>
            <a:endParaRPr lang="es-EC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22</a:t>
            </a:fld>
            <a:endParaRPr lang="es-EC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23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3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5</a:t>
            </a:fld>
            <a:endParaRPr lang="es-EC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6</a:t>
            </a:fld>
            <a:endParaRPr lang="es-EC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6B72C1-BBA2-4BDC-B298-8F4EDB8F3AC8}" type="slidenum">
              <a:rPr lang="es-EC" smtClean="0"/>
              <a:pPr/>
              <a:t>9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C4BCE-3738-4B27-8CED-9E970784B04B}" type="datetimeFigureOut">
              <a:rPr lang="es-ES" smtClean="0"/>
              <a:pPr/>
              <a:t>30/04/2013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15CA6-2101-49B9-A168-A03B3DE122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Hoja_de_c_lculo_de_Microsoft_Office_Excel1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928694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C" sz="2400" b="1" dirty="0" smtClean="0">
                <a:latin typeface="Arial" pitchFamily="34" charset="0"/>
                <a:cs typeface="Arial" pitchFamily="34" charset="0"/>
              </a:rPr>
              <a:t>INGENIERÍA EN COMERCIO EXTERIOR Y NEGOCIACIÓN INTERNACIONAL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r>
              <a:rPr lang="es-E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 smtClean="0">
                <a:latin typeface="Arial" pitchFamily="34" charset="0"/>
                <a:cs typeface="Arial" pitchFamily="34" charset="0"/>
              </a:rPr>
            </a:br>
            <a:r>
              <a:rPr lang="es-ES" sz="2400" dirty="0">
                <a:latin typeface="Arial" pitchFamily="34" charset="0"/>
                <a:cs typeface="Arial" pitchFamily="34" charset="0"/>
              </a:rPr>
              <a:t/>
            </a:r>
            <a:br>
              <a:rPr lang="es-ES" sz="2400" dirty="0">
                <a:latin typeface="Arial" pitchFamily="34" charset="0"/>
                <a:cs typeface="Arial" pitchFamily="34" charset="0"/>
              </a:rPr>
            </a:b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74797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s-EC" b="1" i="1" dirty="0">
                <a:solidFill>
                  <a:schemeClr val="tx1"/>
                </a:solidFill>
              </a:rPr>
              <a:t>“Plan de comercio exterior y negociación internacional para la exportación de pulpa de camote producido en la provincia de Manabí desde Guayaquil-Ecuador hacia </a:t>
            </a:r>
            <a:r>
              <a:rPr lang="es-EC" b="1" i="1" dirty="0" smtClean="0">
                <a:solidFill>
                  <a:schemeClr val="tx1"/>
                </a:solidFill>
              </a:rPr>
              <a:t>Toronto-Canadá vía marítima”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3 Imagen" descr="SELL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3800"/>
            <a:ext cx="1666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857224" y="4714884"/>
            <a:ext cx="74295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PLAN DE INVESTIGACIÓN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PARA EL DESARROLLO DE LA TESIS DE GRADO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AUTOR: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Héctor Tocte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8" y="0"/>
            <a:ext cx="3043230" cy="1071546"/>
          </a:xfrm>
        </p:spPr>
        <p:txBody>
          <a:bodyPr>
            <a:noAutofit/>
          </a:bodyPr>
          <a:lstStyle/>
          <a:p>
            <a:r>
              <a:rPr lang="es-ES" sz="1800" dirty="0" smtClean="0"/>
              <a:t>RELACIONES COMERCIALES ECUADOR-CANADA </a:t>
            </a:r>
            <a:endParaRPr lang="es-ES" sz="1800" dirty="0"/>
          </a:p>
        </p:txBody>
      </p:sp>
      <p:sp>
        <p:nvSpPr>
          <p:cNvPr id="5" name="4 Conector"/>
          <p:cNvSpPr/>
          <p:nvPr/>
        </p:nvSpPr>
        <p:spPr>
          <a:xfrm>
            <a:off x="857224" y="2643182"/>
            <a:ext cx="1857388" cy="13573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Condiciones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85720" y="1142984"/>
            <a:ext cx="135732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Etiquetado de productos</a:t>
            </a:r>
            <a:endParaRPr lang="es-ES" sz="1600" dirty="0"/>
          </a:p>
        </p:txBody>
      </p:sp>
      <p:sp>
        <p:nvSpPr>
          <p:cNvPr id="8" name="7 Rectángulo"/>
          <p:cNvSpPr/>
          <p:nvPr/>
        </p:nvSpPr>
        <p:spPr>
          <a:xfrm>
            <a:off x="3214678" y="2786058"/>
            <a:ext cx="1357322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Embalaje de los productos</a:t>
            </a:r>
            <a:endParaRPr lang="es-ES" sz="1600" dirty="0"/>
          </a:p>
        </p:txBody>
      </p:sp>
      <p:sp>
        <p:nvSpPr>
          <p:cNvPr id="9" name="8 Rectángulo"/>
          <p:cNvSpPr/>
          <p:nvPr/>
        </p:nvSpPr>
        <p:spPr>
          <a:xfrm>
            <a:off x="285720" y="4572008"/>
            <a:ext cx="221457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- </a:t>
            </a:r>
            <a:r>
              <a:rPr lang="es-ES" sz="1400" dirty="0" smtClean="0"/>
              <a:t>Envases </a:t>
            </a:r>
            <a:r>
              <a:rPr lang="es-ES" sz="1400" dirty="0" smtClean="0"/>
              <a:t>preestablecidos</a:t>
            </a:r>
          </a:p>
          <a:p>
            <a:pPr algn="ctr"/>
            <a:r>
              <a:rPr lang="es-ES" sz="1400" dirty="0" smtClean="0"/>
              <a:t>- Certificados de inspección</a:t>
            </a:r>
          </a:p>
          <a:p>
            <a:pPr algn="ctr"/>
            <a:r>
              <a:rPr lang="es-ES" sz="1400" dirty="0" smtClean="0"/>
              <a:t>- Confirmación de la venta</a:t>
            </a:r>
          </a:p>
          <a:p>
            <a:pPr algn="ctr"/>
            <a:r>
              <a:rPr lang="es-ES" sz="1400" dirty="0" smtClean="0"/>
              <a:t>- Envió de muestras</a:t>
            </a:r>
          </a:p>
          <a:p>
            <a:pPr algn="ctr"/>
            <a:r>
              <a:rPr lang="es-ES" sz="1400" dirty="0" smtClean="0"/>
              <a:t>- Pruebas de marcado</a:t>
            </a:r>
          </a:p>
          <a:p>
            <a:pPr algn="ctr"/>
            <a:r>
              <a:rPr lang="es-ES" sz="1400" dirty="0" smtClean="0"/>
              <a:t>- Embalajes de madera</a:t>
            </a:r>
          </a:p>
          <a:p>
            <a:pPr algn="ctr"/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214546" y="1190138"/>
            <a:ext cx="1928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Nombre producto</a:t>
            </a:r>
          </a:p>
          <a:p>
            <a:r>
              <a:rPr lang="es-ES" sz="1400" dirty="0" smtClean="0"/>
              <a:t>Peso, información ingles francés</a:t>
            </a:r>
            <a:endParaRPr lang="es-E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14678" y="4476286"/>
            <a:ext cx="1571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País de origen</a:t>
            </a:r>
          </a:p>
          <a:p>
            <a:r>
              <a:rPr lang="es-ES" sz="1400" dirty="0" smtClean="0"/>
              <a:t>Nombre productor etc.</a:t>
            </a:r>
            <a:endParaRPr lang="es-ES" sz="1400" dirty="0"/>
          </a:p>
        </p:txBody>
      </p:sp>
      <p:sp>
        <p:nvSpPr>
          <p:cNvPr id="14" name="13 Flecha derecha"/>
          <p:cNvSpPr/>
          <p:nvPr/>
        </p:nvSpPr>
        <p:spPr>
          <a:xfrm>
            <a:off x="1785918" y="1428736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>
            <a:off x="3714744" y="407194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 de flecha"/>
          <p:cNvCxnSpPr>
            <a:stCxn id="5" idx="0"/>
            <a:endCxn id="7" idx="2"/>
          </p:cNvCxnSpPr>
          <p:nvPr/>
        </p:nvCxnSpPr>
        <p:spPr>
          <a:xfrm rot="16200000" flipV="1">
            <a:off x="1089398" y="1946661"/>
            <a:ext cx="571504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5" idx="4"/>
            <a:endCxn id="9" idx="0"/>
          </p:cNvCxnSpPr>
          <p:nvPr/>
        </p:nvCxnSpPr>
        <p:spPr>
          <a:xfrm rot="5400000">
            <a:off x="1303712" y="4089802"/>
            <a:ext cx="571504" cy="392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5" idx="6"/>
            <a:endCxn id="8" idx="1"/>
          </p:cNvCxnSpPr>
          <p:nvPr/>
        </p:nvCxnSpPr>
        <p:spPr>
          <a:xfrm>
            <a:off x="2714612" y="3321843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1 Título"/>
          <p:cNvSpPr txBox="1">
            <a:spLocks/>
          </p:cNvSpPr>
          <p:nvPr/>
        </p:nvSpPr>
        <p:spPr>
          <a:xfrm>
            <a:off x="223806" y="152400"/>
            <a:ext cx="304323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CONDICIONES PARA EL INGRESO DEL PRODUCTO A CANADA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357818" y="1071546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Ecuador y Canadá no tienen firmado un acuerdo comercial</a:t>
            </a:r>
          </a:p>
          <a:p>
            <a:r>
              <a:rPr lang="es-EC" sz="1600" dirty="0" smtClean="0"/>
              <a:t>Se basan en el Arancel Preferencial General (APG) y en el Trato de la Nación más Favorecida (NMF)</a:t>
            </a:r>
          </a:p>
          <a:p>
            <a:r>
              <a:rPr lang="es-EC" sz="1600" dirty="0" smtClean="0"/>
              <a:t>Esto le permite al Ecuador obtener el 100% de preferencia arancelaria a la </a:t>
            </a:r>
            <a:r>
              <a:rPr lang="es-EC" sz="1600" dirty="0" err="1" smtClean="0"/>
              <a:t>subpartida</a:t>
            </a:r>
            <a:r>
              <a:rPr lang="es-EC" sz="1600" dirty="0" smtClean="0"/>
              <a:t> 0714209000.</a:t>
            </a:r>
          </a:p>
          <a:p>
            <a:endParaRPr lang="es-ES" sz="1600" dirty="0"/>
          </a:p>
        </p:txBody>
      </p:sp>
      <p:pic>
        <p:nvPicPr>
          <p:cNvPr id="24" name="23 Imagen"/>
          <p:cNvPicPr/>
          <p:nvPr/>
        </p:nvPicPr>
        <p:blipFill>
          <a:blip r:embed="rId3" cstate="print"/>
          <a:srcRect l="17715" t="24390" r="30085" b="15694"/>
          <a:stretch>
            <a:fillRect/>
          </a:stretch>
        </p:blipFill>
        <p:spPr bwMode="auto">
          <a:xfrm>
            <a:off x="4857752" y="3214686"/>
            <a:ext cx="3929090" cy="3429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56"/>
          </a:xfrm>
        </p:spPr>
        <p:txBody>
          <a:bodyPr>
            <a:noAutofit/>
          </a:bodyPr>
          <a:lstStyle/>
          <a:p>
            <a:r>
              <a:rPr lang="es-ES" sz="1600" dirty="0" smtClean="0"/>
              <a:t/>
            </a:r>
            <a:br>
              <a:rPr lang="es-ES" sz="1600" dirty="0" smtClean="0"/>
            </a:br>
            <a:r>
              <a:rPr lang="es-ES" sz="1600" dirty="0" smtClean="0"/>
              <a:t>PROCEDIMIENTO PARA LA OBTENCIÓN Y REGISTRO DE LA FIRMA DIGITAL (TOKEN O PEN DRIVE)  </a:t>
            </a:r>
            <a:br>
              <a:rPr lang="es-ES" sz="1600" dirty="0" smtClean="0"/>
            </a:b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14678" y="78579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Presentación de documentos</a:t>
            </a:r>
          </a:p>
          <a:p>
            <a:r>
              <a:rPr lang="es-ES" dirty="0" smtClean="0"/>
              <a:t>- Revisión de documentos</a:t>
            </a:r>
          </a:p>
          <a:p>
            <a:r>
              <a:rPr lang="es-ES" dirty="0" smtClean="0"/>
              <a:t>- Entrega del </a:t>
            </a:r>
            <a:r>
              <a:rPr lang="es-ES" dirty="0" err="1" smtClean="0"/>
              <a:t>token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029" t="27344" r="30420" b="43359"/>
          <a:stretch>
            <a:fillRect/>
          </a:stretch>
        </p:blipFill>
        <p:spPr bwMode="auto">
          <a:xfrm>
            <a:off x="71406" y="2292262"/>
            <a:ext cx="27146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9492" t="35351" r="28760" b="34375"/>
          <a:stretch>
            <a:fillRect/>
          </a:stretch>
        </p:blipFill>
        <p:spPr bwMode="auto">
          <a:xfrm>
            <a:off x="3286116" y="2077378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31690" t="42187" r="30224" b="26563"/>
          <a:stretch>
            <a:fillRect/>
          </a:stretch>
        </p:blipFill>
        <p:spPr bwMode="auto">
          <a:xfrm>
            <a:off x="6357950" y="1756945"/>
            <a:ext cx="2714644" cy="217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29492" t="30469" r="28760" b="35351"/>
          <a:stretch>
            <a:fillRect/>
          </a:stretch>
        </p:blipFill>
        <p:spPr bwMode="auto">
          <a:xfrm>
            <a:off x="6441635" y="4714884"/>
            <a:ext cx="255952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 l="26562" t="31445" r="20703" b="25586"/>
          <a:stretch>
            <a:fillRect/>
          </a:stretch>
        </p:blipFill>
        <p:spPr bwMode="auto">
          <a:xfrm>
            <a:off x="3000364" y="4536289"/>
            <a:ext cx="2928958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l="28027" t="46094" r="22168" b="42187"/>
          <a:stretch>
            <a:fillRect/>
          </a:stretch>
        </p:blipFill>
        <p:spPr bwMode="auto">
          <a:xfrm>
            <a:off x="142844" y="5286388"/>
            <a:ext cx="2071734" cy="55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Flecha derecha"/>
          <p:cNvSpPr/>
          <p:nvPr/>
        </p:nvSpPr>
        <p:spPr>
          <a:xfrm>
            <a:off x="2857488" y="321582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5929322" y="3071810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7643834" y="385762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izquierda"/>
          <p:cNvSpPr/>
          <p:nvPr/>
        </p:nvSpPr>
        <p:spPr>
          <a:xfrm>
            <a:off x="6000760" y="5429264"/>
            <a:ext cx="42862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izquierda"/>
          <p:cNvSpPr/>
          <p:nvPr/>
        </p:nvSpPr>
        <p:spPr>
          <a:xfrm>
            <a:off x="2357422" y="5429264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609600" y="11663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dirty="0" smtClean="0">
                <a:latin typeface="+mj-lt"/>
                <a:ea typeface="+mj-ea"/>
                <a:cs typeface="+mj-cs"/>
              </a:rPr>
              <a:t>CAP. IV PROCESO OPERATIVO DE COMERCIO EXTERIOR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7100" t="22461" r="23095" b="6250"/>
          <a:stretch>
            <a:fillRect/>
          </a:stretch>
        </p:blipFill>
        <p:spPr bwMode="auto">
          <a:xfrm>
            <a:off x="-32" y="285729"/>
            <a:ext cx="2500330" cy="237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9492" t="43164" r="28760" b="20703"/>
          <a:stretch>
            <a:fillRect/>
          </a:stretch>
        </p:blipFill>
        <p:spPr bwMode="auto">
          <a:xfrm>
            <a:off x="3071802" y="500042"/>
            <a:ext cx="2500330" cy="204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8027" t="47070" r="22900" b="28516"/>
          <a:stretch>
            <a:fillRect/>
          </a:stretch>
        </p:blipFill>
        <p:spPr bwMode="auto">
          <a:xfrm>
            <a:off x="6143636" y="642918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285984" y="3286124"/>
            <a:ext cx="50006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REGISTRO COMO EXPORTADOR EN EL SENAE</a:t>
            </a:r>
          </a:p>
          <a:p>
            <a:endParaRPr lang="es-ES" sz="1600" b="1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Si es primera vez, debe registrarse en el SRI, SENAE</a:t>
            </a:r>
          </a:p>
          <a:p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Pagina web de la aduana llenar formulario</a:t>
            </a:r>
          </a:p>
          <a:p>
            <a:endParaRPr lang="es-ES" sz="1600" dirty="0" smtClean="0"/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Enviar electrónicamente formulario lleno</a:t>
            </a:r>
          </a:p>
          <a:p>
            <a:endParaRPr lang="es-ES" sz="1600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dirty="0" smtClean="0"/>
              <a:t>Llenar solicitud para reinicio o concesión de clave nueva</a:t>
            </a:r>
          </a:p>
          <a:p>
            <a:pPr lvl="0"/>
            <a:endParaRPr lang="es-ES" sz="1600" dirty="0" smtClean="0"/>
          </a:p>
          <a:p>
            <a:pPr lvl="0">
              <a:buFont typeface="Arial" pitchFamily="34" charset="0"/>
              <a:buChar char="•"/>
            </a:pPr>
            <a:r>
              <a:rPr lang="es-ES" sz="1600" dirty="0" smtClean="0"/>
              <a:t>Solicitud llena y firmada presentarse con copia cedula</a:t>
            </a:r>
          </a:p>
          <a:p>
            <a:pPr>
              <a:buFont typeface="Arial" pitchFamily="34" charset="0"/>
              <a:buChar char="•"/>
            </a:pPr>
            <a:endParaRPr lang="es-ES" sz="1600" b="1" dirty="0" smtClean="0"/>
          </a:p>
          <a:p>
            <a:endParaRPr lang="es-ES" sz="1600" dirty="0"/>
          </a:p>
        </p:txBody>
      </p:sp>
      <p:sp>
        <p:nvSpPr>
          <p:cNvPr id="8" name="7 Flecha derecha"/>
          <p:cNvSpPr/>
          <p:nvPr/>
        </p:nvSpPr>
        <p:spPr>
          <a:xfrm>
            <a:off x="2571736" y="1428736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Flecha derecha"/>
          <p:cNvSpPr/>
          <p:nvPr/>
        </p:nvSpPr>
        <p:spPr>
          <a:xfrm>
            <a:off x="5643570" y="1357298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261950" y="714356"/>
          <a:ext cx="3738546" cy="538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/>
        </p:nvGraphicFramePr>
        <p:xfrm>
          <a:off x="4286248" y="428604"/>
          <a:ext cx="4786346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357686" y="1214422"/>
            <a:ext cx="4471990" cy="63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PROCESO DE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EXPORTACIÓN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-71470" y="868330"/>
            <a:ext cx="4471990" cy="63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REGISTRO DE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EXPORTACIÓN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"/>
          <p:cNvSpPr/>
          <p:nvPr/>
        </p:nvSpPr>
        <p:spPr>
          <a:xfrm>
            <a:off x="338348" y="2504296"/>
            <a:ext cx="1857388" cy="14287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REQUISITOS PARA EXPORTAR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71472" y="1282471"/>
            <a:ext cx="14287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Certificado de origen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857488" y="2852936"/>
            <a:ext cx="14287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Certificado fitosanitario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1472" y="4604935"/>
            <a:ext cx="142876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DAE (declaración aduanera de exportación)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5536" y="0"/>
            <a:ext cx="171451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Registro ECUAPASS</a:t>
            </a:r>
          </a:p>
          <a:p>
            <a:r>
              <a:rPr lang="es-ES" sz="1400" dirty="0" smtClean="0"/>
              <a:t>Generar DJO</a:t>
            </a:r>
          </a:p>
          <a:p>
            <a:r>
              <a:rPr lang="es-ES" sz="1400" dirty="0" smtClean="0"/>
              <a:t>Genera  certificado</a:t>
            </a:r>
          </a:p>
          <a:p>
            <a:r>
              <a:rPr lang="es-ES" sz="1400" dirty="0" smtClean="0"/>
              <a:t>Duración 2 años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71166" y="4077072"/>
            <a:ext cx="1928826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Registro </a:t>
            </a:r>
            <a:r>
              <a:rPr lang="es-ES" sz="1400" dirty="0" err="1" smtClean="0"/>
              <a:t>Agrocalidad</a:t>
            </a:r>
            <a:r>
              <a:rPr lang="es-ES" sz="1400" dirty="0" smtClean="0"/>
              <a:t> (sanidad vegetal)</a:t>
            </a:r>
          </a:p>
          <a:p>
            <a:r>
              <a:rPr lang="es-ES" sz="1400" dirty="0" smtClean="0"/>
              <a:t>Verificación de la información</a:t>
            </a:r>
          </a:p>
          <a:p>
            <a:r>
              <a:rPr lang="es-ES" sz="1400" dirty="0" smtClean="0"/>
              <a:t>Emisión del certificado</a:t>
            </a:r>
          </a:p>
          <a:p>
            <a:r>
              <a:rPr lang="es-ES" sz="1400" dirty="0" smtClean="0"/>
              <a:t>Duración 2 años</a:t>
            </a:r>
            <a:endParaRPr lang="es-ES" sz="1400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5024462" y="1293826"/>
          <a:ext cx="383381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Flecha arriba"/>
          <p:cNvSpPr/>
          <p:nvPr/>
        </p:nvSpPr>
        <p:spPr>
          <a:xfrm>
            <a:off x="1043608" y="1988840"/>
            <a:ext cx="504056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bajo"/>
          <p:cNvSpPr/>
          <p:nvPr/>
        </p:nvSpPr>
        <p:spPr>
          <a:xfrm>
            <a:off x="1067548" y="4005064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Flecha derecha"/>
          <p:cNvSpPr/>
          <p:nvPr/>
        </p:nvSpPr>
        <p:spPr>
          <a:xfrm>
            <a:off x="2267744" y="2924944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8" name="17 Conector recto de flecha"/>
          <p:cNvCxnSpPr>
            <a:stCxn id="8" idx="0"/>
            <a:endCxn id="11" idx="2"/>
          </p:cNvCxnSpPr>
          <p:nvPr/>
        </p:nvCxnSpPr>
        <p:spPr>
          <a:xfrm flipH="1" flipV="1">
            <a:off x="1252792" y="954107"/>
            <a:ext cx="33060" cy="328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3563888" y="3499267"/>
            <a:ext cx="36289" cy="577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Abrir corchete"/>
          <p:cNvSpPr/>
          <p:nvPr/>
        </p:nvSpPr>
        <p:spPr>
          <a:xfrm>
            <a:off x="5072066" y="285728"/>
            <a:ext cx="214314" cy="6000792"/>
          </a:xfrm>
          <a:prstGeom prst="leftBracket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571750" y="93488"/>
          <a:ext cx="6572250" cy="6719888"/>
        </p:xfrm>
        <a:graphic>
          <a:graphicData uri="http://schemas.openxmlformats.org/presentationml/2006/ole">
            <p:oleObj spid="_x0000_s34818" name="Hoja de cálculo" r:id="rId4" imgW="4781685" imgH="8229600" progId="Excel.Sheet.12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85720" y="2791422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FLUJOGRAMA DEL PROCESO DE </a:t>
            </a:r>
            <a:r>
              <a:rPr lang="es-ES" dirty="0" smtClean="0"/>
              <a:t>EXPORTACIÓN</a:t>
            </a:r>
            <a:endParaRPr lang="es-ES" dirty="0"/>
          </a:p>
        </p:txBody>
      </p:sp>
      <p:sp>
        <p:nvSpPr>
          <p:cNvPr id="7" name="6 Abrir llave"/>
          <p:cNvSpPr/>
          <p:nvPr/>
        </p:nvSpPr>
        <p:spPr>
          <a:xfrm>
            <a:off x="2071670" y="285728"/>
            <a:ext cx="714380" cy="58579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57224" y="1353909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Detalle de compra AGROPRONTO</a:t>
            </a:r>
            <a:endParaRPr lang="es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5830" t="44580" r="25097" b="47442"/>
          <a:stretch>
            <a:fillRect/>
          </a:stretch>
        </p:blipFill>
        <p:spPr bwMode="auto">
          <a:xfrm>
            <a:off x="71406" y="2852936"/>
            <a:ext cx="335758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CuadroTexto"/>
          <p:cNvSpPr txBox="1"/>
          <p:nvPr/>
        </p:nvSpPr>
        <p:spPr>
          <a:xfrm>
            <a:off x="4786314" y="785794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Determinación del precio de exportación FOB</a:t>
            </a:r>
            <a:endParaRPr lang="es-EC" sz="2800" dirty="0" smtClean="0">
              <a:latin typeface="Arial" pitchFamily="34" charset="0"/>
            </a:endParaRPr>
          </a:p>
        </p:txBody>
      </p:sp>
      <p:sp>
        <p:nvSpPr>
          <p:cNvPr id="12" name="11 Igual que"/>
          <p:cNvSpPr/>
          <p:nvPr/>
        </p:nvSpPr>
        <p:spPr>
          <a:xfrm>
            <a:off x="3571868" y="3146098"/>
            <a:ext cx="785818" cy="64294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99992" y="5350416"/>
            <a:ext cx="439248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85% rentabilidad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3131840" y="3591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CAP. V LOGISTICA</a:t>
            </a:r>
            <a:endParaRPr lang="es-EC" sz="3200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 l="27832" t="28320" r="27490" b="21875"/>
          <a:stretch>
            <a:fillRect/>
          </a:stretch>
        </p:blipFill>
        <p:spPr bwMode="auto">
          <a:xfrm>
            <a:off x="4500562" y="1643050"/>
            <a:ext cx="43577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36816" t="43164" r="38281" b="39258"/>
          <a:stretch>
            <a:fillRect/>
          </a:stretch>
        </p:blipFill>
        <p:spPr bwMode="auto">
          <a:xfrm>
            <a:off x="561212" y="4293096"/>
            <a:ext cx="271464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357290" y="71435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Envase 1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11628" y="3786190"/>
            <a:ext cx="1160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Envase 2 </a:t>
            </a:r>
            <a:endParaRPr lang="es-ES" b="1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 l="13230" t="41159" r="55113" b="23561"/>
          <a:stretch>
            <a:fillRect/>
          </a:stretch>
        </p:blipFill>
        <p:spPr bwMode="auto">
          <a:xfrm>
            <a:off x="3851920" y="1196752"/>
            <a:ext cx="48245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3923928" y="5606376"/>
          <a:ext cx="4908942" cy="630936"/>
        </p:xfrm>
        <a:graphic>
          <a:graphicData uri="http://schemas.openxmlformats.org/drawingml/2006/table">
            <a:tbl>
              <a:tblPr/>
              <a:tblGrid>
                <a:gridCol w="2454471"/>
                <a:gridCol w="2454471"/>
              </a:tblGrid>
              <a:tr h="1623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Arial"/>
                          <a:ea typeface="Calibri"/>
                          <a:cs typeface="Times New Roman"/>
                        </a:rPr>
                        <a:t>Descripción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Arial"/>
                          <a:ea typeface="Calibri"/>
                          <a:cs typeface="Times New Roman"/>
                        </a:rPr>
                        <a:t>Valor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Peso físico de la mercancía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1866,5 kg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Arial"/>
                          <a:ea typeface="Calibri"/>
                          <a:cs typeface="Times New Roman"/>
                        </a:rPr>
                        <a:t>Peso volumen de la mercancía </a:t>
                      </a:r>
                      <a:endParaRPr lang="es-EC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Arial"/>
                          <a:ea typeface="Calibri"/>
                          <a:cs typeface="Times New Roman"/>
                        </a:rPr>
                        <a:t>660 kg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0 Flecha abajo"/>
          <p:cNvSpPr/>
          <p:nvPr/>
        </p:nvSpPr>
        <p:spPr>
          <a:xfrm>
            <a:off x="6084168" y="4437112"/>
            <a:ext cx="57606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2843808" y="11663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600" dirty="0" smtClean="0"/>
              <a:t>UNITARIZACION</a:t>
            </a:r>
            <a:endParaRPr lang="es-EC" sz="3600" dirty="0"/>
          </a:p>
        </p:txBody>
      </p:sp>
      <p:pic>
        <p:nvPicPr>
          <p:cNvPr id="12" name="11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730252"/>
            <a:ext cx="1749426" cy="134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0" y="2143116"/>
            <a:ext cx="85722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100" b="1" dirty="0" smtClean="0"/>
              <a:t>Alto 14 cm</a:t>
            </a:r>
            <a:endParaRPr lang="es-ES" sz="11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357290" y="1357298"/>
            <a:ext cx="85722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b="1" dirty="0" smtClean="0"/>
              <a:t>Largo 22 cm</a:t>
            </a:r>
            <a:endParaRPr lang="es-ES" sz="105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714612" y="2214554"/>
            <a:ext cx="100013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50" b="1" dirty="0" smtClean="0"/>
              <a:t>Ancho</a:t>
            </a:r>
            <a:r>
              <a:rPr lang="es-ES" sz="1100" b="1" dirty="0" smtClean="0"/>
              <a:t> 1,5 cm</a:t>
            </a:r>
            <a:endParaRPr lang="es-E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TRAMITES ADUANEROS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DAE (Declaración aduanera de exportación)</a:t>
            </a:r>
          </a:p>
          <a:p>
            <a:r>
              <a:rPr lang="es-EC" dirty="0" smtClean="0"/>
              <a:t>Antinarcóticos</a:t>
            </a:r>
          </a:p>
          <a:p>
            <a:r>
              <a:rPr lang="es-EC" dirty="0" smtClean="0"/>
              <a:t>Aforo (si el caso lo amerita)</a:t>
            </a:r>
          </a:p>
          <a:p>
            <a:r>
              <a:rPr lang="es-EC" dirty="0" smtClean="0"/>
              <a:t>Certificado de inspección (etiquetado, calidad) </a:t>
            </a:r>
          </a:p>
          <a:p>
            <a:r>
              <a:rPr lang="es-EC" dirty="0" smtClean="0"/>
              <a:t>Certificado de fumigación (embalajes de madera)</a:t>
            </a:r>
          </a:p>
          <a:p>
            <a:r>
              <a:rPr lang="es-EC" dirty="0" smtClean="0"/>
              <a:t>Documentos de transporte (</a:t>
            </a:r>
            <a:r>
              <a:rPr lang="es-EC" dirty="0" err="1" smtClean="0"/>
              <a:t>bill</a:t>
            </a:r>
            <a:r>
              <a:rPr lang="es-EC" dirty="0" smtClean="0"/>
              <a:t> of </a:t>
            </a:r>
            <a:r>
              <a:rPr lang="es-EC" dirty="0" err="1" smtClean="0"/>
              <a:t>lading</a:t>
            </a:r>
            <a:r>
              <a:rPr lang="es-EC" dirty="0" smtClean="0"/>
              <a:t>)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57200" y="74295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 l="27099" t="39062" r="26758" b="47266"/>
          <a:stretch>
            <a:fillRect/>
          </a:stretch>
        </p:blipFill>
        <p:spPr bwMode="auto">
          <a:xfrm>
            <a:off x="2915816" y="785794"/>
            <a:ext cx="40324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467544" y="4766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Capital de trabajo</a:t>
            </a:r>
            <a:r>
              <a:rPr lang="es-ES" dirty="0" smtClean="0"/>
              <a:t>: el capital con el que hay que contar para poner en marcha el proyecto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31840" y="35913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/>
              <a:t>CAP. VI FINANCIERO</a:t>
            </a:r>
            <a:endParaRPr lang="es-EC" sz="28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51520" y="2348880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Inversión: </a:t>
            </a:r>
            <a:r>
              <a:rPr lang="es-E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sumar los valores totales de los activos fijos, activos diferidos y el capital de trabajo.</a:t>
            </a:r>
            <a:endParaRPr lang="es-ES" sz="2400" dirty="0" smtClean="0">
              <a:latin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32227" t="38086" r="31885" b="48242"/>
          <a:stretch>
            <a:fillRect/>
          </a:stretch>
        </p:blipFill>
        <p:spPr bwMode="auto">
          <a:xfrm>
            <a:off x="35496" y="2708920"/>
            <a:ext cx="364333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 l="30029" t="31250" r="25293" b="52148"/>
          <a:stretch>
            <a:fillRect/>
          </a:stretch>
        </p:blipFill>
        <p:spPr bwMode="auto">
          <a:xfrm>
            <a:off x="4716016" y="2636912"/>
            <a:ext cx="43577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 l="29492" t="50000" r="28760" b="15820"/>
          <a:stretch>
            <a:fillRect/>
          </a:stretch>
        </p:blipFill>
        <p:spPr bwMode="auto">
          <a:xfrm>
            <a:off x="2156218" y="4293096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Flecha derecha"/>
          <p:cNvSpPr/>
          <p:nvPr/>
        </p:nvSpPr>
        <p:spPr>
          <a:xfrm>
            <a:off x="3707904" y="3356992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Flecha doblada"/>
          <p:cNvSpPr/>
          <p:nvPr/>
        </p:nvSpPr>
        <p:spPr>
          <a:xfrm rot="10800000">
            <a:off x="6876256" y="4293095"/>
            <a:ext cx="1080120" cy="172819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3400420" cy="928694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/>
            </a:r>
            <a:br>
              <a:rPr lang="es-ES" sz="1800" b="1" dirty="0" smtClean="0"/>
            </a:br>
            <a:r>
              <a:rPr lang="es-ES" sz="1800" b="1" dirty="0" smtClean="0"/>
              <a:t>PLANTEAMINETO </a:t>
            </a:r>
            <a:r>
              <a:rPr lang="es-ES" sz="1800" b="1" dirty="0"/>
              <a:t>DEL PROBLEMA</a:t>
            </a:r>
            <a:r>
              <a:rPr lang="es-ES" sz="1800" dirty="0"/>
              <a:t/>
            </a:r>
            <a:br>
              <a:rPr lang="es-ES" sz="1800" dirty="0"/>
            </a:br>
            <a:endParaRPr lang="es-ES" sz="1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-214346" y="1000108"/>
          <a:ext cx="457203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5172108" y="214290"/>
            <a:ext cx="340042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JUSTIFICACION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4786314" y="928670"/>
          <a:ext cx="40719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 l="55282" t="49559" r="13534" b="14321"/>
          <a:stretch>
            <a:fillRect/>
          </a:stretch>
        </p:blipFill>
        <p:spPr bwMode="auto">
          <a:xfrm>
            <a:off x="4139952" y="188640"/>
            <a:ext cx="47525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5496" y="1211268"/>
            <a:ext cx="30243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/>
              <a:t>Activos: </a:t>
            </a:r>
            <a:r>
              <a:rPr lang="es-ES" sz="1200" dirty="0" smtClean="0"/>
              <a:t>todos los bienes y derechos reales y personales que la empresa ha contraído.</a:t>
            </a:r>
            <a:endParaRPr lang="es-EC" sz="1200" dirty="0" smtClean="0"/>
          </a:p>
          <a:p>
            <a:r>
              <a:rPr lang="es-ES" sz="1200" b="1" dirty="0" smtClean="0"/>
              <a:t>Pasivos: </a:t>
            </a:r>
            <a:r>
              <a:rPr lang="es-ES" sz="1200" dirty="0" smtClean="0"/>
              <a:t>obligaciones o deudas que la empresa ha contraído.</a:t>
            </a:r>
            <a:endParaRPr lang="es-EC" sz="1200" dirty="0" smtClean="0"/>
          </a:p>
          <a:p>
            <a:r>
              <a:rPr lang="es-ES" sz="1200" b="1" dirty="0" smtClean="0"/>
              <a:t>Patrimonio: </a:t>
            </a:r>
            <a:r>
              <a:rPr lang="es-ES" sz="1200" dirty="0" smtClean="0"/>
              <a:t>son los medios económicos y financieros mediante los cuales la empresa puede cumplir sus fines.</a:t>
            </a:r>
            <a:endParaRPr lang="es-EC" sz="1200" dirty="0" smtClean="0"/>
          </a:p>
          <a:p>
            <a:endParaRPr lang="es-EC" sz="1200" dirty="0"/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/>
          <a:srcRect l="48195" t="49559" r="3611" b="22721"/>
          <a:stretch>
            <a:fillRect/>
          </a:stretch>
        </p:blipFill>
        <p:spPr bwMode="auto">
          <a:xfrm>
            <a:off x="1835696" y="3717032"/>
            <a:ext cx="73448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5496" y="4235604"/>
            <a:ext cx="12241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ayuda a determinar si los ingresos son buenos de tal manera que permitan el pago de las deudas </a:t>
            </a:r>
            <a:endParaRPr lang="es-EC" sz="1200" dirty="0"/>
          </a:p>
        </p:txBody>
      </p:sp>
      <p:sp>
        <p:nvSpPr>
          <p:cNvPr id="6" name="5 Flecha derecha"/>
          <p:cNvSpPr/>
          <p:nvPr/>
        </p:nvSpPr>
        <p:spPr>
          <a:xfrm>
            <a:off x="3131840" y="1700808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1331640" y="4725144"/>
            <a:ext cx="57606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 l="48194" t="32760" r="4556" b="34481"/>
          <a:stretch>
            <a:fillRect/>
          </a:stretch>
        </p:blipFill>
        <p:spPr bwMode="auto">
          <a:xfrm>
            <a:off x="971600" y="836712"/>
            <a:ext cx="72008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1560" y="385233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VAN</a:t>
            </a:r>
            <a:r>
              <a:rPr lang="es-EC" sz="1600" dirty="0" smtClean="0"/>
              <a:t>:</a:t>
            </a:r>
            <a:r>
              <a:rPr lang="es-ES" sz="1600" dirty="0" smtClean="0"/>
              <a:t> el descuento o proceso de volver a traer al presente los futuros flujos de efectivo</a:t>
            </a:r>
            <a:endParaRPr lang="es-EC" sz="1600" dirty="0" smtClean="0"/>
          </a:p>
          <a:p>
            <a:r>
              <a:rPr lang="es-EC" sz="1600" b="1" dirty="0" smtClean="0"/>
              <a:t>TIR</a:t>
            </a:r>
            <a:r>
              <a:rPr lang="es-EC" sz="1600" dirty="0" smtClean="0"/>
              <a:t>:</a:t>
            </a:r>
            <a:r>
              <a:rPr lang="es-ES" sz="1600" dirty="0" smtClean="0"/>
              <a:t> indica el porcentaje de rentabilidad que obtendrá el inversionista</a:t>
            </a:r>
            <a:endParaRPr lang="es-EC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740024" y="4617432"/>
          <a:ext cx="57843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526"/>
                <a:gridCol w="1167310"/>
                <a:gridCol w="326846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DESCRIPCION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VALOR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OBSERVACION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VAN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$ 28.973,08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VAN ˃ = 0</a:t>
                      </a:r>
                      <a:r>
                        <a:rPr lang="es-EC" sz="1400" baseline="0" dirty="0" smtClean="0"/>
                        <a:t> proyecto factible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TIR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48,24% 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TIR ˃ tasa</a:t>
                      </a:r>
                      <a:r>
                        <a:rPr lang="es-EC" sz="1400" baseline="0" dirty="0" smtClean="0"/>
                        <a:t> de descuento proyecto factible</a:t>
                      </a:r>
                      <a:endParaRPr lang="es-EC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PRI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2,97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400" dirty="0" smtClean="0"/>
                        <a:t>2 años,</a:t>
                      </a:r>
                      <a:r>
                        <a:rPr lang="es-EC" sz="1400" baseline="0" dirty="0" smtClean="0"/>
                        <a:t> 9 meses</a:t>
                      </a:r>
                      <a:endParaRPr lang="es-EC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611560" y="260648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FLUJO DE CAJA: </a:t>
            </a:r>
            <a:r>
              <a:rPr lang="es-ES" sz="1600" dirty="0" smtClean="0"/>
              <a:t>esquema que presenta en forma ordenada y sistemática cada una de las erogaciones e ingresos líquidos registrados</a:t>
            </a:r>
            <a:endParaRPr lang="es-EC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7504" y="1548075"/>
            <a:ext cx="4248472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 El Ecuador posee cultivos de camote (INIA-100) de gran calidad en la provincia de Manabí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Existen en el mercado canadiense grandes oportunidades para productos derivados del camote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El término de negociación utilizado es el FOB, forma de pago carta de crédito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La SENAE ha establecido un nuevo sistema aduanero denominado ECUAPASS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Peso físico de los 3 pallets 1866,5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Evaluación financiera confirma viabilidad del proyecto</a:t>
            </a:r>
            <a:endParaRPr lang="es-EC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33265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CONCLUSIONES</a:t>
            </a:r>
            <a:endParaRPr lang="es-EC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788024" y="33265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RECOMENDACIONES</a:t>
            </a:r>
            <a:endParaRPr lang="es-EC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4860032" y="1556792"/>
            <a:ext cx="4248472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dirty="0" smtClean="0"/>
              <a:t> Dar a conocer el proyecto a los agricultores de la zona  para promover el cultivo y la producción del camote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Aprovechar las oportunidades que se presentan en los mercados internacionales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Se debe negociar un </a:t>
            </a:r>
            <a:r>
              <a:rPr lang="es-ES" sz="2000" dirty="0" err="1" smtClean="0"/>
              <a:t>Incoterms</a:t>
            </a:r>
            <a:r>
              <a:rPr lang="es-ES" sz="2000" dirty="0" smtClean="0"/>
              <a:t> el mismo que facilite las operaciones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Tener los conocimientos adecuados y necesarios sobre el ECUAPASS y así evitar contratiempos durante el tramite.</a:t>
            </a:r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Utilizar transporte refrigerado para productos perecibles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Se recomienda invertir en el proyecto.</a:t>
            </a:r>
          </a:p>
          <a:p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348880"/>
            <a:ext cx="8229600" cy="1143000"/>
          </a:xfrm>
        </p:spPr>
        <p:txBody>
          <a:bodyPr>
            <a:noAutofit/>
          </a:bodyPr>
          <a:lstStyle/>
          <a:p>
            <a:r>
              <a:rPr lang="es-EC" sz="8800" dirty="0" smtClean="0"/>
              <a:t>GRACIAS</a:t>
            </a:r>
            <a:endParaRPr lang="es-EC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02630"/>
            <a:ext cx="2520280" cy="778098"/>
          </a:xfrm>
        </p:spPr>
        <p:txBody>
          <a:bodyPr>
            <a:normAutofit/>
          </a:bodyPr>
          <a:lstStyle/>
          <a:p>
            <a:r>
              <a:rPr lang="es-ES" sz="2000" dirty="0" smtClean="0"/>
              <a:t>CAMOTE</a:t>
            </a:r>
            <a:endParaRPr lang="es-ES" sz="2000" dirty="0"/>
          </a:p>
        </p:txBody>
      </p:sp>
      <p:pic>
        <p:nvPicPr>
          <p:cNvPr id="6" name="rg_hi" descr="https://encrypted-tbn3.google.com/images?q=tbn:ANd9GcRi_GxN93Ojz3tFntf3LVO6mh9tlSbOw168hI-AlQqCSNEWjSjU5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20"/>
            <a:ext cx="1440160" cy="128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860248" y="2762344"/>
            <a:ext cx="1944000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Resultado de la desintegración (molido) de la parte comestible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252794" y="2833772"/>
            <a:ext cx="1855710" cy="5232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Contextura es pastosa, diferente color</a:t>
            </a:r>
            <a:endParaRPr lang="es-ES" sz="1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435626" y="4190534"/>
            <a:ext cx="1279646" cy="7386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Tipo INIA 100 amarillo, pulpa naranja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46928" y="5689603"/>
            <a:ext cx="2857520" cy="95410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Canadá utiliza la pulpa de camote :</a:t>
            </a:r>
          </a:p>
          <a:p>
            <a:r>
              <a:rPr lang="es-ES" sz="1400" dirty="0" smtClean="0"/>
              <a:t>Industria alimenticia </a:t>
            </a:r>
          </a:p>
          <a:p>
            <a:r>
              <a:rPr lang="es-ES" sz="1400" dirty="0" smtClean="0"/>
              <a:t>Industria tecnológica</a:t>
            </a:r>
          </a:p>
          <a:p>
            <a:r>
              <a:rPr lang="es-ES" sz="1400" dirty="0" smtClean="0"/>
              <a:t>Industria de alimentación animal</a:t>
            </a:r>
            <a:endParaRPr lang="es-ES" sz="1400" dirty="0"/>
          </a:p>
        </p:txBody>
      </p:sp>
      <p:sp>
        <p:nvSpPr>
          <p:cNvPr id="12" name="11 Flecha derecha"/>
          <p:cNvSpPr/>
          <p:nvPr/>
        </p:nvSpPr>
        <p:spPr>
          <a:xfrm rot="7368124">
            <a:off x="6093503" y="2353979"/>
            <a:ext cx="4875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abajo"/>
          <p:cNvSpPr/>
          <p:nvPr/>
        </p:nvSpPr>
        <p:spPr>
          <a:xfrm rot="20385572">
            <a:off x="7300412" y="2233637"/>
            <a:ext cx="288032" cy="5133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derecha"/>
          <p:cNvSpPr/>
          <p:nvPr/>
        </p:nvSpPr>
        <p:spPr>
          <a:xfrm rot="3384759">
            <a:off x="6210998" y="3743800"/>
            <a:ext cx="523911" cy="233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abajo"/>
          <p:cNvSpPr/>
          <p:nvPr/>
        </p:nvSpPr>
        <p:spPr>
          <a:xfrm rot="1873280">
            <a:off x="7352204" y="3401457"/>
            <a:ext cx="249633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724128" y="188640"/>
            <a:ext cx="252028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noProof="0" dirty="0" smtClean="0">
                <a:latin typeface="+mj-lt"/>
                <a:ea typeface="+mj-ea"/>
                <a:cs typeface="+mj-cs"/>
              </a:rPr>
              <a:t>PULPA DE CAMOTE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411760" y="-2738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dirty="0" smtClean="0"/>
              <a:t>CAP. I ANTECEDENTES</a:t>
            </a:r>
            <a:endParaRPr lang="es-EC" sz="3200" dirty="0"/>
          </a:p>
        </p:txBody>
      </p:sp>
      <p:sp>
        <p:nvSpPr>
          <p:cNvPr id="18" name="17 Flecha abajo"/>
          <p:cNvSpPr/>
          <p:nvPr/>
        </p:nvSpPr>
        <p:spPr>
          <a:xfrm>
            <a:off x="6948264" y="506808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19 Elipse"/>
          <p:cNvSpPr/>
          <p:nvPr/>
        </p:nvSpPr>
        <p:spPr>
          <a:xfrm>
            <a:off x="35496" y="2852936"/>
            <a:ext cx="1440160" cy="1368152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20 Elipse"/>
          <p:cNvSpPr/>
          <p:nvPr/>
        </p:nvSpPr>
        <p:spPr>
          <a:xfrm>
            <a:off x="107504" y="1484784"/>
            <a:ext cx="151216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TUBÉRCULO</a:t>
            </a:r>
            <a:endParaRPr lang="es-EC" sz="1400" dirty="0"/>
          </a:p>
        </p:txBody>
      </p:sp>
      <p:sp>
        <p:nvSpPr>
          <p:cNvPr id="22" name="21 Elipse"/>
          <p:cNvSpPr/>
          <p:nvPr/>
        </p:nvSpPr>
        <p:spPr>
          <a:xfrm>
            <a:off x="251520" y="4869160"/>
            <a:ext cx="136815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CULTIVO</a:t>
            </a:r>
            <a:endParaRPr lang="es-EC" sz="1600" dirty="0"/>
          </a:p>
        </p:txBody>
      </p:sp>
      <p:sp>
        <p:nvSpPr>
          <p:cNvPr id="23" name="22 Elipse"/>
          <p:cNvSpPr/>
          <p:nvPr/>
        </p:nvSpPr>
        <p:spPr>
          <a:xfrm>
            <a:off x="2051720" y="3068960"/>
            <a:ext cx="151216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DERIVADOS</a:t>
            </a:r>
            <a:endParaRPr lang="es-EC" sz="1400" dirty="0"/>
          </a:p>
        </p:txBody>
      </p:sp>
      <p:sp>
        <p:nvSpPr>
          <p:cNvPr id="24" name="23 Rectángulo"/>
          <p:cNvSpPr/>
          <p:nvPr/>
        </p:nvSpPr>
        <p:spPr>
          <a:xfrm>
            <a:off x="2627784" y="1196752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400" dirty="0" smtClean="0"/>
              <a:t>Azucares, almidón, provitamina A, caroteno</a:t>
            </a:r>
            <a:endParaRPr lang="es-ES" sz="1400" dirty="0"/>
          </a:p>
        </p:txBody>
      </p:sp>
      <p:sp>
        <p:nvSpPr>
          <p:cNvPr id="25" name="24 Rectángulo"/>
          <p:cNvSpPr/>
          <p:nvPr/>
        </p:nvSpPr>
        <p:spPr>
          <a:xfrm>
            <a:off x="2411760" y="5301208"/>
            <a:ext cx="2088232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s-ES" sz="1000" dirty="0" smtClean="0"/>
              <a:t>6to. </a:t>
            </a:r>
            <a:r>
              <a:rPr lang="es-ES" sz="1000" dirty="0" smtClean="0"/>
              <a:t>cultivo mas importante del mundo</a:t>
            </a:r>
          </a:p>
          <a:p>
            <a:pPr lvl="0">
              <a:buFont typeface="Arial" pitchFamily="34" charset="0"/>
              <a:buChar char="•"/>
            </a:pPr>
            <a:r>
              <a:rPr lang="es-ES" sz="1000" dirty="0" smtClean="0"/>
              <a:t>Climas secos</a:t>
            </a:r>
          </a:p>
          <a:p>
            <a:pPr lvl="0"/>
            <a:endParaRPr lang="es-ES" sz="1000" dirty="0" smtClean="0"/>
          </a:p>
          <a:p>
            <a:pPr lvl="0">
              <a:buFont typeface="Arial" pitchFamily="34" charset="0"/>
              <a:buChar char="•"/>
            </a:pPr>
            <a:r>
              <a:rPr lang="es-ES" sz="1000" dirty="0" smtClean="0"/>
              <a:t>3 cosechas</a:t>
            </a:r>
          </a:p>
          <a:p>
            <a:pPr lvl="0">
              <a:buFont typeface="Arial" pitchFamily="34" charset="0"/>
              <a:buChar char="•"/>
            </a:pPr>
            <a:r>
              <a:rPr lang="es-ES" sz="1000" dirty="0" smtClean="0"/>
              <a:t>Bajos costos de producción, altas ganancias</a:t>
            </a:r>
          </a:p>
          <a:p>
            <a:pPr lvl="0">
              <a:buFont typeface="Arial" pitchFamily="34" charset="0"/>
              <a:buChar char="•"/>
            </a:pPr>
            <a:r>
              <a:rPr lang="es-ES" sz="1000" dirty="0" smtClean="0"/>
              <a:t>Provincia de Manabí </a:t>
            </a:r>
            <a:endParaRPr lang="es-EC" sz="1000" dirty="0"/>
          </a:p>
        </p:txBody>
      </p:sp>
      <p:sp>
        <p:nvSpPr>
          <p:cNvPr id="26" name="25 Rectángulo"/>
          <p:cNvSpPr/>
          <p:nvPr/>
        </p:nvSpPr>
        <p:spPr>
          <a:xfrm>
            <a:off x="3275856" y="4221088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" sz="1400" dirty="0" smtClean="0"/>
              <a:t>Harina,</a:t>
            </a:r>
          </a:p>
          <a:p>
            <a:pPr lvl="0"/>
            <a:r>
              <a:rPr lang="es-ES" sz="1400" dirty="0" smtClean="0"/>
              <a:t>Etanol</a:t>
            </a:r>
          </a:p>
          <a:p>
            <a:pPr lvl="0"/>
            <a:r>
              <a:rPr lang="es-ES" sz="1400" dirty="0" smtClean="0"/>
              <a:t>Pulpa</a:t>
            </a:r>
            <a:endParaRPr lang="es-ES" sz="1400" dirty="0"/>
          </a:p>
        </p:txBody>
      </p:sp>
      <p:sp>
        <p:nvSpPr>
          <p:cNvPr id="29" name="28 Flecha derecha"/>
          <p:cNvSpPr/>
          <p:nvPr/>
        </p:nvSpPr>
        <p:spPr>
          <a:xfrm>
            <a:off x="1547664" y="328498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30 Flecha arriba"/>
          <p:cNvSpPr/>
          <p:nvPr/>
        </p:nvSpPr>
        <p:spPr>
          <a:xfrm>
            <a:off x="755576" y="2348880"/>
            <a:ext cx="288032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Flecha abajo"/>
          <p:cNvSpPr/>
          <p:nvPr/>
        </p:nvSpPr>
        <p:spPr>
          <a:xfrm>
            <a:off x="755576" y="4293096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4" name="33 Conector recto de flecha"/>
          <p:cNvCxnSpPr>
            <a:stCxn id="21" idx="6"/>
            <a:endCxn id="24" idx="1"/>
          </p:cNvCxnSpPr>
          <p:nvPr/>
        </p:nvCxnSpPr>
        <p:spPr>
          <a:xfrm flipV="1">
            <a:off x="1619672" y="1484784"/>
            <a:ext cx="1008112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stCxn id="23" idx="4"/>
            <a:endCxn id="26" idx="1"/>
          </p:cNvCxnSpPr>
          <p:nvPr/>
        </p:nvCxnSpPr>
        <p:spPr>
          <a:xfrm>
            <a:off x="2807804" y="3789040"/>
            <a:ext cx="4680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2" idx="4"/>
            <a:endCxn id="25" idx="1"/>
          </p:cNvCxnSpPr>
          <p:nvPr/>
        </p:nvCxnSpPr>
        <p:spPr>
          <a:xfrm>
            <a:off x="935596" y="5589240"/>
            <a:ext cx="1476164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99392"/>
            <a:ext cx="8496944" cy="648072"/>
          </a:xfrm>
        </p:spPr>
        <p:txBody>
          <a:bodyPr>
            <a:noAutofit/>
          </a:bodyPr>
          <a:lstStyle/>
          <a:p>
            <a:pPr lvl="0"/>
            <a:r>
              <a:rPr lang="es-EC" sz="2800" dirty="0" smtClean="0"/>
              <a:t>Condiciones a tomar en cuenta previo a la exportación</a:t>
            </a:r>
            <a:endParaRPr lang="es-ES" sz="2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285852" y="1000108"/>
          <a:ext cx="661990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Llamada rectangular"/>
          <p:cNvSpPr/>
          <p:nvPr/>
        </p:nvSpPr>
        <p:spPr>
          <a:xfrm>
            <a:off x="5436096" y="548680"/>
            <a:ext cx="1296144" cy="5040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Capacidad de producción</a:t>
            </a:r>
            <a:endParaRPr lang="es-EC" sz="1400" dirty="0"/>
          </a:p>
        </p:txBody>
      </p:sp>
      <p:sp>
        <p:nvSpPr>
          <p:cNvPr id="9" name="8 Llamada rectangular"/>
          <p:cNvSpPr/>
          <p:nvPr/>
        </p:nvSpPr>
        <p:spPr>
          <a:xfrm>
            <a:off x="3923928" y="6237312"/>
            <a:ext cx="1296144" cy="5040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Funda polietileno</a:t>
            </a:r>
            <a:endParaRPr lang="es-EC" sz="1400" dirty="0"/>
          </a:p>
        </p:txBody>
      </p:sp>
      <p:sp>
        <p:nvSpPr>
          <p:cNvPr id="10" name="9 Llamada rectangular"/>
          <p:cNvSpPr/>
          <p:nvPr/>
        </p:nvSpPr>
        <p:spPr>
          <a:xfrm>
            <a:off x="539552" y="4149080"/>
            <a:ext cx="1440160" cy="5040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Funda de 500 gr. </a:t>
            </a:r>
            <a:endParaRPr lang="es-EC" sz="1400" dirty="0"/>
          </a:p>
        </p:txBody>
      </p:sp>
      <p:sp>
        <p:nvSpPr>
          <p:cNvPr id="11" name="10 Llamada rectangular"/>
          <p:cNvSpPr/>
          <p:nvPr/>
        </p:nvSpPr>
        <p:spPr>
          <a:xfrm>
            <a:off x="611560" y="2348880"/>
            <a:ext cx="1296144" cy="5040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Información en etiquetas</a:t>
            </a:r>
            <a:endParaRPr lang="es-EC" sz="1400" dirty="0"/>
          </a:p>
        </p:txBody>
      </p:sp>
      <p:sp>
        <p:nvSpPr>
          <p:cNvPr id="12" name="11 Llamada rectangular"/>
          <p:cNvSpPr/>
          <p:nvPr/>
        </p:nvSpPr>
        <p:spPr>
          <a:xfrm>
            <a:off x="7308304" y="2204864"/>
            <a:ext cx="1296144" cy="5040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Procesos, higiene</a:t>
            </a:r>
            <a:endParaRPr lang="es-EC" sz="1400" dirty="0"/>
          </a:p>
        </p:txBody>
      </p:sp>
      <p:pic>
        <p:nvPicPr>
          <p:cNvPr id="13" name="12 Imagen"/>
          <p:cNvPicPr/>
          <p:nvPr/>
        </p:nvPicPr>
        <p:blipFill>
          <a:blip r:embed="rId8" cstate="print"/>
          <a:srcRect l="36942" t="22355" r="46862" b="56629"/>
          <a:stretch>
            <a:fillRect/>
          </a:stretch>
        </p:blipFill>
        <p:spPr bwMode="auto">
          <a:xfrm>
            <a:off x="7051470" y="4725144"/>
            <a:ext cx="1769002" cy="11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CAP. II ESTUDIO DE MERCADO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1052736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Clima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71736" y="1000108"/>
            <a:ext cx="200026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Bajas temperaturas</a:t>
            </a:r>
            <a:endParaRPr lang="es-ES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072198" y="714356"/>
            <a:ext cx="2286016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Oportunidad para crecer en mercado</a:t>
            </a:r>
            <a:endParaRPr lang="es-ES" sz="2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51520" y="2708920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Demanda</a:t>
            </a:r>
            <a:endParaRPr lang="es-E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857884" y="335756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Demanda insatisfecha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428876" y="2285992"/>
            <a:ext cx="235743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C</a:t>
            </a:r>
            <a:r>
              <a:rPr lang="es-ES" dirty="0" smtClean="0"/>
              <a:t>antidad </a:t>
            </a:r>
            <a:r>
              <a:rPr lang="es-ES" dirty="0" smtClean="0"/>
              <a:t>de bienes y servicios que el mercado está dispuesto a adquirir 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857884" y="2345288"/>
            <a:ext cx="22145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Demanda satisfecha</a:t>
            </a:r>
            <a:endParaRPr lang="es-ES" dirty="0"/>
          </a:p>
        </p:txBody>
      </p:sp>
      <p:sp>
        <p:nvSpPr>
          <p:cNvPr id="11" name="10 Conector"/>
          <p:cNvSpPr/>
          <p:nvPr/>
        </p:nvSpPr>
        <p:spPr>
          <a:xfrm>
            <a:off x="323528" y="4500570"/>
            <a:ext cx="2176770" cy="157163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Características del consumidor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714744" y="4071942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Demanda productos de calidad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857620" y="500063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Preocupado por su salud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857620" y="585789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Conciencia con estilo de vida, salud, alimentación</a:t>
            </a:r>
            <a:endParaRPr lang="es-ES" dirty="0"/>
          </a:p>
        </p:txBody>
      </p:sp>
      <p:cxnSp>
        <p:nvCxnSpPr>
          <p:cNvPr id="16" name="15 Conector recto de flecha"/>
          <p:cNvCxnSpPr>
            <a:stCxn id="11" idx="6"/>
            <a:endCxn id="12" idx="1"/>
          </p:cNvCxnSpPr>
          <p:nvPr/>
        </p:nvCxnSpPr>
        <p:spPr>
          <a:xfrm flipV="1">
            <a:off x="2500298" y="4395108"/>
            <a:ext cx="1214446" cy="891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1" idx="6"/>
            <a:endCxn id="13" idx="1"/>
          </p:cNvCxnSpPr>
          <p:nvPr/>
        </p:nvCxnSpPr>
        <p:spPr>
          <a:xfrm>
            <a:off x="2500298" y="5286388"/>
            <a:ext cx="1357322" cy="37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stCxn id="11" idx="6"/>
            <a:endCxn id="14" idx="1"/>
          </p:cNvCxnSpPr>
          <p:nvPr/>
        </p:nvCxnSpPr>
        <p:spPr>
          <a:xfrm>
            <a:off x="2500298" y="5286388"/>
            <a:ext cx="1357322" cy="1033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stCxn id="9" idx="3"/>
            <a:endCxn id="8" idx="1"/>
          </p:cNvCxnSpPr>
          <p:nvPr/>
        </p:nvCxnSpPr>
        <p:spPr>
          <a:xfrm>
            <a:off x="4786314" y="2886157"/>
            <a:ext cx="1071570" cy="656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9" idx="3"/>
            <a:endCxn id="10" idx="1"/>
          </p:cNvCxnSpPr>
          <p:nvPr/>
        </p:nvCxnSpPr>
        <p:spPr>
          <a:xfrm flipV="1">
            <a:off x="4786314" y="2529954"/>
            <a:ext cx="1071570" cy="356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Flecha derecha"/>
          <p:cNvSpPr/>
          <p:nvPr/>
        </p:nvSpPr>
        <p:spPr>
          <a:xfrm>
            <a:off x="5000628" y="1142984"/>
            <a:ext cx="85725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2512"/>
            <a:ext cx="8229600" cy="846158"/>
          </a:xfrm>
        </p:spPr>
        <p:txBody>
          <a:bodyPr/>
          <a:lstStyle/>
          <a:p>
            <a:r>
              <a:rPr lang="es-ES" dirty="0" smtClean="0"/>
              <a:t>OFERTA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85720" y="1285860"/>
            <a:ext cx="3257544" cy="1357322"/>
          </a:xfrm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s-EC" sz="1600" dirty="0" smtClean="0"/>
              <a:t>	Según la publicación del diario el telégrafo del 08 de diciembre del 2011, en el Ecuador existe un número representativo de producción de camote</a:t>
            </a:r>
            <a:endParaRPr lang="es-ES" sz="1600" dirty="0" smtClean="0"/>
          </a:p>
          <a:p>
            <a:endParaRPr lang="es-ES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572132" y="1639661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PROVEEDOR: AGROPRONTO</a:t>
            </a:r>
            <a:endParaRPr lang="es-ES" dirty="0"/>
          </a:p>
        </p:txBody>
      </p:sp>
      <p:pic>
        <p:nvPicPr>
          <p:cNvPr id="6" name="rg_hi" descr="https://encrypted-tbn1.gstatic.com/images?q=tbn:ANd9GcQ7IG1afGw1dt-LMAxdgpsSqPvBkq5Tf22Iegw3B3SzHhp4Uf2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869" y="1071546"/>
            <a:ext cx="1954213" cy="47489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143504" y="3228803"/>
            <a:ext cx="3214710" cy="1200329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empresa dedicada a la fabricación y comercialización de Pulpas de Frutas; tubérculos, vegetales congelados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5214958" y="5434628"/>
            <a:ext cx="2571752" cy="923330"/>
          </a:xfrm>
          <a:prstGeom prst="rect">
            <a:avLst/>
          </a:prstGeom>
          <a:noFill/>
          <a:ln>
            <a:solidFill>
              <a:schemeClr val="dk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dirty="0" smtClean="0"/>
              <a:t>capacidad de procesar alrededor de 200.000 lbs. de </a:t>
            </a:r>
            <a:r>
              <a:rPr lang="es-ES" dirty="0" smtClean="0"/>
              <a:t>pulpa </a:t>
            </a:r>
            <a:endParaRPr lang="es-ES" dirty="0"/>
          </a:p>
        </p:txBody>
      </p:sp>
      <p:pic>
        <p:nvPicPr>
          <p:cNvPr id="9" name="il_fi" descr="http://www.pulpasdefrutas.com/imagenes/despulpadora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20" y="3857628"/>
            <a:ext cx="26289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Flecha derecha"/>
          <p:cNvSpPr/>
          <p:nvPr/>
        </p:nvSpPr>
        <p:spPr>
          <a:xfrm>
            <a:off x="3857620" y="1571612"/>
            <a:ext cx="121444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>
            <a:off x="6143636" y="2428868"/>
            <a:ext cx="500066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abajo"/>
          <p:cNvSpPr/>
          <p:nvPr/>
        </p:nvSpPr>
        <p:spPr>
          <a:xfrm>
            <a:off x="6143636" y="4572008"/>
            <a:ext cx="500066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7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PRONOSTICO DE LA DEMANDA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8281" t="35351" r="33887" b="38281"/>
          <a:stretch>
            <a:fillRect/>
          </a:stretch>
        </p:blipFill>
        <p:spPr bwMode="auto">
          <a:xfrm>
            <a:off x="71406" y="3357562"/>
            <a:ext cx="2357454" cy="167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28760" t="42187" r="26562" b="27239"/>
          <a:stretch>
            <a:fillRect/>
          </a:stretch>
        </p:blipFill>
        <p:spPr bwMode="auto">
          <a:xfrm>
            <a:off x="4357686" y="1604403"/>
            <a:ext cx="3714776" cy="22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32959" t="44922" r="32617" b="22851"/>
          <a:stretch>
            <a:fillRect/>
          </a:stretch>
        </p:blipFill>
        <p:spPr bwMode="auto">
          <a:xfrm>
            <a:off x="6072198" y="4643446"/>
            <a:ext cx="3000396" cy="210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6" cstate="print"/>
          <a:srcRect l="19347" t="31920" r="62373" b="45361"/>
          <a:stretch>
            <a:fillRect/>
          </a:stretch>
        </p:blipFill>
        <p:spPr bwMode="auto">
          <a:xfrm>
            <a:off x="71406" y="928670"/>
            <a:ext cx="2428892" cy="169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Llamada de flecha a la derecha"/>
          <p:cNvSpPr/>
          <p:nvPr/>
        </p:nvSpPr>
        <p:spPr>
          <a:xfrm>
            <a:off x="2571736" y="2500306"/>
            <a:ext cx="1714512" cy="92869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Método de mínimos cuadrados</a:t>
            </a:r>
            <a:endParaRPr lang="es-ES" sz="1600" dirty="0"/>
          </a:p>
        </p:txBody>
      </p:sp>
      <p:sp>
        <p:nvSpPr>
          <p:cNvPr id="10" name="9 Flecha curvada hacia la derecha"/>
          <p:cNvSpPr/>
          <p:nvPr/>
        </p:nvSpPr>
        <p:spPr>
          <a:xfrm>
            <a:off x="4643438" y="4000504"/>
            <a:ext cx="1214446" cy="17859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 l="15949" t="28571" r="31066" b="18467"/>
          <a:stretch>
            <a:fillRect/>
          </a:stretch>
        </p:blipFill>
        <p:spPr bwMode="auto">
          <a:xfrm>
            <a:off x="71406" y="3643314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85720" y="140348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FOB (libre a bordo-Guayaquil)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2000240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Vendedor (Batata-</a:t>
            </a:r>
            <a:r>
              <a:rPr lang="es-EC" dirty="0" err="1" smtClean="0"/>
              <a:t>Export</a:t>
            </a:r>
            <a:r>
              <a:rPr lang="es-EC" dirty="0" smtClean="0"/>
              <a:t>) entrega la mercancía al comprador a bordo del buque en el puerto de embarque convenido (Guayaquil).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214942" y="1928802"/>
            <a:ext cx="39290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C" sz="1400" dirty="0" smtClean="0"/>
              <a:t>Suministrar la mercancía y la factura comercial </a:t>
            </a:r>
          </a:p>
          <a:p>
            <a:endParaRPr lang="es-EC" sz="1400" dirty="0" smtClean="0"/>
          </a:p>
          <a:p>
            <a:pPr>
              <a:buFontTx/>
              <a:buChar char="-"/>
            </a:pPr>
            <a:r>
              <a:rPr lang="es-EC" sz="1400" dirty="0" smtClean="0"/>
              <a:t>Licencias, autorizaciones, acreditaciones de seguridad y otras formalidades</a:t>
            </a:r>
          </a:p>
          <a:p>
            <a:endParaRPr lang="es-EC" sz="1400" dirty="0" smtClean="0"/>
          </a:p>
          <a:p>
            <a:pPr>
              <a:buFontTx/>
              <a:buChar char="-"/>
            </a:pPr>
            <a:r>
              <a:rPr lang="es-EC" sz="1400" dirty="0" smtClean="0"/>
              <a:t>Contratos de transporte y seguro</a:t>
            </a:r>
          </a:p>
          <a:p>
            <a:endParaRPr lang="es-EC" sz="1400" dirty="0" smtClean="0"/>
          </a:p>
          <a:p>
            <a:pPr>
              <a:buFontTx/>
              <a:buChar char="-"/>
            </a:pPr>
            <a:r>
              <a:rPr lang="es-EC" sz="1400" dirty="0" smtClean="0"/>
              <a:t>Entrega</a:t>
            </a:r>
          </a:p>
          <a:p>
            <a:endParaRPr lang="es-EC" sz="1400" dirty="0" smtClean="0"/>
          </a:p>
          <a:p>
            <a:pPr>
              <a:buFontTx/>
              <a:buChar char="-"/>
            </a:pPr>
            <a:r>
              <a:rPr lang="es-EC" sz="1400" dirty="0" smtClean="0"/>
              <a:t>Transmisión de riesgo</a:t>
            </a:r>
          </a:p>
          <a:p>
            <a:endParaRPr lang="es-EC" sz="1400" dirty="0" smtClean="0"/>
          </a:p>
          <a:p>
            <a:pPr>
              <a:buFontTx/>
              <a:buChar char="-"/>
            </a:pPr>
            <a:r>
              <a:rPr lang="es-EC" sz="1400" dirty="0" smtClean="0"/>
              <a:t>Reparto de costos</a:t>
            </a:r>
          </a:p>
          <a:p>
            <a:endParaRPr lang="es-EC" sz="1400" dirty="0" smtClean="0"/>
          </a:p>
          <a:p>
            <a:pPr>
              <a:buFontTx/>
              <a:buChar char="-"/>
            </a:pPr>
            <a:r>
              <a:rPr lang="es-EC" sz="1400" dirty="0" smtClean="0"/>
              <a:t>Notificaciones al comprador</a:t>
            </a:r>
          </a:p>
          <a:p>
            <a:endParaRPr lang="es-EC" sz="1400" dirty="0" smtClean="0"/>
          </a:p>
          <a:p>
            <a:pPr>
              <a:buFontTx/>
              <a:buChar char="-"/>
            </a:pPr>
            <a:r>
              <a:rPr lang="es-EC" sz="1400" dirty="0" smtClean="0"/>
              <a:t>Documento de entrega: </a:t>
            </a:r>
          </a:p>
          <a:p>
            <a:endParaRPr lang="es-EC" sz="1400" dirty="0" smtClean="0"/>
          </a:p>
          <a:p>
            <a:pPr>
              <a:buFontTx/>
              <a:buChar char="-"/>
            </a:pPr>
            <a:r>
              <a:rPr lang="es-EC" sz="1400" dirty="0" smtClean="0"/>
              <a:t>Comprobación- embalaje-marcado</a:t>
            </a:r>
          </a:p>
          <a:p>
            <a:endParaRPr lang="es-EC" sz="1400" dirty="0" smtClean="0"/>
          </a:p>
          <a:p>
            <a:pPr>
              <a:buFontTx/>
              <a:buChar char="-"/>
            </a:pPr>
            <a:r>
              <a:rPr lang="es-EC" sz="1400" dirty="0" smtClean="0"/>
              <a:t>Ayuda con la información y costos relacionados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6286512" y="1285860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OBLIGACIONES DEL VENDEDOR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63688" y="44624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CAPITULO III: NEGOCIACION INTERNACIONAL</a:t>
            </a:r>
            <a:endParaRPr lang="es-ES" sz="24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771800" y="47667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 smtClean="0"/>
              <a:t>Incoterms</a:t>
            </a:r>
            <a:r>
              <a:rPr lang="es-ES" sz="1600" dirty="0" smtClean="0"/>
              <a:t>: Conjunto de reglas internacionales, ayudan interpretación de términos comerciales utilizados trafico internacional.</a:t>
            </a:r>
            <a:endParaRPr lang="es-ES" sz="1600" dirty="0"/>
          </a:p>
        </p:txBody>
      </p:sp>
      <p:sp>
        <p:nvSpPr>
          <p:cNvPr id="14" name="13 Abrir corchete"/>
          <p:cNvSpPr/>
          <p:nvPr/>
        </p:nvSpPr>
        <p:spPr>
          <a:xfrm>
            <a:off x="5143504" y="1785926"/>
            <a:ext cx="500066" cy="4714908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3786182" y="3643314"/>
            <a:ext cx="1285884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46158"/>
          </a:xfrm>
        </p:spPr>
        <p:txBody>
          <a:bodyPr>
            <a:normAutofit/>
          </a:bodyPr>
          <a:lstStyle/>
          <a:p>
            <a:r>
              <a:rPr lang="es-ES" sz="3200" dirty="0" smtClean="0"/>
              <a:t>FORMA DE PAGO</a:t>
            </a:r>
            <a:endParaRPr lang="es-ES" sz="3200" dirty="0"/>
          </a:p>
        </p:txBody>
      </p:sp>
      <p:sp>
        <p:nvSpPr>
          <p:cNvPr id="5" name="4 Conector"/>
          <p:cNvSpPr/>
          <p:nvPr/>
        </p:nvSpPr>
        <p:spPr>
          <a:xfrm>
            <a:off x="4143372" y="928670"/>
            <a:ext cx="1428760" cy="128588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CARTA DE CREDITO</a:t>
            </a:r>
            <a:endParaRPr lang="es-ES" dirty="0"/>
          </a:p>
        </p:txBody>
      </p:sp>
      <p:sp>
        <p:nvSpPr>
          <p:cNvPr id="6" name="5 Proceso"/>
          <p:cNvSpPr/>
          <p:nvPr/>
        </p:nvSpPr>
        <p:spPr>
          <a:xfrm>
            <a:off x="1285852" y="928670"/>
            <a:ext cx="1714512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instrumento asegura al exportador la percepción del importe facturado</a:t>
            </a:r>
            <a:endParaRPr lang="es-ES" sz="1400" dirty="0"/>
          </a:p>
        </p:txBody>
      </p:sp>
      <p:sp>
        <p:nvSpPr>
          <p:cNvPr id="8" name="7 Proceso"/>
          <p:cNvSpPr/>
          <p:nvPr/>
        </p:nvSpPr>
        <p:spPr>
          <a:xfrm>
            <a:off x="6786578" y="928670"/>
            <a:ext cx="1357322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pagadera contra la presentación de los documentos</a:t>
            </a:r>
            <a:endParaRPr lang="es-ES" sz="1400" dirty="0"/>
          </a:p>
        </p:txBody>
      </p:sp>
      <p:sp>
        <p:nvSpPr>
          <p:cNvPr id="10" name="9 Flecha derecha"/>
          <p:cNvSpPr/>
          <p:nvPr/>
        </p:nvSpPr>
        <p:spPr>
          <a:xfrm>
            <a:off x="5929322" y="1428736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izquierda"/>
          <p:cNvSpPr/>
          <p:nvPr/>
        </p:nvSpPr>
        <p:spPr>
          <a:xfrm>
            <a:off x="3286116" y="1500174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Proceso"/>
          <p:cNvSpPr/>
          <p:nvPr/>
        </p:nvSpPr>
        <p:spPr>
          <a:xfrm>
            <a:off x="4214810" y="2786058"/>
            <a:ext cx="1428760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La utilizada confirmada e irrevocable a 30 días plazo</a:t>
            </a:r>
            <a:endParaRPr lang="es-ES" sz="1400" dirty="0"/>
          </a:p>
        </p:txBody>
      </p:sp>
      <p:sp>
        <p:nvSpPr>
          <p:cNvPr id="13" name="12 Flecha abajo"/>
          <p:cNvSpPr/>
          <p:nvPr/>
        </p:nvSpPr>
        <p:spPr>
          <a:xfrm>
            <a:off x="4786314" y="2285992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-32" y="4997247"/>
            <a:ext cx="1428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Clasificación Arancelaria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857356" y="4502546"/>
            <a:ext cx="228601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 smtClean="0"/>
              <a:t>personas involucradas en el comercio exterior hacen para determinar el código que corresponde su mercancía en el arancel nacional</a:t>
            </a:r>
            <a:endParaRPr lang="es-E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635" t="43945" r="22363" b="22851"/>
          <a:stretch>
            <a:fillRect/>
          </a:stretch>
        </p:blipFill>
        <p:spPr bwMode="auto">
          <a:xfrm>
            <a:off x="4714876" y="4286256"/>
            <a:ext cx="43262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15 Flecha derecha"/>
          <p:cNvSpPr/>
          <p:nvPr/>
        </p:nvSpPr>
        <p:spPr>
          <a:xfrm>
            <a:off x="1500166" y="5214950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4214810" y="521495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1171</Words>
  <Application>Microsoft Office PowerPoint</Application>
  <PresentationFormat>Presentación en pantalla (4:3)</PresentationFormat>
  <Paragraphs>255</Paragraphs>
  <Slides>23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Hoja de cálculo de Microsoft Office Excel</vt:lpstr>
      <vt:lpstr>      INGENIERÍA EN COMERCIO EXTERIOR Y NEGOCIACIÓN INTERNACIONAL      </vt:lpstr>
      <vt:lpstr> PLANTEAMINETO DEL PROBLEMA </vt:lpstr>
      <vt:lpstr>CAMOTE</vt:lpstr>
      <vt:lpstr>Condiciones a tomar en cuenta previo a la exportación</vt:lpstr>
      <vt:lpstr>CAP. II ESTUDIO DE MERCADO</vt:lpstr>
      <vt:lpstr>OFERTA</vt:lpstr>
      <vt:lpstr>PRONOSTICO DE LA DEMANDA</vt:lpstr>
      <vt:lpstr>Diapositiva 8</vt:lpstr>
      <vt:lpstr>FORMA DE PAGO</vt:lpstr>
      <vt:lpstr>RELACIONES COMERCIALES ECUADOR-CANADA </vt:lpstr>
      <vt:lpstr> PROCEDIMIENTO PARA LA OBTENCIÓN Y REGISTRO DE LA FIRMA DIGITAL (TOKEN O PEN DRIVE)  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TRAMITES ADUANEROS</vt:lpstr>
      <vt:lpstr>Diapositiva 19</vt:lpstr>
      <vt:lpstr>Diapositiva 20</vt:lpstr>
      <vt:lpstr>Diapositiva 21</vt:lpstr>
      <vt:lpstr>Diapositiva 22</vt:lpstr>
      <vt:lpstr>GRACIAS</vt:lpstr>
    </vt:vector>
  </TitlesOfParts>
  <Company>INDUGLOB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INGENIERÍA EN COMERCIO EXTERIOR Y NEGOCIACIÓN INTERNACIONAL</dc:title>
  <dc:creator>SAC</dc:creator>
  <cp:lastModifiedBy>Usuario de Windows</cp:lastModifiedBy>
  <cp:revision>116</cp:revision>
  <dcterms:created xsi:type="dcterms:W3CDTF">2013-02-28T20:48:46Z</dcterms:created>
  <dcterms:modified xsi:type="dcterms:W3CDTF">2013-05-01T02:41:07Z</dcterms:modified>
</cp:coreProperties>
</file>