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452"/>
    <a:srgbClr val="5F5D4D"/>
    <a:srgbClr val="74715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F7D93-E188-4D45-BD58-D9CB3833CFA2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0231B3A-1DA5-4F3B-8E09-D86BF7B301A4}">
      <dgm:prSet phldrT="[Texto]" custT="1"/>
      <dgm:spPr/>
      <dgm:t>
        <a:bodyPr/>
        <a:lstStyle/>
        <a:p>
          <a:r>
            <a:rPr lang="es-EC" sz="1600" b="1" dirty="0" smtClean="0">
              <a:latin typeface="Arial" pitchFamily="34" charset="0"/>
              <a:cs typeface="Arial" pitchFamily="34" charset="0"/>
            </a:rPr>
            <a:t>PROYECTO DE FACTIBILIDAD PARA PRODUCCI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Ó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N Y EXPORTACI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Ó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N DE 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JUGO NATURAL DE 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AR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Á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NDANO AL MERCADO 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Á</a:t>
          </a:r>
          <a:r>
            <a:rPr lang="es-EC" sz="1600" b="1" dirty="0" smtClean="0">
              <a:latin typeface="Arial" pitchFamily="34" charset="0"/>
              <a:cs typeface="Arial" pitchFamily="34" charset="0"/>
            </a:rPr>
            <a:t>RABE</a:t>
          </a:r>
          <a:endParaRPr lang="es-EC" sz="1400" b="1" i="1" dirty="0">
            <a:latin typeface="Arial" pitchFamily="34" charset="0"/>
            <a:cs typeface="Arial" pitchFamily="34" charset="0"/>
          </a:endParaRPr>
        </a:p>
      </dgm:t>
    </dgm:pt>
    <dgm:pt modelId="{67342AED-DE24-41C7-8CAA-693CA6BEEB50}" type="parTrans" cxnId="{203556B9-AA6D-4863-953D-174DB4213D98}">
      <dgm:prSet/>
      <dgm:spPr/>
      <dgm:t>
        <a:bodyPr/>
        <a:lstStyle/>
        <a:p>
          <a:endParaRPr lang="es-EC"/>
        </a:p>
      </dgm:t>
    </dgm:pt>
    <dgm:pt modelId="{A6C74850-B443-4C36-A28C-D99DAABAC3BF}" type="sibTrans" cxnId="{203556B9-AA6D-4863-953D-174DB4213D98}">
      <dgm:prSet/>
      <dgm:spPr/>
      <dgm:t>
        <a:bodyPr/>
        <a:lstStyle/>
        <a:p>
          <a:endParaRPr lang="es-EC"/>
        </a:p>
      </dgm:t>
    </dgm:pt>
    <dgm:pt modelId="{0414E064-693B-4470-8B99-04BB1A8ADF66}">
      <dgm:prSet phldrT="[Texto]" custT="1"/>
      <dgm:spPr/>
      <dgm:t>
        <a:bodyPr/>
        <a:lstStyle/>
        <a:p>
          <a:r>
            <a:rPr lang="es-EC" sz="1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Introducción</a:t>
          </a:r>
          <a:r>
            <a:rPr lang="es-EC" sz="1400" b="1" u="sng" dirty="0" smtClean="0">
              <a:latin typeface="Arial" pitchFamily="34" charset="0"/>
              <a:cs typeface="Arial" pitchFamily="34" charset="0"/>
            </a:rPr>
            <a:t>.</a:t>
          </a:r>
          <a:endParaRPr lang="es-EC" sz="1400" b="1" u="sng" dirty="0">
            <a:latin typeface="Arial" pitchFamily="34" charset="0"/>
            <a:cs typeface="Arial" pitchFamily="34" charset="0"/>
          </a:endParaRPr>
        </a:p>
      </dgm:t>
    </dgm:pt>
    <dgm:pt modelId="{6FD03940-802D-4BC2-AD7A-8FAAA03C8608}" type="parTrans" cxnId="{E4414176-F169-45F4-A6C5-2403171BB734}">
      <dgm:prSet/>
      <dgm:spPr/>
      <dgm:t>
        <a:bodyPr/>
        <a:lstStyle/>
        <a:p>
          <a:endParaRPr lang="es-EC"/>
        </a:p>
      </dgm:t>
    </dgm:pt>
    <dgm:pt modelId="{2FFC1E32-F415-4168-B799-8485E79EE6BE}" type="sibTrans" cxnId="{E4414176-F169-45F4-A6C5-2403171BB734}">
      <dgm:prSet/>
      <dgm:spPr/>
      <dgm:t>
        <a:bodyPr/>
        <a:lstStyle/>
        <a:p>
          <a:endParaRPr lang="es-EC"/>
        </a:p>
      </dgm:t>
    </dgm:pt>
    <dgm:pt modelId="{4AB4C2B5-05E2-405B-A43D-04662C4426FA}">
      <dgm:prSet phldrT="[Texto]"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</a:rPr>
            <a:t>Capítulo 4         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Análisis técnico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9176F02-AD24-41D1-9352-42CAE7E49739}" type="parTrans" cxnId="{652D8186-EF5F-460D-A996-EF927C96261C}">
      <dgm:prSet/>
      <dgm:spPr/>
      <dgm:t>
        <a:bodyPr/>
        <a:lstStyle/>
        <a:p>
          <a:endParaRPr lang="es-EC"/>
        </a:p>
      </dgm:t>
    </dgm:pt>
    <dgm:pt modelId="{EC7F5369-6E41-4F7B-A7C5-C1DF474A0D9C}" type="sibTrans" cxnId="{652D8186-EF5F-460D-A996-EF927C96261C}">
      <dgm:prSet/>
      <dgm:spPr/>
      <dgm:t>
        <a:bodyPr/>
        <a:lstStyle/>
        <a:p>
          <a:endParaRPr lang="es-EC"/>
        </a:p>
      </dgm:t>
    </dgm:pt>
    <dgm:pt modelId="{CE3DBFF9-68C8-4FE5-8D6B-FB4BBABF7FD9}">
      <dgm:prSet phldrT="[Texto]"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</a:rPr>
            <a:t>Capítulo 5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Análisis financiero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A26C70F2-8D79-4FEE-99DE-49DA6B1AE48A}" type="parTrans" cxnId="{63B409BA-ACA5-466C-9EBC-703BF54A9625}">
      <dgm:prSet/>
      <dgm:spPr/>
      <dgm:t>
        <a:bodyPr/>
        <a:lstStyle/>
        <a:p>
          <a:endParaRPr lang="es-EC"/>
        </a:p>
      </dgm:t>
    </dgm:pt>
    <dgm:pt modelId="{6E845D4C-BC11-4A57-8FB8-BFA2BBDB4649}" type="sibTrans" cxnId="{63B409BA-ACA5-466C-9EBC-703BF54A9625}">
      <dgm:prSet/>
      <dgm:spPr/>
      <dgm:t>
        <a:bodyPr/>
        <a:lstStyle/>
        <a:p>
          <a:endParaRPr lang="es-EC"/>
        </a:p>
      </dgm:t>
    </dgm:pt>
    <dgm:pt modelId="{67481FD8-94DF-4249-9384-0A50101CE57A}">
      <dgm:prSet phldrT="[Texto]" custT="1"/>
      <dgm:spPr/>
      <dgm:t>
        <a:bodyPr/>
        <a:lstStyle/>
        <a:p>
          <a:r>
            <a:rPr lang="es-EC" sz="1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Capítulo 6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Conclusiones y recomendaciones.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CB295E5E-DC35-4C2F-828C-F38EE0F499DF}" type="parTrans" cxnId="{6EAF2C94-99DD-46DA-A886-452C5D978AEC}">
      <dgm:prSet/>
      <dgm:spPr/>
      <dgm:t>
        <a:bodyPr/>
        <a:lstStyle/>
        <a:p>
          <a:endParaRPr lang="es-EC"/>
        </a:p>
      </dgm:t>
    </dgm:pt>
    <dgm:pt modelId="{0C48F871-1FDC-4A0E-8C3E-DB3B99F09841}" type="sibTrans" cxnId="{6EAF2C94-99DD-46DA-A886-452C5D978AEC}">
      <dgm:prSet/>
      <dgm:spPr/>
      <dgm:t>
        <a:bodyPr/>
        <a:lstStyle/>
        <a:p>
          <a:endParaRPr lang="es-EC"/>
        </a:p>
      </dgm:t>
    </dgm:pt>
    <dgm:pt modelId="{62753B44-8086-4D6E-B6F8-98C47BEFEB74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</a:rPr>
            <a:t>Capítulo 1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Antecedentes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510CB22-D84B-46E4-8988-938199FD69C0}" type="parTrans" cxnId="{8C89C858-14F8-4ED9-892F-6F61E46FA867}">
      <dgm:prSet/>
      <dgm:spPr/>
      <dgm:t>
        <a:bodyPr/>
        <a:lstStyle/>
        <a:p>
          <a:endParaRPr lang="es-EC"/>
        </a:p>
      </dgm:t>
    </dgm:pt>
    <dgm:pt modelId="{C18FDBDD-A3D2-470C-9D95-A88E17B8E408}" type="sibTrans" cxnId="{8C89C858-14F8-4ED9-892F-6F61E46FA867}">
      <dgm:prSet/>
      <dgm:spPr/>
      <dgm:t>
        <a:bodyPr/>
        <a:lstStyle/>
        <a:p>
          <a:endParaRPr lang="es-EC"/>
        </a:p>
      </dgm:t>
    </dgm:pt>
    <dgm:pt modelId="{38469007-535E-4E87-BEA9-05FFD9755F36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</a:rPr>
            <a:t>Capítulo 3              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Plan de marketing estratégico</a:t>
          </a:r>
          <a:endParaRPr lang="es-EC" sz="1400" dirty="0"/>
        </a:p>
      </dgm:t>
    </dgm:pt>
    <dgm:pt modelId="{483EA9AD-B593-4D19-A5EF-07DC8CC2782A}" type="parTrans" cxnId="{F5254026-25F0-4D11-AD0B-33CB2A809DCF}">
      <dgm:prSet/>
      <dgm:spPr/>
      <dgm:t>
        <a:bodyPr/>
        <a:lstStyle/>
        <a:p>
          <a:endParaRPr lang="es-EC"/>
        </a:p>
      </dgm:t>
    </dgm:pt>
    <dgm:pt modelId="{AC8E8547-48D2-4F29-9236-1704D19405DB}" type="sibTrans" cxnId="{F5254026-25F0-4D11-AD0B-33CB2A809DCF}">
      <dgm:prSet/>
      <dgm:spPr/>
      <dgm:t>
        <a:bodyPr/>
        <a:lstStyle/>
        <a:p>
          <a:endParaRPr lang="es-EC"/>
        </a:p>
      </dgm:t>
    </dgm:pt>
    <dgm:pt modelId="{9628A57C-7B12-4F82-8B1C-86C3D24E642E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</a:rPr>
            <a:t>Capítulo 2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Estudio de mercado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326E52D6-D859-43AD-BEEF-0EB384C31F58}" type="parTrans" cxnId="{56C4D6A5-F871-496A-80FC-5B93146D497E}">
      <dgm:prSet/>
      <dgm:spPr/>
      <dgm:t>
        <a:bodyPr/>
        <a:lstStyle/>
        <a:p>
          <a:endParaRPr lang="es-EC"/>
        </a:p>
      </dgm:t>
    </dgm:pt>
    <dgm:pt modelId="{1B7B12B4-8305-489A-8B9D-0A3C61835490}" type="sibTrans" cxnId="{56C4D6A5-F871-496A-80FC-5B93146D497E}">
      <dgm:prSet/>
      <dgm:spPr/>
      <dgm:t>
        <a:bodyPr/>
        <a:lstStyle/>
        <a:p>
          <a:endParaRPr lang="es-EC"/>
        </a:p>
      </dgm:t>
    </dgm:pt>
    <dgm:pt modelId="{B297D246-32EA-4CFF-8253-B93B0240ABF1}" type="pres">
      <dgm:prSet presAssocID="{5BDF7D93-E188-4D45-BD58-D9CB3833CF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E0857A-3DA0-4E65-952A-D253E2CBC16F}" type="pres">
      <dgm:prSet presAssocID="{40231B3A-1DA5-4F3B-8E09-D86BF7B301A4}" presName="centerShape" presStyleLbl="node0" presStyleIdx="0" presStyleCnt="1" custScaleX="147224" custScaleY="115023" custLinFactNeighborX="0" custLinFactNeighborY="-4406"/>
      <dgm:spPr/>
      <dgm:t>
        <a:bodyPr/>
        <a:lstStyle/>
        <a:p>
          <a:endParaRPr lang="es-EC"/>
        </a:p>
      </dgm:t>
    </dgm:pt>
    <dgm:pt modelId="{B03DF126-05D8-4547-9824-5FF38EF8C87A}" type="pres">
      <dgm:prSet presAssocID="{0414E064-693B-4470-8B99-04BB1A8ADF66}" presName="node" presStyleLbl="node1" presStyleIdx="0" presStyleCnt="7" custScaleX="1378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752A25-76B8-4DED-9DEF-27BB94B53EB6}" type="pres">
      <dgm:prSet presAssocID="{0414E064-693B-4470-8B99-04BB1A8ADF66}" presName="dummy" presStyleCnt="0"/>
      <dgm:spPr/>
    </dgm:pt>
    <dgm:pt modelId="{8A83F035-48E8-45FE-B21F-34171832FBE8}" type="pres">
      <dgm:prSet presAssocID="{2FFC1E32-F415-4168-B799-8485E79EE6BE}" presName="sibTrans" presStyleLbl="sibTrans2D1" presStyleIdx="0" presStyleCnt="7"/>
      <dgm:spPr/>
      <dgm:t>
        <a:bodyPr/>
        <a:lstStyle/>
        <a:p>
          <a:endParaRPr lang="es-ES"/>
        </a:p>
      </dgm:t>
    </dgm:pt>
    <dgm:pt modelId="{E66FDC77-DDD7-4B35-B5F0-21996A71A0F0}" type="pres">
      <dgm:prSet presAssocID="{62753B44-8086-4D6E-B6F8-98C47BEFEB74}" presName="node" presStyleLbl="node1" presStyleIdx="1" presStyleCnt="7" custScaleX="167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76320-6A26-4CBD-B216-28A6A91C199D}" type="pres">
      <dgm:prSet presAssocID="{62753B44-8086-4D6E-B6F8-98C47BEFEB74}" presName="dummy" presStyleCnt="0"/>
      <dgm:spPr/>
    </dgm:pt>
    <dgm:pt modelId="{1C90DB60-4896-4BB5-8A08-7ECDCEAA25D2}" type="pres">
      <dgm:prSet presAssocID="{C18FDBDD-A3D2-470C-9D95-A88E17B8E408}" presName="sibTrans" presStyleLbl="sibTrans2D1" presStyleIdx="1" presStyleCnt="7"/>
      <dgm:spPr/>
      <dgm:t>
        <a:bodyPr/>
        <a:lstStyle/>
        <a:p>
          <a:endParaRPr lang="es-ES"/>
        </a:p>
      </dgm:t>
    </dgm:pt>
    <dgm:pt modelId="{5EC99B02-2DE7-4343-93CE-C571C2CA5F48}" type="pres">
      <dgm:prSet presAssocID="{9628A57C-7B12-4F82-8B1C-86C3D24E642E}" presName="node" presStyleLbl="node1" presStyleIdx="2" presStyleCnt="7" custScaleX="1590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34E11-410B-4232-9088-3183EB8E95E4}" type="pres">
      <dgm:prSet presAssocID="{9628A57C-7B12-4F82-8B1C-86C3D24E642E}" presName="dummy" presStyleCnt="0"/>
      <dgm:spPr/>
    </dgm:pt>
    <dgm:pt modelId="{5FC577CD-A62E-4349-A812-B0B7EE39762D}" type="pres">
      <dgm:prSet presAssocID="{1B7B12B4-8305-489A-8B9D-0A3C61835490}" presName="sibTrans" presStyleLbl="sibTrans2D1" presStyleIdx="2" presStyleCnt="7"/>
      <dgm:spPr/>
      <dgm:t>
        <a:bodyPr/>
        <a:lstStyle/>
        <a:p>
          <a:endParaRPr lang="es-ES"/>
        </a:p>
      </dgm:t>
    </dgm:pt>
    <dgm:pt modelId="{09B66B3E-EBED-47AC-80E9-C0BC2FFC819B}" type="pres">
      <dgm:prSet presAssocID="{38469007-535E-4E87-BEA9-05FFD9755F36}" presName="node" presStyleLbl="node1" presStyleIdx="3" presStyleCnt="7" custScaleX="157616" custRadScaleRad="97716" custRadScaleInc="-276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19B724-D9D3-4DE9-B98C-1A2FC5A23364}" type="pres">
      <dgm:prSet presAssocID="{38469007-535E-4E87-BEA9-05FFD9755F36}" presName="dummy" presStyleCnt="0"/>
      <dgm:spPr/>
    </dgm:pt>
    <dgm:pt modelId="{EF86057F-BD4B-4143-9652-B68376EE2027}" type="pres">
      <dgm:prSet presAssocID="{AC8E8547-48D2-4F29-9236-1704D19405DB}" presName="sibTrans" presStyleLbl="sibTrans2D1" presStyleIdx="3" presStyleCnt="7"/>
      <dgm:spPr/>
      <dgm:t>
        <a:bodyPr/>
        <a:lstStyle/>
        <a:p>
          <a:endParaRPr lang="es-ES"/>
        </a:p>
      </dgm:t>
    </dgm:pt>
    <dgm:pt modelId="{8A473241-B433-4B1E-945D-FF0761AEDB23}" type="pres">
      <dgm:prSet presAssocID="{4AB4C2B5-05E2-405B-A43D-04662C4426FA}" presName="node" presStyleLbl="node1" presStyleIdx="4" presStyleCnt="7" custScaleX="153648" custScaleY="99999" custRadScaleRad="96934" custRadScaleInc="230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A3FD9-00D8-4031-866D-B07632124329}" type="pres">
      <dgm:prSet presAssocID="{4AB4C2B5-05E2-405B-A43D-04662C4426FA}" presName="dummy" presStyleCnt="0"/>
      <dgm:spPr/>
    </dgm:pt>
    <dgm:pt modelId="{403ED98F-5F0D-4547-8775-617FF5F2BAAD}" type="pres">
      <dgm:prSet presAssocID="{EC7F5369-6E41-4F7B-A7C5-C1DF474A0D9C}" presName="sibTrans" presStyleLbl="sibTrans2D1" presStyleIdx="4" presStyleCnt="7"/>
      <dgm:spPr/>
      <dgm:t>
        <a:bodyPr/>
        <a:lstStyle/>
        <a:p>
          <a:endParaRPr lang="es-ES"/>
        </a:p>
      </dgm:t>
    </dgm:pt>
    <dgm:pt modelId="{7D9D2B80-BE34-432B-8361-8A0A8E68334D}" type="pres">
      <dgm:prSet presAssocID="{CE3DBFF9-68C8-4FE5-8D6B-FB4BBABF7FD9}" presName="node" presStyleLbl="node1" presStyleIdx="5" presStyleCnt="7" custScaleX="1554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AC439-F2FF-4C46-B0DE-18EE37F55365}" type="pres">
      <dgm:prSet presAssocID="{CE3DBFF9-68C8-4FE5-8D6B-FB4BBABF7FD9}" presName="dummy" presStyleCnt="0"/>
      <dgm:spPr/>
    </dgm:pt>
    <dgm:pt modelId="{A1480884-807A-4568-913F-4D66D9D07D2B}" type="pres">
      <dgm:prSet presAssocID="{6E845D4C-BC11-4A57-8FB8-BFA2BBDB4649}" presName="sibTrans" presStyleLbl="sibTrans2D1" presStyleIdx="5" presStyleCnt="7"/>
      <dgm:spPr/>
      <dgm:t>
        <a:bodyPr/>
        <a:lstStyle/>
        <a:p>
          <a:endParaRPr lang="es-ES"/>
        </a:p>
      </dgm:t>
    </dgm:pt>
    <dgm:pt modelId="{CAFFD828-BBB5-4B4A-8D77-A3D4D1789C48}" type="pres">
      <dgm:prSet presAssocID="{67481FD8-94DF-4249-9384-0A50101CE57A}" presName="node" presStyleLbl="node1" presStyleIdx="6" presStyleCnt="7" custScaleX="159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DC71-F66C-4ADE-B059-2B8434C3BA4A}" type="pres">
      <dgm:prSet presAssocID="{67481FD8-94DF-4249-9384-0A50101CE57A}" presName="dummy" presStyleCnt="0"/>
      <dgm:spPr/>
    </dgm:pt>
    <dgm:pt modelId="{4415748D-054B-4384-B782-C4CC88938F91}" type="pres">
      <dgm:prSet presAssocID="{0C48F871-1FDC-4A0E-8C3E-DB3B99F09841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652D8186-EF5F-460D-A996-EF927C96261C}" srcId="{40231B3A-1DA5-4F3B-8E09-D86BF7B301A4}" destId="{4AB4C2B5-05E2-405B-A43D-04662C4426FA}" srcOrd="4" destOrd="0" parTransId="{69176F02-AD24-41D1-9352-42CAE7E49739}" sibTransId="{EC7F5369-6E41-4F7B-A7C5-C1DF474A0D9C}"/>
    <dgm:cxn modelId="{6EAF2C94-99DD-46DA-A886-452C5D978AEC}" srcId="{40231B3A-1DA5-4F3B-8E09-D86BF7B301A4}" destId="{67481FD8-94DF-4249-9384-0A50101CE57A}" srcOrd="6" destOrd="0" parTransId="{CB295E5E-DC35-4C2F-828C-F38EE0F499DF}" sibTransId="{0C48F871-1FDC-4A0E-8C3E-DB3B99F09841}"/>
    <dgm:cxn modelId="{F01FE44D-1D4A-458F-A431-27217D0A76E8}" type="presOf" srcId="{EC7F5369-6E41-4F7B-A7C5-C1DF474A0D9C}" destId="{403ED98F-5F0D-4547-8775-617FF5F2BAAD}" srcOrd="0" destOrd="0" presId="urn:microsoft.com/office/officeart/2005/8/layout/radial6"/>
    <dgm:cxn modelId="{8C89C858-14F8-4ED9-892F-6F61E46FA867}" srcId="{40231B3A-1DA5-4F3B-8E09-D86BF7B301A4}" destId="{62753B44-8086-4D6E-B6F8-98C47BEFEB74}" srcOrd="1" destOrd="0" parTransId="{6510CB22-D84B-46E4-8988-938199FD69C0}" sibTransId="{C18FDBDD-A3D2-470C-9D95-A88E17B8E408}"/>
    <dgm:cxn modelId="{F299E402-EF2C-4F28-BE31-06F672696AAB}" type="presOf" srcId="{0C48F871-1FDC-4A0E-8C3E-DB3B99F09841}" destId="{4415748D-054B-4384-B782-C4CC88938F91}" srcOrd="0" destOrd="0" presId="urn:microsoft.com/office/officeart/2005/8/layout/radial6"/>
    <dgm:cxn modelId="{56C4D6A5-F871-496A-80FC-5B93146D497E}" srcId="{40231B3A-1DA5-4F3B-8E09-D86BF7B301A4}" destId="{9628A57C-7B12-4F82-8B1C-86C3D24E642E}" srcOrd="2" destOrd="0" parTransId="{326E52D6-D859-43AD-BEEF-0EB384C31F58}" sibTransId="{1B7B12B4-8305-489A-8B9D-0A3C61835490}"/>
    <dgm:cxn modelId="{64BA1105-FCA5-4EA1-8144-3B67D9558304}" type="presOf" srcId="{5BDF7D93-E188-4D45-BD58-D9CB3833CFA2}" destId="{B297D246-32EA-4CFF-8253-B93B0240ABF1}" srcOrd="0" destOrd="0" presId="urn:microsoft.com/office/officeart/2005/8/layout/radial6"/>
    <dgm:cxn modelId="{69D4EF5F-5E45-4337-8BD4-A4387BF8CE47}" type="presOf" srcId="{1B7B12B4-8305-489A-8B9D-0A3C61835490}" destId="{5FC577CD-A62E-4349-A812-B0B7EE39762D}" srcOrd="0" destOrd="0" presId="urn:microsoft.com/office/officeart/2005/8/layout/radial6"/>
    <dgm:cxn modelId="{63B409BA-ACA5-466C-9EBC-703BF54A9625}" srcId="{40231B3A-1DA5-4F3B-8E09-D86BF7B301A4}" destId="{CE3DBFF9-68C8-4FE5-8D6B-FB4BBABF7FD9}" srcOrd="5" destOrd="0" parTransId="{A26C70F2-8D79-4FEE-99DE-49DA6B1AE48A}" sibTransId="{6E845D4C-BC11-4A57-8FB8-BFA2BBDB4649}"/>
    <dgm:cxn modelId="{69B25C06-A004-4FDE-B957-F7BFD21E9D61}" type="presOf" srcId="{40231B3A-1DA5-4F3B-8E09-D86BF7B301A4}" destId="{FBE0857A-3DA0-4E65-952A-D253E2CBC16F}" srcOrd="0" destOrd="0" presId="urn:microsoft.com/office/officeart/2005/8/layout/radial6"/>
    <dgm:cxn modelId="{F5254026-25F0-4D11-AD0B-33CB2A809DCF}" srcId="{40231B3A-1DA5-4F3B-8E09-D86BF7B301A4}" destId="{38469007-535E-4E87-BEA9-05FFD9755F36}" srcOrd="3" destOrd="0" parTransId="{483EA9AD-B593-4D19-A5EF-07DC8CC2782A}" sibTransId="{AC8E8547-48D2-4F29-9236-1704D19405DB}"/>
    <dgm:cxn modelId="{4C59F78A-B54D-4A61-80C1-DC2F388BECE2}" type="presOf" srcId="{0414E064-693B-4470-8B99-04BB1A8ADF66}" destId="{B03DF126-05D8-4547-9824-5FF38EF8C87A}" srcOrd="0" destOrd="0" presId="urn:microsoft.com/office/officeart/2005/8/layout/radial6"/>
    <dgm:cxn modelId="{81042378-2609-4933-94E0-59BD6D99B260}" type="presOf" srcId="{C18FDBDD-A3D2-470C-9D95-A88E17B8E408}" destId="{1C90DB60-4896-4BB5-8A08-7ECDCEAA25D2}" srcOrd="0" destOrd="0" presId="urn:microsoft.com/office/officeart/2005/8/layout/radial6"/>
    <dgm:cxn modelId="{398D76E0-2AF3-4BCE-A9B2-BBC85CE8C682}" type="presOf" srcId="{6E845D4C-BC11-4A57-8FB8-BFA2BBDB4649}" destId="{A1480884-807A-4568-913F-4D66D9D07D2B}" srcOrd="0" destOrd="0" presId="urn:microsoft.com/office/officeart/2005/8/layout/radial6"/>
    <dgm:cxn modelId="{1DB27DF9-A58F-4FC3-97FA-7982E60EE92C}" type="presOf" srcId="{2FFC1E32-F415-4168-B799-8485E79EE6BE}" destId="{8A83F035-48E8-45FE-B21F-34171832FBE8}" srcOrd="0" destOrd="0" presId="urn:microsoft.com/office/officeart/2005/8/layout/radial6"/>
    <dgm:cxn modelId="{85ADE930-7052-496D-8987-CF4190B88130}" type="presOf" srcId="{62753B44-8086-4D6E-B6F8-98C47BEFEB74}" destId="{E66FDC77-DDD7-4B35-B5F0-21996A71A0F0}" srcOrd="0" destOrd="0" presId="urn:microsoft.com/office/officeart/2005/8/layout/radial6"/>
    <dgm:cxn modelId="{203556B9-AA6D-4863-953D-174DB4213D98}" srcId="{5BDF7D93-E188-4D45-BD58-D9CB3833CFA2}" destId="{40231B3A-1DA5-4F3B-8E09-D86BF7B301A4}" srcOrd="0" destOrd="0" parTransId="{67342AED-DE24-41C7-8CAA-693CA6BEEB50}" sibTransId="{A6C74850-B443-4C36-A28C-D99DAABAC3BF}"/>
    <dgm:cxn modelId="{64F68D28-717F-468F-979A-E2B25079C865}" type="presOf" srcId="{9628A57C-7B12-4F82-8B1C-86C3D24E642E}" destId="{5EC99B02-2DE7-4343-93CE-C571C2CA5F48}" srcOrd="0" destOrd="0" presId="urn:microsoft.com/office/officeart/2005/8/layout/radial6"/>
    <dgm:cxn modelId="{4DE5CF48-C6A9-427C-948A-1F0EDDF24981}" type="presOf" srcId="{AC8E8547-48D2-4F29-9236-1704D19405DB}" destId="{EF86057F-BD4B-4143-9652-B68376EE2027}" srcOrd="0" destOrd="0" presId="urn:microsoft.com/office/officeart/2005/8/layout/radial6"/>
    <dgm:cxn modelId="{2879F136-FA9E-468E-915C-6D6574A8F89D}" type="presOf" srcId="{CE3DBFF9-68C8-4FE5-8D6B-FB4BBABF7FD9}" destId="{7D9D2B80-BE34-432B-8361-8A0A8E68334D}" srcOrd="0" destOrd="0" presId="urn:microsoft.com/office/officeart/2005/8/layout/radial6"/>
    <dgm:cxn modelId="{6962EC3B-00CD-42EA-80ED-ABA31AB7E90F}" type="presOf" srcId="{4AB4C2B5-05E2-405B-A43D-04662C4426FA}" destId="{8A473241-B433-4B1E-945D-FF0761AEDB23}" srcOrd="0" destOrd="0" presId="urn:microsoft.com/office/officeart/2005/8/layout/radial6"/>
    <dgm:cxn modelId="{4B0E0A3B-9FEF-4A35-A65B-E1C6AC864BF7}" type="presOf" srcId="{38469007-535E-4E87-BEA9-05FFD9755F36}" destId="{09B66B3E-EBED-47AC-80E9-C0BC2FFC819B}" srcOrd="0" destOrd="0" presId="urn:microsoft.com/office/officeart/2005/8/layout/radial6"/>
    <dgm:cxn modelId="{392AF072-6F86-46A6-9057-7D21C2087B37}" type="presOf" srcId="{67481FD8-94DF-4249-9384-0A50101CE57A}" destId="{CAFFD828-BBB5-4B4A-8D77-A3D4D1789C48}" srcOrd="0" destOrd="0" presId="urn:microsoft.com/office/officeart/2005/8/layout/radial6"/>
    <dgm:cxn modelId="{E4414176-F169-45F4-A6C5-2403171BB734}" srcId="{40231B3A-1DA5-4F3B-8E09-D86BF7B301A4}" destId="{0414E064-693B-4470-8B99-04BB1A8ADF66}" srcOrd="0" destOrd="0" parTransId="{6FD03940-802D-4BC2-AD7A-8FAAA03C8608}" sibTransId="{2FFC1E32-F415-4168-B799-8485E79EE6BE}"/>
    <dgm:cxn modelId="{FCA77756-A19B-458D-A1F3-19E305E22C45}" type="presParOf" srcId="{B297D246-32EA-4CFF-8253-B93B0240ABF1}" destId="{FBE0857A-3DA0-4E65-952A-D253E2CBC16F}" srcOrd="0" destOrd="0" presId="urn:microsoft.com/office/officeart/2005/8/layout/radial6"/>
    <dgm:cxn modelId="{3D8E949A-85AF-490C-82F1-9894AFF790FB}" type="presParOf" srcId="{B297D246-32EA-4CFF-8253-B93B0240ABF1}" destId="{B03DF126-05D8-4547-9824-5FF38EF8C87A}" srcOrd="1" destOrd="0" presId="urn:microsoft.com/office/officeart/2005/8/layout/radial6"/>
    <dgm:cxn modelId="{1E84C6B0-C4F5-4AA7-A118-0B8FD8953715}" type="presParOf" srcId="{B297D246-32EA-4CFF-8253-B93B0240ABF1}" destId="{DB752A25-76B8-4DED-9DEF-27BB94B53EB6}" srcOrd="2" destOrd="0" presId="urn:microsoft.com/office/officeart/2005/8/layout/radial6"/>
    <dgm:cxn modelId="{87B9CF5B-4354-4711-8C8E-A4E48609E119}" type="presParOf" srcId="{B297D246-32EA-4CFF-8253-B93B0240ABF1}" destId="{8A83F035-48E8-45FE-B21F-34171832FBE8}" srcOrd="3" destOrd="0" presId="urn:microsoft.com/office/officeart/2005/8/layout/radial6"/>
    <dgm:cxn modelId="{E76407CD-FBE7-491E-AEFD-C20CD41E8BB9}" type="presParOf" srcId="{B297D246-32EA-4CFF-8253-B93B0240ABF1}" destId="{E66FDC77-DDD7-4B35-B5F0-21996A71A0F0}" srcOrd="4" destOrd="0" presId="urn:microsoft.com/office/officeart/2005/8/layout/radial6"/>
    <dgm:cxn modelId="{132149D6-7E8B-451A-BD24-EE3285C27951}" type="presParOf" srcId="{B297D246-32EA-4CFF-8253-B93B0240ABF1}" destId="{2F876320-6A26-4CBD-B216-28A6A91C199D}" srcOrd="5" destOrd="0" presId="urn:microsoft.com/office/officeart/2005/8/layout/radial6"/>
    <dgm:cxn modelId="{100089DF-955B-47CB-9DB3-E9295FB8B75D}" type="presParOf" srcId="{B297D246-32EA-4CFF-8253-B93B0240ABF1}" destId="{1C90DB60-4896-4BB5-8A08-7ECDCEAA25D2}" srcOrd="6" destOrd="0" presId="urn:microsoft.com/office/officeart/2005/8/layout/radial6"/>
    <dgm:cxn modelId="{41BAF91E-A7B6-44D5-B183-1443BCE8A13A}" type="presParOf" srcId="{B297D246-32EA-4CFF-8253-B93B0240ABF1}" destId="{5EC99B02-2DE7-4343-93CE-C571C2CA5F48}" srcOrd="7" destOrd="0" presId="urn:microsoft.com/office/officeart/2005/8/layout/radial6"/>
    <dgm:cxn modelId="{C34ADCFB-E20B-4E48-857B-FE3493C95A5B}" type="presParOf" srcId="{B297D246-32EA-4CFF-8253-B93B0240ABF1}" destId="{19134E11-410B-4232-9088-3183EB8E95E4}" srcOrd="8" destOrd="0" presId="urn:microsoft.com/office/officeart/2005/8/layout/radial6"/>
    <dgm:cxn modelId="{A49ECE81-2852-41A8-9DB6-F69C28F414BB}" type="presParOf" srcId="{B297D246-32EA-4CFF-8253-B93B0240ABF1}" destId="{5FC577CD-A62E-4349-A812-B0B7EE39762D}" srcOrd="9" destOrd="0" presId="urn:microsoft.com/office/officeart/2005/8/layout/radial6"/>
    <dgm:cxn modelId="{049C68D7-C19F-4F38-A1CA-69D28AE3DF2E}" type="presParOf" srcId="{B297D246-32EA-4CFF-8253-B93B0240ABF1}" destId="{09B66B3E-EBED-47AC-80E9-C0BC2FFC819B}" srcOrd="10" destOrd="0" presId="urn:microsoft.com/office/officeart/2005/8/layout/radial6"/>
    <dgm:cxn modelId="{2C8DD95A-576B-4A0D-9609-3F717C74B016}" type="presParOf" srcId="{B297D246-32EA-4CFF-8253-B93B0240ABF1}" destId="{3219B724-D9D3-4DE9-B98C-1A2FC5A23364}" srcOrd="11" destOrd="0" presId="urn:microsoft.com/office/officeart/2005/8/layout/radial6"/>
    <dgm:cxn modelId="{6F75EE2D-74BF-4825-826C-FB251D7261BF}" type="presParOf" srcId="{B297D246-32EA-4CFF-8253-B93B0240ABF1}" destId="{EF86057F-BD4B-4143-9652-B68376EE2027}" srcOrd="12" destOrd="0" presId="urn:microsoft.com/office/officeart/2005/8/layout/radial6"/>
    <dgm:cxn modelId="{8C294814-0709-438C-8473-38D9C96A5AE9}" type="presParOf" srcId="{B297D246-32EA-4CFF-8253-B93B0240ABF1}" destId="{8A473241-B433-4B1E-945D-FF0761AEDB23}" srcOrd="13" destOrd="0" presId="urn:microsoft.com/office/officeart/2005/8/layout/radial6"/>
    <dgm:cxn modelId="{05FC11EA-139D-4460-A26C-A4E5366AD0A9}" type="presParOf" srcId="{B297D246-32EA-4CFF-8253-B93B0240ABF1}" destId="{425A3FD9-00D8-4031-866D-B07632124329}" srcOrd="14" destOrd="0" presId="urn:microsoft.com/office/officeart/2005/8/layout/radial6"/>
    <dgm:cxn modelId="{6E72BB95-09B7-4E09-B379-A3AB7CC4AB9A}" type="presParOf" srcId="{B297D246-32EA-4CFF-8253-B93B0240ABF1}" destId="{403ED98F-5F0D-4547-8775-617FF5F2BAAD}" srcOrd="15" destOrd="0" presId="urn:microsoft.com/office/officeart/2005/8/layout/radial6"/>
    <dgm:cxn modelId="{0F90270D-22FD-45A2-A956-3082C00CDBFB}" type="presParOf" srcId="{B297D246-32EA-4CFF-8253-B93B0240ABF1}" destId="{7D9D2B80-BE34-432B-8361-8A0A8E68334D}" srcOrd="16" destOrd="0" presId="urn:microsoft.com/office/officeart/2005/8/layout/radial6"/>
    <dgm:cxn modelId="{F2E595DE-82C7-4B67-908C-0AF6616ED474}" type="presParOf" srcId="{B297D246-32EA-4CFF-8253-B93B0240ABF1}" destId="{C4CAC439-F2FF-4C46-B0DE-18EE37F55365}" srcOrd="17" destOrd="0" presId="urn:microsoft.com/office/officeart/2005/8/layout/radial6"/>
    <dgm:cxn modelId="{25116DC0-31ED-4CBA-8CA6-30343940BEEA}" type="presParOf" srcId="{B297D246-32EA-4CFF-8253-B93B0240ABF1}" destId="{A1480884-807A-4568-913F-4D66D9D07D2B}" srcOrd="18" destOrd="0" presId="urn:microsoft.com/office/officeart/2005/8/layout/radial6"/>
    <dgm:cxn modelId="{9DE3226F-B443-480E-8560-72089D90E973}" type="presParOf" srcId="{B297D246-32EA-4CFF-8253-B93B0240ABF1}" destId="{CAFFD828-BBB5-4B4A-8D77-A3D4D1789C48}" srcOrd="19" destOrd="0" presId="urn:microsoft.com/office/officeart/2005/8/layout/radial6"/>
    <dgm:cxn modelId="{78A9CF43-644B-4648-BFDA-F0C9053EEFF1}" type="presParOf" srcId="{B297D246-32EA-4CFF-8253-B93B0240ABF1}" destId="{6E02DC71-F66C-4ADE-B059-2B8434C3BA4A}" srcOrd="20" destOrd="0" presId="urn:microsoft.com/office/officeart/2005/8/layout/radial6"/>
    <dgm:cxn modelId="{E10D9F22-E23E-4D88-A997-0405522D67D8}" type="presParOf" srcId="{B297D246-32EA-4CFF-8253-B93B0240ABF1}" destId="{4415748D-054B-4384-B782-C4CC88938F9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14CA4-8979-4EC3-A0BC-FE87C3AE62A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E35B24B-2E93-4FD5-AE9B-D949120637C9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Proceso de producción, industrialización, tramitación de requerimientos y procesos aduaneros.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D3C5E5C7-9915-445B-BC7A-1BA32E632FAD}" type="parTrans" cxnId="{DCD71360-9CBE-433D-9CA4-966D23165DA9}">
      <dgm:prSet/>
      <dgm:spPr/>
      <dgm:t>
        <a:bodyPr/>
        <a:lstStyle/>
        <a:p>
          <a:endParaRPr lang="es-ES"/>
        </a:p>
      </dgm:t>
    </dgm:pt>
    <dgm:pt modelId="{7FE742D1-0299-4AC2-BB92-27998B0E3E21}" type="sibTrans" cxnId="{DCD71360-9CBE-433D-9CA4-966D23165DA9}">
      <dgm:prSet/>
      <dgm:spPr/>
      <dgm:t>
        <a:bodyPr/>
        <a:lstStyle/>
        <a:p>
          <a:endParaRPr lang="es-ES"/>
        </a:p>
      </dgm:t>
    </dgm:pt>
    <dgm:pt modelId="{613DC530-2AB3-4166-AE23-485B1FC1D44A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Explotación benéfica de las grandes extensiones de tierra y sus  productos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4C32246B-BCFA-47AF-B00D-FE419C6FCD5F}" type="parTrans" cxnId="{48449FAD-66EB-4ACD-8F0C-89978E6B78C2}">
      <dgm:prSet/>
      <dgm:spPr/>
      <dgm:t>
        <a:bodyPr/>
        <a:lstStyle/>
        <a:p>
          <a:endParaRPr lang="es-ES"/>
        </a:p>
      </dgm:t>
    </dgm:pt>
    <dgm:pt modelId="{41DB15E2-58E7-481A-BDBD-32C43153CC43}" type="sibTrans" cxnId="{48449FAD-66EB-4ACD-8F0C-89978E6B78C2}">
      <dgm:prSet/>
      <dgm:spPr/>
      <dgm:t>
        <a:bodyPr/>
        <a:lstStyle/>
        <a:p>
          <a:endParaRPr lang="es-ES"/>
        </a:p>
      </dgm:t>
    </dgm:pt>
    <dgm:pt modelId="{2800130F-D5C5-4852-97B3-B5F080A011CE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Negocios innovadores que resulten rentables y que generen trabajo.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A30583E0-3D1D-4F81-829D-A8B56ACAD463}" type="parTrans" cxnId="{FD1375EC-A662-446B-B297-54002362167F}">
      <dgm:prSet/>
      <dgm:spPr/>
      <dgm:t>
        <a:bodyPr/>
        <a:lstStyle/>
        <a:p>
          <a:endParaRPr lang="es-ES"/>
        </a:p>
      </dgm:t>
    </dgm:pt>
    <dgm:pt modelId="{A5A32C62-9E57-4D95-8F10-B6D2AC211554}" type="sibTrans" cxnId="{FD1375EC-A662-446B-B297-54002362167F}">
      <dgm:prSet/>
      <dgm:spPr/>
      <dgm:t>
        <a:bodyPr/>
        <a:lstStyle/>
        <a:p>
          <a:endParaRPr lang="es-ES"/>
        </a:p>
      </dgm:t>
    </dgm:pt>
    <dgm:pt modelId="{1D37DFBE-4C53-4EF1-B681-C42F0A27D667}" type="pres">
      <dgm:prSet presAssocID="{FF214CA4-8979-4EC3-A0BC-FE87C3AE62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D39CAC-D95A-4CF6-8F7F-54CEF78B3C9B}" type="pres">
      <dgm:prSet presAssocID="{FE35B24B-2E93-4FD5-AE9B-D949120637C9}" presName="gear1" presStyleLbl="node1" presStyleIdx="0" presStyleCnt="3" custScaleX="106194" custScaleY="91410" custLinFactNeighborX="1843" custLinFactNeighborY="43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AB570-C1C5-4117-B068-879C8F370E94}" type="pres">
      <dgm:prSet presAssocID="{FE35B24B-2E93-4FD5-AE9B-D949120637C9}" presName="gear1srcNode" presStyleLbl="node1" presStyleIdx="0" presStyleCnt="3"/>
      <dgm:spPr/>
      <dgm:t>
        <a:bodyPr/>
        <a:lstStyle/>
        <a:p>
          <a:endParaRPr lang="es-ES"/>
        </a:p>
      </dgm:t>
    </dgm:pt>
    <dgm:pt modelId="{E18C094B-9210-49A2-A33E-3BAB91640FD0}" type="pres">
      <dgm:prSet presAssocID="{FE35B24B-2E93-4FD5-AE9B-D949120637C9}" presName="gear1dstNode" presStyleLbl="node1" presStyleIdx="0" presStyleCnt="3"/>
      <dgm:spPr/>
      <dgm:t>
        <a:bodyPr/>
        <a:lstStyle/>
        <a:p>
          <a:endParaRPr lang="es-ES"/>
        </a:p>
      </dgm:t>
    </dgm:pt>
    <dgm:pt modelId="{CED80DB2-CB53-41CA-837F-6E628DE6D501}" type="pres">
      <dgm:prSet presAssocID="{613DC530-2AB3-4166-AE23-485B1FC1D44A}" presName="gear2" presStyleLbl="node1" presStyleIdx="1" presStyleCnt="3" custScaleX="132785" custScaleY="119208" custLinFactNeighborX="-11621" custLinFactNeighborY="-24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1A5E1-F737-45E1-93B4-9B0681ED6A46}" type="pres">
      <dgm:prSet presAssocID="{613DC530-2AB3-4166-AE23-485B1FC1D44A}" presName="gear2srcNode" presStyleLbl="node1" presStyleIdx="1" presStyleCnt="3"/>
      <dgm:spPr/>
      <dgm:t>
        <a:bodyPr/>
        <a:lstStyle/>
        <a:p>
          <a:endParaRPr lang="es-ES"/>
        </a:p>
      </dgm:t>
    </dgm:pt>
    <dgm:pt modelId="{16CA658F-A627-4168-B3A6-DF75F48BC203}" type="pres">
      <dgm:prSet presAssocID="{613DC530-2AB3-4166-AE23-485B1FC1D44A}" presName="gear2dstNode" presStyleLbl="node1" presStyleIdx="1" presStyleCnt="3"/>
      <dgm:spPr/>
      <dgm:t>
        <a:bodyPr/>
        <a:lstStyle/>
        <a:p>
          <a:endParaRPr lang="es-ES"/>
        </a:p>
      </dgm:t>
    </dgm:pt>
    <dgm:pt modelId="{F2883AFC-6A0C-4827-8C5B-74EA23703143}" type="pres">
      <dgm:prSet presAssocID="{2800130F-D5C5-4852-97B3-B5F080A011CE}" presName="gear3" presStyleLbl="node1" presStyleIdx="2" presStyleCnt="3" custLinFactNeighborX="3830" custLinFactNeighborY="-16292"/>
      <dgm:spPr/>
      <dgm:t>
        <a:bodyPr/>
        <a:lstStyle/>
        <a:p>
          <a:endParaRPr lang="es-ES"/>
        </a:p>
      </dgm:t>
    </dgm:pt>
    <dgm:pt modelId="{178EC0ED-8BA0-457B-88E9-F9E178CA53BC}" type="pres">
      <dgm:prSet presAssocID="{2800130F-D5C5-4852-97B3-B5F080A011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B152-2CBE-435A-8BBA-53DA84EFD0B5}" type="pres">
      <dgm:prSet presAssocID="{2800130F-D5C5-4852-97B3-B5F080A011CE}" presName="gear3srcNode" presStyleLbl="node1" presStyleIdx="2" presStyleCnt="3"/>
      <dgm:spPr/>
      <dgm:t>
        <a:bodyPr/>
        <a:lstStyle/>
        <a:p>
          <a:endParaRPr lang="es-ES"/>
        </a:p>
      </dgm:t>
    </dgm:pt>
    <dgm:pt modelId="{17F1E8FE-4F33-437F-8FC8-121DC510F350}" type="pres">
      <dgm:prSet presAssocID="{2800130F-D5C5-4852-97B3-B5F080A011CE}" presName="gear3dstNode" presStyleLbl="node1" presStyleIdx="2" presStyleCnt="3"/>
      <dgm:spPr/>
      <dgm:t>
        <a:bodyPr/>
        <a:lstStyle/>
        <a:p>
          <a:endParaRPr lang="es-ES"/>
        </a:p>
      </dgm:t>
    </dgm:pt>
    <dgm:pt modelId="{CDB64A64-E922-43D8-AA2F-135422B90D95}" type="pres">
      <dgm:prSet presAssocID="{7FE742D1-0299-4AC2-BB92-27998B0E3E2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79BD01E-44D1-4868-964B-E4C8885EB261}" type="pres">
      <dgm:prSet presAssocID="{41DB15E2-58E7-481A-BDBD-32C43153CC43}" presName="connector2" presStyleLbl="sibTrans2D1" presStyleIdx="1" presStyleCnt="3" custLinFactNeighborX="-14986" custLinFactNeighborY="-10353"/>
      <dgm:spPr/>
      <dgm:t>
        <a:bodyPr/>
        <a:lstStyle/>
        <a:p>
          <a:endParaRPr lang="es-ES"/>
        </a:p>
      </dgm:t>
    </dgm:pt>
    <dgm:pt modelId="{C5EBE992-F316-461E-BEFB-020A21C6962B}" type="pres">
      <dgm:prSet presAssocID="{A5A32C62-9E57-4D95-8F10-B6D2AC211554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624BE41-D636-4432-9DC1-476A30B98481}" type="presOf" srcId="{FF214CA4-8979-4EC3-A0BC-FE87C3AE62A0}" destId="{1D37DFBE-4C53-4EF1-B681-C42F0A27D667}" srcOrd="0" destOrd="0" presId="urn:microsoft.com/office/officeart/2005/8/layout/gear1"/>
    <dgm:cxn modelId="{5E05994B-B43A-4962-9375-569AFEBEFEDF}" type="presOf" srcId="{A5A32C62-9E57-4D95-8F10-B6D2AC211554}" destId="{C5EBE992-F316-461E-BEFB-020A21C6962B}" srcOrd="0" destOrd="0" presId="urn:microsoft.com/office/officeart/2005/8/layout/gear1"/>
    <dgm:cxn modelId="{1E161516-2352-463C-856E-E525916CBD03}" type="presOf" srcId="{2800130F-D5C5-4852-97B3-B5F080A011CE}" destId="{8B8DB152-2CBE-435A-8BBA-53DA84EFD0B5}" srcOrd="2" destOrd="0" presId="urn:microsoft.com/office/officeart/2005/8/layout/gear1"/>
    <dgm:cxn modelId="{DCD71360-9CBE-433D-9CA4-966D23165DA9}" srcId="{FF214CA4-8979-4EC3-A0BC-FE87C3AE62A0}" destId="{FE35B24B-2E93-4FD5-AE9B-D949120637C9}" srcOrd="0" destOrd="0" parTransId="{D3C5E5C7-9915-445B-BC7A-1BA32E632FAD}" sibTransId="{7FE742D1-0299-4AC2-BB92-27998B0E3E21}"/>
    <dgm:cxn modelId="{B77F161C-A958-40BD-BACD-8F26BC300FD9}" type="presOf" srcId="{2800130F-D5C5-4852-97B3-B5F080A011CE}" destId="{17F1E8FE-4F33-437F-8FC8-121DC510F350}" srcOrd="3" destOrd="0" presId="urn:microsoft.com/office/officeart/2005/8/layout/gear1"/>
    <dgm:cxn modelId="{C5E576F9-46EF-43F7-A5B5-E8FDBC3BB85D}" type="presOf" srcId="{613DC530-2AB3-4166-AE23-485B1FC1D44A}" destId="{CED80DB2-CB53-41CA-837F-6E628DE6D501}" srcOrd="0" destOrd="0" presId="urn:microsoft.com/office/officeart/2005/8/layout/gear1"/>
    <dgm:cxn modelId="{FEA14B59-15E8-4CCC-AF93-5C67508B803E}" type="presOf" srcId="{7FE742D1-0299-4AC2-BB92-27998B0E3E21}" destId="{CDB64A64-E922-43D8-AA2F-135422B90D95}" srcOrd="0" destOrd="0" presId="urn:microsoft.com/office/officeart/2005/8/layout/gear1"/>
    <dgm:cxn modelId="{7E619C40-6301-4372-BBEC-8FC9BE0A82C1}" type="presOf" srcId="{FE35B24B-2E93-4FD5-AE9B-D949120637C9}" destId="{B1CAB570-C1C5-4117-B068-879C8F370E94}" srcOrd="1" destOrd="0" presId="urn:microsoft.com/office/officeart/2005/8/layout/gear1"/>
    <dgm:cxn modelId="{FD1375EC-A662-446B-B297-54002362167F}" srcId="{FF214CA4-8979-4EC3-A0BC-FE87C3AE62A0}" destId="{2800130F-D5C5-4852-97B3-B5F080A011CE}" srcOrd="2" destOrd="0" parTransId="{A30583E0-3D1D-4F81-829D-A8B56ACAD463}" sibTransId="{A5A32C62-9E57-4D95-8F10-B6D2AC211554}"/>
    <dgm:cxn modelId="{E1D7FBAA-FE83-4107-A913-EEC52304D332}" type="presOf" srcId="{41DB15E2-58E7-481A-BDBD-32C43153CC43}" destId="{A79BD01E-44D1-4868-964B-E4C8885EB261}" srcOrd="0" destOrd="0" presId="urn:microsoft.com/office/officeart/2005/8/layout/gear1"/>
    <dgm:cxn modelId="{C6CD2AF8-43A2-4E96-A497-8055526B37A9}" type="presOf" srcId="{2800130F-D5C5-4852-97B3-B5F080A011CE}" destId="{178EC0ED-8BA0-457B-88E9-F9E178CA53BC}" srcOrd="1" destOrd="0" presId="urn:microsoft.com/office/officeart/2005/8/layout/gear1"/>
    <dgm:cxn modelId="{A40940F9-8280-4CA1-80CA-943B57AA027A}" type="presOf" srcId="{2800130F-D5C5-4852-97B3-B5F080A011CE}" destId="{F2883AFC-6A0C-4827-8C5B-74EA23703143}" srcOrd="0" destOrd="0" presId="urn:microsoft.com/office/officeart/2005/8/layout/gear1"/>
    <dgm:cxn modelId="{F2540B9C-9E7A-49C8-8D7C-D8ECD44B178A}" type="presOf" srcId="{FE35B24B-2E93-4FD5-AE9B-D949120637C9}" destId="{E18C094B-9210-49A2-A33E-3BAB91640FD0}" srcOrd="2" destOrd="0" presId="urn:microsoft.com/office/officeart/2005/8/layout/gear1"/>
    <dgm:cxn modelId="{29B28D0E-C007-4850-8849-DF9F0383C69D}" type="presOf" srcId="{613DC530-2AB3-4166-AE23-485B1FC1D44A}" destId="{16CA658F-A627-4168-B3A6-DF75F48BC203}" srcOrd="2" destOrd="0" presId="urn:microsoft.com/office/officeart/2005/8/layout/gear1"/>
    <dgm:cxn modelId="{0DFE2320-7199-4AB5-8804-A799C60CAE92}" type="presOf" srcId="{613DC530-2AB3-4166-AE23-485B1FC1D44A}" destId="{9671A5E1-F737-45E1-93B4-9B0681ED6A46}" srcOrd="1" destOrd="0" presId="urn:microsoft.com/office/officeart/2005/8/layout/gear1"/>
    <dgm:cxn modelId="{48449FAD-66EB-4ACD-8F0C-89978E6B78C2}" srcId="{FF214CA4-8979-4EC3-A0BC-FE87C3AE62A0}" destId="{613DC530-2AB3-4166-AE23-485B1FC1D44A}" srcOrd="1" destOrd="0" parTransId="{4C32246B-BCFA-47AF-B00D-FE419C6FCD5F}" sibTransId="{41DB15E2-58E7-481A-BDBD-32C43153CC43}"/>
    <dgm:cxn modelId="{51FB99C6-FE2C-40C2-812C-E234BEBE3934}" type="presOf" srcId="{FE35B24B-2E93-4FD5-AE9B-D949120637C9}" destId="{02D39CAC-D95A-4CF6-8F7F-54CEF78B3C9B}" srcOrd="0" destOrd="0" presId="urn:microsoft.com/office/officeart/2005/8/layout/gear1"/>
    <dgm:cxn modelId="{56B9D6F7-2271-4849-B11E-557BA0C46F52}" type="presParOf" srcId="{1D37DFBE-4C53-4EF1-B681-C42F0A27D667}" destId="{02D39CAC-D95A-4CF6-8F7F-54CEF78B3C9B}" srcOrd="0" destOrd="0" presId="urn:microsoft.com/office/officeart/2005/8/layout/gear1"/>
    <dgm:cxn modelId="{604F2D4B-F860-4755-8401-E2B014188DC9}" type="presParOf" srcId="{1D37DFBE-4C53-4EF1-B681-C42F0A27D667}" destId="{B1CAB570-C1C5-4117-B068-879C8F370E94}" srcOrd="1" destOrd="0" presId="urn:microsoft.com/office/officeart/2005/8/layout/gear1"/>
    <dgm:cxn modelId="{EDB67722-CCE7-4E55-80AC-FB95DEDB6E25}" type="presParOf" srcId="{1D37DFBE-4C53-4EF1-B681-C42F0A27D667}" destId="{E18C094B-9210-49A2-A33E-3BAB91640FD0}" srcOrd="2" destOrd="0" presId="urn:microsoft.com/office/officeart/2005/8/layout/gear1"/>
    <dgm:cxn modelId="{4F967F94-4FBA-44F9-8BF2-F14BBC230C6E}" type="presParOf" srcId="{1D37DFBE-4C53-4EF1-B681-C42F0A27D667}" destId="{CED80DB2-CB53-41CA-837F-6E628DE6D501}" srcOrd="3" destOrd="0" presId="urn:microsoft.com/office/officeart/2005/8/layout/gear1"/>
    <dgm:cxn modelId="{C881F380-777D-48CB-8724-D102A2D7D129}" type="presParOf" srcId="{1D37DFBE-4C53-4EF1-B681-C42F0A27D667}" destId="{9671A5E1-F737-45E1-93B4-9B0681ED6A46}" srcOrd="4" destOrd="0" presId="urn:microsoft.com/office/officeart/2005/8/layout/gear1"/>
    <dgm:cxn modelId="{9FE6C859-6C92-4113-9982-606188425ABD}" type="presParOf" srcId="{1D37DFBE-4C53-4EF1-B681-C42F0A27D667}" destId="{16CA658F-A627-4168-B3A6-DF75F48BC203}" srcOrd="5" destOrd="0" presId="urn:microsoft.com/office/officeart/2005/8/layout/gear1"/>
    <dgm:cxn modelId="{2B0ADB45-F661-410F-934C-08C7AC66332A}" type="presParOf" srcId="{1D37DFBE-4C53-4EF1-B681-C42F0A27D667}" destId="{F2883AFC-6A0C-4827-8C5B-74EA23703143}" srcOrd="6" destOrd="0" presId="urn:microsoft.com/office/officeart/2005/8/layout/gear1"/>
    <dgm:cxn modelId="{9FD46875-BB5D-4416-84C2-ED779251D16E}" type="presParOf" srcId="{1D37DFBE-4C53-4EF1-B681-C42F0A27D667}" destId="{178EC0ED-8BA0-457B-88E9-F9E178CA53BC}" srcOrd="7" destOrd="0" presId="urn:microsoft.com/office/officeart/2005/8/layout/gear1"/>
    <dgm:cxn modelId="{8E609D13-DA1F-476E-AC1E-156CCB8D4834}" type="presParOf" srcId="{1D37DFBE-4C53-4EF1-B681-C42F0A27D667}" destId="{8B8DB152-2CBE-435A-8BBA-53DA84EFD0B5}" srcOrd="8" destOrd="0" presId="urn:microsoft.com/office/officeart/2005/8/layout/gear1"/>
    <dgm:cxn modelId="{31EFB44F-A395-41BE-B62D-868A0CE5AE8B}" type="presParOf" srcId="{1D37DFBE-4C53-4EF1-B681-C42F0A27D667}" destId="{17F1E8FE-4F33-437F-8FC8-121DC510F350}" srcOrd="9" destOrd="0" presId="urn:microsoft.com/office/officeart/2005/8/layout/gear1"/>
    <dgm:cxn modelId="{6ECA4719-8458-466B-A54F-03CAE869C10C}" type="presParOf" srcId="{1D37DFBE-4C53-4EF1-B681-C42F0A27D667}" destId="{CDB64A64-E922-43D8-AA2F-135422B90D95}" srcOrd="10" destOrd="0" presId="urn:microsoft.com/office/officeart/2005/8/layout/gear1"/>
    <dgm:cxn modelId="{8FA7833D-952F-40DE-B32A-67C251C0EDAB}" type="presParOf" srcId="{1D37DFBE-4C53-4EF1-B681-C42F0A27D667}" destId="{A79BD01E-44D1-4868-964B-E4C8885EB261}" srcOrd="11" destOrd="0" presId="urn:microsoft.com/office/officeart/2005/8/layout/gear1"/>
    <dgm:cxn modelId="{82220CF9-FB0A-4347-8662-60C7BEA04563}" type="presParOf" srcId="{1D37DFBE-4C53-4EF1-B681-C42F0A27D667}" destId="{C5EBE992-F316-461E-BEFB-020A21C6962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7B26F-00E7-4EC6-87BB-C8AC89A5D1F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163191-0DE7-4C1B-B0EB-362C7C96DE57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Normativa estatal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795C1F5-7730-4257-99C6-802204F5EDDD}" type="parTrans" cxnId="{3E4C2EDB-9683-4544-8E8F-4D9332AE350F}">
      <dgm:prSet/>
      <dgm:spPr/>
      <dgm:t>
        <a:bodyPr/>
        <a:lstStyle/>
        <a:p>
          <a:endParaRPr lang="es-EC"/>
        </a:p>
      </dgm:t>
    </dgm:pt>
    <dgm:pt modelId="{4F403C01-6782-419C-B099-89016D4F32BD}" type="sibTrans" cxnId="{3E4C2EDB-9683-4544-8E8F-4D9332AE350F}">
      <dgm:prSet/>
      <dgm:spPr/>
      <dgm:t>
        <a:bodyPr/>
        <a:lstStyle/>
        <a:p>
          <a:endParaRPr lang="es-EC"/>
        </a:p>
      </dgm:t>
    </dgm:pt>
    <dgm:pt modelId="{78BC57B9-8AF0-4AE9-B509-5542ED2CF21F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La Constitución Política del Ecuador, aprueba y garantiza el derecho a desarrollar actividades económicas, en forma individual o colectiva, conforme a los principios de solidaridad, responsabilidad social y ambiental. 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4F081B79-0899-4003-9F09-7BE434422DF5}" type="parTrans" cxnId="{910A8210-83C3-42CB-B704-47246928C1DE}">
      <dgm:prSet/>
      <dgm:spPr/>
      <dgm:t>
        <a:bodyPr/>
        <a:lstStyle/>
        <a:p>
          <a:endParaRPr lang="es-EC"/>
        </a:p>
      </dgm:t>
    </dgm:pt>
    <dgm:pt modelId="{0EEB47CA-B0E7-4CA9-BA96-B0C3F0C89F0A}" type="sibTrans" cxnId="{910A8210-83C3-42CB-B704-47246928C1DE}">
      <dgm:prSet/>
      <dgm:spPr/>
      <dgm:t>
        <a:bodyPr/>
        <a:lstStyle/>
        <a:p>
          <a:endParaRPr lang="es-EC"/>
        </a:p>
      </dgm:t>
    </dgm:pt>
    <dgm:pt modelId="{D39A7E70-F0A0-4338-AA4A-5131D935C8E0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Normativa externa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F582D90F-0F37-4C11-B729-72DB5BE3E777}" type="parTrans" cxnId="{53EBB0F0-B72A-42FD-A8F3-94CA7FEA0ADA}">
      <dgm:prSet/>
      <dgm:spPr/>
      <dgm:t>
        <a:bodyPr/>
        <a:lstStyle/>
        <a:p>
          <a:endParaRPr lang="es-EC"/>
        </a:p>
      </dgm:t>
    </dgm:pt>
    <dgm:pt modelId="{B85DB9CB-2543-4E0A-9CC0-D7920E50EB07}" type="sibTrans" cxnId="{53EBB0F0-B72A-42FD-A8F3-94CA7FEA0ADA}">
      <dgm:prSet/>
      <dgm:spPr/>
      <dgm:t>
        <a:bodyPr/>
        <a:lstStyle/>
        <a:p>
          <a:endParaRPr lang="es-EC"/>
        </a:p>
      </dgm:t>
    </dgm:pt>
    <dgm:pt modelId="{03A95A90-6CE7-43DE-A63E-BAA49F309D27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Ley de Régimen Municipal; y, Código Municipal del respectivo cantón.. 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06EF1B5-4FA9-4859-BCE4-001CEC9D47D7}" type="parTrans" cxnId="{90D687BF-9344-465F-90E6-7B404BFCA19C}">
      <dgm:prSet/>
      <dgm:spPr/>
      <dgm:t>
        <a:bodyPr/>
        <a:lstStyle/>
        <a:p>
          <a:endParaRPr lang="es-EC"/>
        </a:p>
      </dgm:t>
    </dgm:pt>
    <dgm:pt modelId="{2BF267FC-252D-4A7B-AB39-A8F2EF8814D3}" type="sibTrans" cxnId="{90D687BF-9344-465F-90E6-7B404BFCA19C}">
      <dgm:prSet/>
      <dgm:spPr/>
      <dgm:t>
        <a:bodyPr/>
        <a:lstStyle/>
        <a:p>
          <a:endParaRPr lang="es-EC"/>
        </a:p>
      </dgm:t>
    </dgm:pt>
    <dgm:pt modelId="{219808A6-F41D-4A15-8A78-DB7AF0381D5C}">
      <dgm:prSet phldrT="[Texto]"/>
      <dgm:spPr/>
      <dgm:t>
        <a:bodyPr/>
        <a:lstStyle/>
        <a:p>
          <a:pPr algn="just"/>
          <a:r>
            <a:rPr lang="es-ES" dirty="0" smtClean="0">
              <a:latin typeface="Arial" pitchFamily="34" charset="0"/>
              <a:cs typeface="Arial" pitchFamily="34" charset="0"/>
            </a:rPr>
            <a:t>Reglamento al título de la Facilitación Aduanera para el Comercio, del Libro V del Código Orgánico de la Producción, Comercio e Inversiones.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58049D3-159D-4A86-BB7A-F849FF16DF2D}" type="parTrans" cxnId="{038FEEC8-3C8E-4BDB-830E-0BEA60E85B26}">
      <dgm:prSet/>
      <dgm:spPr/>
      <dgm:t>
        <a:bodyPr/>
        <a:lstStyle/>
        <a:p>
          <a:endParaRPr lang="es-EC"/>
        </a:p>
      </dgm:t>
    </dgm:pt>
    <dgm:pt modelId="{8AE0D527-C2C9-4B5B-9840-99A0752C10C8}" type="sibTrans" cxnId="{038FEEC8-3C8E-4BDB-830E-0BEA60E85B26}">
      <dgm:prSet/>
      <dgm:spPr/>
      <dgm:t>
        <a:bodyPr/>
        <a:lstStyle/>
        <a:p>
          <a:endParaRPr lang="es-EC"/>
        </a:p>
      </dgm:t>
    </dgm:pt>
    <dgm:pt modelId="{12962FAD-D1A9-415D-8A86-9A8A9DF135C2}">
      <dgm:prSet phldrT="[Texto]"/>
      <dgm:spPr/>
      <dgm:t>
        <a:bodyPr/>
        <a:lstStyle/>
        <a:p>
          <a:pPr algn="just"/>
          <a:r>
            <a:rPr lang="es-EC" dirty="0" smtClean="0">
              <a:latin typeface="Arial" pitchFamily="34" charset="0"/>
              <a:cs typeface="Arial" pitchFamily="34" charset="0"/>
            </a:rPr>
            <a:t>Código de la Salud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6EE21E6C-0017-4DD8-8028-3C16C3DB41C3}" type="parTrans" cxnId="{7861A451-EB60-40DE-8468-62DA79289DF8}">
      <dgm:prSet/>
      <dgm:spPr/>
    </dgm:pt>
    <dgm:pt modelId="{C9EDB409-78B1-4882-99E8-79AAD335505A}" type="sibTrans" cxnId="{7861A451-EB60-40DE-8468-62DA79289DF8}">
      <dgm:prSet/>
      <dgm:spPr/>
    </dgm:pt>
    <dgm:pt modelId="{34B3347F-82DB-4402-9726-DDF1E52F1BF8}" type="pres">
      <dgm:prSet presAssocID="{28D7B26F-00E7-4EC6-87BB-C8AC89A5D1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FAC91-52AF-4078-85E6-77ED494ECB3F}" type="pres">
      <dgm:prSet presAssocID="{F4163191-0DE7-4C1B-B0EB-362C7C96DE57}" presName="circle1" presStyleLbl="node1" presStyleIdx="0" presStyleCnt="2"/>
      <dgm:spPr/>
    </dgm:pt>
    <dgm:pt modelId="{789A6F9E-EAE5-445D-AAD7-801BC06ECCD5}" type="pres">
      <dgm:prSet presAssocID="{F4163191-0DE7-4C1B-B0EB-362C7C96DE57}" presName="space" presStyleCnt="0"/>
      <dgm:spPr/>
    </dgm:pt>
    <dgm:pt modelId="{57752BAA-D2C8-4BCB-B6EE-3CFD508AE297}" type="pres">
      <dgm:prSet presAssocID="{F4163191-0DE7-4C1B-B0EB-362C7C96DE57}" presName="rect1" presStyleLbl="alignAcc1" presStyleIdx="0" presStyleCnt="2" custLinFactNeighborX="14571" custLinFactNeighborY="6305"/>
      <dgm:spPr/>
      <dgm:t>
        <a:bodyPr/>
        <a:lstStyle/>
        <a:p>
          <a:endParaRPr lang="es-EC"/>
        </a:p>
      </dgm:t>
    </dgm:pt>
    <dgm:pt modelId="{E25BF50E-823D-455A-86DD-3D63E1F8A12A}" type="pres">
      <dgm:prSet presAssocID="{D39A7E70-F0A0-4338-AA4A-5131D935C8E0}" presName="vertSpace2" presStyleLbl="node1" presStyleIdx="0" presStyleCnt="2"/>
      <dgm:spPr/>
    </dgm:pt>
    <dgm:pt modelId="{D3B5AAAF-B5C7-476D-83D0-7570F9B5F525}" type="pres">
      <dgm:prSet presAssocID="{D39A7E70-F0A0-4338-AA4A-5131D935C8E0}" presName="circle2" presStyleLbl="node1" presStyleIdx="1" presStyleCnt="2"/>
      <dgm:spPr/>
    </dgm:pt>
    <dgm:pt modelId="{06493384-BC79-442E-8C0D-B8A67BB8CA38}" type="pres">
      <dgm:prSet presAssocID="{D39A7E70-F0A0-4338-AA4A-5131D935C8E0}" presName="rect2" presStyleLbl="alignAcc1" presStyleIdx="1" presStyleCnt="2" custLinFactNeighborX="333" custLinFactNeighborY="2877"/>
      <dgm:spPr/>
      <dgm:t>
        <a:bodyPr/>
        <a:lstStyle/>
        <a:p>
          <a:endParaRPr lang="es-EC"/>
        </a:p>
      </dgm:t>
    </dgm:pt>
    <dgm:pt modelId="{C367A0D6-E1BA-4D86-9F34-2B3C09292B4A}" type="pres">
      <dgm:prSet presAssocID="{F4163191-0DE7-4C1B-B0EB-362C7C96DE5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F0AE7-E5E6-4928-85A7-F1996E5821E9}" type="pres">
      <dgm:prSet presAssocID="{F4163191-0DE7-4C1B-B0EB-362C7C96DE57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3CC99F-4EED-4068-8DEB-F0B0F9CBCED0}" type="pres">
      <dgm:prSet presAssocID="{D39A7E70-F0A0-4338-AA4A-5131D935C8E0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DD3EF-CD1E-4427-924E-14F22DCCED42}" type="pres">
      <dgm:prSet presAssocID="{D39A7E70-F0A0-4338-AA4A-5131D935C8E0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4C2EDB-9683-4544-8E8F-4D9332AE350F}" srcId="{28D7B26F-00E7-4EC6-87BB-C8AC89A5D1F4}" destId="{F4163191-0DE7-4C1B-B0EB-362C7C96DE57}" srcOrd="0" destOrd="0" parTransId="{E795C1F5-7730-4257-99C6-802204F5EDDD}" sibTransId="{4F403C01-6782-419C-B099-89016D4F32BD}"/>
    <dgm:cxn modelId="{038FEEC8-3C8E-4BDB-830E-0BEA60E85B26}" srcId="{D39A7E70-F0A0-4338-AA4A-5131D935C8E0}" destId="{219808A6-F41D-4A15-8A78-DB7AF0381D5C}" srcOrd="2" destOrd="0" parTransId="{058049D3-159D-4A86-BB7A-F849FF16DF2D}" sibTransId="{8AE0D527-C2C9-4B5B-9840-99A0752C10C8}"/>
    <dgm:cxn modelId="{EFF26BD0-1EEB-452F-9248-6045FD119F7F}" type="presOf" srcId="{F4163191-0DE7-4C1B-B0EB-362C7C96DE57}" destId="{C367A0D6-E1BA-4D86-9F34-2B3C09292B4A}" srcOrd="1" destOrd="0" presId="urn:microsoft.com/office/officeart/2005/8/layout/target3"/>
    <dgm:cxn modelId="{D0DC4D73-9DFC-4A48-9623-BCB31969202B}" type="presOf" srcId="{219808A6-F41D-4A15-8A78-DB7AF0381D5C}" destId="{1C1DD3EF-CD1E-4427-924E-14F22DCCED42}" srcOrd="0" destOrd="2" presId="urn:microsoft.com/office/officeart/2005/8/layout/target3"/>
    <dgm:cxn modelId="{AE5DB616-401F-4772-8D05-F25BCDB48003}" type="presOf" srcId="{D39A7E70-F0A0-4338-AA4A-5131D935C8E0}" destId="{5C3CC99F-4EED-4068-8DEB-F0B0F9CBCED0}" srcOrd="1" destOrd="0" presId="urn:microsoft.com/office/officeart/2005/8/layout/target3"/>
    <dgm:cxn modelId="{C465258A-FD6D-4B13-A5F9-43B4A0722C6C}" type="presOf" srcId="{F4163191-0DE7-4C1B-B0EB-362C7C96DE57}" destId="{57752BAA-D2C8-4BCB-B6EE-3CFD508AE297}" srcOrd="0" destOrd="0" presId="urn:microsoft.com/office/officeart/2005/8/layout/target3"/>
    <dgm:cxn modelId="{E56654E1-0C8E-4D22-921C-0446EA51159A}" type="presOf" srcId="{03A95A90-6CE7-43DE-A63E-BAA49F309D27}" destId="{1C1DD3EF-CD1E-4427-924E-14F22DCCED42}" srcOrd="0" destOrd="0" presId="urn:microsoft.com/office/officeart/2005/8/layout/target3"/>
    <dgm:cxn modelId="{2AA7A51F-A407-49B5-8F4B-F63B672DC0A2}" type="presOf" srcId="{28D7B26F-00E7-4EC6-87BB-C8AC89A5D1F4}" destId="{34B3347F-82DB-4402-9726-DDF1E52F1BF8}" srcOrd="0" destOrd="0" presId="urn:microsoft.com/office/officeart/2005/8/layout/target3"/>
    <dgm:cxn modelId="{B3AF6A76-8E20-41F1-943D-469FC107CD4D}" type="presOf" srcId="{12962FAD-D1A9-415D-8A86-9A8A9DF135C2}" destId="{1C1DD3EF-CD1E-4427-924E-14F22DCCED42}" srcOrd="0" destOrd="1" presId="urn:microsoft.com/office/officeart/2005/8/layout/target3"/>
    <dgm:cxn modelId="{5731765A-B0D2-4856-91BF-5E1F3F9559B5}" type="presOf" srcId="{78BC57B9-8AF0-4AE9-B509-5542ED2CF21F}" destId="{A0EF0AE7-E5E6-4928-85A7-F1996E5821E9}" srcOrd="0" destOrd="0" presId="urn:microsoft.com/office/officeart/2005/8/layout/target3"/>
    <dgm:cxn modelId="{90D687BF-9344-465F-90E6-7B404BFCA19C}" srcId="{D39A7E70-F0A0-4338-AA4A-5131D935C8E0}" destId="{03A95A90-6CE7-43DE-A63E-BAA49F309D27}" srcOrd="0" destOrd="0" parTransId="{806EF1B5-4FA9-4859-BCE4-001CEC9D47D7}" sibTransId="{2BF267FC-252D-4A7B-AB39-A8F2EF8814D3}"/>
    <dgm:cxn modelId="{7861A451-EB60-40DE-8468-62DA79289DF8}" srcId="{D39A7E70-F0A0-4338-AA4A-5131D935C8E0}" destId="{12962FAD-D1A9-415D-8A86-9A8A9DF135C2}" srcOrd="1" destOrd="0" parTransId="{6EE21E6C-0017-4DD8-8028-3C16C3DB41C3}" sibTransId="{C9EDB409-78B1-4882-99E8-79AAD335505A}"/>
    <dgm:cxn modelId="{910A8210-83C3-42CB-B704-47246928C1DE}" srcId="{F4163191-0DE7-4C1B-B0EB-362C7C96DE57}" destId="{78BC57B9-8AF0-4AE9-B509-5542ED2CF21F}" srcOrd="0" destOrd="0" parTransId="{4F081B79-0899-4003-9F09-7BE434422DF5}" sibTransId="{0EEB47CA-B0E7-4CA9-BA96-B0C3F0C89F0A}"/>
    <dgm:cxn modelId="{53EBB0F0-B72A-42FD-A8F3-94CA7FEA0ADA}" srcId="{28D7B26F-00E7-4EC6-87BB-C8AC89A5D1F4}" destId="{D39A7E70-F0A0-4338-AA4A-5131D935C8E0}" srcOrd="1" destOrd="0" parTransId="{F582D90F-0F37-4C11-B729-72DB5BE3E777}" sibTransId="{B85DB9CB-2543-4E0A-9CC0-D7920E50EB07}"/>
    <dgm:cxn modelId="{0BFB3F3C-FEA6-446E-9CB6-FB60C6CFF21E}" type="presOf" srcId="{D39A7E70-F0A0-4338-AA4A-5131D935C8E0}" destId="{06493384-BC79-442E-8C0D-B8A67BB8CA38}" srcOrd="0" destOrd="0" presId="urn:microsoft.com/office/officeart/2005/8/layout/target3"/>
    <dgm:cxn modelId="{677E4134-EF73-482F-AF51-15D3659432E3}" type="presParOf" srcId="{34B3347F-82DB-4402-9726-DDF1E52F1BF8}" destId="{4EFFAC91-52AF-4078-85E6-77ED494ECB3F}" srcOrd="0" destOrd="0" presId="urn:microsoft.com/office/officeart/2005/8/layout/target3"/>
    <dgm:cxn modelId="{3327E2B6-BF1F-4F14-B0D2-5D7950F20CA3}" type="presParOf" srcId="{34B3347F-82DB-4402-9726-DDF1E52F1BF8}" destId="{789A6F9E-EAE5-445D-AAD7-801BC06ECCD5}" srcOrd="1" destOrd="0" presId="urn:microsoft.com/office/officeart/2005/8/layout/target3"/>
    <dgm:cxn modelId="{B7584811-1455-4F1B-AC8D-72EFE28287D2}" type="presParOf" srcId="{34B3347F-82DB-4402-9726-DDF1E52F1BF8}" destId="{57752BAA-D2C8-4BCB-B6EE-3CFD508AE297}" srcOrd="2" destOrd="0" presId="urn:microsoft.com/office/officeart/2005/8/layout/target3"/>
    <dgm:cxn modelId="{D9AA1CDA-626C-4187-9B1B-E576E81715BC}" type="presParOf" srcId="{34B3347F-82DB-4402-9726-DDF1E52F1BF8}" destId="{E25BF50E-823D-455A-86DD-3D63E1F8A12A}" srcOrd="3" destOrd="0" presId="urn:microsoft.com/office/officeart/2005/8/layout/target3"/>
    <dgm:cxn modelId="{D2B66672-E2C2-4DCC-AE37-A5802E8F0E18}" type="presParOf" srcId="{34B3347F-82DB-4402-9726-DDF1E52F1BF8}" destId="{D3B5AAAF-B5C7-476D-83D0-7570F9B5F525}" srcOrd="4" destOrd="0" presId="urn:microsoft.com/office/officeart/2005/8/layout/target3"/>
    <dgm:cxn modelId="{8B961C8F-2C69-4C70-887B-0AFA7D46EA7A}" type="presParOf" srcId="{34B3347F-82DB-4402-9726-DDF1E52F1BF8}" destId="{06493384-BC79-442E-8C0D-B8A67BB8CA38}" srcOrd="5" destOrd="0" presId="urn:microsoft.com/office/officeart/2005/8/layout/target3"/>
    <dgm:cxn modelId="{B648EFD4-DAA7-4E8B-B4E6-CB7D4CCAA1FA}" type="presParOf" srcId="{34B3347F-82DB-4402-9726-DDF1E52F1BF8}" destId="{C367A0D6-E1BA-4D86-9F34-2B3C09292B4A}" srcOrd="6" destOrd="0" presId="urn:microsoft.com/office/officeart/2005/8/layout/target3"/>
    <dgm:cxn modelId="{76BDC1DC-77F4-4BFD-A46E-5B87FD670357}" type="presParOf" srcId="{34B3347F-82DB-4402-9726-DDF1E52F1BF8}" destId="{A0EF0AE7-E5E6-4928-85A7-F1996E5821E9}" srcOrd="7" destOrd="0" presId="urn:microsoft.com/office/officeart/2005/8/layout/target3"/>
    <dgm:cxn modelId="{DEE11029-ABE2-4940-8625-8280BE09F3BB}" type="presParOf" srcId="{34B3347F-82DB-4402-9726-DDF1E52F1BF8}" destId="{5C3CC99F-4EED-4068-8DEB-F0B0F9CBCED0}" srcOrd="8" destOrd="0" presId="urn:microsoft.com/office/officeart/2005/8/layout/target3"/>
    <dgm:cxn modelId="{1933762A-BFC9-4ED4-8256-C9206A7DC32E}" type="presParOf" srcId="{34B3347F-82DB-4402-9726-DDF1E52F1BF8}" destId="{1C1DD3EF-CD1E-4427-924E-14F22DCCED4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2617B-7E2C-4ACA-B64A-AB5CE5288E5E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5940B9-A79A-492B-9857-CA665953A07B}">
      <dgm:prSet phldrT="[Texto]"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Proyectos comunitarios sociales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5D14B523-ECC6-4A5E-AD21-77A8BF599F0C}" type="parTrans" cxnId="{051CF273-7D8B-4CB6-A9C1-98D0BB88F060}">
      <dgm:prSet/>
      <dgm:spPr/>
      <dgm:t>
        <a:bodyPr/>
        <a:lstStyle/>
        <a:p>
          <a:endParaRPr lang="es-EC"/>
        </a:p>
      </dgm:t>
    </dgm:pt>
    <dgm:pt modelId="{33644ECD-175E-4CD9-A05C-A0D8D39EA534}" type="sibTrans" cxnId="{051CF273-7D8B-4CB6-A9C1-98D0BB88F060}">
      <dgm:prSet/>
      <dgm:spPr/>
      <dgm:t>
        <a:bodyPr/>
        <a:lstStyle/>
        <a:p>
          <a:endParaRPr lang="es-EC"/>
        </a:p>
      </dgm:t>
    </dgm:pt>
    <dgm:pt modelId="{62F7A7FA-58D4-4D36-8CD6-F7E45C545773}">
      <dgm:prSet phldrT="[Texto]"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Evitar emigración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70F0E37F-BA23-4D7E-855A-29944C305E8D}" type="parTrans" cxnId="{89DFF3C2-B234-4627-9C2C-9DE1F5A56FA1}">
      <dgm:prSet/>
      <dgm:spPr/>
      <dgm:t>
        <a:bodyPr/>
        <a:lstStyle/>
        <a:p>
          <a:endParaRPr lang="es-EC"/>
        </a:p>
      </dgm:t>
    </dgm:pt>
    <dgm:pt modelId="{62E7D3E7-CFF2-4D03-813F-09B8C6AAF1A2}" type="sibTrans" cxnId="{89DFF3C2-B234-4627-9C2C-9DE1F5A56FA1}">
      <dgm:prSet/>
      <dgm:spPr/>
      <dgm:t>
        <a:bodyPr/>
        <a:lstStyle/>
        <a:p>
          <a:endParaRPr lang="es-EC"/>
        </a:p>
      </dgm:t>
    </dgm:pt>
    <dgm:pt modelId="{97805B9D-482A-4037-B252-B02E392303B3}">
      <dgm:prSet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Tierra fértil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1756E03A-37BF-4187-829E-F84C7BC66D1E}" type="parTrans" cxnId="{83DEE5CA-9E14-455E-AF2A-4D175266DCA5}">
      <dgm:prSet/>
      <dgm:spPr/>
      <dgm:t>
        <a:bodyPr/>
        <a:lstStyle/>
        <a:p>
          <a:endParaRPr lang="es-EC"/>
        </a:p>
      </dgm:t>
    </dgm:pt>
    <dgm:pt modelId="{2DA592B1-9305-4746-9D71-A5201415559E}" type="sibTrans" cxnId="{83DEE5CA-9E14-455E-AF2A-4D175266DCA5}">
      <dgm:prSet/>
      <dgm:spPr/>
      <dgm:t>
        <a:bodyPr/>
        <a:lstStyle/>
        <a:p>
          <a:endParaRPr lang="es-EC"/>
        </a:p>
      </dgm:t>
    </dgm:pt>
    <dgm:pt modelId="{77E693AA-E786-4939-8388-FE3C8A2F34A2}">
      <dgm:prSet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Explotación agrícola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CB8325FE-1541-4521-A595-D1C871F8F7C9}" type="parTrans" cxnId="{27F40530-9E67-4CE5-BBC7-61FA257F9115}">
      <dgm:prSet/>
      <dgm:spPr/>
      <dgm:t>
        <a:bodyPr/>
        <a:lstStyle/>
        <a:p>
          <a:endParaRPr lang="es-EC"/>
        </a:p>
      </dgm:t>
    </dgm:pt>
    <dgm:pt modelId="{42672861-9FEB-40DB-AB53-F6FA2B397CB3}" type="sibTrans" cxnId="{27F40530-9E67-4CE5-BBC7-61FA257F9115}">
      <dgm:prSet/>
      <dgm:spPr/>
      <dgm:t>
        <a:bodyPr/>
        <a:lstStyle/>
        <a:p>
          <a:endParaRPr lang="es-EC"/>
        </a:p>
      </dgm:t>
    </dgm:pt>
    <dgm:pt modelId="{070ED6D2-6C34-498B-B84B-F7AD824BA99D}">
      <dgm:prSet phldrT="[Texto]"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Posición geográfica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CBB276D5-A29A-4170-9F0E-810AC55C869A}" type="parTrans" cxnId="{5F5061F4-AAB7-421A-B4A7-6E972361765D}">
      <dgm:prSet/>
      <dgm:spPr/>
      <dgm:t>
        <a:bodyPr/>
        <a:lstStyle/>
        <a:p>
          <a:endParaRPr lang="es-EC"/>
        </a:p>
      </dgm:t>
    </dgm:pt>
    <dgm:pt modelId="{8D8244D7-2D18-48C9-96B1-A0698F4E47E2}" type="sibTrans" cxnId="{5F5061F4-AAB7-421A-B4A7-6E972361765D}">
      <dgm:prSet/>
      <dgm:spPr/>
      <dgm:t>
        <a:bodyPr/>
        <a:lstStyle/>
        <a:p>
          <a:endParaRPr lang="es-EC"/>
        </a:p>
      </dgm:t>
    </dgm:pt>
    <dgm:pt modelId="{B7004BE8-C258-4E25-8D80-E478482D91E4}">
      <dgm:prSet phldrT="[Texto]"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Logística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80B8070A-FCC3-4782-B149-2402EF5AF073}" type="parTrans" cxnId="{E3B4D690-D79D-4494-BD54-FA9A25854CAA}">
      <dgm:prSet/>
      <dgm:spPr/>
      <dgm:t>
        <a:bodyPr/>
        <a:lstStyle/>
        <a:p>
          <a:endParaRPr lang="es-EC"/>
        </a:p>
      </dgm:t>
    </dgm:pt>
    <dgm:pt modelId="{0672C2C5-511E-439D-9170-32278B5D338B}" type="sibTrans" cxnId="{E3B4D690-D79D-4494-BD54-FA9A25854CAA}">
      <dgm:prSet/>
      <dgm:spPr/>
      <dgm:t>
        <a:bodyPr/>
        <a:lstStyle/>
        <a:p>
          <a:endParaRPr lang="es-EC"/>
        </a:p>
      </dgm:t>
    </dgm:pt>
    <dgm:pt modelId="{2B56976B-417F-4E86-81A8-3E0B2BCCE06B}">
      <dgm:prSet phldrT="[Texto]" custT="1"/>
      <dgm:spPr/>
      <dgm:t>
        <a:bodyPr/>
        <a:lstStyle/>
        <a:p>
          <a:r>
            <a:rPr lang="es-EC" sz="1400" b="1" dirty="0" smtClean="0">
              <a:latin typeface="Arial" pitchFamily="34" charset="0"/>
              <a:cs typeface="Arial" pitchFamily="34" charset="0"/>
            </a:rPr>
            <a:t>Clima templado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7229C71C-9EBD-40BA-BB56-382A82F69164}" type="sibTrans" cxnId="{27064B4D-A0CA-470B-90F0-49D764DE232B}">
      <dgm:prSet/>
      <dgm:spPr/>
      <dgm:t>
        <a:bodyPr/>
        <a:lstStyle/>
        <a:p>
          <a:endParaRPr lang="es-EC"/>
        </a:p>
      </dgm:t>
    </dgm:pt>
    <dgm:pt modelId="{C599B356-76CF-4BD3-B5B0-111A868DA04C}" type="parTrans" cxnId="{27064B4D-A0CA-470B-90F0-49D764DE232B}">
      <dgm:prSet/>
      <dgm:spPr/>
      <dgm:t>
        <a:bodyPr/>
        <a:lstStyle/>
        <a:p>
          <a:endParaRPr lang="es-EC"/>
        </a:p>
      </dgm:t>
    </dgm:pt>
    <dgm:pt modelId="{334CCDE4-47CD-4F4F-9FA8-E5E52C08050E}" type="pres">
      <dgm:prSet presAssocID="{D382617B-7E2C-4ACA-B64A-AB5CE5288E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AF271E-D1E4-4A7E-985C-6F40375AD7C2}" type="pres">
      <dgm:prSet presAssocID="{D382617B-7E2C-4ACA-B64A-AB5CE5288E5E}" presName="cycle" presStyleCnt="0"/>
      <dgm:spPr/>
    </dgm:pt>
    <dgm:pt modelId="{3B861F0E-9C4D-44E0-84AA-0DD5929D14B6}" type="pres">
      <dgm:prSet presAssocID="{D382617B-7E2C-4ACA-B64A-AB5CE5288E5E}" presName="centerShape" presStyleCnt="0"/>
      <dgm:spPr/>
    </dgm:pt>
    <dgm:pt modelId="{5A5ABB57-B0CA-4DA9-9C8E-A7B2B65DBF5B}" type="pres">
      <dgm:prSet presAssocID="{D382617B-7E2C-4ACA-B64A-AB5CE5288E5E}" presName="connSite" presStyleLbl="node1" presStyleIdx="0" presStyleCnt="8"/>
      <dgm:spPr/>
    </dgm:pt>
    <dgm:pt modelId="{748B56D6-7862-4EE8-81C6-52D9A4238218}" type="pres">
      <dgm:prSet presAssocID="{D382617B-7E2C-4ACA-B64A-AB5CE5288E5E}" presName="visible" presStyleLbl="node1" presStyleIdx="0" presStyleCnt="8"/>
      <dgm:spPr>
        <a:prstGeom prst="flowChartConnector">
          <a:avLst/>
        </a:prstGeom>
      </dgm:spPr>
    </dgm:pt>
    <dgm:pt modelId="{5D1CD44A-7B89-4D42-9E54-2CDDB97AFE93}" type="pres">
      <dgm:prSet presAssocID="{5D14B523-ECC6-4A5E-AD21-77A8BF599F0C}" presName="Name25" presStyleLbl="parChTrans1D1" presStyleIdx="0" presStyleCnt="7"/>
      <dgm:spPr/>
      <dgm:t>
        <a:bodyPr/>
        <a:lstStyle/>
        <a:p>
          <a:endParaRPr lang="es-ES"/>
        </a:p>
      </dgm:t>
    </dgm:pt>
    <dgm:pt modelId="{A2BB4EB6-9A78-46ED-8BFD-CD30CD5B8559}" type="pres">
      <dgm:prSet presAssocID="{5F5940B9-A79A-492B-9857-CA665953A07B}" presName="node" presStyleCnt="0"/>
      <dgm:spPr/>
    </dgm:pt>
    <dgm:pt modelId="{F9C490F9-C3D7-4040-AC82-542972BE7EF5}" type="pres">
      <dgm:prSet presAssocID="{5F5940B9-A79A-492B-9857-CA665953A07B}" presName="parentNode" presStyleLbl="node1" presStyleIdx="1" presStyleCnt="8" custScaleX="198724" custScaleY="118630" custLinFactNeighborX="-73528" custLinFactNeighborY="6995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F05826-F430-419A-A7B6-2AC1917FE5CC}" type="pres">
      <dgm:prSet presAssocID="{5F5940B9-A79A-492B-9857-CA665953A0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D84E18-0B71-4E91-98E5-F916ABC2FFEF}" type="pres">
      <dgm:prSet presAssocID="{70F0E37F-BA23-4D7E-855A-29944C305E8D}" presName="Name25" presStyleLbl="parChTrans1D1" presStyleIdx="1" presStyleCnt="7"/>
      <dgm:spPr/>
      <dgm:t>
        <a:bodyPr/>
        <a:lstStyle/>
        <a:p>
          <a:endParaRPr lang="es-ES"/>
        </a:p>
      </dgm:t>
    </dgm:pt>
    <dgm:pt modelId="{1DE1F140-F268-418E-8014-A2C2E2CED75E}" type="pres">
      <dgm:prSet presAssocID="{62F7A7FA-58D4-4D36-8CD6-F7E45C545773}" presName="node" presStyleCnt="0"/>
      <dgm:spPr/>
    </dgm:pt>
    <dgm:pt modelId="{42C71B34-7DAB-481B-82A0-B37040BCC8E4}" type="pres">
      <dgm:prSet presAssocID="{62F7A7FA-58D4-4D36-8CD6-F7E45C545773}" presName="parentNode" presStyleLbl="node1" presStyleIdx="2" presStyleCnt="8" custScaleX="221324" custScaleY="102598" custLinFactNeighborX="65273" custLinFactNeighborY="1443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D38D29-F891-495B-AE0C-ACB64EDD9141}" type="pres">
      <dgm:prSet presAssocID="{62F7A7FA-58D4-4D36-8CD6-F7E45C54577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82FA29-FC8B-49C3-A32E-0A0A6D03F3CF}" type="pres">
      <dgm:prSet presAssocID="{C599B356-76CF-4BD3-B5B0-111A868DA04C}" presName="Name25" presStyleLbl="parChTrans1D1" presStyleIdx="2" presStyleCnt="7"/>
      <dgm:spPr/>
      <dgm:t>
        <a:bodyPr/>
        <a:lstStyle/>
        <a:p>
          <a:endParaRPr lang="es-ES"/>
        </a:p>
      </dgm:t>
    </dgm:pt>
    <dgm:pt modelId="{74CD2062-F95F-46F1-993E-B715EF5799AE}" type="pres">
      <dgm:prSet presAssocID="{2B56976B-417F-4E86-81A8-3E0B2BCCE06B}" presName="node" presStyleCnt="0"/>
      <dgm:spPr/>
    </dgm:pt>
    <dgm:pt modelId="{AC5DA741-464B-46A6-A828-8A8AB8C30703}" type="pres">
      <dgm:prSet presAssocID="{2B56976B-417F-4E86-81A8-3E0B2BCCE06B}" presName="parentNode" presStyleLbl="node1" presStyleIdx="3" presStyleCnt="8" custScaleX="216954" custScaleY="96054" custLinFactX="99039" custLinFactY="37035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F518D-1B2D-4B67-9674-1661B87814EC}" type="pres">
      <dgm:prSet presAssocID="{2B56976B-417F-4E86-81A8-3E0B2BCCE06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D25790-A1F8-421F-B871-06430285C729}" type="pres">
      <dgm:prSet presAssocID="{1756E03A-37BF-4187-829E-F84C7BC66D1E}" presName="Name25" presStyleLbl="parChTrans1D1" presStyleIdx="3" presStyleCnt="7"/>
      <dgm:spPr/>
      <dgm:t>
        <a:bodyPr/>
        <a:lstStyle/>
        <a:p>
          <a:endParaRPr lang="es-ES"/>
        </a:p>
      </dgm:t>
    </dgm:pt>
    <dgm:pt modelId="{A97A7801-D1ED-4CC5-990D-622D16232E89}" type="pres">
      <dgm:prSet presAssocID="{97805B9D-482A-4037-B252-B02E392303B3}" presName="node" presStyleCnt="0"/>
      <dgm:spPr/>
    </dgm:pt>
    <dgm:pt modelId="{B68D92D9-1D64-42C6-9A6E-5A03E8552A91}" type="pres">
      <dgm:prSet presAssocID="{97805B9D-482A-4037-B252-B02E392303B3}" presName="parentNode" presStyleLbl="node1" presStyleIdx="4" presStyleCnt="8" custScaleX="278927" custScaleY="115439" custLinFactX="9356" custLinFactY="-37410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40F07-E789-4ABD-8DB3-895630B652EC}" type="pres">
      <dgm:prSet presAssocID="{97805B9D-482A-4037-B252-B02E392303B3}" presName="childNode" presStyleLbl="revTx" presStyleIdx="0" presStyleCnt="0">
        <dgm:presLayoutVars>
          <dgm:bulletEnabled val="1"/>
        </dgm:presLayoutVars>
      </dgm:prSet>
      <dgm:spPr/>
    </dgm:pt>
    <dgm:pt modelId="{CA6D42AD-D7E4-4729-A78D-E56D1D38D828}" type="pres">
      <dgm:prSet presAssocID="{CB8325FE-1541-4521-A595-D1C871F8F7C9}" presName="Name25" presStyleLbl="parChTrans1D1" presStyleIdx="4" presStyleCnt="7"/>
      <dgm:spPr/>
      <dgm:t>
        <a:bodyPr/>
        <a:lstStyle/>
        <a:p>
          <a:endParaRPr lang="es-ES"/>
        </a:p>
      </dgm:t>
    </dgm:pt>
    <dgm:pt modelId="{9F4C5817-95E8-49DA-9C47-5D54700A26B4}" type="pres">
      <dgm:prSet presAssocID="{77E693AA-E786-4939-8388-FE3C8A2F34A2}" presName="node" presStyleCnt="0"/>
      <dgm:spPr/>
    </dgm:pt>
    <dgm:pt modelId="{EDF0C094-6612-4385-B158-706C29275103}" type="pres">
      <dgm:prSet presAssocID="{77E693AA-E786-4939-8388-FE3C8A2F34A2}" presName="parentNode" presStyleLbl="node1" presStyleIdx="5" presStyleCnt="8" custScaleX="234713" custScaleY="111859" custLinFactX="40554" custLinFactNeighborX="100000" custLinFactNeighborY="-178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6665D-2995-44AA-83B5-8648D30E7457}" type="pres">
      <dgm:prSet presAssocID="{77E693AA-E786-4939-8388-FE3C8A2F34A2}" presName="childNode" presStyleLbl="revTx" presStyleIdx="0" presStyleCnt="0">
        <dgm:presLayoutVars>
          <dgm:bulletEnabled val="1"/>
        </dgm:presLayoutVars>
      </dgm:prSet>
      <dgm:spPr/>
    </dgm:pt>
    <dgm:pt modelId="{EC0B42D5-4ECE-4854-A1BC-BB05BD83EC91}" type="pres">
      <dgm:prSet presAssocID="{CBB276D5-A29A-4170-9F0E-810AC55C869A}" presName="Name25" presStyleLbl="parChTrans1D1" presStyleIdx="5" presStyleCnt="7"/>
      <dgm:spPr/>
      <dgm:t>
        <a:bodyPr/>
        <a:lstStyle/>
        <a:p>
          <a:endParaRPr lang="es-ES"/>
        </a:p>
      </dgm:t>
    </dgm:pt>
    <dgm:pt modelId="{A7EF459E-15A8-4369-AD33-92128AE554C3}" type="pres">
      <dgm:prSet presAssocID="{070ED6D2-6C34-498B-B84B-F7AD824BA99D}" presName="node" presStyleCnt="0"/>
      <dgm:spPr/>
    </dgm:pt>
    <dgm:pt modelId="{EF0C563B-1E4B-494B-8FF7-9C43FA307D12}" type="pres">
      <dgm:prSet presAssocID="{070ED6D2-6C34-498B-B84B-F7AD824BA99D}" presName="parentNode" presStyleLbl="node1" presStyleIdx="6" presStyleCnt="8" custScaleX="230277" custScaleY="117653" custLinFactNeighborX="65677" custLinFactNeighborY="-394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91F988-90AB-43C6-9907-895D26698F38}" type="pres">
      <dgm:prSet presAssocID="{070ED6D2-6C34-498B-B84B-F7AD824BA99D}" presName="childNode" presStyleLbl="revTx" presStyleIdx="0" presStyleCnt="0">
        <dgm:presLayoutVars>
          <dgm:bulletEnabled val="1"/>
        </dgm:presLayoutVars>
      </dgm:prSet>
      <dgm:spPr/>
    </dgm:pt>
    <dgm:pt modelId="{8DBBE8E5-AF70-443F-9336-95654B776A64}" type="pres">
      <dgm:prSet presAssocID="{80B8070A-FCC3-4782-B149-2402EF5AF073}" presName="Name25" presStyleLbl="parChTrans1D1" presStyleIdx="6" presStyleCnt="7"/>
      <dgm:spPr/>
      <dgm:t>
        <a:bodyPr/>
        <a:lstStyle/>
        <a:p>
          <a:endParaRPr lang="es-ES"/>
        </a:p>
      </dgm:t>
    </dgm:pt>
    <dgm:pt modelId="{D18D5DEC-E2CD-4C0D-B699-4A217A22C66B}" type="pres">
      <dgm:prSet presAssocID="{B7004BE8-C258-4E25-8D80-E478482D91E4}" presName="node" presStyleCnt="0"/>
      <dgm:spPr/>
    </dgm:pt>
    <dgm:pt modelId="{9077BCE0-66C7-417F-AECF-ECADA8B1E4E4}" type="pres">
      <dgm:prSet presAssocID="{B7004BE8-C258-4E25-8D80-E478482D91E4}" presName="parentNode" presStyleLbl="node1" presStyleIdx="7" presStyleCnt="8" custScaleX="194544" custScaleY="115936" custLinFactY="-4090" custLinFactNeighborX="-6079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8C706C-B21E-4492-B523-C62262A85E60}" type="pres">
      <dgm:prSet presAssocID="{B7004BE8-C258-4E25-8D80-E478482D91E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3252D0E-B1DD-45CB-89A1-FF20ED228DE2}" type="presOf" srcId="{1756E03A-37BF-4187-829E-F84C7BC66D1E}" destId="{64D25790-A1F8-421F-B871-06430285C729}" srcOrd="0" destOrd="0" presId="urn:microsoft.com/office/officeart/2005/8/layout/radial2"/>
    <dgm:cxn modelId="{0CE442A3-0720-4073-B59E-73C535E757D7}" type="presOf" srcId="{62F7A7FA-58D4-4D36-8CD6-F7E45C545773}" destId="{42C71B34-7DAB-481B-82A0-B37040BCC8E4}" srcOrd="0" destOrd="0" presId="urn:microsoft.com/office/officeart/2005/8/layout/radial2"/>
    <dgm:cxn modelId="{A24B116F-3711-408E-B891-4324B423D54B}" type="presOf" srcId="{80B8070A-FCC3-4782-B149-2402EF5AF073}" destId="{8DBBE8E5-AF70-443F-9336-95654B776A64}" srcOrd="0" destOrd="0" presId="urn:microsoft.com/office/officeart/2005/8/layout/radial2"/>
    <dgm:cxn modelId="{47CD7D7F-38DA-45CC-B1FB-FF069BDB1EBB}" type="presOf" srcId="{5D14B523-ECC6-4A5E-AD21-77A8BF599F0C}" destId="{5D1CD44A-7B89-4D42-9E54-2CDDB97AFE93}" srcOrd="0" destOrd="0" presId="urn:microsoft.com/office/officeart/2005/8/layout/radial2"/>
    <dgm:cxn modelId="{27064B4D-A0CA-470B-90F0-49D764DE232B}" srcId="{D382617B-7E2C-4ACA-B64A-AB5CE5288E5E}" destId="{2B56976B-417F-4E86-81A8-3E0B2BCCE06B}" srcOrd="2" destOrd="0" parTransId="{C599B356-76CF-4BD3-B5B0-111A868DA04C}" sibTransId="{7229C71C-9EBD-40BA-BB56-382A82F69164}"/>
    <dgm:cxn modelId="{36EB2917-1A1F-484B-BBE6-02D5E15300C5}" type="presOf" srcId="{070ED6D2-6C34-498B-B84B-F7AD824BA99D}" destId="{EF0C563B-1E4B-494B-8FF7-9C43FA307D12}" srcOrd="0" destOrd="0" presId="urn:microsoft.com/office/officeart/2005/8/layout/radial2"/>
    <dgm:cxn modelId="{F540F54D-E460-4BF9-976E-97603F5D31EB}" type="presOf" srcId="{97805B9D-482A-4037-B252-B02E392303B3}" destId="{B68D92D9-1D64-42C6-9A6E-5A03E8552A91}" srcOrd="0" destOrd="0" presId="urn:microsoft.com/office/officeart/2005/8/layout/radial2"/>
    <dgm:cxn modelId="{73ED1309-307F-4B82-83C2-9E1BA4C44A7F}" type="presOf" srcId="{2B56976B-417F-4E86-81A8-3E0B2BCCE06B}" destId="{AC5DA741-464B-46A6-A828-8A8AB8C30703}" srcOrd="0" destOrd="0" presId="urn:microsoft.com/office/officeart/2005/8/layout/radial2"/>
    <dgm:cxn modelId="{22787A97-2C72-47DD-B8C0-A40F759263F5}" type="presOf" srcId="{77E693AA-E786-4939-8388-FE3C8A2F34A2}" destId="{EDF0C094-6612-4385-B158-706C29275103}" srcOrd="0" destOrd="0" presId="urn:microsoft.com/office/officeart/2005/8/layout/radial2"/>
    <dgm:cxn modelId="{44C368B7-C10C-4BA9-8F56-C786DC35ED24}" type="presOf" srcId="{CBB276D5-A29A-4170-9F0E-810AC55C869A}" destId="{EC0B42D5-4ECE-4854-A1BC-BB05BD83EC91}" srcOrd="0" destOrd="0" presId="urn:microsoft.com/office/officeart/2005/8/layout/radial2"/>
    <dgm:cxn modelId="{5F5061F4-AAB7-421A-B4A7-6E972361765D}" srcId="{D382617B-7E2C-4ACA-B64A-AB5CE5288E5E}" destId="{070ED6D2-6C34-498B-B84B-F7AD824BA99D}" srcOrd="5" destOrd="0" parTransId="{CBB276D5-A29A-4170-9F0E-810AC55C869A}" sibTransId="{8D8244D7-2D18-48C9-96B1-A0698F4E47E2}"/>
    <dgm:cxn modelId="{051CF273-7D8B-4CB6-A9C1-98D0BB88F060}" srcId="{D382617B-7E2C-4ACA-B64A-AB5CE5288E5E}" destId="{5F5940B9-A79A-492B-9857-CA665953A07B}" srcOrd="0" destOrd="0" parTransId="{5D14B523-ECC6-4A5E-AD21-77A8BF599F0C}" sibTransId="{33644ECD-175E-4CD9-A05C-A0D8D39EA534}"/>
    <dgm:cxn modelId="{ABF19C21-04EA-4323-8E5F-978B850EB157}" type="presOf" srcId="{C599B356-76CF-4BD3-B5B0-111A868DA04C}" destId="{B782FA29-FC8B-49C3-A32E-0A0A6D03F3CF}" srcOrd="0" destOrd="0" presId="urn:microsoft.com/office/officeart/2005/8/layout/radial2"/>
    <dgm:cxn modelId="{89DFF3C2-B234-4627-9C2C-9DE1F5A56FA1}" srcId="{D382617B-7E2C-4ACA-B64A-AB5CE5288E5E}" destId="{62F7A7FA-58D4-4D36-8CD6-F7E45C545773}" srcOrd="1" destOrd="0" parTransId="{70F0E37F-BA23-4D7E-855A-29944C305E8D}" sibTransId="{62E7D3E7-CFF2-4D03-813F-09B8C6AAF1A2}"/>
    <dgm:cxn modelId="{BED4AA0B-E73A-47EA-83AE-7CAC8A73FFD7}" type="presOf" srcId="{B7004BE8-C258-4E25-8D80-E478482D91E4}" destId="{9077BCE0-66C7-417F-AECF-ECADA8B1E4E4}" srcOrd="0" destOrd="0" presId="urn:microsoft.com/office/officeart/2005/8/layout/radial2"/>
    <dgm:cxn modelId="{83DEE5CA-9E14-455E-AF2A-4D175266DCA5}" srcId="{D382617B-7E2C-4ACA-B64A-AB5CE5288E5E}" destId="{97805B9D-482A-4037-B252-B02E392303B3}" srcOrd="3" destOrd="0" parTransId="{1756E03A-37BF-4187-829E-F84C7BC66D1E}" sibTransId="{2DA592B1-9305-4746-9D71-A5201415559E}"/>
    <dgm:cxn modelId="{EDC8FD5E-7A6D-413F-91F0-0A7690D33FFF}" type="presOf" srcId="{D382617B-7E2C-4ACA-B64A-AB5CE5288E5E}" destId="{334CCDE4-47CD-4F4F-9FA8-E5E52C08050E}" srcOrd="0" destOrd="0" presId="urn:microsoft.com/office/officeart/2005/8/layout/radial2"/>
    <dgm:cxn modelId="{27F40530-9E67-4CE5-BBC7-61FA257F9115}" srcId="{D382617B-7E2C-4ACA-B64A-AB5CE5288E5E}" destId="{77E693AA-E786-4939-8388-FE3C8A2F34A2}" srcOrd="4" destOrd="0" parTransId="{CB8325FE-1541-4521-A595-D1C871F8F7C9}" sibTransId="{42672861-9FEB-40DB-AB53-F6FA2B397CB3}"/>
    <dgm:cxn modelId="{4C109394-5ABD-458E-884A-D72D14D6176A}" type="presOf" srcId="{CB8325FE-1541-4521-A595-D1C871F8F7C9}" destId="{CA6D42AD-D7E4-4729-A78D-E56D1D38D828}" srcOrd="0" destOrd="0" presId="urn:microsoft.com/office/officeart/2005/8/layout/radial2"/>
    <dgm:cxn modelId="{AD2B4165-AE7F-4321-A514-BB39185F88B5}" type="presOf" srcId="{70F0E37F-BA23-4D7E-855A-29944C305E8D}" destId="{39D84E18-0B71-4E91-98E5-F916ABC2FFEF}" srcOrd="0" destOrd="0" presId="urn:microsoft.com/office/officeart/2005/8/layout/radial2"/>
    <dgm:cxn modelId="{C4F1D6BE-2F3A-4828-BCAD-54249B3589F4}" type="presOf" srcId="{5F5940B9-A79A-492B-9857-CA665953A07B}" destId="{F9C490F9-C3D7-4040-AC82-542972BE7EF5}" srcOrd="0" destOrd="0" presId="urn:microsoft.com/office/officeart/2005/8/layout/radial2"/>
    <dgm:cxn modelId="{E3B4D690-D79D-4494-BD54-FA9A25854CAA}" srcId="{D382617B-7E2C-4ACA-B64A-AB5CE5288E5E}" destId="{B7004BE8-C258-4E25-8D80-E478482D91E4}" srcOrd="6" destOrd="0" parTransId="{80B8070A-FCC3-4782-B149-2402EF5AF073}" sibTransId="{0672C2C5-511E-439D-9170-32278B5D338B}"/>
    <dgm:cxn modelId="{20277BBD-9381-48FF-801F-CE7E3827B545}" type="presParOf" srcId="{334CCDE4-47CD-4F4F-9FA8-E5E52C08050E}" destId="{B0AF271E-D1E4-4A7E-985C-6F40375AD7C2}" srcOrd="0" destOrd="0" presId="urn:microsoft.com/office/officeart/2005/8/layout/radial2"/>
    <dgm:cxn modelId="{F84ECCD1-208F-4B21-A7C4-A4FE63655633}" type="presParOf" srcId="{B0AF271E-D1E4-4A7E-985C-6F40375AD7C2}" destId="{3B861F0E-9C4D-44E0-84AA-0DD5929D14B6}" srcOrd="0" destOrd="0" presId="urn:microsoft.com/office/officeart/2005/8/layout/radial2"/>
    <dgm:cxn modelId="{4917250A-D424-445F-AE6E-F851436D3FC0}" type="presParOf" srcId="{3B861F0E-9C4D-44E0-84AA-0DD5929D14B6}" destId="{5A5ABB57-B0CA-4DA9-9C8E-A7B2B65DBF5B}" srcOrd="0" destOrd="0" presId="urn:microsoft.com/office/officeart/2005/8/layout/radial2"/>
    <dgm:cxn modelId="{23E9C35D-D2A1-410C-9C5A-EE2AC9123DAD}" type="presParOf" srcId="{3B861F0E-9C4D-44E0-84AA-0DD5929D14B6}" destId="{748B56D6-7862-4EE8-81C6-52D9A4238218}" srcOrd="1" destOrd="0" presId="urn:microsoft.com/office/officeart/2005/8/layout/radial2"/>
    <dgm:cxn modelId="{7747CDE0-3F7A-4BCF-8080-26BBF1C50853}" type="presParOf" srcId="{B0AF271E-D1E4-4A7E-985C-6F40375AD7C2}" destId="{5D1CD44A-7B89-4D42-9E54-2CDDB97AFE93}" srcOrd="1" destOrd="0" presId="urn:microsoft.com/office/officeart/2005/8/layout/radial2"/>
    <dgm:cxn modelId="{8A06C1E9-5B90-44CE-A5CA-D55AD0843380}" type="presParOf" srcId="{B0AF271E-D1E4-4A7E-985C-6F40375AD7C2}" destId="{A2BB4EB6-9A78-46ED-8BFD-CD30CD5B8559}" srcOrd="2" destOrd="0" presId="urn:microsoft.com/office/officeart/2005/8/layout/radial2"/>
    <dgm:cxn modelId="{0D919083-4588-4DE0-A262-ABA275614970}" type="presParOf" srcId="{A2BB4EB6-9A78-46ED-8BFD-CD30CD5B8559}" destId="{F9C490F9-C3D7-4040-AC82-542972BE7EF5}" srcOrd="0" destOrd="0" presId="urn:microsoft.com/office/officeart/2005/8/layout/radial2"/>
    <dgm:cxn modelId="{73A7DD69-5CBF-4262-858B-59B049E6B9A6}" type="presParOf" srcId="{A2BB4EB6-9A78-46ED-8BFD-CD30CD5B8559}" destId="{32F05826-F430-419A-A7B6-2AC1917FE5CC}" srcOrd="1" destOrd="0" presId="urn:microsoft.com/office/officeart/2005/8/layout/radial2"/>
    <dgm:cxn modelId="{589B33E0-3292-451D-8294-D7EDA697E87F}" type="presParOf" srcId="{B0AF271E-D1E4-4A7E-985C-6F40375AD7C2}" destId="{39D84E18-0B71-4E91-98E5-F916ABC2FFEF}" srcOrd="3" destOrd="0" presId="urn:microsoft.com/office/officeart/2005/8/layout/radial2"/>
    <dgm:cxn modelId="{BEE8114A-7B07-444B-897C-BCEDA34F60D4}" type="presParOf" srcId="{B0AF271E-D1E4-4A7E-985C-6F40375AD7C2}" destId="{1DE1F140-F268-418E-8014-A2C2E2CED75E}" srcOrd="4" destOrd="0" presId="urn:microsoft.com/office/officeart/2005/8/layout/radial2"/>
    <dgm:cxn modelId="{8972B359-EDCB-4D73-B2B5-1B41FD922BA1}" type="presParOf" srcId="{1DE1F140-F268-418E-8014-A2C2E2CED75E}" destId="{42C71B34-7DAB-481B-82A0-B37040BCC8E4}" srcOrd="0" destOrd="0" presId="urn:microsoft.com/office/officeart/2005/8/layout/radial2"/>
    <dgm:cxn modelId="{6D2E959B-B068-4FD2-91BA-419D6CE5C289}" type="presParOf" srcId="{1DE1F140-F268-418E-8014-A2C2E2CED75E}" destId="{58D38D29-F891-495B-AE0C-ACB64EDD9141}" srcOrd="1" destOrd="0" presId="urn:microsoft.com/office/officeart/2005/8/layout/radial2"/>
    <dgm:cxn modelId="{90CA05CC-0095-445C-B801-3970B84BB944}" type="presParOf" srcId="{B0AF271E-D1E4-4A7E-985C-6F40375AD7C2}" destId="{B782FA29-FC8B-49C3-A32E-0A0A6D03F3CF}" srcOrd="5" destOrd="0" presId="urn:microsoft.com/office/officeart/2005/8/layout/radial2"/>
    <dgm:cxn modelId="{5A2C9AB5-4E33-481E-AD03-002FA33D6EB6}" type="presParOf" srcId="{B0AF271E-D1E4-4A7E-985C-6F40375AD7C2}" destId="{74CD2062-F95F-46F1-993E-B715EF5799AE}" srcOrd="6" destOrd="0" presId="urn:microsoft.com/office/officeart/2005/8/layout/radial2"/>
    <dgm:cxn modelId="{B2587CF6-E0AE-4AAA-9B6D-DB540609B23A}" type="presParOf" srcId="{74CD2062-F95F-46F1-993E-B715EF5799AE}" destId="{AC5DA741-464B-46A6-A828-8A8AB8C30703}" srcOrd="0" destOrd="0" presId="urn:microsoft.com/office/officeart/2005/8/layout/radial2"/>
    <dgm:cxn modelId="{21886D42-BD20-4DC0-BA33-E60DE5C9BDBB}" type="presParOf" srcId="{74CD2062-F95F-46F1-993E-B715EF5799AE}" destId="{818F518D-1B2D-4B67-9674-1661B87814EC}" srcOrd="1" destOrd="0" presId="urn:microsoft.com/office/officeart/2005/8/layout/radial2"/>
    <dgm:cxn modelId="{88D7F9DD-1F19-46AC-B823-81F1825293BF}" type="presParOf" srcId="{B0AF271E-D1E4-4A7E-985C-6F40375AD7C2}" destId="{64D25790-A1F8-421F-B871-06430285C729}" srcOrd="7" destOrd="0" presId="urn:microsoft.com/office/officeart/2005/8/layout/radial2"/>
    <dgm:cxn modelId="{4D22EBB5-6EC9-4752-AC2D-1410F170377D}" type="presParOf" srcId="{B0AF271E-D1E4-4A7E-985C-6F40375AD7C2}" destId="{A97A7801-D1ED-4CC5-990D-622D16232E89}" srcOrd="8" destOrd="0" presId="urn:microsoft.com/office/officeart/2005/8/layout/radial2"/>
    <dgm:cxn modelId="{BA17C6D1-C70E-453E-9FF4-0B77A92E6983}" type="presParOf" srcId="{A97A7801-D1ED-4CC5-990D-622D16232E89}" destId="{B68D92D9-1D64-42C6-9A6E-5A03E8552A91}" srcOrd="0" destOrd="0" presId="urn:microsoft.com/office/officeart/2005/8/layout/radial2"/>
    <dgm:cxn modelId="{62D4A9AA-9E94-40FC-825F-27B61CD22592}" type="presParOf" srcId="{A97A7801-D1ED-4CC5-990D-622D16232E89}" destId="{FFF40F07-E789-4ABD-8DB3-895630B652EC}" srcOrd="1" destOrd="0" presId="urn:microsoft.com/office/officeart/2005/8/layout/radial2"/>
    <dgm:cxn modelId="{42699E6B-412E-40A9-A810-917CDE57F33A}" type="presParOf" srcId="{B0AF271E-D1E4-4A7E-985C-6F40375AD7C2}" destId="{CA6D42AD-D7E4-4729-A78D-E56D1D38D828}" srcOrd="9" destOrd="0" presId="urn:microsoft.com/office/officeart/2005/8/layout/radial2"/>
    <dgm:cxn modelId="{6B26869B-B001-43BD-B7D8-73B29C949C1E}" type="presParOf" srcId="{B0AF271E-D1E4-4A7E-985C-6F40375AD7C2}" destId="{9F4C5817-95E8-49DA-9C47-5D54700A26B4}" srcOrd="10" destOrd="0" presId="urn:microsoft.com/office/officeart/2005/8/layout/radial2"/>
    <dgm:cxn modelId="{8DFB505F-4862-45C4-B5DE-BCF128238485}" type="presParOf" srcId="{9F4C5817-95E8-49DA-9C47-5D54700A26B4}" destId="{EDF0C094-6612-4385-B158-706C29275103}" srcOrd="0" destOrd="0" presId="urn:microsoft.com/office/officeart/2005/8/layout/radial2"/>
    <dgm:cxn modelId="{D2CE24C1-6F91-4151-BA7B-32060C2B4C68}" type="presParOf" srcId="{9F4C5817-95E8-49DA-9C47-5D54700A26B4}" destId="{7886665D-2995-44AA-83B5-8648D30E7457}" srcOrd="1" destOrd="0" presId="urn:microsoft.com/office/officeart/2005/8/layout/radial2"/>
    <dgm:cxn modelId="{C32237CD-A41B-4A8C-A1C2-67CC1CFCC881}" type="presParOf" srcId="{B0AF271E-D1E4-4A7E-985C-6F40375AD7C2}" destId="{EC0B42D5-4ECE-4854-A1BC-BB05BD83EC91}" srcOrd="11" destOrd="0" presId="urn:microsoft.com/office/officeart/2005/8/layout/radial2"/>
    <dgm:cxn modelId="{6CBBA3DE-D58D-41D1-89C7-7C099CDD1F19}" type="presParOf" srcId="{B0AF271E-D1E4-4A7E-985C-6F40375AD7C2}" destId="{A7EF459E-15A8-4369-AD33-92128AE554C3}" srcOrd="12" destOrd="0" presId="urn:microsoft.com/office/officeart/2005/8/layout/radial2"/>
    <dgm:cxn modelId="{443DFAB1-537E-4E2C-8CDA-B5B4D76349B1}" type="presParOf" srcId="{A7EF459E-15A8-4369-AD33-92128AE554C3}" destId="{EF0C563B-1E4B-494B-8FF7-9C43FA307D12}" srcOrd="0" destOrd="0" presId="urn:microsoft.com/office/officeart/2005/8/layout/radial2"/>
    <dgm:cxn modelId="{58137C02-14A3-4330-8F35-2ADBBD86071E}" type="presParOf" srcId="{A7EF459E-15A8-4369-AD33-92128AE554C3}" destId="{7E91F988-90AB-43C6-9907-895D26698F38}" srcOrd="1" destOrd="0" presId="urn:microsoft.com/office/officeart/2005/8/layout/radial2"/>
    <dgm:cxn modelId="{8AA3BCE5-2D47-4BA8-BC51-C315F32243F3}" type="presParOf" srcId="{B0AF271E-D1E4-4A7E-985C-6F40375AD7C2}" destId="{8DBBE8E5-AF70-443F-9336-95654B776A64}" srcOrd="13" destOrd="0" presId="urn:microsoft.com/office/officeart/2005/8/layout/radial2"/>
    <dgm:cxn modelId="{429E3288-23D8-4D93-A995-06FE8FCBB7D8}" type="presParOf" srcId="{B0AF271E-D1E4-4A7E-985C-6F40375AD7C2}" destId="{D18D5DEC-E2CD-4C0D-B699-4A217A22C66B}" srcOrd="14" destOrd="0" presId="urn:microsoft.com/office/officeart/2005/8/layout/radial2"/>
    <dgm:cxn modelId="{E3239829-C981-4FE5-9829-94382D62296C}" type="presParOf" srcId="{D18D5DEC-E2CD-4C0D-B699-4A217A22C66B}" destId="{9077BCE0-66C7-417F-AECF-ECADA8B1E4E4}" srcOrd="0" destOrd="0" presId="urn:microsoft.com/office/officeart/2005/8/layout/radial2"/>
    <dgm:cxn modelId="{9A22771F-4E79-45C1-8FCA-CB8B68032DA0}" type="presParOf" srcId="{D18D5DEC-E2CD-4C0D-B699-4A217A22C66B}" destId="{DD8C706C-B21E-4492-B523-C62262A85E6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A69AE-BDED-4597-A926-3EB7CF1D64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DEB3D3-B545-42D7-89DF-07462C6BF184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Agroindustria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F4D27BA9-C75B-4B53-9712-5BF8675E49D5}" type="parTrans" cxnId="{D1E984AB-076D-4FE7-BC57-1D1355AA2779}">
      <dgm:prSet/>
      <dgm:spPr/>
      <dgm:t>
        <a:bodyPr/>
        <a:lstStyle/>
        <a:p>
          <a:endParaRPr lang="es-ES"/>
        </a:p>
      </dgm:t>
    </dgm:pt>
    <dgm:pt modelId="{575406F6-0A32-4FDF-ABF7-96399D24CFAF}" type="sibTrans" cxnId="{D1E984AB-076D-4FE7-BC57-1D1355AA2779}">
      <dgm:prSet/>
      <dgm:spPr/>
      <dgm:t>
        <a:bodyPr/>
        <a:lstStyle/>
        <a:p>
          <a:endParaRPr lang="es-ES"/>
        </a:p>
      </dgm:t>
    </dgm:pt>
    <dgm:pt modelId="{93C3E7AA-E314-4B7B-A6A8-E56E0206E25E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Actividad manufacturera con la que se conservan y transforman materias primas agrícolas; involucrando procesos de conservación, empaquetamiento y de producción a través de métodos modernos.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773FE5B2-5262-4B82-BCB4-8881D7F07738}" type="parTrans" cxnId="{DC1A97D7-A38A-4220-80B5-C95327B3B8D1}">
      <dgm:prSet/>
      <dgm:spPr/>
      <dgm:t>
        <a:bodyPr/>
        <a:lstStyle/>
        <a:p>
          <a:endParaRPr lang="es-ES"/>
        </a:p>
      </dgm:t>
    </dgm:pt>
    <dgm:pt modelId="{61B97AE2-3D93-4D78-B0F8-D014CA548701}" type="sibTrans" cxnId="{DC1A97D7-A38A-4220-80B5-C95327B3B8D1}">
      <dgm:prSet/>
      <dgm:spPr/>
      <dgm:t>
        <a:bodyPr/>
        <a:lstStyle/>
        <a:p>
          <a:endParaRPr lang="es-ES"/>
        </a:p>
      </dgm:t>
    </dgm:pt>
    <dgm:pt modelId="{401CFD87-C8A6-4CF8-BDA8-8643F94D3776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Sector de bebidas y alimentos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CCE9F2EF-23FE-4406-B3F8-97C7F73F1641}" type="parTrans" cxnId="{47436452-0180-4269-8A4A-3AE4E37D2B1D}">
      <dgm:prSet/>
      <dgm:spPr/>
      <dgm:t>
        <a:bodyPr/>
        <a:lstStyle/>
        <a:p>
          <a:endParaRPr lang="es-ES"/>
        </a:p>
      </dgm:t>
    </dgm:pt>
    <dgm:pt modelId="{3D9E2CB9-D623-4ADF-B5EB-7582BAA45E98}" type="sibTrans" cxnId="{47436452-0180-4269-8A4A-3AE4E37D2B1D}">
      <dgm:prSet/>
      <dgm:spPr/>
      <dgm:t>
        <a:bodyPr/>
        <a:lstStyle/>
        <a:p>
          <a:endParaRPr lang="es-ES"/>
        </a:p>
      </dgm:t>
    </dgm:pt>
    <dgm:pt modelId="{8DFD2E23-1FE8-4E33-9A49-644670338BFD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La competencia y las exigencias para ingresar al mercado exterior ha hecho que las empresas implementen sistemas que aseguren y garanticen la calidad del producto.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858E67E-14BD-48A1-A484-5717E59A80E9}" type="parTrans" cxnId="{17290A5A-9018-4FB5-A612-65A45FA1CA0E}">
      <dgm:prSet/>
      <dgm:spPr/>
      <dgm:t>
        <a:bodyPr/>
        <a:lstStyle/>
        <a:p>
          <a:endParaRPr lang="es-ES"/>
        </a:p>
      </dgm:t>
    </dgm:pt>
    <dgm:pt modelId="{F20FB776-44D5-43BA-BAB3-7D4914F258B5}" type="sibTrans" cxnId="{17290A5A-9018-4FB5-A612-65A45FA1CA0E}">
      <dgm:prSet/>
      <dgm:spPr/>
      <dgm:t>
        <a:bodyPr/>
        <a:lstStyle/>
        <a:p>
          <a:endParaRPr lang="es-ES"/>
        </a:p>
      </dgm:t>
    </dgm:pt>
    <dgm:pt modelId="{7002A2FC-567B-4D2C-A469-604379B2D6B0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Centro de acopio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E6E6FAE7-7BD4-4D5B-9F9D-C85B9C30A5A6}" type="parTrans" cxnId="{85BFE3BE-E59B-4E6E-9757-27E5F12F435F}">
      <dgm:prSet/>
      <dgm:spPr/>
      <dgm:t>
        <a:bodyPr/>
        <a:lstStyle/>
        <a:p>
          <a:endParaRPr lang="es-ES"/>
        </a:p>
      </dgm:t>
    </dgm:pt>
    <dgm:pt modelId="{C7C1FE2A-517E-4F00-B9B7-B775402326AF}" type="sibTrans" cxnId="{85BFE3BE-E59B-4E6E-9757-27E5F12F435F}">
      <dgm:prSet/>
      <dgm:spPr/>
      <dgm:t>
        <a:bodyPr/>
        <a:lstStyle/>
        <a:p>
          <a:endParaRPr lang="es-ES"/>
        </a:p>
      </dgm:t>
    </dgm:pt>
    <dgm:pt modelId="{CF72ACA1-892A-443C-BCA9-CF13DD662E93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Instalación física  permanente, destinada a la recepción de insumos  adquiridos para la venta en donde se selecciona,  prepara y empaca, para  su posterior exportación.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6BF4AAD8-B325-471F-A462-717CBB74F4B0}" type="parTrans" cxnId="{A75D9FFA-7A0F-4E0A-8F63-75CB82E18DDF}">
      <dgm:prSet/>
      <dgm:spPr/>
      <dgm:t>
        <a:bodyPr/>
        <a:lstStyle/>
        <a:p>
          <a:endParaRPr lang="es-ES"/>
        </a:p>
      </dgm:t>
    </dgm:pt>
    <dgm:pt modelId="{F81D0021-793D-443C-819F-87FB0B15D329}" type="sibTrans" cxnId="{A75D9FFA-7A0F-4E0A-8F63-75CB82E18DDF}">
      <dgm:prSet/>
      <dgm:spPr/>
      <dgm:t>
        <a:bodyPr/>
        <a:lstStyle/>
        <a:p>
          <a:endParaRPr lang="es-ES"/>
        </a:p>
      </dgm:t>
    </dgm:pt>
    <dgm:pt modelId="{762A8779-82C8-4DE4-A02A-75EF30C1CEA8}" type="pres">
      <dgm:prSet presAssocID="{D52A69AE-BDED-4597-A926-3EB7CF1D64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170A6F-FF7E-4E4D-9844-C875F733020C}" type="pres">
      <dgm:prSet presAssocID="{E5DEB3D3-B545-42D7-89DF-07462C6BF184}" presName="linNode" presStyleCnt="0"/>
      <dgm:spPr/>
    </dgm:pt>
    <dgm:pt modelId="{52D60B6C-F8C1-4FDD-B359-8E090A764B97}" type="pres">
      <dgm:prSet presAssocID="{E5DEB3D3-B545-42D7-89DF-07462C6BF1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2F9AC-F174-45D4-87A8-C2288316E378}" type="pres">
      <dgm:prSet presAssocID="{E5DEB3D3-B545-42D7-89DF-07462C6BF184}" presName="descendantText" presStyleLbl="alignAccFollowNode1" presStyleIdx="0" presStyleCnt="3" custScaleY="142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5872E-361E-4E67-B04A-A5F753EC1493}" type="pres">
      <dgm:prSet presAssocID="{575406F6-0A32-4FDF-ABF7-96399D24CFAF}" presName="sp" presStyleCnt="0"/>
      <dgm:spPr/>
    </dgm:pt>
    <dgm:pt modelId="{0BD9796E-F2EC-4EAB-BB55-A73F9019CC0C}" type="pres">
      <dgm:prSet presAssocID="{401CFD87-C8A6-4CF8-BDA8-8643F94D3776}" presName="linNode" presStyleCnt="0"/>
      <dgm:spPr/>
    </dgm:pt>
    <dgm:pt modelId="{99FDD2B1-51A4-4EC8-BBA6-9B85442BB235}" type="pres">
      <dgm:prSet presAssocID="{401CFD87-C8A6-4CF8-BDA8-8643F94D377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38BF6-C1C8-4B8A-ADA4-26FBE78524B5}" type="pres">
      <dgm:prSet presAssocID="{401CFD87-C8A6-4CF8-BDA8-8643F94D3776}" presName="descendantText" presStyleLbl="alignAccFollowNode1" presStyleIdx="1" presStyleCnt="3" custScaleY="124420" custLinFactNeighborX="998" custLinFactNeighborY="-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59997-34AD-414C-AB4F-E75645B970A3}" type="pres">
      <dgm:prSet presAssocID="{3D9E2CB9-D623-4ADF-B5EB-7582BAA45E98}" presName="sp" presStyleCnt="0"/>
      <dgm:spPr/>
    </dgm:pt>
    <dgm:pt modelId="{F95E65D1-7CBF-4AB0-8C52-8C24954A211D}" type="pres">
      <dgm:prSet presAssocID="{7002A2FC-567B-4D2C-A469-604379B2D6B0}" presName="linNode" presStyleCnt="0"/>
      <dgm:spPr/>
    </dgm:pt>
    <dgm:pt modelId="{5BE3E2B3-07B6-4F39-AEE3-E01588E22B23}" type="pres">
      <dgm:prSet presAssocID="{7002A2FC-567B-4D2C-A469-604379B2D6B0}" presName="parentText" presStyleLbl="node1" presStyleIdx="2" presStyleCnt="3" custLinFactNeighborX="-611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9E44C-B363-4614-BBFE-607BCDE46030}" type="pres">
      <dgm:prSet presAssocID="{7002A2FC-567B-4D2C-A469-604379B2D6B0}" presName="descendantText" presStyleLbl="alignAccFollowNode1" presStyleIdx="2" presStyleCnt="3" custScaleY="128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5D9FFA-7A0F-4E0A-8F63-75CB82E18DDF}" srcId="{7002A2FC-567B-4D2C-A469-604379B2D6B0}" destId="{CF72ACA1-892A-443C-BCA9-CF13DD662E93}" srcOrd="0" destOrd="0" parTransId="{6BF4AAD8-B325-471F-A462-717CBB74F4B0}" sibTransId="{F81D0021-793D-443C-819F-87FB0B15D329}"/>
    <dgm:cxn modelId="{47436452-0180-4269-8A4A-3AE4E37D2B1D}" srcId="{D52A69AE-BDED-4597-A926-3EB7CF1D64BF}" destId="{401CFD87-C8A6-4CF8-BDA8-8643F94D3776}" srcOrd="1" destOrd="0" parTransId="{CCE9F2EF-23FE-4406-B3F8-97C7F73F1641}" sibTransId="{3D9E2CB9-D623-4ADF-B5EB-7582BAA45E98}"/>
    <dgm:cxn modelId="{60E00560-67DB-431D-BAB7-A0FC4765F3AE}" type="presOf" srcId="{E5DEB3D3-B545-42D7-89DF-07462C6BF184}" destId="{52D60B6C-F8C1-4FDD-B359-8E090A764B97}" srcOrd="0" destOrd="0" presId="urn:microsoft.com/office/officeart/2005/8/layout/vList5"/>
    <dgm:cxn modelId="{D1E984AB-076D-4FE7-BC57-1D1355AA2779}" srcId="{D52A69AE-BDED-4597-A926-3EB7CF1D64BF}" destId="{E5DEB3D3-B545-42D7-89DF-07462C6BF184}" srcOrd="0" destOrd="0" parTransId="{F4D27BA9-C75B-4B53-9712-5BF8675E49D5}" sibTransId="{575406F6-0A32-4FDF-ABF7-96399D24CFAF}"/>
    <dgm:cxn modelId="{431A8712-8A25-41A7-9D26-ED5773F67584}" type="presOf" srcId="{93C3E7AA-E314-4B7B-A6A8-E56E0206E25E}" destId="{0D42F9AC-F174-45D4-87A8-C2288316E378}" srcOrd="0" destOrd="0" presId="urn:microsoft.com/office/officeart/2005/8/layout/vList5"/>
    <dgm:cxn modelId="{17290A5A-9018-4FB5-A612-65A45FA1CA0E}" srcId="{401CFD87-C8A6-4CF8-BDA8-8643F94D3776}" destId="{8DFD2E23-1FE8-4E33-9A49-644670338BFD}" srcOrd="0" destOrd="0" parTransId="{4858E67E-14BD-48A1-A484-5717E59A80E9}" sibTransId="{F20FB776-44D5-43BA-BAB3-7D4914F258B5}"/>
    <dgm:cxn modelId="{E83A9AEA-83A0-4FC4-9171-1BD83EC69488}" type="presOf" srcId="{401CFD87-C8A6-4CF8-BDA8-8643F94D3776}" destId="{99FDD2B1-51A4-4EC8-BBA6-9B85442BB235}" srcOrd="0" destOrd="0" presId="urn:microsoft.com/office/officeart/2005/8/layout/vList5"/>
    <dgm:cxn modelId="{1F945F3F-FED2-41D6-A6B2-488F556E59A0}" type="presOf" srcId="{CF72ACA1-892A-443C-BCA9-CF13DD662E93}" destId="{1E89E44C-B363-4614-BBFE-607BCDE46030}" srcOrd="0" destOrd="0" presId="urn:microsoft.com/office/officeart/2005/8/layout/vList5"/>
    <dgm:cxn modelId="{DC1A97D7-A38A-4220-80B5-C95327B3B8D1}" srcId="{E5DEB3D3-B545-42D7-89DF-07462C6BF184}" destId="{93C3E7AA-E314-4B7B-A6A8-E56E0206E25E}" srcOrd="0" destOrd="0" parTransId="{773FE5B2-5262-4B82-BCB4-8881D7F07738}" sibTransId="{61B97AE2-3D93-4D78-B0F8-D014CA548701}"/>
    <dgm:cxn modelId="{95ED1858-0937-49AD-87D8-075A8DFA825F}" type="presOf" srcId="{D52A69AE-BDED-4597-A926-3EB7CF1D64BF}" destId="{762A8779-82C8-4DE4-A02A-75EF30C1CEA8}" srcOrd="0" destOrd="0" presId="urn:microsoft.com/office/officeart/2005/8/layout/vList5"/>
    <dgm:cxn modelId="{565CBC4A-5C88-4C1A-84FF-60E9C96C3772}" type="presOf" srcId="{7002A2FC-567B-4D2C-A469-604379B2D6B0}" destId="{5BE3E2B3-07B6-4F39-AEE3-E01588E22B23}" srcOrd="0" destOrd="0" presId="urn:microsoft.com/office/officeart/2005/8/layout/vList5"/>
    <dgm:cxn modelId="{85BFE3BE-E59B-4E6E-9757-27E5F12F435F}" srcId="{D52A69AE-BDED-4597-A926-3EB7CF1D64BF}" destId="{7002A2FC-567B-4D2C-A469-604379B2D6B0}" srcOrd="2" destOrd="0" parTransId="{E6E6FAE7-7BD4-4D5B-9F9D-C85B9C30A5A6}" sibTransId="{C7C1FE2A-517E-4F00-B9B7-B775402326AF}"/>
    <dgm:cxn modelId="{BB2AC86F-B621-40E8-8F4E-36C912B7BF8E}" type="presOf" srcId="{8DFD2E23-1FE8-4E33-9A49-644670338BFD}" destId="{46238BF6-C1C8-4B8A-ADA4-26FBE78524B5}" srcOrd="0" destOrd="0" presId="urn:microsoft.com/office/officeart/2005/8/layout/vList5"/>
    <dgm:cxn modelId="{768785A4-D16B-4680-B162-4326F03D969E}" type="presParOf" srcId="{762A8779-82C8-4DE4-A02A-75EF30C1CEA8}" destId="{0C170A6F-FF7E-4E4D-9844-C875F733020C}" srcOrd="0" destOrd="0" presId="urn:microsoft.com/office/officeart/2005/8/layout/vList5"/>
    <dgm:cxn modelId="{C3B3424F-613B-4BB2-82AA-745990D5C3B7}" type="presParOf" srcId="{0C170A6F-FF7E-4E4D-9844-C875F733020C}" destId="{52D60B6C-F8C1-4FDD-B359-8E090A764B97}" srcOrd="0" destOrd="0" presId="urn:microsoft.com/office/officeart/2005/8/layout/vList5"/>
    <dgm:cxn modelId="{89D0DE6A-0DCB-4A40-A9E8-5881F8A6939B}" type="presParOf" srcId="{0C170A6F-FF7E-4E4D-9844-C875F733020C}" destId="{0D42F9AC-F174-45D4-87A8-C2288316E378}" srcOrd="1" destOrd="0" presId="urn:microsoft.com/office/officeart/2005/8/layout/vList5"/>
    <dgm:cxn modelId="{78878D1B-1EF1-4423-89E8-0EF408FD9824}" type="presParOf" srcId="{762A8779-82C8-4DE4-A02A-75EF30C1CEA8}" destId="{61B5872E-361E-4E67-B04A-A5F753EC1493}" srcOrd="1" destOrd="0" presId="urn:microsoft.com/office/officeart/2005/8/layout/vList5"/>
    <dgm:cxn modelId="{1FE477A7-555C-44A3-8114-69AB49D37ED9}" type="presParOf" srcId="{762A8779-82C8-4DE4-A02A-75EF30C1CEA8}" destId="{0BD9796E-F2EC-4EAB-BB55-A73F9019CC0C}" srcOrd="2" destOrd="0" presId="urn:microsoft.com/office/officeart/2005/8/layout/vList5"/>
    <dgm:cxn modelId="{7D473630-3F46-4761-ACDA-7FA004A9D4D5}" type="presParOf" srcId="{0BD9796E-F2EC-4EAB-BB55-A73F9019CC0C}" destId="{99FDD2B1-51A4-4EC8-BBA6-9B85442BB235}" srcOrd="0" destOrd="0" presId="urn:microsoft.com/office/officeart/2005/8/layout/vList5"/>
    <dgm:cxn modelId="{B6E038E3-06AD-42C1-856B-98519AE5897D}" type="presParOf" srcId="{0BD9796E-F2EC-4EAB-BB55-A73F9019CC0C}" destId="{46238BF6-C1C8-4B8A-ADA4-26FBE78524B5}" srcOrd="1" destOrd="0" presId="urn:microsoft.com/office/officeart/2005/8/layout/vList5"/>
    <dgm:cxn modelId="{97AF934A-2EB7-4752-AD4E-AAC5C1CDC78E}" type="presParOf" srcId="{762A8779-82C8-4DE4-A02A-75EF30C1CEA8}" destId="{A1259997-34AD-414C-AB4F-E75645B970A3}" srcOrd="3" destOrd="0" presId="urn:microsoft.com/office/officeart/2005/8/layout/vList5"/>
    <dgm:cxn modelId="{E2B40B1E-9808-4521-A2AB-5AF0E591AD5B}" type="presParOf" srcId="{762A8779-82C8-4DE4-A02A-75EF30C1CEA8}" destId="{F95E65D1-7CBF-4AB0-8C52-8C24954A211D}" srcOrd="4" destOrd="0" presId="urn:microsoft.com/office/officeart/2005/8/layout/vList5"/>
    <dgm:cxn modelId="{C13AD00D-A4F8-46A4-BCB1-A60C7890E4DA}" type="presParOf" srcId="{F95E65D1-7CBF-4AB0-8C52-8C24954A211D}" destId="{5BE3E2B3-07B6-4F39-AEE3-E01588E22B23}" srcOrd="0" destOrd="0" presId="urn:microsoft.com/office/officeart/2005/8/layout/vList5"/>
    <dgm:cxn modelId="{B8784AD0-E41E-4888-ABBD-8C536E24105E}" type="presParOf" srcId="{F95E65D1-7CBF-4AB0-8C52-8C24954A211D}" destId="{1E89E44C-B363-4614-BBFE-607BCDE460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54A391-DB64-4B14-9D3B-1FA30C3C6A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2E03EF-55EE-47C7-A305-6C76998C6095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 b="1" dirty="0">
            <a:latin typeface="Arial" pitchFamily="34" charset="0"/>
            <a:cs typeface="Arial" pitchFamily="34" charset="0"/>
          </a:endParaRPr>
        </a:p>
      </dgm:t>
    </dgm:pt>
    <dgm:pt modelId="{6F3BE030-0C75-4E55-92FB-E2DF49E80901}" type="parTrans" cxnId="{1B9B5744-4327-4139-A1FE-ABE7BBED5926}">
      <dgm:prSet/>
      <dgm:spPr/>
      <dgm:t>
        <a:bodyPr/>
        <a:lstStyle/>
        <a:p>
          <a:endParaRPr lang="es-ES"/>
        </a:p>
      </dgm:t>
    </dgm:pt>
    <dgm:pt modelId="{842F1DD1-F5DC-410E-B446-E1D0A98845EE}" type="sibTrans" cxnId="{1B9B5744-4327-4139-A1FE-ABE7BBED5926}">
      <dgm:prSet/>
      <dgm:spPr/>
      <dgm:t>
        <a:bodyPr/>
        <a:lstStyle/>
        <a:p>
          <a:endParaRPr lang="es-ES"/>
        </a:p>
      </dgm:t>
    </dgm:pt>
    <dgm:pt modelId="{BF8F1C86-B1A9-423E-8887-7AECD6C6C383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Son arbustos rastreros frutales, de hojas perennes, raíces fuertes y de una gran longevidad.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C827596-87E4-4A46-84D5-D98E0AC552F3}" type="parTrans" cxnId="{F512C36A-4251-4378-B279-09D0E04B342D}">
      <dgm:prSet/>
      <dgm:spPr/>
      <dgm:t>
        <a:bodyPr/>
        <a:lstStyle/>
        <a:p>
          <a:endParaRPr lang="es-ES"/>
        </a:p>
      </dgm:t>
    </dgm:pt>
    <dgm:pt modelId="{E0CF8F65-4985-4D03-80AD-04B69B118690}" type="sibTrans" cxnId="{F512C36A-4251-4378-B279-09D0E04B342D}">
      <dgm:prSet/>
      <dgm:spPr/>
      <dgm:t>
        <a:bodyPr/>
        <a:lstStyle/>
        <a:p>
          <a:endParaRPr lang="es-ES"/>
        </a:p>
      </dgm:t>
    </dgm:pt>
    <dgm:pt modelId="{429343AB-9092-474B-B5E1-1D9478072564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Su temperatura mínima de crecimiento es de 7°C, y su temperatura máxima es de 33°C, su crecimiento es óptimo entre 11 a 23°C.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16D3A734-8F8D-4530-9D71-205D8100D08E}" type="parTrans" cxnId="{5D50D7D0-6F03-414C-8405-A41F11C38390}">
      <dgm:prSet/>
      <dgm:spPr/>
      <dgm:t>
        <a:bodyPr/>
        <a:lstStyle/>
        <a:p>
          <a:endParaRPr lang="es-ES"/>
        </a:p>
      </dgm:t>
    </dgm:pt>
    <dgm:pt modelId="{98B64914-2A1F-4138-A23A-559605F6EE6A}" type="sibTrans" cxnId="{5D50D7D0-6F03-414C-8405-A41F11C38390}">
      <dgm:prSet/>
      <dgm:spPr/>
      <dgm:t>
        <a:bodyPr/>
        <a:lstStyle/>
        <a:p>
          <a:endParaRPr lang="es-ES"/>
        </a:p>
      </dgm:t>
    </dgm:pt>
    <dgm:pt modelId="{9430124A-8C6B-444B-8311-6936902B883D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Requiere de suelos húmedos  y humedad superficial durante los meses de verano.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3B032748-5170-4623-8110-4421E8418EEC}" type="parTrans" cxnId="{33783AD3-006F-4E19-A0E6-331807C152AD}">
      <dgm:prSet/>
      <dgm:spPr/>
      <dgm:t>
        <a:bodyPr/>
        <a:lstStyle/>
        <a:p>
          <a:endParaRPr lang="es-ES"/>
        </a:p>
      </dgm:t>
    </dgm:pt>
    <dgm:pt modelId="{E7AA8138-6D99-400A-90AC-A07A236A6F7E}" type="sibTrans" cxnId="{33783AD3-006F-4E19-A0E6-331807C152AD}">
      <dgm:prSet/>
      <dgm:spPr/>
      <dgm:t>
        <a:bodyPr/>
        <a:lstStyle/>
        <a:p>
          <a:endParaRPr lang="es-ES"/>
        </a:p>
      </dgm:t>
    </dgm:pt>
    <dgm:pt modelId="{D371B7BC-B2C8-44FE-85ED-4CE0CF53A321}">
      <dgm:prSet phldrT="[Texto]" custT="1"/>
      <dgm:spPr/>
      <dgm:t>
        <a:bodyPr/>
        <a:lstStyle/>
        <a:p>
          <a:endParaRPr lang="es-EC" sz="1800" dirty="0" smtClean="0"/>
        </a:p>
        <a:p>
          <a:r>
            <a:rPr lang="es-EC" sz="1800" dirty="0" smtClean="0">
              <a:latin typeface="Arial" pitchFamily="34" charset="0"/>
              <a:cs typeface="Arial" pitchFamily="34" charset="0"/>
            </a:rPr>
            <a:t>La composición química es beneficiosa y hace más relevante su consumo, la gran cantidad de antioxidantes, betacarotenos, ácido ascórbico, ácido cítrico.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D3EC9A92-E5D4-4587-8CB2-C1A6222C7E2F}" type="parTrans" cxnId="{BEBBD114-416C-46E8-8197-9BD674589DCC}">
      <dgm:prSet/>
      <dgm:spPr/>
      <dgm:t>
        <a:bodyPr/>
        <a:lstStyle/>
        <a:p>
          <a:endParaRPr lang="es-ES"/>
        </a:p>
      </dgm:t>
    </dgm:pt>
    <dgm:pt modelId="{76F252C5-D687-4C0B-9EA5-AD2D88BA6EF4}" type="sibTrans" cxnId="{BEBBD114-416C-46E8-8197-9BD674589DCC}">
      <dgm:prSet/>
      <dgm:spPr/>
      <dgm:t>
        <a:bodyPr/>
        <a:lstStyle/>
        <a:p>
          <a:endParaRPr lang="es-ES"/>
        </a:p>
      </dgm:t>
    </dgm:pt>
    <dgm:pt modelId="{809775D7-F2CE-46E7-A3A3-6E21A5D429E1}" type="pres">
      <dgm:prSet presAssocID="{BC54A391-DB64-4B14-9D3B-1FA30C3C6A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D7A11D-8653-4B99-975E-E7FFF892656E}" type="pres">
      <dgm:prSet presAssocID="{BC54A391-DB64-4B14-9D3B-1FA30C3C6A72}" presName="matrix" presStyleCnt="0"/>
      <dgm:spPr/>
    </dgm:pt>
    <dgm:pt modelId="{025D55A0-75E4-4D15-8E5A-17A211B3814C}" type="pres">
      <dgm:prSet presAssocID="{BC54A391-DB64-4B14-9D3B-1FA30C3C6A72}" presName="tile1" presStyleLbl="node1" presStyleIdx="0" presStyleCnt="4"/>
      <dgm:spPr/>
      <dgm:t>
        <a:bodyPr/>
        <a:lstStyle/>
        <a:p>
          <a:endParaRPr lang="es-ES"/>
        </a:p>
      </dgm:t>
    </dgm:pt>
    <dgm:pt modelId="{8D0AED70-BA4E-4DA0-A09B-D21334C84D31}" type="pres">
      <dgm:prSet presAssocID="{BC54A391-DB64-4B14-9D3B-1FA30C3C6A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20764-E98D-4A78-9B80-4145C12A33D4}" type="pres">
      <dgm:prSet presAssocID="{BC54A391-DB64-4B14-9D3B-1FA30C3C6A72}" presName="tile2" presStyleLbl="node1" presStyleIdx="1" presStyleCnt="4"/>
      <dgm:spPr/>
      <dgm:t>
        <a:bodyPr/>
        <a:lstStyle/>
        <a:p>
          <a:endParaRPr lang="es-ES"/>
        </a:p>
      </dgm:t>
    </dgm:pt>
    <dgm:pt modelId="{A995F0F5-ACF1-41F8-9387-3E77EAA27337}" type="pres">
      <dgm:prSet presAssocID="{BC54A391-DB64-4B14-9D3B-1FA30C3C6A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52835-0C37-4B0B-85FB-B04C51210B5A}" type="pres">
      <dgm:prSet presAssocID="{BC54A391-DB64-4B14-9D3B-1FA30C3C6A72}" presName="tile3" presStyleLbl="node1" presStyleIdx="2" presStyleCnt="4" custLinFactNeighborX="-782" custLinFactNeighborY="0"/>
      <dgm:spPr/>
      <dgm:t>
        <a:bodyPr/>
        <a:lstStyle/>
        <a:p>
          <a:endParaRPr lang="es-ES"/>
        </a:p>
      </dgm:t>
    </dgm:pt>
    <dgm:pt modelId="{4B0A9B02-944A-42A4-8B46-D6A1E2F2CA92}" type="pres">
      <dgm:prSet presAssocID="{BC54A391-DB64-4B14-9D3B-1FA30C3C6A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361462-6740-4FC6-A4FA-3DFDA3BE2633}" type="pres">
      <dgm:prSet presAssocID="{BC54A391-DB64-4B14-9D3B-1FA30C3C6A72}" presName="tile4" presStyleLbl="node1" presStyleIdx="3" presStyleCnt="4"/>
      <dgm:spPr/>
      <dgm:t>
        <a:bodyPr/>
        <a:lstStyle/>
        <a:p>
          <a:endParaRPr lang="es-ES"/>
        </a:p>
      </dgm:t>
    </dgm:pt>
    <dgm:pt modelId="{6F40408C-2FDC-43F2-A72A-3DAFFBA21B92}" type="pres">
      <dgm:prSet presAssocID="{BC54A391-DB64-4B14-9D3B-1FA30C3C6A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069C6-951B-44B8-A4EB-1183333D9B0C}" type="pres">
      <dgm:prSet presAssocID="{BC54A391-DB64-4B14-9D3B-1FA30C3C6A72}" presName="centerTile" presStyleLbl="fgShp" presStyleIdx="0" presStyleCnt="1" custScaleX="146417" custScaleY="16666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6BCBCEE-E300-47F9-AC04-9E0D237A645A}" type="presOf" srcId="{9430124A-8C6B-444B-8311-6936902B883D}" destId="{4B0A9B02-944A-42A4-8B46-D6A1E2F2CA92}" srcOrd="1" destOrd="0" presId="urn:microsoft.com/office/officeart/2005/8/layout/matrix1"/>
    <dgm:cxn modelId="{23C6AA0C-21D2-41A4-B1F8-A4371F0B15CE}" type="presOf" srcId="{429343AB-9092-474B-B5E1-1D9478072564}" destId="{6B820764-E98D-4A78-9B80-4145C12A33D4}" srcOrd="0" destOrd="0" presId="urn:microsoft.com/office/officeart/2005/8/layout/matrix1"/>
    <dgm:cxn modelId="{3987A2AB-9328-48B4-BB57-7FA83E327992}" type="presOf" srcId="{BC54A391-DB64-4B14-9D3B-1FA30C3C6A72}" destId="{809775D7-F2CE-46E7-A3A3-6E21A5D429E1}" srcOrd="0" destOrd="0" presId="urn:microsoft.com/office/officeart/2005/8/layout/matrix1"/>
    <dgm:cxn modelId="{CBB87E69-3B26-40B0-ACB4-8E70C5D4D981}" type="presOf" srcId="{D371B7BC-B2C8-44FE-85ED-4CE0CF53A321}" destId="{9B361462-6740-4FC6-A4FA-3DFDA3BE2633}" srcOrd="0" destOrd="0" presId="urn:microsoft.com/office/officeart/2005/8/layout/matrix1"/>
    <dgm:cxn modelId="{9E8A5A03-33ED-48D9-9C17-3D1904A6EE0B}" type="presOf" srcId="{429343AB-9092-474B-B5E1-1D9478072564}" destId="{A995F0F5-ACF1-41F8-9387-3E77EAA27337}" srcOrd="1" destOrd="0" presId="urn:microsoft.com/office/officeart/2005/8/layout/matrix1"/>
    <dgm:cxn modelId="{BEBBD114-416C-46E8-8197-9BD674589DCC}" srcId="{FB2E03EF-55EE-47C7-A305-6C76998C6095}" destId="{D371B7BC-B2C8-44FE-85ED-4CE0CF53A321}" srcOrd="3" destOrd="0" parTransId="{D3EC9A92-E5D4-4587-8CB2-C1A6222C7E2F}" sibTransId="{76F252C5-D687-4C0B-9EA5-AD2D88BA6EF4}"/>
    <dgm:cxn modelId="{F8CC5E61-B110-4817-B1D7-C0BC6B8BDE30}" type="presOf" srcId="{9430124A-8C6B-444B-8311-6936902B883D}" destId="{1BA52835-0C37-4B0B-85FB-B04C51210B5A}" srcOrd="0" destOrd="0" presId="urn:microsoft.com/office/officeart/2005/8/layout/matrix1"/>
    <dgm:cxn modelId="{33783AD3-006F-4E19-A0E6-331807C152AD}" srcId="{FB2E03EF-55EE-47C7-A305-6C76998C6095}" destId="{9430124A-8C6B-444B-8311-6936902B883D}" srcOrd="2" destOrd="0" parTransId="{3B032748-5170-4623-8110-4421E8418EEC}" sibTransId="{E7AA8138-6D99-400A-90AC-A07A236A6F7E}"/>
    <dgm:cxn modelId="{5D50D7D0-6F03-414C-8405-A41F11C38390}" srcId="{FB2E03EF-55EE-47C7-A305-6C76998C6095}" destId="{429343AB-9092-474B-B5E1-1D9478072564}" srcOrd="1" destOrd="0" parTransId="{16D3A734-8F8D-4530-9D71-205D8100D08E}" sibTransId="{98B64914-2A1F-4138-A23A-559605F6EE6A}"/>
    <dgm:cxn modelId="{1B9B5744-4327-4139-A1FE-ABE7BBED5926}" srcId="{BC54A391-DB64-4B14-9D3B-1FA30C3C6A72}" destId="{FB2E03EF-55EE-47C7-A305-6C76998C6095}" srcOrd="0" destOrd="0" parTransId="{6F3BE030-0C75-4E55-92FB-E2DF49E80901}" sibTransId="{842F1DD1-F5DC-410E-B446-E1D0A98845EE}"/>
    <dgm:cxn modelId="{7F831E4E-1CBA-432E-B1D6-D1032400F843}" type="presOf" srcId="{BF8F1C86-B1A9-423E-8887-7AECD6C6C383}" destId="{025D55A0-75E4-4D15-8E5A-17A211B3814C}" srcOrd="0" destOrd="0" presId="urn:microsoft.com/office/officeart/2005/8/layout/matrix1"/>
    <dgm:cxn modelId="{F512C36A-4251-4378-B279-09D0E04B342D}" srcId="{FB2E03EF-55EE-47C7-A305-6C76998C6095}" destId="{BF8F1C86-B1A9-423E-8887-7AECD6C6C383}" srcOrd="0" destOrd="0" parTransId="{0C827596-87E4-4A46-84D5-D98E0AC552F3}" sibTransId="{E0CF8F65-4985-4D03-80AD-04B69B118690}"/>
    <dgm:cxn modelId="{53473833-371C-450B-9BFD-DD3C361C9A59}" type="presOf" srcId="{BF8F1C86-B1A9-423E-8887-7AECD6C6C383}" destId="{8D0AED70-BA4E-4DA0-A09B-D21334C84D31}" srcOrd="1" destOrd="0" presId="urn:microsoft.com/office/officeart/2005/8/layout/matrix1"/>
    <dgm:cxn modelId="{705FC733-F88C-4B5E-85FF-C12C51805B8B}" type="presOf" srcId="{FB2E03EF-55EE-47C7-A305-6C76998C6095}" destId="{BF4069C6-951B-44B8-A4EB-1183333D9B0C}" srcOrd="0" destOrd="0" presId="urn:microsoft.com/office/officeart/2005/8/layout/matrix1"/>
    <dgm:cxn modelId="{8A215120-35DC-4A87-8BAE-CF95DA29D47E}" type="presOf" srcId="{D371B7BC-B2C8-44FE-85ED-4CE0CF53A321}" destId="{6F40408C-2FDC-43F2-A72A-3DAFFBA21B92}" srcOrd="1" destOrd="0" presId="urn:microsoft.com/office/officeart/2005/8/layout/matrix1"/>
    <dgm:cxn modelId="{F041E828-BFEA-4B20-B530-3C6361153E88}" type="presParOf" srcId="{809775D7-F2CE-46E7-A3A3-6E21A5D429E1}" destId="{13D7A11D-8653-4B99-975E-E7FFF892656E}" srcOrd="0" destOrd="0" presId="urn:microsoft.com/office/officeart/2005/8/layout/matrix1"/>
    <dgm:cxn modelId="{972AB415-DE5B-4D64-A5D3-09CEFA3BEAD4}" type="presParOf" srcId="{13D7A11D-8653-4B99-975E-E7FFF892656E}" destId="{025D55A0-75E4-4D15-8E5A-17A211B3814C}" srcOrd="0" destOrd="0" presId="urn:microsoft.com/office/officeart/2005/8/layout/matrix1"/>
    <dgm:cxn modelId="{A75CAE0E-7168-4910-B03B-2F13669853A8}" type="presParOf" srcId="{13D7A11D-8653-4B99-975E-E7FFF892656E}" destId="{8D0AED70-BA4E-4DA0-A09B-D21334C84D31}" srcOrd="1" destOrd="0" presId="urn:microsoft.com/office/officeart/2005/8/layout/matrix1"/>
    <dgm:cxn modelId="{7813AE9C-1599-4FDC-A472-FFE5220E85DA}" type="presParOf" srcId="{13D7A11D-8653-4B99-975E-E7FFF892656E}" destId="{6B820764-E98D-4A78-9B80-4145C12A33D4}" srcOrd="2" destOrd="0" presId="urn:microsoft.com/office/officeart/2005/8/layout/matrix1"/>
    <dgm:cxn modelId="{BABA1E68-11DD-494B-99A7-7D0E1A16EDE6}" type="presParOf" srcId="{13D7A11D-8653-4B99-975E-E7FFF892656E}" destId="{A995F0F5-ACF1-41F8-9387-3E77EAA27337}" srcOrd="3" destOrd="0" presId="urn:microsoft.com/office/officeart/2005/8/layout/matrix1"/>
    <dgm:cxn modelId="{16E255C8-4FAA-47AC-B19A-69603383A1B1}" type="presParOf" srcId="{13D7A11D-8653-4B99-975E-E7FFF892656E}" destId="{1BA52835-0C37-4B0B-85FB-B04C51210B5A}" srcOrd="4" destOrd="0" presId="urn:microsoft.com/office/officeart/2005/8/layout/matrix1"/>
    <dgm:cxn modelId="{53942DED-6F5F-44B7-B88F-C48635AC13FD}" type="presParOf" srcId="{13D7A11D-8653-4B99-975E-E7FFF892656E}" destId="{4B0A9B02-944A-42A4-8B46-D6A1E2F2CA92}" srcOrd="5" destOrd="0" presId="urn:microsoft.com/office/officeart/2005/8/layout/matrix1"/>
    <dgm:cxn modelId="{CBBA4F0C-1373-4F53-8A58-659A7AFD651B}" type="presParOf" srcId="{13D7A11D-8653-4B99-975E-E7FFF892656E}" destId="{9B361462-6740-4FC6-A4FA-3DFDA3BE2633}" srcOrd="6" destOrd="0" presId="urn:microsoft.com/office/officeart/2005/8/layout/matrix1"/>
    <dgm:cxn modelId="{BFCA3995-A607-4255-90E6-3B460C1F6973}" type="presParOf" srcId="{13D7A11D-8653-4B99-975E-E7FFF892656E}" destId="{6F40408C-2FDC-43F2-A72A-3DAFFBA21B92}" srcOrd="7" destOrd="0" presId="urn:microsoft.com/office/officeart/2005/8/layout/matrix1"/>
    <dgm:cxn modelId="{4CB31382-CBCE-486E-806A-5583FB1EFBB1}" type="presParOf" srcId="{809775D7-F2CE-46E7-A3A3-6E21A5D429E1}" destId="{BF4069C6-951B-44B8-A4EB-1183333D9B0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3AFA0E-0277-4706-B324-30080EF48A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D6B86-5A6C-47A1-9D7C-4B6A1B38DC76}">
      <dgm:prSet phldrT="[Texto]" custT="1"/>
      <dgm:spPr/>
      <dgm:t>
        <a:bodyPr/>
        <a:lstStyle/>
        <a:p>
          <a:r>
            <a:rPr lang="es-ES" sz="2000" b="1" dirty="0" smtClean="0">
              <a:latin typeface="Arial" pitchFamily="34" charset="0"/>
              <a:cs typeface="Arial" pitchFamily="34" charset="0"/>
            </a:rPr>
            <a:t>Emiratos Árabes Unidos</a:t>
          </a:r>
          <a:endParaRPr lang="es-ES" sz="2000" b="1" dirty="0">
            <a:latin typeface="Arial" pitchFamily="34" charset="0"/>
            <a:cs typeface="Arial" pitchFamily="34" charset="0"/>
          </a:endParaRPr>
        </a:p>
      </dgm:t>
    </dgm:pt>
    <dgm:pt modelId="{2E9F836D-D83C-4C06-8C9B-770929015D6F}" type="parTrans" cxnId="{F8E22002-A5B5-4173-98DD-E9586868958D}">
      <dgm:prSet/>
      <dgm:spPr/>
      <dgm:t>
        <a:bodyPr/>
        <a:lstStyle/>
        <a:p>
          <a:endParaRPr lang="es-ES"/>
        </a:p>
      </dgm:t>
    </dgm:pt>
    <dgm:pt modelId="{352D7028-3343-4629-843C-199C2EFCB61C}" type="sibTrans" cxnId="{F8E22002-A5B5-4173-98DD-E9586868958D}">
      <dgm:prSet/>
      <dgm:spPr/>
      <dgm:t>
        <a:bodyPr/>
        <a:lstStyle/>
        <a:p>
          <a:endParaRPr lang="es-ES"/>
        </a:p>
      </dgm:t>
    </dgm:pt>
    <dgm:pt modelId="{28F5A650-776B-4C7C-A26C-7030D2DA6F7A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Fortalecimiento de las relaciones económicas, comerciales, financieras y de inversión 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450C319-AFDA-4A51-9531-443486500D18}" type="parTrans" cxnId="{C6852AE1-14B3-4103-A002-94C25730F0E5}">
      <dgm:prSet/>
      <dgm:spPr/>
      <dgm:t>
        <a:bodyPr/>
        <a:lstStyle/>
        <a:p>
          <a:endParaRPr lang="es-ES"/>
        </a:p>
      </dgm:t>
    </dgm:pt>
    <dgm:pt modelId="{692723ED-34A5-478D-843D-4DF5A8F998D1}" type="sibTrans" cxnId="{C6852AE1-14B3-4103-A002-94C25730F0E5}">
      <dgm:prSet/>
      <dgm:spPr/>
      <dgm:t>
        <a:bodyPr/>
        <a:lstStyle/>
        <a:p>
          <a:endParaRPr lang="es-ES"/>
        </a:p>
      </dgm:t>
    </dgm:pt>
    <dgm:pt modelId="{CABA8814-C4F3-4C80-A2C5-2F5F327C55AE}">
      <dgm:prSet phldrT="[Texto]" custT="1"/>
      <dgm:spPr/>
      <dgm:t>
        <a:bodyPr/>
        <a:lstStyle/>
        <a:p>
          <a:r>
            <a:rPr lang="es-ES" sz="2000" b="0" dirty="0" smtClean="0">
              <a:latin typeface="Arial" pitchFamily="34" charset="0"/>
              <a:cs typeface="Arial" pitchFamily="34" charset="0"/>
            </a:rPr>
            <a:t>PRO ECUADOR</a:t>
          </a:r>
          <a:endParaRPr lang="es-ES" sz="2000" b="0" dirty="0">
            <a:latin typeface="Arial" pitchFamily="34" charset="0"/>
            <a:cs typeface="Arial" pitchFamily="34" charset="0"/>
          </a:endParaRPr>
        </a:p>
      </dgm:t>
    </dgm:pt>
    <dgm:pt modelId="{8C2C56E9-E80D-4715-9A30-B2D6B649E72B}" type="parTrans" cxnId="{A40F81BA-6575-4D7C-B80B-208BCB8C2244}">
      <dgm:prSet/>
      <dgm:spPr/>
      <dgm:t>
        <a:bodyPr/>
        <a:lstStyle/>
        <a:p>
          <a:endParaRPr lang="es-ES"/>
        </a:p>
      </dgm:t>
    </dgm:pt>
    <dgm:pt modelId="{9CD93C16-F914-4237-962E-085D2E221899}" type="sibTrans" cxnId="{A40F81BA-6575-4D7C-B80B-208BCB8C2244}">
      <dgm:prSet/>
      <dgm:spPr/>
      <dgm:t>
        <a:bodyPr/>
        <a:lstStyle/>
        <a:p>
          <a:endParaRPr lang="es-ES"/>
        </a:p>
      </dgm:t>
    </dgm:pt>
    <dgm:pt modelId="{627AACAD-4782-4377-A450-BF3C23CFE90C}">
      <dgm:prSet phldrT="[Texto]"/>
      <dgm:spPr/>
      <dgm:t>
        <a:bodyPr/>
        <a:lstStyle/>
        <a:p>
          <a:r>
            <a:rPr lang="es-ES" b="0" dirty="0" smtClean="0">
              <a:latin typeface="Arial" pitchFamily="34" charset="0"/>
              <a:cs typeface="Arial" pitchFamily="34" charset="0"/>
            </a:rPr>
            <a:t>Preferencia frutas tropicales y derivados</a:t>
          </a:r>
          <a:endParaRPr lang="es-ES" b="0" dirty="0">
            <a:latin typeface="Arial" pitchFamily="34" charset="0"/>
            <a:cs typeface="Arial" pitchFamily="34" charset="0"/>
          </a:endParaRPr>
        </a:p>
      </dgm:t>
    </dgm:pt>
    <dgm:pt modelId="{C7BB417A-7199-4F5F-8A35-34054CDA544F}" type="parTrans" cxnId="{2319655B-7571-48EC-959D-5A2F209F2C3D}">
      <dgm:prSet/>
      <dgm:spPr/>
      <dgm:t>
        <a:bodyPr/>
        <a:lstStyle/>
        <a:p>
          <a:endParaRPr lang="es-ES"/>
        </a:p>
      </dgm:t>
    </dgm:pt>
    <dgm:pt modelId="{A6ECB141-34EB-46FB-83C1-AD68CF3BD169}" type="sibTrans" cxnId="{2319655B-7571-48EC-959D-5A2F209F2C3D}">
      <dgm:prSet/>
      <dgm:spPr/>
      <dgm:t>
        <a:bodyPr/>
        <a:lstStyle/>
        <a:p>
          <a:endParaRPr lang="es-ES"/>
        </a:p>
      </dgm:t>
    </dgm:pt>
    <dgm:pt modelId="{A8309B54-A8A4-4F11-A16F-898D1DF49AE2}">
      <dgm:prSet phldrT="[Texto]"/>
      <dgm:spPr/>
      <dgm:t>
        <a:bodyPr/>
        <a:lstStyle/>
        <a:p>
          <a:r>
            <a:rPr lang="es-ES" b="0" dirty="0" smtClean="0">
              <a:latin typeface="Arial" pitchFamily="34" charset="0"/>
              <a:cs typeface="Arial" pitchFamily="34" charset="0"/>
            </a:rPr>
            <a:t>Calidad</a:t>
          </a:r>
          <a:endParaRPr lang="es-ES" b="0" dirty="0">
            <a:latin typeface="Arial" pitchFamily="34" charset="0"/>
            <a:cs typeface="Arial" pitchFamily="34" charset="0"/>
          </a:endParaRPr>
        </a:p>
      </dgm:t>
    </dgm:pt>
    <dgm:pt modelId="{76129E95-8ECE-4E26-A60E-C2A129CE744C}" type="parTrans" cxnId="{6EEE09C8-6C1D-40EE-91EA-4354EDFDB66A}">
      <dgm:prSet/>
      <dgm:spPr/>
      <dgm:t>
        <a:bodyPr/>
        <a:lstStyle/>
        <a:p>
          <a:endParaRPr lang="es-EC"/>
        </a:p>
      </dgm:t>
    </dgm:pt>
    <dgm:pt modelId="{A73EE6F5-C68E-46E8-9D01-63FC51D0F227}" type="sibTrans" cxnId="{6EEE09C8-6C1D-40EE-91EA-4354EDFDB66A}">
      <dgm:prSet/>
      <dgm:spPr/>
      <dgm:t>
        <a:bodyPr/>
        <a:lstStyle/>
        <a:p>
          <a:endParaRPr lang="es-EC"/>
        </a:p>
      </dgm:t>
    </dgm:pt>
    <dgm:pt modelId="{F0C1E7BD-36EF-4871-B656-036A6107F4B1}">
      <dgm:prSet phldrT="[Texto]"/>
      <dgm:spPr/>
      <dgm:t>
        <a:bodyPr/>
        <a:lstStyle/>
        <a:p>
          <a:r>
            <a:rPr lang="es-ES" b="0" dirty="0" smtClean="0">
              <a:latin typeface="Arial" pitchFamily="34" charset="0"/>
              <a:cs typeface="Arial" pitchFamily="34" charset="0"/>
            </a:rPr>
            <a:t>Requerimientos árabes</a:t>
          </a:r>
          <a:r>
            <a:rPr lang="es-ES" b="1" dirty="0" smtClean="0">
              <a:latin typeface="Arial" pitchFamily="34" charset="0"/>
              <a:cs typeface="Arial" pitchFamily="34" charset="0"/>
            </a:rPr>
            <a:t> 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3D309DE2-979F-4A0C-8C88-510DA4542B78}" type="parTrans" cxnId="{A96C8617-05A8-4934-989D-0A532AAAA4A8}">
      <dgm:prSet/>
      <dgm:spPr/>
      <dgm:t>
        <a:bodyPr/>
        <a:lstStyle/>
        <a:p>
          <a:endParaRPr lang="es-EC"/>
        </a:p>
      </dgm:t>
    </dgm:pt>
    <dgm:pt modelId="{BBCC4DA7-7249-42F7-86A5-26F2A083EA51}" type="sibTrans" cxnId="{A96C8617-05A8-4934-989D-0A532AAAA4A8}">
      <dgm:prSet/>
      <dgm:spPr/>
      <dgm:t>
        <a:bodyPr/>
        <a:lstStyle/>
        <a:p>
          <a:endParaRPr lang="es-EC"/>
        </a:p>
      </dgm:t>
    </dgm:pt>
    <dgm:pt modelId="{BC963240-BA2A-4A8A-A9C2-E554BD9E2541}" type="pres">
      <dgm:prSet presAssocID="{773AFA0E-0277-4706-B324-30080EF48A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312B82-3107-45ED-8A1D-3B8C3CE0B738}" type="pres">
      <dgm:prSet presAssocID="{6F1D6B86-5A6C-47A1-9D7C-4B6A1B38DC76}" presName="centerShape" presStyleLbl="node0" presStyleIdx="0" presStyleCnt="1" custScaleX="120065"/>
      <dgm:spPr/>
      <dgm:t>
        <a:bodyPr/>
        <a:lstStyle/>
        <a:p>
          <a:endParaRPr lang="es-ES"/>
        </a:p>
      </dgm:t>
    </dgm:pt>
    <dgm:pt modelId="{5C429C64-6493-4FE7-AA32-AD17FCC72B0E}" type="pres">
      <dgm:prSet presAssocID="{1450C319-AFDA-4A51-9531-443486500D18}" presName="parTrans" presStyleLbl="bgSibTrans2D1" presStyleIdx="0" presStyleCnt="5" custLinFactNeighborX="8542" custLinFactNeighborY="-1058"/>
      <dgm:spPr/>
      <dgm:t>
        <a:bodyPr/>
        <a:lstStyle/>
        <a:p>
          <a:endParaRPr lang="es-ES"/>
        </a:p>
      </dgm:t>
    </dgm:pt>
    <dgm:pt modelId="{E468C940-B94C-4985-8DA1-E520FE0F8608}" type="pres">
      <dgm:prSet presAssocID="{28F5A650-776B-4C7C-A26C-7030D2DA6F7A}" presName="node" presStyleLbl="node1" presStyleIdx="0" presStyleCnt="5" custRadScaleRad="91412" custRadScaleInc="17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E4FF-43A7-44CB-AFB0-B29D6EEC26ED}" type="pres">
      <dgm:prSet presAssocID="{8C2C56E9-E80D-4715-9A30-B2D6B649E72B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CC45548A-DCC7-4B08-85C3-CA871F41FD52}" type="pres">
      <dgm:prSet presAssocID="{CABA8814-C4F3-4C80-A2C5-2F5F327C55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6A514-2F94-48BE-8643-F7E614F08101}" type="pres">
      <dgm:prSet presAssocID="{C7BB417A-7199-4F5F-8A35-34054CDA544F}" presName="parTrans" presStyleLbl="bgSibTrans2D1" presStyleIdx="2" presStyleCnt="5" custLinFactNeighborX="930" custLinFactNeighborY="14068"/>
      <dgm:spPr/>
      <dgm:t>
        <a:bodyPr/>
        <a:lstStyle/>
        <a:p>
          <a:endParaRPr lang="es-ES"/>
        </a:p>
      </dgm:t>
    </dgm:pt>
    <dgm:pt modelId="{F6C0233B-E78F-471A-BB46-B01755879E27}" type="pres">
      <dgm:prSet presAssocID="{627AACAD-4782-4377-A450-BF3C23CFE90C}" presName="node" presStyleLbl="node1" presStyleIdx="2" presStyleCnt="5" custRadScaleRad="10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72E3CB-DDBC-42B4-987C-850401C3A1AD}" type="pres">
      <dgm:prSet presAssocID="{76129E95-8ECE-4E26-A60E-C2A129CE744C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9BA7255D-DB93-4CCF-ADAD-C0E75904D4A7}" type="pres">
      <dgm:prSet presAssocID="{A8309B54-A8A4-4F11-A16F-898D1DF49A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69EC45-9065-4A34-A2B3-52EE5CF2CBE6}" type="pres">
      <dgm:prSet presAssocID="{3D309DE2-979F-4A0C-8C88-510DA4542B78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6183E0EA-7745-4215-ABA5-8B4E623A75EA}" type="pres">
      <dgm:prSet presAssocID="{F0C1E7BD-36EF-4871-B656-036A6107F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87C32A-224D-4792-8659-FF71CF32D912}" type="presOf" srcId="{C7BB417A-7199-4F5F-8A35-34054CDA544F}" destId="{C3C6A514-2F94-48BE-8643-F7E614F08101}" srcOrd="0" destOrd="0" presId="urn:microsoft.com/office/officeart/2005/8/layout/radial4"/>
    <dgm:cxn modelId="{BC50ACBF-D020-4FFF-B33F-131219AAD576}" type="presOf" srcId="{773AFA0E-0277-4706-B324-30080EF48A5B}" destId="{BC963240-BA2A-4A8A-A9C2-E554BD9E2541}" srcOrd="0" destOrd="0" presId="urn:microsoft.com/office/officeart/2005/8/layout/radial4"/>
    <dgm:cxn modelId="{4B8C3235-348A-4419-93B8-C7D7FFAC1446}" type="presOf" srcId="{3D309DE2-979F-4A0C-8C88-510DA4542B78}" destId="{4869EC45-9065-4A34-A2B3-52EE5CF2CBE6}" srcOrd="0" destOrd="0" presId="urn:microsoft.com/office/officeart/2005/8/layout/radial4"/>
    <dgm:cxn modelId="{D561E309-E7F5-4632-A47F-37FD2408BFC0}" type="presOf" srcId="{F0C1E7BD-36EF-4871-B656-036A6107F4B1}" destId="{6183E0EA-7745-4215-ABA5-8B4E623A75EA}" srcOrd="0" destOrd="0" presId="urn:microsoft.com/office/officeart/2005/8/layout/radial4"/>
    <dgm:cxn modelId="{EAA3B320-91EE-4E2D-B365-82FE4F2F7298}" type="presOf" srcId="{A8309B54-A8A4-4F11-A16F-898D1DF49AE2}" destId="{9BA7255D-DB93-4CCF-ADAD-C0E75904D4A7}" srcOrd="0" destOrd="0" presId="urn:microsoft.com/office/officeart/2005/8/layout/radial4"/>
    <dgm:cxn modelId="{AFC439A8-EF21-4719-9A33-28D19484F71F}" type="presOf" srcId="{CABA8814-C4F3-4C80-A2C5-2F5F327C55AE}" destId="{CC45548A-DCC7-4B08-85C3-CA871F41FD52}" srcOrd="0" destOrd="0" presId="urn:microsoft.com/office/officeart/2005/8/layout/radial4"/>
    <dgm:cxn modelId="{14119800-8D09-443F-B3C2-C81B01CD7790}" type="presOf" srcId="{1450C319-AFDA-4A51-9531-443486500D18}" destId="{5C429C64-6493-4FE7-AA32-AD17FCC72B0E}" srcOrd="0" destOrd="0" presId="urn:microsoft.com/office/officeart/2005/8/layout/radial4"/>
    <dgm:cxn modelId="{4DA87D55-CCAE-43D8-B066-2BD7E5FEA03F}" type="presOf" srcId="{28F5A650-776B-4C7C-A26C-7030D2DA6F7A}" destId="{E468C940-B94C-4985-8DA1-E520FE0F8608}" srcOrd="0" destOrd="0" presId="urn:microsoft.com/office/officeart/2005/8/layout/radial4"/>
    <dgm:cxn modelId="{C6852AE1-14B3-4103-A002-94C25730F0E5}" srcId="{6F1D6B86-5A6C-47A1-9D7C-4B6A1B38DC76}" destId="{28F5A650-776B-4C7C-A26C-7030D2DA6F7A}" srcOrd="0" destOrd="0" parTransId="{1450C319-AFDA-4A51-9531-443486500D18}" sibTransId="{692723ED-34A5-478D-843D-4DF5A8F998D1}"/>
    <dgm:cxn modelId="{2319655B-7571-48EC-959D-5A2F209F2C3D}" srcId="{6F1D6B86-5A6C-47A1-9D7C-4B6A1B38DC76}" destId="{627AACAD-4782-4377-A450-BF3C23CFE90C}" srcOrd="2" destOrd="0" parTransId="{C7BB417A-7199-4F5F-8A35-34054CDA544F}" sibTransId="{A6ECB141-34EB-46FB-83C1-AD68CF3BD169}"/>
    <dgm:cxn modelId="{6EEE09C8-6C1D-40EE-91EA-4354EDFDB66A}" srcId="{6F1D6B86-5A6C-47A1-9D7C-4B6A1B38DC76}" destId="{A8309B54-A8A4-4F11-A16F-898D1DF49AE2}" srcOrd="3" destOrd="0" parTransId="{76129E95-8ECE-4E26-A60E-C2A129CE744C}" sibTransId="{A73EE6F5-C68E-46E8-9D01-63FC51D0F227}"/>
    <dgm:cxn modelId="{EF9BDEF9-186A-47AF-B3CE-95A6779C6B22}" type="presOf" srcId="{76129E95-8ECE-4E26-A60E-C2A129CE744C}" destId="{E472E3CB-DDBC-42B4-987C-850401C3A1AD}" srcOrd="0" destOrd="0" presId="urn:microsoft.com/office/officeart/2005/8/layout/radial4"/>
    <dgm:cxn modelId="{A40F81BA-6575-4D7C-B80B-208BCB8C2244}" srcId="{6F1D6B86-5A6C-47A1-9D7C-4B6A1B38DC76}" destId="{CABA8814-C4F3-4C80-A2C5-2F5F327C55AE}" srcOrd="1" destOrd="0" parTransId="{8C2C56E9-E80D-4715-9A30-B2D6B649E72B}" sibTransId="{9CD93C16-F914-4237-962E-085D2E221899}"/>
    <dgm:cxn modelId="{A96C8617-05A8-4934-989D-0A532AAAA4A8}" srcId="{6F1D6B86-5A6C-47A1-9D7C-4B6A1B38DC76}" destId="{F0C1E7BD-36EF-4871-B656-036A6107F4B1}" srcOrd="4" destOrd="0" parTransId="{3D309DE2-979F-4A0C-8C88-510DA4542B78}" sibTransId="{BBCC4DA7-7249-42F7-86A5-26F2A083EA51}"/>
    <dgm:cxn modelId="{A98241F0-5038-4578-95D8-8AD9943F3578}" type="presOf" srcId="{8C2C56E9-E80D-4715-9A30-B2D6B649E72B}" destId="{2E0FE4FF-43A7-44CB-AFB0-B29D6EEC26ED}" srcOrd="0" destOrd="0" presId="urn:microsoft.com/office/officeart/2005/8/layout/radial4"/>
    <dgm:cxn modelId="{F8E22002-A5B5-4173-98DD-E9586868958D}" srcId="{773AFA0E-0277-4706-B324-30080EF48A5B}" destId="{6F1D6B86-5A6C-47A1-9D7C-4B6A1B38DC76}" srcOrd="0" destOrd="0" parTransId="{2E9F836D-D83C-4C06-8C9B-770929015D6F}" sibTransId="{352D7028-3343-4629-843C-199C2EFCB61C}"/>
    <dgm:cxn modelId="{6F3EA838-7BFE-4734-93E3-2202F19B819A}" type="presOf" srcId="{627AACAD-4782-4377-A450-BF3C23CFE90C}" destId="{F6C0233B-E78F-471A-BB46-B01755879E27}" srcOrd="0" destOrd="0" presId="urn:microsoft.com/office/officeart/2005/8/layout/radial4"/>
    <dgm:cxn modelId="{CD597988-40E2-456B-AB0B-1435185709C7}" type="presOf" srcId="{6F1D6B86-5A6C-47A1-9D7C-4B6A1B38DC76}" destId="{CF312B82-3107-45ED-8A1D-3B8C3CE0B738}" srcOrd="0" destOrd="0" presId="urn:microsoft.com/office/officeart/2005/8/layout/radial4"/>
    <dgm:cxn modelId="{09D60E87-2454-4BDE-A90B-B0DB7394D55A}" type="presParOf" srcId="{BC963240-BA2A-4A8A-A9C2-E554BD9E2541}" destId="{CF312B82-3107-45ED-8A1D-3B8C3CE0B738}" srcOrd="0" destOrd="0" presId="urn:microsoft.com/office/officeart/2005/8/layout/radial4"/>
    <dgm:cxn modelId="{E885799E-B73C-4570-97B6-407292EB79DB}" type="presParOf" srcId="{BC963240-BA2A-4A8A-A9C2-E554BD9E2541}" destId="{5C429C64-6493-4FE7-AA32-AD17FCC72B0E}" srcOrd="1" destOrd="0" presId="urn:microsoft.com/office/officeart/2005/8/layout/radial4"/>
    <dgm:cxn modelId="{61EBCCB3-70BF-4A72-8251-A08F0E0D4759}" type="presParOf" srcId="{BC963240-BA2A-4A8A-A9C2-E554BD9E2541}" destId="{E468C940-B94C-4985-8DA1-E520FE0F8608}" srcOrd="2" destOrd="0" presId="urn:microsoft.com/office/officeart/2005/8/layout/radial4"/>
    <dgm:cxn modelId="{1299778C-F70E-4C4A-942C-7EBE6C243587}" type="presParOf" srcId="{BC963240-BA2A-4A8A-A9C2-E554BD9E2541}" destId="{2E0FE4FF-43A7-44CB-AFB0-B29D6EEC26ED}" srcOrd="3" destOrd="0" presId="urn:microsoft.com/office/officeart/2005/8/layout/radial4"/>
    <dgm:cxn modelId="{489363A8-BEE0-432C-A92C-FDD356EBBF32}" type="presParOf" srcId="{BC963240-BA2A-4A8A-A9C2-E554BD9E2541}" destId="{CC45548A-DCC7-4B08-85C3-CA871F41FD52}" srcOrd="4" destOrd="0" presId="urn:microsoft.com/office/officeart/2005/8/layout/radial4"/>
    <dgm:cxn modelId="{3805AA80-5660-45D6-AC37-36F2D9499575}" type="presParOf" srcId="{BC963240-BA2A-4A8A-A9C2-E554BD9E2541}" destId="{C3C6A514-2F94-48BE-8643-F7E614F08101}" srcOrd="5" destOrd="0" presId="urn:microsoft.com/office/officeart/2005/8/layout/radial4"/>
    <dgm:cxn modelId="{88AD28A9-795D-4AC3-9767-12B398C764CB}" type="presParOf" srcId="{BC963240-BA2A-4A8A-A9C2-E554BD9E2541}" destId="{F6C0233B-E78F-471A-BB46-B01755879E27}" srcOrd="6" destOrd="0" presId="urn:microsoft.com/office/officeart/2005/8/layout/radial4"/>
    <dgm:cxn modelId="{A9548283-1038-458F-AF73-826E7B212DCF}" type="presParOf" srcId="{BC963240-BA2A-4A8A-A9C2-E554BD9E2541}" destId="{E472E3CB-DDBC-42B4-987C-850401C3A1AD}" srcOrd="7" destOrd="0" presId="urn:microsoft.com/office/officeart/2005/8/layout/radial4"/>
    <dgm:cxn modelId="{C4863D87-463C-4560-8239-04ADC8EE4A91}" type="presParOf" srcId="{BC963240-BA2A-4A8A-A9C2-E554BD9E2541}" destId="{9BA7255D-DB93-4CCF-ADAD-C0E75904D4A7}" srcOrd="8" destOrd="0" presId="urn:microsoft.com/office/officeart/2005/8/layout/radial4"/>
    <dgm:cxn modelId="{51FF16B2-6295-495E-B26A-616913CB8AB4}" type="presParOf" srcId="{BC963240-BA2A-4A8A-A9C2-E554BD9E2541}" destId="{4869EC45-9065-4A34-A2B3-52EE5CF2CBE6}" srcOrd="9" destOrd="0" presId="urn:microsoft.com/office/officeart/2005/8/layout/radial4"/>
    <dgm:cxn modelId="{9EBE22A7-BCF1-4D2F-80D2-E798F0068E2D}" type="presParOf" srcId="{BC963240-BA2A-4A8A-A9C2-E554BD9E2541}" destId="{6183E0EA-7745-4215-ABA5-8B4E623A75E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3AFA0E-0277-4706-B324-30080EF48A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D6B86-5A6C-47A1-9D7C-4B6A1B38DC76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000" b="1" dirty="0">
            <a:latin typeface="Arial" pitchFamily="34" charset="0"/>
            <a:cs typeface="Arial" pitchFamily="34" charset="0"/>
          </a:endParaRPr>
        </a:p>
      </dgm:t>
    </dgm:pt>
    <dgm:pt modelId="{2E9F836D-D83C-4C06-8C9B-770929015D6F}" type="parTrans" cxnId="{F8E22002-A5B5-4173-98DD-E9586868958D}">
      <dgm:prSet/>
      <dgm:spPr/>
      <dgm:t>
        <a:bodyPr/>
        <a:lstStyle/>
        <a:p>
          <a:endParaRPr lang="es-ES"/>
        </a:p>
      </dgm:t>
    </dgm:pt>
    <dgm:pt modelId="{352D7028-3343-4629-843C-199C2EFCB61C}" type="sibTrans" cxnId="{F8E22002-A5B5-4173-98DD-E9586868958D}">
      <dgm:prSet/>
      <dgm:spPr/>
      <dgm:t>
        <a:bodyPr/>
        <a:lstStyle/>
        <a:p>
          <a:endParaRPr lang="es-ES"/>
        </a:p>
      </dgm:t>
    </dgm:pt>
    <dgm:pt modelId="{28F5A650-776B-4C7C-A26C-7030D2DA6F7A}">
      <dgm:prSet phldrT="[Texto]" custT="1"/>
      <dgm:spPr/>
      <dgm:t>
        <a:bodyPr/>
        <a:lstStyle/>
        <a:p>
          <a:r>
            <a:rPr lang="es-ES" sz="2000" b="0" dirty="0" smtClean="0">
              <a:latin typeface="Arial" pitchFamily="34" charset="0"/>
              <a:cs typeface="Arial" pitchFamily="34" charset="0"/>
            </a:rPr>
            <a:t>Marca</a:t>
          </a:r>
          <a:r>
            <a:rPr lang="es-ES" sz="1800" b="1" dirty="0" smtClean="0">
              <a:latin typeface="Arial" pitchFamily="34" charset="0"/>
              <a:cs typeface="Arial" pitchFamily="34" charset="0"/>
            </a:rPr>
            <a:t> 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450C319-AFDA-4A51-9531-443486500D18}" type="parTrans" cxnId="{C6852AE1-14B3-4103-A002-94C25730F0E5}">
      <dgm:prSet/>
      <dgm:spPr/>
      <dgm:t>
        <a:bodyPr/>
        <a:lstStyle/>
        <a:p>
          <a:endParaRPr lang="es-ES"/>
        </a:p>
      </dgm:t>
    </dgm:pt>
    <dgm:pt modelId="{692723ED-34A5-478D-843D-4DF5A8F998D1}" type="sibTrans" cxnId="{C6852AE1-14B3-4103-A002-94C25730F0E5}">
      <dgm:prSet/>
      <dgm:spPr/>
      <dgm:t>
        <a:bodyPr/>
        <a:lstStyle/>
        <a:p>
          <a:endParaRPr lang="es-ES"/>
        </a:p>
      </dgm:t>
    </dgm:pt>
    <dgm:pt modelId="{CABA8814-C4F3-4C80-A2C5-2F5F327C55AE}">
      <dgm:prSet phldrT="[Texto]" custT="1"/>
      <dgm:spPr/>
      <dgm:t>
        <a:bodyPr/>
        <a:lstStyle/>
        <a:p>
          <a:pPr algn="ctr"/>
          <a:r>
            <a:rPr lang="es-ES" sz="2000" b="0" dirty="0" smtClean="0">
              <a:latin typeface="Arial" pitchFamily="34" charset="0"/>
              <a:cs typeface="Arial" pitchFamily="34" charset="0"/>
            </a:rPr>
            <a:t>Etiqueta</a:t>
          </a:r>
          <a:endParaRPr lang="es-ES" sz="2000" b="0" dirty="0">
            <a:latin typeface="Arial" pitchFamily="34" charset="0"/>
            <a:cs typeface="Arial" pitchFamily="34" charset="0"/>
          </a:endParaRPr>
        </a:p>
      </dgm:t>
    </dgm:pt>
    <dgm:pt modelId="{8C2C56E9-E80D-4715-9A30-B2D6B649E72B}" type="parTrans" cxnId="{A40F81BA-6575-4D7C-B80B-208BCB8C2244}">
      <dgm:prSet/>
      <dgm:spPr/>
      <dgm:t>
        <a:bodyPr/>
        <a:lstStyle/>
        <a:p>
          <a:endParaRPr lang="es-ES"/>
        </a:p>
      </dgm:t>
    </dgm:pt>
    <dgm:pt modelId="{9CD93C16-F914-4237-962E-085D2E221899}" type="sibTrans" cxnId="{A40F81BA-6575-4D7C-B80B-208BCB8C2244}">
      <dgm:prSet/>
      <dgm:spPr/>
      <dgm:t>
        <a:bodyPr/>
        <a:lstStyle/>
        <a:p>
          <a:endParaRPr lang="es-ES"/>
        </a:p>
      </dgm:t>
    </dgm:pt>
    <dgm:pt modelId="{627AACAD-4782-4377-A450-BF3C23CFE90C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Envase de vidrio, tapa de aluminio</a:t>
          </a:r>
          <a:endParaRPr lang="es-ES" sz="2000" b="0" dirty="0">
            <a:latin typeface="Arial" pitchFamily="34" charset="0"/>
            <a:cs typeface="Arial" pitchFamily="34" charset="0"/>
          </a:endParaRPr>
        </a:p>
      </dgm:t>
    </dgm:pt>
    <dgm:pt modelId="{C7BB417A-7199-4F5F-8A35-34054CDA544F}" type="parTrans" cxnId="{2319655B-7571-48EC-959D-5A2F209F2C3D}">
      <dgm:prSet/>
      <dgm:spPr/>
      <dgm:t>
        <a:bodyPr/>
        <a:lstStyle/>
        <a:p>
          <a:endParaRPr lang="es-ES"/>
        </a:p>
      </dgm:t>
    </dgm:pt>
    <dgm:pt modelId="{A6ECB141-34EB-46FB-83C1-AD68CF3BD169}" type="sibTrans" cxnId="{2319655B-7571-48EC-959D-5A2F209F2C3D}">
      <dgm:prSet/>
      <dgm:spPr/>
      <dgm:t>
        <a:bodyPr/>
        <a:lstStyle/>
        <a:p>
          <a:endParaRPr lang="es-ES"/>
        </a:p>
      </dgm:t>
    </dgm:pt>
    <dgm:pt modelId="{A8309B54-A8A4-4F11-A16F-898D1DF49AE2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DESCÚBRALO Y VÍVALO  </a:t>
          </a:r>
          <a:endParaRPr lang="es-ES" sz="2000" b="0" dirty="0">
            <a:latin typeface="Arial" pitchFamily="34" charset="0"/>
            <a:cs typeface="Arial" pitchFamily="34" charset="0"/>
          </a:endParaRPr>
        </a:p>
      </dgm:t>
    </dgm:pt>
    <dgm:pt modelId="{76129E95-8ECE-4E26-A60E-C2A129CE744C}" type="parTrans" cxnId="{6EEE09C8-6C1D-40EE-91EA-4354EDFDB66A}">
      <dgm:prSet/>
      <dgm:spPr/>
      <dgm:t>
        <a:bodyPr/>
        <a:lstStyle/>
        <a:p>
          <a:endParaRPr lang="es-EC"/>
        </a:p>
      </dgm:t>
    </dgm:pt>
    <dgm:pt modelId="{A73EE6F5-C68E-46E8-9D01-63FC51D0F227}" type="sibTrans" cxnId="{6EEE09C8-6C1D-40EE-91EA-4354EDFDB66A}">
      <dgm:prSet/>
      <dgm:spPr/>
      <dgm:t>
        <a:bodyPr/>
        <a:lstStyle/>
        <a:p>
          <a:endParaRPr lang="es-EC"/>
        </a:p>
      </dgm:t>
    </dgm:pt>
    <dgm:pt modelId="{F0C1E7BD-36EF-4871-B656-036A6107F4B1}">
      <dgm:prSet phldrT="[Texto]" custT="1"/>
      <dgm:spPr/>
      <dgm:t>
        <a:bodyPr/>
        <a:lstStyle/>
        <a:p>
          <a:r>
            <a:rPr lang="es-ES" sz="2000" b="0" dirty="0" smtClean="0">
              <a:latin typeface="Arial" pitchFamily="34" charset="0"/>
              <a:cs typeface="Arial" pitchFamily="34" charset="0"/>
            </a:rPr>
            <a:t>Internet</a:t>
          </a:r>
          <a:r>
            <a:rPr lang="es-ES" sz="2100" b="1" dirty="0" smtClean="0">
              <a:latin typeface="Arial" pitchFamily="34" charset="0"/>
              <a:cs typeface="Arial" pitchFamily="34" charset="0"/>
            </a:rPr>
            <a:t> </a:t>
          </a:r>
          <a:endParaRPr lang="es-ES" sz="2100" b="1" dirty="0">
            <a:latin typeface="Arial" pitchFamily="34" charset="0"/>
            <a:cs typeface="Arial" pitchFamily="34" charset="0"/>
          </a:endParaRPr>
        </a:p>
      </dgm:t>
    </dgm:pt>
    <dgm:pt modelId="{3D309DE2-979F-4A0C-8C88-510DA4542B78}" type="parTrans" cxnId="{A96C8617-05A8-4934-989D-0A532AAAA4A8}">
      <dgm:prSet/>
      <dgm:spPr/>
      <dgm:t>
        <a:bodyPr/>
        <a:lstStyle/>
        <a:p>
          <a:endParaRPr lang="es-EC"/>
        </a:p>
      </dgm:t>
    </dgm:pt>
    <dgm:pt modelId="{BBCC4DA7-7249-42F7-86A5-26F2A083EA51}" type="sibTrans" cxnId="{A96C8617-05A8-4934-989D-0A532AAAA4A8}">
      <dgm:prSet/>
      <dgm:spPr/>
      <dgm:t>
        <a:bodyPr/>
        <a:lstStyle/>
        <a:p>
          <a:endParaRPr lang="es-EC"/>
        </a:p>
      </dgm:t>
    </dgm:pt>
    <dgm:pt modelId="{BC963240-BA2A-4A8A-A9C2-E554BD9E2541}" type="pres">
      <dgm:prSet presAssocID="{773AFA0E-0277-4706-B324-30080EF48A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312B82-3107-45ED-8A1D-3B8C3CE0B738}" type="pres">
      <dgm:prSet presAssocID="{6F1D6B86-5A6C-47A1-9D7C-4B6A1B38DC76}" presName="centerShape" presStyleLbl="node0" presStyleIdx="0" presStyleCnt="1" custScaleX="120065"/>
      <dgm:spPr/>
      <dgm:t>
        <a:bodyPr/>
        <a:lstStyle/>
        <a:p>
          <a:endParaRPr lang="es-ES"/>
        </a:p>
      </dgm:t>
    </dgm:pt>
    <dgm:pt modelId="{5C429C64-6493-4FE7-AA32-AD17FCC72B0E}" type="pres">
      <dgm:prSet presAssocID="{1450C319-AFDA-4A51-9531-443486500D18}" presName="parTrans" presStyleLbl="bgSibTrans2D1" presStyleIdx="0" presStyleCnt="5" custLinFactNeighborX="8542" custLinFactNeighborY="-1058"/>
      <dgm:spPr/>
      <dgm:t>
        <a:bodyPr/>
        <a:lstStyle/>
        <a:p>
          <a:endParaRPr lang="es-ES"/>
        </a:p>
      </dgm:t>
    </dgm:pt>
    <dgm:pt modelId="{E468C940-B94C-4985-8DA1-E520FE0F8608}" type="pres">
      <dgm:prSet presAssocID="{28F5A650-776B-4C7C-A26C-7030D2DA6F7A}" presName="node" presStyleLbl="node1" presStyleIdx="0" presStyleCnt="5" custRadScaleRad="93188" custRadScaleInc="-28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E4FF-43A7-44CB-AFB0-B29D6EEC26ED}" type="pres">
      <dgm:prSet presAssocID="{8C2C56E9-E80D-4715-9A30-B2D6B649E72B}" presName="parTrans" presStyleLbl="bgSibTrans2D1" presStyleIdx="1" presStyleCnt="5"/>
      <dgm:spPr/>
      <dgm:t>
        <a:bodyPr/>
        <a:lstStyle/>
        <a:p>
          <a:endParaRPr lang="es-ES"/>
        </a:p>
      </dgm:t>
    </dgm:pt>
    <dgm:pt modelId="{CC45548A-DCC7-4B08-85C3-CA871F41FD52}" type="pres">
      <dgm:prSet presAssocID="{CABA8814-C4F3-4C80-A2C5-2F5F327C55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6A514-2F94-48BE-8643-F7E614F08101}" type="pres">
      <dgm:prSet presAssocID="{C7BB417A-7199-4F5F-8A35-34054CDA544F}" presName="parTrans" presStyleLbl="bgSibTrans2D1" presStyleIdx="2" presStyleCnt="5" custLinFactNeighborX="930" custLinFactNeighborY="14068"/>
      <dgm:spPr/>
      <dgm:t>
        <a:bodyPr/>
        <a:lstStyle/>
        <a:p>
          <a:endParaRPr lang="es-ES"/>
        </a:p>
      </dgm:t>
    </dgm:pt>
    <dgm:pt modelId="{F6C0233B-E78F-471A-BB46-B01755879E27}" type="pres">
      <dgm:prSet presAssocID="{627AACAD-4782-4377-A450-BF3C23CFE90C}" presName="node" presStyleLbl="node1" presStyleIdx="2" presStyleCnt="5" custRadScaleRad="10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72E3CB-DDBC-42B4-987C-850401C3A1AD}" type="pres">
      <dgm:prSet presAssocID="{76129E95-8ECE-4E26-A60E-C2A129CE744C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9BA7255D-DB93-4CCF-ADAD-C0E75904D4A7}" type="pres">
      <dgm:prSet presAssocID="{A8309B54-A8A4-4F11-A16F-898D1DF49A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69EC45-9065-4A34-A2B3-52EE5CF2CBE6}" type="pres">
      <dgm:prSet presAssocID="{3D309DE2-979F-4A0C-8C88-510DA4542B78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6183E0EA-7745-4215-ABA5-8B4E623A75EA}" type="pres">
      <dgm:prSet presAssocID="{F0C1E7BD-36EF-4871-B656-036A6107F4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386ADE-C76F-41C8-AC8D-5C808640802B}" type="presOf" srcId="{28F5A650-776B-4C7C-A26C-7030D2DA6F7A}" destId="{E468C940-B94C-4985-8DA1-E520FE0F8608}" srcOrd="0" destOrd="0" presId="urn:microsoft.com/office/officeart/2005/8/layout/radial4"/>
    <dgm:cxn modelId="{5E223E3D-3940-4311-BC3D-90DF7DE3E9EB}" type="presOf" srcId="{1450C319-AFDA-4A51-9531-443486500D18}" destId="{5C429C64-6493-4FE7-AA32-AD17FCC72B0E}" srcOrd="0" destOrd="0" presId="urn:microsoft.com/office/officeart/2005/8/layout/radial4"/>
    <dgm:cxn modelId="{C6852AE1-14B3-4103-A002-94C25730F0E5}" srcId="{6F1D6B86-5A6C-47A1-9D7C-4B6A1B38DC76}" destId="{28F5A650-776B-4C7C-A26C-7030D2DA6F7A}" srcOrd="0" destOrd="0" parTransId="{1450C319-AFDA-4A51-9531-443486500D18}" sibTransId="{692723ED-34A5-478D-843D-4DF5A8F998D1}"/>
    <dgm:cxn modelId="{81DC0440-3653-44BC-8AA4-6427F709DEA2}" type="presOf" srcId="{8C2C56E9-E80D-4715-9A30-B2D6B649E72B}" destId="{2E0FE4FF-43A7-44CB-AFB0-B29D6EEC26ED}" srcOrd="0" destOrd="0" presId="urn:microsoft.com/office/officeart/2005/8/layout/radial4"/>
    <dgm:cxn modelId="{2319655B-7571-48EC-959D-5A2F209F2C3D}" srcId="{6F1D6B86-5A6C-47A1-9D7C-4B6A1B38DC76}" destId="{627AACAD-4782-4377-A450-BF3C23CFE90C}" srcOrd="2" destOrd="0" parTransId="{C7BB417A-7199-4F5F-8A35-34054CDA544F}" sibTransId="{A6ECB141-34EB-46FB-83C1-AD68CF3BD169}"/>
    <dgm:cxn modelId="{6EEE09C8-6C1D-40EE-91EA-4354EDFDB66A}" srcId="{6F1D6B86-5A6C-47A1-9D7C-4B6A1B38DC76}" destId="{A8309B54-A8A4-4F11-A16F-898D1DF49AE2}" srcOrd="3" destOrd="0" parTransId="{76129E95-8ECE-4E26-A60E-C2A129CE744C}" sibTransId="{A73EE6F5-C68E-46E8-9D01-63FC51D0F227}"/>
    <dgm:cxn modelId="{7879A34A-64DE-4D35-9012-7EDAB620A864}" type="presOf" srcId="{76129E95-8ECE-4E26-A60E-C2A129CE744C}" destId="{E472E3CB-DDBC-42B4-987C-850401C3A1AD}" srcOrd="0" destOrd="0" presId="urn:microsoft.com/office/officeart/2005/8/layout/radial4"/>
    <dgm:cxn modelId="{1D3EF2A4-B97D-4E31-8B35-AEBB33563AB7}" type="presOf" srcId="{A8309B54-A8A4-4F11-A16F-898D1DF49AE2}" destId="{9BA7255D-DB93-4CCF-ADAD-C0E75904D4A7}" srcOrd="0" destOrd="0" presId="urn:microsoft.com/office/officeart/2005/8/layout/radial4"/>
    <dgm:cxn modelId="{A40F81BA-6575-4D7C-B80B-208BCB8C2244}" srcId="{6F1D6B86-5A6C-47A1-9D7C-4B6A1B38DC76}" destId="{CABA8814-C4F3-4C80-A2C5-2F5F327C55AE}" srcOrd="1" destOrd="0" parTransId="{8C2C56E9-E80D-4715-9A30-B2D6B649E72B}" sibTransId="{9CD93C16-F914-4237-962E-085D2E221899}"/>
    <dgm:cxn modelId="{A96C8617-05A8-4934-989D-0A532AAAA4A8}" srcId="{6F1D6B86-5A6C-47A1-9D7C-4B6A1B38DC76}" destId="{F0C1E7BD-36EF-4871-B656-036A6107F4B1}" srcOrd="4" destOrd="0" parTransId="{3D309DE2-979F-4A0C-8C88-510DA4542B78}" sibTransId="{BBCC4DA7-7249-42F7-86A5-26F2A083EA51}"/>
    <dgm:cxn modelId="{31A1E33B-B649-42D8-8AD7-83DD082D61F9}" type="presOf" srcId="{C7BB417A-7199-4F5F-8A35-34054CDA544F}" destId="{C3C6A514-2F94-48BE-8643-F7E614F08101}" srcOrd="0" destOrd="0" presId="urn:microsoft.com/office/officeart/2005/8/layout/radial4"/>
    <dgm:cxn modelId="{B643B31C-2017-4CF4-96C0-BF19877A4292}" type="presOf" srcId="{6F1D6B86-5A6C-47A1-9D7C-4B6A1B38DC76}" destId="{CF312B82-3107-45ED-8A1D-3B8C3CE0B738}" srcOrd="0" destOrd="0" presId="urn:microsoft.com/office/officeart/2005/8/layout/radial4"/>
    <dgm:cxn modelId="{F4AB6CAA-4D03-409D-84CA-DC15E3657515}" type="presOf" srcId="{3D309DE2-979F-4A0C-8C88-510DA4542B78}" destId="{4869EC45-9065-4A34-A2B3-52EE5CF2CBE6}" srcOrd="0" destOrd="0" presId="urn:microsoft.com/office/officeart/2005/8/layout/radial4"/>
    <dgm:cxn modelId="{D304827B-9BBA-4237-BE0A-6D001AC7E0F7}" type="presOf" srcId="{773AFA0E-0277-4706-B324-30080EF48A5B}" destId="{BC963240-BA2A-4A8A-A9C2-E554BD9E2541}" srcOrd="0" destOrd="0" presId="urn:microsoft.com/office/officeart/2005/8/layout/radial4"/>
    <dgm:cxn modelId="{F8E22002-A5B5-4173-98DD-E9586868958D}" srcId="{773AFA0E-0277-4706-B324-30080EF48A5B}" destId="{6F1D6B86-5A6C-47A1-9D7C-4B6A1B38DC76}" srcOrd="0" destOrd="0" parTransId="{2E9F836D-D83C-4C06-8C9B-770929015D6F}" sibTransId="{352D7028-3343-4629-843C-199C2EFCB61C}"/>
    <dgm:cxn modelId="{F117B5E7-856E-45BE-BB7B-D76AED258545}" type="presOf" srcId="{CABA8814-C4F3-4C80-A2C5-2F5F327C55AE}" destId="{CC45548A-DCC7-4B08-85C3-CA871F41FD52}" srcOrd="0" destOrd="0" presId="urn:microsoft.com/office/officeart/2005/8/layout/radial4"/>
    <dgm:cxn modelId="{0A9CCF7E-0B59-4A5D-820E-42DAF1792652}" type="presOf" srcId="{627AACAD-4782-4377-A450-BF3C23CFE90C}" destId="{F6C0233B-E78F-471A-BB46-B01755879E27}" srcOrd="0" destOrd="0" presId="urn:microsoft.com/office/officeart/2005/8/layout/radial4"/>
    <dgm:cxn modelId="{93608D7E-572B-4970-A59E-7B4A91F66ACC}" type="presOf" srcId="{F0C1E7BD-36EF-4871-B656-036A6107F4B1}" destId="{6183E0EA-7745-4215-ABA5-8B4E623A75EA}" srcOrd="0" destOrd="0" presId="urn:microsoft.com/office/officeart/2005/8/layout/radial4"/>
    <dgm:cxn modelId="{3B7F7BF6-E74C-4927-AAEB-8CC91081361D}" type="presParOf" srcId="{BC963240-BA2A-4A8A-A9C2-E554BD9E2541}" destId="{CF312B82-3107-45ED-8A1D-3B8C3CE0B738}" srcOrd="0" destOrd="0" presId="urn:microsoft.com/office/officeart/2005/8/layout/radial4"/>
    <dgm:cxn modelId="{99305A5B-D1FB-42CF-BD63-2E2E17222E50}" type="presParOf" srcId="{BC963240-BA2A-4A8A-A9C2-E554BD9E2541}" destId="{5C429C64-6493-4FE7-AA32-AD17FCC72B0E}" srcOrd="1" destOrd="0" presId="urn:microsoft.com/office/officeart/2005/8/layout/radial4"/>
    <dgm:cxn modelId="{AC1D7E10-2D84-4AE4-AB19-D81C51FF92B1}" type="presParOf" srcId="{BC963240-BA2A-4A8A-A9C2-E554BD9E2541}" destId="{E468C940-B94C-4985-8DA1-E520FE0F8608}" srcOrd="2" destOrd="0" presId="urn:microsoft.com/office/officeart/2005/8/layout/radial4"/>
    <dgm:cxn modelId="{3E20DA6F-BD3F-42D7-A9F0-ADCBA91057BC}" type="presParOf" srcId="{BC963240-BA2A-4A8A-A9C2-E554BD9E2541}" destId="{2E0FE4FF-43A7-44CB-AFB0-B29D6EEC26ED}" srcOrd="3" destOrd="0" presId="urn:microsoft.com/office/officeart/2005/8/layout/radial4"/>
    <dgm:cxn modelId="{DFB8345C-0E6B-498B-A6AD-47A586FC7BA5}" type="presParOf" srcId="{BC963240-BA2A-4A8A-A9C2-E554BD9E2541}" destId="{CC45548A-DCC7-4B08-85C3-CA871F41FD52}" srcOrd="4" destOrd="0" presId="urn:microsoft.com/office/officeart/2005/8/layout/radial4"/>
    <dgm:cxn modelId="{18605AE1-7845-490F-B1B2-D67B6EA3E401}" type="presParOf" srcId="{BC963240-BA2A-4A8A-A9C2-E554BD9E2541}" destId="{C3C6A514-2F94-48BE-8643-F7E614F08101}" srcOrd="5" destOrd="0" presId="urn:microsoft.com/office/officeart/2005/8/layout/radial4"/>
    <dgm:cxn modelId="{23648FEC-7514-44BE-8A0D-39FABD91DAE3}" type="presParOf" srcId="{BC963240-BA2A-4A8A-A9C2-E554BD9E2541}" destId="{F6C0233B-E78F-471A-BB46-B01755879E27}" srcOrd="6" destOrd="0" presId="urn:microsoft.com/office/officeart/2005/8/layout/radial4"/>
    <dgm:cxn modelId="{EE46D46C-6B55-4D0E-A725-227643685745}" type="presParOf" srcId="{BC963240-BA2A-4A8A-A9C2-E554BD9E2541}" destId="{E472E3CB-DDBC-42B4-987C-850401C3A1AD}" srcOrd="7" destOrd="0" presId="urn:microsoft.com/office/officeart/2005/8/layout/radial4"/>
    <dgm:cxn modelId="{7EA3474A-D1CB-4362-84DA-CFE0BCB5801A}" type="presParOf" srcId="{BC963240-BA2A-4A8A-A9C2-E554BD9E2541}" destId="{9BA7255D-DB93-4CCF-ADAD-C0E75904D4A7}" srcOrd="8" destOrd="0" presId="urn:microsoft.com/office/officeart/2005/8/layout/radial4"/>
    <dgm:cxn modelId="{EA0E20AF-E17A-4A7D-8842-8BBA2124A481}" type="presParOf" srcId="{BC963240-BA2A-4A8A-A9C2-E554BD9E2541}" destId="{4869EC45-9065-4A34-A2B3-52EE5CF2CBE6}" srcOrd="9" destOrd="0" presId="urn:microsoft.com/office/officeart/2005/8/layout/radial4"/>
    <dgm:cxn modelId="{6998DFB4-B31C-474F-9104-59F3D895BB7F}" type="presParOf" srcId="{BC963240-BA2A-4A8A-A9C2-E554BD9E2541}" destId="{6183E0EA-7745-4215-ABA5-8B4E623A75E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216142-ABA8-4212-A852-21ADC5EDBAA2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67F362B4-6594-4BE1-AB81-FC8A122E8436}">
      <dgm:prSet phldrT="[Texto]"/>
      <dgm:spPr/>
      <dgm:t>
        <a:bodyPr/>
        <a:lstStyle/>
        <a:p>
          <a:r>
            <a:rPr lang="es-ES" dirty="0" smtClean="0"/>
            <a:t>Misión </a:t>
          </a:r>
          <a:endParaRPr lang="es-ES" dirty="0"/>
        </a:p>
      </dgm:t>
    </dgm:pt>
    <dgm:pt modelId="{E88DE417-01CA-4273-87E5-DFF13FAAAECC}" type="parTrans" cxnId="{49E2747D-E3BE-4657-8126-222A689CFC05}">
      <dgm:prSet/>
      <dgm:spPr/>
      <dgm:t>
        <a:bodyPr/>
        <a:lstStyle/>
        <a:p>
          <a:endParaRPr lang="es-ES"/>
        </a:p>
      </dgm:t>
    </dgm:pt>
    <dgm:pt modelId="{163E6A24-1D6D-467B-9FAE-7025AFD96937}" type="sibTrans" cxnId="{49E2747D-E3BE-4657-8126-222A689CFC05}">
      <dgm:prSet/>
      <dgm:spPr/>
      <dgm:t>
        <a:bodyPr/>
        <a:lstStyle/>
        <a:p>
          <a:endParaRPr lang="es-ES"/>
        </a:p>
      </dgm:t>
    </dgm:pt>
    <dgm:pt modelId="{8B7B9A5C-2D12-4EEA-9A16-EC0A94497569}">
      <dgm:prSet phldrT="[Texto]"/>
      <dgm:spPr/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9681D4B3-C652-4FE3-9B23-262A3D9CF047}" type="parTrans" cxnId="{4FABE5B6-865E-463A-9DB9-D910EA41BDE1}">
      <dgm:prSet/>
      <dgm:spPr/>
      <dgm:t>
        <a:bodyPr/>
        <a:lstStyle/>
        <a:p>
          <a:endParaRPr lang="es-ES"/>
        </a:p>
      </dgm:t>
    </dgm:pt>
    <dgm:pt modelId="{3EE7505E-2A90-4017-BDF1-0851C15B1908}" type="sibTrans" cxnId="{4FABE5B6-865E-463A-9DB9-D910EA41BDE1}">
      <dgm:prSet/>
      <dgm:spPr/>
      <dgm:t>
        <a:bodyPr/>
        <a:lstStyle/>
        <a:p>
          <a:endParaRPr lang="es-ES"/>
        </a:p>
      </dgm:t>
    </dgm:pt>
    <dgm:pt modelId="{61C42FF2-5808-42A5-8EBA-B7A475D501A2}">
      <dgm:prSet phldrT="[Texto]"/>
      <dgm:spPr/>
      <dgm:t>
        <a:bodyPr/>
        <a:lstStyle/>
        <a:p>
          <a:r>
            <a:rPr lang="es-ES" dirty="0" smtClean="0"/>
            <a:t>Valores corporativos</a:t>
          </a:r>
          <a:endParaRPr lang="es-ES" dirty="0"/>
        </a:p>
      </dgm:t>
    </dgm:pt>
    <dgm:pt modelId="{EA135245-A047-49E9-93A7-10A646FFE3B0}" type="parTrans" cxnId="{F8A00966-6E45-407C-A45A-6CFC7E345767}">
      <dgm:prSet/>
      <dgm:spPr/>
      <dgm:t>
        <a:bodyPr/>
        <a:lstStyle/>
        <a:p>
          <a:endParaRPr lang="es-ES"/>
        </a:p>
      </dgm:t>
    </dgm:pt>
    <dgm:pt modelId="{081F7502-9CF0-41EA-9553-E8743B28BB8A}" type="sibTrans" cxnId="{F8A00966-6E45-407C-A45A-6CFC7E345767}">
      <dgm:prSet/>
      <dgm:spPr/>
      <dgm:t>
        <a:bodyPr/>
        <a:lstStyle/>
        <a:p>
          <a:endParaRPr lang="es-ES"/>
        </a:p>
      </dgm:t>
    </dgm:pt>
    <dgm:pt modelId="{D4D8448F-8DDA-445C-955F-8A54651B6C4F}">
      <dgm:prSet custT="1"/>
      <dgm:spPr/>
      <dgm:t>
        <a:bodyPr/>
        <a:lstStyle/>
        <a:p>
          <a:pPr algn="just"/>
          <a:r>
            <a:rPr lang="es-EC" sz="1300" dirty="0" smtClean="0">
              <a:latin typeface="Arial" pitchFamily="34" charset="0"/>
              <a:cs typeface="Arial" pitchFamily="34" charset="0"/>
            </a:rPr>
            <a:t>Elaborar un producto de alta calidad que cumpla con las normativas y exigencias internacionales. Somos una empresa capaz de satisfacer las expectativas de un mercado potencial, a través del cumpliendo, trabajo y esfuerzo de emprendedores ecuatorianos preocupados por la imagen y crecimiento económico de su país.</a:t>
          </a:r>
          <a:endParaRPr lang="es-ES" sz="1300" dirty="0">
            <a:latin typeface="Arial" pitchFamily="34" charset="0"/>
            <a:cs typeface="Arial" pitchFamily="34" charset="0"/>
          </a:endParaRPr>
        </a:p>
      </dgm:t>
    </dgm:pt>
    <dgm:pt modelId="{58B7B4E8-006C-4E87-913D-FF121DD6E267}" type="parTrans" cxnId="{D9F38C4F-0BA0-4DD4-850F-4C37722AE5B3}">
      <dgm:prSet/>
      <dgm:spPr/>
      <dgm:t>
        <a:bodyPr/>
        <a:lstStyle/>
        <a:p>
          <a:endParaRPr lang="es-ES"/>
        </a:p>
      </dgm:t>
    </dgm:pt>
    <dgm:pt modelId="{051A524D-07CE-4621-8BC2-38A12A6D36D1}" type="sibTrans" cxnId="{D9F38C4F-0BA0-4DD4-850F-4C37722AE5B3}">
      <dgm:prSet/>
      <dgm:spPr/>
      <dgm:t>
        <a:bodyPr/>
        <a:lstStyle/>
        <a:p>
          <a:endParaRPr lang="es-ES"/>
        </a:p>
      </dgm:t>
    </dgm:pt>
    <dgm:pt modelId="{E6EDD73A-5026-4780-A3E4-F453E067C96E}">
      <dgm:prSet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Ser una empresa líder en la exportación de jugo natural de arándano de alta calidad; producidos bajo los mejores estándares de calidad,  lograr el reconocimiento empresarial y principalmente mejorar la economía e imagen  de nuestro país.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3D4F5B80-9372-4D8F-A576-686EFD46A492}" type="parTrans" cxnId="{089D6D2E-9702-4732-AB6C-26FD1362D746}">
      <dgm:prSet/>
      <dgm:spPr/>
      <dgm:t>
        <a:bodyPr/>
        <a:lstStyle/>
        <a:p>
          <a:endParaRPr lang="es-ES"/>
        </a:p>
      </dgm:t>
    </dgm:pt>
    <dgm:pt modelId="{74AEA0D1-4008-4DEC-9FC9-6A0010EE4FF4}" type="sibTrans" cxnId="{089D6D2E-9702-4732-AB6C-26FD1362D746}">
      <dgm:prSet/>
      <dgm:spPr/>
      <dgm:t>
        <a:bodyPr/>
        <a:lstStyle/>
        <a:p>
          <a:endParaRPr lang="es-ES"/>
        </a:p>
      </dgm:t>
    </dgm:pt>
    <dgm:pt modelId="{E7DDD810-9452-4CF1-B4DB-113531E3809C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Excelencia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73D650AF-8BD0-43C7-8366-0743B5B73491}" type="parTrans" cxnId="{4A3B4FC3-F963-4BA3-97C4-10A2042EDFDF}">
      <dgm:prSet/>
      <dgm:spPr/>
      <dgm:t>
        <a:bodyPr/>
        <a:lstStyle/>
        <a:p>
          <a:endParaRPr lang="es-ES"/>
        </a:p>
      </dgm:t>
    </dgm:pt>
    <dgm:pt modelId="{1F07F819-685E-4E94-9FA8-31B83BE90B64}" type="sibTrans" cxnId="{4A3B4FC3-F963-4BA3-97C4-10A2042EDFDF}">
      <dgm:prSet/>
      <dgm:spPr/>
      <dgm:t>
        <a:bodyPr/>
        <a:lstStyle/>
        <a:p>
          <a:endParaRPr lang="es-ES"/>
        </a:p>
      </dgm:t>
    </dgm:pt>
    <dgm:pt modelId="{50FD2844-8F85-4E54-8E02-911AB0A6EC10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Compromiso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1CA1D510-3728-450E-92D0-2D1E87D240C9}" type="parTrans" cxnId="{B09F9B62-7FAB-49FE-A28A-082F14815DD1}">
      <dgm:prSet/>
      <dgm:spPr/>
      <dgm:t>
        <a:bodyPr/>
        <a:lstStyle/>
        <a:p>
          <a:endParaRPr lang="es-EC"/>
        </a:p>
      </dgm:t>
    </dgm:pt>
    <dgm:pt modelId="{9AFF5AD8-694F-4A32-8B23-74A5F41A8D06}" type="sibTrans" cxnId="{B09F9B62-7FAB-49FE-A28A-082F14815DD1}">
      <dgm:prSet/>
      <dgm:spPr/>
      <dgm:t>
        <a:bodyPr/>
        <a:lstStyle/>
        <a:p>
          <a:endParaRPr lang="es-EC"/>
        </a:p>
      </dgm:t>
    </dgm:pt>
    <dgm:pt modelId="{5FF8C5C1-DF0D-4EBD-A384-7BBF999AE6CF}">
      <dgm:prSet/>
      <dgm:spPr/>
      <dgm:t>
        <a:bodyPr/>
        <a:lstStyle/>
        <a:p>
          <a:pPr algn="just"/>
          <a:endParaRPr lang="es-ES" sz="1400" dirty="0"/>
        </a:p>
      </dgm:t>
    </dgm:pt>
    <dgm:pt modelId="{A7B02665-5C25-49EB-931C-FAC8A1561917}" type="parTrans" cxnId="{F7D2A681-F00D-4C53-8B96-5EE963FFD4C6}">
      <dgm:prSet/>
      <dgm:spPr/>
      <dgm:t>
        <a:bodyPr/>
        <a:lstStyle/>
        <a:p>
          <a:endParaRPr lang="es-EC"/>
        </a:p>
      </dgm:t>
    </dgm:pt>
    <dgm:pt modelId="{997EA3AD-1307-4144-855E-96193C61ECE7}" type="sibTrans" cxnId="{F7D2A681-F00D-4C53-8B96-5EE963FFD4C6}">
      <dgm:prSet/>
      <dgm:spPr/>
      <dgm:t>
        <a:bodyPr/>
        <a:lstStyle/>
        <a:p>
          <a:endParaRPr lang="es-EC"/>
        </a:p>
      </dgm:t>
    </dgm:pt>
    <dgm:pt modelId="{7238F2F5-BBF3-4294-8B56-505E0E86D92D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Eficiencia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2CD05222-1EE7-48CF-9D2D-B9FFC5127C84}" type="parTrans" cxnId="{969069E3-44D6-4EC5-A452-EAFDF54CC0CD}">
      <dgm:prSet/>
      <dgm:spPr/>
      <dgm:t>
        <a:bodyPr/>
        <a:lstStyle/>
        <a:p>
          <a:endParaRPr lang="es-EC"/>
        </a:p>
      </dgm:t>
    </dgm:pt>
    <dgm:pt modelId="{8D6AF6E8-CD98-4F07-8B13-EF006C173FF7}" type="sibTrans" cxnId="{969069E3-44D6-4EC5-A452-EAFDF54CC0CD}">
      <dgm:prSet/>
      <dgm:spPr/>
      <dgm:t>
        <a:bodyPr/>
        <a:lstStyle/>
        <a:p>
          <a:endParaRPr lang="es-EC"/>
        </a:p>
      </dgm:t>
    </dgm:pt>
    <dgm:pt modelId="{7A78133D-9BFD-408D-8A10-5035F43B54B1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Honestidad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B751517B-C08F-461E-B7CF-8B9468E2ED52}" type="parTrans" cxnId="{00DD3DE0-D6F7-48CC-8172-D182F2F9DBB1}">
      <dgm:prSet/>
      <dgm:spPr/>
      <dgm:t>
        <a:bodyPr/>
        <a:lstStyle/>
        <a:p>
          <a:endParaRPr lang="es-EC"/>
        </a:p>
      </dgm:t>
    </dgm:pt>
    <dgm:pt modelId="{833EF457-7CB5-4CBD-949D-543E044F75AB}" type="sibTrans" cxnId="{00DD3DE0-D6F7-48CC-8172-D182F2F9DBB1}">
      <dgm:prSet/>
      <dgm:spPr/>
      <dgm:t>
        <a:bodyPr/>
        <a:lstStyle/>
        <a:p>
          <a:endParaRPr lang="es-EC"/>
        </a:p>
      </dgm:t>
    </dgm:pt>
    <dgm:pt modelId="{B5AD10E5-FA0D-40ED-AC24-3D09C31C9E6F}">
      <dgm:prSet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Responsabilidad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F57D8B79-9598-41D5-821F-0ACC8C66AD6F}" type="parTrans" cxnId="{A521DA06-E441-4A9F-B721-92272353A782}">
      <dgm:prSet/>
      <dgm:spPr/>
      <dgm:t>
        <a:bodyPr/>
        <a:lstStyle/>
        <a:p>
          <a:endParaRPr lang="es-EC"/>
        </a:p>
      </dgm:t>
    </dgm:pt>
    <dgm:pt modelId="{C6AF02A1-40A5-4438-808F-8AFE880ADEC4}" type="sibTrans" cxnId="{A521DA06-E441-4A9F-B721-92272353A782}">
      <dgm:prSet/>
      <dgm:spPr/>
      <dgm:t>
        <a:bodyPr/>
        <a:lstStyle/>
        <a:p>
          <a:endParaRPr lang="es-EC"/>
        </a:p>
      </dgm:t>
    </dgm:pt>
    <dgm:pt modelId="{DA23847E-57C7-4950-B212-13D6AE6F54D9}" type="pres">
      <dgm:prSet presAssocID="{37216142-ABA8-4212-A852-21ADC5EDBAA2}" presName="diagram" presStyleCnt="0">
        <dgm:presLayoutVars>
          <dgm:dir/>
          <dgm:animLvl val="lvl"/>
          <dgm:resizeHandles val="exact"/>
        </dgm:presLayoutVars>
      </dgm:prSet>
      <dgm:spPr/>
    </dgm:pt>
    <dgm:pt modelId="{658DBAD9-8503-45E5-97D9-435D0FC62F30}" type="pres">
      <dgm:prSet presAssocID="{67F362B4-6594-4BE1-AB81-FC8A122E8436}" presName="compNode" presStyleCnt="0"/>
      <dgm:spPr/>
    </dgm:pt>
    <dgm:pt modelId="{2879B252-941B-4E90-BB45-CF9713FD16F3}" type="pres">
      <dgm:prSet presAssocID="{67F362B4-6594-4BE1-AB81-FC8A122E8436}" presName="childRect" presStyleLbl="bgAcc1" presStyleIdx="0" presStyleCnt="3" custScaleX="101921" custScaleY="132324" custLinFactNeighborX="24593" custLinFactNeighborY="-18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C2F24-C13A-46A4-A1B6-9543E09BA17C}" type="pres">
      <dgm:prSet presAssocID="{67F362B4-6594-4BE1-AB81-FC8A122E84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72F35-29DC-48C1-B74E-0AC1E0EB16A0}" type="pres">
      <dgm:prSet presAssocID="{67F362B4-6594-4BE1-AB81-FC8A122E8436}" presName="parentRect" presStyleLbl="alignNode1" presStyleIdx="0" presStyleCnt="3" custScaleX="104363" custLinFactNeighborX="25280" custLinFactNeighborY="-12258"/>
      <dgm:spPr/>
      <dgm:t>
        <a:bodyPr/>
        <a:lstStyle/>
        <a:p>
          <a:endParaRPr lang="es-ES"/>
        </a:p>
      </dgm:t>
    </dgm:pt>
    <dgm:pt modelId="{04E8A9BF-8CA0-44BD-AF78-450B79C02833}" type="pres">
      <dgm:prSet presAssocID="{67F362B4-6594-4BE1-AB81-FC8A122E8436}" presName="adorn" presStyleLbl="fgAccFollowNode1" presStyleIdx="0" presStyleCnt="3" custLinFactNeighborX="54198" custLinFactNeighborY="-33170"/>
      <dgm:spPr>
        <a:blipFill>
          <a:blip xmlns:r="http://schemas.openxmlformats.org/officeDocument/2006/relationships" r:embed="rId1">
            <a:extLst/>
          </a:blip>
          <a:srcRect/>
          <a:stretch>
            <a:fillRect t="-11000" b="-11000"/>
          </a:stretch>
        </a:blipFill>
      </dgm:spPr>
    </dgm:pt>
    <dgm:pt modelId="{F9CE4CEB-0C27-44DD-A00F-56D08F5EFFD9}" type="pres">
      <dgm:prSet presAssocID="{163E6A24-1D6D-467B-9FAE-7025AFD9693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E1A6197-FC97-4609-AFFD-CC29E3645351}" type="pres">
      <dgm:prSet presAssocID="{8B7B9A5C-2D12-4EEA-9A16-EC0A94497569}" presName="compNode" presStyleCnt="0"/>
      <dgm:spPr/>
    </dgm:pt>
    <dgm:pt modelId="{8A788612-9FC6-4DD0-862F-B50902A5603A}" type="pres">
      <dgm:prSet presAssocID="{8B7B9A5C-2D12-4EEA-9A16-EC0A94497569}" presName="childRect" presStyleLbl="bgAcc1" presStyleIdx="1" presStyleCnt="3" custScaleY="107623" custLinFactNeighborX="16071" custLinFactNeighborY="-26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A8B12-1E09-4120-B387-275B39D3952E}" type="pres">
      <dgm:prSet presAssocID="{8B7B9A5C-2D12-4EEA-9A16-EC0A944975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7FF31-D978-4918-AD9C-10956ADD7722}" type="pres">
      <dgm:prSet presAssocID="{8B7B9A5C-2D12-4EEA-9A16-EC0A94497569}" presName="parentRect" presStyleLbl="alignNode1" presStyleIdx="1" presStyleCnt="3" custLinFactNeighborX="16726" custLinFactNeighborY="-54076"/>
      <dgm:spPr/>
      <dgm:t>
        <a:bodyPr/>
        <a:lstStyle/>
        <a:p>
          <a:endParaRPr lang="es-ES"/>
        </a:p>
      </dgm:t>
    </dgm:pt>
    <dgm:pt modelId="{1FE08099-CCB3-46E8-B8AE-B5BF83BE0A40}" type="pres">
      <dgm:prSet presAssocID="{8B7B9A5C-2D12-4EEA-9A16-EC0A94497569}" presName="adorn" presStyleLbl="fgAccFollowNode1" presStyleIdx="1" presStyleCnt="3" custLinFactNeighborX="38550" custLinFactNeighborY="-71521"/>
      <dgm:spPr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</dgm:spPr>
    </dgm:pt>
    <dgm:pt modelId="{B7D701E9-5257-487A-A3C7-485E78A217B8}" type="pres">
      <dgm:prSet presAssocID="{3EE7505E-2A90-4017-BDF1-0851C15B190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01CEE19-2A07-413D-A212-FAC6556662BE}" type="pres">
      <dgm:prSet presAssocID="{61C42FF2-5808-42A5-8EBA-B7A475D501A2}" presName="compNode" presStyleCnt="0"/>
      <dgm:spPr/>
    </dgm:pt>
    <dgm:pt modelId="{CE6888E5-84DC-4F74-9ED6-EA35EA6092FB}" type="pres">
      <dgm:prSet presAssocID="{61C42FF2-5808-42A5-8EBA-B7A475D501A2}" presName="childRect" presStyleLbl="bgAcc1" presStyleIdx="2" presStyleCnt="3" custScaleY="75512" custLinFactNeighborX="6267" custLinFactNeighborY="-360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FC57D-CBF5-46F8-839E-6A760CE7F0E2}" type="pres">
      <dgm:prSet presAssocID="{61C42FF2-5808-42A5-8EBA-B7A475D501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C79D6-7948-4A13-9D8E-318153CA9550}" type="pres">
      <dgm:prSet presAssocID="{61C42FF2-5808-42A5-8EBA-B7A475D501A2}" presName="parentRect" presStyleLbl="alignNode1" presStyleIdx="2" presStyleCnt="3" custLinFactY="-16837" custLinFactNeighborX="6267" custLinFactNeighborY="-100000"/>
      <dgm:spPr/>
      <dgm:t>
        <a:bodyPr/>
        <a:lstStyle/>
        <a:p>
          <a:endParaRPr lang="es-ES"/>
        </a:p>
      </dgm:t>
    </dgm:pt>
    <dgm:pt modelId="{BA32CEA8-1A24-440B-9AAD-5C5227900E5A}" type="pres">
      <dgm:prSet presAssocID="{61C42FF2-5808-42A5-8EBA-B7A475D501A2}" presName="adorn" presStyleLbl="fgAccFollowNode1" presStyleIdx="2" presStyleCnt="3" custScaleX="87142" custLinFactY="-39507" custLinFactNeighborX="760" custLinFactNeighborY="-100000"/>
      <dgm:spPr>
        <a:blipFill>
          <a:blip xmlns:r="http://schemas.openxmlformats.org/officeDocument/2006/relationships" r:embed="rId3">
            <a:extLst/>
          </a:blip>
          <a:srcRect/>
          <a:stretch>
            <a:fillRect l="-12000" r="-12000"/>
          </a:stretch>
        </a:blipFill>
      </dgm:spPr>
    </dgm:pt>
  </dgm:ptLst>
  <dgm:cxnLst>
    <dgm:cxn modelId="{E9715EA7-DE89-45B2-A5D5-EC679966CF6E}" type="presOf" srcId="{8B7B9A5C-2D12-4EEA-9A16-EC0A94497569}" destId="{1377FF31-D978-4918-AD9C-10956ADD7722}" srcOrd="1" destOrd="0" presId="urn:microsoft.com/office/officeart/2005/8/layout/bList2#1"/>
    <dgm:cxn modelId="{E90B40D3-CB8A-4DD8-973B-6C6B09FF3828}" type="presOf" srcId="{7A78133D-9BFD-408D-8A10-5035F43B54B1}" destId="{CE6888E5-84DC-4F74-9ED6-EA35EA6092FB}" srcOrd="0" destOrd="3" presId="urn:microsoft.com/office/officeart/2005/8/layout/bList2#1"/>
    <dgm:cxn modelId="{7D5E864A-2234-4BE8-A42C-8A151B3A961E}" type="presOf" srcId="{67F362B4-6594-4BE1-AB81-FC8A122E8436}" destId="{265C2F24-C13A-46A4-A1B6-9543E09BA17C}" srcOrd="0" destOrd="0" presId="urn:microsoft.com/office/officeart/2005/8/layout/bList2#1"/>
    <dgm:cxn modelId="{52C36F6F-7E48-4F84-96EF-64FA01F7E504}" type="presOf" srcId="{D4D8448F-8DDA-445C-955F-8A54651B6C4F}" destId="{2879B252-941B-4E90-BB45-CF9713FD16F3}" srcOrd="0" destOrd="0" presId="urn:microsoft.com/office/officeart/2005/8/layout/bList2#1"/>
    <dgm:cxn modelId="{D99BD58F-CFD9-46F7-B770-675C562A1AA9}" type="presOf" srcId="{61C42FF2-5808-42A5-8EBA-B7A475D501A2}" destId="{582FC57D-CBF5-46F8-839E-6A760CE7F0E2}" srcOrd="0" destOrd="0" presId="urn:microsoft.com/office/officeart/2005/8/layout/bList2#1"/>
    <dgm:cxn modelId="{9EACD582-7C47-4D29-A5A3-23BD0214082B}" type="presOf" srcId="{E6EDD73A-5026-4780-A3E4-F453E067C96E}" destId="{8A788612-9FC6-4DD0-862F-B50902A5603A}" srcOrd="0" destOrd="0" presId="urn:microsoft.com/office/officeart/2005/8/layout/bList2#1"/>
    <dgm:cxn modelId="{0E7BD278-E139-49CD-87DB-F19F62EFFA82}" type="presOf" srcId="{61C42FF2-5808-42A5-8EBA-B7A475D501A2}" destId="{56AC79D6-7948-4A13-9D8E-318153CA9550}" srcOrd="1" destOrd="0" presId="urn:microsoft.com/office/officeart/2005/8/layout/bList2#1"/>
    <dgm:cxn modelId="{79EB1EC6-781B-483C-BC85-71D150AB4885}" type="presOf" srcId="{7238F2F5-BBF3-4294-8B56-505E0E86D92D}" destId="{CE6888E5-84DC-4F74-9ED6-EA35EA6092FB}" srcOrd="0" destOrd="2" presId="urn:microsoft.com/office/officeart/2005/8/layout/bList2#1"/>
    <dgm:cxn modelId="{B09F9B62-7FAB-49FE-A28A-082F14815DD1}" srcId="{61C42FF2-5808-42A5-8EBA-B7A475D501A2}" destId="{50FD2844-8F85-4E54-8E02-911AB0A6EC10}" srcOrd="1" destOrd="0" parTransId="{1CA1D510-3728-450E-92D0-2D1E87D240C9}" sibTransId="{9AFF5AD8-694F-4A32-8B23-74A5F41A8D06}"/>
    <dgm:cxn modelId="{3C682C00-A992-4EAF-86B3-F2D72A5D7B09}" type="presOf" srcId="{163E6A24-1D6D-467B-9FAE-7025AFD96937}" destId="{F9CE4CEB-0C27-44DD-A00F-56D08F5EFFD9}" srcOrd="0" destOrd="0" presId="urn:microsoft.com/office/officeart/2005/8/layout/bList2#1"/>
    <dgm:cxn modelId="{A521DA06-E441-4A9F-B721-92272353A782}" srcId="{61C42FF2-5808-42A5-8EBA-B7A475D501A2}" destId="{B5AD10E5-FA0D-40ED-AC24-3D09C31C9E6F}" srcOrd="4" destOrd="0" parTransId="{F57D8B79-9598-41D5-821F-0ACC8C66AD6F}" sibTransId="{C6AF02A1-40A5-4438-808F-8AFE880ADEC4}"/>
    <dgm:cxn modelId="{F8A00966-6E45-407C-A45A-6CFC7E345767}" srcId="{37216142-ABA8-4212-A852-21ADC5EDBAA2}" destId="{61C42FF2-5808-42A5-8EBA-B7A475D501A2}" srcOrd="2" destOrd="0" parTransId="{EA135245-A047-49E9-93A7-10A646FFE3B0}" sibTransId="{081F7502-9CF0-41EA-9553-E8743B28BB8A}"/>
    <dgm:cxn modelId="{969069E3-44D6-4EC5-A452-EAFDF54CC0CD}" srcId="{61C42FF2-5808-42A5-8EBA-B7A475D501A2}" destId="{7238F2F5-BBF3-4294-8B56-505E0E86D92D}" srcOrd="2" destOrd="0" parTransId="{2CD05222-1EE7-48CF-9D2D-B9FFC5127C84}" sibTransId="{8D6AF6E8-CD98-4F07-8B13-EF006C173FF7}"/>
    <dgm:cxn modelId="{F7D2A681-F00D-4C53-8B96-5EE963FFD4C6}" srcId="{61C42FF2-5808-42A5-8EBA-B7A475D501A2}" destId="{5FF8C5C1-DF0D-4EBD-A384-7BBF999AE6CF}" srcOrd="5" destOrd="0" parTransId="{A7B02665-5C25-49EB-931C-FAC8A1561917}" sibTransId="{997EA3AD-1307-4144-855E-96193C61ECE7}"/>
    <dgm:cxn modelId="{83679199-9859-4917-A95F-E50C82934418}" type="presOf" srcId="{E7DDD810-9452-4CF1-B4DB-113531E3809C}" destId="{CE6888E5-84DC-4F74-9ED6-EA35EA6092FB}" srcOrd="0" destOrd="0" presId="urn:microsoft.com/office/officeart/2005/8/layout/bList2#1"/>
    <dgm:cxn modelId="{00DD3DE0-D6F7-48CC-8172-D182F2F9DBB1}" srcId="{61C42FF2-5808-42A5-8EBA-B7A475D501A2}" destId="{7A78133D-9BFD-408D-8A10-5035F43B54B1}" srcOrd="3" destOrd="0" parTransId="{B751517B-C08F-461E-B7CF-8B9468E2ED52}" sibTransId="{833EF457-7CB5-4CBD-949D-543E044F75AB}"/>
    <dgm:cxn modelId="{11612298-8E74-4657-9DAA-31E274C73C74}" type="presOf" srcId="{67F362B4-6594-4BE1-AB81-FC8A122E8436}" destId="{DCC72F35-29DC-48C1-B74E-0AC1E0EB16A0}" srcOrd="1" destOrd="0" presId="urn:microsoft.com/office/officeart/2005/8/layout/bList2#1"/>
    <dgm:cxn modelId="{82C79928-DB67-48C8-B3D2-05246472A002}" type="presOf" srcId="{B5AD10E5-FA0D-40ED-AC24-3D09C31C9E6F}" destId="{CE6888E5-84DC-4F74-9ED6-EA35EA6092FB}" srcOrd="0" destOrd="4" presId="urn:microsoft.com/office/officeart/2005/8/layout/bList2#1"/>
    <dgm:cxn modelId="{AFC15C16-490A-4C8C-9B92-F842D27EF9F4}" type="presOf" srcId="{37216142-ABA8-4212-A852-21ADC5EDBAA2}" destId="{DA23847E-57C7-4950-B212-13D6AE6F54D9}" srcOrd="0" destOrd="0" presId="urn:microsoft.com/office/officeart/2005/8/layout/bList2#1"/>
    <dgm:cxn modelId="{418ED168-084C-4B99-A770-CC57A174B30E}" type="presOf" srcId="{3EE7505E-2A90-4017-BDF1-0851C15B1908}" destId="{B7D701E9-5257-487A-A3C7-485E78A217B8}" srcOrd="0" destOrd="0" presId="urn:microsoft.com/office/officeart/2005/8/layout/bList2#1"/>
    <dgm:cxn modelId="{089D6D2E-9702-4732-AB6C-26FD1362D746}" srcId="{8B7B9A5C-2D12-4EEA-9A16-EC0A94497569}" destId="{E6EDD73A-5026-4780-A3E4-F453E067C96E}" srcOrd="0" destOrd="0" parTransId="{3D4F5B80-9372-4D8F-A576-686EFD46A492}" sibTransId="{74AEA0D1-4008-4DEC-9FC9-6A0010EE4FF4}"/>
    <dgm:cxn modelId="{4FABE5B6-865E-463A-9DB9-D910EA41BDE1}" srcId="{37216142-ABA8-4212-A852-21ADC5EDBAA2}" destId="{8B7B9A5C-2D12-4EEA-9A16-EC0A94497569}" srcOrd="1" destOrd="0" parTransId="{9681D4B3-C652-4FE3-9B23-262A3D9CF047}" sibTransId="{3EE7505E-2A90-4017-BDF1-0851C15B1908}"/>
    <dgm:cxn modelId="{19B1FDC6-1552-4DC8-8DB9-18E3293220BD}" type="presOf" srcId="{5FF8C5C1-DF0D-4EBD-A384-7BBF999AE6CF}" destId="{CE6888E5-84DC-4F74-9ED6-EA35EA6092FB}" srcOrd="0" destOrd="5" presId="urn:microsoft.com/office/officeart/2005/8/layout/bList2#1"/>
    <dgm:cxn modelId="{289B2F1A-91F1-450E-82B6-0B0DD881C599}" type="presOf" srcId="{50FD2844-8F85-4E54-8E02-911AB0A6EC10}" destId="{CE6888E5-84DC-4F74-9ED6-EA35EA6092FB}" srcOrd="0" destOrd="1" presId="urn:microsoft.com/office/officeart/2005/8/layout/bList2#1"/>
    <dgm:cxn modelId="{49E2747D-E3BE-4657-8126-222A689CFC05}" srcId="{37216142-ABA8-4212-A852-21ADC5EDBAA2}" destId="{67F362B4-6594-4BE1-AB81-FC8A122E8436}" srcOrd="0" destOrd="0" parTransId="{E88DE417-01CA-4273-87E5-DFF13FAAAECC}" sibTransId="{163E6A24-1D6D-467B-9FAE-7025AFD96937}"/>
    <dgm:cxn modelId="{ABFD3588-556B-461A-A5CC-EB51ACD62E81}" type="presOf" srcId="{8B7B9A5C-2D12-4EEA-9A16-EC0A94497569}" destId="{349A8B12-1E09-4120-B387-275B39D3952E}" srcOrd="0" destOrd="0" presId="urn:microsoft.com/office/officeart/2005/8/layout/bList2#1"/>
    <dgm:cxn modelId="{D9F38C4F-0BA0-4DD4-850F-4C37722AE5B3}" srcId="{67F362B4-6594-4BE1-AB81-FC8A122E8436}" destId="{D4D8448F-8DDA-445C-955F-8A54651B6C4F}" srcOrd="0" destOrd="0" parTransId="{58B7B4E8-006C-4E87-913D-FF121DD6E267}" sibTransId="{051A524D-07CE-4621-8BC2-38A12A6D36D1}"/>
    <dgm:cxn modelId="{4A3B4FC3-F963-4BA3-97C4-10A2042EDFDF}" srcId="{61C42FF2-5808-42A5-8EBA-B7A475D501A2}" destId="{E7DDD810-9452-4CF1-B4DB-113531E3809C}" srcOrd="0" destOrd="0" parTransId="{73D650AF-8BD0-43C7-8366-0743B5B73491}" sibTransId="{1F07F819-685E-4E94-9FA8-31B83BE90B64}"/>
    <dgm:cxn modelId="{20E628C1-01F6-4256-905C-6DFE5DD49409}" type="presParOf" srcId="{DA23847E-57C7-4950-B212-13D6AE6F54D9}" destId="{658DBAD9-8503-45E5-97D9-435D0FC62F30}" srcOrd="0" destOrd="0" presId="urn:microsoft.com/office/officeart/2005/8/layout/bList2#1"/>
    <dgm:cxn modelId="{6F142DCF-29AE-4DED-848A-D63D39914568}" type="presParOf" srcId="{658DBAD9-8503-45E5-97D9-435D0FC62F30}" destId="{2879B252-941B-4E90-BB45-CF9713FD16F3}" srcOrd="0" destOrd="0" presId="urn:microsoft.com/office/officeart/2005/8/layout/bList2#1"/>
    <dgm:cxn modelId="{EAF2E89A-BAA6-4983-B92F-7D9B7E79D40C}" type="presParOf" srcId="{658DBAD9-8503-45E5-97D9-435D0FC62F30}" destId="{265C2F24-C13A-46A4-A1B6-9543E09BA17C}" srcOrd="1" destOrd="0" presId="urn:microsoft.com/office/officeart/2005/8/layout/bList2#1"/>
    <dgm:cxn modelId="{D1DD9A95-4360-49DA-A8F8-667D1C4CF2D3}" type="presParOf" srcId="{658DBAD9-8503-45E5-97D9-435D0FC62F30}" destId="{DCC72F35-29DC-48C1-B74E-0AC1E0EB16A0}" srcOrd="2" destOrd="0" presId="urn:microsoft.com/office/officeart/2005/8/layout/bList2#1"/>
    <dgm:cxn modelId="{11D1BAD9-45AB-44B0-9A51-B0F2C11C602D}" type="presParOf" srcId="{658DBAD9-8503-45E5-97D9-435D0FC62F30}" destId="{04E8A9BF-8CA0-44BD-AF78-450B79C02833}" srcOrd="3" destOrd="0" presId="urn:microsoft.com/office/officeart/2005/8/layout/bList2#1"/>
    <dgm:cxn modelId="{020E728D-F538-4A5A-959A-81940C77E5B2}" type="presParOf" srcId="{DA23847E-57C7-4950-B212-13D6AE6F54D9}" destId="{F9CE4CEB-0C27-44DD-A00F-56D08F5EFFD9}" srcOrd="1" destOrd="0" presId="urn:microsoft.com/office/officeart/2005/8/layout/bList2#1"/>
    <dgm:cxn modelId="{62B70257-BC1E-4936-BE88-6CBC864D8535}" type="presParOf" srcId="{DA23847E-57C7-4950-B212-13D6AE6F54D9}" destId="{0E1A6197-FC97-4609-AFFD-CC29E3645351}" srcOrd="2" destOrd="0" presId="urn:microsoft.com/office/officeart/2005/8/layout/bList2#1"/>
    <dgm:cxn modelId="{A2637734-512C-4A4B-B09A-A8A07F5DAC17}" type="presParOf" srcId="{0E1A6197-FC97-4609-AFFD-CC29E3645351}" destId="{8A788612-9FC6-4DD0-862F-B50902A5603A}" srcOrd="0" destOrd="0" presId="urn:microsoft.com/office/officeart/2005/8/layout/bList2#1"/>
    <dgm:cxn modelId="{B889909C-4A45-40D3-80CA-E5B17BF2A2BC}" type="presParOf" srcId="{0E1A6197-FC97-4609-AFFD-CC29E3645351}" destId="{349A8B12-1E09-4120-B387-275B39D3952E}" srcOrd="1" destOrd="0" presId="urn:microsoft.com/office/officeart/2005/8/layout/bList2#1"/>
    <dgm:cxn modelId="{2623F3A3-EEA4-407D-A63B-D43B2C9D4371}" type="presParOf" srcId="{0E1A6197-FC97-4609-AFFD-CC29E3645351}" destId="{1377FF31-D978-4918-AD9C-10956ADD7722}" srcOrd="2" destOrd="0" presId="urn:microsoft.com/office/officeart/2005/8/layout/bList2#1"/>
    <dgm:cxn modelId="{E03999B2-1697-4773-BBBB-70E9A69BE7B0}" type="presParOf" srcId="{0E1A6197-FC97-4609-AFFD-CC29E3645351}" destId="{1FE08099-CCB3-46E8-B8AE-B5BF83BE0A40}" srcOrd="3" destOrd="0" presId="urn:microsoft.com/office/officeart/2005/8/layout/bList2#1"/>
    <dgm:cxn modelId="{6095A7E3-6047-4660-9976-D45E5A6FB416}" type="presParOf" srcId="{DA23847E-57C7-4950-B212-13D6AE6F54D9}" destId="{B7D701E9-5257-487A-A3C7-485E78A217B8}" srcOrd="3" destOrd="0" presId="urn:microsoft.com/office/officeart/2005/8/layout/bList2#1"/>
    <dgm:cxn modelId="{16551ABF-846C-4637-8595-1D3BAF129177}" type="presParOf" srcId="{DA23847E-57C7-4950-B212-13D6AE6F54D9}" destId="{E01CEE19-2A07-413D-A212-FAC6556662BE}" srcOrd="4" destOrd="0" presId="urn:microsoft.com/office/officeart/2005/8/layout/bList2#1"/>
    <dgm:cxn modelId="{E114868D-159F-41B0-B140-80339879CF55}" type="presParOf" srcId="{E01CEE19-2A07-413D-A212-FAC6556662BE}" destId="{CE6888E5-84DC-4F74-9ED6-EA35EA6092FB}" srcOrd="0" destOrd="0" presId="urn:microsoft.com/office/officeart/2005/8/layout/bList2#1"/>
    <dgm:cxn modelId="{8E3B2059-EF70-4E12-BE6D-3C9C71F22835}" type="presParOf" srcId="{E01CEE19-2A07-413D-A212-FAC6556662BE}" destId="{582FC57D-CBF5-46F8-839E-6A760CE7F0E2}" srcOrd="1" destOrd="0" presId="urn:microsoft.com/office/officeart/2005/8/layout/bList2#1"/>
    <dgm:cxn modelId="{152BD86A-A55D-442D-9563-A9A4E0E0B686}" type="presParOf" srcId="{E01CEE19-2A07-413D-A212-FAC6556662BE}" destId="{56AC79D6-7948-4A13-9D8E-318153CA9550}" srcOrd="2" destOrd="0" presId="urn:microsoft.com/office/officeart/2005/8/layout/bList2#1"/>
    <dgm:cxn modelId="{F5BA73CE-1DCA-42F7-8699-41668663B5DF}" type="presParOf" srcId="{E01CEE19-2A07-413D-A212-FAC6556662BE}" destId="{BA32CEA8-1A24-440B-9AAD-5C5227900E5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5748D-054B-4384-B782-C4CC88938F91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80884-807A-4568-913F-4D66D9D07D2B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ED98F-5F0D-4547-8775-617FF5F2BAAD}">
      <dsp:nvSpPr>
        <dsp:cNvPr id="0" name=""/>
        <dsp:cNvSpPr/>
      </dsp:nvSpPr>
      <dsp:spPr>
        <a:xfrm>
          <a:off x="3871442" y="532151"/>
          <a:ext cx="5000750" cy="5000750"/>
        </a:xfrm>
        <a:prstGeom prst="blockArc">
          <a:avLst>
            <a:gd name="adj1" fmla="val 7080223"/>
            <a:gd name="adj2" fmla="val 9884719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6057F-BD4B-4143-9652-B68376EE2027}">
      <dsp:nvSpPr>
        <dsp:cNvPr id="0" name=""/>
        <dsp:cNvSpPr/>
      </dsp:nvSpPr>
      <dsp:spPr>
        <a:xfrm>
          <a:off x="3915491" y="556158"/>
          <a:ext cx="5000750" cy="5000750"/>
        </a:xfrm>
        <a:prstGeom prst="blockArc">
          <a:avLst>
            <a:gd name="adj1" fmla="val 3649442"/>
            <a:gd name="adj2" fmla="val 7150572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577CD-A62E-4349-A812-B0B7EE39762D}">
      <dsp:nvSpPr>
        <dsp:cNvPr id="0" name=""/>
        <dsp:cNvSpPr/>
      </dsp:nvSpPr>
      <dsp:spPr>
        <a:xfrm>
          <a:off x="3914740" y="556577"/>
          <a:ext cx="5000750" cy="5000750"/>
        </a:xfrm>
        <a:prstGeom prst="blockArc">
          <a:avLst>
            <a:gd name="adj1" fmla="val 879827"/>
            <a:gd name="adj2" fmla="val 3648237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0DB60-4896-4BB5-8A08-7ECDCEAA25D2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3F035-48E8-45FE-B21F-34171832FBE8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0857A-3DA0-4E65-952A-D253E2CBC16F}">
      <dsp:nvSpPr>
        <dsp:cNvPr id="0" name=""/>
        <dsp:cNvSpPr/>
      </dsp:nvSpPr>
      <dsp:spPr>
        <a:xfrm>
          <a:off x="4968556" y="1800203"/>
          <a:ext cx="2856347" cy="2231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PROYECTO DE FACTIBILIDAD PARA PRODUCCI</a:t>
          </a: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Ó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N Y EXPORTACI</a:t>
          </a: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Ó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N DE </a:t>
          </a: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JUGO NATURAL DE 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AR</a:t>
          </a: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Á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NDANO AL MERCADO </a:t>
          </a: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Á</a:t>
          </a:r>
          <a:r>
            <a:rPr lang="es-EC" sz="1600" b="1" kern="1200" dirty="0" smtClean="0">
              <a:latin typeface="Arial" pitchFamily="34" charset="0"/>
              <a:cs typeface="Arial" pitchFamily="34" charset="0"/>
            </a:rPr>
            <a:t>RABE</a:t>
          </a:r>
          <a:endParaRPr lang="es-EC" sz="1400" b="1" i="1" kern="1200" dirty="0">
            <a:latin typeface="Arial" pitchFamily="34" charset="0"/>
            <a:cs typeface="Arial" pitchFamily="34" charset="0"/>
          </a:endParaRPr>
        </a:p>
      </dsp:txBody>
      <dsp:txXfrm>
        <a:off x="4968556" y="1800203"/>
        <a:ext cx="2856347" cy="2231604"/>
      </dsp:txXfrm>
    </dsp:sp>
    <dsp:sp modelId="{B03DF126-05D8-4547-9824-5FF38EF8C87A}">
      <dsp:nvSpPr>
        <dsp:cNvPr id="0" name=""/>
        <dsp:cNvSpPr/>
      </dsp:nvSpPr>
      <dsp:spPr>
        <a:xfrm>
          <a:off x="5460540" y="1498"/>
          <a:ext cx="1872380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Introducción</a:t>
          </a: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.</a:t>
          </a:r>
          <a:endParaRPr lang="es-EC" sz="1400" b="1" u="sng" kern="1200" dirty="0">
            <a:latin typeface="Arial" pitchFamily="34" charset="0"/>
            <a:cs typeface="Arial" pitchFamily="34" charset="0"/>
          </a:endParaRPr>
        </a:p>
      </dsp:txBody>
      <dsp:txXfrm>
        <a:off x="5460540" y="1498"/>
        <a:ext cx="1872380" cy="1358096"/>
      </dsp:txXfrm>
    </dsp:sp>
    <dsp:sp modelId="{E66FDC77-DDD7-4B35-B5F0-21996A71A0F0}">
      <dsp:nvSpPr>
        <dsp:cNvPr id="0" name=""/>
        <dsp:cNvSpPr/>
      </dsp:nvSpPr>
      <dsp:spPr>
        <a:xfrm>
          <a:off x="7174430" y="924507"/>
          <a:ext cx="2277894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Capítulo 1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Antecedentes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7174430" y="924507"/>
        <a:ext cx="2277894" cy="1358096"/>
      </dsp:txXfrm>
    </dsp:sp>
    <dsp:sp modelId="{5EC99B02-2DE7-4343-93CE-C571C2CA5F48}">
      <dsp:nvSpPr>
        <dsp:cNvPr id="0" name=""/>
        <dsp:cNvSpPr/>
      </dsp:nvSpPr>
      <dsp:spPr>
        <a:xfrm>
          <a:off x="7707002" y="2998488"/>
          <a:ext cx="2159495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Capítulo 2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Estudio de mercado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7707002" y="2998488"/>
        <a:ext cx="2159495" cy="1358096"/>
      </dsp:txXfrm>
    </dsp:sp>
    <dsp:sp modelId="{09B66B3E-EBED-47AC-80E9-C0BC2FFC819B}">
      <dsp:nvSpPr>
        <dsp:cNvPr id="0" name=""/>
        <dsp:cNvSpPr/>
      </dsp:nvSpPr>
      <dsp:spPr>
        <a:xfrm>
          <a:off x="6540660" y="4517941"/>
          <a:ext cx="2140576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Capítulo 3              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Plan de marketing estratégico</a:t>
          </a:r>
          <a:endParaRPr lang="es-EC" sz="1400" kern="1200" dirty="0"/>
        </a:p>
      </dsp:txBody>
      <dsp:txXfrm>
        <a:off x="6540660" y="4517941"/>
        <a:ext cx="2140576" cy="1358096"/>
      </dsp:txXfrm>
    </dsp:sp>
    <dsp:sp modelId="{8A473241-B433-4B1E-945D-FF0761AEDB23}">
      <dsp:nvSpPr>
        <dsp:cNvPr id="0" name=""/>
        <dsp:cNvSpPr/>
      </dsp:nvSpPr>
      <dsp:spPr>
        <a:xfrm>
          <a:off x="4177431" y="4517943"/>
          <a:ext cx="2086687" cy="1358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Capítulo 4         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Análisis técnico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4177431" y="4517943"/>
        <a:ext cx="2086687" cy="1358082"/>
      </dsp:txXfrm>
    </dsp:sp>
    <dsp:sp modelId="{7D9D2B80-BE34-432B-8361-8A0A8E68334D}">
      <dsp:nvSpPr>
        <dsp:cNvPr id="0" name=""/>
        <dsp:cNvSpPr/>
      </dsp:nvSpPr>
      <dsp:spPr>
        <a:xfrm>
          <a:off x="2950926" y="2998488"/>
          <a:ext cx="2111567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</a:rPr>
            <a:t>Capítulo 5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Análisis financiero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2950926" y="2998488"/>
        <a:ext cx="2111567" cy="1358096"/>
      </dsp:txXfrm>
    </dsp:sp>
    <dsp:sp modelId="{CAFFD828-BBB5-4B4A-8D77-A3D4D1789C48}">
      <dsp:nvSpPr>
        <dsp:cNvPr id="0" name=""/>
        <dsp:cNvSpPr/>
      </dsp:nvSpPr>
      <dsp:spPr>
        <a:xfrm>
          <a:off x="3400281" y="924507"/>
          <a:ext cx="2159603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Capítulo 6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Conclusiones y recomendaciones.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400281" y="924507"/>
        <a:ext cx="2159603" cy="13580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39CAC-D95A-4CF6-8F7F-54CEF78B3C9B}">
      <dsp:nvSpPr>
        <dsp:cNvPr id="0" name=""/>
        <dsp:cNvSpPr/>
      </dsp:nvSpPr>
      <dsp:spPr>
        <a:xfrm>
          <a:off x="3637510" y="3031006"/>
          <a:ext cx="3560238" cy="30645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Proceso de producción, industrialización, tramitación de requerimientos y procesos aduaneros.</a:t>
          </a:r>
          <a:endParaRPr lang="es-ES" sz="1600" b="1" kern="1200" dirty="0">
            <a:latin typeface="Arial" pitchFamily="34" charset="0"/>
            <a:cs typeface="Arial" pitchFamily="34" charset="0"/>
          </a:endParaRPr>
        </a:p>
      </dsp:txBody>
      <dsp:txXfrm>
        <a:off x="3637510" y="3031006"/>
        <a:ext cx="3560238" cy="3064593"/>
      </dsp:txXfrm>
    </dsp:sp>
    <dsp:sp modelId="{CED80DB2-CB53-41CA-837F-6E628DE6D501}">
      <dsp:nvSpPr>
        <dsp:cNvPr id="0" name=""/>
        <dsp:cNvSpPr/>
      </dsp:nvSpPr>
      <dsp:spPr>
        <a:xfrm>
          <a:off x="1045923" y="1728195"/>
          <a:ext cx="3237616" cy="29065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Explotación benéfica de las grandes extensiones de tierra y sus  productos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1045923" y="1728195"/>
        <a:ext cx="3237616" cy="2906577"/>
      </dsp:txXfrm>
    </dsp:sp>
    <dsp:sp modelId="{F2883AFC-6A0C-4827-8C5B-74EA23703143}">
      <dsp:nvSpPr>
        <dsp:cNvPr id="0" name=""/>
        <dsp:cNvSpPr/>
      </dsp:nvSpPr>
      <dsp:spPr>
        <a:xfrm rot="20700000">
          <a:off x="3206685" y="268455"/>
          <a:ext cx="2388977" cy="238897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Negocios innovadores que resulten rentables y que generen trabajo.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3730657" y="792428"/>
        <a:ext cx="1341032" cy="1341032"/>
      </dsp:txXfrm>
    </dsp:sp>
    <dsp:sp modelId="{CDB64A64-E922-43D8-AA2F-135422B90D95}">
      <dsp:nvSpPr>
        <dsp:cNvPr id="0" name=""/>
        <dsp:cNvSpPr/>
      </dsp:nvSpPr>
      <dsp:spPr>
        <a:xfrm>
          <a:off x="3443161" y="2296853"/>
          <a:ext cx="4291302" cy="4291302"/>
        </a:xfrm>
        <a:prstGeom prst="circularArrow">
          <a:avLst>
            <a:gd name="adj1" fmla="val 4687"/>
            <a:gd name="adj2" fmla="val 299029"/>
            <a:gd name="adj3" fmla="val 2548431"/>
            <a:gd name="adj4" fmla="val 1579344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BD01E-44D1-4868-964B-E4C8885EB261}">
      <dsp:nvSpPr>
        <dsp:cNvPr id="0" name=""/>
        <dsp:cNvSpPr/>
      </dsp:nvSpPr>
      <dsp:spPr>
        <a:xfrm>
          <a:off x="829904" y="1152142"/>
          <a:ext cx="3117899" cy="31178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BE992-F316-461E-BEFB-020A21C6962B}">
      <dsp:nvSpPr>
        <dsp:cNvPr id="0" name=""/>
        <dsp:cNvSpPr/>
      </dsp:nvSpPr>
      <dsp:spPr>
        <a:xfrm>
          <a:off x="2542028" y="-190983"/>
          <a:ext cx="3361723" cy="33617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FAC91-52AF-4078-85E6-77ED494ECB3F}">
      <dsp:nvSpPr>
        <dsp:cNvPr id="0" name=""/>
        <dsp:cNvSpPr/>
      </dsp:nvSpPr>
      <dsp:spPr>
        <a:xfrm>
          <a:off x="0" y="0"/>
          <a:ext cx="4568055" cy="45680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2BAA-D2C8-4BCB-B6EE-3CFD508AE297}">
      <dsp:nvSpPr>
        <dsp:cNvPr id="0" name=""/>
        <dsp:cNvSpPr/>
      </dsp:nvSpPr>
      <dsp:spPr>
        <a:xfrm>
          <a:off x="2284027" y="0"/>
          <a:ext cx="6068900" cy="4568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" pitchFamily="34" charset="0"/>
              <a:cs typeface="Arial" pitchFamily="34" charset="0"/>
            </a:rPr>
            <a:t>Normativa estatal</a:t>
          </a:r>
          <a:endParaRPr lang="es-EC" sz="4400" kern="1200" dirty="0">
            <a:latin typeface="Arial" pitchFamily="34" charset="0"/>
            <a:cs typeface="Arial" pitchFamily="34" charset="0"/>
          </a:endParaRPr>
        </a:p>
      </dsp:txBody>
      <dsp:txXfrm>
        <a:off x="2284027" y="0"/>
        <a:ext cx="3034450" cy="2169826"/>
      </dsp:txXfrm>
    </dsp:sp>
    <dsp:sp modelId="{D3B5AAAF-B5C7-476D-83D0-7570F9B5F525}">
      <dsp:nvSpPr>
        <dsp:cNvPr id="0" name=""/>
        <dsp:cNvSpPr/>
      </dsp:nvSpPr>
      <dsp:spPr>
        <a:xfrm>
          <a:off x="1199114" y="2169826"/>
          <a:ext cx="2169826" cy="21698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93384-BC79-442E-8C0D-B8A67BB8CA38}">
      <dsp:nvSpPr>
        <dsp:cNvPr id="0" name=""/>
        <dsp:cNvSpPr/>
      </dsp:nvSpPr>
      <dsp:spPr>
        <a:xfrm>
          <a:off x="2284027" y="2232252"/>
          <a:ext cx="6068900" cy="2169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" pitchFamily="34" charset="0"/>
              <a:cs typeface="Arial" pitchFamily="34" charset="0"/>
            </a:rPr>
            <a:t>Normativa externa</a:t>
          </a:r>
          <a:endParaRPr lang="es-EC" sz="4400" kern="1200" dirty="0">
            <a:latin typeface="Arial" pitchFamily="34" charset="0"/>
            <a:cs typeface="Arial" pitchFamily="34" charset="0"/>
          </a:endParaRPr>
        </a:p>
      </dsp:txBody>
      <dsp:txXfrm>
        <a:off x="2284027" y="2232252"/>
        <a:ext cx="3034450" cy="2169826"/>
      </dsp:txXfrm>
    </dsp:sp>
    <dsp:sp modelId="{A0EF0AE7-E5E6-4928-85A7-F1996E5821E9}">
      <dsp:nvSpPr>
        <dsp:cNvPr id="0" name=""/>
        <dsp:cNvSpPr/>
      </dsp:nvSpPr>
      <dsp:spPr>
        <a:xfrm>
          <a:off x="5318478" y="0"/>
          <a:ext cx="3034450" cy="2169826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La Constitución Política del Ecuador, aprueba y garantiza el derecho a desarrollar actividades económicas, en forma individual o colectiva, conforme a los principios de solidaridad, responsabilidad social y ambiental. 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>
        <a:off x="5318478" y="0"/>
        <a:ext cx="3034450" cy="2169826"/>
      </dsp:txXfrm>
    </dsp:sp>
    <dsp:sp modelId="{1C1DD3EF-CD1E-4427-924E-14F22DCCED42}">
      <dsp:nvSpPr>
        <dsp:cNvPr id="0" name=""/>
        <dsp:cNvSpPr/>
      </dsp:nvSpPr>
      <dsp:spPr>
        <a:xfrm>
          <a:off x="5318478" y="2169826"/>
          <a:ext cx="3034450" cy="2169826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Ley de Régimen Municipal; y, Código Municipal del respectivo cantón.. </a:t>
          </a:r>
          <a:endParaRPr lang="es-EC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Código de la Salud</a:t>
          </a:r>
          <a:endParaRPr lang="es-EC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Reglamento al título de la Facilitación Aduanera para el Comercio, del Libro V del Código Orgánico de la Producción, Comercio e Inversiones.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>
        <a:off x="5318478" y="2169826"/>
        <a:ext cx="3034450" cy="21698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BE8E5-AF70-443F-9336-95654B776A64}">
      <dsp:nvSpPr>
        <dsp:cNvPr id="0" name=""/>
        <dsp:cNvSpPr/>
      </dsp:nvSpPr>
      <dsp:spPr>
        <a:xfrm rot="3033476">
          <a:off x="1824336" y="4625908"/>
          <a:ext cx="1723671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1723671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B42D5-4ECE-4854-A1BC-BB05BD83EC91}">
      <dsp:nvSpPr>
        <dsp:cNvPr id="0" name=""/>
        <dsp:cNvSpPr/>
      </dsp:nvSpPr>
      <dsp:spPr>
        <a:xfrm rot="1667260">
          <a:off x="2067034" y="4365953"/>
          <a:ext cx="2705735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2705735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D42AD-D7E4-4729-A78D-E56D1D38D828}">
      <dsp:nvSpPr>
        <dsp:cNvPr id="0" name=""/>
        <dsp:cNvSpPr/>
      </dsp:nvSpPr>
      <dsp:spPr>
        <a:xfrm rot="728392">
          <a:off x="2186257" y="3932803"/>
          <a:ext cx="3290028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3290028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25790-A1F8-421F-B871-06430285C729}">
      <dsp:nvSpPr>
        <dsp:cNvPr id="0" name=""/>
        <dsp:cNvSpPr/>
      </dsp:nvSpPr>
      <dsp:spPr>
        <a:xfrm rot="20745037">
          <a:off x="2175934" y="2986757"/>
          <a:ext cx="3062450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3062450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2FA29-FC8B-49C3-A32E-0A0A6D03F3CF}">
      <dsp:nvSpPr>
        <dsp:cNvPr id="0" name=""/>
        <dsp:cNvSpPr/>
      </dsp:nvSpPr>
      <dsp:spPr>
        <a:xfrm rot="21593366">
          <a:off x="2223041" y="3480012"/>
          <a:ext cx="3699324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3699324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84E18-0B71-4E91-98E5-F916ABC2FFEF}">
      <dsp:nvSpPr>
        <dsp:cNvPr id="0" name=""/>
        <dsp:cNvSpPr/>
      </dsp:nvSpPr>
      <dsp:spPr>
        <a:xfrm rot="19783239">
          <a:off x="2026207" y="2479162"/>
          <a:ext cx="2885701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2885701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CD44A-7B89-4D42-9E54-2CDDB97AFE93}">
      <dsp:nvSpPr>
        <dsp:cNvPr id="0" name=""/>
        <dsp:cNvSpPr/>
      </dsp:nvSpPr>
      <dsp:spPr>
        <a:xfrm rot="18272378">
          <a:off x="1657702" y="2215363"/>
          <a:ext cx="1926097" cy="26762"/>
        </a:xfrm>
        <a:custGeom>
          <a:avLst/>
          <a:gdLst/>
          <a:ahLst/>
          <a:cxnLst/>
          <a:rect l="0" t="0" r="0" b="0"/>
          <a:pathLst>
            <a:path>
              <a:moveTo>
                <a:pt x="0" y="13381"/>
              </a:moveTo>
              <a:lnTo>
                <a:pt x="1926097" y="1338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B56D6-7862-4EE8-81C6-52D9A4238218}">
      <dsp:nvSpPr>
        <dsp:cNvPr id="0" name=""/>
        <dsp:cNvSpPr/>
      </dsp:nvSpPr>
      <dsp:spPr>
        <a:xfrm>
          <a:off x="1067431" y="2818109"/>
          <a:ext cx="1359544" cy="1359544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490F9-C3D7-4040-AC82-542972BE7EF5}">
      <dsp:nvSpPr>
        <dsp:cNvPr id="0" name=""/>
        <dsp:cNvSpPr/>
      </dsp:nvSpPr>
      <dsp:spPr>
        <a:xfrm>
          <a:off x="2664297" y="504058"/>
          <a:ext cx="1621045" cy="9676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Proyectos comunitarios sociales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2664297" y="504058"/>
        <a:ext cx="1621045" cy="967696"/>
      </dsp:txXfrm>
    </dsp:sp>
    <dsp:sp modelId="{42C71B34-7DAB-481B-82A0-B37040BCC8E4}">
      <dsp:nvSpPr>
        <dsp:cNvPr id="0" name=""/>
        <dsp:cNvSpPr/>
      </dsp:nvSpPr>
      <dsp:spPr>
        <a:xfrm>
          <a:off x="4373673" y="1018848"/>
          <a:ext cx="1805399" cy="836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Evitar emigración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4373673" y="1018848"/>
        <a:ext cx="1805399" cy="836919"/>
      </dsp:txXfrm>
    </dsp:sp>
    <dsp:sp modelId="{AC5DA741-464B-46A6-A828-8A8AB8C30703}">
      <dsp:nvSpPr>
        <dsp:cNvPr id="0" name=""/>
        <dsp:cNvSpPr/>
      </dsp:nvSpPr>
      <dsp:spPr>
        <a:xfrm>
          <a:off x="5922353" y="3096348"/>
          <a:ext cx="1769752" cy="783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Clima templado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5922353" y="3096348"/>
        <a:ext cx="1769752" cy="783538"/>
      </dsp:txXfrm>
    </dsp:sp>
    <dsp:sp modelId="{B68D92D9-1D64-42C6-9A6E-5A03E8552A91}">
      <dsp:nvSpPr>
        <dsp:cNvPr id="0" name=""/>
        <dsp:cNvSpPr/>
      </dsp:nvSpPr>
      <dsp:spPr>
        <a:xfrm>
          <a:off x="5023279" y="1906157"/>
          <a:ext cx="2275282" cy="941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Tierra fértil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5023279" y="1906157"/>
        <a:ext cx="2275282" cy="941667"/>
      </dsp:txXfrm>
    </dsp:sp>
    <dsp:sp modelId="{EDF0C094-6612-4385-B158-706C29275103}">
      <dsp:nvSpPr>
        <dsp:cNvPr id="0" name=""/>
        <dsp:cNvSpPr/>
      </dsp:nvSpPr>
      <dsp:spPr>
        <a:xfrm>
          <a:off x="5354735" y="4023589"/>
          <a:ext cx="1914617" cy="912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Explotación agrícola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5354735" y="4023589"/>
        <a:ext cx="1914617" cy="912464"/>
      </dsp:txXfrm>
    </dsp:sp>
    <dsp:sp modelId="{EF0C563B-1E4B-494B-8FF7-9C43FA307D12}">
      <dsp:nvSpPr>
        <dsp:cNvPr id="0" name=""/>
        <dsp:cNvSpPr/>
      </dsp:nvSpPr>
      <dsp:spPr>
        <a:xfrm>
          <a:off x="4331323" y="4874692"/>
          <a:ext cx="1878431" cy="9597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Posición geográfica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4331323" y="4874692"/>
        <a:ext cx="1878431" cy="959727"/>
      </dsp:txXfrm>
    </dsp:sp>
    <dsp:sp modelId="{9077BCE0-66C7-417F-AECF-ECADA8B1E4E4}">
      <dsp:nvSpPr>
        <dsp:cNvPr id="0" name=""/>
        <dsp:cNvSpPr/>
      </dsp:nvSpPr>
      <dsp:spPr>
        <a:xfrm>
          <a:off x="2789499" y="5256580"/>
          <a:ext cx="1586947" cy="9457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Logística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2789499" y="5256580"/>
        <a:ext cx="1586947" cy="9457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2F9AC-F174-45D4-87A8-C2288316E378}">
      <dsp:nvSpPr>
        <dsp:cNvPr id="0" name=""/>
        <dsp:cNvSpPr/>
      </dsp:nvSpPr>
      <dsp:spPr>
        <a:xfrm rot="5400000">
          <a:off x="4232066" y="-1482682"/>
          <a:ext cx="1921371" cy="4887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Actividad manufacturera con la que se conservan y transforman materias primas agrícolas; involucrando procesos de conservación, empaquetamiento y de producción a través de métodos modernos.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232066" y="-1482682"/>
        <a:ext cx="1921371" cy="4887296"/>
      </dsp:txXfrm>
    </dsp:sp>
    <dsp:sp modelId="{52D60B6C-F8C1-4FDD-B359-8E090A764B97}">
      <dsp:nvSpPr>
        <dsp:cNvPr id="0" name=""/>
        <dsp:cNvSpPr/>
      </dsp:nvSpPr>
      <dsp:spPr>
        <a:xfrm>
          <a:off x="0" y="120282"/>
          <a:ext cx="2749104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latin typeface="Arial" pitchFamily="34" charset="0"/>
              <a:cs typeface="Arial" pitchFamily="34" charset="0"/>
            </a:rPr>
            <a:t>Agroindustria</a:t>
          </a:r>
          <a:endParaRPr lang="es-ES" sz="2700" b="1" kern="1200" dirty="0">
            <a:latin typeface="Arial" pitchFamily="34" charset="0"/>
            <a:cs typeface="Arial" pitchFamily="34" charset="0"/>
          </a:endParaRPr>
        </a:p>
      </dsp:txBody>
      <dsp:txXfrm>
        <a:off x="0" y="120282"/>
        <a:ext cx="2749104" cy="1681366"/>
      </dsp:txXfrm>
    </dsp:sp>
    <dsp:sp modelId="{46238BF6-C1C8-4B8A-ADA4-26FBE78524B5}">
      <dsp:nvSpPr>
        <dsp:cNvPr id="0" name=""/>
        <dsp:cNvSpPr/>
      </dsp:nvSpPr>
      <dsp:spPr>
        <a:xfrm rot="5400000">
          <a:off x="4361046" y="388731"/>
          <a:ext cx="1673565" cy="48920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La competencia y las exigencias para ingresar al mercado exterior ha hecho que las empresas implementen sistemas que aseguren y garanticen la calidad del producto.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4361046" y="388731"/>
        <a:ext cx="1673565" cy="4892074"/>
      </dsp:txXfrm>
    </dsp:sp>
    <dsp:sp modelId="{99FDD2B1-51A4-4EC8-BBA6-9B85442BB235}">
      <dsp:nvSpPr>
        <dsp:cNvPr id="0" name=""/>
        <dsp:cNvSpPr/>
      </dsp:nvSpPr>
      <dsp:spPr>
        <a:xfrm>
          <a:off x="0" y="2005720"/>
          <a:ext cx="2751791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latin typeface="Arial" pitchFamily="34" charset="0"/>
              <a:cs typeface="Arial" pitchFamily="34" charset="0"/>
            </a:rPr>
            <a:t>Sector de bebidas y alimentos</a:t>
          </a:r>
          <a:endParaRPr lang="es-ES" sz="2700" b="1" kern="1200" dirty="0">
            <a:latin typeface="Arial" pitchFamily="34" charset="0"/>
            <a:cs typeface="Arial" pitchFamily="34" charset="0"/>
          </a:endParaRPr>
        </a:p>
      </dsp:txBody>
      <dsp:txXfrm>
        <a:off x="0" y="2005720"/>
        <a:ext cx="2751791" cy="1681366"/>
      </dsp:txXfrm>
    </dsp:sp>
    <dsp:sp modelId="{1E89E44C-B363-4614-BBFE-607BCDE46030}">
      <dsp:nvSpPr>
        <dsp:cNvPr id="0" name=""/>
        <dsp:cNvSpPr/>
      </dsp:nvSpPr>
      <dsp:spPr>
        <a:xfrm rot="5400000">
          <a:off x="4328120" y="2192140"/>
          <a:ext cx="1729265" cy="4887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Instalación física  permanente, destinada a la recepción de insumos  adquiridos para la venta en donde se selecciona,  prepara y empaca, para  su posterior exportación.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 rot="5400000">
        <a:off x="4328120" y="2192140"/>
        <a:ext cx="1729265" cy="4887296"/>
      </dsp:txXfrm>
    </dsp:sp>
    <dsp:sp modelId="{5BE3E2B3-07B6-4F39-AEE3-E01588E22B23}">
      <dsp:nvSpPr>
        <dsp:cNvPr id="0" name=""/>
        <dsp:cNvSpPr/>
      </dsp:nvSpPr>
      <dsp:spPr>
        <a:xfrm>
          <a:off x="0" y="3787471"/>
          <a:ext cx="2749104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latin typeface="Arial" pitchFamily="34" charset="0"/>
              <a:cs typeface="Arial" pitchFamily="34" charset="0"/>
            </a:rPr>
            <a:t>Centro de acopio</a:t>
          </a:r>
          <a:endParaRPr lang="es-ES" sz="2700" b="1" kern="1200" dirty="0">
            <a:latin typeface="Arial" pitchFamily="34" charset="0"/>
            <a:cs typeface="Arial" pitchFamily="34" charset="0"/>
          </a:endParaRPr>
        </a:p>
      </dsp:txBody>
      <dsp:txXfrm>
        <a:off x="0" y="3787471"/>
        <a:ext cx="2749104" cy="16813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D55A0-75E4-4D15-8E5A-17A211B3814C}">
      <dsp:nvSpPr>
        <dsp:cNvPr id="0" name=""/>
        <dsp:cNvSpPr/>
      </dsp:nvSpPr>
      <dsp:spPr>
        <a:xfrm rot="16200000">
          <a:off x="648071" y="-648071"/>
          <a:ext cx="2844316" cy="41404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Son arbustos rastreros frutales, de hojas perennes, raíces fuertes y de una gran longevidad.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16200000">
        <a:off x="1003611" y="-1003611"/>
        <a:ext cx="2133237" cy="4140460"/>
      </dsp:txXfrm>
    </dsp:sp>
    <dsp:sp modelId="{6B820764-E98D-4A78-9B80-4145C12A33D4}">
      <dsp:nvSpPr>
        <dsp:cNvPr id="0" name=""/>
        <dsp:cNvSpPr/>
      </dsp:nvSpPr>
      <dsp:spPr>
        <a:xfrm>
          <a:off x="4140460" y="0"/>
          <a:ext cx="4140460" cy="2844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Su temperatura mínima de crecimiento es de 7°C, y su temperatura máxima es de 33°C, su crecimiento es óptimo entre 11 a 23°C.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4140460" y="0"/>
        <a:ext cx="4140460" cy="2133237"/>
      </dsp:txXfrm>
    </dsp:sp>
    <dsp:sp modelId="{1BA52835-0C37-4B0B-85FB-B04C51210B5A}">
      <dsp:nvSpPr>
        <dsp:cNvPr id="0" name=""/>
        <dsp:cNvSpPr/>
      </dsp:nvSpPr>
      <dsp:spPr>
        <a:xfrm rot="10800000">
          <a:off x="0" y="2844316"/>
          <a:ext cx="4140460" cy="2844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Requiere de suelos húmedos  y humedad superficial durante los meses de verano.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555395"/>
        <a:ext cx="4140460" cy="2133237"/>
      </dsp:txXfrm>
    </dsp:sp>
    <dsp:sp modelId="{9B361462-6740-4FC6-A4FA-3DFDA3BE2633}">
      <dsp:nvSpPr>
        <dsp:cNvPr id="0" name=""/>
        <dsp:cNvSpPr/>
      </dsp:nvSpPr>
      <dsp:spPr>
        <a:xfrm rot="5400000">
          <a:off x="4788531" y="2196244"/>
          <a:ext cx="2844316" cy="41404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La composición química es beneficiosa y hace más relevante su consumo, la gran cantidad de antioxidantes, betacarotenos, ácido ascórbico, ácido cítrico.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5144071" y="2551783"/>
        <a:ext cx="2133237" cy="4140460"/>
      </dsp:txXfrm>
    </dsp:sp>
    <dsp:sp modelId="{BF4069C6-951B-44B8-A4EB-1183333D9B0C}">
      <dsp:nvSpPr>
        <dsp:cNvPr id="0" name=""/>
        <dsp:cNvSpPr/>
      </dsp:nvSpPr>
      <dsp:spPr>
        <a:xfrm>
          <a:off x="2321758" y="1659181"/>
          <a:ext cx="3637402" cy="23702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latin typeface="Arial" pitchFamily="34" charset="0"/>
            <a:cs typeface="Arial" pitchFamily="34" charset="0"/>
          </a:endParaRPr>
        </a:p>
      </dsp:txBody>
      <dsp:txXfrm>
        <a:off x="2321758" y="1659181"/>
        <a:ext cx="3637402" cy="23702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12B82-3107-45ED-8A1D-3B8C3CE0B738}">
      <dsp:nvSpPr>
        <dsp:cNvPr id="0" name=""/>
        <dsp:cNvSpPr/>
      </dsp:nvSpPr>
      <dsp:spPr>
        <a:xfrm>
          <a:off x="2886021" y="3001919"/>
          <a:ext cx="2580885" cy="214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Emiratos Árabes Unidos</a:t>
          </a:r>
          <a:endParaRPr lang="es-ES" sz="2000" b="1" kern="1200" dirty="0">
            <a:latin typeface="Arial" pitchFamily="34" charset="0"/>
            <a:cs typeface="Arial" pitchFamily="34" charset="0"/>
          </a:endParaRPr>
        </a:p>
      </dsp:txBody>
      <dsp:txXfrm>
        <a:off x="2886021" y="3001919"/>
        <a:ext cx="2580885" cy="2149573"/>
      </dsp:txXfrm>
    </dsp:sp>
    <dsp:sp modelId="{5C429C64-6493-4FE7-AA32-AD17FCC72B0E}">
      <dsp:nvSpPr>
        <dsp:cNvPr id="0" name=""/>
        <dsp:cNvSpPr/>
      </dsp:nvSpPr>
      <dsp:spPr>
        <a:xfrm rot="11167308">
          <a:off x="1433645" y="3536821"/>
          <a:ext cx="1508815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C940-B94C-4985-8DA1-E520FE0F8608}">
      <dsp:nvSpPr>
        <dsp:cNvPr id="0" name=""/>
        <dsp:cNvSpPr/>
      </dsp:nvSpPr>
      <dsp:spPr>
        <a:xfrm>
          <a:off x="288017" y="2952327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Fortalecimiento de las relaciones económicas, comerciales, financieras y de inversión 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</dsp:txBody>
      <dsp:txXfrm>
        <a:off x="288017" y="2952327"/>
        <a:ext cx="2042095" cy="1633676"/>
      </dsp:txXfrm>
    </dsp:sp>
    <dsp:sp modelId="{2E0FE4FF-43A7-44CB-AFB0-B29D6EEC26ED}">
      <dsp:nvSpPr>
        <dsp:cNvPr id="0" name=""/>
        <dsp:cNvSpPr/>
      </dsp:nvSpPr>
      <dsp:spPr>
        <a:xfrm rot="13500000">
          <a:off x="1670737" y="2203446"/>
          <a:ext cx="1877562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548A-DCC7-4B08-85C3-CA871F41FD52}">
      <dsp:nvSpPr>
        <dsp:cNvPr id="0" name=""/>
        <dsp:cNvSpPr/>
      </dsp:nvSpPr>
      <dsp:spPr>
        <a:xfrm>
          <a:off x="924652" y="1029103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PRO ECUADOR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924652" y="1029103"/>
        <a:ext cx="2042095" cy="1633676"/>
      </dsp:txXfrm>
    </dsp:sp>
    <dsp:sp modelId="{C3C6A514-2F94-48BE-8643-F7E614F08101}">
      <dsp:nvSpPr>
        <dsp:cNvPr id="0" name=""/>
        <dsp:cNvSpPr/>
      </dsp:nvSpPr>
      <dsp:spPr>
        <a:xfrm rot="16200000">
          <a:off x="3163216" y="1629159"/>
          <a:ext cx="2064901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233B-E78F-471A-BB46-B01755879E27}">
      <dsp:nvSpPr>
        <dsp:cNvPr id="0" name=""/>
        <dsp:cNvSpPr/>
      </dsp:nvSpPr>
      <dsp:spPr>
        <a:xfrm>
          <a:off x="3155416" y="0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Preferencia frutas tropicales y derivados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3155416" y="0"/>
        <a:ext cx="2042095" cy="1633676"/>
      </dsp:txXfrm>
    </dsp:sp>
    <dsp:sp modelId="{E472E3CB-DDBC-42B4-987C-850401C3A1AD}">
      <dsp:nvSpPr>
        <dsp:cNvPr id="0" name=""/>
        <dsp:cNvSpPr/>
      </dsp:nvSpPr>
      <dsp:spPr>
        <a:xfrm rot="18900000">
          <a:off x="4804628" y="2203446"/>
          <a:ext cx="1877562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255D-DB93-4CCF-ADAD-C0E75904D4A7}">
      <dsp:nvSpPr>
        <dsp:cNvPr id="0" name=""/>
        <dsp:cNvSpPr/>
      </dsp:nvSpPr>
      <dsp:spPr>
        <a:xfrm>
          <a:off x="5386180" y="1029103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Calidad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5386180" y="1029103"/>
        <a:ext cx="2042095" cy="1633676"/>
      </dsp:txXfrm>
    </dsp:sp>
    <dsp:sp modelId="{4869EC45-9065-4A34-A2B3-52EE5CF2CBE6}">
      <dsp:nvSpPr>
        <dsp:cNvPr id="0" name=""/>
        <dsp:cNvSpPr/>
      </dsp:nvSpPr>
      <dsp:spPr>
        <a:xfrm>
          <a:off x="5569445" y="3770391"/>
          <a:ext cx="1761795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3E0EA-7745-4215-ABA5-8B4E623A75EA}">
      <dsp:nvSpPr>
        <dsp:cNvPr id="0" name=""/>
        <dsp:cNvSpPr/>
      </dsp:nvSpPr>
      <dsp:spPr>
        <a:xfrm>
          <a:off x="6310193" y="3259868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Requerimientos árabes</a:t>
          </a: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ES" sz="2000" b="1" kern="1200" dirty="0">
            <a:latin typeface="Arial" pitchFamily="34" charset="0"/>
            <a:cs typeface="Arial" pitchFamily="34" charset="0"/>
          </a:endParaRPr>
        </a:p>
      </dsp:txBody>
      <dsp:txXfrm>
        <a:off x="6310193" y="3259868"/>
        <a:ext cx="2042095" cy="163367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12B82-3107-45ED-8A1D-3B8C3CE0B738}">
      <dsp:nvSpPr>
        <dsp:cNvPr id="0" name=""/>
        <dsp:cNvSpPr/>
      </dsp:nvSpPr>
      <dsp:spPr>
        <a:xfrm>
          <a:off x="2886021" y="3001919"/>
          <a:ext cx="2580885" cy="2149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>
            <a:latin typeface="Arial" pitchFamily="34" charset="0"/>
            <a:cs typeface="Arial" pitchFamily="34" charset="0"/>
          </a:endParaRPr>
        </a:p>
      </dsp:txBody>
      <dsp:txXfrm>
        <a:off x="2886021" y="3001919"/>
        <a:ext cx="2580885" cy="2149573"/>
      </dsp:txXfrm>
    </dsp:sp>
    <dsp:sp modelId="{5C429C64-6493-4FE7-AA32-AD17FCC72B0E}">
      <dsp:nvSpPr>
        <dsp:cNvPr id="0" name=""/>
        <dsp:cNvSpPr/>
      </dsp:nvSpPr>
      <dsp:spPr>
        <a:xfrm rot="10738613">
          <a:off x="1370087" y="3802487"/>
          <a:ext cx="1558797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C940-B94C-4985-8DA1-E520FE0F8608}">
      <dsp:nvSpPr>
        <dsp:cNvPr id="0" name=""/>
        <dsp:cNvSpPr/>
      </dsp:nvSpPr>
      <dsp:spPr>
        <a:xfrm>
          <a:off x="216011" y="3312361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Marca</a:t>
          </a: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</dsp:txBody>
      <dsp:txXfrm>
        <a:off x="216011" y="3312361"/>
        <a:ext cx="2042095" cy="1633676"/>
      </dsp:txXfrm>
    </dsp:sp>
    <dsp:sp modelId="{2E0FE4FF-43A7-44CB-AFB0-B29D6EEC26ED}">
      <dsp:nvSpPr>
        <dsp:cNvPr id="0" name=""/>
        <dsp:cNvSpPr/>
      </dsp:nvSpPr>
      <dsp:spPr>
        <a:xfrm rot="13500000">
          <a:off x="1670737" y="2203446"/>
          <a:ext cx="1877562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548A-DCC7-4B08-85C3-CA871F41FD52}">
      <dsp:nvSpPr>
        <dsp:cNvPr id="0" name=""/>
        <dsp:cNvSpPr/>
      </dsp:nvSpPr>
      <dsp:spPr>
        <a:xfrm>
          <a:off x="924652" y="1029103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Etiqueta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924652" y="1029103"/>
        <a:ext cx="2042095" cy="1633676"/>
      </dsp:txXfrm>
    </dsp:sp>
    <dsp:sp modelId="{C3C6A514-2F94-48BE-8643-F7E614F08101}">
      <dsp:nvSpPr>
        <dsp:cNvPr id="0" name=""/>
        <dsp:cNvSpPr/>
      </dsp:nvSpPr>
      <dsp:spPr>
        <a:xfrm rot="16200000">
          <a:off x="3163216" y="1629159"/>
          <a:ext cx="2064901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233B-E78F-471A-BB46-B01755879E27}">
      <dsp:nvSpPr>
        <dsp:cNvPr id="0" name=""/>
        <dsp:cNvSpPr/>
      </dsp:nvSpPr>
      <dsp:spPr>
        <a:xfrm>
          <a:off x="3155416" y="0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Envase de vidrio, tapa de aluminio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3155416" y="0"/>
        <a:ext cx="2042095" cy="1633676"/>
      </dsp:txXfrm>
    </dsp:sp>
    <dsp:sp modelId="{E472E3CB-DDBC-42B4-987C-850401C3A1AD}">
      <dsp:nvSpPr>
        <dsp:cNvPr id="0" name=""/>
        <dsp:cNvSpPr/>
      </dsp:nvSpPr>
      <dsp:spPr>
        <a:xfrm rot="18900000">
          <a:off x="4804628" y="2203446"/>
          <a:ext cx="1877562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255D-DB93-4CCF-ADAD-C0E75904D4A7}">
      <dsp:nvSpPr>
        <dsp:cNvPr id="0" name=""/>
        <dsp:cNvSpPr/>
      </dsp:nvSpPr>
      <dsp:spPr>
        <a:xfrm>
          <a:off x="5386180" y="1029103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Arial" pitchFamily="34" charset="0"/>
              <a:cs typeface="Arial" pitchFamily="34" charset="0"/>
            </a:rPr>
            <a:t>DESCÚBRALO Y VÍVALO  </a:t>
          </a:r>
          <a:endParaRPr lang="es-ES" sz="2000" b="0" kern="1200" dirty="0">
            <a:latin typeface="Arial" pitchFamily="34" charset="0"/>
            <a:cs typeface="Arial" pitchFamily="34" charset="0"/>
          </a:endParaRPr>
        </a:p>
      </dsp:txBody>
      <dsp:txXfrm>
        <a:off x="5386180" y="1029103"/>
        <a:ext cx="2042095" cy="1633676"/>
      </dsp:txXfrm>
    </dsp:sp>
    <dsp:sp modelId="{4869EC45-9065-4A34-A2B3-52EE5CF2CBE6}">
      <dsp:nvSpPr>
        <dsp:cNvPr id="0" name=""/>
        <dsp:cNvSpPr/>
      </dsp:nvSpPr>
      <dsp:spPr>
        <a:xfrm>
          <a:off x="5569445" y="3770391"/>
          <a:ext cx="1761795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3E0EA-7745-4215-ABA5-8B4E623A75EA}">
      <dsp:nvSpPr>
        <dsp:cNvPr id="0" name=""/>
        <dsp:cNvSpPr/>
      </dsp:nvSpPr>
      <dsp:spPr>
        <a:xfrm>
          <a:off x="6310193" y="3259868"/>
          <a:ext cx="2042095" cy="163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itchFamily="34" charset="0"/>
              <a:cs typeface="Arial" pitchFamily="34" charset="0"/>
            </a:rPr>
            <a:t>Internet</a:t>
          </a:r>
          <a:r>
            <a:rPr lang="es-ES" sz="2100" b="1" kern="1200" dirty="0" smtClean="0">
              <a:latin typeface="Arial" pitchFamily="34" charset="0"/>
              <a:cs typeface="Arial" pitchFamily="34" charset="0"/>
            </a:rPr>
            <a:t> </a:t>
          </a:r>
          <a:endParaRPr lang="es-ES" sz="2100" b="1" kern="1200" dirty="0">
            <a:latin typeface="Arial" pitchFamily="34" charset="0"/>
            <a:cs typeface="Arial" pitchFamily="34" charset="0"/>
          </a:endParaRPr>
        </a:p>
      </dsp:txBody>
      <dsp:txXfrm>
        <a:off x="6310193" y="3259868"/>
        <a:ext cx="2042095" cy="16336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9B252-941B-4E90-BB45-CF9713FD16F3}">
      <dsp:nvSpPr>
        <dsp:cNvPr id="0" name=""/>
        <dsp:cNvSpPr/>
      </dsp:nvSpPr>
      <dsp:spPr>
        <a:xfrm>
          <a:off x="717914" y="1127455"/>
          <a:ext cx="2805635" cy="27190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Elaborar un producto de alta calidad que cumpla con las normativas y exigencias internacionales. Somos una empresa capaz de satisfacer las expectativas de un mercado potencial, a través del cumpliendo, trabajo y esfuerzo de emprendedores ecuatorianos preocupados por la imagen y crecimiento económico de su país.</a:t>
          </a:r>
          <a:endParaRPr lang="es-ES" sz="1300" kern="1200" dirty="0">
            <a:latin typeface="Arial" pitchFamily="34" charset="0"/>
            <a:cs typeface="Arial" pitchFamily="34" charset="0"/>
          </a:endParaRPr>
        </a:p>
      </dsp:txBody>
      <dsp:txXfrm>
        <a:off x="717914" y="1127455"/>
        <a:ext cx="2805635" cy="2719090"/>
      </dsp:txXfrm>
    </dsp:sp>
    <dsp:sp modelId="{DCC72F35-29DC-48C1-B74E-0AC1E0EB16A0}">
      <dsp:nvSpPr>
        <dsp:cNvPr id="0" name=""/>
        <dsp:cNvSpPr/>
      </dsp:nvSpPr>
      <dsp:spPr>
        <a:xfrm>
          <a:off x="703214" y="3783689"/>
          <a:ext cx="2872857" cy="883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Misión </a:t>
          </a:r>
          <a:endParaRPr lang="es-ES" sz="2400" kern="1200" dirty="0"/>
        </a:p>
      </dsp:txBody>
      <dsp:txXfrm>
        <a:off x="703214" y="3783689"/>
        <a:ext cx="2023139" cy="883595"/>
      </dsp:txXfrm>
    </dsp:sp>
    <dsp:sp modelId="{04E8A9BF-8CA0-44BD-AF78-450B79C02833}">
      <dsp:nvSpPr>
        <dsp:cNvPr id="0" name=""/>
        <dsp:cNvSpPr/>
      </dsp:nvSpPr>
      <dsp:spPr>
        <a:xfrm>
          <a:off x="2605978" y="3712770"/>
          <a:ext cx="963464" cy="96346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1000" b="-11000"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8612-9FC6-4DD0-862F-B50902A5603A}">
      <dsp:nvSpPr>
        <dsp:cNvPr id="0" name=""/>
        <dsp:cNvSpPr/>
      </dsp:nvSpPr>
      <dsp:spPr>
        <a:xfrm>
          <a:off x="3728352" y="1088973"/>
          <a:ext cx="2752754" cy="22115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Ser una empresa líder en la exportación de jugo natural de arándano de alta calidad; producidos bajo los mejores estándares de calidad,  lograr el reconocimiento empresarial y principalmente mejorar la economía e imagen  de nuestro país.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728352" y="1088973"/>
        <a:ext cx="2752754" cy="2211516"/>
      </dsp:txXfrm>
    </dsp:sp>
    <dsp:sp modelId="{1377FF31-D978-4918-AD9C-10956ADD7722}">
      <dsp:nvSpPr>
        <dsp:cNvPr id="0" name=""/>
        <dsp:cNvSpPr/>
      </dsp:nvSpPr>
      <dsp:spPr>
        <a:xfrm>
          <a:off x="3746382" y="3287293"/>
          <a:ext cx="2752754" cy="883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Visión</a:t>
          </a:r>
          <a:endParaRPr lang="es-ES" sz="2400" kern="1200" dirty="0"/>
        </a:p>
      </dsp:txBody>
      <dsp:txXfrm>
        <a:off x="3746382" y="3287293"/>
        <a:ext cx="1938559" cy="883595"/>
      </dsp:txXfrm>
    </dsp:sp>
    <dsp:sp modelId="{1FE08099-CCB3-46E8-B8AE-B5BF83BE0A40}">
      <dsp:nvSpPr>
        <dsp:cNvPr id="0" name=""/>
        <dsp:cNvSpPr/>
      </dsp:nvSpPr>
      <dsp:spPr>
        <a:xfrm>
          <a:off x="5673802" y="3216378"/>
          <a:ext cx="963464" cy="963464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888E5-84DC-4F74-9ED6-EA35EA6092FB}">
      <dsp:nvSpPr>
        <dsp:cNvPr id="0" name=""/>
        <dsp:cNvSpPr/>
      </dsp:nvSpPr>
      <dsp:spPr>
        <a:xfrm>
          <a:off x="6677059" y="1055617"/>
          <a:ext cx="2752754" cy="15516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Excelencia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Compromiso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Eficiencia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Honestidad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Responsabilidad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6677059" y="1055617"/>
        <a:ext cx="2752754" cy="1551675"/>
      </dsp:txXfrm>
    </dsp:sp>
    <dsp:sp modelId="{56AC79D6-7948-4A13-9D8E-318153CA9550}">
      <dsp:nvSpPr>
        <dsp:cNvPr id="0" name=""/>
        <dsp:cNvSpPr/>
      </dsp:nvSpPr>
      <dsp:spPr>
        <a:xfrm>
          <a:off x="6677059" y="2567780"/>
          <a:ext cx="2752754" cy="883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Valores corporativos</a:t>
          </a:r>
          <a:endParaRPr lang="es-ES" sz="2400" kern="1200" dirty="0"/>
        </a:p>
      </dsp:txBody>
      <dsp:txXfrm>
        <a:off x="6677059" y="2567780"/>
        <a:ext cx="1938559" cy="883595"/>
      </dsp:txXfrm>
    </dsp:sp>
    <dsp:sp modelId="{BA32CEA8-1A24-440B-9AAD-5C5227900E5A}">
      <dsp:nvSpPr>
        <dsp:cNvPr id="0" name=""/>
        <dsp:cNvSpPr/>
      </dsp:nvSpPr>
      <dsp:spPr>
        <a:xfrm>
          <a:off x="8590234" y="2396397"/>
          <a:ext cx="839581" cy="963464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2000" r="-12000"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063A90-27B0-49DF-8D9B-C3B851704806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81077-11A1-4BC5-9921-B238AF342B1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C2B8C-1EA3-40EE-B0C7-D15E4DA803D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B7C04B7-5E6E-44F2-81EA-9C3C2F5EC4A2}" type="datetimeFigureOut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6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C7E1C94-8E29-4FFE-BC19-89140A8289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3DBA-F238-453A-AA05-4ED5A398F294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2B90-51F8-4871-9A97-C10487B01FA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58FB-6820-43C6-89B5-84B3FA48E724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711A-C9B9-459B-A59D-FED59C5B4A7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3525E3-BC6E-444D-A5C2-5F213CF57BDE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34444-F429-4011-9B8C-454ABC631B0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A47A52-F2CE-4C9A-BB28-CE48C3617D99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308A59-4DC1-4F7D-A035-F3166CD1BD9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649FB-8A8D-4270-BEDE-82FB23D20920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C6969D-23AF-43F0-AA88-215DFA2B1C3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AC2C70-CC75-4085-9D5F-C946B201AF0A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  <p:sp>
        <p:nvSpPr>
          <p:cNvPr id="11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653FC0-6BA8-4BFB-9220-141DEDAA7A8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59EEE9-B610-4500-9D99-21B4375B9ECF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775DE2-74D4-485A-838C-AE4CE8167AE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33F4-7130-487F-A0F2-7E4AB2947A9E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C368-AC78-493E-BD62-19AED1053F9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976F5A4-23EC-4565-A14A-DE8F90D68382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7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EF6D5E-1C6B-4B25-BF0A-828DFC532B7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8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E91364F-F814-482F-B520-A8CF6181A65D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E67687D-1785-448B-B3CF-95FEAAAFD8F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C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F01983-C1DB-40FB-8D38-F3B79F75618F}" type="datetimeFigureOut">
              <a:rPr lang="es-EC"/>
              <a:pPr>
                <a:defRPr/>
              </a:pPr>
              <a:t>17/07/2013</a:t>
            </a:fld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F7FACB-9E99-4CFB-ABC5-11192673482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66" r:id="rId7"/>
    <p:sldLayoutId id="2147483775" r:id="rId8"/>
    <p:sldLayoutId id="2147483776" r:id="rId9"/>
    <p:sldLayoutId id="2147483767" r:id="rId10"/>
    <p:sldLayoutId id="21474837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4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5.xml"/><Relationship Id="rId7" Type="http://schemas.openxmlformats.org/officeDocument/2006/relationships/slide" Target="slide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6.xml"/><Relationship Id="rId7" Type="http://schemas.openxmlformats.org/officeDocument/2006/relationships/slide" Target="slide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7.xml"/><Relationship Id="rId12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slide" Target="slide2.xml"/><Relationship Id="rId5" Type="http://schemas.openxmlformats.org/officeDocument/2006/relationships/image" Target="../media/image8.jpeg"/><Relationship Id="rId10" Type="http://schemas.microsoft.com/office/2007/relationships/diagramDrawing" Target="../diagrams/drawing7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" Target="slide10.xml"/><Relationship Id="rId7" Type="http://schemas.openxmlformats.org/officeDocument/2006/relationships/diagramQuickStyle" Target="../diagrams/quickStyl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" Target="slide14.xml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CuadroTexto"/>
          <p:cNvSpPr txBox="1">
            <a:spLocks noChangeArrowheads="1"/>
          </p:cNvSpPr>
          <p:nvPr/>
        </p:nvSpPr>
        <p:spPr bwMode="auto">
          <a:xfrm>
            <a:off x="857250" y="142875"/>
            <a:ext cx="7786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/>
              <a:t>ESCUELA POLITÉCNICA DEL EJÉRCITO</a:t>
            </a:r>
          </a:p>
          <a:p>
            <a:pPr algn="ctr"/>
            <a:r>
              <a:rPr lang="es-EC" sz="2000"/>
              <a:t>FACULTAD DE CIENCIAS ADMINISTRATIVAS</a:t>
            </a:r>
            <a:r>
              <a:rPr lang="es-EC" sz="2000" b="1"/>
              <a:t> </a:t>
            </a:r>
          </a:p>
          <a:p>
            <a:pPr algn="ctr"/>
            <a:r>
              <a:rPr lang="es-EC" sz="2000" b="1"/>
              <a:t>CARRERA INGENIERÍA EN COMERCIO EXTERIOR Y NEGOCIACIÓN INTERNACIONAL </a:t>
            </a:r>
          </a:p>
          <a:p>
            <a:pPr algn="ctr"/>
            <a:r>
              <a:rPr lang="es-EC" sz="2000">
                <a:latin typeface="Constantia" pitchFamily="18" charset="0"/>
              </a:rPr>
              <a:t> </a:t>
            </a:r>
          </a:p>
        </p:txBody>
      </p:sp>
      <p:sp>
        <p:nvSpPr>
          <p:cNvPr id="10243" name="5 CuadroTexto"/>
          <p:cNvSpPr txBox="1">
            <a:spLocks noChangeArrowheads="1"/>
          </p:cNvSpPr>
          <p:nvPr/>
        </p:nvSpPr>
        <p:spPr bwMode="auto">
          <a:xfrm>
            <a:off x="755650" y="2814638"/>
            <a:ext cx="7747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TÍTULO DE LA TESIS:</a:t>
            </a:r>
          </a:p>
          <a:p>
            <a:pPr algn="ctr"/>
            <a:r>
              <a:rPr lang="es-EC" b="1"/>
              <a:t>“PROYECTO DE FACTIBILIDAD PARA PRODUCCI</a:t>
            </a:r>
            <a:r>
              <a:rPr lang="es-ES" b="1"/>
              <a:t>Ó</a:t>
            </a:r>
            <a:r>
              <a:rPr lang="es-EC" b="1"/>
              <a:t>N Y EXPORTACI</a:t>
            </a:r>
            <a:r>
              <a:rPr lang="es-ES" b="1"/>
              <a:t>Ó</a:t>
            </a:r>
            <a:r>
              <a:rPr lang="es-EC" b="1"/>
              <a:t>N DE </a:t>
            </a:r>
            <a:r>
              <a:rPr lang="es-ES" b="1"/>
              <a:t>JUGO NATURAL DE </a:t>
            </a:r>
            <a:r>
              <a:rPr lang="es-EC" b="1"/>
              <a:t>AR</a:t>
            </a:r>
            <a:r>
              <a:rPr lang="es-ES" b="1"/>
              <a:t>Á</a:t>
            </a:r>
            <a:r>
              <a:rPr lang="es-EC" b="1"/>
              <a:t>NDANO AL MERCADO </a:t>
            </a:r>
            <a:r>
              <a:rPr lang="es-ES" b="1"/>
              <a:t>Á</a:t>
            </a:r>
            <a:r>
              <a:rPr lang="es-EC" b="1"/>
              <a:t>RABE.”</a:t>
            </a:r>
          </a:p>
          <a:p>
            <a:pPr algn="ctr"/>
            <a:endParaRPr lang="es-EC" b="1"/>
          </a:p>
          <a:p>
            <a:pPr algn="ctr"/>
            <a:r>
              <a:rPr lang="es-EC"/>
              <a:t>PREVIO A LA OBTENCIÓN DEL GRADO DE </a:t>
            </a:r>
          </a:p>
          <a:p>
            <a:pPr algn="ctr"/>
            <a:r>
              <a:rPr lang="es-EC" b="1"/>
              <a:t>INGENIERÍA EN COMERCIO EXTERIOR Y NEGOCIACIÓN INTERNACIONAL.</a:t>
            </a:r>
          </a:p>
          <a:p>
            <a:pPr algn="ctr"/>
            <a:endParaRPr lang="es-EC" b="1"/>
          </a:p>
          <a:p>
            <a:pPr algn="ctr"/>
            <a:r>
              <a:rPr lang="es-EC"/>
              <a:t>ELABORADO POR:</a:t>
            </a:r>
          </a:p>
          <a:p>
            <a:pPr algn="ctr"/>
            <a:r>
              <a:rPr lang="es-EC" b="1"/>
              <a:t>Christian F. Villa C.</a:t>
            </a:r>
          </a:p>
          <a:p>
            <a:pPr algn="ctr"/>
            <a:endParaRPr lang="es-EC" b="1"/>
          </a:p>
          <a:p>
            <a:pPr algn="ctr"/>
            <a:r>
              <a:rPr lang="es-EC" b="1"/>
              <a:t>QUITO- ECUADOR </a:t>
            </a:r>
          </a:p>
          <a:p>
            <a:pPr algn="ctr"/>
            <a:endParaRPr lang="es-EC" b="1">
              <a:latin typeface="Constantia" pitchFamily="18" charset="0"/>
            </a:endParaRPr>
          </a:p>
        </p:txBody>
      </p:sp>
      <p:pic>
        <p:nvPicPr>
          <p:cNvPr id="10244" name="Imagen 21" descr="SEL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12875"/>
            <a:ext cx="1708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otón de acción: Inicio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9460" name="Rectángulo redondeado 69"/>
          <p:cNvSpPr>
            <a:spLocks noChangeArrowheads="1"/>
          </p:cNvSpPr>
          <p:nvPr/>
        </p:nvSpPr>
        <p:spPr bwMode="auto">
          <a:xfrm>
            <a:off x="3784600" y="115888"/>
            <a:ext cx="1579563" cy="258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 b="1"/>
              <a:t>INICIO</a:t>
            </a:r>
          </a:p>
          <a:p>
            <a:endParaRPr lang="es-EC"/>
          </a:p>
        </p:txBody>
      </p:sp>
      <p:sp>
        <p:nvSpPr>
          <p:cNvPr id="19461" name="Proceso 67"/>
          <p:cNvSpPr>
            <a:spLocks noChangeArrowheads="1"/>
          </p:cNvSpPr>
          <p:nvPr/>
        </p:nvSpPr>
        <p:spPr bwMode="auto">
          <a:xfrm>
            <a:off x="3995738" y="549275"/>
            <a:ext cx="1152525" cy="4413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Contacto con el importador</a:t>
            </a:r>
            <a:endParaRPr lang="es-EC"/>
          </a:p>
        </p:txBody>
      </p:sp>
      <p:sp>
        <p:nvSpPr>
          <p:cNvPr id="19462" name="Proceso 65"/>
          <p:cNvSpPr>
            <a:spLocks noChangeArrowheads="1"/>
          </p:cNvSpPr>
          <p:nvPr/>
        </p:nvSpPr>
        <p:spPr bwMode="auto">
          <a:xfrm>
            <a:off x="3708400" y="1196975"/>
            <a:ext cx="1800225" cy="287338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Envío de cotización</a:t>
            </a:r>
            <a:endParaRPr lang="es-EC"/>
          </a:p>
        </p:txBody>
      </p:sp>
      <p:sp>
        <p:nvSpPr>
          <p:cNvPr id="19463" name="Decisión 59"/>
          <p:cNvSpPr>
            <a:spLocks noChangeArrowheads="1"/>
          </p:cNvSpPr>
          <p:nvPr/>
        </p:nvSpPr>
        <p:spPr bwMode="auto">
          <a:xfrm>
            <a:off x="3635375" y="1603375"/>
            <a:ext cx="1836738" cy="6731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000"/>
              <a:t>¿Cotización aceptada?</a:t>
            </a:r>
            <a:endParaRPr lang="es-EC"/>
          </a:p>
        </p:txBody>
      </p:sp>
      <p:sp>
        <p:nvSpPr>
          <p:cNvPr id="19464" name="Proceso 57"/>
          <p:cNvSpPr>
            <a:spLocks noChangeArrowheads="1"/>
          </p:cNvSpPr>
          <p:nvPr/>
        </p:nvSpPr>
        <p:spPr bwMode="auto">
          <a:xfrm>
            <a:off x="6875463" y="1844675"/>
            <a:ext cx="1130300" cy="3079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/>
              <a:t>Correcciones</a:t>
            </a:r>
            <a:endParaRPr lang="es-EC"/>
          </a:p>
        </p:txBody>
      </p:sp>
      <p:sp>
        <p:nvSpPr>
          <p:cNvPr id="19465" name="Proceso 49"/>
          <p:cNvSpPr>
            <a:spLocks noChangeArrowheads="1"/>
          </p:cNvSpPr>
          <p:nvPr/>
        </p:nvSpPr>
        <p:spPr bwMode="auto">
          <a:xfrm>
            <a:off x="3779838" y="2881313"/>
            <a:ext cx="1703387" cy="4762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>
                <a:latin typeface="Calibri" pitchFamily="34" charset="0"/>
              </a:rPr>
              <a:t>Embalado y unitarización para el jugo de arándano</a:t>
            </a:r>
            <a:endParaRPr lang="es-EC"/>
          </a:p>
        </p:txBody>
      </p:sp>
      <p:sp>
        <p:nvSpPr>
          <p:cNvPr id="19466" name="Proceso 41"/>
          <p:cNvSpPr>
            <a:spLocks noChangeArrowheads="1"/>
          </p:cNvSpPr>
          <p:nvPr/>
        </p:nvSpPr>
        <p:spPr bwMode="auto">
          <a:xfrm>
            <a:off x="2771775" y="3500438"/>
            <a:ext cx="1616075" cy="3762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200"/>
              <a:t>Transporte interno</a:t>
            </a:r>
            <a:endParaRPr lang="es-EC"/>
          </a:p>
        </p:txBody>
      </p:sp>
      <p:sp>
        <p:nvSpPr>
          <p:cNvPr id="19467" name="Proceso 42"/>
          <p:cNvSpPr>
            <a:spLocks noChangeArrowheads="1"/>
          </p:cNvSpPr>
          <p:nvPr/>
        </p:nvSpPr>
        <p:spPr bwMode="auto">
          <a:xfrm>
            <a:off x="4787900" y="3500438"/>
            <a:ext cx="1895475" cy="442912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Documentación (factura, DAE, certificados).</a:t>
            </a:r>
            <a:endParaRPr lang="es-EC"/>
          </a:p>
        </p:txBody>
      </p:sp>
      <p:sp>
        <p:nvSpPr>
          <p:cNvPr id="19468" name="Proceso 25"/>
          <p:cNvSpPr>
            <a:spLocks noChangeArrowheads="1"/>
          </p:cNvSpPr>
          <p:nvPr/>
        </p:nvSpPr>
        <p:spPr bwMode="auto">
          <a:xfrm>
            <a:off x="3563938" y="4214813"/>
            <a:ext cx="2044700" cy="2222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Notificación al importador</a:t>
            </a:r>
            <a:endParaRPr lang="es-EC"/>
          </a:p>
        </p:txBody>
      </p:sp>
      <p:sp>
        <p:nvSpPr>
          <p:cNvPr id="19469" name="Proceso 11"/>
          <p:cNvSpPr>
            <a:spLocks noChangeArrowheads="1"/>
          </p:cNvSpPr>
          <p:nvPr/>
        </p:nvSpPr>
        <p:spPr bwMode="auto">
          <a:xfrm>
            <a:off x="3708400" y="4559300"/>
            <a:ext cx="1703388" cy="3095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Llegada a puerto</a:t>
            </a:r>
            <a:endParaRPr lang="es-EC"/>
          </a:p>
        </p:txBody>
      </p:sp>
      <p:sp>
        <p:nvSpPr>
          <p:cNvPr id="19470" name="Decisión 10"/>
          <p:cNvSpPr>
            <a:spLocks noChangeArrowheads="1"/>
          </p:cNvSpPr>
          <p:nvPr/>
        </p:nvSpPr>
        <p:spPr bwMode="auto">
          <a:xfrm>
            <a:off x="3563938" y="4983163"/>
            <a:ext cx="2000250" cy="677862"/>
          </a:xfrm>
          <a:prstGeom prst="flowChartDecision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000"/>
              <a:t>Embarcación lista</a:t>
            </a:r>
            <a:endParaRPr lang="es-EC"/>
          </a:p>
        </p:txBody>
      </p:sp>
      <p:sp>
        <p:nvSpPr>
          <p:cNvPr id="19471" name="Proceso 3"/>
          <p:cNvSpPr>
            <a:spLocks noChangeArrowheads="1"/>
          </p:cNvSpPr>
          <p:nvPr/>
        </p:nvSpPr>
        <p:spPr bwMode="auto">
          <a:xfrm>
            <a:off x="3563938" y="6234113"/>
            <a:ext cx="2120900" cy="4349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000"/>
              <a:t>Entrega de documentación a la empresa de logística internacional</a:t>
            </a:r>
            <a:endParaRPr lang="es-EC"/>
          </a:p>
        </p:txBody>
      </p:sp>
      <p:sp>
        <p:nvSpPr>
          <p:cNvPr id="19472" name="Proceso 4"/>
          <p:cNvSpPr>
            <a:spLocks noChangeArrowheads="1"/>
          </p:cNvSpPr>
          <p:nvPr/>
        </p:nvSpPr>
        <p:spPr bwMode="auto">
          <a:xfrm>
            <a:off x="6372225" y="6165850"/>
            <a:ext cx="1128713" cy="442913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000"/>
              <a:t>Notificación final al  importador</a:t>
            </a:r>
            <a:endParaRPr lang="es-EC"/>
          </a:p>
        </p:txBody>
      </p:sp>
      <p:sp>
        <p:nvSpPr>
          <p:cNvPr id="19473" name="Proceso alternativo 7"/>
          <p:cNvSpPr>
            <a:spLocks noChangeArrowheads="1"/>
          </p:cNvSpPr>
          <p:nvPr/>
        </p:nvSpPr>
        <p:spPr bwMode="auto">
          <a:xfrm>
            <a:off x="7956550" y="6237288"/>
            <a:ext cx="549275" cy="339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S" sz="1100" b="1"/>
              <a:t>FIN</a:t>
            </a:r>
          </a:p>
          <a:p>
            <a:endParaRPr lang="es-EC"/>
          </a:p>
        </p:txBody>
      </p:sp>
      <p:sp>
        <p:nvSpPr>
          <p:cNvPr id="19474" name="113 Rectángulo"/>
          <p:cNvSpPr>
            <a:spLocks noChangeArrowheads="1"/>
          </p:cNvSpPr>
          <p:nvPr/>
        </p:nvSpPr>
        <p:spPr bwMode="auto">
          <a:xfrm>
            <a:off x="6053138" y="5145088"/>
            <a:ext cx="463550" cy="3000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s-ES_tradnl" sz="1200">
                <a:latin typeface="Calibri" pitchFamily="34" charset="0"/>
              </a:rPr>
              <a:t>NO</a:t>
            </a:r>
            <a:endParaRPr lang="es-EC"/>
          </a:p>
        </p:txBody>
      </p:sp>
      <p:sp>
        <p:nvSpPr>
          <p:cNvPr id="19475" name="Proceso 22"/>
          <p:cNvSpPr>
            <a:spLocks noChangeArrowheads="1"/>
          </p:cNvSpPr>
          <p:nvPr/>
        </p:nvSpPr>
        <p:spPr bwMode="auto">
          <a:xfrm>
            <a:off x="6983413" y="4979988"/>
            <a:ext cx="1117600" cy="5365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s-EC" sz="1100"/>
              <a:t>Almacenaje (máx. 10 días)</a:t>
            </a:r>
            <a:endParaRPr lang="es-EC"/>
          </a:p>
        </p:txBody>
      </p:sp>
      <p:sp>
        <p:nvSpPr>
          <p:cNvPr id="19476" name="113 Rectángulo"/>
          <p:cNvSpPr>
            <a:spLocks noChangeArrowheads="1"/>
          </p:cNvSpPr>
          <p:nvPr/>
        </p:nvSpPr>
        <p:spPr bwMode="auto">
          <a:xfrm>
            <a:off x="4356100" y="5792788"/>
            <a:ext cx="463550" cy="3000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s-ES_tradnl" sz="1200" b="1">
                <a:latin typeface="Calibri" pitchFamily="34" charset="0"/>
              </a:rPr>
              <a:t>SI</a:t>
            </a:r>
            <a:endParaRPr lang="es-EC" b="1"/>
          </a:p>
        </p:txBody>
      </p:sp>
      <p:sp>
        <p:nvSpPr>
          <p:cNvPr id="19477" name="113 Rectángulo"/>
          <p:cNvSpPr>
            <a:spLocks noChangeArrowheads="1"/>
          </p:cNvSpPr>
          <p:nvPr/>
        </p:nvSpPr>
        <p:spPr bwMode="auto">
          <a:xfrm>
            <a:off x="4356100" y="2420938"/>
            <a:ext cx="463550" cy="3000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s-ES_tradnl" sz="1200" b="1">
                <a:latin typeface="Calibri" pitchFamily="34" charset="0"/>
              </a:rPr>
              <a:t>SI</a:t>
            </a:r>
            <a:endParaRPr lang="es-EC" b="1"/>
          </a:p>
        </p:txBody>
      </p:sp>
      <p:sp>
        <p:nvSpPr>
          <p:cNvPr id="19478" name="113 Rectángulo"/>
          <p:cNvSpPr>
            <a:spLocks noChangeArrowheads="1"/>
          </p:cNvSpPr>
          <p:nvPr/>
        </p:nvSpPr>
        <p:spPr bwMode="auto">
          <a:xfrm>
            <a:off x="5940425" y="1833563"/>
            <a:ext cx="463550" cy="3000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s-ES_tradnl" sz="1200">
                <a:latin typeface="Calibri" pitchFamily="34" charset="0"/>
              </a:rPr>
              <a:t>NO</a:t>
            </a:r>
            <a:endParaRPr lang="es-EC"/>
          </a:p>
        </p:txBody>
      </p:sp>
      <p:cxnSp>
        <p:nvCxnSpPr>
          <p:cNvPr id="28" name="27 Conector recto de flecha"/>
          <p:cNvCxnSpPr>
            <a:stCxn id="19460" idx="2"/>
            <a:endCxn id="19461" idx="0"/>
          </p:cNvCxnSpPr>
          <p:nvPr/>
        </p:nvCxnSpPr>
        <p:spPr>
          <a:xfrm flipH="1">
            <a:off x="4572000" y="374650"/>
            <a:ext cx="1588" cy="1746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9461" idx="2"/>
          </p:cNvCxnSpPr>
          <p:nvPr/>
        </p:nvCxnSpPr>
        <p:spPr>
          <a:xfrm>
            <a:off x="4572000" y="990600"/>
            <a:ext cx="0" cy="2063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H="1">
            <a:off x="4572000" y="1412875"/>
            <a:ext cx="0" cy="215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>
            <a:off x="4572000" y="2205038"/>
            <a:ext cx="0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4572000" y="2708275"/>
            <a:ext cx="0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>
            <a:off x="3635375" y="3860800"/>
            <a:ext cx="0" cy="215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>
            <a:off x="5724525" y="3860800"/>
            <a:ext cx="0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5724525" y="6381750"/>
            <a:ext cx="6477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19465" idx="1"/>
            <a:endCxn id="19466" idx="0"/>
          </p:cNvCxnSpPr>
          <p:nvPr/>
        </p:nvCxnSpPr>
        <p:spPr>
          <a:xfrm rot="10800000" flipV="1">
            <a:off x="3579813" y="3119438"/>
            <a:ext cx="200025" cy="3810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19465" idx="3"/>
            <a:endCxn id="19467" idx="0"/>
          </p:cNvCxnSpPr>
          <p:nvPr/>
        </p:nvCxnSpPr>
        <p:spPr>
          <a:xfrm>
            <a:off x="5483225" y="3119438"/>
            <a:ext cx="252413" cy="3810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3635375" y="4076700"/>
            <a:ext cx="20891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H="1">
            <a:off x="4572000" y="5589588"/>
            <a:ext cx="0" cy="21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flipH="1">
            <a:off x="4572000" y="6021388"/>
            <a:ext cx="0" cy="215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19468" idx="2"/>
          </p:cNvCxnSpPr>
          <p:nvPr/>
        </p:nvCxnSpPr>
        <p:spPr>
          <a:xfrm flipH="1">
            <a:off x="4572000" y="4437063"/>
            <a:ext cx="14288" cy="144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flipH="1">
            <a:off x="4572000" y="4797425"/>
            <a:ext cx="0" cy="21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4572000" y="4076700"/>
            <a:ext cx="0" cy="144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 flipV="1">
            <a:off x="7451725" y="6381750"/>
            <a:ext cx="528638" cy="4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V="1">
            <a:off x="5413375" y="1982788"/>
            <a:ext cx="527050" cy="63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stCxn id="19478" idx="3"/>
            <a:endCxn id="19464" idx="1"/>
          </p:cNvCxnSpPr>
          <p:nvPr/>
        </p:nvCxnSpPr>
        <p:spPr>
          <a:xfrm>
            <a:off x="6403975" y="1982788"/>
            <a:ext cx="471488" cy="158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19475" idx="2"/>
            <a:endCxn id="19476" idx="3"/>
          </p:cNvCxnSpPr>
          <p:nvPr/>
        </p:nvCxnSpPr>
        <p:spPr>
          <a:xfrm rot="5400000">
            <a:off x="5967413" y="4368800"/>
            <a:ext cx="427037" cy="2722563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443663" y="5300663"/>
            <a:ext cx="528637" cy="63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5556250" y="5300663"/>
            <a:ext cx="528638" cy="63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angular"/>
          <p:cNvCxnSpPr/>
          <p:nvPr/>
        </p:nvCxnSpPr>
        <p:spPr>
          <a:xfrm rot="16200000" flipV="1">
            <a:off x="6223000" y="698500"/>
            <a:ext cx="503238" cy="1931988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502" name="92 CuadroTexto"/>
          <p:cNvSpPr txBox="1">
            <a:spLocks noChangeArrowheads="1"/>
          </p:cNvSpPr>
          <p:nvPr/>
        </p:nvSpPr>
        <p:spPr bwMode="auto">
          <a:xfrm>
            <a:off x="611188" y="549275"/>
            <a:ext cx="3097212" cy="1255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PROCESOS DE LOGÍSTICA INTEGRAL.</a:t>
            </a:r>
          </a:p>
        </p:txBody>
      </p:sp>
      <p:sp>
        <p:nvSpPr>
          <p:cNvPr id="94" name="93 Rectángulo"/>
          <p:cNvSpPr/>
          <p:nvPr/>
        </p:nvSpPr>
        <p:spPr>
          <a:xfrm>
            <a:off x="7451725" y="1268413"/>
            <a:ext cx="1223963" cy="360362"/>
          </a:xfrm>
          <a:prstGeom prst="rect">
            <a:avLst/>
          </a:prstGeom>
          <a:solidFill>
            <a:srgbClr val="666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-500098" y="357166"/>
          <a:ext cx="942981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AutoShape 2" descr="data:image/jpeg;base64,/9j/4AAQSkZJRgABAQAAAQABAAD/2wCEAAkGBwgHBgkIBwgKCgkLDRYPDQwMDRsUFRAWIB0iIiAdHx8kKDQsJCYxJx8fLT0tMTU3Ojo6Iys/RD84QzQ5OjcBCgoKDQwNGg8PGjclHyU3Nzc3Nzc3Nzc3Nzc3Nzc3Nzc3Nzc3Nzc3Nzc3Nzc3Nzc3Nzc3Nzc3Nzc3Nzc3Nzc3N//AABEIAJoAfgMBIgACEQEDEQH/xAAcAAACAgMBAQAAAAAAAAAAAAAFBgAEAgMHAQj/xAA2EAABAwMCBAQFAgYCAwAAAAABAAIDBAUREiEGEzFBIlFxkRQyYYHBB1IVI0JyobEz0RZi8P/EABkBAAMBAQEAAAAAAAAAAAAAAAIDBAEABf/EACMRAAICAgMAAgIDAAAAAAAAAAABAhEDIRIxMiJRI0EEEzP/2gAMAwEAAhEDEQA/AOnFRTukCu40u9r4sbarhT0JovioonTxa9TWyZLOp67b7dir1Fy6IlFvof1Eg8Rca3Wj4nFptdNRuidUx0jZZw4/zXBpPQ9Bran1mrQ3XjXgatPTP0XOLXZ0ouNWZBRegLIRuPb3QWZRgvFtMTsdvdaZHtjOHkD3XHNUeqLEPa4eFwPoV6tMIoVFFpx4iNn+eX0CHIhZj45fQJeTyxmL0gqooopSsW+65RxIIrzdOKo4YqrmGCGSmd8O9uqSDUXgHHXGQPPsurkKb/VehGXHZFF8WcZrDJT/APis1XFVyVba3+JXBwp3nSHyscOg6hreg8l2iL+Y1rh8rhkbLXNLyW5IJcTgDzK3wl3LAk+fvgdFmSdoJzUtG1oaD03Wa1AYdjc7ZyVsSGEjx/TqB6lU59jh5yforugO8Xl/hD6kOPMMWNZBwT2RwAmB7lerNb5eVV19PBUD+kvGR6jt90QpKpkscThPHM2UZjkY4EH7r5pq6meSRz53ufK4a5HE5y49V079H5quptVygkfmkjmYWZd8ryDnHsCujk5SpmzxcY8jquFMFeMc4Rs1EEgb6ei3AAgYRPQC2acHyRCzjD5fQKrpV62DDpPQJc38WHjXyQQUUUUxWL5AQfi6mbUcM3IGSaN0dO+Rj4ZSxwc1pIOR9eyMnqhPFENXUWKsp7fyBNPGYszZ0gOGCdu+CrV2iNUmL36VROk4ap66eaeaeokk1Ommc/5XuaMaicbAJ5Ds9B9yljgW0VtjsbLdXuppBC5xifCXHIc4uOcjzPZMoctybkzm9nvPGWg4B9OqyZK15IGPdaJm8xuxwe2EPkinpp6eUkPZrAeWj5VnFNGcmmEqyflhrQTl3Yd1Sq38rOc6flLj0JS1x9eK2zSQzUb4w+QEMz1YB3x91ym8cSXi4PcKi5VLmk5LGyFjc+jcLdQSZvBzKPFdPTRXmqjoHA08chY0g52HT1XU/wBN6WkpOF6Y0/jnqxzJsO/r6afpjouQPcC2LUM42Kxob3crZMZLdXTU5LskMd4SfMtOx9kqMlGVsdODlGj6Uo2yxOaXNc1jxhwO+HDofuikWCFxrgj9SLtWXiktt2bBUR1MnLEwboe0npnGx3wOg6rrdFO6VjXPY5jskFp647I+XNWIcXF0y8AFct4w5/oFUVu39XeiTPodDsuqKKJI8AFBuKLzQ2ahjkr6hsQkkAY3Bc558g0Ako0UgfqJRCuvto+Br20t5gikkpmzN/lytyMgH930xuMq7Gk5KyRK9MP2Xiez3qU09srRNOyMyOj5bmOaAcHIcB37fVGNS51Zay4Q8bQRcTWqnhuk1O9kNZSnAlZsfEMkH5euxGOi6BqTJRpgT+L0bdSxmLJYnRyAFrhggjOy1ufhVnSkuQqIvkcl/UCurHXYUdS4n4aMMZ6ZJz9xhJsgTn+oLObxNUuBz4WA+ukJUfCcoMl2V4/IPlccAeSpObui0lOfJV3Uxz0SGhhpoZn0tVDURnEkL2yNP1acj/S+l4ro2ZtE+IEfEEEgj/7zXzkaQgHGM46rvnDYhklhfG0mIU7NJkOSHHG49cJ2FadiM36HAdArdB1cqnYK1bz4n+gSp9Bw7LyiiiQPAJQbiDhi18QOhfc4HSvgY9sRDy3Tqxk7d/CMFGCUN4hrau3WaqraCGCaWBhkMczy0FoGTuAd8DZWq70Rq70CrNw1bbZUfGwNnlqizRzqqZ0r2juAT0CIVNVFTNc6V7WhozjO+EO4PvFZxBZxc6ulp6eOd7hC2GRzshri0k5AxuFQ4upnfEwTtcDlunT323/KogrlUhM7vZkOIyC7mxh7C86SzYhv1BVyK4QTDVFOwg9gd/ZKc0ZMrGNGNAAOPPv/ALRaiY2GLU8DPmnSgktAoSr/ACirvlXN2dKQPQbfhDZIRqJHRWJnc2oe4dyXFe4GkZSHCypOkUHRjyWBgBxsiLYtR2aSt8tHy5C14wgeM3kaK+iJjppGN2dCBnHcEgrp/AI5topHEbtbh5+rSQB+UtT0bZbDTTYGI5XMx9C0H/YKP8BVTWW3kdA2R3/aNx7oXJ6HkFXbd87/AECGRSZCJW05c/0CjyKkMxu2X1FFFOUi9ndB+L6qGl4ZuT53FofTvjbhpJLnNIA28yi5WueWKCB807g2KNpc9x6AAblWrTIk6YpfpXPHJwXT0uSJqeSUSsLSC0uke4dfoQiHEFIJTHIMlw8OcbAK1Y73Fe6eeogpKynjZKWNNTCY+aMZ1NB7Ly5SYae2ydFvnYOR2xZ+CdiSQ4JLlUrJZGN0MVmouhi8D2AgnqNlOZDVAFow5Upv9i0hGZC7MpyAYxv9d8flY4KZRZJnzTQFhYwB8nNAzrHUDP0wg7aQnBSWUJ2ewMLIx5nqt1Uwl0b3bamDf02/CzhhDGgFWKqJz44Bp8IaenqsSs10izJVPmsXw0e0bJA8+Z2wr3DBdDA4jGHPyF6y2ci24c9uXhp6bDutltibDDhhzvk+qdS4iW7HShnD2DfdHLScuk9Ak+2zaXgJusxyX+gUOeNJh4fVBRRRRRFotkpAvVfXX/jkcMU1dPQ0NNFzal1O7RJLs12A7sPG0e6fCUpX3hy4N4ki4j4fkpxWBnLqIKjLWzNxj5h0OAPYeS9LHSZFBq9gi4T1vB3FlqpobjWVlrubuW6CrlMpidqa3LXHfq5p9/ome6SeE/VBXWC7XfiCku3EfwsMVDvT0lO8yeLIOS4gdwD9h9yV0OGnHkmKrX2Dka19ipcX4LvqfZe0k4Gn9oOMrXVR8xxaenda3tELI2jpkpz0jENVLVMdTyNzsWEf4SG2ujwmWhlyNI77JRfSOgndCd3NOFLNux2ONIYgxzrNRVEUZcZqiRm30DcflFpaKVtHTMfC5rySdKM8I2wScL0fMZ44qgytyOm5/wC1uuuTXCJp7Ae6yM9myVmi8UpZR07SMHAz7IdQU+OYcbJsvlNqjjAHTIQanh0axhNhO4k7XHR5ANJTZw3JrEo7gD8pZ06W7Jg4UPjqB/6t/KV/I8MPF7QxKKKLzi4VyhNx4lstrqvhbjcoKefSHaJCQcHoeiKnqkf9QbdFd71YLdLhoqfiWa8btPLyD9iAvRik3sgglJ0w/VcQWhlx/hrq+EVpcGCHfVqIyB/laLgzWDj3SXwZXVFXxXR0tewist9umpZS7vpkGD7YCe6wAMPom1xZmSKi6FOpjDXFCrpKGtjx+5GK3ZzkFuEZkaCezkyfk2HYSsI1yR6u5Cu1lobHeJpXgYccgYXnC1IXzxueCG52CZL7G0SxvA3zhIl2NUg3w63RaYmjyKFyx67vk9nNRawbUTAf2qvHDmvc/H9SSvTNbCdZDzWgBw+4Q74JrNRJBz5Ik47dVWkesg2hc6BU8QbkBFOFP+aq9G/lDqp26I8JnM9V/a38pmb/ADYOH2hkUUUXnl4qOO6C3Phqkud0p7jPU1zJ6f8A4RFUFrWeeB2z380Xke2NrnyPDGtGSScAKlSXq3Vcz4YKjVIxpc4GNzcAd8kBX81F1eyGGPI4uUE6XZW/gFBDfpb3G17ayWLlvw7wkbb48/CN1lVnwnPkt0lxoiwvbWU5aG6i7mNxjpnr0Q6qraYtc/4mHS04ceYMAnonxsU7fYDrW+MqnJTiXSCNshXK2aHW7+czwkB2XDY+S1NmhEQk5sejVgO1DGfL1Tv0EH7K0RujA8kQujeZyif3ITQVdPBKGz1ETHAZw54B36IwRznxt8jlIktmp0GLQ0il+2Fu1BhzjdYRvEUIaFVknCnSthSnosSS75zhaXvBbkKnLPsclaPisDCaoC3KzZO7dFOE/wDnqv7W/lAZJg7od0b4OOair/tb/srMy/Gw8PtDQooovOLxUNQKfJcyR4d4cR9R3QmojgkuUtwjZVMqXQcgamHDRnJ8t9/8Iy9rd/CO/ZYPa3yHsrXCLlya2RQzThFxi9MTv4LTwUD6Bkcwpnw8pzA127DgYz1zjbdVayggm5jpo5JJJWMjdI5rshrDqaBjYYO6cpWt28I6+SHTNaf6R27J0b+zf7ZChWUcT5mySNkdM2TmiUA5Dsac+XTbGFonpIakaahksjcOGHMODnYn1wmqojZj5G+yqvjZ+xvsnJP7CWVgmkpIjMyWSOSZwiEOJWlw0A5AI7p1tzvAxztiRnphBqVjMjwN9kcp2t5Y8I9kEhU5ORcmqAG9ULfU7ndWaho0jYKmWt/aPZDGgKs1yS+aqyS/VWyxn7W+y0vjZ+xvsmI6itzz5pm4FkD6mtAP9DP9uS7y4/2N9kx8Dta2rrdIA8DOg+pSs7/GxuFfJDeooovMLT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>
              <a:latin typeface="Rockwell" pitchFamily="18" charset="0"/>
            </a:endParaRPr>
          </a:p>
        </p:txBody>
      </p:sp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1979613" y="428625"/>
            <a:ext cx="5400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PLAN ESTRATÉGICO</a:t>
            </a:r>
          </a:p>
        </p:txBody>
      </p:sp>
      <p:sp>
        <p:nvSpPr>
          <p:cNvPr id="6" name="5 Botón de acción: Inicio">
            <a:hlinkClick r:id="rId7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7" name="6 Flecha izquierda">
            <a:hlinkClick r:id="rId8" action="ppaction://hlinksldjump"/>
          </p:cNvPr>
          <p:cNvSpPr/>
          <p:nvPr/>
        </p:nvSpPr>
        <p:spPr>
          <a:xfrm rot="10800000">
            <a:off x="161925" y="-4763"/>
            <a:ext cx="458788" cy="403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548680"/>
          <a:ext cx="8358248" cy="60464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4990"/>
                <a:gridCol w="2069852"/>
                <a:gridCol w="2086265"/>
                <a:gridCol w="205714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FORTALEZAS</a:t>
                      </a:r>
                      <a:endParaRPr lang="es-E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s-E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DEBILIDADES</a:t>
                      </a:r>
                      <a:endParaRPr lang="es-E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 pitchFamily="34" charset="0"/>
                          <a:cs typeface="Arial" pitchFamily="34" charset="0"/>
                        </a:rPr>
                        <a:t>AMENAZAS</a:t>
                      </a:r>
                      <a:endParaRPr lang="es-ES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Condiciones agroecológicas favorables para la producción de  arándano.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Crecimiento de la demanda de productos naturales en el  mercado internacional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Inexistencia de embajada ecuatoriana en Emiratos Árabes Unidos</a:t>
                      </a: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Ofensiva exportadora de países asiáticos</a:t>
                      </a:r>
                    </a:p>
                  </a:txBody>
                  <a:tcPr marL="40640" marR="40640" marT="0" marB="0"/>
                </a:tc>
              </a:tr>
              <a:tr h="1185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Exportaciones factibles en cualquier época del año por contar con la materia prima necesaria.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Fruto promovida por el estado generando facilidades para su  exportación.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Implementación de insumos para controles de calidad.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Falta de confianza comercial  con Latinoamérica 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Producto de alta calidad reconocida en el mercado árabe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Existencia de programas gubernamentales que promueven la  exportación.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Producto sujeto a la fijación del precio por mercado externo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Gran variedad de  productos sustitutos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Política de apertura del país para </a:t>
                      </a:r>
                      <a:r>
                        <a:rPr lang="es-EC" sz="1400" smtClean="0">
                          <a:latin typeface="Arial" pitchFamily="34" charset="0"/>
                          <a:cs typeface="Arial" pitchFamily="34" charset="0"/>
                        </a:rPr>
                        <a:t>exportar a </a:t>
                      </a: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mercados</a:t>
                      </a:r>
                      <a:r>
                        <a:rPr lang="es-EC" sz="1400" baseline="0" dirty="0" smtClean="0">
                          <a:latin typeface="Arial" pitchFamily="34" charset="0"/>
                          <a:cs typeface="Arial" pitchFamily="34" charset="0"/>
                        </a:rPr>
                        <a:t> potenciales</a:t>
                      </a: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 (PRO ECUADOR – financiamiento)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Producto de alta demanda 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Infraestructura con sistema de refrigeración.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Arial" pitchFamily="34" charset="0"/>
                          <a:cs typeface="Arial" pitchFamily="34" charset="0"/>
                        </a:rPr>
                        <a:t>Cambios climatológicos que nos lleven a perder la competitividad y oportunidad de la oferta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</a:tbl>
          </a:graphicData>
        </a:graphic>
      </p:graphicFrame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1979613" y="60325"/>
            <a:ext cx="5400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PLAN ESTRATÉGICO</a:t>
            </a: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/>
          <p:cNvSpPr txBox="1">
            <a:spLocks noChangeArrowheads="1"/>
          </p:cNvSpPr>
          <p:nvPr/>
        </p:nvSpPr>
        <p:spPr bwMode="auto">
          <a:xfrm>
            <a:off x="1979613" y="500063"/>
            <a:ext cx="5400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ANÁLISIS FINANCIERO</a:t>
            </a: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6" name="5 Flecha izquierda">
            <a:hlinkClick r:id="" action="ppaction://noaction"/>
          </p:cNvPr>
          <p:cNvSpPr/>
          <p:nvPr/>
        </p:nvSpPr>
        <p:spPr>
          <a:xfrm rot="10800000">
            <a:off x="120650" y="0"/>
            <a:ext cx="458788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58888" y="1628775"/>
          <a:ext cx="7129460" cy="3979861"/>
        </p:xfrm>
        <a:graphic>
          <a:graphicData uri="http://schemas.openxmlformats.org/drawingml/2006/table">
            <a:tbl>
              <a:tblPr/>
              <a:tblGrid>
                <a:gridCol w="1425892"/>
                <a:gridCol w="1425892"/>
                <a:gridCol w="1425892"/>
                <a:gridCol w="1425892"/>
                <a:gridCol w="1425892"/>
              </a:tblGrid>
              <a:tr h="37877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ANÁLISIS </a:t>
                      </a:r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FINANCIERO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1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30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ACTUAL NETO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$ 26.403,62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816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 el VAN es mayor que cero, el proyecto es RENTABLE, puesto que cubre la inversión total del proyecto.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17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30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TASA INTERNA DE RENTABLIDAD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23,07%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816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Este porcentaje representa la rentabilidad real de un proyecto de inversión, siendo de un 23.07 % para la empresa. 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17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030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PERIODO DE RECUPERACION 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años</a:t>
                      </a: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301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cálculo determinó que se recuperará en 2 años la inversión.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1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" y="2492896"/>
            <a:ext cx="10476478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 (W1)" pitchFamily="34" charset="0"/>
                <a:cs typeface="+mn-cs"/>
              </a:rPr>
              <a:t>Conclusiones y Recomendaciones</a:t>
            </a:r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-1836712" y="836712"/>
          <a:ext cx="1281742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1 CuadroTexto"/>
          <p:cNvSpPr txBox="1">
            <a:spLocks noChangeArrowheads="1"/>
          </p:cNvSpPr>
          <p:nvPr/>
        </p:nvSpPr>
        <p:spPr bwMode="auto">
          <a:xfrm>
            <a:off x="2484438" y="188913"/>
            <a:ext cx="43195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CONTENIDO GENERAL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31954" y="476672"/>
          <a:ext cx="8072494" cy="60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otón de acción: Inicio">
            <a:hlinkClick r:id="rId7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2292" name="4 CuadroTexto"/>
          <p:cNvSpPr txBox="1">
            <a:spLocks noChangeArrowheads="1"/>
          </p:cNvSpPr>
          <p:nvPr/>
        </p:nvSpPr>
        <p:spPr bwMode="auto">
          <a:xfrm>
            <a:off x="2627313" y="212725"/>
            <a:ext cx="43211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INTRODUCCIÓN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23528" y="1556792"/>
          <a:ext cx="83529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1403350" y="374650"/>
            <a:ext cx="705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/>
              <a:t>BASE LEGAL  DEL PROYECTO</a:t>
            </a:r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7" name="6 Flecha izquierda">
            <a:hlinkClick r:id="rId8" action="ppaction://hlinksldjump"/>
          </p:cNvPr>
          <p:cNvSpPr/>
          <p:nvPr/>
        </p:nvSpPr>
        <p:spPr>
          <a:xfrm rot="10800000">
            <a:off x="107950" y="17463"/>
            <a:ext cx="458788" cy="404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539552" y="548680"/>
          <a:ext cx="914400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AutoShape 2" descr="data:image/jpeg;base64,/9j/4AAQSkZJRgABAQAAAQABAAD/2wCEAAkGBhQPDxAUEA8RFRAUEBYUFBUWFhUVFBQWFRQVFRYWFRUYHCYeFxkjGhQVHy8gJSc1LCwsFh41NTAqNSYrLSkBCQoKDgwOGg8PGi8kHyUrKjEvNCw0LCwtNDIyLS00MSwsLDIvLCwuLTQvKjQsLywsLCksLzQtLywsKiksLDQsLP/AABEIAHQAoQMBIgACEQEDEQH/xAAcAAABBAMBAAAAAAAAAAAAAAAABAUGBwEDCAL/xABHEAACAQMBBAUEDA0EAwAAAAABAgMABBESBRMhMQYHQVFhInGBkRQyM0JydIKhorHB0RUjNDVSVGJzkpOyw+EWF0NTg/Dx/8QAGwEBAAMBAQEBAAAAAAAAAAAAAAMEBQIGAQf/xAAyEQACAgECBAMGBQUBAAAAAAAAAQIDBBESBRMhMUFRYTJxgZGhsSIjUsHwFUJy0eEU/9oADAMBAAIRAxEAPwC8axWaxQBRTLtDaZYlUOFHDPaf8UkiumQ5Vj6eINYtvGKoWbEm15luOLJx1JLRWiyuxKueR5EdxpDtLaRBKIcY9sfsFXrcyqqrmt9H29SGNUpS2jrRUZS4ZTkMc+envZ99vRx4MOfj4iq+JxOvIls00Z3bjyrWoroqnOsTrGklme3tJCkEZKvIp8uVhwYBveoDw4cSR3VF9gdNLqxlDxys658uORiyuO0ZPtT3EV6KGDOUNxQd0U9Douiod0g6xooNnRXMADyTjEKNww3v9eOxDnPjw7apu76R3M0pkkupjITnIYqB8FQcAVzTiTs1fY+ztUTpWs1XnVl0/a8zbXRBnVdUcnLeqOYYfprw5cxx7DSTrK6xngka1s2Cuo/HS8yhIzu0/axgk9mcc+Uaxp8zl+J1zI7dxZtFc0W237mKQSJdTBwc51sfWCcGrf6GdLxti1mt58JdCIq+gkB1YaRKnaOJ4jsOO+pLsSVS3d0cwtUuhOM0ZrmkbRuLS44yy7yCbipd8Fon4gjPI6fnqXdPywuo5oZJN1dwpNGA7AaiApUAH4J+VUOVU8dKXdMv8NoWdbyt216eJdGaM1SXWLfvb+w7NJZM29uGlYOwLSScTk548AT8qpP1NWLmCe4keRt44jTUzMAsfMjJ7WYj5NdvHaqVrfwKbmuY4Lr6ljUUUVWOzNI9qXGiM45t5I+35qWUy7bky6juXPrP+KocRudOPKS79vmTUR3TSG6ginHZFmGJZhkA4A8e+nO6tRIpBHmPce+vPY/Cp3U8zXRvsi9PJUJbdBDZndW7P2nl9QppJp02p5EcSev0DH1mk+zLQSP5XtV5+J7BTKrlZbXiw/tSXx7tiuSjGVj8RHWu5aQRybltMpidUPYGKkA+vFSuWAMpBAxUcuIdDsvcf/lc5WFPBlG2L16/U+12q5OLRz9yHHhjnnnnx8c16dCpwykHGcEEHB5HB7KtLob0RR9sXskiAx27h41I4byYa1OP2RnHifCpD1o9HEubGSUKN9bqZEYDjpXjIhPcVyfOBX6VDPhPZoukkn80eedDWvoUa0pIUFiVXOkZ4LqwWwOzOBnzVgISGIB0r7YgEhfOeQr1BAZHRF9s7BV87EAfOa6Q2L0eitbVLdEUxhMPkA7wkeWz95JzU+RkKnTp3OK695zrszaL200U0RxJG4Ze7I4YPgQSD4GtEspdmZiSzMWYnmSSSSfSaeemuwhY388KD8WCHj8EcZA9ByvyacOrfoqu0Ls70Zt4VDyDsck4RD4Egk+C47aldkVDm+hyotvaRQjgDg6TyODg+Y8jTh0e2y1ldQzr/wAb+UP0kPB19K59IFdFX2x4Z4WhkiRoiukpgYx2Y7sdmOVc8dJthmxvJoGJIRvJJ99GwyhPjg4PiDUFORG/WLR3Ot19R9609mCLaG9T3O5jWZSOWrAV/XhW+VUj6BQJf2VqJWAbZ10WOe2IqXUebOn0JSDbNv7N6OWc/OS0Ohj26A26b5hG3oqH7G2+9pHdomcXFvujx9qdQw38JcfKFROrnU7H3T0+X/CWu2VNm+L06fdGnbm02vLuebGTLKSo8CdMa/whRXQ3RrZAs7O3gHOOIBj3ueLn0sSapDq62N7K2lApGUjJmbuxHjT9MpXQVQ50ktta8BQu8mYzRWaKzSyYpg2qczN6B81SCo7tP3Z/OPqFYnG3+Qv8v2ZbxPb+A8bNTESebPr40prVZn8WnwR9Vbq1aElVFLyX2K0+smMm2z+MX4P1k/dSzYyYiz3sT9n2Ui217oPgD6zThsn3FfT9ZrExlrxGxvyf7FuzpREV0zbbTDqe9fqP+aeqaNu809P2Vd4sk8WWvp9yLGf5iPHR62CmdgOLumfkxqo+ql+1k1W84PIwuD6UNadiDyG+H9gpRtL3Cb90/wDSas8PbePW35IjuWk5HO/Qpc7QsAf1mL5jn7K6QFc4dB/zjYfGI66PFbnEPbXuKeP2ZTHXSmL+E9ptRn0SPj6609AensGzIJEkhmeSSXUWQLjSFAUcTz9t6639dX5db/Ff7jVXxYd9XKa42URjIhnJxm2i4v8Ae22/Vrn1J99QXp90pi2lPFLDHIhWIo+sAZ8rK4wfFvXUW1jvFGsd4ruvGrrluifJWSktGW/1UQC52VdwPxVppEPmkjX7yaqa6tWhkeNxh43ZG86Eqfqq2epVwtndsT5IuMk9gAiXNVdtraPsm6uJv+2Z3HmJ8n6OKjob51i8DqfsRLR6ldkaYJ7hhxkcRof2I+ePOzH+GrJqC9T21N7s8xE+VBKy4/Zc61P0mHoqd1l5LbtlqWa/ZWhiiis1XJApg2suJT4gH7Psp+pq25F7RvOp+sfbWVxevfjN+TT/AJ8yziy0sFWyZdUQ714f++ildR6wvd0x4ZU8x9op1/C8f6R9RrnAz6pUxU5JNdOoupkpvRCPbi+Wh71I9R/zW/YkuUZe0HPoP+c0n2ndpIq6TxB7uw0ktLkxsGHHsI7xWXPJhTnuxPWL76e7/ZYVbnTt8SSUx7YlzJj9EY9J4/dSyXbKafJyW7uXrpmdiSSeZOan4tm1zrVVb1176HONU1LdIfNjriIeLE/Pj7K27S9wm/dP/Sa92sWhFHcBXjaXuE37p/6TW7i18uqEH4JFKx7pNnPHQf8AONh8Yjro8Vzh0H/ONh8Yjro8VscQ9te4q4/ZlM9dX5dB8V/uNTl1OiCeK4hliieRJBINSgtocAcz2Bl+em7rq/LoPiv9xqifRjpE+z7lJ4wGwCroTgOjY1LnsPAEHvAqzGt2YyS7kblts1Z0D/p62/VYP5a/dR/p62/VYP5a/dUcg63NnsoLSujEcVMbZU9xwCK9/wC7Gzv1hv5b/dWZy7vJ/Usboehs6e3Mdhsu53KJGZRulCgLlpPJJ4doXUfRVDxwkhtKkhV1Nj3q5C5PcMso9IqddZ/TWHaAt47Vy0aFnckFfLI0qMHwLeulPVf0YF1abRZv+WM2yHu4a2P8RT+GtKj8infLu2V5/jnohJ1PbW3N+0RPkzxED4cflL9HWPVV2VzJsq+a1uYZceVDMrEfAbyh6tQrpmKQMoZTkEAg94IyKrZ8NJqXmSUPpoeqzRRWeWDFaby33iFe3s8/ZW+sVzOCnFxl2Z9T0eqIsVxwPMc6xT7fbMEhyvBvmPnpD+BX71rxt/C765tRjqvM1YZMGur0EFFLvwM/etH4FfvWof6dk/oZ1z6/MQ0r2Zba5B+ivE/YK3R7EbPFgB4cadbe3Ea4UcPr8TV/B4XY7FO1aJfUhuyI7dImyk+0vcJv3T/0mlFaryIvHIo5sjKM8skECvWIzTnXoP8AnGw+MR10eKqLo31U3ltd2ssj2+iKVHbSzZwvPHDnVuirubZGyScXr0IKYuK6lNddX5dB8V/uNVfVcnWN0CuNo3MUkDRBVg0HWSDnWW4YHLBrxb9VAl2dFDcMq3cTSFJY+IAdywVs41Lx5dnZVqnJrrqimyKdcpSZT1FTt+pq9BOJLYjsOWGfRjhXn/Zu+/Ttv4m+6rP/AKqv1EfKl5EFJq1F2odk2ux4eTMwuLjHDKvkEH+Yf5Ypssepy73sW9e33QkUyAMxJQMCwHDmRT90u6AXd9dySq0IiwqRqS2Qiry5cMksfTWZxG/fBRr6mxweqnn65L0jo+/8+JBesXZXsbadwAPIkImXuxJxb6YerY6sdreyNmQZOWizC3/j4L9ArTD0q6vLm9t7HDQ+yYYjFKxJw6jGkg44nh9I049W3RK52b7IW4aIxSaWUIScOMhuBHaNPqrqy2FmOtX+JFHY4WtLqib1msUVnkxmsVmmXbHSFoZRFBayXEoTeOqFVEaEkKSzcNTEHC8zpNAPNFJ9nX63ESSx50OuRkYI7CGHYQcgjvBpTQGKKQXm0mikCmFjGQg3gIxrklWPTjnwDavRW2OeRp3XRiFY1wx5s7EkhfAKB6W8KAVUVpvrndRSSYzojZ8d+lS2PmrbG+QD3gH10BmimrbW3DA0ccNu887gsI1KrhFwGd2bgoyQB3k+elOydprcxLIqsvEqyMMPG6kq6MO8EEUAsorNFAYorNJprhlliURFkYPqfIxHpAK5HM6skeigFFFFM2w9vyXTHVZTRR6NSyOYyr8RjAVieIOeIoB5opObz8cItJyYjJns4MFx89KGPA8PRQBRWixnZ4o2kjMbsgLISCUJGSpI4HFb6AKKM1mgCmrY65mvWPtjcBfkpDHpHzk+k061HdoyT2lxJJDbNcRThdSIyq8cyjSGOrhoZQoJ7CnbmgNW1LOWaWcxTPF7GUGJUOEaYrvWMq+/UgquPFjzNN+JpjvlupV3t3uFQN5KQyqCxA/7ASSG7MClU0V7GGAiSSS6iUO6kBLebBRmIPFoxHpxjiTH+1wX2+yXREULwS91jj/xjIB9WKAZLi1ZwIGuLjRFMqqwciQgXSKpZu0hXxn9kGjYe21e5hdbuV5Z5GWWEhzGikMU0AjClNKgnPHUadG2RLvnbR5JnVuY9qLmJyf4VJ9FetkLcpJHAYtMMJbM2VImTiIlQcweILd2jhzoBHtu0kuBeyrPIu4V44owcRMFiDS71ffatZUd2kEUjTbaeyQ4u5d8LkQi3w5i3OsRYxjTr5yas8xjlTjti3uVN1DbwhkuQWWXIAhYxhJA45nOkFcdrnPKttstzHMIEhAhM+93+QVETHeNFp57zUSmeWk550Avshm9uieYigQeC/jG+ck+qku1dntczmJJpIUjiEuYjpLTSMwQt+kq7snHbq48q9bYM1vOJ4IGnR4xHNGhAcFSWjkTPA+2ZSPEd1I2kvYtM3sdZZZoyjRKwAhOtmgyx9sqh2Vm7+IFANzTXEqyXAuHV42t1SMH8VqlSJJta++GXyO4jPbWb+dbc+xZry4WATFjJqYzMu6jcR7xRkDeOxz3ACnaHYkkdvLHjUd7bEHlqEYg1t4cUfh4VjaFvNDcSXEcBlAcAopAZ42iVSVzwyrovA8wTQDLb3s05Urdy+SscEbDKh2knnhM7KebbpdQB4asGnG+t5bLCRXMrhwwi3jF2RnMUY1MfbgM+oA8uIradmXLq8jhPZGiCVBnCbyOaWTc5HYFYR6vHNebiC6vBrMAh0htyrkFgy7t1MmOGC6YwOwZ7aAX7GtWtppIDNLLGYllRpW1upJKyDV2gkKw7smmWwvbxbNXeCOOCCFJkdJSzyrGQWRkwMao9XbwOKe9i76aSSeeAw5RYkjJDMApLOzEcOLHA8Fz202Wa3UsCWstnu4sRxvJvFYNGpG8GkDI1KCPlUAgvi8eid7iVJXtck6iUj39wq8EGc6Fl4DvQViyuBLIlvBeXD2+91FyziTTuZGaLeMAT5aKc9gYjupyOxZwgCgaoYysRJ4PurhJIQe7KIFJ7DmlFotxcSxyywGJA76YyVLou5ZSzkdrOeXYAO+gG23300PskXEoa3ji0IG8iTTFHJMZV9+W1lfDAIp86MRMY5JXlkcySyY1HIRElkVFUdnkgZPaaaIrC5ijFusGUnji1S6hiAiNI5ww5twTK45luPKpHsa2McIVhgh5DjnwaV2HzEUAtooooAooooAooooAooooAooooAooooAooooAooooAooooAooooAooooDNFFFA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>
              <a:latin typeface="Rockwell" pitchFamily="18" charset="0"/>
            </a:endParaRPr>
          </a:p>
        </p:txBody>
      </p:sp>
      <p:sp>
        <p:nvSpPr>
          <p:cNvPr id="14340" name="AutoShape 6" descr="data:image/jpeg;base64,/9j/4AAQSkZJRgABAQAAAQABAAD/2wCEAAkGBhQSEBQQEhQQFRIWFhcVFxgXEhQVFxYWFxgYGxUUFxMXHCYeGxkjGRYWHy8gIycqLSwtFh4xNTAtNSYrLCoBCQoKDgwOGg8PGiwkHyUvNTMtLzQsKSwsNC00LDEwKSwvLywyLCwuLCosNS0sKiwsLTAsLC4xMC8pLCosKSosNP/AABEIALwA1QMBIgACEQEDEQH/xAAcAAEAAwADAQEAAAAAAAAAAAAABQYHAgMEAQj/xABIEAABAwIDBQQGBgUKBwEAAAABAAIDBBEFEiEGBxMxQSJRYYEUMkJxkaFScpKxwdEVI4KisiQzNWJjc7PC4fAWJUNTVXSDCP/EABsBAQACAwEBAAAAAAAAAAAAAAABBgMEBQIH/8QAMREAAgECBAMGBgIDAQAAAAAAAAECAxEEEiExE0FRBSJhcYHwMpGhscHRFPEGYnIj/9oADAMBAAIRAxEAPwDcUREAREQBERAEREAREQBERAEREAREQBERAEREAREQBERAEREAREQBERAEREARFX9t9o/Q6R8rbcR3Yj+uetvAXPkvUIuclFczzOShFyfI9ON7UQ0pYx5LpZCGsjbYvdmNgbdBfqVLrFd2dC6qxH0iUueYwZXOcbkv5MuT4m/7K2pZ8TRjRagnd8zBh6rrJze3IIiLWNkIiIAiIgCIiAIiIAiIgCIiAIiIAiIgCIiAIiIAiIgCxjexjXGrBA03ZC3Lb+0dq75ZR5Fa/iFaIYpJneqxjnn3NBP4L84VlS6SR0jtXOcXH3k3PzK6nZ1O8nN8jl9pVbRUFzNc3RYXko3zkayvNvqR9kfvZ/kr2ovZeh4NFBF9GNt/eRc/MlSUj7AuPIAn4LRrzz1JS8TeoQyU4x8Dkio2I7yelPFf+tIbD7DdfmFa8ExMVFPHONMzdR3OGjh5EELWU4t2Ruzw9SnHNJaHuREXswBERAEREAREQBERAEREAREQBERAEREAREQBERAVDejX8PD3MHOVzWeXrO+TVjlBS8SeKL/uSMZ9pwH4rRN8VZ2qeHuD3nzIa37nKl7HRZsTpW/2rT9m7vwXewiyUM3myv4p8TFZelkfoEBCF9RcEsBktbh2SV7Pouc3yB0+VlYt3FdY1FKfZcJG/VeLO+YB/aK6tpIQKqTxsfiBdRWzlVwsWjHSVhYfgS35st5rU+GS8zvxjxqM1/rf5a/s1JERbZwAiIgCIiAIiIAiIgCIiAIiIAiIgCIiAIiIAiIgMd3qzZq/L9CJg+Jc7/MoTYD+lqf6zv8ADepLeQ6+JTeAjH7jVD7Dy5cVpz/a2+00t/FWOKthl/z+CtJ3xUn/ALfk/QaLqnqWsF3H8/gvMMXZ/W+CqNXHYejLJUmk/Ms6hJ7Iq+2BtUe9jT8z+SpdZV8OtppfoujPkH6/K6sm3FePSRY3HDb+J/FUbGJ7vae4fcf9VhqTT1iy0dmUm3G/Nfg34L6uunkzMa7vAPxC7F0SrNWdgiIhAREQBERAEREAREQBERAEREAREQBERAEREBie8dtsSm90Z/caqrhVXwqyKX6Esb/suBP3K6b04Mtfm+nEx3wzN/yrP5vXKs9HvUY+RVp92vPz/JtYxUveXk8z8B0Ck7tyZr6qk0NUXRRya9pod+B+YK9jKw96+N1sK41J8RXlqteT6l9i4zimtjt2sha+EvA7bNQe8dR+Pks+rHXt7j+X4K2Y9idoi3q7QDw6lVGbV1vcF0uzacqdHK+uhZOyl3bn6Dw3+Zj+oz+EL0rrp48rGt7mgfALsVqWxSZO8mwiIpPIREQBERAEREAREQBERAEREAREQBERAEREBmW+Gj7VPN3h8Z8iHN+9yyuq9ZbpvOw/i4e5w5xObJ5eq75OPwWGVg1BVhwM81FLoV3GQy4hvqjVN1M8dTSPpJQHGJ2ZvQhkmpsRro8O+0FIbZ4bDR0xkaX8Rzg1gLgRc6k2trYArN9gtofRK2ORxtG79XJ9V3teRsfIqy7yMd49Vwmm8cILfAvPrn7h5HvXA7Yw1OM3NxWvtlq/x2EsTNQe0d/Ll89isvnL3ZnEnqfcFywin4tTCz6crAfNwuvOdG+/TyHP5/cp/dzR8TEYj0YHSHyFh83D4LiwjdpIv02qNCc/B/bQ2sL6iqe8WoJpvRmSCN82btEkWbG3Na45ZnBjP2iu3COaSR83nLKmy2JdZfjuM+l4FHU3dxWujjfZzgQ8PDZAQD1GuvRylNtoRh8UVbS/qnNlYx7GkiOVjr3a6PkTpztdZeBqlfW7XyMXG520smXxFStjYh+kMR00Y+IMB9gPYS4NHsgnmAvDtKGtZV00bmxPmnyB+oyxtpoJXAEcg6R2X3ykqFRvLLfoTxe7msaGiz0VYxHB4Xuc5k4kghc9pIex5mjjedCObXZrH6QXKPHJGxT4ZiFvSGxPdDLqBUNa0lrmuH/UBHLnp33U8B+qev7I4y+hoCLNNta10dNTxU7xG6COOrIubvdmGVl+et5Xm/PKO9XVtWyroRKNWSRZ9CR0va4NwQRbyXmVJxSlyZ6jUu2uhLXRZxsrgjJsFZPdzKkMmeJ2uc2QOZJJlJeDdws0CxuLKNpMXdVT4XPJG57poqjisZYcV0Qe1ri0ua0ns5uenRZP4+rSe1/p/R44+idt7Gs3RZ7jlG30CvqGRyQOa0sDC49l0WrZRZxDXHOdWnUWVy2fjDaSAAW/VMPvJaCSfEk3WKVPKr3MkZ3diQREWIyBERAEREAREQHTV0rZI3xu1a9rmn3OFj8ivzfjVEYZHwu9aN5afI2v56HzX6WWO74tniyobVtHZlbld/eN/NtvsldHAVcsnDr9zn46ippT6fYzoKUopM/Z6/71UYApnDqbK3Mebh8B/qsnbLp/xrz3v3fP+tzf/wAW46x3/n8Nu90ty9b7evicp3dOg0C0LdDhv8/UHwib5dp33tWdSLdNjsK9HooYyLOy53fWfqfhe3kqxhY3lfoXnt2tw8PkW8tPTdk0o1mFu9KdUGS4MfDazhjsi+bR173Jtfvyt7lJLNt7cDYzSyt7DpJw2RwcW5mho0dY6iw+S69GOeWW+5Qqsssc3QkZd2uaOeH0l4jnlEzmiFgDXg37Gug5d/IKXn2VMzovSpnTMiIe1nDbG1zxyfJa+a3doPBQlbg2GzubS05jE8gc5r4pCTHw7EOcA7kTYW66rzUdccTxaankJ9EpQQIg4hsrw7LmkA9YXDjY6aDxvsd9q99tdlfp9TD3Vpbfx97FoOzZZVS1cEpjdMGiVpjEjHFos14FwWut42XLDtnnR1DqgzF5c0ggxgam1yCDp6rBbuY0dLnwYhsHT8Vs8TWRhoeJIw39XK0sNuwDZrmuyuDgOnmofc3EHUkkzrul4z487iS7IGxkNuelyT5rxvByUui2PW01Fr6kpS7Cuj42SpcBNMydzeC3K2RkgkGUX0F2i47gpTabZaKup+DL6w1bIB2mOt6zfA9R1+BUc2gp6esnnyNa2KnbNoTZpJmEjg29gS0WJsoLYDFZo8QqaSquHzgVTAToC8Bzmj9kgf8Azd3KbTleae2vvyIvFWi1voW2gwB0YmDpQ8yhrbmIDKGsDA219W2HLvLu9dGA7KupaR1Iyoc5uuQujbdmY3cAAbEam3ddVOvweL/iKGEtzxOgMjmyOdIHPtN2iJCb+qPgu3bdhwmSGuo7sjc/JNCCeE8WJBEfJpsHC4t08b+sjbUVLdX2XoRmSTk1tpuTtBsQ+Kl9BFXL6P2gQIo2yZXEl7BJ0BJOtr6812TbFAT080EvCFMxzIWCIOaA5pa7MSbuJuT5qBw3E/0pik0T3O9Dp29mIEhsr7hodIB6wvmNjpoPG/Lb2m/RrYq+i/VESBkkbdIpGkOIzR+rfs2uBftX6JaebK3q/Dr1F4ZcyWi8ehOYrsjLUiQS1TiHxmKzYWhrWuILy0X9Y5W6m9rL0DZyYthjdVO4URjOVsLWF4jILWudcm3ZF7WVHr5Kd+NQmTIylmpWzua52Rhc9sjg51iBmvbXwUhsEZBiVS2ldI/DBfKXOc6PP2dInO59rONOg16KXCSje/K+y93IU4uVrc7bv3Y0hERaJuBERAEREAREQBZXvP2gdJJ6GAREwguv7b/yF/itUWRbaG9ZM0i4zD+ELXxEpRinF2Ov2RGnKu+JHMrbMpVNhozZj6vd493uUhKVz5DyXTIVz62IqV2nUd7FwweCoYW6oRypu/v9HVTVbYpGSPbnY17XObe2YAglt/Hl5resDxyGrhE0DszToejmu6tcOhF1+cq6a5t/v/f5LV9yZ/ks/wDff5GruUsIqWGU38T1/RSO1sf/ACcY4xfdjovPm/np6GjLO96jXTGmjijlkdFMJHhkT3Brbc7gWPuBWiKhbWbcT/pCLCMPEPpT255JJblkLbZvVHN2UX829+nqjJxnmRy6kc8cpI4xtFAwNqGQVUk8bX8JraWdty8AEOJYABoOfd1UHhWHTYfiL6uSN7qeqYC90bHP4Mps4hzG3cG5i4X10I7ivDtNtBi+FPhlmlpqulkkbG8iDhuYXdLNOlxexueWoHWR3jbXYhhjXVTRQyUzpBGxpbKJWlzSRmIOUi7Xd3RZYyssq5+J4dO7u3sWN20/Gnjp6eOR7HZuLKYpGRxsDSQA5wF3k2Hdqq5u+mOHsmo6tksbuM57HcJ7o5GkNbdr2Aj2QbHv9669nMaxqvpIquJ2FMZJmIDmVBd2XFutrjm09V2YVtLikeKMw6tbRESwySRyRNky3aDbVxB0I1Fuo71F0ouFtPPXQnI21K+p6ccquNM5ro5xDMYInnhSg8CN0kj3uyi7A9xbGL62zHQWKjttcH9Gq6Sqo2VEk0bgZG3nmJjPLtPLrD1xa/tKHrt7Ndh+JikxFlKYbgudC1/qPHZkaXG+h5gjoR3Fa1UyvfAX0zoi9zM0TnXdGSRdpOXUt9yniOm1pp56M8ukpJ9TP66tJxyCtbFUup2wcNzxTy9lxEvNuW+he29vHuXftrBJir4aOnZKIWvzzTPjfGxulgG5wC51i7kOo8be3d9jWIVUlQaw0YjhllpssTH5jLGW3dmcbZLHTqb9Layu3+03oGHzVQy8RrQ2MHUGR5szTqBe58GlOLaSstVohwrppvRlcpsIfhmKSVAje+iqG2Lo2l5hdcHtMbrlzX1A5O8F3bah2KNio6VshZxA+WZ0b2Rsa0EWBeBmd2r2HcFJ7strXYjh7J5C3jBzo5bCwzNOhA6XYWnzK+7d4nXUsL6ulNI6GGJz5GStkzuy6ksc029Xofio4rzptd5E8JZXFPRlenpWsxuF4jkdSx04py7gyOYHBr2hpIby1bry1Xq2Wjlw2unonsmdRPPEhkDHObGXeySBoOh8Wg+0orYzbXF8Uiklg/RkQY/IeI2cm9gdMpOljZerEtpMYoqikbVDD5IJ52Ql0TZQWlxGhzWsSM1ufqle3Nvuvpbf6+ZCpWeZPn7RpqIi0jYCIiAIiIAiIgCy/bCivWSnvt/CFqCz3awfyuT3N/hC1sT8J1eynas/L8ooD+5dNSx2RzmhxAtcgXDbmwJPRdzhqfetU2bwiGmpDHNkL5ReUGx5jSM+AHzJWnhaalVTkrpblm7Vxbw+Gag7TkrL9+n3MGedVr25I/yao/vR/AFS9stkhC90tOS+A629pnge8ePxVi3SYjwoZ298jT+6VbMTNTpNx2PmtBOMkpbmtLBN7+GVdBircXpy8NcGESAXDHtYIzG/plc0DnocxHRbTT4iXKIg20jkxOXCZGAOETZGlzgRLmaHOZkLejTfmbgHuXMpycXc3mZ1ge/SCpAp8Upo8hIu9reJHcEWc6F9yLHW4Jt3Kf3+yh2EMc0gtNREQQbggtkIIPco7fBu3oY6KWuhYynlYWmzOzHJmcGlvD5B2pIy25LwbewuZspQNfcOBp7g8wMkhA+FlmSi2pR6kakxu129p6bCKeN7Kxz2CTNw6Sd7f5x7tJA3IdCOqs+7nEPTqOKunDXzcSoEb3MbmjYZXAMaQNBlDQe+y69zv9CUn1ZP8aRfZMQiwp1Jh8IMklVVPs0uALI5JHPlfYD1W5rAde/RYpatpb3JRWtuNhW4liFbGCBOykpXwuudH55wWO8HAAeGh6WXh3KbcOY52DVZLZIy4Q5tCC0nPTm/UalvhcdAFeMMf/z2sHfSUp+D5vzVK32bCOBGMUgLZY7GbJo7s2yTi3VtgD4AHoV7i0+4yPEu2wAAdiQH/kag/abET87qF3gYb+k8Qgwq54UUUlVNa/rFpjpwSOuYk+6657m8ddU0dVVy5WufUuc+2guIYQ53gNCfNRmy2xkOLekYrVce9RO/g5JXR2gi/Vx3y2v6p+Hio+GTbBXNwOLugranDpNC8FwB6Swmz227y0k/sLV94v8ARNd/60v8JWIbVYWMDx6GWHOIQY5m5nFxyO7MzS86n2/JwW47dvDsJrCLEGllI8QWGxU1FeSkuYRlm5DayGkpKhkjahzjMHARU002mQDV0bSAdDoSFedjdohidTXZ2OdTQywcFk0Qa5j2tuXZSLh2cZhfUaclW/8A84v/AJJVDpxmn4sF/uVw2krIcKbWYncukqOEBESAHysbkYG2F7kWudbBt1FT42uYWxb0XCFxLWk6EgEjuNtVzWA9BERAEREAXwusvq+ObdAeSoxAN6XVN2hbxJOKBY2APlyPwV2fSArrGFs6heJwU1ZmahWlRmpxMn2fwlz5DLY2a45dObgefl96tsODSv6HzVvgoGMADWtAHIAWHwXeAopU1TjZGXGYqWJqZ5ei6IrVPsqfaK9GE7GwU5eY22zkEjoCL8h05qeRZczSsabSbudcdO0cgFU9qN11JXTiqeZ4qgZbSxSFruz6psbi4tzFlcERNrYkplNuwhMjJKuora3hkFjambPG1w9rhgAE++/iuzaTdpDXvLqiornRkhwhE9omkCwLY8tr89fEq3opzsixSKLdPBCzhw1WKxM1s2OtkY0E8zlbYc0wfdNTU9Yyu41ZLOzNYyyiS+ZjmXJIubBxI152V3RM8hYpkG7NrKn0sVuJca7cxM4OdjTcRuGXVnh4lXF7AQQQCCLEEXBB5ghckUNt7klMi3V0zKd1LHLWRwOlklcyOfIHcQNbw3FouYwGgAHxvdSeyuxUWHgtglqjGRYRyTGSNmpN2MOjSSTe3NWBFLk2LFFxfc/SVUhlqZa6V5vYvqScoJvZgtZrfAaLum3XROp20pq8S9HFxw/SjZzTYZHaasAFg3kLlXRFOeXUixRMN3O0tPfgT4lDm9bh1j4725XyAXXVU7mKaWVks1RiEzmODm8Wo4nIg2u4E20WgImeXUWCIi8Eh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>
              <a:latin typeface="Rockwell" pitchFamily="18" charset="0"/>
            </a:endParaRPr>
          </a:p>
        </p:txBody>
      </p:sp>
      <p:sp>
        <p:nvSpPr>
          <p:cNvPr id="12" name="11 Botón de acción: Inicio">
            <a:hlinkClick r:id="rId7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4" name="3 Flecha izquierda">
            <a:hlinkClick r:id="rId8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4" name="13 Flecha izquierda">
            <a:hlinkClick r:id="rId9" action="ppaction://hlinksldjump"/>
          </p:cNvPr>
          <p:cNvSpPr/>
          <p:nvPr/>
        </p:nvSpPr>
        <p:spPr>
          <a:xfrm rot="10800000">
            <a:off x="742950" y="17463"/>
            <a:ext cx="458788" cy="404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4344" name="14 CuadroTexto"/>
          <p:cNvSpPr txBox="1">
            <a:spLocks noChangeArrowheads="1"/>
          </p:cNvSpPr>
          <p:nvPr/>
        </p:nvSpPr>
        <p:spPr bwMode="auto">
          <a:xfrm>
            <a:off x="2484438" y="284163"/>
            <a:ext cx="46799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ASPECTOS GENERALES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2276475"/>
            <a:ext cx="359251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28662" y="1142984"/>
          <a:ext cx="764386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izquierda">
            <a:hlinkClick r:id="rId7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4" name="3 Flecha izquierda">
            <a:hlinkClick r:id="rId8" action="ppaction://hlinksldjump"/>
          </p:cNvPr>
          <p:cNvSpPr/>
          <p:nvPr/>
        </p:nvSpPr>
        <p:spPr>
          <a:xfrm rot="10800000">
            <a:off x="742950" y="17463"/>
            <a:ext cx="458788" cy="404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5" name="4 Botón de acción: Inicio">
            <a:hlinkClick r:id="rId9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2346325" y="60325"/>
            <a:ext cx="4679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ASPECTOS GENERALES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95536" y="692696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izquierda">
            <a:hlinkClick r:id="rId7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5" name="4 Botón de acción: Inicio">
            <a:hlinkClick r:id="rId8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6389" name="5 CuadroTexto"/>
          <p:cNvSpPr txBox="1">
            <a:spLocks noChangeArrowheads="1"/>
          </p:cNvSpPr>
          <p:nvPr/>
        </p:nvSpPr>
        <p:spPr bwMode="auto">
          <a:xfrm>
            <a:off x="2346325" y="60325"/>
            <a:ext cx="46799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CARACTERISTICAS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www.corpoica.org.co/sitioweb/images/Eventos/mo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709613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ttp://clinicasantaisabel.es/wp-content/uploads/2012/05/calida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738" y="2708275"/>
            <a:ext cx="15922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t2.gstatic.com/images?q=tbn:ANd9GcRyM0fPAs5C4BTQtfsM9Mbpgy0DqqlCWcx6zX53BqpThJHGm-wG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76517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t1.gstatic.com/images?q=tbn:ANd9GcRsIy288j6bGSHY-w7H6xktuSf23buS3YMsVa7DRvgizlWE4TM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5300663"/>
            <a:ext cx="19970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/>
        </p:nvGraphicFramePr>
        <p:xfrm>
          <a:off x="395536" y="105273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415" name="2 CuadroTexto"/>
          <p:cNvSpPr txBox="1">
            <a:spLocks noChangeArrowheads="1"/>
          </p:cNvSpPr>
          <p:nvPr/>
        </p:nvSpPr>
        <p:spPr bwMode="auto">
          <a:xfrm>
            <a:off x="1692275" y="212725"/>
            <a:ext cx="6264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INVESTIGACIÓN DE MERCADOS</a:t>
            </a:r>
          </a:p>
        </p:txBody>
      </p:sp>
      <p:sp>
        <p:nvSpPr>
          <p:cNvPr id="4" name="3 Botón de acción: Inicio">
            <a:hlinkClick r:id="rId11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5" name="4 Flecha izquierda">
            <a:hlinkClick r:id="rId12" action="ppaction://hlinksldjump"/>
          </p:cNvPr>
          <p:cNvSpPr/>
          <p:nvPr/>
        </p:nvSpPr>
        <p:spPr>
          <a:xfrm rot="10800000">
            <a:off x="179388" y="60325"/>
            <a:ext cx="458787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CuadroTexto"/>
          <p:cNvSpPr txBox="1">
            <a:spLocks noChangeArrowheads="1"/>
          </p:cNvSpPr>
          <p:nvPr/>
        </p:nvSpPr>
        <p:spPr bwMode="auto">
          <a:xfrm>
            <a:off x="1979613" y="357188"/>
            <a:ext cx="5400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/>
              <a:t>PRODUCTO FINAL</a:t>
            </a: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379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 rot="10800000">
            <a:off x="646113" y="-4763"/>
            <a:ext cx="458787" cy="403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7" name="6 Flecha izquierda">
            <a:hlinkClick r:id="rId4" action="ppaction://hlinksldjump"/>
          </p:cNvPr>
          <p:cNvSpPr/>
          <p:nvPr/>
        </p:nvSpPr>
        <p:spPr>
          <a:xfrm>
            <a:off x="1588" y="0"/>
            <a:ext cx="46037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8" name="7 Diagrama"/>
          <p:cNvGraphicFramePr/>
          <p:nvPr/>
        </p:nvGraphicFramePr>
        <p:xfrm>
          <a:off x="395536" y="1052736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922</TotalTime>
  <Words>880</Words>
  <Application>Microsoft Office PowerPoint</Application>
  <PresentationFormat>Presentación en pantalla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Rockwell</vt:lpstr>
      <vt:lpstr>Wingdings 2</vt:lpstr>
      <vt:lpstr>Calibri</vt:lpstr>
      <vt:lpstr>Constantia</vt:lpstr>
      <vt:lpstr>Fundición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ALMESA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RUGIERY XAVIER JIMBO DIAZ</dc:creator>
  <cp:lastModifiedBy>VILLA</cp:lastModifiedBy>
  <cp:revision>87</cp:revision>
  <dcterms:created xsi:type="dcterms:W3CDTF">2013-03-19T14:20:02Z</dcterms:created>
  <dcterms:modified xsi:type="dcterms:W3CDTF">2013-07-18T04:57:58Z</dcterms:modified>
</cp:coreProperties>
</file>