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8.xml"/><Relationship Id="rId2" Type="http://schemas.openxmlformats.org/officeDocument/2006/relationships/slide" Target="../slides/slide18.xml"/><Relationship Id="rId1" Type="http://schemas.openxmlformats.org/officeDocument/2006/relationships/slide" Target="../slides/slide3.xml"/><Relationship Id="rId6" Type="http://schemas.openxmlformats.org/officeDocument/2006/relationships/slide" Target="../slides/slide14.xml"/><Relationship Id="rId5" Type="http://schemas.openxmlformats.org/officeDocument/2006/relationships/slide" Target="../slides/slide4.xml"/><Relationship Id="rId4" Type="http://schemas.openxmlformats.org/officeDocument/2006/relationships/slide" Target="../slides/slide22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F7D93-E188-4D45-BD58-D9CB3833CFA2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0231B3A-1DA5-4F3B-8E09-D86BF7B301A4}">
      <dgm:prSet phldrT="[Texto]" custT="1"/>
      <dgm:spPr/>
      <dgm:t>
        <a:bodyPr/>
        <a:lstStyle/>
        <a:p>
          <a:r>
            <a:rPr lang="es-ES_tradnl" sz="1600" b="1" i="1" dirty="0" smtClean="0"/>
            <a:t>Proyecto de factibilidad para la creación de una oficina de servicios de logística integral  y operaciones  de comercio exterior en la ciudad de Quito</a:t>
          </a:r>
          <a:r>
            <a:rPr lang="es-ES_tradnl" sz="1400" b="1" i="1" dirty="0" smtClean="0"/>
            <a:t>.</a:t>
          </a:r>
          <a:endParaRPr lang="es-EC" sz="1400" b="1" i="1" dirty="0"/>
        </a:p>
      </dgm:t>
    </dgm:pt>
    <dgm:pt modelId="{67342AED-DE24-41C7-8CAA-693CA6BEEB50}" type="parTrans" cxnId="{203556B9-AA6D-4863-953D-174DB4213D98}">
      <dgm:prSet/>
      <dgm:spPr/>
      <dgm:t>
        <a:bodyPr/>
        <a:lstStyle/>
        <a:p>
          <a:endParaRPr lang="es-EC"/>
        </a:p>
      </dgm:t>
    </dgm:pt>
    <dgm:pt modelId="{A6C74850-B443-4C36-A28C-D99DAABAC3BF}" type="sibTrans" cxnId="{203556B9-AA6D-4863-953D-174DB4213D98}">
      <dgm:prSet/>
      <dgm:spPr/>
      <dgm:t>
        <a:bodyPr/>
        <a:lstStyle/>
        <a:p>
          <a:endParaRPr lang="es-EC"/>
        </a:p>
      </dgm:t>
    </dgm:pt>
    <dgm:pt modelId="{0414E064-693B-4470-8B99-04BB1A8ADF66}">
      <dgm:prSet phldrT="[Texto]" custT="1"/>
      <dgm:spPr/>
      <dgm:t>
        <a:bodyPr/>
        <a:lstStyle/>
        <a:p>
          <a:r>
            <a:rPr lang="es-EC" sz="1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Introducción</a:t>
          </a:r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.</a:t>
          </a:r>
          <a:endParaRPr lang="es-EC" sz="1400" b="1" u="sng" dirty="0">
            <a:latin typeface="Arial" pitchFamily="34" charset="0"/>
            <a:cs typeface="Arial" pitchFamily="34" charset="0"/>
          </a:endParaRPr>
        </a:p>
      </dgm:t>
    </dgm:pt>
    <dgm:pt modelId="{6FD03940-802D-4BC2-AD7A-8FAAA03C8608}" type="parTrans" cxnId="{E4414176-F169-45F4-A6C5-2403171BB734}">
      <dgm:prSet/>
      <dgm:spPr/>
      <dgm:t>
        <a:bodyPr/>
        <a:lstStyle/>
        <a:p>
          <a:endParaRPr lang="es-EC"/>
        </a:p>
      </dgm:t>
    </dgm:pt>
    <dgm:pt modelId="{2FFC1E32-F415-4168-B799-8485E79EE6BE}" type="sibTrans" cxnId="{E4414176-F169-45F4-A6C5-2403171BB734}">
      <dgm:prSet/>
      <dgm:spPr/>
      <dgm:t>
        <a:bodyPr/>
        <a:lstStyle/>
        <a:p>
          <a:endParaRPr lang="es-EC"/>
        </a:p>
      </dgm:t>
    </dgm:pt>
    <dgm:pt modelId="{4AB4C2B5-05E2-405B-A43D-04662C4426FA}">
      <dgm:prSet phldrT="[Texto]"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Capítulo 4         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Plan estratégico.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9176F02-AD24-41D1-9352-42CAE7E49739}" type="parTrans" cxnId="{652D8186-EF5F-460D-A996-EF927C96261C}">
      <dgm:prSet/>
      <dgm:spPr/>
      <dgm:t>
        <a:bodyPr/>
        <a:lstStyle/>
        <a:p>
          <a:endParaRPr lang="es-EC"/>
        </a:p>
      </dgm:t>
    </dgm:pt>
    <dgm:pt modelId="{EC7F5369-6E41-4F7B-A7C5-C1DF474A0D9C}" type="sibTrans" cxnId="{652D8186-EF5F-460D-A996-EF927C96261C}">
      <dgm:prSet/>
      <dgm:spPr/>
      <dgm:t>
        <a:bodyPr/>
        <a:lstStyle/>
        <a:p>
          <a:endParaRPr lang="es-EC"/>
        </a:p>
      </dgm:t>
    </dgm:pt>
    <dgm:pt modelId="{CE3DBFF9-68C8-4FE5-8D6B-FB4BBABF7FD9}">
      <dgm:prSet phldrT="[Texto]"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Capítulo 5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Estudio financiero.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A26C70F2-8D79-4FEE-99DE-49DA6B1AE48A}" type="parTrans" cxnId="{63B409BA-ACA5-466C-9EBC-703BF54A9625}">
      <dgm:prSet/>
      <dgm:spPr/>
      <dgm:t>
        <a:bodyPr/>
        <a:lstStyle/>
        <a:p>
          <a:endParaRPr lang="es-EC"/>
        </a:p>
      </dgm:t>
    </dgm:pt>
    <dgm:pt modelId="{6E845D4C-BC11-4A57-8FB8-BFA2BBDB4649}" type="sibTrans" cxnId="{63B409BA-ACA5-466C-9EBC-703BF54A9625}">
      <dgm:prSet/>
      <dgm:spPr/>
      <dgm:t>
        <a:bodyPr/>
        <a:lstStyle/>
        <a:p>
          <a:endParaRPr lang="es-EC"/>
        </a:p>
      </dgm:t>
    </dgm:pt>
    <dgm:pt modelId="{67481FD8-94DF-4249-9384-0A50101CE57A}">
      <dgm:prSet phldrT="[Texto]"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Capítulo 6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Conclusiones y recomendaciones.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CB295E5E-DC35-4C2F-828C-F38EE0F499DF}" type="parTrans" cxnId="{6EAF2C94-99DD-46DA-A886-452C5D978AEC}">
      <dgm:prSet/>
      <dgm:spPr/>
      <dgm:t>
        <a:bodyPr/>
        <a:lstStyle/>
        <a:p>
          <a:endParaRPr lang="es-EC"/>
        </a:p>
      </dgm:t>
    </dgm:pt>
    <dgm:pt modelId="{0C48F871-1FDC-4A0E-8C3E-DB3B99F09841}" type="sibTrans" cxnId="{6EAF2C94-99DD-46DA-A886-452C5D978AEC}">
      <dgm:prSet/>
      <dgm:spPr/>
      <dgm:t>
        <a:bodyPr/>
        <a:lstStyle/>
        <a:p>
          <a:endParaRPr lang="es-EC"/>
        </a:p>
      </dgm:t>
    </dgm:pt>
    <dgm:pt modelId="{62753B44-8086-4D6E-B6F8-98C47BEFEB74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5" action="ppaction://hlinksldjump"/>
            </a:rPr>
            <a:t>Capítulo 1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Aspectos generales.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510CB22-D84B-46E4-8988-938199FD69C0}" type="parTrans" cxnId="{8C89C858-14F8-4ED9-892F-6F61E46FA867}">
      <dgm:prSet/>
      <dgm:spPr/>
      <dgm:t>
        <a:bodyPr/>
        <a:lstStyle/>
        <a:p>
          <a:endParaRPr lang="es-EC"/>
        </a:p>
      </dgm:t>
    </dgm:pt>
    <dgm:pt modelId="{C18FDBDD-A3D2-470C-9D95-A88E17B8E408}" type="sibTrans" cxnId="{8C89C858-14F8-4ED9-892F-6F61E46FA867}">
      <dgm:prSet/>
      <dgm:spPr/>
      <dgm:t>
        <a:bodyPr/>
        <a:lstStyle/>
        <a:p>
          <a:endParaRPr lang="es-EC"/>
        </a:p>
      </dgm:t>
    </dgm:pt>
    <dgm:pt modelId="{38469007-535E-4E87-BEA9-05FFD9755F36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6" action="ppaction://hlinksldjump"/>
            </a:rPr>
            <a:t>Capítulo 3              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Procesos de Importación/ Exportación y Logística integral</a:t>
          </a:r>
          <a:r>
            <a:rPr lang="es-EC" sz="1400" dirty="0" smtClean="0"/>
            <a:t>.</a:t>
          </a:r>
          <a:endParaRPr lang="es-EC" sz="1400" dirty="0"/>
        </a:p>
      </dgm:t>
    </dgm:pt>
    <dgm:pt modelId="{483EA9AD-B593-4D19-A5EF-07DC8CC2782A}" type="parTrans" cxnId="{F5254026-25F0-4D11-AD0B-33CB2A809DCF}">
      <dgm:prSet/>
      <dgm:spPr/>
      <dgm:t>
        <a:bodyPr/>
        <a:lstStyle/>
        <a:p>
          <a:endParaRPr lang="es-EC"/>
        </a:p>
      </dgm:t>
    </dgm:pt>
    <dgm:pt modelId="{AC8E8547-48D2-4F29-9236-1704D19405DB}" type="sibTrans" cxnId="{F5254026-25F0-4D11-AD0B-33CB2A809DCF}">
      <dgm:prSet/>
      <dgm:spPr/>
      <dgm:t>
        <a:bodyPr/>
        <a:lstStyle/>
        <a:p>
          <a:endParaRPr lang="es-EC"/>
        </a:p>
      </dgm:t>
    </dgm:pt>
    <dgm:pt modelId="{9628A57C-7B12-4F82-8B1C-86C3D24E642E}">
      <dgm:prSet custT="1"/>
      <dgm:spPr/>
      <dgm:t>
        <a:bodyPr/>
        <a:lstStyle/>
        <a:p>
          <a:r>
            <a:rPr lang="es-EC" sz="1400" b="1" u="sng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7" action="ppaction://hlinksldjump"/>
            </a:rPr>
            <a:t>Capítulo 2                      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Análisis de mercado.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326E52D6-D859-43AD-BEEF-0EB384C31F58}" type="parTrans" cxnId="{56C4D6A5-F871-496A-80FC-5B93146D497E}">
      <dgm:prSet/>
      <dgm:spPr/>
      <dgm:t>
        <a:bodyPr/>
        <a:lstStyle/>
        <a:p>
          <a:endParaRPr lang="es-EC"/>
        </a:p>
      </dgm:t>
    </dgm:pt>
    <dgm:pt modelId="{1B7B12B4-8305-489A-8B9D-0A3C61835490}" type="sibTrans" cxnId="{56C4D6A5-F871-496A-80FC-5B93146D497E}">
      <dgm:prSet/>
      <dgm:spPr/>
      <dgm:t>
        <a:bodyPr/>
        <a:lstStyle/>
        <a:p>
          <a:endParaRPr lang="es-EC"/>
        </a:p>
      </dgm:t>
    </dgm:pt>
    <dgm:pt modelId="{B297D246-32EA-4CFF-8253-B93B0240ABF1}" type="pres">
      <dgm:prSet presAssocID="{5BDF7D93-E188-4D45-BD58-D9CB3833CF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E0857A-3DA0-4E65-952A-D253E2CBC16F}" type="pres">
      <dgm:prSet presAssocID="{40231B3A-1DA5-4F3B-8E09-D86BF7B301A4}" presName="centerShape" presStyleLbl="node0" presStyleIdx="0" presStyleCnt="1" custScaleX="147224" custScaleY="115023" custLinFactNeighborX="0" custLinFactNeighborY="-4406"/>
      <dgm:spPr/>
      <dgm:t>
        <a:bodyPr/>
        <a:lstStyle/>
        <a:p>
          <a:endParaRPr lang="es-EC"/>
        </a:p>
      </dgm:t>
    </dgm:pt>
    <dgm:pt modelId="{B03DF126-05D8-4547-9824-5FF38EF8C87A}" type="pres">
      <dgm:prSet presAssocID="{0414E064-693B-4470-8B99-04BB1A8ADF66}" presName="node" presStyleLbl="node1" presStyleIdx="0" presStyleCnt="7" custScaleX="1378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752A25-76B8-4DED-9DEF-27BB94B53EB6}" type="pres">
      <dgm:prSet presAssocID="{0414E064-693B-4470-8B99-04BB1A8ADF66}" presName="dummy" presStyleCnt="0"/>
      <dgm:spPr/>
    </dgm:pt>
    <dgm:pt modelId="{8A83F035-48E8-45FE-B21F-34171832FBE8}" type="pres">
      <dgm:prSet presAssocID="{2FFC1E32-F415-4168-B799-8485E79EE6BE}" presName="sibTrans" presStyleLbl="sibTrans2D1" presStyleIdx="0" presStyleCnt="7"/>
      <dgm:spPr/>
      <dgm:t>
        <a:bodyPr/>
        <a:lstStyle/>
        <a:p>
          <a:endParaRPr lang="es-ES"/>
        </a:p>
      </dgm:t>
    </dgm:pt>
    <dgm:pt modelId="{E66FDC77-DDD7-4B35-B5F0-21996A71A0F0}" type="pres">
      <dgm:prSet presAssocID="{62753B44-8086-4D6E-B6F8-98C47BEFEB74}" presName="node" presStyleLbl="node1" presStyleIdx="1" presStyleCnt="7" custScaleX="167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76320-6A26-4CBD-B216-28A6A91C199D}" type="pres">
      <dgm:prSet presAssocID="{62753B44-8086-4D6E-B6F8-98C47BEFEB74}" presName="dummy" presStyleCnt="0"/>
      <dgm:spPr/>
    </dgm:pt>
    <dgm:pt modelId="{1C90DB60-4896-4BB5-8A08-7ECDCEAA25D2}" type="pres">
      <dgm:prSet presAssocID="{C18FDBDD-A3D2-470C-9D95-A88E17B8E408}" presName="sibTrans" presStyleLbl="sibTrans2D1" presStyleIdx="1" presStyleCnt="7"/>
      <dgm:spPr/>
      <dgm:t>
        <a:bodyPr/>
        <a:lstStyle/>
        <a:p>
          <a:endParaRPr lang="es-ES"/>
        </a:p>
      </dgm:t>
    </dgm:pt>
    <dgm:pt modelId="{5EC99B02-2DE7-4343-93CE-C571C2CA5F48}" type="pres">
      <dgm:prSet presAssocID="{9628A57C-7B12-4F82-8B1C-86C3D24E642E}" presName="node" presStyleLbl="node1" presStyleIdx="2" presStyleCnt="7" custScaleX="1590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34E11-410B-4232-9088-3183EB8E95E4}" type="pres">
      <dgm:prSet presAssocID="{9628A57C-7B12-4F82-8B1C-86C3D24E642E}" presName="dummy" presStyleCnt="0"/>
      <dgm:spPr/>
    </dgm:pt>
    <dgm:pt modelId="{5FC577CD-A62E-4349-A812-B0B7EE39762D}" type="pres">
      <dgm:prSet presAssocID="{1B7B12B4-8305-489A-8B9D-0A3C61835490}" presName="sibTrans" presStyleLbl="sibTrans2D1" presStyleIdx="2" presStyleCnt="7"/>
      <dgm:spPr/>
      <dgm:t>
        <a:bodyPr/>
        <a:lstStyle/>
        <a:p>
          <a:endParaRPr lang="es-ES"/>
        </a:p>
      </dgm:t>
    </dgm:pt>
    <dgm:pt modelId="{09B66B3E-EBED-47AC-80E9-C0BC2FFC819B}" type="pres">
      <dgm:prSet presAssocID="{38469007-535E-4E87-BEA9-05FFD9755F36}" presName="node" presStyleLbl="node1" presStyleIdx="3" presStyleCnt="7" custScaleX="157616" custRadScaleRad="97716" custRadScaleInc="-276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19B724-D9D3-4DE9-B98C-1A2FC5A23364}" type="pres">
      <dgm:prSet presAssocID="{38469007-535E-4E87-BEA9-05FFD9755F36}" presName="dummy" presStyleCnt="0"/>
      <dgm:spPr/>
    </dgm:pt>
    <dgm:pt modelId="{EF86057F-BD4B-4143-9652-B68376EE2027}" type="pres">
      <dgm:prSet presAssocID="{AC8E8547-48D2-4F29-9236-1704D19405DB}" presName="sibTrans" presStyleLbl="sibTrans2D1" presStyleIdx="3" presStyleCnt="7"/>
      <dgm:spPr/>
      <dgm:t>
        <a:bodyPr/>
        <a:lstStyle/>
        <a:p>
          <a:endParaRPr lang="es-ES"/>
        </a:p>
      </dgm:t>
    </dgm:pt>
    <dgm:pt modelId="{8A473241-B433-4B1E-945D-FF0761AEDB23}" type="pres">
      <dgm:prSet presAssocID="{4AB4C2B5-05E2-405B-A43D-04662C4426FA}" presName="node" presStyleLbl="node1" presStyleIdx="4" presStyleCnt="7" custScaleX="153648" custScaleY="99999" custRadScaleRad="96934" custRadScaleInc="230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A3FD9-00D8-4031-866D-B07632124329}" type="pres">
      <dgm:prSet presAssocID="{4AB4C2B5-05E2-405B-A43D-04662C4426FA}" presName="dummy" presStyleCnt="0"/>
      <dgm:spPr/>
    </dgm:pt>
    <dgm:pt modelId="{403ED98F-5F0D-4547-8775-617FF5F2BAAD}" type="pres">
      <dgm:prSet presAssocID="{EC7F5369-6E41-4F7B-A7C5-C1DF474A0D9C}" presName="sibTrans" presStyleLbl="sibTrans2D1" presStyleIdx="4" presStyleCnt="7"/>
      <dgm:spPr/>
      <dgm:t>
        <a:bodyPr/>
        <a:lstStyle/>
        <a:p>
          <a:endParaRPr lang="es-ES"/>
        </a:p>
      </dgm:t>
    </dgm:pt>
    <dgm:pt modelId="{7D9D2B80-BE34-432B-8361-8A0A8E68334D}" type="pres">
      <dgm:prSet presAssocID="{CE3DBFF9-68C8-4FE5-8D6B-FB4BBABF7FD9}" presName="node" presStyleLbl="node1" presStyleIdx="5" presStyleCnt="7" custScaleX="1554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AC439-F2FF-4C46-B0DE-18EE37F55365}" type="pres">
      <dgm:prSet presAssocID="{CE3DBFF9-68C8-4FE5-8D6B-FB4BBABF7FD9}" presName="dummy" presStyleCnt="0"/>
      <dgm:spPr/>
    </dgm:pt>
    <dgm:pt modelId="{A1480884-807A-4568-913F-4D66D9D07D2B}" type="pres">
      <dgm:prSet presAssocID="{6E845D4C-BC11-4A57-8FB8-BFA2BBDB4649}" presName="sibTrans" presStyleLbl="sibTrans2D1" presStyleIdx="5" presStyleCnt="7"/>
      <dgm:spPr/>
      <dgm:t>
        <a:bodyPr/>
        <a:lstStyle/>
        <a:p>
          <a:endParaRPr lang="es-ES"/>
        </a:p>
      </dgm:t>
    </dgm:pt>
    <dgm:pt modelId="{CAFFD828-BBB5-4B4A-8D77-A3D4D1789C48}" type="pres">
      <dgm:prSet presAssocID="{67481FD8-94DF-4249-9384-0A50101CE57A}" presName="node" presStyleLbl="node1" presStyleIdx="6" presStyleCnt="7" custScaleX="159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2DC71-F66C-4ADE-B059-2B8434C3BA4A}" type="pres">
      <dgm:prSet presAssocID="{67481FD8-94DF-4249-9384-0A50101CE57A}" presName="dummy" presStyleCnt="0"/>
      <dgm:spPr/>
    </dgm:pt>
    <dgm:pt modelId="{4415748D-054B-4384-B782-C4CC88938F91}" type="pres">
      <dgm:prSet presAssocID="{0C48F871-1FDC-4A0E-8C3E-DB3B99F09841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F5254026-25F0-4D11-AD0B-33CB2A809DCF}" srcId="{40231B3A-1DA5-4F3B-8E09-D86BF7B301A4}" destId="{38469007-535E-4E87-BEA9-05FFD9755F36}" srcOrd="3" destOrd="0" parTransId="{483EA9AD-B593-4D19-A5EF-07DC8CC2782A}" sibTransId="{AC8E8547-48D2-4F29-9236-1704D19405DB}"/>
    <dgm:cxn modelId="{E4414176-F169-45F4-A6C5-2403171BB734}" srcId="{40231B3A-1DA5-4F3B-8E09-D86BF7B301A4}" destId="{0414E064-693B-4470-8B99-04BB1A8ADF66}" srcOrd="0" destOrd="0" parTransId="{6FD03940-802D-4BC2-AD7A-8FAAA03C8608}" sibTransId="{2FFC1E32-F415-4168-B799-8485E79EE6BE}"/>
    <dgm:cxn modelId="{203556B9-AA6D-4863-953D-174DB4213D98}" srcId="{5BDF7D93-E188-4D45-BD58-D9CB3833CFA2}" destId="{40231B3A-1DA5-4F3B-8E09-D86BF7B301A4}" srcOrd="0" destOrd="0" parTransId="{67342AED-DE24-41C7-8CAA-693CA6BEEB50}" sibTransId="{A6C74850-B443-4C36-A28C-D99DAABAC3BF}"/>
    <dgm:cxn modelId="{7DC88092-27E7-4295-9215-C3514F8C3B84}" type="presOf" srcId="{67481FD8-94DF-4249-9384-0A50101CE57A}" destId="{CAFFD828-BBB5-4B4A-8D77-A3D4D1789C48}" srcOrd="0" destOrd="0" presId="urn:microsoft.com/office/officeart/2005/8/layout/radial6"/>
    <dgm:cxn modelId="{75D31046-03CB-4B88-94F1-D7CBBE5AF00B}" type="presOf" srcId="{CE3DBFF9-68C8-4FE5-8D6B-FB4BBABF7FD9}" destId="{7D9D2B80-BE34-432B-8361-8A0A8E68334D}" srcOrd="0" destOrd="0" presId="urn:microsoft.com/office/officeart/2005/8/layout/radial6"/>
    <dgm:cxn modelId="{701637B5-FA18-40C6-B9FC-E7F8107EE95E}" type="presOf" srcId="{40231B3A-1DA5-4F3B-8E09-D86BF7B301A4}" destId="{FBE0857A-3DA0-4E65-952A-D253E2CBC16F}" srcOrd="0" destOrd="0" presId="urn:microsoft.com/office/officeart/2005/8/layout/radial6"/>
    <dgm:cxn modelId="{DCE9B9C2-4E23-4254-8C53-2C5A50B84E84}" type="presOf" srcId="{0414E064-693B-4470-8B99-04BB1A8ADF66}" destId="{B03DF126-05D8-4547-9824-5FF38EF8C87A}" srcOrd="0" destOrd="0" presId="urn:microsoft.com/office/officeart/2005/8/layout/radial6"/>
    <dgm:cxn modelId="{46FF7644-6656-4D9F-949F-9ECB41F97F25}" type="presOf" srcId="{9628A57C-7B12-4F82-8B1C-86C3D24E642E}" destId="{5EC99B02-2DE7-4343-93CE-C571C2CA5F48}" srcOrd="0" destOrd="0" presId="urn:microsoft.com/office/officeart/2005/8/layout/radial6"/>
    <dgm:cxn modelId="{652D8186-EF5F-460D-A996-EF927C96261C}" srcId="{40231B3A-1DA5-4F3B-8E09-D86BF7B301A4}" destId="{4AB4C2B5-05E2-405B-A43D-04662C4426FA}" srcOrd="4" destOrd="0" parTransId="{69176F02-AD24-41D1-9352-42CAE7E49739}" sibTransId="{EC7F5369-6E41-4F7B-A7C5-C1DF474A0D9C}"/>
    <dgm:cxn modelId="{FDB0E2F5-F0A5-4E73-83EB-2D41224DFA02}" type="presOf" srcId="{62753B44-8086-4D6E-B6F8-98C47BEFEB74}" destId="{E66FDC77-DDD7-4B35-B5F0-21996A71A0F0}" srcOrd="0" destOrd="0" presId="urn:microsoft.com/office/officeart/2005/8/layout/radial6"/>
    <dgm:cxn modelId="{56C4D6A5-F871-496A-80FC-5B93146D497E}" srcId="{40231B3A-1DA5-4F3B-8E09-D86BF7B301A4}" destId="{9628A57C-7B12-4F82-8B1C-86C3D24E642E}" srcOrd="2" destOrd="0" parTransId="{326E52D6-D859-43AD-BEEF-0EB384C31F58}" sibTransId="{1B7B12B4-8305-489A-8B9D-0A3C61835490}"/>
    <dgm:cxn modelId="{F5BB5852-F32A-45F0-87F8-C2A4F43126CC}" type="presOf" srcId="{EC7F5369-6E41-4F7B-A7C5-C1DF474A0D9C}" destId="{403ED98F-5F0D-4547-8775-617FF5F2BAAD}" srcOrd="0" destOrd="0" presId="urn:microsoft.com/office/officeart/2005/8/layout/radial6"/>
    <dgm:cxn modelId="{A8060AD1-7633-4E2F-9B46-AC5B788E036B}" type="presOf" srcId="{6E845D4C-BC11-4A57-8FB8-BFA2BBDB4649}" destId="{A1480884-807A-4568-913F-4D66D9D07D2B}" srcOrd="0" destOrd="0" presId="urn:microsoft.com/office/officeart/2005/8/layout/radial6"/>
    <dgm:cxn modelId="{8C89C858-14F8-4ED9-892F-6F61E46FA867}" srcId="{40231B3A-1DA5-4F3B-8E09-D86BF7B301A4}" destId="{62753B44-8086-4D6E-B6F8-98C47BEFEB74}" srcOrd="1" destOrd="0" parTransId="{6510CB22-D84B-46E4-8988-938199FD69C0}" sibTransId="{C18FDBDD-A3D2-470C-9D95-A88E17B8E408}"/>
    <dgm:cxn modelId="{C6938167-0688-4BC6-BCA7-A03103A1F90A}" type="presOf" srcId="{0C48F871-1FDC-4A0E-8C3E-DB3B99F09841}" destId="{4415748D-054B-4384-B782-C4CC88938F91}" srcOrd="0" destOrd="0" presId="urn:microsoft.com/office/officeart/2005/8/layout/radial6"/>
    <dgm:cxn modelId="{096350FC-E55E-4924-B850-921EEE014CB5}" type="presOf" srcId="{2FFC1E32-F415-4168-B799-8485E79EE6BE}" destId="{8A83F035-48E8-45FE-B21F-34171832FBE8}" srcOrd="0" destOrd="0" presId="urn:microsoft.com/office/officeart/2005/8/layout/radial6"/>
    <dgm:cxn modelId="{E2548274-2ACB-452E-B0E7-6840B170EE83}" type="presOf" srcId="{C18FDBDD-A3D2-470C-9D95-A88E17B8E408}" destId="{1C90DB60-4896-4BB5-8A08-7ECDCEAA25D2}" srcOrd="0" destOrd="0" presId="urn:microsoft.com/office/officeart/2005/8/layout/radial6"/>
    <dgm:cxn modelId="{63B409BA-ACA5-466C-9EBC-703BF54A9625}" srcId="{40231B3A-1DA5-4F3B-8E09-D86BF7B301A4}" destId="{CE3DBFF9-68C8-4FE5-8D6B-FB4BBABF7FD9}" srcOrd="5" destOrd="0" parTransId="{A26C70F2-8D79-4FEE-99DE-49DA6B1AE48A}" sibTransId="{6E845D4C-BC11-4A57-8FB8-BFA2BBDB4649}"/>
    <dgm:cxn modelId="{0D940B48-042A-4294-A402-B5A977DCE36D}" type="presOf" srcId="{1B7B12B4-8305-489A-8B9D-0A3C61835490}" destId="{5FC577CD-A62E-4349-A812-B0B7EE39762D}" srcOrd="0" destOrd="0" presId="urn:microsoft.com/office/officeart/2005/8/layout/radial6"/>
    <dgm:cxn modelId="{13B256B7-3B54-4713-8D2B-C5C972B35417}" type="presOf" srcId="{4AB4C2B5-05E2-405B-A43D-04662C4426FA}" destId="{8A473241-B433-4B1E-945D-FF0761AEDB23}" srcOrd="0" destOrd="0" presId="urn:microsoft.com/office/officeart/2005/8/layout/radial6"/>
    <dgm:cxn modelId="{6178280D-7EA1-4007-930B-81319B0AC0D9}" type="presOf" srcId="{5BDF7D93-E188-4D45-BD58-D9CB3833CFA2}" destId="{B297D246-32EA-4CFF-8253-B93B0240ABF1}" srcOrd="0" destOrd="0" presId="urn:microsoft.com/office/officeart/2005/8/layout/radial6"/>
    <dgm:cxn modelId="{97A20FFD-A831-4A26-B2EE-A867D03435EE}" type="presOf" srcId="{38469007-535E-4E87-BEA9-05FFD9755F36}" destId="{09B66B3E-EBED-47AC-80E9-C0BC2FFC819B}" srcOrd="0" destOrd="0" presId="urn:microsoft.com/office/officeart/2005/8/layout/radial6"/>
    <dgm:cxn modelId="{C4AE605B-0479-4C0D-9E5E-49174D0473FC}" type="presOf" srcId="{AC8E8547-48D2-4F29-9236-1704D19405DB}" destId="{EF86057F-BD4B-4143-9652-B68376EE2027}" srcOrd="0" destOrd="0" presId="urn:microsoft.com/office/officeart/2005/8/layout/radial6"/>
    <dgm:cxn modelId="{6EAF2C94-99DD-46DA-A886-452C5D978AEC}" srcId="{40231B3A-1DA5-4F3B-8E09-D86BF7B301A4}" destId="{67481FD8-94DF-4249-9384-0A50101CE57A}" srcOrd="6" destOrd="0" parTransId="{CB295E5E-DC35-4C2F-828C-F38EE0F499DF}" sibTransId="{0C48F871-1FDC-4A0E-8C3E-DB3B99F09841}"/>
    <dgm:cxn modelId="{F4F4EF7D-33BE-4CBA-BB17-6C7A373C9506}" type="presParOf" srcId="{B297D246-32EA-4CFF-8253-B93B0240ABF1}" destId="{FBE0857A-3DA0-4E65-952A-D253E2CBC16F}" srcOrd="0" destOrd="0" presId="urn:microsoft.com/office/officeart/2005/8/layout/radial6"/>
    <dgm:cxn modelId="{2E1DFD73-8556-44C1-B4FF-A0FB14CEF391}" type="presParOf" srcId="{B297D246-32EA-4CFF-8253-B93B0240ABF1}" destId="{B03DF126-05D8-4547-9824-5FF38EF8C87A}" srcOrd="1" destOrd="0" presId="urn:microsoft.com/office/officeart/2005/8/layout/radial6"/>
    <dgm:cxn modelId="{109BE0F5-CE14-4ACD-8A37-143C5F2EFA4F}" type="presParOf" srcId="{B297D246-32EA-4CFF-8253-B93B0240ABF1}" destId="{DB752A25-76B8-4DED-9DEF-27BB94B53EB6}" srcOrd="2" destOrd="0" presId="urn:microsoft.com/office/officeart/2005/8/layout/radial6"/>
    <dgm:cxn modelId="{A5F40B09-F67B-4E7B-8B4B-77ABD0439493}" type="presParOf" srcId="{B297D246-32EA-4CFF-8253-B93B0240ABF1}" destId="{8A83F035-48E8-45FE-B21F-34171832FBE8}" srcOrd="3" destOrd="0" presId="urn:microsoft.com/office/officeart/2005/8/layout/radial6"/>
    <dgm:cxn modelId="{41942DB5-AE77-4D84-9CFC-C06C99D814C8}" type="presParOf" srcId="{B297D246-32EA-4CFF-8253-B93B0240ABF1}" destId="{E66FDC77-DDD7-4B35-B5F0-21996A71A0F0}" srcOrd="4" destOrd="0" presId="urn:microsoft.com/office/officeart/2005/8/layout/radial6"/>
    <dgm:cxn modelId="{A0D79915-0FF1-4EDA-83A2-F8F359158B05}" type="presParOf" srcId="{B297D246-32EA-4CFF-8253-B93B0240ABF1}" destId="{2F876320-6A26-4CBD-B216-28A6A91C199D}" srcOrd="5" destOrd="0" presId="urn:microsoft.com/office/officeart/2005/8/layout/radial6"/>
    <dgm:cxn modelId="{DC684AD7-19DE-4556-A10B-E91CAF80E605}" type="presParOf" srcId="{B297D246-32EA-4CFF-8253-B93B0240ABF1}" destId="{1C90DB60-4896-4BB5-8A08-7ECDCEAA25D2}" srcOrd="6" destOrd="0" presId="urn:microsoft.com/office/officeart/2005/8/layout/radial6"/>
    <dgm:cxn modelId="{B8F4C1A8-6E77-41F3-841B-699E0DF5ECC0}" type="presParOf" srcId="{B297D246-32EA-4CFF-8253-B93B0240ABF1}" destId="{5EC99B02-2DE7-4343-93CE-C571C2CA5F48}" srcOrd="7" destOrd="0" presId="urn:microsoft.com/office/officeart/2005/8/layout/radial6"/>
    <dgm:cxn modelId="{777399D7-3F04-4BBA-A02F-08DCB3572385}" type="presParOf" srcId="{B297D246-32EA-4CFF-8253-B93B0240ABF1}" destId="{19134E11-410B-4232-9088-3183EB8E95E4}" srcOrd="8" destOrd="0" presId="urn:microsoft.com/office/officeart/2005/8/layout/radial6"/>
    <dgm:cxn modelId="{5646A2F7-C321-409D-BF07-739F7884B5C9}" type="presParOf" srcId="{B297D246-32EA-4CFF-8253-B93B0240ABF1}" destId="{5FC577CD-A62E-4349-A812-B0B7EE39762D}" srcOrd="9" destOrd="0" presId="urn:microsoft.com/office/officeart/2005/8/layout/radial6"/>
    <dgm:cxn modelId="{222E26AF-6B3A-40A4-AB79-840F74B07D7F}" type="presParOf" srcId="{B297D246-32EA-4CFF-8253-B93B0240ABF1}" destId="{09B66B3E-EBED-47AC-80E9-C0BC2FFC819B}" srcOrd="10" destOrd="0" presId="urn:microsoft.com/office/officeart/2005/8/layout/radial6"/>
    <dgm:cxn modelId="{54D73959-6020-40B8-B174-7F1B6DC4DC41}" type="presParOf" srcId="{B297D246-32EA-4CFF-8253-B93B0240ABF1}" destId="{3219B724-D9D3-4DE9-B98C-1A2FC5A23364}" srcOrd="11" destOrd="0" presId="urn:microsoft.com/office/officeart/2005/8/layout/radial6"/>
    <dgm:cxn modelId="{BD2665BC-7605-4A05-A8C7-9763A2B3D1D6}" type="presParOf" srcId="{B297D246-32EA-4CFF-8253-B93B0240ABF1}" destId="{EF86057F-BD4B-4143-9652-B68376EE2027}" srcOrd="12" destOrd="0" presId="urn:microsoft.com/office/officeart/2005/8/layout/radial6"/>
    <dgm:cxn modelId="{3B4D0703-1134-4AF6-B811-EAF706A17E62}" type="presParOf" srcId="{B297D246-32EA-4CFF-8253-B93B0240ABF1}" destId="{8A473241-B433-4B1E-945D-FF0761AEDB23}" srcOrd="13" destOrd="0" presId="urn:microsoft.com/office/officeart/2005/8/layout/radial6"/>
    <dgm:cxn modelId="{EFB78204-F7E0-48AD-9612-F998AFB83CD5}" type="presParOf" srcId="{B297D246-32EA-4CFF-8253-B93B0240ABF1}" destId="{425A3FD9-00D8-4031-866D-B07632124329}" srcOrd="14" destOrd="0" presId="urn:microsoft.com/office/officeart/2005/8/layout/radial6"/>
    <dgm:cxn modelId="{03C6A445-04F5-4535-8135-16879D9D2101}" type="presParOf" srcId="{B297D246-32EA-4CFF-8253-B93B0240ABF1}" destId="{403ED98F-5F0D-4547-8775-617FF5F2BAAD}" srcOrd="15" destOrd="0" presId="urn:microsoft.com/office/officeart/2005/8/layout/radial6"/>
    <dgm:cxn modelId="{02A67D96-AC3C-433D-ACFA-6D897A45131C}" type="presParOf" srcId="{B297D246-32EA-4CFF-8253-B93B0240ABF1}" destId="{7D9D2B80-BE34-432B-8361-8A0A8E68334D}" srcOrd="16" destOrd="0" presId="urn:microsoft.com/office/officeart/2005/8/layout/radial6"/>
    <dgm:cxn modelId="{AF47EF0F-384E-437F-9DF4-D50D46861489}" type="presParOf" srcId="{B297D246-32EA-4CFF-8253-B93B0240ABF1}" destId="{C4CAC439-F2FF-4C46-B0DE-18EE37F55365}" srcOrd="17" destOrd="0" presId="urn:microsoft.com/office/officeart/2005/8/layout/radial6"/>
    <dgm:cxn modelId="{418B542A-6336-486A-A75F-A60432A3C5B5}" type="presParOf" srcId="{B297D246-32EA-4CFF-8253-B93B0240ABF1}" destId="{A1480884-807A-4568-913F-4D66D9D07D2B}" srcOrd="18" destOrd="0" presId="urn:microsoft.com/office/officeart/2005/8/layout/radial6"/>
    <dgm:cxn modelId="{B643EA30-E782-4039-AA79-6B9BB4B00EF6}" type="presParOf" srcId="{B297D246-32EA-4CFF-8253-B93B0240ABF1}" destId="{CAFFD828-BBB5-4B4A-8D77-A3D4D1789C48}" srcOrd="19" destOrd="0" presId="urn:microsoft.com/office/officeart/2005/8/layout/radial6"/>
    <dgm:cxn modelId="{4760F952-BC71-4B7F-8523-C3507E8FEF75}" type="presParOf" srcId="{B297D246-32EA-4CFF-8253-B93B0240ABF1}" destId="{6E02DC71-F66C-4ADE-B059-2B8434C3BA4A}" srcOrd="20" destOrd="0" presId="urn:microsoft.com/office/officeart/2005/8/layout/radial6"/>
    <dgm:cxn modelId="{0A03BD20-3CDD-47E5-8B98-9D6C29492B73}" type="presParOf" srcId="{B297D246-32EA-4CFF-8253-B93B0240ABF1}" destId="{4415748D-054B-4384-B782-C4CC88938F9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E51A35-5FDA-4C87-918B-A9E86D4A927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B12314-4F04-481B-B28B-D56C178AEB5B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Registro previo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6C332E1D-5A29-41EB-8869-0DD163016141}" type="parTrans" cxnId="{64E57CF5-5E3D-4E89-B991-DE03E3DD287C}">
      <dgm:prSet/>
      <dgm:spPr/>
      <dgm:t>
        <a:bodyPr/>
        <a:lstStyle/>
        <a:p>
          <a:endParaRPr lang="es-ES"/>
        </a:p>
      </dgm:t>
    </dgm:pt>
    <dgm:pt modelId="{B0AF5533-15C8-477C-84B8-B72B533B8072}" type="sibTrans" cxnId="{64E57CF5-5E3D-4E89-B991-DE03E3DD287C}">
      <dgm:prSet/>
      <dgm:spPr/>
      <dgm:t>
        <a:bodyPr/>
        <a:lstStyle/>
        <a:p>
          <a:endParaRPr lang="es-ES"/>
        </a:p>
      </dgm:t>
    </dgm:pt>
    <dgm:pt modelId="{AEE2487C-017F-4A58-8C29-BFA1311191E2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Flete internacional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55DA0F06-580F-4C70-8002-D7EF995E29AE}" type="parTrans" cxnId="{010CEB55-88EE-48E5-9A0B-E625CDFF13B5}">
      <dgm:prSet/>
      <dgm:spPr/>
      <dgm:t>
        <a:bodyPr/>
        <a:lstStyle/>
        <a:p>
          <a:endParaRPr lang="es-ES"/>
        </a:p>
      </dgm:t>
    </dgm:pt>
    <dgm:pt modelId="{2AD6F0C5-5A1D-4CB9-BB6A-F59BBE95DBA9}" type="sibTrans" cxnId="{010CEB55-88EE-48E5-9A0B-E625CDFF13B5}">
      <dgm:prSet/>
      <dgm:spPr/>
      <dgm:t>
        <a:bodyPr/>
        <a:lstStyle/>
        <a:p>
          <a:endParaRPr lang="es-ES"/>
        </a:p>
      </dgm:t>
    </dgm:pt>
    <dgm:pt modelId="{7211DCA3-4807-437B-9CBE-8D78CC2422C2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Seguros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240EB24-8729-4B2C-886B-CA802DD36560}" type="parTrans" cxnId="{E5AD8F70-3354-439C-9D05-09BB918D7547}">
      <dgm:prSet/>
      <dgm:spPr/>
      <dgm:t>
        <a:bodyPr/>
        <a:lstStyle/>
        <a:p>
          <a:endParaRPr lang="es-ES"/>
        </a:p>
      </dgm:t>
    </dgm:pt>
    <dgm:pt modelId="{6571DF00-8250-4787-93D5-27E34C7B5972}" type="sibTrans" cxnId="{E5AD8F70-3354-439C-9D05-09BB918D7547}">
      <dgm:prSet/>
      <dgm:spPr/>
      <dgm:t>
        <a:bodyPr/>
        <a:lstStyle/>
        <a:p>
          <a:endParaRPr lang="es-ES"/>
        </a:p>
      </dgm:t>
    </dgm:pt>
    <dgm:pt modelId="{68BD25D7-578C-4725-A580-3AB3A1E2FF89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Recepción de documentos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F10BD543-ACD1-44E3-B220-D4ACDE03A33B}" type="parTrans" cxnId="{28E70CD4-60B8-4208-AC43-60048C1A187A}">
      <dgm:prSet/>
      <dgm:spPr/>
      <dgm:t>
        <a:bodyPr/>
        <a:lstStyle/>
        <a:p>
          <a:endParaRPr lang="es-ES"/>
        </a:p>
      </dgm:t>
    </dgm:pt>
    <dgm:pt modelId="{B94BDD8A-AA65-4082-B92B-7870CE28D95A}" type="sibTrans" cxnId="{28E70CD4-60B8-4208-AC43-60048C1A187A}">
      <dgm:prSet/>
      <dgm:spPr/>
      <dgm:t>
        <a:bodyPr/>
        <a:lstStyle/>
        <a:p>
          <a:endParaRPr lang="es-ES"/>
        </a:p>
      </dgm:t>
    </dgm:pt>
    <dgm:pt modelId="{4CA939EE-A9CE-409B-8BE5-94AE1BC33DE5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Ingreso de datos ECUAPASS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F9155F6A-F316-4E31-86DE-7B3EBDE2C1FD}" type="parTrans" cxnId="{5ABACFEA-BFB9-4740-B4C8-DD37AA18D581}">
      <dgm:prSet/>
      <dgm:spPr/>
      <dgm:t>
        <a:bodyPr/>
        <a:lstStyle/>
        <a:p>
          <a:endParaRPr lang="es-ES"/>
        </a:p>
      </dgm:t>
    </dgm:pt>
    <dgm:pt modelId="{099A31AF-2EFF-4E65-B239-5DEC8089A859}" type="sibTrans" cxnId="{5ABACFEA-BFB9-4740-B4C8-DD37AA18D581}">
      <dgm:prSet/>
      <dgm:spPr/>
      <dgm:t>
        <a:bodyPr/>
        <a:lstStyle/>
        <a:p>
          <a:endParaRPr lang="es-ES"/>
        </a:p>
      </dgm:t>
    </dgm:pt>
    <dgm:pt modelId="{285FB0D3-3721-45F8-A90F-185B98FAAEE9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Canal de aforo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F7EE0F87-A6FF-454E-9C56-69A6CB620D60}" type="parTrans" cxnId="{B610B241-0DCE-44D7-B918-23C6F1BA04AB}">
      <dgm:prSet/>
      <dgm:spPr/>
      <dgm:t>
        <a:bodyPr/>
        <a:lstStyle/>
        <a:p>
          <a:endParaRPr lang="es-ES"/>
        </a:p>
      </dgm:t>
    </dgm:pt>
    <dgm:pt modelId="{295B004D-BA13-47E0-908E-0666039E8C1C}" type="sibTrans" cxnId="{B610B241-0DCE-44D7-B918-23C6F1BA04AB}">
      <dgm:prSet/>
      <dgm:spPr/>
      <dgm:t>
        <a:bodyPr/>
        <a:lstStyle/>
        <a:p>
          <a:endParaRPr lang="es-ES"/>
        </a:p>
      </dgm:t>
    </dgm:pt>
    <dgm:pt modelId="{BB3A4CF1-6A5B-4AB3-949E-E12CA149A790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Liquidación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7331A50F-B6AB-40AD-8F87-74FEF8F20BAC}" type="parTrans" cxnId="{48A1CD31-AE7E-4895-8A5E-E058C3A7E992}">
      <dgm:prSet/>
      <dgm:spPr/>
      <dgm:t>
        <a:bodyPr/>
        <a:lstStyle/>
        <a:p>
          <a:endParaRPr lang="es-ES"/>
        </a:p>
      </dgm:t>
    </dgm:pt>
    <dgm:pt modelId="{AE86CBF0-7AD6-4C5B-8473-1C3455B50067}" type="sibTrans" cxnId="{48A1CD31-AE7E-4895-8A5E-E058C3A7E992}">
      <dgm:prSet/>
      <dgm:spPr/>
      <dgm:t>
        <a:bodyPr/>
        <a:lstStyle/>
        <a:p>
          <a:endParaRPr lang="es-ES"/>
        </a:p>
      </dgm:t>
    </dgm:pt>
    <dgm:pt modelId="{83BFB568-5316-4F78-9320-9797EA16EDC7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Retiro de la  mercadería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B824FD8B-EE05-42AB-AEE0-D68D283DF9E4}" type="parTrans" cxnId="{5206F619-23FF-4065-A33D-7A3772ED70DD}">
      <dgm:prSet/>
      <dgm:spPr/>
      <dgm:t>
        <a:bodyPr/>
        <a:lstStyle/>
        <a:p>
          <a:endParaRPr lang="es-ES"/>
        </a:p>
      </dgm:t>
    </dgm:pt>
    <dgm:pt modelId="{912A2A37-62DE-4F1E-8FAD-30939E0018F3}" type="sibTrans" cxnId="{5206F619-23FF-4065-A33D-7A3772ED70DD}">
      <dgm:prSet/>
      <dgm:spPr/>
      <dgm:t>
        <a:bodyPr/>
        <a:lstStyle/>
        <a:p>
          <a:endParaRPr lang="es-ES"/>
        </a:p>
      </dgm:t>
    </dgm:pt>
    <dgm:pt modelId="{081608DC-7531-49D2-A46B-83257C0F31B1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Servicio pos-venta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AEA0D532-03B5-47B5-8BE5-E3686DDED918}" type="parTrans" cxnId="{7ED8A5F0-65CB-4A9D-9E98-18D94B7DAB0F}">
      <dgm:prSet/>
      <dgm:spPr/>
      <dgm:t>
        <a:bodyPr/>
        <a:lstStyle/>
        <a:p>
          <a:endParaRPr lang="es-ES"/>
        </a:p>
      </dgm:t>
    </dgm:pt>
    <dgm:pt modelId="{59D6F6DC-5B4F-492F-B0EB-4B895996CD95}" type="sibTrans" cxnId="{7ED8A5F0-65CB-4A9D-9E98-18D94B7DAB0F}">
      <dgm:prSet/>
      <dgm:spPr/>
      <dgm:t>
        <a:bodyPr/>
        <a:lstStyle/>
        <a:p>
          <a:endParaRPr lang="es-ES"/>
        </a:p>
      </dgm:t>
    </dgm:pt>
    <dgm:pt modelId="{7633F1C0-DF3E-41C1-87DE-ED9494A8EFF7}" type="pres">
      <dgm:prSet presAssocID="{6CE51A35-5FDA-4C87-918B-A9E86D4A927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A257EE75-2A76-429A-B116-505AA037198C}" type="pres">
      <dgm:prSet presAssocID="{BCB12314-4F04-481B-B28B-D56C178AEB5B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8D5EE-37A1-48E4-8187-E47F3AB4C5E1}" type="pres">
      <dgm:prSet presAssocID="{B0AF5533-15C8-477C-84B8-B72B533B8072}" presName="sibTrans" presStyleLbl="sibTrans2D1" presStyleIdx="0" presStyleCnt="8"/>
      <dgm:spPr/>
      <dgm:t>
        <a:bodyPr/>
        <a:lstStyle/>
        <a:p>
          <a:endParaRPr lang="es-ES"/>
        </a:p>
      </dgm:t>
    </dgm:pt>
    <dgm:pt modelId="{8C622776-23B8-4AF4-B068-E1A7634D852C}" type="pres">
      <dgm:prSet presAssocID="{AEE2487C-017F-4A58-8C29-BFA1311191E2}" presName="middleNode" presStyleCnt="0"/>
      <dgm:spPr/>
    </dgm:pt>
    <dgm:pt modelId="{D3AB9ED9-1ADF-4BFC-BAD1-7F8C7C604167}" type="pres">
      <dgm:prSet presAssocID="{AEE2487C-017F-4A58-8C29-BFA1311191E2}" presName="padding" presStyleLbl="node1" presStyleIdx="0" presStyleCnt="9"/>
      <dgm:spPr/>
    </dgm:pt>
    <dgm:pt modelId="{60BF9B2B-02A2-4BA8-B7DF-5158DE838A46}" type="pres">
      <dgm:prSet presAssocID="{AEE2487C-017F-4A58-8C29-BFA1311191E2}" presName="shape" presStyleLbl="node1" presStyleIdx="1" presStyleCnt="9" custScaleX="173902" custScaleY="1339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0DC5F-DC8D-4137-BE22-40E3619796C8}" type="pres">
      <dgm:prSet presAssocID="{2AD6F0C5-5A1D-4CB9-BB6A-F59BBE95DBA9}" presName="sibTrans" presStyleLbl="sibTrans2D1" presStyleIdx="1" presStyleCnt="8"/>
      <dgm:spPr/>
      <dgm:t>
        <a:bodyPr/>
        <a:lstStyle/>
        <a:p>
          <a:endParaRPr lang="es-ES"/>
        </a:p>
      </dgm:t>
    </dgm:pt>
    <dgm:pt modelId="{0FD967E4-18C5-4C5E-A809-76D73B5E389B}" type="pres">
      <dgm:prSet presAssocID="{7211DCA3-4807-437B-9CBE-8D78CC2422C2}" presName="middleNode" presStyleCnt="0"/>
      <dgm:spPr/>
    </dgm:pt>
    <dgm:pt modelId="{F30BBF12-E1B7-4B2D-BF22-1A0E1C4D8B94}" type="pres">
      <dgm:prSet presAssocID="{7211DCA3-4807-437B-9CBE-8D78CC2422C2}" presName="padding" presStyleLbl="node1" presStyleIdx="1" presStyleCnt="9"/>
      <dgm:spPr/>
    </dgm:pt>
    <dgm:pt modelId="{06ACB897-99F2-41FB-96BB-298B921FB93C}" type="pres">
      <dgm:prSet presAssocID="{7211DCA3-4807-437B-9CBE-8D78CC2422C2}" presName="shape" presStyleLbl="node1" presStyleIdx="2" presStyleCnt="9" custScaleX="131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E47F4-84DA-4031-A5FE-1FDBCFD48331}" type="pres">
      <dgm:prSet presAssocID="{6571DF00-8250-4787-93D5-27E34C7B5972}" presName="sibTrans" presStyleLbl="sibTrans2D1" presStyleIdx="2" presStyleCnt="8"/>
      <dgm:spPr/>
      <dgm:t>
        <a:bodyPr/>
        <a:lstStyle/>
        <a:p>
          <a:endParaRPr lang="es-ES"/>
        </a:p>
      </dgm:t>
    </dgm:pt>
    <dgm:pt modelId="{20FC10EF-13D8-43DD-B1DE-E840A5F0908D}" type="pres">
      <dgm:prSet presAssocID="{68BD25D7-578C-4725-A580-3AB3A1E2FF89}" presName="middleNode" presStyleCnt="0"/>
      <dgm:spPr/>
    </dgm:pt>
    <dgm:pt modelId="{6A21F1D6-C66E-4DD1-9614-791492F310CB}" type="pres">
      <dgm:prSet presAssocID="{68BD25D7-578C-4725-A580-3AB3A1E2FF89}" presName="padding" presStyleLbl="node1" presStyleIdx="2" presStyleCnt="9"/>
      <dgm:spPr/>
    </dgm:pt>
    <dgm:pt modelId="{9F8549FB-15DF-42E2-9D6A-6A7024A421D7}" type="pres">
      <dgm:prSet presAssocID="{68BD25D7-578C-4725-A580-3AB3A1E2FF89}" presName="shape" presStyleLbl="node1" presStyleIdx="3" presStyleCnt="9" custScaleX="183693" custScaleY="96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2125D8-4226-474E-B129-725AF7533DCB}" type="pres">
      <dgm:prSet presAssocID="{B94BDD8A-AA65-4082-B92B-7870CE28D95A}" presName="sibTrans" presStyleLbl="sibTrans2D1" presStyleIdx="3" presStyleCnt="8"/>
      <dgm:spPr/>
      <dgm:t>
        <a:bodyPr/>
        <a:lstStyle/>
        <a:p>
          <a:endParaRPr lang="es-ES"/>
        </a:p>
      </dgm:t>
    </dgm:pt>
    <dgm:pt modelId="{7080E541-18F4-4468-A29D-ACF9E46D7CC6}" type="pres">
      <dgm:prSet presAssocID="{4CA939EE-A9CE-409B-8BE5-94AE1BC33DE5}" presName="middleNode" presStyleCnt="0"/>
      <dgm:spPr/>
    </dgm:pt>
    <dgm:pt modelId="{CBD503A9-A0E7-48FE-9512-BAEECBD59711}" type="pres">
      <dgm:prSet presAssocID="{4CA939EE-A9CE-409B-8BE5-94AE1BC33DE5}" presName="padding" presStyleLbl="node1" presStyleIdx="3" presStyleCnt="9"/>
      <dgm:spPr/>
    </dgm:pt>
    <dgm:pt modelId="{06C395D7-E1CD-49BF-9D9F-E678042EAA01}" type="pres">
      <dgm:prSet presAssocID="{4CA939EE-A9CE-409B-8BE5-94AE1BC33DE5}" presName="shape" presStyleLbl="node1" presStyleIdx="4" presStyleCnt="9" custScaleX="1546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1353D-0093-4709-9808-03A5D6628BD4}" type="pres">
      <dgm:prSet presAssocID="{099A31AF-2EFF-4E65-B239-5DEC8089A859}" presName="sibTrans" presStyleLbl="sibTrans2D1" presStyleIdx="4" presStyleCnt="8"/>
      <dgm:spPr/>
      <dgm:t>
        <a:bodyPr/>
        <a:lstStyle/>
        <a:p>
          <a:endParaRPr lang="es-ES"/>
        </a:p>
      </dgm:t>
    </dgm:pt>
    <dgm:pt modelId="{B1668D6D-5B31-4C1A-88FE-F5445BE4BE74}" type="pres">
      <dgm:prSet presAssocID="{285FB0D3-3721-45F8-A90F-185B98FAAEE9}" presName="middleNode" presStyleCnt="0"/>
      <dgm:spPr/>
    </dgm:pt>
    <dgm:pt modelId="{25E2FF13-6EEE-4EAD-8720-21B83311A142}" type="pres">
      <dgm:prSet presAssocID="{285FB0D3-3721-45F8-A90F-185B98FAAEE9}" presName="padding" presStyleLbl="node1" presStyleIdx="4" presStyleCnt="9"/>
      <dgm:spPr/>
    </dgm:pt>
    <dgm:pt modelId="{BA294714-7C62-4F50-8758-DD6AA9F9D25A}" type="pres">
      <dgm:prSet presAssocID="{285FB0D3-3721-45F8-A90F-185B98FAAEE9}" presName="shape" presStyleLbl="node1" presStyleIdx="5" presStyleCnt="9" custScaleX="12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C57C6-351F-44E7-930C-99075D5B5631}" type="pres">
      <dgm:prSet presAssocID="{295B004D-BA13-47E0-908E-0666039E8C1C}" presName="sibTrans" presStyleLbl="sibTrans2D1" presStyleIdx="5" presStyleCnt="8"/>
      <dgm:spPr/>
      <dgm:t>
        <a:bodyPr/>
        <a:lstStyle/>
        <a:p>
          <a:endParaRPr lang="es-ES"/>
        </a:p>
      </dgm:t>
    </dgm:pt>
    <dgm:pt modelId="{C44AA826-D0AD-4C79-95D7-BB820C706DAA}" type="pres">
      <dgm:prSet presAssocID="{BB3A4CF1-6A5B-4AB3-949E-E12CA149A790}" presName="middleNode" presStyleCnt="0"/>
      <dgm:spPr/>
    </dgm:pt>
    <dgm:pt modelId="{9D049136-5BE9-4856-9150-E41919F48C2B}" type="pres">
      <dgm:prSet presAssocID="{BB3A4CF1-6A5B-4AB3-949E-E12CA149A790}" presName="padding" presStyleLbl="node1" presStyleIdx="5" presStyleCnt="9"/>
      <dgm:spPr/>
    </dgm:pt>
    <dgm:pt modelId="{E24DD46E-3EF6-4723-B695-11EF6025017D}" type="pres">
      <dgm:prSet presAssocID="{BB3A4CF1-6A5B-4AB3-949E-E12CA149A790}" presName="shape" presStyleLbl="node1" presStyleIdx="6" presStyleCnt="9" custScaleX="174903" custScaleY="1146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1A972-8347-44DE-BB24-B25091B1B454}" type="pres">
      <dgm:prSet presAssocID="{AE86CBF0-7AD6-4C5B-8473-1C3455B50067}" presName="sibTrans" presStyleLbl="sibTrans2D1" presStyleIdx="6" presStyleCnt="8"/>
      <dgm:spPr/>
      <dgm:t>
        <a:bodyPr/>
        <a:lstStyle/>
        <a:p>
          <a:endParaRPr lang="es-ES"/>
        </a:p>
      </dgm:t>
    </dgm:pt>
    <dgm:pt modelId="{0F38A848-F55C-4628-8064-795E372AF214}" type="pres">
      <dgm:prSet presAssocID="{83BFB568-5316-4F78-9320-9797EA16EDC7}" presName="middleNode" presStyleCnt="0"/>
      <dgm:spPr/>
    </dgm:pt>
    <dgm:pt modelId="{797F5148-98DA-4AD8-981F-24235E165A10}" type="pres">
      <dgm:prSet presAssocID="{83BFB568-5316-4F78-9320-9797EA16EDC7}" presName="padding" presStyleLbl="node1" presStyleIdx="6" presStyleCnt="9"/>
      <dgm:spPr/>
    </dgm:pt>
    <dgm:pt modelId="{25B55455-3B6A-4DBE-B342-94E1450D583A}" type="pres">
      <dgm:prSet presAssocID="{83BFB568-5316-4F78-9320-9797EA16EDC7}" presName="shape" presStyleLbl="node1" presStyleIdx="7" presStyleCnt="9" custScaleX="160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0BF50-D342-4907-B511-542E051EBAAE}" type="pres">
      <dgm:prSet presAssocID="{912A2A37-62DE-4F1E-8FAD-30939E0018F3}" presName="sibTrans" presStyleLbl="sibTrans2D1" presStyleIdx="7" presStyleCnt="8"/>
      <dgm:spPr/>
      <dgm:t>
        <a:bodyPr/>
        <a:lstStyle/>
        <a:p>
          <a:endParaRPr lang="es-ES"/>
        </a:p>
      </dgm:t>
    </dgm:pt>
    <dgm:pt modelId="{84CAF5F2-775F-4365-B964-A08B7E29A261}" type="pres">
      <dgm:prSet presAssocID="{081608DC-7531-49D2-A46B-83257C0F31B1}" presName="lastNode" presStyleLbl="node1" presStyleIdx="8" presStyleCnt="9" custScaleY="61429" custLinFactNeighborX="1799" custLinFactNeighborY="17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3F8F01-0833-4201-A4B9-E41F9CE3C963}" type="presOf" srcId="{AE86CBF0-7AD6-4C5B-8473-1C3455B50067}" destId="{A311A972-8347-44DE-BB24-B25091B1B454}" srcOrd="0" destOrd="0" presId="urn:microsoft.com/office/officeart/2005/8/layout/bProcess2"/>
    <dgm:cxn modelId="{28E70CD4-60B8-4208-AC43-60048C1A187A}" srcId="{6CE51A35-5FDA-4C87-918B-A9E86D4A9270}" destId="{68BD25D7-578C-4725-A580-3AB3A1E2FF89}" srcOrd="3" destOrd="0" parTransId="{F10BD543-ACD1-44E3-B220-D4ACDE03A33B}" sibTransId="{B94BDD8A-AA65-4082-B92B-7870CE28D95A}"/>
    <dgm:cxn modelId="{273A05DC-9DC2-4D15-AB7F-25AC7A42C85D}" type="presOf" srcId="{7211DCA3-4807-437B-9CBE-8D78CC2422C2}" destId="{06ACB897-99F2-41FB-96BB-298B921FB93C}" srcOrd="0" destOrd="0" presId="urn:microsoft.com/office/officeart/2005/8/layout/bProcess2"/>
    <dgm:cxn modelId="{3DFF679B-91AD-43AB-AD4D-3E10299B911A}" type="presOf" srcId="{BB3A4CF1-6A5B-4AB3-949E-E12CA149A790}" destId="{E24DD46E-3EF6-4723-B695-11EF6025017D}" srcOrd="0" destOrd="0" presId="urn:microsoft.com/office/officeart/2005/8/layout/bProcess2"/>
    <dgm:cxn modelId="{010CEB55-88EE-48E5-9A0B-E625CDFF13B5}" srcId="{6CE51A35-5FDA-4C87-918B-A9E86D4A9270}" destId="{AEE2487C-017F-4A58-8C29-BFA1311191E2}" srcOrd="1" destOrd="0" parTransId="{55DA0F06-580F-4C70-8002-D7EF995E29AE}" sibTransId="{2AD6F0C5-5A1D-4CB9-BB6A-F59BBE95DBA9}"/>
    <dgm:cxn modelId="{A93CC1CF-F6BD-4935-B6A8-6CEC6037AAE8}" type="presOf" srcId="{285FB0D3-3721-45F8-A90F-185B98FAAEE9}" destId="{BA294714-7C62-4F50-8758-DD6AA9F9D25A}" srcOrd="0" destOrd="0" presId="urn:microsoft.com/office/officeart/2005/8/layout/bProcess2"/>
    <dgm:cxn modelId="{E2EE1FB9-A221-4BE6-A1E0-6A40142D3655}" type="presOf" srcId="{B94BDD8A-AA65-4082-B92B-7870CE28D95A}" destId="{9E2125D8-4226-474E-B129-725AF7533DCB}" srcOrd="0" destOrd="0" presId="urn:microsoft.com/office/officeart/2005/8/layout/bProcess2"/>
    <dgm:cxn modelId="{8EBE6D54-1262-4505-A7BB-3B17529D3101}" type="presOf" srcId="{BCB12314-4F04-481B-B28B-D56C178AEB5B}" destId="{A257EE75-2A76-429A-B116-505AA037198C}" srcOrd="0" destOrd="0" presId="urn:microsoft.com/office/officeart/2005/8/layout/bProcess2"/>
    <dgm:cxn modelId="{5206F619-23FF-4065-A33D-7A3772ED70DD}" srcId="{6CE51A35-5FDA-4C87-918B-A9E86D4A9270}" destId="{83BFB568-5316-4F78-9320-9797EA16EDC7}" srcOrd="7" destOrd="0" parTransId="{B824FD8B-EE05-42AB-AEE0-D68D283DF9E4}" sibTransId="{912A2A37-62DE-4F1E-8FAD-30939E0018F3}"/>
    <dgm:cxn modelId="{63D0FBA7-C4AC-4C2D-B810-29AA0B7242D8}" type="presOf" srcId="{912A2A37-62DE-4F1E-8FAD-30939E0018F3}" destId="{EDC0BF50-D342-4907-B511-542E051EBAAE}" srcOrd="0" destOrd="0" presId="urn:microsoft.com/office/officeart/2005/8/layout/bProcess2"/>
    <dgm:cxn modelId="{7ED8A5F0-65CB-4A9D-9E98-18D94B7DAB0F}" srcId="{6CE51A35-5FDA-4C87-918B-A9E86D4A9270}" destId="{081608DC-7531-49D2-A46B-83257C0F31B1}" srcOrd="8" destOrd="0" parTransId="{AEA0D532-03B5-47B5-8BE5-E3686DDED918}" sibTransId="{59D6F6DC-5B4F-492F-B0EB-4B895996CD95}"/>
    <dgm:cxn modelId="{B610B241-0DCE-44D7-B918-23C6F1BA04AB}" srcId="{6CE51A35-5FDA-4C87-918B-A9E86D4A9270}" destId="{285FB0D3-3721-45F8-A90F-185B98FAAEE9}" srcOrd="5" destOrd="0" parTransId="{F7EE0F87-A6FF-454E-9C56-69A6CB620D60}" sibTransId="{295B004D-BA13-47E0-908E-0666039E8C1C}"/>
    <dgm:cxn modelId="{658A7359-CD29-44AC-8136-45063818F589}" type="presOf" srcId="{6571DF00-8250-4787-93D5-27E34C7B5972}" destId="{AACE47F4-84DA-4031-A5FE-1FDBCFD48331}" srcOrd="0" destOrd="0" presId="urn:microsoft.com/office/officeart/2005/8/layout/bProcess2"/>
    <dgm:cxn modelId="{53E5FA81-AD4F-46B1-BC01-0B622615326E}" type="presOf" srcId="{2AD6F0C5-5A1D-4CB9-BB6A-F59BBE95DBA9}" destId="{4FF0DC5F-DC8D-4137-BE22-40E3619796C8}" srcOrd="0" destOrd="0" presId="urn:microsoft.com/office/officeart/2005/8/layout/bProcess2"/>
    <dgm:cxn modelId="{FD1F5110-616C-478C-A3A7-96D34FF790EB}" type="presOf" srcId="{6CE51A35-5FDA-4C87-918B-A9E86D4A9270}" destId="{7633F1C0-DF3E-41C1-87DE-ED9494A8EFF7}" srcOrd="0" destOrd="0" presId="urn:microsoft.com/office/officeart/2005/8/layout/bProcess2"/>
    <dgm:cxn modelId="{5498CDC8-85B3-499E-B1E5-541E57D90182}" type="presOf" srcId="{295B004D-BA13-47E0-908E-0666039E8C1C}" destId="{83EC57C6-351F-44E7-930C-99075D5B5631}" srcOrd="0" destOrd="0" presId="urn:microsoft.com/office/officeart/2005/8/layout/bProcess2"/>
    <dgm:cxn modelId="{B8943CC0-47A3-4F26-8958-5FB6CDC7C498}" type="presOf" srcId="{AEE2487C-017F-4A58-8C29-BFA1311191E2}" destId="{60BF9B2B-02A2-4BA8-B7DF-5158DE838A46}" srcOrd="0" destOrd="0" presId="urn:microsoft.com/office/officeart/2005/8/layout/bProcess2"/>
    <dgm:cxn modelId="{64E57CF5-5E3D-4E89-B991-DE03E3DD287C}" srcId="{6CE51A35-5FDA-4C87-918B-A9E86D4A9270}" destId="{BCB12314-4F04-481B-B28B-D56C178AEB5B}" srcOrd="0" destOrd="0" parTransId="{6C332E1D-5A29-41EB-8869-0DD163016141}" sibTransId="{B0AF5533-15C8-477C-84B8-B72B533B8072}"/>
    <dgm:cxn modelId="{1E289030-E7CB-4D05-BA1C-13BAB87131A7}" type="presOf" srcId="{68BD25D7-578C-4725-A580-3AB3A1E2FF89}" destId="{9F8549FB-15DF-42E2-9D6A-6A7024A421D7}" srcOrd="0" destOrd="0" presId="urn:microsoft.com/office/officeart/2005/8/layout/bProcess2"/>
    <dgm:cxn modelId="{5ABACFEA-BFB9-4740-B4C8-DD37AA18D581}" srcId="{6CE51A35-5FDA-4C87-918B-A9E86D4A9270}" destId="{4CA939EE-A9CE-409B-8BE5-94AE1BC33DE5}" srcOrd="4" destOrd="0" parTransId="{F9155F6A-F316-4E31-86DE-7B3EBDE2C1FD}" sibTransId="{099A31AF-2EFF-4E65-B239-5DEC8089A859}"/>
    <dgm:cxn modelId="{D657E28B-56E1-482D-B974-F7623C04AC08}" type="presOf" srcId="{4CA939EE-A9CE-409B-8BE5-94AE1BC33DE5}" destId="{06C395D7-E1CD-49BF-9D9F-E678042EAA01}" srcOrd="0" destOrd="0" presId="urn:microsoft.com/office/officeart/2005/8/layout/bProcess2"/>
    <dgm:cxn modelId="{E5AD8F70-3354-439C-9D05-09BB918D7547}" srcId="{6CE51A35-5FDA-4C87-918B-A9E86D4A9270}" destId="{7211DCA3-4807-437B-9CBE-8D78CC2422C2}" srcOrd="2" destOrd="0" parTransId="{B240EB24-8729-4B2C-886B-CA802DD36560}" sibTransId="{6571DF00-8250-4787-93D5-27E34C7B5972}"/>
    <dgm:cxn modelId="{64447BB3-4598-41AC-9A7A-37AB1DCEE7B1}" type="presOf" srcId="{081608DC-7531-49D2-A46B-83257C0F31B1}" destId="{84CAF5F2-775F-4365-B964-A08B7E29A261}" srcOrd="0" destOrd="0" presId="urn:microsoft.com/office/officeart/2005/8/layout/bProcess2"/>
    <dgm:cxn modelId="{E9AF68C3-8955-4900-9429-2288F7302BB2}" type="presOf" srcId="{099A31AF-2EFF-4E65-B239-5DEC8089A859}" destId="{F301353D-0093-4709-9808-03A5D6628BD4}" srcOrd="0" destOrd="0" presId="urn:microsoft.com/office/officeart/2005/8/layout/bProcess2"/>
    <dgm:cxn modelId="{48A1CD31-AE7E-4895-8A5E-E058C3A7E992}" srcId="{6CE51A35-5FDA-4C87-918B-A9E86D4A9270}" destId="{BB3A4CF1-6A5B-4AB3-949E-E12CA149A790}" srcOrd="6" destOrd="0" parTransId="{7331A50F-B6AB-40AD-8F87-74FEF8F20BAC}" sibTransId="{AE86CBF0-7AD6-4C5B-8473-1C3455B50067}"/>
    <dgm:cxn modelId="{12FE8C8A-8DE0-4D83-A27B-B09F8DE3CB37}" type="presOf" srcId="{83BFB568-5316-4F78-9320-9797EA16EDC7}" destId="{25B55455-3B6A-4DBE-B342-94E1450D583A}" srcOrd="0" destOrd="0" presId="urn:microsoft.com/office/officeart/2005/8/layout/bProcess2"/>
    <dgm:cxn modelId="{AE847436-C4FA-4F89-99A9-0C1FF258B933}" type="presOf" srcId="{B0AF5533-15C8-477C-84B8-B72B533B8072}" destId="{7418D5EE-37A1-48E4-8187-E47F3AB4C5E1}" srcOrd="0" destOrd="0" presId="urn:microsoft.com/office/officeart/2005/8/layout/bProcess2"/>
    <dgm:cxn modelId="{8FC35C9C-7AA9-4536-99C7-31B0F1773F89}" type="presParOf" srcId="{7633F1C0-DF3E-41C1-87DE-ED9494A8EFF7}" destId="{A257EE75-2A76-429A-B116-505AA037198C}" srcOrd="0" destOrd="0" presId="urn:microsoft.com/office/officeart/2005/8/layout/bProcess2"/>
    <dgm:cxn modelId="{B93B7B00-938D-4E09-A10C-36E3549F17C9}" type="presParOf" srcId="{7633F1C0-DF3E-41C1-87DE-ED9494A8EFF7}" destId="{7418D5EE-37A1-48E4-8187-E47F3AB4C5E1}" srcOrd="1" destOrd="0" presId="urn:microsoft.com/office/officeart/2005/8/layout/bProcess2"/>
    <dgm:cxn modelId="{4B8A12F6-644F-4CED-9A37-1F4B5287D991}" type="presParOf" srcId="{7633F1C0-DF3E-41C1-87DE-ED9494A8EFF7}" destId="{8C622776-23B8-4AF4-B068-E1A7634D852C}" srcOrd="2" destOrd="0" presId="urn:microsoft.com/office/officeart/2005/8/layout/bProcess2"/>
    <dgm:cxn modelId="{E64B2C12-66BC-4919-A648-C86C25100DB8}" type="presParOf" srcId="{8C622776-23B8-4AF4-B068-E1A7634D852C}" destId="{D3AB9ED9-1ADF-4BFC-BAD1-7F8C7C604167}" srcOrd="0" destOrd="0" presId="urn:microsoft.com/office/officeart/2005/8/layout/bProcess2"/>
    <dgm:cxn modelId="{478F6B19-414C-4AD4-8CF1-8E4D04850C62}" type="presParOf" srcId="{8C622776-23B8-4AF4-B068-E1A7634D852C}" destId="{60BF9B2B-02A2-4BA8-B7DF-5158DE838A46}" srcOrd="1" destOrd="0" presId="urn:microsoft.com/office/officeart/2005/8/layout/bProcess2"/>
    <dgm:cxn modelId="{15F9458B-035E-4D2A-8DDD-829C3DDE6D2A}" type="presParOf" srcId="{7633F1C0-DF3E-41C1-87DE-ED9494A8EFF7}" destId="{4FF0DC5F-DC8D-4137-BE22-40E3619796C8}" srcOrd="3" destOrd="0" presId="urn:microsoft.com/office/officeart/2005/8/layout/bProcess2"/>
    <dgm:cxn modelId="{DE1C597D-820D-440C-94E4-23E6F638F2B9}" type="presParOf" srcId="{7633F1C0-DF3E-41C1-87DE-ED9494A8EFF7}" destId="{0FD967E4-18C5-4C5E-A809-76D73B5E389B}" srcOrd="4" destOrd="0" presId="urn:microsoft.com/office/officeart/2005/8/layout/bProcess2"/>
    <dgm:cxn modelId="{80C9C2AF-0E32-4391-AA36-7B4CF24049A9}" type="presParOf" srcId="{0FD967E4-18C5-4C5E-A809-76D73B5E389B}" destId="{F30BBF12-E1B7-4B2D-BF22-1A0E1C4D8B94}" srcOrd="0" destOrd="0" presId="urn:microsoft.com/office/officeart/2005/8/layout/bProcess2"/>
    <dgm:cxn modelId="{F70B1C3A-359D-4C09-B795-2119A68F2946}" type="presParOf" srcId="{0FD967E4-18C5-4C5E-A809-76D73B5E389B}" destId="{06ACB897-99F2-41FB-96BB-298B921FB93C}" srcOrd="1" destOrd="0" presId="urn:microsoft.com/office/officeart/2005/8/layout/bProcess2"/>
    <dgm:cxn modelId="{F3F75EF2-7A22-43E3-BFAC-6C646E84124F}" type="presParOf" srcId="{7633F1C0-DF3E-41C1-87DE-ED9494A8EFF7}" destId="{AACE47F4-84DA-4031-A5FE-1FDBCFD48331}" srcOrd="5" destOrd="0" presId="urn:microsoft.com/office/officeart/2005/8/layout/bProcess2"/>
    <dgm:cxn modelId="{B51DCC32-DEA1-499E-B28D-59E57665237C}" type="presParOf" srcId="{7633F1C0-DF3E-41C1-87DE-ED9494A8EFF7}" destId="{20FC10EF-13D8-43DD-B1DE-E840A5F0908D}" srcOrd="6" destOrd="0" presId="urn:microsoft.com/office/officeart/2005/8/layout/bProcess2"/>
    <dgm:cxn modelId="{ABF45A10-611E-45A2-A0A4-ECA21DC5C780}" type="presParOf" srcId="{20FC10EF-13D8-43DD-B1DE-E840A5F0908D}" destId="{6A21F1D6-C66E-4DD1-9614-791492F310CB}" srcOrd="0" destOrd="0" presId="urn:microsoft.com/office/officeart/2005/8/layout/bProcess2"/>
    <dgm:cxn modelId="{2C5E7652-584F-492D-B584-CCCE2CE2B804}" type="presParOf" srcId="{20FC10EF-13D8-43DD-B1DE-E840A5F0908D}" destId="{9F8549FB-15DF-42E2-9D6A-6A7024A421D7}" srcOrd="1" destOrd="0" presId="urn:microsoft.com/office/officeart/2005/8/layout/bProcess2"/>
    <dgm:cxn modelId="{05D4E1ED-1E88-4C93-8038-EB1D4BCBA32D}" type="presParOf" srcId="{7633F1C0-DF3E-41C1-87DE-ED9494A8EFF7}" destId="{9E2125D8-4226-474E-B129-725AF7533DCB}" srcOrd="7" destOrd="0" presId="urn:microsoft.com/office/officeart/2005/8/layout/bProcess2"/>
    <dgm:cxn modelId="{581D2EC3-0D37-4DD0-B7AE-6801F13CA953}" type="presParOf" srcId="{7633F1C0-DF3E-41C1-87DE-ED9494A8EFF7}" destId="{7080E541-18F4-4468-A29D-ACF9E46D7CC6}" srcOrd="8" destOrd="0" presId="urn:microsoft.com/office/officeart/2005/8/layout/bProcess2"/>
    <dgm:cxn modelId="{5CD9CACC-174A-489F-BD29-7D76DB03F5EE}" type="presParOf" srcId="{7080E541-18F4-4468-A29D-ACF9E46D7CC6}" destId="{CBD503A9-A0E7-48FE-9512-BAEECBD59711}" srcOrd="0" destOrd="0" presId="urn:microsoft.com/office/officeart/2005/8/layout/bProcess2"/>
    <dgm:cxn modelId="{ABDEC0BB-741C-45A2-9065-A7BABC7F5C6F}" type="presParOf" srcId="{7080E541-18F4-4468-A29D-ACF9E46D7CC6}" destId="{06C395D7-E1CD-49BF-9D9F-E678042EAA01}" srcOrd="1" destOrd="0" presId="urn:microsoft.com/office/officeart/2005/8/layout/bProcess2"/>
    <dgm:cxn modelId="{9B3B0736-70D0-4C88-9B07-4B690CCB21FF}" type="presParOf" srcId="{7633F1C0-DF3E-41C1-87DE-ED9494A8EFF7}" destId="{F301353D-0093-4709-9808-03A5D6628BD4}" srcOrd="9" destOrd="0" presId="urn:microsoft.com/office/officeart/2005/8/layout/bProcess2"/>
    <dgm:cxn modelId="{EA4E84FD-7B2C-4A14-AC28-4370D0FD19A1}" type="presParOf" srcId="{7633F1C0-DF3E-41C1-87DE-ED9494A8EFF7}" destId="{B1668D6D-5B31-4C1A-88FE-F5445BE4BE74}" srcOrd="10" destOrd="0" presId="urn:microsoft.com/office/officeart/2005/8/layout/bProcess2"/>
    <dgm:cxn modelId="{7664E87F-749E-4209-BCE1-7E50392DE817}" type="presParOf" srcId="{B1668D6D-5B31-4C1A-88FE-F5445BE4BE74}" destId="{25E2FF13-6EEE-4EAD-8720-21B83311A142}" srcOrd="0" destOrd="0" presId="urn:microsoft.com/office/officeart/2005/8/layout/bProcess2"/>
    <dgm:cxn modelId="{8501829E-6A43-4D9F-A98B-7143A6315AE3}" type="presParOf" srcId="{B1668D6D-5B31-4C1A-88FE-F5445BE4BE74}" destId="{BA294714-7C62-4F50-8758-DD6AA9F9D25A}" srcOrd="1" destOrd="0" presId="urn:microsoft.com/office/officeart/2005/8/layout/bProcess2"/>
    <dgm:cxn modelId="{57E1584A-CD15-4269-B21A-E56462DD8918}" type="presParOf" srcId="{7633F1C0-DF3E-41C1-87DE-ED9494A8EFF7}" destId="{83EC57C6-351F-44E7-930C-99075D5B5631}" srcOrd="11" destOrd="0" presId="urn:microsoft.com/office/officeart/2005/8/layout/bProcess2"/>
    <dgm:cxn modelId="{34752700-BD3A-4307-815E-4509A11001E9}" type="presParOf" srcId="{7633F1C0-DF3E-41C1-87DE-ED9494A8EFF7}" destId="{C44AA826-D0AD-4C79-95D7-BB820C706DAA}" srcOrd="12" destOrd="0" presId="urn:microsoft.com/office/officeart/2005/8/layout/bProcess2"/>
    <dgm:cxn modelId="{7839732D-9350-40FA-A323-580A32E00A77}" type="presParOf" srcId="{C44AA826-D0AD-4C79-95D7-BB820C706DAA}" destId="{9D049136-5BE9-4856-9150-E41919F48C2B}" srcOrd="0" destOrd="0" presId="urn:microsoft.com/office/officeart/2005/8/layout/bProcess2"/>
    <dgm:cxn modelId="{9950CA44-ADD5-4CD5-A92E-9168655DE276}" type="presParOf" srcId="{C44AA826-D0AD-4C79-95D7-BB820C706DAA}" destId="{E24DD46E-3EF6-4723-B695-11EF6025017D}" srcOrd="1" destOrd="0" presId="urn:microsoft.com/office/officeart/2005/8/layout/bProcess2"/>
    <dgm:cxn modelId="{D57EBBD9-8D51-4081-8C6C-E733754088DC}" type="presParOf" srcId="{7633F1C0-DF3E-41C1-87DE-ED9494A8EFF7}" destId="{A311A972-8347-44DE-BB24-B25091B1B454}" srcOrd="13" destOrd="0" presId="urn:microsoft.com/office/officeart/2005/8/layout/bProcess2"/>
    <dgm:cxn modelId="{AA389433-6F86-4E5B-B87C-02C3D16C4FE3}" type="presParOf" srcId="{7633F1C0-DF3E-41C1-87DE-ED9494A8EFF7}" destId="{0F38A848-F55C-4628-8064-795E372AF214}" srcOrd="14" destOrd="0" presId="urn:microsoft.com/office/officeart/2005/8/layout/bProcess2"/>
    <dgm:cxn modelId="{2D57080D-1974-4869-BF9B-F4A572266B6E}" type="presParOf" srcId="{0F38A848-F55C-4628-8064-795E372AF214}" destId="{797F5148-98DA-4AD8-981F-24235E165A10}" srcOrd="0" destOrd="0" presId="urn:microsoft.com/office/officeart/2005/8/layout/bProcess2"/>
    <dgm:cxn modelId="{C19C743C-A197-45CD-A9C8-301194BD2A88}" type="presParOf" srcId="{0F38A848-F55C-4628-8064-795E372AF214}" destId="{25B55455-3B6A-4DBE-B342-94E1450D583A}" srcOrd="1" destOrd="0" presId="urn:microsoft.com/office/officeart/2005/8/layout/bProcess2"/>
    <dgm:cxn modelId="{97F9C6DB-73C9-47EE-81E1-49FB9741EF00}" type="presParOf" srcId="{7633F1C0-DF3E-41C1-87DE-ED9494A8EFF7}" destId="{EDC0BF50-D342-4907-B511-542E051EBAAE}" srcOrd="15" destOrd="0" presId="urn:microsoft.com/office/officeart/2005/8/layout/bProcess2"/>
    <dgm:cxn modelId="{B67668E5-5027-4593-9C3A-E9C06C46DFE9}" type="presParOf" srcId="{7633F1C0-DF3E-41C1-87DE-ED9494A8EFF7}" destId="{84CAF5F2-775F-4365-B964-A08B7E29A261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703C93-4445-4180-A4F6-5A81C3576C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43E23F-E8C9-402E-AD85-1BCAB79F2988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Registro previo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272B6E97-A58B-4C0A-9798-83E29AF238D3}" type="parTrans" cxnId="{4539055D-39A6-4845-9E92-B5632783D5EF}">
      <dgm:prSet/>
      <dgm:spPr/>
      <dgm:t>
        <a:bodyPr/>
        <a:lstStyle/>
        <a:p>
          <a:endParaRPr lang="es-ES"/>
        </a:p>
      </dgm:t>
    </dgm:pt>
    <dgm:pt modelId="{A68A29CF-BDE2-4C0D-A706-1B51A4CF163E}" type="sibTrans" cxnId="{4539055D-39A6-4845-9E92-B5632783D5EF}">
      <dgm:prSet/>
      <dgm:spPr/>
      <dgm:t>
        <a:bodyPr/>
        <a:lstStyle/>
        <a:p>
          <a:endParaRPr lang="es-ES"/>
        </a:p>
      </dgm:t>
    </dgm:pt>
    <dgm:pt modelId="{7346B930-3D8F-437A-B4ED-4C736F859C67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Transmisión electrónica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AFF63B8F-D808-4AAF-AF35-982B444DCBB4}" type="parTrans" cxnId="{CCEC6355-D076-4477-BBBD-8D2F0B566037}">
      <dgm:prSet/>
      <dgm:spPr/>
      <dgm:t>
        <a:bodyPr/>
        <a:lstStyle/>
        <a:p>
          <a:endParaRPr lang="es-ES"/>
        </a:p>
      </dgm:t>
    </dgm:pt>
    <dgm:pt modelId="{7B54F64C-1596-4135-8746-B77F85889909}" type="sibTrans" cxnId="{CCEC6355-D076-4477-BBBD-8D2F0B566037}">
      <dgm:prSet/>
      <dgm:spPr/>
      <dgm:t>
        <a:bodyPr/>
        <a:lstStyle/>
        <a:p>
          <a:endParaRPr lang="es-ES"/>
        </a:p>
      </dgm:t>
    </dgm:pt>
    <dgm:pt modelId="{4F4AAA0A-B243-4E3F-AA62-DD76EF94BB2B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Presentación documentos de acompañamientos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2F1C937F-9205-4B68-ABEE-7EE2D26A87F1}" type="parTrans" cxnId="{BB6CF631-7994-477B-A138-BD261E342717}">
      <dgm:prSet/>
      <dgm:spPr/>
      <dgm:t>
        <a:bodyPr/>
        <a:lstStyle/>
        <a:p>
          <a:endParaRPr lang="es-ES"/>
        </a:p>
      </dgm:t>
    </dgm:pt>
    <dgm:pt modelId="{2E8F4DB3-EA91-40C8-AAD7-5ED67813579E}" type="sibTrans" cxnId="{BB6CF631-7994-477B-A138-BD261E342717}">
      <dgm:prSet/>
      <dgm:spPr/>
      <dgm:t>
        <a:bodyPr/>
        <a:lstStyle/>
        <a:p>
          <a:endParaRPr lang="es-ES"/>
        </a:p>
      </dgm:t>
    </dgm:pt>
    <dgm:pt modelId="{B4D3405D-8EB5-4F46-B1FD-5E88D1EA9CC0}">
      <dgm:prSet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Aforo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65C87856-596F-4CA9-9906-3CA4FC8E3214}" type="parTrans" cxnId="{53A2BA55-9D9D-4C37-B033-5A5C4887428D}">
      <dgm:prSet/>
      <dgm:spPr/>
      <dgm:t>
        <a:bodyPr/>
        <a:lstStyle/>
        <a:p>
          <a:endParaRPr lang="es-ES"/>
        </a:p>
      </dgm:t>
    </dgm:pt>
    <dgm:pt modelId="{CBD11D4B-A058-468A-8713-BA13D3457A72}" type="sibTrans" cxnId="{53A2BA55-9D9D-4C37-B033-5A5C4887428D}">
      <dgm:prSet/>
      <dgm:spPr/>
      <dgm:t>
        <a:bodyPr/>
        <a:lstStyle/>
        <a:p>
          <a:endParaRPr lang="es-ES"/>
        </a:p>
      </dgm:t>
    </dgm:pt>
    <dgm:pt modelId="{E14B1DBE-2935-49A8-BF92-572FA498C00F}">
      <dgm:prSet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Cierre de exportación.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693508C0-91F9-4324-9695-2DEF4AEE134E}" type="parTrans" cxnId="{A1DE8F89-6E89-4192-B87F-2734AD0928E5}">
      <dgm:prSet/>
      <dgm:spPr/>
      <dgm:t>
        <a:bodyPr/>
        <a:lstStyle/>
        <a:p>
          <a:endParaRPr lang="es-ES"/>
        </a:p>
      </dgm:t>
    </dgm:pt>
    <dgm:pt modelId="{6468D3D8-0CB2-4523-BD9E-82C99B4CE939}" type="sibTrans" cxnId="{A1DE8F89-6E89-4192-B87F-2734AD0928E5}">
      <dgm:prSet/>
      <dgm:spPr/>
      <dgm:t>
        <a:bodyPr/>
        <a:lstStyle/>
        <a:p>
          <a:endParaRPr lang="es-ES"/>
        </a:p>
      </dgm:t>
    </dgm:pt>
    <dgm:pt modelId="{6E729364-91D1-4B99-83F5-AE4C7B6197AB}" type="pres">
      <dgm:prSet presAssocID="{FF703C93-4445-4180-A4F6-5A81C3576C69}" presName="Name0" presStyleCnt="0">
        <dgm:presLayoutVars>
          <dgm:dir/>
          <dgm:resizeHandles val="exact"/>
        </dgm:presLayoutVars>
      </dgm:prSet>
      <dgm:spPr/>
    </dgm:pt>
    <dgm:pt modelId="{FF9C2ED5-2D31-4E44-A982-B277B7E80B8C}" type="pres">
      <dgm:prSet presAssocID="{2343E23F-E8C9-402E-AD85-1BCAB79F29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22DBB-52E2-4674-B21C-7ABF910ED386}" type="pres">
      <dgm:prSet presAssocID="{A68A29CF-BDE2-4C0D-A706-1B51A4CF163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29C8CDF7-F02E-4CE0-9080-C041B5ACEFF9}" type="pres">
      <dgm:prSet presAssocID="{A68A29CF-BDE2-4C0D-A706-1B51A4CF163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955421E7-AD38-4427-A923-46AF22748428}" type="pres">
      <dgm:prSet presAssocID="{7346B930-3D8F-437A-B4ED-4C736F859C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E0CD51-5BB1-465E-8B4B-BBEDDBAC1F4A}" type="pres">
      <dgm:prSet presAssocID="{7B54F64C-1596-4135-8746-B77F85889909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4881FE7-5393-4734-BA8B-CAB85B4C9EC2}" type="pres">
      <dgm:prSet presAssocID="{7B54F64C-1596-4135-8746-B77F85889909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B0E9BC11-80CA-4308-A3F3-6BF45E72E406}" type="pres">
      <dgm:prSet presAssocID="{4F4AAA0A-B243-4E3F-AA62-DD76EF94BB2B}" presName="node" presStyleLbl="node1" presStyleIdx="2" presStyleCnt="5" custScaleX="154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D647E-8EF3-4DE6-96B1-426E245182F9}" type="pres">
      <dgm:prSet presAssocID="{2E8F4DB3-EA91-40C8-AAD7-5ED67813579E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CA94EFB-52EC-44CD-8FAD-779E834FFDD8}" type="pres">
      <dgm:prSet presAssocID="{2E8F4DB3-EA91-40C8-AAD7-5ED67813579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B50E96EA-6205-4600-955B-BCD24462F6ED}" type="pres">
      <dgm:prSet presAssocID="{B4D3405D-8EB5-4F46-B1FD-5E88D1EA9C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AFB4B-D7A1-4ED7-8349-D8D18A51BD6F}" type="pres">
      <dgm:prSet presAssocID="{CBD11D4B-A058-468A-8713-BA13D3457A72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BD40F8E-19B2-4ABE-A22A-A3366487D3CD}" type="pres">
      <dgm:prSet presAssocID="{CBD11D4B-A058-468A-8713-BA13D3457A72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243A7AC-3347-46D3-A597-1A8AB89614E4}" type="pres">
      <dgm:prSet presAssocID="{E14B1DBE-2935-49A8-BF92-572FA498C0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DAE72B-41BD-40AE-96CC-C7113C034E40}" type="presOf" srcId="{A68A29CF-BDE2-4C0D-A706-1B51A4CF163E}" destId="{11C22DBB-52E2-4674-B21C-7ABF910ED386}" srcOrd="0" destOrd="0" presId="urn:microsoft.com/office/officeart/2005/8/layout/process1"/>
    <dgm:cxn modelId="{BB6CF631-7994-477B-A138-BD261E342717}" srcId="{FF703C93-4445-4180-A4F6-5A81C3576C69}" destId="{4F4AAA0A-B243-4E3F-AA62-DD76EF94BB2B}" srcOrd="2" destOrd="0" parTransId="{2F1C937F-9205-4B68-ABEE-7EE2D26A87F1}" sibTransId="{2E8F4DB3-EA91-40C8-AAD7-5ED67813579E}"/>
    <dgm:cxn modelId="{E0FF605B-D9E9-43D0-B077-C6953B67A967}" type="presOf" srcId="{CBD11D4B-A058-468A-8713-BA13D3457A72}" destId="{879AFB4B-D7A1-4ED7-8349-D8D18A51BD6F}" srcOrd="0" destOrd="0" presId="urn:microsoft.com/office/officeart/2005/8/layout/process1"/>
    <dgm:cxn modelId="{A1DE8F89-6E89-4192-B87F-2734AD0928E5}" srcId="{FF703C93-4445-4180-A4F6-5A81C3576C69}" destId="{E14B1DBE-2935-49A8-BF92-572FA498C00F}" srcOrd="4" destOrd="0" parTransId="{693508C0-91F9-4324-9695-2DEF4AEE134E}" sibTransId="{6468D3D8-0CB2-4523-BD9E-82C99B4CE939}"/>
    <dgm:cxn modelId="{AC385384-2762-46B2-B70E-8080CB3B706F}" type="presOf" srcId="{A68A29CF-BDE2-4C0D-A706-1B51A4CF163E}" destId="{29C8CDF7-F02E-4CE0-9080-C041B5ACEFF9}" srcOrd="1" destOrd="0" presId="urn:microsoft.com/office/officeart/2005/8/layout/process1"/>
    <dgm:cxn modelId="{B0312020-B3D3-4857-8677-811A22A9A041}" type="presOf" srcId="{FF703C93-4445-4180-A4F6-5A81C3576C69}" destId="{6E729364-91D1-4B99-83F5-AE4C7B6197AB}" srcOrd="0" destOrd="0" presId="urn:microsoft.com/office/officeart/2005/8/layout/process1"/>
    <dgm:cxn modelId="{B14B2DCB-E640-4D87-A5A3-FD6B139ECC9D}" type="presOf" srcId="{B4D3405D-8EB5-4F46-B1FD-5E88D1EA9CC0}" destId="{B50E96EA-6205-4600-955B-BCD24462F6ED}" srcOrd="0" destOrd="0" presId="urn:microsoft.com/office/officeart/2005/8/layout/process1"/>
    <dgm:cxn modelId="{233AC12F-A70F-4195-9896-C6947FD79656}" type="presOf" srcId="{CBD11D4B-A058-468A-8713-BA13D3457A72}" destId="{ABD40F8E-19B2-4ABE-A22A-A3366487D3CD}" srcOrd="1" destOrd="0" presId="urn:microsoft.com/office/officeart/2005/8/layout/process1"/>
    <dgm:cxn modelId="{B8589C0D-6D44-4585-B3AD-98D0DA488471}" type="presOf" srcId="{7346B930-3D8F-437A-B4ED-4C736F859C67}" destId="{955421E7-AD38-4427-A923-46AF22748428}" srcOrd="0" destOrd="0" presId="urn:microsoft.com/office/officeart/2005/8/layout/process1"/>
    <dgm:cxn modelId="{C3FCFC10-AF7F-49E1-AA1C-F3D45B233F1C}" type="presOf" srcId="{E14B1DBE-2935-49A8-BF92-572FA498C00F}" destId="{8243A7AC-3347-46D3-A597-1A8AB89614E4}" srcOrd="0" destOrd="0" presId="urn:microsoft.com/office/officeart/2005/8/layout/process1"/>
    <dgm:cxn modelId="{581518CD-6359-439C-AEF2-E6770699938E}" type="presOf" srcId="{2E8F4DB3-EA91-40C8-AAD7-5ED67813579E}" destId="{AD2D647E-8EF3-4DE6-96B1-426E245182F9}" srcOrd="0" destOrd="0" presId="urn:microsoft.com/office/officeart/2005/8/layout/process1"/>
    <dgm:cxn modelId="{CCEC6355-D076-4477-BBBD-8D2F0B566037}" srcId="{FF703C93-4445-4180-A4F6-5A81C3576C69}" destId="{7346B930-3D8F-437A-B4ED-4C736F859C67}" srcOrd="1" destOrd="0" parTransId="{AFF63B8F-D808-4AAF-AF35-982B444DCBB4}" sibTransId="{7B54F64C-1596-4135-8746-B77F85889909}"/>
    <dgm:cxn modelId="{0B9E62A6-674E-425A-8DDA-132B9B6E5695}" type="presOf" srcId="{4F4AAA0A-B243-4E3F-AA62-DD76EF94BB2B}" destId="{B0E9BC11-80CA-4308-A3F3-6BF45E72E406}" srcOrd="0" destOrd="0" presId="urn:microsoft.com/office/officeart/2005/8/layout/process1"/>
    <dgm:cxn modelId="{2CAA4AC5-E364-44BF-9F1F-F8758315E220}" type="presOf" srcId="{2E8F4DB3-EA91-40C8-AAD7-5ED67813579E}" destId="{ACA94EFB-52EC-44CD-8FAD-779E834FFDD8}" srcOrd="1" destOrd="0" presId="urn:microsoft.com/office/officeart/2005/8/layout/process1"/>
    <dgm:cxn modelId="{8BE6FC9D-4899-4DDB-AC32-222C460F5B0B}" type="presOf" srcId="{7B54F64C-1596-4135-8746-B77F85889909}" destId="{EDE0CD51-5BB1-465E-8B4B-BBEDDBAC1F4A}" srcOrd="0" destOrd="0" presId="urn:microsoft.com/office/officeart/2005/8/layout/process1"/>
    <dgm:cxn modelId="{D47D0F7F-0CF8-40F3-BD58-316B1F0B1FD6}" type="presOf" srcId="{7B54F64C-1596-4135-8746-B77F85889909}" destId="{84881FE7-5393-4734-BA8B-CAB85B4C9EC2}" srcOrd="1" destOrd="0" presId="urn:microsoft.com/office/officeart/2005/8/layout/process1"/>
    <dgm:cxn modelId="{4539055D-39A6-4845-9E92-B5632783D5EF}" srcId="{FF703C93-4445-4180-A4F6-5A81C3576C69}" destId="{2343E23F-E8C9-402E-AD85-1BCAB79F2988}" srcOrd="0" destOrd="0" parTransId="{272B6E97-A58B-4C0A-9798-83E29AF238D3}" sibTransId="{A68A29CF-BDE2-4C0D-A706-1B51A4CF163E}"/>
    <dgm:cxn modelId="{C63A64C5-BC79-4BD6-AAF8-47BD9AC0BBD6}" type="presOf" srcId="{2343E23F-E8C9-402E-AD85-1BCAB79F2988}" destId="{FF9C2ED5-2D31-4E44-A982-B277B7E80B8C}" srcOrd="0" destOrd="0" presId="urn:microsoft.com/office/officeart/2005/8/layout/process1"/>
    <dgm:cxn modelId="{53A2BA55-9D9D-4C37-B033-5A5C4887428D}" srcId="{FF703C93-4445-4180-A4F6-5A81C3576C69}" destId="{B4D3405D-8EB5-4F46-B1FD-5E88D1EA9CC0}" srcOrd="3" destOrd="0" parTransId="{65C87856-596F-4CA9-9906-3CA4FC8E3214}" sibTransId="{CBD11D4B-A058-468A-8713-BA13D3457A72}"/>
    <dgm:cxn modelId="{0C7BB1F3-15C2-4271-8085-1971A15DC9D4}" type="presParOf" srcId="{6E729364-91D1-4B99-83F5-AE4C7B6197AB}" destId="{FF9C2ED5-2D31-4E44-A982-B277B7E80B8C}" srcOrd="0" destOrd="0" presId="urn:microsoft.com/office/officeart/2005/8/layout/process1"/>
    <dgm:cxn modelId="{DFC59BD5-A41A-4FAA-B03F-5B69F1454E1D}" type="presParOf" srcId="{6E729364-91D1-4B99-83F5-AE4C7B6197AB}" destId="{11C22DBB-52E2-4674-B21C-7ABF910ED386}" srcOrd="1" destOrd="0" presId="urn:microsoft.com/office/officeart/2005/8/layout/process1"/>
    <dgm:cxn modelId="{8ADF018E-360B-4E1F-A7FB-28763B69FB86}" type="presParOf" srcId="{11C22DBB-52E2-4674-B21C-7ABF910ED386}" destId="{29C8CDF7-F02E-4CE0-9080-C041B5ACEFF9}" srcOrd="0" destOrd="0" presId="urn:microsoft.com/office/officeart/2005/8/layout/process1"/>
    <dgm:cxn modelId="{35656B3B-BF81-4F48-97C4-1C32E74DF4AF}" type="presParOf" srcId="{6E729364-91D1-4B99-83F5-AE4C7B6197AB}" destId="{955421E7-AD38-4427-A923-46AF22748428}" srcOrd="2" destOrd="0" presId="urn:microsoft.com/office/officeart/2005/8/layout/process1"/>
    <dgm:cxn modelId="{FDD9ACE5-D2B3-4BEA-B653-3FBE719D8C6B}" type="presParOf" srcId="{6E729364-91D1-4B99-83F5-AE4C7B6197AB}" destId="{EDE0CD51-5BB1-465E-8B4B-BBEDDBAC1F4A}" srcOrd="3" destOrd="0" presId="urn:microsoft.com/office/officeart/2005/8/layout/process1"/>
    <dgm:cxn modelId="{CAECBFCA-552E-4EE7-BB30-64C4F26C9882}" type="presParOf" srcId="{EDE0CD51-5BB1-465E-8B4B-BBEDDBAC1F4A}" destId="{84881FE7-5393-4734-BA8B-CAB85B4C9EC2}" srcOrd="0" destOrd="0" presId="urn:microsoft.com/office/officeart/2005/8/layout/process1"/>
    <dgm:cxn modelId="{A0879286-6A09-42E9-82B6-05DF195EF3A7}" type="presParOf" srcId="{6E729364-91D1-4B99-83F5-AE4C7B6197AB}" destId="{B0E9BC11-80CA-4308-A3F3-6BF45E72E406}" srcOrd="4" destOrd="0" presId="urn:microsoft.com/office/officeart/2005/8/layout/process1"/>
    <dgm:cxn modelId="{EF09B199-C118-4540-8D4E-3F5FB6D54515}" type="presParOf" srcId="{6E729364-91D1-4B99-83F5-AE4C7B6197AB}" destId="{AD2D647E-8EF3-4DE6-96B1-426E245182F9}" srcOrd="5" destOrd="0" presId="urn:microsoft.com/office/officeart/2005/8/layout/process1"/>
    <dgm:cxn modelId="{CE609CB6-EEFF-45A4-9977-BF03EB9D06A6}" type="presParOf" srcId="{AD2D647E-8EF3-4DE6-96B1-426E245182F9}" destId="{ACA94EFB-52EC-44CD-8FAD-779E834FFDD8}" srcOrd="0" destOrd="0" presId="urn:microsoft.com/office/officeart/2005/8/layout/process1"/>
    <dgm:cxn modelId="{2EB36C91-3CD8-4E2F-AA00-35A1CCDC6C47}" type="presParOf" srcId="{6E729364-91D1-4B99-83F5-AE4C7B6197AB}" destId="{B50E96EA-6205-4600-955B-BCD24462F6ED}" srcOrd="6" destOrd="0" presId="urn:microsoft.com/office/officeart/2005/8/layout/process1"/>
    <dgm:cxn modelId="{D53AA8EC-637C-4457-9994-3002FD513137}" type="presParOf" srcId="{6E729364-91D1-4B99-83F5-AE4C7B6197AB}" destId="{879AFB4B-D7A1-4ED7-8349-D8D18A51BD6F}" srcOrd="7" destOrd="0" presId="urn:microsoft.com/office/officeart/2005/8/layout/process1"/>
    <dgm:cxn modelId="{B28057AB-4307-461B-B59F-D2F5C3173AD4}" type="presParOf" srcId="{879AFB4B-D7A1-4ED7-8349-D8D18A51BD6F}" destId="{ABD40F8E-19B2-4ABE-A22A-A3366487D3CD}" srcOrd="0" destOrd="0" presId="urn:microsoft.com/office/officeart/2005/8/layout/process1"/>
    <dgm:cxn modelId="{5B622EF9-7885-4C56-B61D-8CB7D17258E8}" type="presParOf" srcId="{6E729364-91D1-4B99-83F5-AE4C7B6197AB}" destId="{8243A7AC-3347-46D3-A597-1A8AB89614E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216142-ABA8-4212-A852-21ADC5EDBAA2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67F362B4-6594-4BE1-AB81-FC8A122E8436}">
      <dgm:prSet phldrT="[Texto]"/>
      <dgm:spPr/>
      <dgm:t>
        <a:bodyPr/>
        <a:lstStyle/>
        <a:p>
          <a:r>
            <a:rPr lang="es-ES" dirty="0" smtClean="0"/>
            <a:t>Misión </a:t>
          </a:r>
          <a:endParaRPr lang="es-ES" dirty="0"/>
        </a:p>
      </dgm:t>
    </dgm:pt>
    <dgm:pt modelId="{E88DE417-01CA-4273-87E5-DFF13FAAAECC}" type="parTrans" cxnId="{49E2747D-E3BE-4657-8126-222A689CFC05}">
      <dgm:prSet/>
      <dgm:spPr/>
      <dgm:t>
        <a:bodyPr/>
        <a:lstStyle/>
        <a:p>
          <a:endParaRPr lang="es-ES"/>
        </a:p>
      </dgm:t>
    </dgm:pt>
    <dgm:pt modelId="{163E6A24-1D6D-467B-9FAE-7025AFD96937}" type="sibTrans" cxnId="{49E2747D-E3BE-4657-8126-222A689CFC05}">
      <dgm:prSet/>
      <dgm:spPr/>
      <dgm:t>
        <a:bodyPr/>
        <a:lstStyle/>
        <a:p>
          <a:endParaRPr lang="es-ES"/>
        </a:p>
      </dgm:t>
    </dgm:pt>
    <dgm:pt modelId="{8B7B9A5C-2D12-4EEA-9A16-EC0A94497569}">
      <dgm:prSet phldrT="[Texto]"/>
      <dgm:spPr/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9681D4B3-C652-4FE3-9B23-262A3D9CF047}" type="parTrans" cxnId="{4FABE5B6-865E-463A-9DB9-D910EA41BDE1}">
      <dgm:prSet/>
      <dgm:spPr/>
      <dgm:t>
        <a:bodyPr/>
        <a:lstStyle/>
        <a:p>
          <a:endParaRPr lang="es-ES"/>
        </a:p>
      </dgm:t>
    </dgm:pt>
    <dgm:pt modelId="{3EE7505E-2A90-4017-BDF1-0851C15B1908}" type="sibTrans" cxnId="{4FABE5B6-865E-463A-9DB9-D910EA41BDE1}">
      <dgm:prSet/>
      <dgm:spPr/>
      <dgm:t>
        <a:bodyPr/>
        <a:lstStyle/>
        <a:p>
          <a:endParaRPr lang="es-ES"/>
        </a:p>
      </dgm:t>
    </dgm:pt>
    <dgm:pt modelId="{61C42FF2-5808-42A5-8EBA-B7A475D501A2}">
      <dgm:prSet phldrT="[Texto]"/>
      <dgm:spPr/>
      <dgm:t>
        <a:bodyPr/>
        <a:lstStyle/>
        <a:p>
          <a:r>
            <a:rPr lang="es-ES" dirty="0" smtClean="0"/>
            <a:t>Objetivos corporativos</a:t>
          </a:r>
          <a:endParaRPr lang="es-ES" dirty="0"/>
        </a:p>
      </dgm:t>
    </dgm:pt>
    <dgm:pt modelId="{EA135245-A047-49E9-93A7-10A646FFE3B0}" type="parTrans" cxnId="{F8A00966-6E45-407C-A45A-6CFC7E345767}">
      <dgm:prSet/>
      <dgm:spPr/>
      <dgm:t>
        <a:bodyPr/>
        <a:lstStyle/>
        <a:p>
          <a:endParaRPr lang="es-ES"/>
        </a:p>
      </dgm:t>
    </dgm:pt>
    <dgm:pt modelId="{081F7502-9CF0-41EA-9553-E8743B28BB8A}" type="sibTrans" cxnId="{F8A00966-6E45-407C-A45A-6CFC7E345767}">
      <dgm:prSet/>
      <dgm:spPr/>
      <dgm:t>
        <a:bodyPr/>
        <a:lstStyle/>
        <a:p>
          <a:endParaRPr lang="es-ES"/>
        </a:p>
      </dgm:t>
    </dgm:pt>
    <dgm:pt modelId="{D4D8448F-8DDA-445C-955F-8A54651B6C4F}">
      <dgm:prSet custT="1"/>
      <dgm:spPr/>
      <dgm:t>
        <a:bodyPr/>
        <a:lstStyle/>
        <a:p>
          <a:pPr algn="just"/>
          <a:r>
            <a:rPr lang="es-ES" sz="1200" dirty="0" smtClean="0">
              <a:latin typeface="Arial" pitchFamily="34" charset="0"/>
              <a:cs typeface="Arial" pitchFamily="34" charset="0"/>
            </a:rPr>
            <a:t>Ser una Empresa orientada a brindar asesoría en logística integral y comercio exterior, con el propósito de buscar un desarrollo integral en el factor personal, profesional o social de nuestro clientes, ofreciendo servicios de excelente calidad, aplicando procesos de atención al cliente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58B7B4E8-006C-4E87-913D-FF121DD6E267}" type="parTrans" cxnId="{D9F38C4F-0BA0-4DD4-850F-4C37722AE5B3}">
      <dgm:prSet/>
      <dgm:spPr/>
      <dgm:t>
        <a:bodyPr/>
        <a:lstStyle/>
        <a:p>
          <a:endParaRPr lang="es-ES"/>
        </a:p>
      </dgm:t>
    </dgm:pt>
    <dgm:pt modelId="{051A524D-07CE-4621-8BC2-38A12A6D36D1}" type="sibTrans" cxnId="{D9F38C4F-0BA0-4DD4-850F-4C37722AE5B3}">
      <dgm:prSet/>
      <dgm:spPr/>
      <dgm:t>
        <a:bodyPr/>
        <a:lstStyle/>
        <a:p>
          <a:endParaRPr lang="es-ES"/>
        </a:p>
      </dgm:t>
    </dgm:pt>
    <dgm:pt modelId="{E6EDD73A-5026-4780-A3E4-F453E067C96E}">
      <dgm:prSet/>
      <dgm:spPr/>
      <dgm:t>
        <a:bodyPr/>
        <a:lstStyle/>
        <a:p>
          <a:pPr algn="just"/>
          <a:r>
            <a:rPr lang="es-ES" dirty="0" smtClean="0"/>
            <a:t>Lograr que nuestros clientes del Distrito Metropolitano de Quito en 5 años, reconozcan a la empresa, como innovadora y confiable, que nuestro servicio personalizado cumpla con todas sus expectativas mediante servicios de excelente calidad</a:t>
          </a:r>
          <a:endParaRPr lang="es-ES" dirty="0"/>
        </a:p>
      </dgm:t>
    </dgm:pt>
    <dgm:pt modelId="{3D4F5B80-9372-4D8F-A576-686EFD46A492}" type="parTrans" cxnId="{089D6D2E-9702-4732-AB6C-26FD1362D746}">
      <dgm:prSet/>
      <dgm:spPr/>
      <dgm:t>
        <a:bodyPr/>
        <a:lstStyle/>
        <a:p>
          <a:endParaRPr lang="es-ES"/>
        </a:p>
      </dgm:t>
    </dgm:pt>
    <dgm:pt modelId="{74AEA0D1-4008-4DEC-9FC9-6A0010EE4FF4}" type="sibTrans" cxnId="{089D6D2E-9702-4732-AB6C-26FD1362D746}">
      <dgm:prSet/>
      <dgm:spPr/>
      <dgm:t>
        <a:bodyPr/>
        <a:lstStyle/>
        <a:p>
          <a:endParaRPr lang="es-ES"/>
        </a:p>
      </dgm:t>
    </dgm:pt>
    <dgm:pt modelId="{E7DDD810-9452-4CF1-B4DB-113531E3809C}">
      <dgm:prSet/>
      <dgm:spPr/>
      <dgm:t>
        <a:bodyPr/>
        <a:lstStyle/>
        <a:p>
          <a:pPr algn="just"/>
          <a:r>
            <a:rPr lang="es-ES" dirty="0" smtClean="0"/>
            <a:t>Desarrollar un plan al interior de la empresa que incluya la actualización de los procesos de servicio, el control de la calidad, seguridad y atención al cliente, con eficiencia y efectividad</a:t>
          </a:r>
          <a:endParaRPr lang="es-ES" dirty="0"/>
        </a:p>
      </dgm:t>
    </dgm:pt>
    <dgm:pt modelId="{73D650AF-8BD0-43C7-8366-0743B5B73491}" type="parTrans" cxnId="{4A3B4FC3-F963-4BA3-97C4-10A2042EDFDF}">
      <dgm:prSet/>
      <dgm:spPr/>
      <dgm:t>
        <a:bodyPr/>
        <a:lstStyle/>
        <a:p>
          <a:endParaRPr lang="es-ES"/>
        </a:p>
      </dgm:t>
    </dgm:pt>
    <dgm:pt modelId="{1F07F819-685E-4E94-9FA8-31B83BE90B64}" type="sibTrans" cxnId="{4A3B4FC3-F963-4BA3-97C4-10A2042EDFDF}">
      <dgm:prSet/>
      <dgm:spPr/>
      <dgm:t>
        <a:bodyPr/>
        <a:lstStyle/>
        <a:p>
          <a:endParaRPr lang="es-ES"/>
        </a:p>
      </dgm:t>
    </dgm:pt>
    <dgm:pt modelId="{4A698D54-9ECA-45FC-B023-F7C83ABCB372}">
      <dgm:prSet/>
      <dgm:spPr/>
      <dgm:t>
        <a:bodyPr/>
        <a:lstStyle/>
        <a:p>
          <a:r>
            <a:rPr lang="es-ES" dirty="0" smtClean="0"/>
            <a:t>Objetivos estratégicos</a:t>
          </a:r>
          <a:endParaRPr lang="es-ES" dirty="0"/>
        </a:p>
      </dgm:t>
    </dgm:pt>
    <dgm:pt modelId="{46DF25C4-604F-413E-93DD-7B8A7E7E5653}" type="parTrans" cxnId="{9A0D6B14-9CA8-4F4A-9659-1E1AF13931F2}">
      <dgm:prSet/>
      <dgm:spPr/>
      <dgm:t>
        <a:bodyPr/>
        <a:lstStyle/>
        <a:p>
          <a:endParaRPr lang="es-ES"/>
        </a:p>
      </dgm:t>
    </dgm:pt>
    <dgm:pt modelId="{89569838-4632-44D8-93FE-1B2D4C401834}" type="sibTrans" cxnId="{9A0D6B14-9CA8-4F4A-9659-1E1AF13931F2}">
      <dgm:prSet/>
      <dgm:spPr/>
      <dgm:t>
        <a:bodyPr/>
        <a:lstStyle/>
        <a:p>
          <a:endParaRPr lang="es-ES"/>
        </a:p>
      </dgm:t>
    </dgm:pt>
    <dgm:pt modelId="{7D56A120-57CA-4F39-8813-487188987901}">
      <dgm:prSet/>
      <dgm:spPr/>
      <dgm:t>
        <a:bodyPr/>
        <a:lstStyle/>
        <a:p>
          <a:pPr algn="just"/>
          <a:r>
            <a:rPr lang="es-ES" dirty="0" smtClean="0"/>
            <a:t>Relacionados con el desempeño de la empresa, la capacidad de solución, calidad de los productos, rapidez y financiamiento.</a:t>
          </a:r>
          <a:endParaRPr lang="es-ES" dirty="0"/>
        </a:p>
      </dgm:t>
    </dgm:pt>
    <dgm:pt modelId="{87609022-C5D7-4B94-8DE1-2569ABB0DA7C}" type="parTrans" cxnId="{F1DE6C50-3CB8-4062-B640-6EDF1DCE85E3}">
      <dgm:prSet/>
      <dgm:spPr/>
      <dgm:t>
        <a:bodyPr/>
        <a:lstStyle/>
        <a:p>
          <a:endParaRPr lang="es-ES"/>
        </a:p>
      </dgm:t>
    </dgm:pt>
    <dgm:pt modelId="{49D4E3AD-FC91-4B74-843E-3A689EF44D61}" type="sibTrans" cxnId="{F1DE6C50-3CB8-4062-B640-6EDF1DCE85E3}">
      <dgm:prSet/>
      <dgm:spPr/>
      <dgm:t>
        <a:bodyPr/>
        <a:lstStyle/>
        <a:p>
          <a:endParaRPr lang="es-ES"/>
        </a:p>
      </dgm:t>
    </dgm:pt>
    <dgm:pt modelId="{DA23847E-57C7-4950-B212-13D6AE6F54D9}" type="pres">
      <dgm:prSet presAssocID="{37216142-ABA8-4212-A852-21ADC5EDBAA2}" presName="diagram" presStyleCnt="0">
        <dgm:presLayoutVars>
          <dgm:dir/>
          <dgm:animLvl val="lvl"/>
          <dgm:resizeHandles val="exact"/>
        </dgm:presLayoutVars>
      </dgm:prSet>
      <dgm:spPr/>
    </dgm:pt>
    <dgm:pt modelId="{658DBAD9-8503-45E5-97D9-435D0FC62F30}" type="pres">
      <dgm:prSet presAssocID="{67F362B4-6594-4BE1-AB81-FC8A122E8436}" presName="compNode" presStyleCnt="0"/>
      <dgm:spPr/>
    </dgm:pt>
    <dgm:pt modelId="{2879B252-941B-4E90-BB45-CF9713FD16F3}" type="pres">
      <dgm:prSet presAssocID="{67F362B4-6594-4BE1-AB81-FC8A122E8436}" presName="childRect" presStyleLbl="bgAcc1" presStyleIdx="0" presStyleCnt="4" custLinFactNeighborX="18831" custLinFactNeighborY="28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C2F24-C13A-46A4-A1B6-9543E09BA17C}" type="pres">
      <dgm:prSet presAssocID="{67F362B4-6594-4BE1-AB81-FC8A122E84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72F35-29DC-48C1-B74E-0AC1E0EB16A0}" type="pres">
      <dgm:prSet presAssocID="{67F362B4-6594-4BE1-AB81-FC8A122E8436}" presName="parentRect" presStyleLbl="alignNode1" presStyleIdx="0" presStyleCnt="4" custLinFactNeighborX="18831" custLinFactNeighborY="37606"/>
      <dgm:spPr/>
      <dgm:t>
        <a:bodyPr/>
        <a:lstStyle/>
        <a:p>
          <a:endParaRPr lang="es-ES"/>
        </a:p>
      </dgm:t>
    </dgm:pt>
    <dgm:pt modelId="{04E8A9BF-8CA0-44BD-AF78-450B79C02833}" type="pres">
      <dgm:prSet presAssocID="{67F362B4-6594-4BE1-AB81-FC8A122E8436}" presName="adorn" presStyleLbl="fgAccFollowNode1" presStyleIdx="0" presStyleCnt="4" custLinFactNeighborX="54198" custLinFactNeighborY="276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9CE4CEB-0C27-44DD-A00F-56D08F5EFFD9}" type="pres">
      <dgm:prSet presAssocID="{163E6A24-1D6D-467B-9FAE-7025AFD9693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E1A6197-FC97-4609-AFFD-CC29E3645351}" type="pres">
      <dgm:prSet presAssocID="{8B7B9A5C-2D12-4EEA-9A16-EC0A94497569}" presName="compNode" presStyleCnt="0"/>
      <dgm:spPr/>
    </dgm:pt>
    <dgm:pt modelId="{8A788612-9FC6-4DD0-862F-B50902A5603A}" type="pres">
      <dgm:prSet presAssocID="{8B7B9A5C-2D12-4EEA-9A16-EC0A94497569}" presName="childRect" presStyleLbl="bgAcc1" presStyleIdx="1" presStyleCnt="4" custLinFactNeighborX="16071" custLinFactNeighborY="25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A8B12-1E09-4120-B387-275B39D3952E}" type="pres">
      <dgm:prSet presAssocID="{8B7B9A5C-2D12-4EEA-9A16-EC0A944975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7FF31-D978-4918-AD9C-10956ADD7722}" type="pres">
      <dgm:prSet presAssocID="{8B7B9A5C-2D12-4EEA-9A16-EC0A94497569}" presName="parentRect" presStyleLbl="alignNode1" presStyleIdx="1" presStyleCnt="4" custLinFactNeighborX="16071" custLinFactNeighborY="37605"/>
      <dgm:spPr/>
      <dgm:t>
        <a:bodyPr/>
        <a:lstStyle/>
        <a:p>
          <a:endParaRPr lang="es-ES"/>
        </a:p>
      </dgm:t>
    </dgm:pt>
    <dgm:pt modelId="{1FE08099-CCB3-46E8-B8AE-B5BF83BE0A40}" type="pres">
      <dgm:prSet presAssocID="{8B7B9A5C-2D12-4EEA-9A16-EC0A94497569}" presName="adorn" presStyleLbl="fgAccFollowNode1" presStyleIdx="1" presStyleCnt="4" custLinFactNeighborX="38550" custLinFactNeighborY="3545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7D701E9-5257-487A-A3C7-485E78A217B8}" type="pres">
      <dgm:prSet presAssocID="{3EE7505E-2A90-4017-BDF1-0851C15B190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01CEE19-2A07-413D-A212-FAC6556662BE}" type="pres">
      <dgm:prSet presAssocID="{61C42FF2-5808-42A5-8EBA-B7A475D501A2}" presName="compNode" presStyleCnt="0"/>
      <dgm:spPr/>
    </dgm:pt>
    <dgm:pt modelId="{CE6888E5-84DC-4F74-9ED6-EA35EA6092FB}" type="pres">
      <dgm:prSet presAssocID="{61C42FF2-5808-42A5-8EBA-B7A475D501A2}" presName="childRect" presStyleLbl="bgAcc1" presStyleIdx="2" presStyleCnt="4" custLinFactNeighborX="10594" custLinFactNeighborY="25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FC57D-CBF5-46F8-839E-6A760CE7F0E2}" type="pres">
      <dgm:prSet presAssocID="{61C42FF2-5808-42A5-8EBA-B7A475D501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C79D6-7948-4A13-9D8E-318153CA9550}" type="pres">
      <dgm:prSet presAssocID="{61C42FF2-5808-42A5-8EBA-B7A475D501A2}" presName="parentRect" presStyleLbl="alignNode1" presStyleIdx="2" presStyleCnt="4" custLinFactNeighborX="10594" custLinFactNeighborY="37606"/>
      <dgm:spPr/>
      <dgm:t>
        <a:bodyPr/>
        <a:lstStyle/>
        <a:p>
          <a:endParaRPr lang="es-ES"/>
        </a:p>
      </dgm:t>
    </dgm:pt>
    <dgm:pt modelId="{BA32CEA8-1A24-440B-9AAD-5C5227900E5A}" type="pres">
      <dgm:prSet presAssocID="{61C42FF2-5808-42A5-8EBA-B7A475D501A2}" presName="adorn" presStyleLbl="fgAccFollowNode1" presStyleIdx="2" presStyleCnt="4" custLinFactNeighborX="22903" custLinFactNeighborY="354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360A8D1E-115E-469B-BEBC-CCD8BB406DA6}" type="pres">
      <dgm:prSet presAssocID="{081F7502-9CF0-41EA-9553-E8743B28BB8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69BC47E-108B-4A24-A9CE-C6E7516BAA5E}" type="pres">
      <dgm:prSet presAssocID="{4A698D54-9ECA-45FC-B023-F7C83ABCB372}" presName="compNode" presStyleCnt="0"/>
      <dgm:spPr/>
    </dgm:pt>
    <dgm:pt modelId="{5FC03742-F6F6-4195-9FC7-AC93E116070D}" type="pres">
      <dgm:prSet presAssocID="{4A698D54-9ECA-45FC-B023-F7C83ABCB372}" presName="childRect" presStyleLbl="bgAcc1" presStyleIdx="3" presStyleCnt="4" custLinFactNeighborX="16091" custLinFactNeighborY="11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80CE0C-54A8-424D-A420-2365A88BB95E}" type="pres">
      <dgm:prSet presAssocID="{4A698D54-9ECA-45FC-B023-F7C83ABCB3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291E00-3898-40A0-8E66-E30CD02C742A}" type="pres">
      <dgm:prSet presAssocID="{4A698D54-9ECA-45FC-B023-F7C83ABCB372}" presName="parentRect" presStyleLbl="alignNode1" presStyleIdx="3" presStyleCnt="4" custLinFactNeighborX="16092" custLinFactNeighborY="-1416"/>
      <dgm:spPr/>
      <dgm:t>
        <a:bodyPr/>
        <a:lstStyle/>
        <a:p>
          <a:endParaRPr lang="es-ES"/>
        </a:p>
      </dgm:t>
    </dgm:pt>
    <dgm:pt modelId="{797DE743-40C6-4E7A-A6EC-C715630615B6}" type="pres">
      <dgm:prSet presAssocID="{4A698D54-9ECA-45FC-B023-F7C83ABCB372}" presName="adorn" presStyleLbl="fgAccFollowNode1" presStyleIdx="3" presStyleCnt="4" custLinFactNeighborX="46262" custLinFactNeighborY="56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9A0D6B14-9CA8-4F4A-9659-1E1AF13931F2}" srcId="{37216142-ABA8-4212-A852-21ADC5EDBAA2}" destId="{4A698D54-9ECA-45FC-B023-F7C83ABCB372}" srcOrd="3" destOrd="0" parTransId="{46DF25C4-604F-413E-93DD-7B8A7E7E5653}" sibTransId="{89569838-4632-44D8-93FE-1B2D4C401834}"/>
    <dgm:cxn modelId="{F726ABF7-29A5-4EE0-A2F1-72133950BCA6}" type="presOf" srcId="{4A698D54-9ECA-45FC-B023-F7C83ABCB372}" destId="{A080CE0C-54A8-424D-A420-2365A88BB95E}" srcOrd="0" destOrd="0" presId="urn:microsoft.com/office/officeart/2005/8/layout/bList2#1"/>
    <dgm:cxn modelId="{2C01DEEC-F7A5-4E99-B569-F757D2074D18}" type="presOf" srcId="{61C42FF2-5808-42A5-8EBA-B7A475D501A2}" destId="{56AC79D6-7948-4A13-9D8E-318153CA9550}" srcOrd="1" destOrd="0" presId="urn:microsoft.com/office/officeart/2005/8/layout/bList2#1"/>
    <dgm:cxn modelId="{C03566C4-748C-4CAE-B09D-6C9A5DE3F201}" type="presOf" srcId="{081F7502-9CF0-41EA-9553-E8743B28BB8A}" destId="{360A8D1E-115E-469B-BEBC-CCD8BB406DA6}" srcOrd="0" destOrd="0" presId="urn:microsoft.com/office/officeart/2005/8/layout/bList2#1"/>
    <dgm:cxn modelId="{6338675A-3AE6-4BAD-8382-83BFDACAC778}" type="presOf" srcId="{7D56A120-57CA-4F39-8813-487188987901}" destId="{5FC03742-F6F6-4195-9FC7-AC93E116070D}" srcOrd="0" destOrd="0" presId="urn:microsoft.com/office/officeart/2005/8/layout/bList2#1"/>
    <dgm:cxn modelId="{49E2747D-E3BE-4657-8126-222A689CFC05}" srcId="{37216142-ABA8-4212-A852-21ADC5EDBAA2}" destId="{67F362B4-6594-4BE1-AB81-FC8A122E8436}" srcOrd="0" destOrd="0" parTransId="{E88DE417-01CA-4273-87E5-DFF13FAAAECC}" sibTransId="{163E6A24-1D6D-467B-9FAE-7025AFD96937}"/>
    <dgm:cxn modelId="{09D3074F-D208-4804-AD2F-AEE3787256AD}" type="presOf" srcId="{8B7B9A5C-2D12-4EEA-9A16-EC0A94497569}" destId="{1377FF31-D978-4918-AD9C-10956ADD7722}" srcOrd="1" destOrd="0" presId="urn:microsoft.com/office/officeart/2005/8/layout/bList2#1"/>
    <dgm:cxn modelId="{AECDA98E-8237-4702-9F7A-C1AEBF7AD6F8}" type="presOf" srcId="{4A698D54-9ECA-45FC-B023-F7C83ABCB372}" destId="{26291E00-3898-40A0-8E66-E30CD02C742A}" srcOrd="1" destOrd="0" presId="urn:microsoft.com/office/officeart/2005/8/layout/bList2#1"/>
    <dgm:cxn modelId="{A9B0F786-5945-443A-B638-8A0DFF292856}" type="presOf" srcId="{E6EDD73A-5026-4780-A3E4-F453E067C96E}" destId="{8A788612-9FC6-4DD0-862F-B50902A5603A}" srcOrd="0" destOrd="0" presId="urn:microsoft.com/office/officeart/2005/8/layout/bList2#1"/>
    <dgm:cxn modelId="{BA73B084-D7DD-4E84-A7E6-0B33DA5EFADA}" type="presOf" srcId="{3EE7505E-2A90-4017-BDF1-0851C15B1908}" destId="{B7D701E9-5257-487A-A3C7-485E78A217B8}" srcOrd="0" destOrd="0" presId="urn:microsoft.com/office/officeart/2005/8/layout/bList2#1"/>
    <dgm:cxn modelId="{D9F38C4F-0BA0-4DD4-850F-4C37722AE5B3}" srcId="{67F362B4-6594-4BE1-AB81-FC8A122E8436}" destId="{D4D8448F-8DDA-445C-955F-8A54651B6C4F}" srcOrd="0" destOrd="0" parTransId="{58B7B4E8-006C-4E87-913D-FF121DD6E267}" sibTransId="{051A524D-07CE-4621-8BC2-38A12A6D36D1}"/>
    <dgm:cxn modelId="{F8A00966-6E45-407C-A45A-6CFC7E345767}" srcId="{37216142-ABA8-4212-A852-21ADC5EDBAA2}" destId="{61C42FF2-5808-42A5-8EBA-B7A475D501A2}" srcOrd="2" destOrd="0" parTransId="{EA135245-A047-49E9-93A7-10A646FFE3B0}" sibTransId="{081F7502-9CF0-41EA-9553-E8743B28BB8A}"/>
    <dgm:cxn modelId="{2F562A98-0195-48D2-8695-4C37562E618F}" type="presOf" srcId="{163E6A24-1D6D-467B-9FAE-7025AFD96937}" destId="{F9CE4CEB-0C27-44DD-A00F-56D08F5EFFD9}" srcOrd="0" destOrd="0" presId="urn:microsoft.com/office/officeart/2005/8/layout/bList2#1"/>
    <dgm:cxn modelId="{1AA3120A-8FD1-4D77-B741-2B8B58EBAAD8}" type="presOf" srcId="{61C42FF2-5808-42A5-8EBA-B7A475D501A2}" destId="{582FC57D-CBF5-46F8-839E-6A760CE7F0E2}" srcOrd="0" destOrd="0" presId="urn:microsoft.com/office/officeart/2005/8/layout/bList2#1"/>
    <dgm:cxn modelId="{141FB81B-E077-450A-8405-03044EB468CD}" type="presOf" srcId="{67F362B4-6594-4BE1-AB81-FC8A122E8436}" destId="{DCC72F35-29DC-48C1-B74E-0AC1E0EB16A0}" srcOrd="1" destOrd="0" presId="urn:microsoft.com/office/officeart/2005/8/layout/bList2#1"/>
    <dgm:cxn modelId="{F1DE6C50-3CB8-4062-B640-6EDF1DCE85E3}" srcId="{4A698D54-9ECA-45FC-B023-F7C83ABCB372}" destId="{7D56A120-57CA-4F39-8813-487188987901}" srcOrd="0" destOrd="0" parTransId="{87609022-C5D7-4B94-8DE1-2569ABB0DA7C}" sibTransId="{49D4E3AD-FC91-4B74-843E-3A689EF44D61}"/>
    <dgm:cxn modelId="{DAF0CA08-59E1-4213-B0D5-8AB2F1B0A792}" type="presOf" srcId="{8B7B9A5C-2D12-4EEA-9A16-EC0A94497569}" destId="{349A8B12-1E09-4120-B387-275B39D3952E}" srcOrd="0" destOrd="0" presId="urn:microsoft.com/office/officeart/2005/8/layout/bList2#1"/>
    <dgm:cxn modelId="{4FABE5B6-865E-463A-9DB9-D910EA41BDE1}" srcId="{37216142-ABA8-4212-A852-21ADC5EDBAA2}" destId="{8B7B9A5C-2D12-4EEA-9A16-EC0A94497569}" srcOrd="1" destOrd="0" parTransId="{9681D4B3-C652-4FE3-9B23-262A3D9CF047}" sibTransId="{3EE7505E-2A90-4017-BDF1-0851C15B1908}"/>
    <dgm:cxn modelId="{089D6D2E-9702-4732-AB6C-26FD1362D746}" srcId="{8B7B9A5C-2D12-4EEA-9A16-EC0A94497569}" destId="{E6EDD73A-5026-4780-A3E4-F453E067C96E}" srcOrd="0" destOrd="0" parTransId="{3D4F5B80-9372-4D8F-A576-686EFD46A492}" sibTransId="{74AEA0D1-4008-4DEC-9FC9-6A0010EE4FF4}"/>
    <dgm:cxn modelId="{18685F50-4E8A-44E7-B312-BBA8E4A1E1F5}" type="presOf" srcId="{37216142-ABA8-4212-A852-21ADC5EDBAA2}" destId="{DA23847E-57C7-4950-B212-13D6AE6F54D9}" srcOrd="0" destOrd="0" presId="urn:microsoft.com/office/officeart/2005/8/layout/bList2#1"/>
    <dgm:cxn modelId="{4A3B4FC3-F963-4BA3-97C4-10A2042EDFDF}" srcId="{61C42FF2-5808-42A5-8EBA-B7A475D501A2}" destId="{E7DDD810-9452-4CF1-B4DB-113531E3809C}" srcOrd="0" destOrd="0" parTransId="{73D650AF-8BD0-43C7-8366-0743B5B73491}" sibTransId="{1F07F819-685E-4E94-9FA8-31B83BE90B64}"/>
    <dgm:cxn modelId="{C3C54E7A-B20C-4B3A-AD49-86E747E4D2B9}" type="presOf" srcId="{D4D8448F-8DDA-445C-955F-8A54651B6C4F}" destId="{2879B252-941B-4E90-BB45-CF9713FD16F3}" srcOrd="0" destOrd="0" presId="urn:microsoft.com/office/officeart/2005/8/layout/bList2#1"/>
    <dgm:cxn modelId="{C31FA7D6-D68A-4AA7-93FC-D3AB0EE73C83}" type="presOf" srcId="{67F362B4-6594-4BE1-AB81-FC8A122E8436}" destId="{265C2F24-C13A-46A4-A1B6-9543E09BA17C}" srcOrd="0" destOrd="0" presId="urn:microsoft.com/office/officeart/2005/8/layout/bList2#1"/>
    <dgm:cxn modelId="{3DE9022F-6958-4BAF-8E50-31D7D5FAB368}" type="presOf" srcId="{E7DDD810-9452-4CF1-B4DB-113531E3809C}" destId="{CE6888E5-84DC-4F74-9ED6-EA35EA6092FB}" srcOrd="0" destOrd="0" presId="urn:microsoft.com/office/officeart/2005/8/layout/bList2#1"/>
    <dgm:cxn modelId="{CA536690-E127-4C19-BE62-9D873101265F}" type="presParOf" srcId="{DA23847E-57C7-4950-B212-13D6AE6F54D9}" destId="{658DBAD9-8503-45E5-97D9-435D0FC62F30}" srcOrd="0" destOrd="0" presId="urn:microsoft.com/office/officeart/2005/8/layout/bList2#1"/>
    <dgm:cxn modelId="{946250B7-49CD-4CAF-988C-DEE777BE9A2F}" type="presParOf" srcId="{658DBAD9-8503-45E5-97D9-435D0FC62F30}" destId="{2879B252-941B-4E90-BB45-CF9713FD16F3}" srcOrd="0" destOrd="0" presId="urn:microsoft.com/office/officeart/2005/8/layout/bList2#1"/>
    <dgm:cxn modelId="{AA4BD9D1-0141-4F74-A474-CB44047FCD89}" type="presParOf" srcId="{658DBAD9-8503-45E5-97D9-435D0FC62F30}" destId="{265C2F24-C13A-46A4-A1B6-9543E09BA17C}" srcOrd="1" destOrd="0" presId="urn:microsoft.com/office/officeart/2005/8/layout/bList2#1"/>
    <dgm:cxn modelId="{1695F8B3-F664-4075-A919-4F0B8B2ADE81}" type="presParOf" srcId="{658DBAD9-8503-45E5-97D9-435D0FC62F30}" destId="{DCC72F35-29DC-48C1-B74E-0AC1E0EB16A0}" srcOrd="2" destOrd="0" presId="urn:microsoft.com/office/officeart/2005/8/layout/bList2#1"/>
    <dgm:cxn modelId="{FDD76141-23B0-45C7-84EE-B6105A10473D}" type="presParOf" srcId="{658DBAD9-8503-45E5-97D9-435D0FC62F30}" destId="{04E8A9BF-8CA0-44BD-AF78-450B79C02833}" srcOrd="3" destOrd="0" presId="urn:microsoft.com/office/officeart/2005/8/layout/bList2#1"/>
    <dgm:cxn modelId="{C8BC58D4-E28B-42EF-9BC0-389530E7647F}" type="presParOf" srcId="{DA23847E-57C7-4950-B212-13D6AE6F54D9}" destId="{F9CE4CEB-0C27-44DD-A00F-56D08F5EFFD9}" srcOrd="1" destOrd="0" presId="urn:microsoft.com/office/officeart/2005/8/layout/bList2#1"/>
    <dgm:cxn modelId="{D53423E6-3B5E-4A61-A38D-BB8806D049E4}" type="presParOf" srcId="{DA23847E-57C7-4950-B212-13D6AE6F54D9}" destId="{0E1A6197-FC97-4609-AFFD-CC29E3645351}" srcOrd="2" destOrd="0" presId="urn:microsoft.com/office/officeart/2005/8/layout/bList2#1"/>
    <dgm:cxn modelId="{281D32A5-8683-4252-82BD-A8B31FF5F534}" type="presParOf" srcId="{0E1A6197-FC97-4609-AFFD-CC29E3645351}" destId="{8A788612-9FC6-4DD0-862F-B50902A5603A}" srcOrd="0" destOrd="0" presId="urn:microsoft.com/office/officeart/2005/8/layout/bList2#1"/>
    <dgm:cxn modelId="{E1801DE5-B4FC-490F-9CA2-A47C52705EE7}" type="presParOf" srcId="{0E1A6197-FC97-4609-AFFD-CC29E3645351}" destId="{349A8B12-1E09-4120-B387-275B39D3952E}" srcOrd="1" destOrd="0" presId="urn:microsoft.com/office/officeart/2005/8/layout/bList2#1"/>
    <dgm:cxn modelId="{CD497F03-BD08-4CE4-A9D3-2874B3CDB092}" type="presParOf" srcId="{0E1A6197-FC97-4609-AFFD-CC29E3645351}" destId="{1377FF31-D978-4918-AD9C-10956ADD7722}" srcOrd="2" destOrd="0" presId="urn:microsoft.com/office/officeart/2005/8/layout/bList2#1"/>
    <dgm:cxn modelId="{571D3EB2-DA92-48D2-8DB3-A6C485BD4948}" type="presParOf" srcId="{0E1A6197-FC97-4609-AFFD-CC29E3645351}" destId="{1FE08099-CCB3-46E8-B8AE-B5BF83BE0A40}" srcOrd="3" destOrd="0" presId="urn:microsoft.com/office/officeart/2005/8/layout/bList2#1"/>
    <dgm:cxn modelId="{BE6A6657-1EAC-4D7D-B8D0-5610E4039024}" type="presParOf" srcId="{DA23847E-57C7-4950-B212-13D6AE6F54D9}" destId="{B7D701E9-5257-487A-A3C7-485E78A217B8}" srcOrd="3" destOrd="0" presId="urn:microsoft.com/office/officeart/2005/8/layout/bList2#1"/>
    <dgm:cxn modelId="{E613C495-021E-4E70-A713-7336867FDD0A}" type="presParOf" srcId="{DA23847E-57C7-4950-B212-13D6AE6F54D9}" destId="{E01CEE19-2A07-413D-A212-FAC6556662BE}" srcOrd="4" destOrd="0" presId="urn:microsoft.com/office/officeart/2005/8/layout/bList2#1"/>
    <dgm:cxn modelId="{0B90965C-8A5E-4B55-9F57-08EEDC3F738A}" type="presParOf" srcId="{E01CEE19-2A07-413D-A212-FAC6556662BE}" destId="{CE6888E5-84DC-4F74-9ED6-EA35EA6092FB}" srcOrd="0" destOrd="0" presId="urn:microsoft.com/office/officeart/2005/8/layout/bList2#1"/>
    <dgm:cxn modelId="{DB39AC58-A7CD-4348-B2C5-7BC69B4FDCDE}" type="presParOf" srcId="{E01CEE19-2A07-413D-A212-FAC6556662BE}" destId="{582FC57D-CBF5-46F8-839E-6A760CE7F0E2}" srcOrd="1" destOrd="0" presId="urn:microsoft.com/office/officeart/2005/8/layout/bList2#1"/>
    <dgm:cxn modelId="{18B302EC-8586-456C-8FA9-6883FDF6A97F}" type="presParOf" srcId="{E01CEE19-2A07-413D-A212-FAC6556662BE}" destId="{56AC79D6-7948-4A13-9D8E-318153CA9550}" srcOrd="2" destOrd="0" presId="urn:microsoft.com/office/officeart/2005/8/layout/bList2#1"/>
    <dgm:cxn modelId="{81F780BD-5B29-4618-8600-FE33D1C06D96}" type="presParOf" srcId="{E01CEE19-2A07-413D-A212-FAC6556662BE}" destId="{BA32CEA8-1A24-440B-9AAD-5C5227900E5A}" srcOrd="3" destOrd="0" presId="urn:microsoft.com/office/officeart/2005/8/layout/bList2#1"/>
    <dgm:cxn modelId="{C9E9CBF4-32EE-4A3B-8F9A-710E0318926B}" type="presParOf" srcId="{DA23847E-57C7-4950-B212-13D6AE6F54D9}" destId="{360A8D1E-115E-469B-BEBC-CCD8BB406DA6}" srcOrd="5" destOrd="0" presId="urn:microsoft.com/office/officeart/2005/8/layout/bList2#1"/>
    <dgm:cxn modelId="{4E96AB80-A828-48F6-9715-09C08EE4C9A6}" type="presParOf" srcId="{DA23847E-57C7-4950-B212-13D6AE6F54D9}" destId="{369BC47E-108B-4A24-A9CE-C6E7516BAA5E}" srcOrd="6" destOrd="0" presId="urn:microsoft.com/office/officeart/2005/8/layout/bList2#1"/>
    <dgm:cxn modelId="{A984E3FD-419C-434D-8F3E-7EA4904864F9}" type="presParOf" srcId="{369BC47E-108B-4A24-A9CE-C6E7516BAA5E}" destId="{5FC03742-F6F6-4195-9FC7-AC93E116070D}" srcOrd="0" destOrd="0" presId="urn:microsoft.com/office/officeart/2005/8/layout/bList2#1"/>
    <dgm:cxn modelId="{DA01632C-4B72-460D-8331-C3512F10DF3D}" type="presParOf" srcId="{369BC47E-108B-4A24-A9CE-C6E7516BAA5E}" destId="{A080CE0C-54A8-424D-A420-2365A88BB95E}" srcOrd="1" destOrd="0" presId="urn:microsoft.com/office/officeart/2005/8/layout/bList2#1"/>
    <dgm:cxn modelId="{BD1B6E1F-0F29-4E5B-BEB5-E954619CDEBD}" type="presParOf" srcId="{369BC47E-108B-4A24-A9CE-C6E7516BAA5E}" destId="{26291E00-3898-40A0-8E66-E30CD02C742A}" srcOrd="2" destOrd="0" presId="urn:microsoft.com/office/officeart/2005/8/layout/bList2#1"/>
    <dgm:cxn modelId="{632A7430-428E-4713-A412-28561D254CAE}" type="presParOf" srcId="{369BC47E-108B-4A24-A9CE-C6E7516BAA5E}" destId="{797DE743-40C6-4E7A-A6EC-C715630615B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D70846-EACE-4149-B100-2080916135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10B1BE6-4D8A-4203-9BDF-C73A66A5FE92}">
      <dgm:prSet phldrT="[Texto]"/>
      <dgm:spPr/>
      <dgm:t>
        <a:bodyPr/>
        <a:lstStyle/>
        <a:p>
          <a:r>
            <a:rPr lang="es-MX" dirty="0" smtClean="0"/>
            <a:t>CONCLUSIONES</a:t>
          </a:r>
          <a:endParaRPr lang="es-MX" dirty="0"/>
        </a:p>
      </dgm:t>
    </dgm:pt>
    <dgm:pt modelId="{F8050160-97CB-49EB-8BEF-A22F5CB22D70}" type="parTrans" cxnId="{AC097E0C-A222-4AB8-8257-5A6088999491}">
      <dgm:prSet/>
      <dgm:spPr/>
      <dgm:t>
        <a:bodyPr/>
        <a:lstStyle/>
        <a:p>
          <a:endParaRPr lang="es-MX"/>
        </a:p>
      </dgm:t>
    </dgm:pt>
    <dgm:pt modelId="{03923C15-D302-4C37-B7E8-F22437632EB6}" type="sibTrans" cxnId="{AC097E0C-A222-4AB8-8257-5A6088999491}">
      <dgm:prSet/>
      <dgm:spPr/>
      <dgm:t>
        <a:bodyPr/>
        <a:lstStyle/>
        <a:p>
          <a:endParaRPr lang="es-MX"/>
        </a:p>
      </dgm:t>
    </dgm:pt>
    <dgm:pt modelId="{04EFAB2C-1DFC-4952-86CF-E61D45266F36}">
      <dgm:prSet phldrT="[Texto]"/>
      <dgm:spPr/>
      <dgm:t>
        <a:bodyPr/>
        <a:lstStyle/>
        <a:p>
          <a:r>
            <a:rPr lang="es-ES" dirty="0" smtClean="0"/>
            <a:t>La logística y comercio exterior es un servicio que en la actualidad se ha desarrollado debido al incremento de operaciones de importación y exportación</a:t>
          </a:r>
          <a:endParaRPr lang="es-MX" dirty="0"/>
        </a:p>
      </dgm:t>
    </dgm:pt>
    <dgm:pt modelId="{7679BCE1-8332-4650-A401-DFCCBC9978C6}" type="parTrans" cxnId="{6B37FBC2-04A9-4AF1-A23A-E455B2B6ACDF}">
      <dgm:prSet/>
      <dgm:spPr/>
      <dgm:t>
        <a:bodyPr/>
        <a:lstStyle/>
        <a:p>
          <a:endParaRPr lang="es-MX"/>
        </a:p>
      </dgm:t>
    </dgm:pt>
    <dgm:pt modelId="{1D483156-8C5A-43D3-B7A9-C53FB904A3C6}" type="sibTrans" cxnId="{6B37FBC2-04A9-4AF1-A23A-E455B2B6ACDF}">
      <dgm:prSet/>
      <dgm:spPr/>
      <dgm:t>
        <a:bodyPr/>
        <a:lstStyle/>
        <a:p>
          <a:endParaRPr lang="es-MX"/>
        </a:p>
      </dgm:t>
    </dgm:pt>
    <dgm:pt modelId="{D96AE71D-A438-4BB0-B2D2-E8AAFEEE1F89}">
      <dgm:prSet phldrT="[Texto]"/>
      <dgm:spPr/>
      <dgm:t>
        <a:bodyPr/>
        <a:lstStyle/>
        <a:p>
          <a:r>
            <a:rPr lang="es-ES" dirty="0" smtClean="0"/>
            <a:t>Existe insatisfacción  debido a que un 66.67% de encuestados no se sienten a gusto con su actual servicio siendo este un factor a nuestro favor para introducir nuestra propuesta. </a:t>
          </a:r>
          <a:endParaRPr lang="es-MX" dirty="0"/>
        </a:p>
      </dgm:t>
    </dgm:pt>
    <dgm:pt modelId="{75628728-E008-42ED-98CF-28C194DBFD3E}" type="parTrans" cxnId="{1B069917-201D-4629-9EC3-17622825C618}">
      <dgm:prSet/>
      <dgm:spPr/>
      <dgm:t>
        <a:bodyPr/>
        <a:lstStyle/>
        <a:p>
          <a:endParaRPr lang="es-MX"/>
        </a:p>
      </dgm:t>
    </dgm:pt>
    <dgm:pt modelId="{F664BD04-8163-4C95-A770-ECFF834D035A}" type="sibTrans" cxnId="{1B069917-201D-4629-9EC3-17622825C618}">
      <dgm:prSet/>
      <dgm:spPr/>
      <dgm:t>
        <a:bodyPr/>
        <a:lstStyle/>
        <a:p>
          <a:endParaRPr lang="es-MX"/>
        </a:p>
      </dgm:t>
    </dgm:pt>
    <dgm:pt modelId="{6C9AC64C-D725-4712-A285-A80948D5F54D}">
      <dgm:prSet phldrT="[Texto]"/>
      <dgm:spPr/>
      <dgm:t>
        <a:bodyPr/>
        <a:lstStyle/>
        <a:p>
          <a:r>
            <a:rPr lang="es-ES" dirty="0" smtClean="0"/>
            <a:t>La logística integral, comercio exterior y seguros infieren gran responsabilidad, es necesario tomar en cuenta cada uno de los aspectos que intervienen dentro de este proceso</a:t>
          </a:r>
          <a:endParaRPr lang="es-MX" dirty="0"/>
        </a:p>
      </dgm:t>
    </dgm:pt>
    <dgm:pt modelId="{653D3510-00AE-403B-82D3-61B2DDE0722D}" type="parTrans" cxnId="{7C0A316B-6E49-4B2C-AEBA-DD7BB77B0134}">
      <dgm:prSet/>
      <dgm:spPr/>
      <dgm:t>
        <a:bodyPr/>
        <a:lstStyle/>
        <a:p>
          <a:endParaRPr lang="es-MX"/>
        </a:p>
      </dgm:t>
    </dgm:pt>
    <dgm:pt modelId="{453A63EF-8F97-4263-A756-40C585580D33}" type="sibTrans" cxnId="{7C0A316B-6E49-4B2C-AEBA-DD7BB77B0134}">
      <dgm:prSet/>
      <dgm:spPr/>
      <dgm:t>
        <a:bodyPr/>
        <a:lstStyle/>
        <a:p>
          <a:endParaRPr lang="es-MX"/>
        </a:p>
      </dgm:t>
    </dgm:pt>
    <dgm:pt modelId="{5AF80CAC-360E-4D0C-B55D-91C1108E2FAA}">
      <dgm:prSet/>
      <dgm:spPr/>
      <dgm:t>
        <a:bodyPr/>
        <a:lstStyle/>
        <a:p>
          <a:r>
            <a:rPr lang="es-ES" b="0" dirty="0" smtClean="0"/>
            <a:t>Dar a conocer nuestras principales fortalezas al principio será muy difícil, pero con el tiempo, estas adversidades se convertirán en nuestras fortalezas ya que con la implementación de estrategias.</a:t>
          </a:r>
          <a:endParaRPr lang="es-ES" b="0" dirty="0"/>
        </a:p>
      </dgm:t>
    </dgm:pt>
    <dgm:pt modelId="{BEC00265-AFD5-482E-BA24-2C05C791BF6E}" type="parTrans" cxnId="{A12A37EA-729B-4F93-9D68-C41277F947BF}">
      <dgm:prSet/>
      <dgm:spPr/>
      <dgm:t>
        <a:bodyPr/>
        <a:lstStyle/>
        <a:p>
          <a:endParaRPr lang="es-ES"/>
        </a:p>
      </dgm:t>
    </dgm:pt>
    <dgm:pt modelId="{1DBEC585-4033-4BC5-AD40-3F9732DA6588}" type="sibTrans" cxnId="{A12A37EA-729B-4F93-9D68-C41277F947BF}">
      <dgm:prSet/>
      <dgm:spPr/>
      <dgm:t>
        <a:bodyPr/>
        <a:lstStyle/>
        <a:p>
          <a:endParaRPr lang="es-ES"/>
        </a:p>
      </dgm:t>
    </dgm:pt>
    <dgm:pt modelId="{E3AA9E95-FCF2-4803-BAC0-4F45F90C7157}">
      <dgm:prSet/>
      <dgm:spPr/>
      <dgm:t>
        <a:bodyPr/>
        <a:lstStyle/>
        <a:p>
          <a:r>
            <a:rPr lang="es-ES" dirty="0" smtClean="0"/>
            <a:t>Mediante el análisis financiero se determinó que la aplicación del presente proyecto es viable</a:t>
          </a:r>
          <a:endParaRPr lang="es-ES" dirty="0"/>
        </a:p>
      </dgm:t>
    </dgm:pt>
    <dgm:pt modelId="{674037F6-257D-4290-9EE1-0460DCE884CF}" type="parTrans" cxnId="{842D21AA-1C13-4532-8667-D5176BD60606}">
      <dgm:prSet/>
      <dgm:spPr/>
      <dgm:t>
        <a:bodyPr/>
        <a:lstStyle/>
        <a:p>
          <a:endParaRPr lang="es-ES"/>
        </a:p>
      </dgm:t>
    </dgm:pt>
    <dgm:pt modelId="{A0FC05F1-194A-410E-8994-7671A2505DDC}" type="sibTrans" cxnId="{842D21AA-1C13-4532-8667-D5176BD60606}">
      <dgm:prSet/>
      <dgm:spPr/>
      <dgm:t>
        <a:bodyPr/>
        <a:lstStyle/>
        <a:p>
          <a:endParaRPr lang="es-ES"/>
        </a:p>
      </dgm:t>
    </dgm:pt>
    <dgm:pt modelId="{02BF1A2F-C3FF-46D2-9655-6D685F2534B5}" type="pres">
      <dgm:prSet presAssocID="{99D70846-EACE-4149-B100-2080916135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70D04D-76B6-49AB-A59C-D5DEDAC86119}" type="pres">
      <dgm:prSet presAssocID="{D10B1BE6-4D8A-4203-9BDF-C73A66A5FE92}" presName="root1" presStyleCnt="0"/>
      <dgm:spPr/>
    </dgm:pt>
    <dgm:pt modelId="{6166F2FC-8388-40FF-BB2D-2F7C50F6737A}" type="pres">
      <dgm:prSet presAssocID="{D10B1BE6-4D8A-4203-9BDF-C73A66A5FE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E6BC4-F49C-43B6-A19C-8FDBF22B675C}" type="pres">
      <dgm:prSet presAssocID="{D10B1BE6-4D8A-4203-9BDF-C73A66A5FE92}" presName="level2hierChild" presStyleCnt="0"/>
      <dgm:spPr/>
    </dgm:pt>
    <dgm:pt modelId="{8665F4ED-88F1-4F19-BBAD-4A639BC23E30}" type="pres">
      <dgm:prSet presAssocID="{7679BCE1-8332-4650-A401-DFCCBC9978C6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069BBF24-06DB-444A-8ED2-A7EA159E9C40}" type="pres">
      <dgm:prSet presAssocID="{7679BCE1-8332-4650-A401-DFCCBC9978C6}" presName="connTx" presStyleLbl="parChTrans1D2" presStyleIdx="0" presStyleCnt="5"/>
      <dgm:spPr/>
      <dgm:t>
        <a:bodyPr/>
        <a:lstStyle/>
        <a:p>
          <a:endParaRPr lang="es-ES"/>
        </a:p>
      </dgm:t>
    </dgm:pt>
    <dgm:pt modelId="{9498F7BE-E34F-48B0-B0F2-320070C67799}" type="pres">
      <dgm:prSet presAssocID="{04EFAB2C-1DFC-4952-86CF-E61D45266F36}" presName="root2" presStyleCnt="0"/>
      <dgm:spPr/>
    </dgm:pt>
    <dgm:pt modelId="{1E72C536-3286-444B-A3AD-6DD533633E41}" type="pres">
      <dgm:prSet presAssocID="{04EFAB2C-1DFC-4952-86CF-E61D45266F3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CCA701-B8C7-4626-900B-6C247ADC6E62}" type="pres">
      <dgm:prSet presAssocID="{04EFAB2C-1DFC-4952-86CF-E61D45266F36}" presName="level3hierChild" presStyleCnt="0"/>
      <dgm:spPr/>
    </dgm:pt>
    <dgm:pt modelId="{EC5843D5-1AC9-4F9B-B01B-67287183CF79}" type="pres">
      <dgm:prSet presAssocID="{75628728-E008-42ED-98CF-28C194DBFD3E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F4BC6E81-8594-423C-B0CF-1FE2F773020C}" type="pres">
      <dgm:prSet presAssocID="{75628728-E008-42ED-98CF-28C194DBFD3E}" presName="connTx" presStyleLbl="parChTrans1D2" presStyleIdx="1" presStyleCnt="5"/>
      <dgm:spPr/>
      <dgm:t>
        <a:bodyPr/>
        <a:lstStyle/>
        <a:p>
          <a:endParaRPr lang="es-ES"/>
        </a:p>
      </dgm:t>
    </dgm:pt>
    <dgm:pt modelId="{DF564465-1CC4-4956-8016-E87EE6F8001E}" type="pres">
      <dgm:prSet presAssocID="{D96AE71D-A438-4BB0-B2D2-E8AAFEEE1F89}" presName="root2" presStyleCnt="0"/>
      <dgm:spPr/>
    </dgm:pt>
    <dgm:pt modelId="{5F538423-679B-4E25-BD2A-41CA899E790E}" type="pres">
      <dgm:prSet presAssocID="{D96AE71D-A438-4BB0-B2D2-E8AAFEEE1F8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598E972-A753-45B1-A85F-21171A3DE4D7}" type="pres">
      <dgm:prSet presAssocID="{D96AE71D-A438-4BB0-B2D2-E8AAFEEE1F89}" presName="level3hierChild" presStyleCnt="0"/>
      <dgm:spPr/>
    </dgm:pt>
    <dgm:pt modelId="{9FB42986-B0BE-401D-A29C-0A5A7737820F}" type="pres">
      <dgm:prSet presAssocID="{653D3510-00AE-403B-82D3-61B2DDE0722D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E44E2E2-5B08-4699-9207-BA8EF0567CFD}" type="pres">
      <dgm:prSet presAssocID="{653D3510-00AE-403B-82D3-61B2DDE0722D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F459501-4002-41B4-8B0F-D283BFC7CD90}" type="pres">
      <dgm:prSet presAssocID="{6C9AC64C-D725-4712-A285-A80948D5F54D}" presName="root2" presStyleCnt="0"/>
      <dgm:spPr/>
    </dgm:pt>
    <dgm:pt modelId="{846FDAFF-1ACD-47E9-8C0F-9A50BB5C0660}" type="pres">
      <dgm:prSet presAssocID="{6C9AC64C-D725-4712-A285-A80948D5F54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C38E21-D597-412F-BCC4-8DD6255F5E8D}" type="pres">
      <dgm:prSet presAssocID="{6C9AC64C-D725-4712-A285-A80948D5F54D}" presName="level3hierChild" presStyleCnt="0"/>
      <dgm:spPr/>
    </dgm:pt>
    <dgm:pt modelId="{7FBD2FF9-D5BC-4E23-8DB1-53AD23B8AC97}" type="pres">
      <dgm:prSet presAssocID="{BEC00265-AFD5-482E-BA24-2C05C791BF6E}" presName="conn2-1" presStyleLbl="parChTrans1D2" presStyleIdx="3" presStyleCnt="5"/>
      <dgm:spPr/>
    </dgm:pt>
    <dgm:pt modelId="{44D98142-4702-4AE7-99E8-6EA7A1CDF8E2}" type="pres">
      <dgm:prSet presAssocID="{BEC00265-AFD5-482E-BA24-2C05C791BF6E}" presName="connTx" presStyleLbl="parChTrans1D2" presStyleIdx="3" presStyleCnt="5"/>
      <dgm:spPr/>
    </dgm:pt>
    <dgm:pt modelId="{ECA4D8CB-7A92-4548-835A-17C5B0D6F8F6}" type="pres">
      <dgm:prSet presAssocID="{5AF80CAC-360E-4D0C-B55D-91C1108E2FAA}" presName="root2" presStyleCnt="0"/>
      <dgm:spPr/>
    </dgm:pt>
    <dgm:pt modelId="{BD839F28-AD1A-410B-AC3D-45E09A369E8A}" type="pres">
      <dgm:prSet presAssocID="{5AF80CAC-360E-4D0C-B55D-91C1108E2FA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A9A01A-1EE1-4A15-9065-BCC70E6A1B98}" type="pres">
      <dgm:prSet presAssocID="{5AF80CAC-360E-4D0C-B55D-91C1108E2FAA}" presName="level3hierChild" presStyleCnt="0"/>
      <dgm:spPr/>
    </dgm:pt>
    <dgm:pt modelId="{ABDE3CCC-AC3C-4248-9D23-EB8E0FB1CEE7}" type="pres">
      <dgm:prSet presAssocID="{674037F6-257D-4290-9EE1-0460DCE884CF}" presName="conn2-1" presStyleLbl="parChTrans1D2" presStyleIdx="4" presStyleCnt="5"/>
      <dgm:spPr/>
    </dgm:pt>
    <dgm:pt modelId="{3969E344-1903-418D-857C-282D6BA9FAF1}" type="pres">
      <dgm:prSet presAssocID="{674037F6-257D-4290-9EE1-0460DCE884CF}" presName="connTx" presStyleLbl="parChTrans1D2" presStyleIdx="4" presStyleCnt="5"/>
      <dgm:spPr/>
    </dgm:pt>
    <dgm:pt modelId="{78A928BD-5E39-4ED6-A643-1F4BCA11428C}" type="pres">
      <dgm:prSet presAssocID="{E3AA9E95-FCF2-4803-BAC0-4F45F90C7157}" presName="root2" presStyleCnt="0"/>
      <dgm:spPr/>
    </dgm:pt>
    <dgm:pt modelId="{E18C6467-2B82-479E-9C20-C4A9689BDD2A}" type="pres">
      <dgm:prSet presAssocID="{E3AA9E95-FCF2-4803-BAC0-4F45F90C715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D8C75A-43BA-4761-B94C-CA64A23C19C7}" type="pres">
      <dgm:prSet presAssocID="{E3AA9E95-FCF2-4803-BAC0-4F45F90C7157}" presName="level3hierChild" presStyleCnt="0"/>
      <dgm:spPr/>
    </dgm:pt>
  </dgm:ptLst>
  <dgm:cxnLst>
    <dgm:cxn modelId="{41C2687F-849C-4C8D-96BD-ED14A0917716}" type="presOf" srcId="{04EFAB2C-1DFC-4952-86CF-E61D45266F36}" destId="{1E72C536-3286-444B-A3AD-6DD533633E41}" srcOrd="0" destOrd="0" presId="urn:microsoft.com/office/officeart/2008/layout/HorizontalMultiLevelHierarchy"/>
    <dgm:cxn modelId="{842D21AA-1C13-4532-8667-D5176BD60606}" srcId="{D10B1BE6-4D8A-4203-9BDF-C73A66A5FE92}" destId="{E3AA9E95-FCF2-4803-BAC0-4F45F90C7157}" srcOrd="4" destOrd="0" parTransId="{674037F6-257D-4290-9EE1-0460DCE884CF}" sibTransId="{A0FC05F1-194A-410E-8994-7671A2505DDC}"/>
    <dgm:cxn modelId="{AFC6940E-573C-4228-9746-ACDF07C90280}" type="presOf" srcId="{E3AA9E95-FCF2-4803-BAC0-4F45F90C7157}" destId="{E18C6467-2B82-479E-9C20-C4A9689BDD2A}" srcOrd="0" destOrd="0" presId="urn:microsoft.com/office/officeart/2008/layout/HorizontalMultiLevelHierarchy"/>
    <dgm:cxn modelId="{DADCC406-2D99-4340-AE5C-B8477B6DA97D}" type="presOf" srcId="{6C9AC64C-D725-4712-A285-A80948D5F54D}" destId="{846FDAFF-1ACD-47E9-8C0F-9A50BB5C0660}" srcOrd="0" destOrd="0" presId="urn:microsoft.com/office/officeart/2008/layout/HorizontalMultiLevelHierarchy"/>
    <dgm:cxn modelId="{7458828D-A2F9-4EC0-92FD-AA44E29FA4DE}" type="presOf" srcId="{653D3510-00AE-403B-82D3-61B2DDE0722D}" destId="{9FB42986-B0BE-401D-A29C-0A5A7737820F}" srcOrd="0" destOrd="0" presId="urn:microsoft.com/office/officeart/2008/layout/HorizontalMultiLevelHierarchy"/>
    <dgm:cxn modelId="{0F4902BF-1EC6-4103-896A-F40A2E75C85E}" type="presOf" srcId="{D10B1BE6-4D8A-4203-9BDF-C73A66A5FE92}" destId="{6166F2FC-8388-40FF-BB2D-2F7C50F6737A}" srcOrd="0" destOrd="0" presId="urn:microsoft.com/office/officeart/2008/layout/HorizontalMultiLevelHierarchy"/>
    <dgm:cxn modelId="{10AABCE1-E528-4AAA-B9E1-904493615526}" type="presOf" srcId="{D96AE71D-A438-4BB0-B2D2-E8AAFEEE1F89}" destId="{5F538423-679B-4E25-BD2A-41CA899E790E}" srcOrd="0" destOrd="0" presId="urn:microsoft.com/office/officeart/2008/layout/HorizontalMultiLevelHierarchy"/>
    <dgm:cxn modelId="{1B069917-201D-4629-9EC3-17622825C618}" srcId="{D10B1BE6-4D8A-4203-9BDF-C73A66A5FE92}" destId="{D96AE71D-A438-4BB0-B2D2-E8AAFEEE1F89}" srcOrd="1" destOrd="0" parTransId="{75628728-E008-42ED-98CF-28C194DBFD3E}" sibTransId="{F664BD04-8163-4C95-A770-ECFF834D035A}"/>
    <dgm:cxn modelId="{AC097E0C-A222-4AB8-8257-5A6088999491}" srcId="{99D70846-EACE-4149-B100-208091613547}" destId="{D10B1BE6-4D8A-4203-9BDF-C73A66A5FE92}" srcOrd="0" destOrd="0" parTransId="{F8050160-97CB-49EB-8BEF-A22F5CB22D70}" sibTransId="{03923C15-D302-4C37-B7E8-F22437632EB6}"/>
    <dgm:cxn modelId="{D73E9045-7431-4C4E-A996-C4F38E0DC200}" type="presOf" srcId="{BEC00265-AFD5-482E-BA24-2C05C791BF6E}" destId="{7FBD2FF9-D5BC-4E23-8DB1-53AD23B8AC97}" srcOrd="0" destOrd="0" presId="urn:microsoft.com/office/officeart/2008/layout/HorizontalMultiLevelHierarchy"/>
    <dgm:cxn modelId="{8C02233A-86B4-4B74-A2C3-20DE8906A345}" type="presOf" srcId="{7679BCE1-8332-4650-A401-DFCCBC9978C6}" destId="{069BBF24-06DB-444A-8ED2-A7EA159E9C40}" srcOrd="1" destOrd="0" presId="urn:microsoft.com/office/officeart/2008/layout/HorizontalMultiLevelHierarchy"/>
    <dgm:cxn modelId="{6B37FBC2-04A9-4AF1-A23A-E455B2B6ACDF}" srcId="{D10B1BE6-4D8A-4203-9BDF-C73A66A5FE92}" destId="{04EFAB2C-1DFC-4952-86CF-E61D45266F36}" srcOrd="0" destOrd="0" parTransId="{7679BCE1-8332-4650-A401-DFCCBC9978C6}" sibTransId="{1D483156-8C5A-43D3-B7A9-C53FB904A3C6}"/>
    <dgm:cxn modelId="{5A2130FA-5609-4129-B2F7-0BF9867B63E5}" type="presOf" srcId="{75628728-E008-42ED-98CF-28C194DBFD3E}" destId="{F4BC6E81-8594-423C-B0CF-1FE2F773020C}" srcOrd="1" destOrd="0" presId="urn:microsoft.com/office/officeart/2008/layout/HorizontalMultiLevelHierarchy"/>
    <dgm:cxn modelId="{2D2D9220-E9C7-47F8-B83F-02DB896791AC}" type="presOf" srcId="{7679BCE1-8332-4650-A401-DFCCBC9978C6}" destId="{8665F4ED-88F1-4F19-BBAD-4A639BC23E30}" srcOrd="0" destOrd="0" presId="urn:microsoft.com/office/officeart/2008/layout/HorizontalMultiLevelHierarchy"/>
    <dgm:cxn modelId="{AE7DAEC2-9302-4BC5-B6CB-431037F65B8D}" type="presOf" srcId="{674037F6-257D-4290-9EE1-0460DCE884CF}" destId="{3969E344-1903-418D-857C-282D6BA9FAF1}" srcOrd="1" destOrd="0" presId="urn:microsoft.com/office/officeart/2008/layout/HorizontalMultiLevelHierarchy"/>
    <dgm:cxn modelId="{2BA9BCFD-E2A7-4ACB-A7A6-B465BA354680}" type="presOf" srcId="{BEC00265-AFD5-482E-BA24-2C05C791BF6E}" destId="{44D98142-4702-4AE7-99E8-6EA7A1CDF8E2}" srcOrd="1" destOrd="0" presId="urn:microsoft.com/office/officeart/2008/layout/HorizontalMultiLevelHierarchy"/>
    <dgm:cxn modelId="{86FDE34C-84AF-402C-840E-3CDC28B1370D}" type="presOf" srcId="{75628728-E008-42ED-98CF-28C194DBFD3E}" destId="{EC5843D5-1AC9-4F9B-B01B-67287183CF79}" srcOrd="0" destOrd="0" presId="urn:microsoft.com/office/officeart/2008/layout/HorizontalMultiLevelHierarchy"/>
    <dgm:cxn modelId="{97D393F2-B0CD-44DF-BE17-96CB2EE5B581}" type="presOf" srcId="{99D70846-EACE-4149-B100-208091613547}" destId="{02BF1A2F-C3FF-46D2-9655-6D685F2534B5}" srcOrd="0" destOrd="0" presId="urn:microsoft.com/office/officeart/2008/layout/HorizontalMultiLevelHierarchy"/>
    <dgm:cxn modelId="{B78ED516-E042-4E39-9EF2-2CD4533C8E58}" type="presOf" srcId="{674037F6-257D-4290-9EE1-0460DCE884CF}" destId="{ABDE3CCC-AC3C-4248-9D23-EB8E0FB1CEE7}" srcOrd="0" destOrd="0" presId="urn:microsoft.com/office/officeart/2008/layout/HorizontalMultiLevelHierarchy"/>
    <dgm:cxn modelId="{4FFF993D-80D6-4F31-86E9-1E0B999D562A}" type="presOf" srcId="{653D3510-00AE-403B-82D3-61B2DDE0722D}" destId="{8E44E2E2-5B08-4699-9207-BA8EF0567CFD}" srcOrd="1" destOrd="0" presId="urn:microsoft.com/office/officeart/2008/layout/HorizontalMultiLevelHierarchy"/>
    <dgm:cxn modelId="{7C0A316B-6E49-4B2C-AEBA-DD7BB77B0134}" srcId="{D10B1BE6-4D8A-4203-9BDF-C73A66A5FE92}" destId="{6C9AC64C-D725-4712-A285-A80948D5F54D}" srcOrd="2" destOrd="0" parTransId="{653D3510-00AE-403B-82D3-61B2DDE0722D}" sibTransId="{453A63EF-8F97-4263-A756-40C585580D33}"/>
    <dgm:cxn modelId="{A12A37EA-729B-4F93-9D68-C41277F947BF}" srcId="{D10B1BE6-4D8A-4203-9BDF-C73A66A5FE92}" destId="{5AF80CAC-360E-4D0C-B55D-91C1108E2FAA}" srcOrd="3" destOrd="0" parTransId="{BEC00265-AFD5-482E-BA24-2C05C791BF6E}" sibTransId="{1DBEC585-4033-4BC5-AD40-3F9732DA6588}"/>
    <dgm:cxn modelId="{2010AE33-3CF6-4B10-8C28-C31C95EAC84D}" type="presOf" srcId="{5AF80CAC-360E-4D0C-B55D-91C1108E2FAA}" destId="{BD839F28-AD1A-410B-AC3D-45E09A369E8A}" srcOrd="0" destOrd="0" presId="urn:microsoft.com/office/officeart/2008/layout/HorizontalMultiLevelHierarchy"/>
    <dgm:cxn modelId="{7C6310EF-67DB-4A5F-8AA1-3B6115BCF42E}" type="presParOf" srcId="{02BF1A2F-C3FF-46D2-9655-6D685F2534B5}" destId="{3C70D04D-76B6-49AB-A59C-D5DEDAC86119}" srcOrd="0" destOrd="0" presId="urn:microsoft.com/office/officeart/2008/layout/HorizontalMultiLevelHierarchy"/>
    <dgm:cxn modelId="{083F5AB0-3DE2-4940-92D2-D69DB66CD9DD}" type="presParOf" srcId="{3C70D04D-76B6-49AB-A59C-D5DEDAC86119}" destId="{6166F2FC-8388-40FF-BB2D-2F7C50F6737A}" srcOrd="0" destOrd="0" presId="urn:microsoft.com/office/officeart/2008/layout/HorizontalMultiLevelHierarchy"/>
    <dgm:cxn modelId="{1F31FD26-8DDA-4705-A934-D00BCD2FDD7D}" type="presParOf" srcId="{3C70D04D-76B6-49AB-A59C-D5DEDAC86119}" destId="{2D4E6BC4-F49C-43B6-A19C-8FDBF22B675C}" srcOrd="1" destOrd="0" presId="urn:microsoft.com/office/officeart/2008/layout/HorizontalMultiLevelHierarchy"/>
    <dgm:cxn modelId="{D77037DC-C4E9-40C3-93B1-31F9724EF0EC}" type="presParOf" srcId="{2D4E6BC4-F49C-43B6-A19C-8FDBF22B675C}" destId="{8665F4ED-88F1-4F19-BBAD-4A639BC23E30}" srcOrd="0" destOrd="0" presId="urn:microsoft.com/office/officeart/2008/layout/HorizontalMultiLevelHierarchy"/>
    <dgm:cxn modelId="{A23FF51B-4BC2-4FAE-93DF-6DFE174F1406}" type="presParOf" srcId="{8665F4ED-88F1-4F19-BBAD-4A639BC23E30}" destId="{069BBF24-06DB-444A-8ED2-A7EA159E9C40}" srcOrd="0" destOrd="0" presId="urn:microsoft.com/office/officeart/2008/layout/HorizontalMultiLevelHierarchy"/>
    <dgm:cxn modelId="{22C584FD-DE07-43B2-BC65-808902230546}" type="presParOf" srcId="{2D4E6BC4-F49C-43B6-A19C-8FDBF22B675C}" destId="{9498F7BE-E34F-48B0-B0F2-320070C67799}" srcOrd="1" destOrd="0" presId="urn:microsoft.com/office/officeart/2008/layout/HorizontalMultiLevelHierarchy"/>
    <dgm:cxn modelId="{998464FE-AF15-43F1-A44B-263A4C059ED1}" type="presParOf" srcId="{9498F7BE-E34F-48B0-B0F2-320070C67799}" destId="{1E72C536-3286-444B-A3AD-6DD533633E41}" srcOrd="0" destOrd="0" presId="urn:microsoft.com/office/officeart/2008/layout/HorizontalMultiLevelHierarchy"/>
    <dgm:cxn modelId="{AB02D291-DB95-4823-9118-627FA33CFE4F}" type="presParOf" srcId="{9498F7BE-E34F-48B0-B0F2-320070C67799}" destId="{3ACCA701-B8C7-4626-900B-6C247ADC6E62}" srcOrd="1" destOrd="0" presId="urn:microsoft.com/office/officeart/2008/layout/HorizontalMultiLevelHierarchy"/>
    <dgm:cxn modelId="{78292631-9BAD-47F7-A818-C963153EAE77}" type="presParOf" srcId="{2D4E6BC4-F49C-43B6-A19C-8FDBF22B675C}" destId="{EC5843D5-1AC9-4F9B-B01B-67287183CF79}" srcOrd="2" destOrd="0" presId="urn:microsoft.com/office/officeart/2008/layout/HorizontalMultiLevelHierarchy"/>
    <dgm:cxn modelId="{38A2DDB0-A9DB-4B98-B260-4602F961CE71}" type="presParOf" srcId="{EC5843D5-1AC9-4F9B-B01B-67287183CF79}" destId="{F4BC6E81-8594-423C-B0CF-1FE2F773020C}" srcOrd="0" destOrd="0" presId="urn:microsoft.com/office/officeart/2008/layout/HorizontalMultiLevelHierarchy"/>
    <dgm:cxn modelId="{0EEFC8DB-77E9-4D34-8468-F59699967B8B}" type="presParOf" srcId="{2D4E6BC4-F49C-43B6-A19C-8FDBF22B675C}" destId="{DF564465-1CC4-4956-8016-E87EE6F8001E}" srcOrd="3" destOrd="0" presId="urn:microsoft.com/office/officeart/2008/layout/HorizontalMultiLevelHierarchy"/>
    <dgm:cxn modelId="{00384CB1-5051-42B9-ABC8-894054AED048}" type="presParOf" srcId="{DF564465-1CC4-4956-8016-E87EE6F8001E}" destId="{5F538423-679B-4E25-BD2A-41CA899E790E}" srcOrd="0" destOrd="0" presId="urn:microsoft.com/office/officeart/2008/layout/HorizontalMultiLevelHierarchy"/>
    <dgm:cxn modelId="{E422FEA4-F7CC-40D5-8332-E36EBD3876C3}" type="presParOf" srcId="{DF564465-1CC4-4956-8016-E87EE6F8001E}" destId="{A598E972-A753-45B1-A85F-21171A3DE4D7}" srcOrd="1" destOrd="0" presId="urn:microsoft.com/office/officeart/2008/layout/HorizontalMultiLevelHierarchy"/>
    <dgm:cxn modelId="{7187C658-99C6-4719-AA64-A0D963E15F69}" type="presParOf" srcId="{2D4E6BC4-F49C-43B6-A19C-8FDBF22B675C}" destId="{9FB42986-B0BE-401D-A29C-0A5A7737820F}" srcOrd="4" destOrd="0" presId="urn:microsoft.com/office/officeart/2008/layout/HorizontalMultiLevelHierarchy"/>
    <dgm:cxn modelId="{BB142EC6-8493-457D-B991-C43226467243}" type="presParOf" srcId="{9FB42986-B0BE-401D-A29C-0A5A7737820F}" destId="{8E44E2E2-5B08-4699-9207-BA8EF0567CFD}" srcOrd="0" destOrd="0" presId="urn:microsoft.com/office/officeart/2008/layout/HorizontalMultiLevelHierarchy"/>
    <dgm:cxn modelId="{03E593F3-CD84-4CFD-B72A-899FFF0E1D0C}" type="presParOf" srcId="{2D4E6BC4-F49C-43B6-A19C-8FDBF22B675C}" destId="{2F459501-4002-41B4-8B0F-D283BFC7CD90}" srcOrd="5" destOrd="0" presId="urn:microsoft.com/office/officeart/2008/layout/HorizontalMultiLevelHierarchy"/>
    <dgm:cxn modelId="{050F0883-8445-4133-B636-16CF08D61E51}" type="presParOf" srcId="{2F459501-4002-41B4-8B0F-D283BFC7CD90}" destId="{846FDAFF-1ACD-47E9-8C0F-9A50BB5C0660}" srcOrd="0" destOrd="0" presId="urn:microsoft.com/office/officeart/2008/layout/HorizontalMultiLevelHierarchy"/>
    <dgm:cxn modelId="{309DE346-07C4-4D7E-AEDC-304EF71D59FE}" type="presParOf" srcId="{2F459501-4002-41B4-8B0F-D283BFC7CD90}" destId="{20C38E21-D597-412F-BCC4-8DD6255F5E8D}" srcOrd="1" destOrd="0" presId="urn:microsoft.com/office/officeart/2008/layout/HorizontalMultiLevelHierarchy"/>
    <dgm:cxn modelId="{6656E8A1-5D9F-4841-9BFA-5AA086933822}" type="presParOf" srcId="{2D4E6BC4-F49C-43B6-A19C-8FDBF22B675C}" destId="{7FBD2FF9-D5BC-4E23-8DB1-53AD23B8AC97}" srcOrd="6" destOrd="0" presId="urn:microsoft.com/office/officeart/2008/layout/HorizontalMultiLevelHierarchy"/>
    <dgm:cxn modelId="{0E65113B-9AC6-4223-9720-BA81E6B300D7}" type="presParOf" srcId="{7FBD2FF9-D5BC-4E23-8DB1-53AD23B8AC97}" destId="{44D98142-4702-4AE7-99E8-6EA7A1CDF8E2}" srcOrd="0" destOrd="0" presId="urn:microsoft.com/office/officeart/2008/layout/HorizontalMultiLevelHierarchy"/>
    <dgm:cxn modelId="{FD5394E7-B165-49A5-A684-35B5D0B8F409}" type="presParOf" srcId="{2D4E6BC4-F49C-43B6-A19C-8FDBF22B675C}" destId="{ECA4D8CB-7A92-4548-835A-17C5B0D6F8F6}" srcOrd="7" destOrd="0" presId="urn:microsoft.com/office/officeart/2008/layout/HorizontalMultiLevelHierarchy"/>
    <dgm:cxn modelId="{BA923553-FD00-4CE6-BA8E-5A9613E93AA7}" type="presParOf" srcId="{ECA4D8CB-7A92-4548-835A-17C5B0D6F8F6}" destId="{BD839F28-AD1A-410B-AC3D-45E09A369E8A}" srcOrd="0" destOrd="0" presId="urn:microsoft.com/office/officeart/2008/layout/HorizontalMultiLevelHierarchy"/>
    <dgm:cxn modelId="{BC806958-4E50-4A84-8DE2-F5F81FD2B003}" type="presParOf" srcId="{ECA4D8CB-7A92-4548-835A-17C5B0D6F8F6}" destId="{60A9A01A-1EE1-4A15-9065-BCC70E6A1B98}" srcOrd="1" destOrd="0" presId="urn:microsoft.com/office/officeart/2008/layout/HorizontalMultiLevelHierarchy"/>
    <dgm:cxn modelId="{8B1BFE4F-AD8A-4711-95CB-6153FFA39D7A}" type="presParOf" srcId="{2D4E6BC4-F49C-43B6-A19C-8FDBF22B675C}" destId="{ABDE3CCC-AC3C-4248-9D23-EB8E0FB1CEE7}" srcOrd="8" destOrd="0" presId="urn:microsoft.com/office/officeart/2008/layout/HorizontalMultiLevelHierarchy"/>
    <dgm:cxn modelId="{160D63FD-87A1-4A28-A6F9-673077E97861}" type="presParOf" srcId="{ABDE3CCC-AC3C-4248-9D23-EB8E0FB1CEE7}" destId="{3969E344-1903-418D-857C-282D6BA9FAF1}" srcOrd="0" destOrd="0" presId="urn:microsoft.com/office/officeart/2008/layout/HorizontalMultiLevelHierarchy"/>
    <dgm:cxn modelId="{613B7A63-FEC6-4C2A-AEB1-D7694629C717}" type="presParOf" srcId="{2D4E6BC4-F49C-43B6-A19C-8FDBF22B675C}" destId="{78A928BD-5E39-4ED6-A643-1F4BCA11428C}" srcOrd="9" destOrd="0" presId="urn:microsoft.com/office/officeart/2008/layout/HorizontalMultiLevelHierarchy"/>
    <dgm:cxn modelId="{FB69792D-4F34-48EC-9774-D20ED5D6A4E8}" type="presParOf" srcId="{78A928BD-5E39-4ED6-A643-1F4BCA11428C}" destId="{E18C6467-2B82-479E-9C20-C4A9689BDD2A}" srcOrd="0" destOrd="0" presId="urn:microsoft.com/office/officeart/2008/layout/HorizontalMultiLevelHierarchy"/>
    <dgm:cxn modelId="{1D46F816-EE11-4AE4-A136-D946CC9A08B6}" type="presParOf" srcId="{78A928BD-5E39-4ED6-A643-1F4BCA11428C}" destId="{04D8C75A-43BA-4761-B94C-CA64A23C19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D70846-EACE-4149-B100-2080916135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10B1BE6-4D8A-4203-9BDF-C73A66A5FE92}">
      <dgm:prSet phldrT="[Texto]"/>
      <dgm:spPr/>
      <dgm:t>
        <a:bodyPr/>
        <a:lstStyle/>
        <a:p>
          <a:r>
            <a:rPr lang="es-MX" dirty="0" smtClean="0"/>
            <a:t>RECOMENDACIONES</a:t>
          </a:r>
          <a:endParaRPr lang="es-MX" dirty="0"/>
        </a:p>
      </dgm:t>
    </dgm:pt>
    <dgm:pt modelId="{F8050160-97CB-49EB-8BEF-A22F5CB22D70}" type="parTrans" cxnId="{AC097E0C-A222-4AB8-8257-5A6088999491}">
      <dgm:prSet/>
      <dgm:spPr/>
      <dgm:t>
        <a:bodyPr/>
        <a:lstStyle/>
        <a:p>
          <a:endParaRPr lang="es-MX"/>
        </a:p>
      </dgm:t>
    </dgm:pt>
    <dgm:pt modelId="{03923C15-D302-4C37-B7E8-F22437632EB6}" type="sibTrans" cxnId="{AC097E0C-A222-4AB8-8257-5A6088999491}">
      <dgm:prSet/>
      <dgm:spPr/>
      <dgm:t>
        <a:bodyPr/>
        <a:lstStyle/>
        <a:p>
          <a:endParaRPr lang="es-MX"/>
        </a:p>
      </dgm:t>
    </dgm:pt>
    <dgm:pt modelId="{6AFDCA92-C63E-42B2-8305-2BAD77747A1F}">
      <dgm:prSet/>
      <dgm:spPr/>
      <dgm:t>
        <a:bodyPr/>
        <a:lstStyle/>
        <a:p>
          <a:r>
            <a:rPr lang="es-EC" dirty="0" smtClean="0"/>
            <a:t>las ideas del presente proyecto debe estar actualizadas según los modificaciones reflejadas  en bases legales, políticas internas y externas</a:t>
          </a:r>
          <a:endParaRPr lang="es-MX" dirty="0"/>
        </a:p>
      </dgm:t>
    </dgm:pt>
    <dgm:pt modelId="{343B0E28-96A8-49EB-A56E-64A353B28BFA}" type="parTrans" cxnId="{1AE66F18-AA47-41E5-BCB6-9B0F75AAF88A}">
      <dgm:prSet/>
      <dgm:spPr/>
      <dgm:t>
        <a:bodyPr/>
        <a:lstStyle/>
        <a:p>
          <a:endParaRPr lang="es-MX"/>
        </a:p>
      </dgm:t>
    </dgm:pt>
    <dgm:pt modelId="{559A4F7A-F6A3-4206-956F-D536D6DC3587}" type="sibTrans" cxnId="{1AE66F18-AA47-41E5-BCB6-9B0F75AAF88A}">
      <dgm:prSet/>
      <dgm:spPr/>
      <dgm:t>
        <a:bodyPr/>
        <a:lstStyle/>
        <a:p>
          <a:endParaRPr lang="es-MX"/>
        </a:p>
      </dgm:t>
    </dgm:pt>
    <dgm:pt modelId="{956EA8C3-199C-4B89-8EA2-F6C048B82E6D}">
      <dgm:prSet/>
      <dgm:spPr/>
      <dgm:t>
        <a:bodyPr/>
        <a:lstStyle/>
        <a:p>
          <a:r>
            <a:rPr lang="es-EC" dirty="0" smtClean="0"/>
            <a:t>Se recomienda la aplicación de este proyecto, con ideas innovadoras y servicios personalizados, herramientas que permitan ganar mayor credibilidad y posicionamiento en el mercado</a:t>
          </a:r>
          <a:endParaRPr lang="es-MX" dirty="0"/>
        </a:p>
      </dgm:t>
    </dgm:pt>
    <dgm:pt modelId="{A63DDA58-86EF-4448-92DF-4CFB87A1AB94}" type="parTrans" cxnId="{8224C118-2D1C-4452-8887-AEE04E7CC624}">
      <dgm:prSet/>
      <dgm:spPr/>
      <dgm:t>
        <a:bodyPr/>
        <a:lstStyle/>
        <a:p>
          <a:endParaRPr lang="es-MX"/>
        </a:p>
      </dgm:t>
    </dgm:pt>
    <dgm:pt modelId="{21B780BA-1512-4BB7-9349-64298FCDF8CD}" type="sibTrans" cxnId="{8224C118-2D1C-4452-8887-AEE04E7CC624}">
      <dgm:prSet/>
      <dgm:spPr/>
      <dgm:t>
        <a:bodyPr/>
        <a:lstStyle/>
        <a:p>
          <a:endParaRPr lang="es-MX"/>
        </a:p>
      </dgm:t>
    </dgm:pt>
    <dgm:pt modelId="{96FA6EB1-3D02-41B2-A783-7728A1BED625}">
      <dgm:prSet/>
      <dgm:spPr/>
      <dgm:t>
        <a:bodyPr/>
        <a:lstStyle/>
        <a:p>
          <a:r>
            <a:rPr lang="es-EC" dirty="0" smtClean="0"/>
            <a:t>Formar  un grupo solido capaz de brindar autónomamente todos los servicios ofertados teniendo como principal objetivo la satisfacción de  nuestra demanda,</a:t>
          </a:r>
          <a:endParaRPr lang="es-MX" dirty="0"/>
        </a:p>
      </dgm:t>
    </dgm:pt>
    <dgm:pt modelId="{922D672E-AC3D-4C71-B6A0-3AF66302711D}" type="parTrans" cxnId="{D254CCEC-612F-4D28-A5A7-22A8B41F2AE1}">
      <dgm:prSet/>
      <dgm:spPr/>
      <dgm:t>
        <a:bodyPr/>
        <a:lstStyle/>
        <a:p>
          <a:endParaRPr lang="es-MX"/>
        </a:p>
      </dgm:t>
    </dgm:pt>
    <dgm:pt modelId="{4503904A-5042-4B36-84B6-3FF2C738B90E}" type="sibTrans" cxnId="{D254CCEC-612F-4D28-A5A7-22A8B41F2AE1}">
      <dgm:prSet/>
      <dgm:spPr/>
      <dgm:t>
        <a:bodyPr/>
        <a:lstStyle/>
        <a:p>
          <a:endParaRPr lang="es-MX"/>
        </a:p>
      </dgm:t>
    </dgm:pt>
    <dgm:pt modelId="{71408921-FD2E-4F1C-B825-277977FF05D7}">
      <dgm:prSet/>
      <dgm:spPr/>
      <dgm:t>
        <a:bodyPr/>
        <a:lstStyle/>
        <a:p>
          <a:r>
            <a:rPr lang="es-ES" dirty="0" smtClean="0"/>
            <a:t>Nuestra principal fortaleza es el recurso humano, por lo tanto se recomienda tener políticas que generen estabilidad en nuestros empleados</a:t>
          </a:r>
          <a:endParaRPr lang="es-ES" dirty="0"/>
        </a:p>
      </dgm:t>
    </dgm:pt>
    <dgm:pt modelId="{19CBCC6A-D274-4647-BA90-25BAE89B8965}" type="parTrans" cxnId="{EF61FC95-92A1-44A9-9177-5E7BE311B32B}">
      <dgm:prSet/>
      <dgm:spPr/>
      <dgm:t>
        <a:bodyPr/>
        <a:lstStyle/>
        <a:p>
          <a:endParaRPr lang="es-ES"/>
        </a:p>
      </dgm:t>
    </dgm:pt>
    <dgm:pt modelId="{0A2F3888-F97C-4218-8122-C2A91D872338}" type="sibTrans" cxnId="{EF61FC95-92A1-44A9-9177-5E7BE311B32B}">
      <dgm:prSet/>
      <dgm:spPr/>
      <dgm:t>
        <a:bodyPr/>
        <a:lstStyle/>
        <a:p>
          <a:endParaRPr lang="es-ES"/>
        </a:p>
      </dgm:t>
    </dgm:pt>
    <dgm:pt modelId="{C4EC8CCF-A0F2-4E12-9A66-44A893F71A07}">
      <dgm:prSet/>
      <dgm:spPr/>
      <dgm:t>
        <a:bodyPr/>
        <a:lstStyle/>
        <a:p>
          <a:r>
            <a:rPr lang="es-ES" dirty="0" smtClean="0"/>
            <a:t>Se debe implementar tecnología de punta  en referencia a software con el objetivo mejorar la calidad de nuestros servicios</a:t>
          </a:r>
          <a:endParaRPr lang="es-ES" dirty="0"/>
        </a:p>
      </dgm:t>
    </dgm:pt>
    <dgm:pt modelId="{33C88B07-9976-4F7D-915D-FAC2013EE497}" type="parTrans" cxnId="{6D4526F1-C562-4AFA-91F9-BD4C0F7D2C4A}">
      <dgm:prSet/>
      <dgm:spPr/>
      <dgm:t>
        <a:bodyPr/>
        <a:lstStyle/>
        <a:p>
          <a:endParaRPr lang="es-ES"/>
        </a:p>
      </dgm:t>
    </dgm:pt>
    <dgm:pt modelId="{AFE45AD1-66AB-4C41-BEB6-C63C5E73F4A8}" type="sibTrans" cxnId="{6D4526F1-C562-4AFA-91F9-BD4C0F7D2C4A}">
      <dgm:prSet/>
      <dgm:spPr/>
      <dgm:t>
        <a:bodyPr/>
        <a:lstStyle/>
        <a:p>
          <a:endParaRPr lang="es-ES"/>
        </a:p>
      </dgm:t>
    </dgm:pt>
    <dgm:pt modelId="{02BF1A2F-C3FF-46D2-9655-6D685F2534B5}" type="pres">
      <dgm:prSet presAssocID="{99D70846-EACE-4149-B100-2080916135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70D04D-76B6-49AB-A59C-D5DEDAC86119}" type="pres">
      <dgm:prSet presAssocID="{D10B1BE6-4D8A-4203-9BDF-C73A66A5FE92}" presName="root1" presStyleCnt="0"/>
      <dgm:spPr/>
    </dgm:pt>
    <dgm:pt modelId="{6166F2FC-8388-40FF-BB2D-2F7C50F6737A}" type="pres">
      <dgm:prSet presAssocID="{D10B1BE6-4D8A-4203-9BDF-C73A66A5FE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D4E6BC4-F49C-43B6-A19C-8FDBF22B675C}" type="pres">
      <dgm:prSet presAssocID="{D10B1BE6-4D8A-4203-9BDF-C73A66A5FE92}" presName="level2hierChild" presStyleCnt="0"/>
      <dgm:spPr/>
    </dgm:pt>
    <dgm:pt modelId="{98A6BDAC-5EBB-458E-8BD2-7FFEDDD6328E}" type="pres">
      <dgm:prSet presAssocID="{343B0E28-96A8-49EB-A56E-64A353B28BFA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16E8788C-817D-47C3-A9C7-AF1CB56FFF05}" type="pres">
      <dgm:prSet presAssocID="{343B0E28-96A8-49EB-A56E-64A353B28BFA}" presName="connTx" presStyleLbl="parChTrans1D2" presStyleIdx="0" presStyleCnt="5"/>
      <dgm:spPr/>
      <dgm:t>
        <a:bodyPr/>
        <a:lstStyle/>
        <a:p>
          <a:endParaRPr lang="es-ES"/>
        </a:p>
      </dgm:t>
    </dgm:pt>
    <dgm:pt modelId="{92FE5CDC-0B9E-4467-9A42-28293C4C1605}" type="pres">
      <dgm:prSet presAssocID="{6AFDCA92-C63E-42B2-8305-2BAD77747A1F}" presName="root2" presStyleCnt="0"/>
      <dgm:spPr/>
    </dgm:pt>
    <dgm:pt modelId="{0FC828FF-09A5-4208-935F-333FB74A0F7C}" type="pres">
      <dgm:prSet presAssocID="{6AFDCA92-C63E-42B2-8305-2BAD77747A1F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EE7B4E-A294-4B41-8ACA-E5C591B38C1A}" type="pres">
      <dgm:prSet presAssocID="{6AFDCA92-C63E-42B2-8305-2BAD77747A1F}" presName="level3hierChild" presStyleCnt="0"/>
      <dgm:spPr/>
    </dgm:pt>
    <dgm:pt modelId="{846E2245-F37D-4292-A2B2-70CFAEE58914}" type="pres">
      <dgm:prSet presAssocID="{A63DDA58-86EF-4448-92DF-4CFB87A1AB94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E0E075FA-387D-4D1A-B8E8-B8CB92A9EB59}" type="pres">
      <dgm:prSet presAssocID="{A63DDA58-86EF-4448-92DF-4CFB87A1AB94}" presName="connTx" presStyleLbl="parChTrans1D2" presStyleIdx="1" presStyleCnt="5"/>
      <dgm:spPr/>
      <dgm:t>
        <a:bodyPr/>
        <a:lstStyle/>
        <a:p>
          <a:endParaRPr lang="es-ES"/>
        </a:p>
      </dgm:t>
    </dgm:pt>
    <dgm:pt modelId="{15FAF671-AB3E-4D37-BDA6-6732CC6D4596}" type="pres">
      <dgm:prSet presAssocID="{956EA8C3-199C-4B89-8EA2-F6C048B82E6D}" presName="root2" presStyleCnt="0"/>
      <dgm:spPr/>
    </dgm:pt>
    <dgm:pt modelId="{D3CDEBFB-7FC7-464F-8098-55A55A5C750F}" type="pres">
      <dgm:prSet presAssocID="{956EA8C3-199C-4B89-8EA2-F6C048B82E6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DF4AFF-24A3-4613-93B8-97FFCECA1EEC}" type="pres">
      <dgm:prSet presAssocID="{956EA8C3-199C-4B89-8EA2-F6C048B82E6D}" presName="level3hierChild" presStyleCnt="0"/>
      <dgm:spPr/>
    </dgm:pt>
    <dgm:pt modelId="{222CA8C1-FCCD-4794-920D-07BAF93456B3}" type="pres">
      <dgm:prSet presAssocID="{922D672E-AC3D-4C71-B6A0-3AF66302711D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56B638C-11C9-4AE4-A93D-8D47C800FAEC}" type="pres">
      <dgm:prSet presAssocID="{922D672E-AC3D-4C71-B6A0-3AF66302711D}" presName="connTx" presStyleLbl="parChTrans1D2" presStyleIdx="2" presStyleCnt="5"/>
      <dgm:spPr/>
      <dgm:t>
        <a:bodyPr/>
        <a:lstStyle/>
        <a:p>
          <a:endParaRPr lang="es-ES"/>
        </a:p>
      </dgm:t>
    </dgm:pt>
    <dgm:pt modelId="{D36756F3-DD83-43D8-8691-E2ADB284CB4A}" type="pres">
      <dgm:prSet presAssocID="{96FA6EB1-3D02-41B2-A783-7728A1BED625}" presName="root2" presStyleCnt="0"/>
      <dgm:spPr/>
    </dgm:pt>
    <dgm:pt modelId="{FB734913-4A59-4253-805E-B5B908AFF424}" type="pres">
      <dgm:prSet presAssocID="{96FA6EB1-3D02-41B2-A783-7728A1BED62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2C5087-287F-4C1F-A845-A284F228F061}" type="pres">
      <dgm:prSet presAssocID="{96FA6EB1-3D02-41B2-A783-7728A1BED625}" presName="level3hierChild" presStyleCnt="0"/>
      <dgm:spPr/>
    </dgm:pt>
    <dgm:pt modelId="{946BDE29-8791-4056-A25A-7EAC4041EB58}" type="pres">
      <dgm:prSet presAssocID="{19CBCC6A-D274-4647-BA90-25BAE89B8965}" presName="conn2-1" presStyleLbl="parChTrans1D2" presStyleIdx="3" presStyleCnt="5"/>
      <dgm:spPr/>
    </dgm:pt>
    <dgm:pt modelId="{C9BA9DF1-52BD-479E-8021-CD01F21D588D}" type="pres">
      <dgm:prSet presAssocID="{19CBCC6A-D274-4647-BA90-25BAE89B8965}" presName="connTx" presStyleLbl="parChTrans1D2" presStyleIdx="3" presStyleCnt="5"/>
      <dgm:spPr/>
    </dgm:pt>
    <dgm:pt modelId="{987DC030-CCCF-48C2-82BA-05EBBBB4A6C2}" type="pres">
      <dgm:prSet presAssocID="{71408921-FD2E-4F1C-B825-277977FF05D7}" presName="root2" presStyleCnt="0"/>
      <dgm:spPr/>
    </dgm:pt>
    <dgm:pt modelId="{A70D136F-D4FD-45BA-BE23-8B8154AC30B6}" type="pres">
      <dgm:prSet presAssocID="{71408921-FD2E-4F1C-B825-277977FF05D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921B-A5A7-4F82-AAF4-74AFF87A892F}" type="pres">
      <dgm:prSet presAssocID="{71408921-FD2E-4F1C-B825-277977FF05D7}" presName="level3hierChild" presStyleCnt="0"/>
      <dgm:spPr/>
    </dgm:pt>
    <dgm:pt modelId="{840ADEEE-EAD4-482A-9561-BA9615682C78}" type="pres">
      <dgm:prSet presAssocID="{33C88B07-9976-4F7D-915D-FAC2013EE497}" presName="conn2-1" presStyleLbl="parChTrans1D2" presStyleIdx="4" presStyleCnt="5"/>
      <dgm:spPr/>
    </dgm:pt>
    <dgm:pt modelId="{2A7257C9-9612-4629-956C-9F817EF402D1}" type="pres">
      <dgm:prSet presAssocID="{33C88B07-9976-4F7D-915D-FAC2013EE497}" presName="connTx" presStyleLbl="parChTrans1D2" presStyleIdx="4" presStyleCnt="5"/>
      <dgm:spPr/>
    </dgm:pt>
    <dgm:pt modelId="{93D4CF55-EF07-43F8-85D8-B4FE5BDE4643}" type="pres">
      <dgm:prSet presAssocID="{C4EC8CCF-A0F2-4E12-9A66-44A893F71A07}" presName="root2" presStyleCnt="0"/>
      <dgm:spPr/>
    </dgm:pt>
    <dgm:pt modelId="{A2652FA6-8F27-442B-A80A-FD5EBA45E71C}" type="pres">
      <dgm:prSet presAssocID="{C4EC8CCF-A0F2-4E12-9A66-44A893F71A0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01525A-8222-4542-AC44-1A9E57343D6B}" type="pres">
      <dgm:prSet presAssocID="{C4EC8CCF-A0F2-4E12-9A66-44A893F71A07}" presName="level3hierChild" presStyleCnt="0"/>
      <dgm:spPr/>
    </dgm:pt>
  </dgm:ptLst>
  <dgm:cxnLst>
    <dgm:cxn modelId="{EF61FC95-92A1-44A9-9177-5E7BE311B32B}" srcId="{D10B1BE6-4D8A-4203-9BDF-C73A66A5FE92}" destId="{71408921-FD2E-4F1C-B825-277977FF05D7}" srcOrd="3" destOrd="0" parTransId="{19CBCC6A-D274-4647-BA90-25BAE89B8965}" sibTransId="{0A2F3888-F97C-4218-8122-C2A91D872338}"/>
    <dgm:cxn modelId="{10B26F15-5CDF-4085-9904-E34FE08090E6}" type="presOf" srcId="{A63DDA58-86EF-4448-92DF-4CFB87A1AB94}" destId="{846E2245-F37D-4292-A2B2-70CFAEE58914}" srcOrd="0" destOrd="0" presId="urn:microsoft.com/office/officeart/2008/layout/HorizontalMultiLevelHierarchy"/>
    <dgm:cxn modelId="{846F4312-A5BD-42D3-ADDC-8A3F383F586B}" type="presOf" srcId="{33C88B07-9976-4F7D-915D-FAC2013EE497}" destId="{840ADEEE-EAD4-482A-9561-BA9615682C78}" srcOrd="0" destOrd="0" presId="urn:microsoft.com/office/officeart/2008/layout/HorizontalMultiLevelHierarchy"/>
    <dgm:cxn modelId="{AC097E0C-A222-4AB8-8257-5A6088999491}" srcId="{99D70846-EACE-4149-B100-208091613547}" destId="{D10B1BE6-4D8A-4203-9BDF-C73A66A5FE92}" srcOrd="0" destOrd="0" parTransId="{F8050160-97CB-49EB-8BEF-A22F5CB22D70}" sibTransId="{03923C15-D302-4C37-B7E8-F22437632EB6}"/>
    <dgm:cxn modelId="{6D4526F1-C562-4AFA-91F9-BD4C0F7D2C4A}" srcId="{D10B1BE6-4D8A-4203-9BDF-C73A66A5FE92}" destId="{C4EC8CCF-A0F2-4E12-9A66-44A893F71A07}" srcOrd="4" destOrd="0" parTransId="{33C88B07-9976-4F7D-915D-FAC2013EE497}" sibTransId="{AFE45AD1-66AB-4C41-BEB6-C63C5E73F4A8}"/>
    <dgm:cxn modelId="{D34F23F7-CDE0-44E3-AAC9-CCCF77963DF1}" type="presOf" srcId="{6AFDCA92-C63E-42B2-8305-2BAD77747A1F}" destId="{0FC828FF-09A5-4208-935F-333FB74A0F7C}" srcOrd="0" destOrd="0" presId="urn:microsoft.com/office/officeart/2008/layout/HorizontalMultiLevelHierarchy"/>
    <dgm:cxn modelId="{04258E2A-82A1-4BDA-8F30-D70DC6147099}" type="presOf" srcId="{96FA6EB1-3D02-41B2-A783-7728A1BED625}" destId="{FB734913-4A59-4253-805E-B5B908AFF424}" srcOrd="0" destOrd="0" presId="urn:microsoft.com/office/officeart/2008/layout/HorizontalMultiLevelHierarchy"/>
    <dgm:cxn modelId="{9A44154B-DD67-45BC-9BE4-F6BADAFE092B}" type="presOf" srcId="{19CBCC6A-D274-4647-BA90-25BAE89B8965}" destId="{946BDE29-8791-4056-A25A-7EAC4041EB58}" srcOrd="0" destOrd="0" presId="urn:microsoft.com/office/officeart/2008/layout/HorizontalMultiLevelHierarchy"/>
    <dgm:cxn modelId="{B341D5B5-E68A-475F-A0B0-2DFB1E284E8C}" type="presOf" srcId="{343B0E28-96A8-49EB-A56E-64A353B28BFA}" destId="{98A6BDAC-5EBB-458E-8BD2-7FFEDDD6328E}" srcOrd="0" destOrd="0" presId="urn:microsoft.com/office/officeart/2008/layout/HorizontalMultiLevelHierarchy"/>
    <dgm:cxn modelId="{1AE66F18-AA47-41E5-BCB6-9B0F75AAF88A}" srcId="{D10B1BE6-4D8A-4203-9BDF-C73A66A5FE92}" destId="{6AFDCA92-C63E-42B2-8305-2BAD77747A1F}" srcOrd="0" destOrd="0" parTransId="{343B0E28-96A8-49EB-A56E-64A353B28BFA}" sibTransId="{559A4F7A-F6A3-4206-956F-D536D6DC3587}"/>
    <dgm:cxn modelId="{CB1C4E1D-7907-43C3-AD54-215D9D060CA9}" type="presOf" srcId="{922D672E-AC3D-4C71-B6A0-3AF66302711D}" destId="{222CA8C1-FCCD-4794-920D-07BAF93456B3}" srcOrd="0" destOrd="0" presId="urn:microsoft.com/office/officeart/2008/layout/HorizontalMultiLevelHierarchy"/>
    <dgm:cxn modelId="{DA96A795-6417-416F-9917-190A6E026B8D}" type="presOf" srcId="{33C88B07-9976-4F7D-915D-FAC2013EE497}" destId="{2A7257C9-9612-4629-956C-9F817EF402D1}" srcOrd="1" destOrd="0" presId="urn:microsoft.com/office/officeart/2008/layout/HorizontalMultiLevelHierarchy"/>
    <dgm:cxn modelId="{3C066135-D68A-4711-B735-0458CD3E0F00}" type="presOf" srcId="{C4EC8CCF-A0F2-4E12-9A66-44A893F71A07}" destId="{A2652FA6-8F27-442B-A80A-FD5EBA45E71C}" srcOrd="0" destOrd="0" presId="urn:microsoft.com/office/officeart/2008/layout/HorizontalMultiLevelHierarchy"/>
    <dgm:cxn modelId="{22AC3B04-59B4-4981-AB28-F885CBD49682}" type="presOf" srcId="{343B0E28-96A8-49EB-A56E-64A353B28BFA}" destId="{16E8788C-817D-47C3-A9C7-AF1CB56FFF05}" srcOrd="1" destOrd="0" presId="urn:microsoft.com/office/officeart/2008/layout/HorizontalMultiLevelHierarchy"/>
    <dgm:cxn modelId="{8B65568A-E2C2-4121-A8F7-DF03C2F44678}" type="presOf" srcId="{99D70846-EACE-4149-B100-208091613547}" destId="{02BF1A2F-C3FF-46D2-9655-6D685F2534B5}" srcOrd="0" destOrd="0" presId="urn:microsoft.com/office/officeart/2008/layout/HorizontalMultiLevelHierarchy"/>
    <dgm:cxn modelId="{2FC6F4ED-563A-46B1-8FD3-2981014357CF}" type="presOf" srcId="{19CBCC6A-D274-4647-BA90-25BAE89B8965}" destId="{C9BA9DF1-52BD-479E-8021-CD01F21D588D}" srcOrd="1" destOrd="0" presId="urn:microsoft.com/office/officeart/2008/layout/HorizontalMultiLevelHierarchy"/>
    <dgm:cxn modelId="{AD1A558D-523D-42FF-AA42-B35868EA32C2}" type="presOf" srcId="{922D672E-AC3D-4C71-B6A0-3AF66302711D}" destId="{856B638C-11C9-4AE4-A93D-8D47C800FAEC}" srcOrd="1" destOrd="0" presId="urn:microsoft.com/office/officeart/2008/layout/HorizontalMultiLevelHierarchy"/>
    <dgm:cxn modelId="{7438765E-076E-411C-ABA3-F77372033B5B}" type="presOf" srcId="{A63DDA58-86EF-4448-92DF-4CFB87A1AB94}" destId="{E0E075FA-387D-4D1A-B8E8-B8CB92A9EB59}" srcOrd="1" destOrd="0" presId="urn:microsoft.com/office/officeart/2008/layout/HorizontalMultiLevelHierarchy"/>
    <dgm:cxn modelId="{679CB148-9005-4D2E-B85C-3B25C9428E1E}" type="presOf" srcId="{956EA8C3-199C-4B89-8EA2-F6C048B82E6D}" destId="{D3CDEBFB-7FC7-464F-8098-55A55A5C750F}" srcOrd="0" destOrd="0" presId="urn:microsoft.com/office/officeart/2008/layout/HorizontalMultiLevelHierarchy"/>
    <dgm:cxn modelId="{AEF82D4C-292D-4748-B611-3185841D4FBB}" type="presOf" srcId="{71408921-FD2E-4F1C-B825-277977FF05D7}" destId="{A70D136F-D4FD-45BA-BE23-8B8154AC30B6}" srcOrd="0" destOrd="0" presId="urn:microsoft.com/office/officeart/2008/layout/HorizontalMultiLevelHierarchy"/>
    <dgm:cxn modelId="{8224C118-2D1C-4452-8887-AEE04E7CC624}" srcId="{D10B1BE6-4D8A-4203-9BDF-C73A66A5FE92}" destId="{956EA8C3-199C-4B89-8EA2-F6C048B82E6D}" srcOrd="1" destOrd="0" parTransId="{A63DDA58-86EF-4448-92DF-4CFB87A1AB94}" sibTransId="{21B780BA-1512-4BB7-9349-64298FCDF8CD}"/>
    <dgm:cxn modelId="{9A18A671-1371-4D8F-9992-097D147B3742}" type="presOf" srcId="{D10B1BE6-4D8A-4203-9BDF-C73A66A5FE92}" destId="{6166F2FC-8388-40FF-BB2D-2F7C50F6737A}" srcOrd="0" destOrd="0" presId="urn:microsoft.com/office/officeart/2008/layout/HorizontalMultiLevelHierarchy"/>
    <dgm:cxn modelId="{D254CCEC-612F-4D28-A5A7-22A8B41F2AE1}" srcId="{D10B1BE6-4D8A-4203-9BDF-C73A66A5FE92}" destId="{96FA6EB1-3D02-41B2-A783-7728A1BED625}" srcOrd="2" destOrd="0" parTransId="{922D672E-AC3D-4C71-B6A0-3AF66302711D}" sibTransId="{4503904A-5042-4B36-84B6-3FF2C738B90E}"/>
    <dgm:cxn modelId="{EE67E68F-B61A-44E3-8D3F-5F99ED2833DB}" type="presParOf" srcId="{02BF1A2F-C3FF-46D2-9655-6D685F2534B5}" destId="{3C70D04D-76B6-49AB-A59C-D5DEDAC86119}" srcOrd="0" destOrd="0" presId="urn:microsoft.com/office/officeart/2008/layout/HorizontalMultiLevelHierarchy"/>
    <dgm:cxn modelId="{472DB758-D39B-438F-ACC3-4B2B4E6EB17F}" type="presParOf" srcId="{3C70D04D-76B6-49AB-A59C-D5DEDAC86119}" destId="{6166F2FC-8388-40FF-BB2D-2F7C50F6737A}" srcOrd="0" destOrd="0" presId="urn:microsoft.com/office/officeart/2008/layout/HorizontalMultiLevelHierarchy"/>
    <dgm:cxn modelId="{4A1A428D-EBB5-484D-9A0A-F388C4492AC6}" type="presParOf" srcId="{3C70D04D-76B6-49AB-A59C-D5DEDAC86119}" destId="{2D4E6BC4-F49C-43B6-A19C-8FDBF22B675C}" srcOrd="1" destOrd="0" presId="urn:microsoft.com/office/officeart/2008/layout/HorizontalMultiLevelHierarchy"/>
    <dgm:cxn modelId="{68390F11-E84B-40F6-8F02-FDCA6AF831E8}" type="presParOf" srcId="{2D4E6BC4-F49C-43B6-A19C-8FDBF22B675C}" destId="{98A6BDAC-5EBB-458E-8BD2-7FFEDDD6328E}" srcOrd="0" destOrd="0" presId="urn:microsoft.com/office/officeart/2008/layout/HorizontalMultiLevelHierarchy"/>
    <dgm:cxn modelId="{DA3BB03F-E60A-4E25-B678-D8BC64084268}" type="presParOf" srcId="{98A6BDAC-5EBB-458E-8BD2-7FFEDDD6328E}" destId="{16E8788C-817D-47C3-A9C7-AF1CB56FFF05}" srcOrd="0" destOrd="0" presId="urn:microsoft.com/office/officeart/2008/layout/HorizontalMultiLevelHierarchy"/>
    <dgm:cxn modelId="{00271B31-B730-4888-B757-ED7CA7C0B63F}" type="presParOf" srcId="{2D4E6BC4-F49C-43B6-A19C-8FDBF22B675C}" destId="{92FE5CDC-0B9E-4467-9A42-28293C4C1605}" srcOrd="1" destOrd="0" presId="urn:microsoft.com/office/officeart/2008/layout/HorizontalMultiLevelHierarchy"/>
    <dgm:cxn modelId="{5F40AE99-418B-4359-A631-5E7609DAA38C}" type="presParOf" srcId="{92FE5CDC-0B9E-4467-9A42-28293C4C1605}" destId="{0FC828FF-09A5-4208-935F-333FB74A0F7C}" srcOrd="0" destOrd="0" presId="urn:microsoft.com/office/officeart/2008/layout/HorizontalMultiLevelHierarchy"/>
    <dgm:cxn modelId="{DE7CFFD1-B547-4692-89A7-3711AE0E4311}" type="presParOf" srcId="{92FE5CDC-0B9E-4467-9A42-28293C4C1605}" destId="{2EEE7B4E-A294-4B41-8ACA-E5C591B38C1A}" srcOrd="1" destOrd="0" presId="urn:microsoft.com/office/officeart/2008/layout/HorizontalMultiLevelHierarchy"/>
    <dgm:cxn modelId="{B594F9EF-C328-491C-AEF1-DF8864B74306}" type="presParOf" srcId="{2D4E6BC4-F49C-43B6-A19C-8FDBF22B675C}" destId="{846E2245-F37D-4292-A2B2-70CFAEE58914}" srcOrd="2" destOrd="0" presId="urn:microsoft.com/office/officeart/2008/layout/HorizontalMultiLevelHierarchy"/>
    <dgm:cxn modelId="{22991470-E89F-4DB0-BB04-41F9506CAA2A}" type="presParOf" srcId="{846E2245-F37D-4292-A2B2-70CFAEE58914}" destId="{E0E075FA-387D-4D1A-B8E8-B8CB92A9EB59}" srcOrd="0" destOrd="0" presId="urn:microsoft.com/office/officeart/2008/layout/HorizontalMultiLevelHierarchy"/>
    <dgm:cxn modelId="{7D71D13E-FB12-49EA-8EFA-F2D16B47F54F}" type="presParOf" srcId="{2D4E6BC4-F49C-43B6-A19C-8FDBF22B675C}" destId="{15FAF671-AB3E-4D37-BDA6-6732CC6D4596}" srcOrd="3" destOrd="0" presId="urn:microsoft.com/office/officeart/2008/layout/HorizontalMultiLevelHierarchy"/>
    <dgm:cxn modelId="{E6EF394D-0B74-47DF-A518-DDE42E095B4C}" type="presParOf" srcId="{15FAF671-AB3E-4D37-BDA6-6732CC6D4596}" destId="{D3CDEBFB-7FC7-464F-8098-55A55A5C750F}" srcOrd="0" destOrd="0" presId="urn:microsoft.com/office/officeart/2008/layout/HorizontalMultiLevelHierarchy"/>
    <dgm:cxn modelId="{4C75776A-526C-4741-8429-263F5D0B01C5}" type="presParOf" srcId="{15FAF671-AB3E-4D37-BDA6-6732CC6D4596}" destId="{87DF4AFF-24A3-4613-93B8-97FFCECA1EEC}" srcOrd="1" destOrd="0" presId="urn:microsoft.com/office/officeart/2008/layout/HorizontalMultiLevelHierarchy"/>
    <dgm:cxn modelId="{D7972662-01EE-4BC7-BDEB-62B67B8C2FD2}" type="presParOf" srcId="{2D4E6BC4-F49C-43B6-A19C-8FDBF22B675C}" destId="{222CA8C1-FCCD-4794-920D-07BAF93456B3}" srcOrd="4" destOrd="0" presId="urn:microsoft.com/office/officeart/2008/layout/HorizontalMultiLevelHierarchy"/>
    <dgm:cxn modelId="{5310016D-3331-42E4-86ED-88BB9CDDE3EA}" type="presParOf" srcId="{222CA8C1-FCCD-4794-920D-07BAF93456B3}" destId="{856B638C-11C9-4AE4-A93D-8D47C800FAEC}" srcOrd="0" destOrd="0" presId="urn:microsoft.com/office/officeart/2008/layout/HorizontalMultiLevelHierarchy"/>
    <dgm:cxn modelId="{2DEE3F91-ABAA-4B69-9325-9BB4B692AA81}" type="presParOf" srcId="{2D4E6BC4-F49C-43B6-A19C-8FDBF22B675C}" destId="{D36756F3-DD83-43D8-8691-E2ADB284CB4A}" srcOrd="5" destOrd="0" presId="urn:microsoft.com/office/officeart/2008/layout/HorizontalMultiLevelHierarchy"/>
    <dgm:cxn modelId="{D2A988B2-38B9-4974-AD7E-6A9FEDFA2441}" type="presParOf" srcId="{D36756F3-DD83-43D8-8691-E2ADB284CB4A}" destId="{FB734913-4A59-4253-805E-B5B908AFF424}" srcOrd="0" destOrd="0" presId="urn:microsoft.com/office/officeart/2008/layout/HorizontalMultiLevelHierarchy"/>
    <dgm:cxn modelId="{3FE4FD3D-4BCA-4536-B215-97D6AC9FBF53}" type="presParOf" srcId="{D36756F3-DD83-43D8-8691-E2ADB284CB4A}" destId="{312C5087-287F-4C1F-A845-A284F228F061}" srcOrd="1" destOrd="0" presId="urn:microsoft.com/office/officeart/2008/layout/HorizontalMultiLevelHierarchy"/>
    <dgm:cxn modelId="{0FA367BC-4833-43CF-B0E0-7E034373AF53}" type="presParOf" srcId="{2D4E6BC4-F49C-43B6-A19C-8FDBF22B675C}" destId="{946BDE29-8791-4056-A25A-7EAC4041EB58}" srcOrd="6" destOrd="0" presId="urn:microsoft.com/office/officeart/2008/layout/HorizontalMultiLevelHierarchy"/>
    <dgm:cxn modelId="{951F9352-2F12-4215-B298-7CFA3028C866}" type="presParOf" srcId="{946BDE29-8791-4056-A25A-7EAC4041EB58}" destId="{C9BA9DF1-52BD-479E-8021-CD01F21D588D}" srcOrd="0" destOrd="0" presId="urn:microsoft.com/office/officeart/2008/layout/HorizontalMultiLevelHierarchy"/>
    <dgm:cxn modelId="{42B897E8-98F6-4C91-ACC5-D4E5802F6029}" type="presParOf" srcId="{2D4E6BC4-F49C-43B6-A19C-8FDBF22B675C}" destId="{987DC030-CCCF-48C2-82BA-05EBBBB4A6C2}" srcOrd="7" destOrd="0" presId="urn:microsoft.com/office/officeart/2008/layout/HorizontalMultiLevelHierarchy"/>
    <dgm:cxn modelId="{AD97DEC9-211C-45D4-886C-83E788904B6E}" type="presParOf" srcId="{987DC030-CCCF-48C2-82BA-05EBBBB4A6C2}" destId="{A70D136F-D4FD-45BA-BE23-8B8154AC30B6}" srcOrd="0" destOrd="0" presId="urn:microsoft.com/office/officeart/2008/layout/HorizontalMultiLevelHierarchy"/>
    <dgm:cxn modelId="{F66014ED-7276-4692-AAE9-9F010697C95F}" type="presParOf" srcId="{987DC030-CCCF-48C2-82BA-05EBBBB4A6C2}" destId="{81BA921B-A5A7-4F82-AAF4-74AFF87A892F}" srcOrd="1" destOrd="0" presId="urn:microsoft.com/office/officeart/2008/layout/HorizontalMultiLevelHierarchy"/>
    <dgm:cxn modelId="{531F7DAD-20E8-4751-B295-6B179A3E1A2A}" type="presParOf" srcId="{2D4E6BC4-F49C-43B6-A19C-8FDBF22B675C}" destId="{840ADEEE-EAD4-482A-9561-BA9615682C78}" srcOrd="8" destOrd="0" presId="urn:microsoft.com/office/officeart/2008/layout/HorizontalMultiLevelHierarchy"/>
    <dgm:cxn modelId="{EEE08FAF-61D4-4007-A5DC-6AADA4FF5EA6}" type="presParOf" srcId="{840ADEEE-EAD4-482A-9561-BA9615682C78}" destId="{2A7257C9-9612-4629-956C-9F817EF402D1}" srcOrd="0" destOrd="0" presId="urn:microsoft.com/office/officeart/2008/layout/HorizontalMultiLevelHierarchy"/>
    <dgm:cxn modelId="{4E43E16D-67D6-4334-8E4E-298EEC700B10}" type="presParOf" srcId="{2D4E6BC4-F49C-43B6-A19C-8FDBF22B675C}" destId="{93D4CF55-EF07-43F8-85D8-B4FE5BDE4643}" srcOrd="9" destOrd="0" presId="urn:microsoft.com/office/officeart/2008/layout/HorizontalMultiLevelHierarchy"/>
    <dgm:cxn modelId="{C44447E5-75C3-406B-9FAF-3AA65626C55D}" type="presParOf" srcId="{93D4CF55-EF07-43F8-85D8-B4FE5BDE4643}" destId="{A2652FA6-8F27-442B-A80A-FD5EBA45E71C}" srcOrd="0" destOrd="0" presId="urn:microsoft.com/office/officeart/2008/layout/HorizontalMultiLevelHierarchy"/>
    <dgm:cxn modelId="{38C376D3-217D-499D-95EA-0346A9EF0976}" type="presParOf" srcId="{93D4CF55-EF07-43F8-85D8-B4FE5BDE4643}" destId="{6F01525A-8222-4542-AC44-1A9E57343D6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14CA4-8979-4EC3-A0BC-FE87C3AE62A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E35B24B-2E93-4FD5-AE9B-D949120637C9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Ofrecer un servicio para obtener beneficios competitivos y comparativos.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D3C5E5C7-9915-445B-BC7A-1BA32E632FAD}" type="parTrans" cxnId="{DCD71360-9CBE-433D-9CA4-966D23165DA9}">
      <dgm:prSet/>
      <dgm:spPr/>
      <dgm:t>
        <a:bodyPr/>
        <a:lstStyle/>
        <a:p>
          <a:endParaRPr lang="es-ES"/>
        </a:p>
      </dgm:t>
    </dgm:pt>
    <dgm:pt modelId="{7FE742D1-0299-4AC2-BB92-27998B0E3E21}" type="sibTrans" cxnId="{DCD71360-9CBE-433D-9CA4-966D23165DA9}">
      <dgm:prSet/>
      <dgm:spPr/>
      <dgm:t>
        <a:bodyPr/>
        <a:lstStyle/>
        <a:p>
          <a:endParaRPr lang="es-ES"/>
        </a:p>
      </dgm:t>
    </dgm:pt>
    <dgm:pt modelId="{613DC530-2AB3-4166-AE23-485B1FC1D44A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Disciplina de gran importancia para las empresas.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4C32246B-BCFA-47AF-B00D-FE419C6FCD5F}" type="parTrans" cxnId="{48449FAD-66EB-4ACD-8F0C-89978E6B78C2}">
      <dgm:prSet/>
      <dgm:spPr/>
      <dgm:t>
        <a:bodyPr/>
        <a:lstStyle/>
        <a:p>
          <a:endParaRPr lang="es-ES"/>
        </a:p>
      </dgm:t>
    </dgm:pt>
    <dgm:pt modelId="{41DB15E2-58E7-481A-BDBD-32C43153CC43}" type="sibTrans" cxnId="{48449FAD-66EB-4ACD-8F0C-89978E6B78C2}">
      <dgm:prSet/>
      <dgm:spPr/>
      <dgm:t>
        <a:bodyPr/>
        <a:lstStyle/>
        <a:p>
          <a:endParaRPr lang="es-ES"/>
        </a:p>
      </dgm:t>
    </dgm:pt>
    <dgm:pt modelId="{2800130F-D5C5-4852-97B3-B5F080A011CE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Logística integral y comercio exterior.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A30583E0-3D1D-4F81-829D-A8B56ACAD463}" type="parTrans" cxnId="{FD1375EC-A662-446B-B297-54002362167F}">
      <dgm:prSet/>
      <dgm:spPr/>
      <dgm:t>
        <a:bodyPr/>
        <a:lstStyle/>
        <a:p>
          <a:endParaRPr lang="es-ES"/>
        </a:p>
      </dgm:t>
    </dgm:pt>
    <dgm:pt modelId="{A5A32C62-9E57-4D95-8F10-B6D2AC211554}" type="sibTrans" cxnId="{FD1375EC-A662-446B-B297-54002362167F}">
      <dgm:prSet/>
      <dgm:spPr/>
      <dgm:t>
        <a:bodyPr/>
        <a:lstStyle/>
        <a:p>
          <a:endParaRPr lang="es-ES"/>
        </a:p>
      </dgm:t>
    </dgm:pt>
    <dgm:pt modelId="{1D37DFBE-4C53-4EF1-B681-C42F0A27D667}" type="pres">
      <dgm:prSet presAssocID="{FF214CA4-8979-4EC3-A0BC-FE87C3AE62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D39CAC-D95A-4CF6-8F7F-54CEF78B3C9B}" type="pres">
      <dgm:prSet presAssocID="{FE35B24B-2E93-4FD5-AE9B-D949120637C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AB570-C1C5-4117-B068-879C8F370E94}" type="pres">
      <dgm:prSet presAssocID="{FE35B24B-2E93-4FD5-AE9B-D949120637C9}" presName="gear1srcNode" presStyleLbl="node1" presStyleIdx="0" presStyleCnt="3"/>
      <dgm:spPr/>
      <dgm:t>
        <a:bodyPr/>
        <a:lstStyle/>
        <a:p>
          <a:endParaRPr lang="es-ES"/>
        </a:p>
      </dgm:t>
    </dgm:pt>
    <dgm:pt modelId="{E18C094B-9210-49A2-A33E-3BAB91640FD0}" type="pres">
      <dgm:prSet presAssocID="{FE35B24B-2E93-4FD5-AE9B-D949120637C9}" presName="gear1dstNode" presStyleLbl="node1" presStyleIdx="0" presStyleCnt="3"/>
      <dgm:spPr/>
      <dgm:t>
        <a:bodyPr/>
        <a:lstStyle/>
        <a:p>
          <a:endParaRPr lang="es-ES"/>
        </a:p>
      </dgm:t>
    </dgm:pt>
    <dgm:pt modelId="{CED80DB2-CB53-41CA-837F-6E628DE6D501}" type="pres">
      <dgm:prSet presAssocID="{613DC530-2AB3-4166-AE23-485B1FC1D44A}" presName="gear2" presStyleLbl="node1" presStyleIdx="1" presStyleCnt="3" custLinFactNeighborX="-1636" custLinFactNeighborY="2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1A5E1-F737-45E1-93B4-9B0681ED6A46}" type="pres">
      <dgm:prSet presAssocID="{613DC530-2AB3-4166-AE23-485B1FC1D44A}" presName="gear2srcNode" presStyleLbl="node1" presStyleIdx="1" presStyleCnt="3"/>
      <dgm:spPr/>
      <dgm:t>
        <a:bodyPr/>
        <a:lstStyle/>
        <a:p>
          <a:endParaRPr lang="es-ES"/>
        </a:p>
      </dgm:t>
    </dgm:pt>
    <dgm:pt modelId="{16CA658F-A627-4168-B3A6-DF75F48BC203}" type="pres">
      <dgm:prSet presAssocID="{613DC530-2AB3-4166-AE23-485B1FC1D44A}" presName="gear2dstNode" presStyleLbl="node1" presStyleIdx="1" presStyleCnt="3"/>
      <dgm:spPr/>
      <dgm:t>
        <a:bodyPr/>
        <a:lstStyle/>
        <a:p>
          <a:endParaRPr lang="es-ES"/>
        </a:p>
      </dgm:t>
    </dgm:pt>
    <dgm:pt modelId="{F2883AFC-6A0C-4827-8C5B-74EA23703143}" type="pres">
      <dgm:prSet presAssocID="{2800130F-D5C5-4852-97B3-B5F080A011CE}" presName="gear3" presStyleLbl="node1" presStyleIdx="2" presStyleCnt="3"/>
      <dgm:spPr/>
      <dgm:t>
        <a:bodyPr/>
        <a:lstStyle/>
        <a:p>
          <a:endParaRPr lang="es-ES"/>
        </a:p>
      </dgm:t>
    </dgm:pt>
    <dgm:pt modelId="{178EC0ED-8BA0-457B-88E9-F9E178CA53BC}" type="pres">
      <dgm:prSet presAssocID="{2800130F-D5C5-4852-97B3-B5F080A011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B152-2CBE-435A-8BBA-53DA84EFD0B5}" type="pres">
      <dgm:prSet presAssocID="{2800130F-D5C5-4852-97B3-B5F080A011CE}" presName="gear3srcNode" presStyleLbl="node1" presStyleIdx="2" presStyleCnt="3"/>
      <dgm:spPr/>
      <dgm:t>
        <a:bodyPr/>
        <a:lstStyle/>
        <a:p>
          <a:endParaRPr lang="es-ES"/>
        </a:p>
      </dgm:t>
    </dgm:pt>
    <dgm:pt modelId="{17F1E8FE-4F33-437F-8FC8-121DC510F350}" type="pres">
      <dgm:prSet presAssocID="{2800130F-D5C5-4852-97B3-B5F080A011CE}" presName="gear3dstNode" presStyleLbl="node1" presStyleIdx="2" presStyleCnt="3"/>
      <dgm:spPr/>
      <dgm:t>
        <a:bodyPr/>
        <a:lstStyle/>
        <a:p>
          <a:endParaRPr lang="es-ES"/>
        </a:p>
      </dgm:t>
    </dgm:pt>
    <dgm:pt modelId="{CDB64A64-E922-43D8-AA2F-135422B90D95}" type="pres">
      <dgm:prSet presAssocID="{7FE742D1-0299-4AC2-BB92-27998B0E3E2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A79BD01E-44D1-4868-964B-E4C8885EB261}" type="pres">
      <dgm:prSet presAssocID="{41DB15E2-58E7-481A-BDBD-32C43153CC43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C5EBE992-F316-461E-BEFB-020A21C6962B}" type="pres">
      <dgm:prSet presAssocID="{A5A32C62-9E57-4D95-8F10-B6D2AC211554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19620173-B878-4531-B4B2-0B776028186B}" type="presOf" srcId="{41DB15E2-58E7-481A-BDBD-32C43153CC43}" destId="{A79BD01E-44D1-4868-964B-E4C8885EB261}" srcOrd="0" destOrd="0" presId="urn:microsoft.com/office/officeart/2005/8/layout/gear1"/>
    <dgm:cxn modelId="{2C82E62D-7846-45D7-B5C0-186F3655F3F4}" type="presOf" srcId="{613DC530-2AB3-4166-AE23-485B1FC1D44A}" destId="{9671A5E1-F737-45E1-93B4-9B0681ED6A46}" srcOrd="1" destOrd="0" presId="urn:microsoft.com/office/officeart/2005/8/layout/gear1"/>
    <dgm:cxn modelId="{F5DC163C-9533-48CA-A70C-706FF617CE6C}" type="presOf" srcId="{A5A32C62-9E57-4D95-8F10-B6D2AC211554}" destId="{C5EBE992-F316-461E-BEFB-020A21C6962B}" srcOrd="0" destOrd="0" presId="urn:microsoft.com/office/officeart/2005/8/layout/gear1"/>
    <dgm:cxn modelId="{083DFC50-7DF6-4C1F-9E7B-CB49B93C4CBD}" type="presOf" srcId="{FE35B24B-2E93-4FD5-AE9B-D949120637C9}" destId="{B1CAB570-C1C5-4117-B068-879C8F370E94}" srcOrd="1" destOrd="0" presId="urn:microsoft.com/office/officeart/2005/8/layout/gear1"/>
    <dgm:cxn modelId="{F18B9AE8-5178-482B-8E9A-3AE9E9A6CAB1}" type="presOf" srcId="{FF214CA4-8979-4EC3-A0BC-FE87C3AE62A0}" destId="{1D37DFBE-4C53-4EF1-B681-C42F0A27D667}" srcOrd="0" destOrd="0" presId="urn:microsoft.com/office/officeart/2005/8/layout/gear1"/>
    <dgm:cxn modelId="{DCD71360-9CBE-433D-9CA4-966D23165DA9}" srcId="{FF214CA4-8979-4EC3-A0BC-FE87C3AE62A0}" destId="{FE35B24B-2E93-4FD5-AE9B-D949120637C9}" srcOrd="0" destOrd="0" parTransId="{D3C5E5C7-9915-445B-BC7A-1BA32E632FAD}" sibTransId="{7FE742D1-0299-4AC2-BB92-27998B0E3E21}"/>
    <dgm:cxn modelId="{7BC93834-F9EE-434A-B775-51DEF1A39F6A}" type="presOf" srcId="{2800130F-D5C5-4852-97B3-B5F080A011CE}" destId="{17F1E8FE-4F33-437F-8FC8-121DC510F350}" srcOrd="3" destOrd="0" presId="urn:microsoft.com/office/officeart/2005/8/layout/gear1"/>
    <dgm:cxn modelId="{BC3A51A7-816C-4B2E-9E0F-8B57F224FA1B}" type="presOf" srcId="{613DC530-2AB3-4166-AE23-485B1FC1D44A}" destId="{CED80DB2-CB53-41CA-837F-6E628DE6D501}" srcOrd="0" destOrd="0" presId="urn:microsoft.com/office/officeart/2005/8/layout/gear1"/>
    <dgm:cxn modelId="{9A3BC780-0CF0-4C9E-B844-FDA223CEBB07}" type="presOf" srcId="{613DC530-2AB3-4166-AE23-485B1FC1D44A}" destId="{16CA658F-A627-4168-B3A6-DF75F48BC203}" srcOrd="2" destOrd="0" presId="urn:microsoft.com/office/officeart/2005/8/layout/gear1"/>
    <dgm:cxn modelId="{48449FAD-66EB-4ACD-8F0C-89978E6B78C2}" srcId="{FF214CA4-8979-4EC3-A0BC-FE87C3AE62A0}" destId="{613DC530-2AB3-4166-AE23-485B1FC1D44A}" srcOrd="1" destOrd="0" parTransId="{4C32246B-BCFA-47AF-B00D-FE419C6FCD5F}" sibTransId="{41DB15E2-58E7-481A-BDBD-32C43153CC43}"/>
    <dgm:cxn modelId="{FD1375EC-A662-446B-B297-54002362167F}" srcId="{FF214CA4-8979-4EC3-A0BC-FE87C3AE62A0}" destId="{2800130F-D5C5-4852-97B3-B5F080A011CE}" srcOrd="2" destOrd="0" parTransId="{A30583E0-3D1D-4F81-829D-A8B56ACAD463}" sibTransId="{A5A32C62-9E57-4D95-8F10-B6D2AC211554}"/>
    <dgm:cxn modelId="{68DFA889-5F29-4D59-8132-48D84DC213AC}" type="presOf" srcId="{7FE742D1-0299-4AC2-BB92-27998B0E3E21}" destId="{CDB64A64-E922-43D8-AA2F-135422B90D95}" srcOrd="0" destOrd="0" presId="urn:microsoft.com/office/officeart/2005/8/layout/gear1"/>
    <dgm:cxn modelId="{7C75EED8-E0ED-432C-9AE4-0BFCFB54E8DE}" type="presOf" srcId="{2800130F-D5C5-4852-97B3-B5F080A011CE}" destId="{178EC0ED-8BA0-457B-88E9-F9E178CA53BC}" srcOrd="1" destOrd="0" presId="urn:microsoft.com/office/officeart/2005/8/layout/gear1"/>
    <dgm:cxn modelId="{082187EC-8EF9-437A-8595-865285A68F50}" type="presOf" srcId="{FE35B24B-2E93-4FD5-AE9B-D949120637C9}" destId="{E18C094B-9210-49A2-A33E-3BAB91640FD0}" srcOrd="2" destOrd="0" presId="urn:microsoft.com/office/officeart/2005/8/layout/gear1"/>
    <dgm:cxn modelId="{BA9BB05E-1FB8-46CE-8DF8-8B64A3EFC8AA}" type="presOf" srcId="{2800130F-D5C5-4852-97B3-B5F080A011CE}" destId="{F2883AFC-6A0C-4827-8C5B-74EA23703143}" srcOrd="0" destOrd="0" presId="urn:microsoft.com/office/officeart/2005/8/layout/gear1"/>
    <dgm:cxn modelId="{22E6D97F-5B5D-4D32-A230-E2F05721CD91}" type="presOf" srcId="{2800130F-D5C5-4852-97B3-B5F080A011CE}" destId="{8B8DB152-2CBE-435A-8BBA-53DA84EFD0B5}" srcOrd="2" destOrd="0" presId="urn:microsoft.com/office/officeart/2005/8/layout/gear1"/>
    <dgm:cxn modelId="{EEA202E3-2DCC-45D5-8B99-2F902F65C3DC}" type="presOf" srcId="{FE35B24B-2E93-4FD5-AE9B-D949120637C9}" destId="{02D39CAC-D95A-4CF6-8F7F-54CEF78B3C9B}" srcOrd="0" destOrd="0" presId="urn:microsoft.com/office/officeart/2005/8/layout/gear1"/>
    <dgm:cxn modelId="{A2E24041-9F77-4DC0-A014-D9C32DC23BC9}" type="presParOf" srcId="{1D37DFBE-4C53-4EF1-B681-C42F0A27D667}" destId="{02D39CAC-D95A-4CF6-8F7F-54CEF78B3C9B}" srcOrd="0" destOrd="0" presId="urn:microsoft.com/office/officeart/2005/8/layout/gear1"/>
    <dgm:cxn modelId="{410E0FCF-4311-4676-B40D-7A069F999C11}" type="presParOf" srcId="{1D37DFBE-4C53-4EF1-B681-C42F0A27D667}" destId="{B1CAB570-C1C5-4117-B068-879C8F370E94}" srcOrd="1" destOrd="0" presId="urn:microsoft.com/office/officeart/2005/8/layout/gear1"/>
    <dgm:cxn modelId="{6FB826C9-29D5-4788-BA32-4DE0E590C524}" type="presParOf" srcId="{1D37DFBE-4C53-4EF1-B681-C42F0A27D667}" destId="{E18C094B-9210-49A2-A33E-3BAB91640FD0}" srcOrd="2" destOrd="0" presId="urn:microsoft.com/office/officeart/2005/8/layout/gear1"/>
    <dgm:cxn modelId="{E4384345-F38C-43AD-9766-800E7BE74BD4}" type="presParOf" srcId="{1D37DFBE-4C53-4EF1-B681-C42F0A27D667}" destId="{CED80DB2-CB53-41CA-837F-6E628DE6D501}" srcOrd="3" destOrd="0" presId="urn:microsoft.com/office/officeart/2005/8/layout/gear1"/>
    <dgm:cxn modelId="{44EE49CA-BB07-4C2D-8C0B-FE1E7DD5871E}" type="presParOf" srcId="{1D37DFBE-4C53-4EF1-B681-C42F0A27D667}" destId="{9671A5E1-F737-45E1-93B4-9B0681ED6A46}" srcOrd="4" destOrd="0" presId="urn:microsoft.com/office/officeart/2005/8/layout/gear1"/>
    <dgm:cxn modelId="{8E3716F8-F90E-4E9F-8043-C2E4D1B6BE40}" type="presParOf" srcId="{1D37DFBE-4C53-4EF1-B681-C42F0A27D667}" destId="{16CA658F-A627-4168-B3A6-DF75F48BC203}" srcOrd="5" destOrd="0" presId="urn:microsoft.com/office/officeart/2005/8/layout/gear1"/>
    <dgm:cxn modelId="{F5BFB77C-1F82-4BFC-AABC-25F517914A64}" type="presParOf" srcId="{1D37DFBE-4C53-4EF1-B681-C42F0A27D667}" destId="{F2883AFC-6A0C-4827-8C5B-74EA23703143}" srcOrd="6" destOrd="0" presId="urn:microsoft.com/office/officeart/2005/8/layout/gear1"/>
    <dgm:cxn modelId="{3D666264-D984-49A4-885E-023E36ACF546}" type="presParOf" srcId="{1D37DFBE-4C53-4EF1-B681-C42F0A27D667}" destId="{178EC0ED-8BA0-457B-88E9-F9E178CA53BC}" srcOrd="7" destOrd="0" presId="urn:microsoft.com/office/officeart/2005/8/layout/gear1"/>
    <dgm:cxn modelId="{908A9F10-452F-4639-9AC8-469774BA2E43}" type="presParOf" srcId="{1D37DFBE-4C53-4EF1-B681-C42F0A27D667}" destId="{8B8DB152-2CBE-435A-8BBA-53DA84EFD0B5}" srcOrd="8" destOrd="0" presId="urn:microsoft.com/office/officeart/2005/8/layout/gear1"/>
    <dgm:cxn modelId="{C3AE9E52-B478-4F02-9775-4D08B15714D4}" type="presParOf" srcId="{1D37DFBE-4C53-4EF1-B681-C42F0A27D667}" destId="{17F1E8FE-4F33-437F-8FC8-121DC510F350}" srcOrd="9" destOrd="0" presId="urn:microsoft.com/office/officeart/2005/8/layout/gear1"/>
    <dgm:cxn modelId="{49D98E41-76EB-4758-95CC-6486A812B4DB}" type="presParOf" srcId="{1D37DFBE-4C53-4EF1-B681-C42F0A27D667}" destId="{CDB64A64-E922-43D8-AA2F-135422B90D95}" srcOrd="10" destOrd="0" presId="urn:microsoft.com/office/officeart/2005/8/layout/gear1"/>
    <dgm:cxn modelId="{BFF8D4C2-BC15-4F67-9E3F-285133CCA4B5}" type="presParOf" srcId="{1D37DFBE-4C53-4EF1-B681-C42F0A27D667}" destId="{A79BD01E-44D1-4868-964B-E4C8885EB261}" srcOrd="11" destOrd="0" presId="urn:microsoft.com/office/officeart/2005/8/layout/gear1"/>
    <dgm:cxn modelId="{BF162A12-6A60-4ABF-AB9F-74BF3867A1D5}" type="presParOf" srcId="{1D37DFBE-4C53-4EF1-B681-C42F0A27D667}" destId="{C5EBE992-F316-461E-BEFB-020A21C6962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7B26F-00E7-4EC6-87BB-C8AC89A5D1F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163191-0DE7-4C1B-B0EB-362C7C96DE57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Normativa interna.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795C1F5-7730-4257-99C6-802204F5EDDD}" type="parTrans" cxnId="{3E4C2EDB-9683-4544-8E8F-4D9332AE350F}">
      <dgm:prSet/>
      <dgm:spPr/>
      <dgm:t>
        <a:bodyPr/>
        <a:lstStyle/>
        <a:p>
          <a:endParaRPr lang="es-EC"/>
        </a:p>
      </dgm:t>
    </dgm:pt>
    <dgm:pt modelId="{4F403C01-6782-419C-B099-89016D4F32BD}" type="sibTrans" cxnId="{3E4C2EDB-9683-4544-8E8F-4D9332AE350F}">
      <dgm:prSet/>
      <dgm:spPr/>
      <dgm:t>
        <a:bodyPr/>
        <a:lstStyle/>
        <a:p>
          <a:endParaRPr lang="es-EC"/>
        </a:p>
      </dgm:t>
    </dgm:pt>
    <dgm:pt modelId="{78BC57B9-8AF0-4AE9-B509-5542ED2CF21F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Escritura de constitución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4F081B79-0899-4003-9F09-7BE434422DF5}" type="parTrans" cxnId="{910A8210-83C3-42CB-B704-47246928C1DE}">
      <dgm:prSet/>
      <dgm:spPr/>
      <dgm:t>
        <a:bodyPr/>
        <a:lstStyle/>
        <a:p>
          <a:endParaRPr lang="es-EC"/>
        </a:p>
      </dgm:t>
    </dgm:pt>
    <dgm:pt modelId="{0EEB47CA-B0E7-4CA9-BA96-B0C3F0C89F0A}" type="sibTrans" cxnId="{910A8210-83C3-42CB-B704-47246928C1DE}">
      <dgm:prSet/>
      <dgm:spPr/>
      <dgm:t>
        <a:bodyPr/>
        <a:lstStyle/>
        <a:p>
          <a:endParaRPr lang="es-EC"/>
        </a:p>
      </dgm:t>
    </dgm:pt>
    <dgm:pt modelId="{AD08C3D9-EB54-4637-B7E4-3EE78AE600EA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Políticas internas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5321B1F7-AE14-40F9-A53F-D8980B3DF604}" type="parTrans" cxnId="{D9CA320F-1000-4584-B646-2D8875D2B7F1}">
      <dgm:prSet/>
      <dgm:spPr/>
      <dgm:t>
        <a:bodyPr/>
        <a:lstStyle/>
        <a:p>
          <a:endParaRPr lang="es-EC"/>
        </a:p>
      </dgm:t>
    </dgm:pt>
    <dgm:pt modelId="{BAAF1D13-9E72-4815-B118-0F76B305BC0D}" type="sibTrans" cxnId="{D9CA320F-1000-4584-B646-2D8875D2B7F1}">
      <dgm:prSet/>
      <dgm:spPr/>
      <dgm:t>
        <a:bodyPr/>
        <a:lstStyle/>
        <a:p>
          <a:endParaRPr lang="es-EC"/>
        </a:p>
      </dgm:t>
    </dgm:pt>
    <dgm:pt modelId="{D39A7E70-F0A0-4338-AA4A-5131D935C8E0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Normativa externa.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F582D90F-0F37-4C11-B729-72DB5BE3E777}" type="parTrans" cxnId="{53EBB0F0-B72A-42FD-A8F3-94CA7FEA0ADA}">
      <dgm:prSet/>
      <dgm:spPr/>
      <dgm:t>
        <a:bodyPr/>
        <a:lstStyle/>
        <a:p>
          <a:endParaRPr lang="es-EC"/>
        </a:p>
      </dgm:t>
    </dgm:pt>
    <dgm:pt modelId="{B85DB9CB-2543-4E0A-9CC0-D7920E50EB07}" type="sibTrans" cxnId="{53EBB0F0-B72A-42FD-A8F3-94CA7FEA0ADA}">
      <dgm:prSet/>
      <dgm:spPr/>
      <dgm:t>
        <a:bodyPr/>
        <a:lstStyle/>
        <a:p>
          <a:endParaRPr lang="es-EC"/>
        </a:p>
      </dgm:t>
    </dgm:pt>
    <dgm:pt modelId="{03A95A90-6CE7-43DE-A63E-BAA49F309D27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Código orgánico de la producción e inversiones. 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06EF1B5-4FA9-4859-BCE4-001CEC9D47D7}" type="parTrans" cxnId="{90D687BF-9344-465F-90E6-7B404BFCA19C}">
      <dgm:prSet/>
      <dgm:spPr/>
      <dgm:t>
        <a:bodyPr/>
        <a:lstStyle/>
        <a:p>
          <a:endParaRPr lang="es-EC"/>
        </a:p>
      </dgm:t>
    </dgm:pt>
    <dgm:pt modelId="{2BF267FC-252D-4A7B-AB39-A8F2EF8814D3}" type="sibTrans" cxnId="{90D687BF-9344-465F-90E6-7B404BFCA19C}">
      <dgm:prSet/>
      <dgm:spPr/>
      <dgm:t>
        <a:bodyPr/>
        <a:lstStyle/>
        <a:p>
          <a:endParaRPr lang="es-EC"/>
        </a:p>
      </dgm:t>
    </dgm:pt>
    <dgm:pt modelId="{219808A6-F41D-4A15-8A78-DB7AF0381D5C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Reglamento al Título de la Facilitación Aduanera para el Comercio, del Libro V del Código Orgánico de la Producción, Comercio e Inversiones.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58049D3-159D-4A86-BB7A-F849FF16DF2D}" type="parTrans" cxnId="{038FEEC8-3C8E-4BDB-830E-0BEA60E85B26}">
      <dgm:prSet/>
      <dgm:spPr/>
      <dgm:t>
        <a:bodyPr/>
        <a:lstStyle/>
        <a:p>
          <a:endParaRPr lang="es-EC"/>
        </a:p>
      </dgm:t>
    </dgm:pt>
    <dgm:pt modelId="{8AE0D527-C2C9-4B5B-9840-99A0752C10C8}" type="sibTrans" cxnId="{038FEEC8-3C8E-4BDB-830E-0BEA60E85B26}">
      <dgm:prSet/>
      <dgm:spPr/>
      <dgm:t>
        <a:bodyPr/>
        <a:lstStyle/>
        <a:p>
          <a:endParaRPr lang="es-EC"/>
        </a:p>
      </dgm:t>
    </dgm:pt>
    <dgm:pt modelId="{E4FF45B0-FD0B-46DE-942B-1F447C112F99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Leyes y normas vigentes.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8C61137-0561-4704-BB66-392F3A42DCF8}" type="parTrans" cxnId="{99FA25A6-1B95-4A38-8C5E-BE70D610A060}">
      <dgm:prSet/>
      <dgm:spPr/>
      <dgm:t>
        <a:bodyPr/>
        <a:lstStyle/>
        <a:p>
          <a:endParaRPr lang="es-EC"/>
        </a:p>
      </dgm:t>
    </dgm:pt>
    <dgm:pt modelId="{AC9EBC8D-7B41-4A52-9E9D-29DA06191642}" type="sibTrans" cxnId="{99FA25A6-1B95-4A38-8C5E-BE70D610A060}">
      <dgm:prSet/>
      <dgm:spPr/>
      <dgm:t>
        <a:bodyPr/>
        <a:lstStyle/>
        <a:p>
          <a:endParaRPr lang="es-EC"/>
        </a:p>
      </dgm:t>
    </dgm:pt>
    <dgm:pt modelId="{34B3347F-82DB-4402-9726-DDF1E52F1BF8}" type="pres">
      <dgm:prSet presAssocID="{28D7B26F-00E7-4EC6-87BB-C8AC89A5D1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FAC91-52AF-4078-85E6-77ED494ECB3F}" type="pres">
      <dgm:prSet presAssocID="{F4163191-0DE7-4C1B-B0EB-362C7C96DE57}" presName="circle1" presStyleLbl="node1" presStyleIdx="0" presStyleCnt="2"/>
      <dgm:spPr/>
    </dgm:pt>
    <dgm:pt modelId="{789A6F9E-EAE5-445D-AAD7-801BC06ECCD5}" type="pres">
      <dgm:prSet presAssocID="{F4163191-0DE7-4C1B-B0EB-362C7C96DE57}" presName="space" presStyleCnt="0"/>
      <dgm:spPr/>
    </dgm:pt>
    <dgm:pt modelId="{57752BAA-D2C8-4BCB-B6EE-3CFD508AE297}" type="pres">
      <dgm:prSet presAssocID="{F4163191-0DE7-4C1B-B0EB-362C7C96DE57}" presName="rect1" presStyleLbl="alignAcc1" presStyleIdx="0" presStyleCnt="2"/>
      <dgm:spPr/>
      <dgm:t>
        <a:bodyPr/>
        <a:lstStyle/>
        <a:p>
          <a:endParaRPr lang="es-EC"/>
        </a:p>
      </dgm:t>
    </dgm:pt>
    <dgm:pt modelId="{E25BF50E-823D-455A-86DD-3D63E1F8A12A}" type="pres">
      <dgm:prSet presAssocID="{D39A7E70-F0A0-4338-AA4A-5131D935C8E0}" presName="vertSpace2" presStyleLbl="node1" presStyleIdx="0" presStyleCnt="2"/>
      <dgm:spPr/>
    </dgm:pt>
    <dgm:pt modelId="{D3B5AAAF-B5C7-476D-83D0-7570F9B5F525}" type="pres">
      <dgm:prSet presAssocID="{D39A7E70-F0A0-4338-AA4A-5131D935C8E0}" presName="circle2" presStyleLbl="node1" presStyleIdx="1" presStyleCnt="2"/>
      <dgm:spPr/>
    </dgm:pt>
    <dgm:pt modelId="{06493384-BC79-442E-8C0D-B8A67BB8CA38}" type="pres">
      <dgm:prSet presAssocID="{D39A7E70-F0A0-4338-AA4A-5131D935C8E0}" presName="rect2" presStyleLbl="alignAcc1" presStyleIdx="1" presStyleCnt="2"/>
      <dgm:spPr/>
      <dgm:t>
        <a:bodyPr/>
        <a:lstStyle/>
        <a:p>
          <a:endParaRPr lang="es-EC"/>
        </a:p>
      </dgm:t>
    </dgm:pt>
    <dgm:pt modelId="{C367A0D6-E1BA-4D86-9F34-2B3C09292B4A}" type="pres">
      <dgm:prSet presAssocID="{F4163191-0DE7-4C1B-B0EB-362C7C96DE5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EF0AE7-E5E6-4928-85A7-F1996E5821E9}" type="pres">
      <dgm:prSet presAssocID="{F4163191-0DE7-4C1B-B0EB-362C7C96DE57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3CC99F-4EED-4068-8DEB-F0B0F9CBCED0}" type="pres">
      <dgm:prSet presAssocID="{D39A7E70-F0A0-4338-AA4A-5131D935C8E0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DD3EF-CD1E-4427-924E-14F22DCCED42}" type="pres">
      <dgm:prSet presAssocID="{D39A7E70-F0A0-4338-AA4A-5131D935C8E0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DE2EEB-7A12-4C68-A3DA-EE15D2EF167A}" type="presOf" srcId="{D39A7E70-F0A0-4338-AA4A-5131D935C8E0}" destId="{06493384-BC79-442E-8C0D-B8A67BB8CA38}" srcOrd="0" destOrd="0" presId="urn:microsoft.com/office/officeart/2005/8/layout/target3"/>
    <dgm:cxn modelId="{527AD908-2139-4464-820D-231670ED4217}" type="presOf" srcId="{E4FF45B0-FD0B-46DE-942B-1F447C112F99}" destId="{1C1DD3EF-CD1E-4427-924E-14F22DCCED42}" srcOrd="0" destOrd="2" presId="urn:microsoft.com/office/officeart/2005/8/layout/target3"/>
    <dgm:cxn modelId="{90D687BF-9344-465F-90E6-7B404BFCA19C}" srcId="{D39A7E70-F0A0-4338-AA4A-5131D935C8E0}" destId="{03A95A90-6CE7-43DE-A63E-BAA49F309D27}" srcOrd="0" destOrd="0" parTransId="{806EF1B5-4FA9-4859-BCE4-001CEC9D47D7}" sibTransId="{2BF267FC-252D-4A7B-AB39-A8F2EF8814D3}"/>
    <dgm:cxn modelId="{910A8210-83C3-42CB-B704-47246928C1DE}" srcId="{F4163191-0DE7-4C1B-B0EB-362C7C96DE57}" destId="{78BC57B9-8AF0-4AE9-B509-5542ED2CF21F}" srcOrd="0" destOrd="0" parTransId="{4F081B79-0899-4003-9F09-7BE434422DF5}" sibTransId="{0EEB47CA-B0E7-4CA9-BA96-B0C3F0C89F0A}"/>
    <dgm:cxn modelId="{5E69B970-1881-4F49-8EE6-0F42665BD539}" type="presOf" srcId="{D39A7E70-F0A0-4338-AA4A-5131D935C8E0}" destId="{5C3CC99F-4EED-4068-8DEB-F0B0F9CBCED0}" srcOrd="1" destOrd="0" presId="urn:microsoft.com/office/officeart/2005/8/layout/target3"/>
    <dgm:cxn modelId="{038FEEC8-3C8E-4BDB-830E-0BEA60E85B26}" srcId="{D39A7E70-F0A0-4338-AA4A-5131D935C8E0}" destId="{219808A6-F41D-4A15-8A78-DB7AF0381D5C}" srcOrd="1" destOrd="0" parTransId="{058049D3-159D-4A86-BB7A-F849FF16DF2D}" sibTransId="{8AE0D527-C2C9-4B5B-9840-99A0752C10C8}"/>
    <dgm:cxn modelId="{D9CA320F-1000-4584-B646-2D8875D2B7F1}" srcId="{F4163191-0DE7-4C1B-B0EB-362C7C96DE57}" destId="{AD08C3D9-EB54-4637-B7E4-3EE78AE600EA}" srcOrd="1" destOrd="0" parTransId="{5321B1F7-AE14-40F9-A53F-D8980B3DF604}" sibTransId="{BAAF1D13-9E72-4815-B118-0F76B305BC0D}"/>
    <dgm:cxn modelId="{3E4C2EDB-9683-4544-8E8F-4D9332AE350F}" srcId="{28D7B26F-00E7-4EC6-87BB-C8AC89A5D1F4}" destId="{F4163191-0DE7-4C1B-B0EB-362C7C96DE57}" srcOrd="0" destOrd="0" parTransId="{E795C1F5-7730-4257-99C6-802204F5EDDD}" sibTransId="{4F403C01-6782-419C-B099-89016D4F32BD}"/>
    <dgm:cxn modelId="{E8C2D393-78B3-4939-AD14-A5B2468CED8F}" type="presOf" srcId="{AD08C3D9-EB54-4637-B7E4-3EE78AE600EA}" destId="{A0EF0AE7-E5E6-4928-85A7-F1996E5821E9}" srcOrd="0" destOrd="1" presId="urn:microsoft.com/office/officeart/2005/8/layout/target3"/>
    <dgm:cxn modelId="{86BC53FD-577B-489A-B994-0C3E787CAC0A}" type="presOf" srcId="{F4163191-0DE7-4C1B-B0EB-362C7C96DE57}" destId="{C367A0D6-E1BA-4D86-9F34-2B3C09292B4A}" srcOrd="1" destOrd="0" presId="urn:microsoft.com/office/officeart/2005/8/layout/target3"/>
    <dgm:cxn modelId="{23948440-EB7A-4F62-8CDD-5ABC8AEE6973}" type="presOf" srcId="{219808A6-F41D-4A15-8A78-DB7AF0381D5C}" destId="{1C1DD3EF-CD1E-4427-924E-14F22DCCED42}" srcOrd="0" destOrd="1" presId="urn:microsoft.com/office/officeart/2005/8/layout/target3"/>
    <dgm:cxn modelId="{37FBA35E-DF88-4124-BA89-A4A26BAA3D98}" type="presOf" srcId="{78BC57B9-8AF0-4AE9-B509-5542ED2CF21F}" destId="{A0EF0AE7-E5E6-4928-85A7-F1996E5821E9}" srcOrd="0" destOrd="0" presId="urn:microsoft.com/office/officeart/2005/8/layout/target3"/>
    <dgm:cxn modelId="{29E38C20-1CB2-4B03-9DB0-84EAF222DD3A}" type="presOf" srcId="{F4163191-0DE7-4C1B-B0EB-362C7C96DE57}" destId="{57752BAA-D2C8-4BCB-B6EE-3CFD508AE297}" srcOrd="0" destOrd="0" presId="urn:microsoft.com/office/officeart/2005/8/layout/target3"/>
    <dgm:cxn modelId="{4A834B23-24C0-4D0C-9D2C-9EA8D8D1301A}" type="presOf" srcId="{28D7B26F-00E7-4EC6-87BB-C8AC89A5D1F4}" destId="{34B3347F-82DB-4402-9726-DDF1E52F1BF8}" srcOrd="0" destOrd="0" presId="urn:microsoft.com/office/officeart/2005/8/layout/target3"/>
    <dgm:cxn modelId="{52B1742A-5B9D-41ED-A093-A2EC93A0E1C3}" type="presOf" srcId="{03A95A90-6CE7-43DE-A63E-BAA49F309D27}" destId="{1C1DD3EF-CD1E-4427-924E-14F22DCCED42}" srcOrd="0" destOrd="0" presId="urn:microsoft.com/office/officeart/2005/8/layout/target3"/>
    <dgm:cxn modelId="{53EBB0F0-B72A-42FD-A8F3-94CA7FEA0ADA}" srcId="{28D7B26F-00E7-4EC6-87BB-C8AC89A5D1F4}" destId="{D39A7E70-F0A0-4338-AA4A-5131D935C8E0}" srcOrd="1" destOrd="0" parTransId="{F582D90F-0F37-4C11-B729-72DB5BE3E777}" sibTransId="{B85DB9CB-2543-4E0A-9CC0-D7920E50EB07}"/>
    <dgm:cxn modelId="{99FA25A6-1B95-4A38-8C5E-BE70D610A060}" srcId="{D39A7E70-F0A0-4338-AA4A-5131D935C8E0}" destId="{E4FF45B0-FD0B-46DE-942B-1F447C112F99}" srcOrd="2" destOrd="0" parTransId="{88C61137-0561-4704-BB66-392F3A42DCF8}" sibTransId="{AC9EBC8D-7B41-4A52-9E9D-29DA06191642}"/>
    <dgm:cxn modelId="{4F1F7463-4149-4D07-A327-9F98389A209A}" type="presParOf" srcId="{34B3347F-82DB-4402-9726-DDF1E52F1BF8}" destId="{4EFFAC91-52AF-4078-85E6-77ED494ECB3F}" srcOrd="0" destOrd="0" presId="urn:microsoft.com/office/officeart/2005/8/layout/target3"/>
    <dgm:cxn modelId="{EC25783E-545B-49C3-81CF-EB9BCECB8CED}" type="presParOf" srcId="{34B3347F-82DB-4402-9726-DDF1E52F1BF8}" destId="{789A6F9E-EAE5-445D-AAD7-801BC06ECCD5}" srcOrd="1" destOrd="0" presId="urn:microsoft.com/office/officeart/2005/8/layout/target3"/>
    <dgm:cxn modelId="{AF46FBB4-03F5-41AA-AE79-64216BDA2C90}" type="presParOf" srcId="{34B3347F-82DB-4402-9726-DDF1E52F1BF8}" destId="{57752BAA-D2C8-4BCB-B6EE-3CFD508AE297}" srcOrd="2" destOrd="0" presId="urn:microsoft.com/office/officeart/2005/8/layout/target3"/>
    <dgm:cxn modelId="{846DFCEE-36C5-4945-ACFA-8959DA927791}" type="presParOf" srcId="{34B3347F-82DB-4402-9726-DDF1E52F1BF8}" destId="{E25BF50E-823D-455A-86DD-3D63E1F8A12A}" srcOrd="3" destOrd="0" presId="urn:microsoft.com/office/officeart/2005/8/layout/target3"/>
    <dgm:cxn modelId="{5F0874A0-276A-4901-873C-3822BBFCF2A7}" type="presParOf" srcId="{34B3347F-82DB-4402-9726-DDF1E52F1BF8}" destId="{D3B5AAAF-B5C7-476D-83D0-7570F9B5F525}" srcOrd="4" destOrd="0" presId="urn:microsoft.com/office/officeart/2005/8/layout/target3"/>
    <dgm:cxn modelId="{A1D958D2-7859-4732-96A1-D29ED5A2E844}" type="presParOf" srcId="{34B3347F-82DB-4402-9726-DDF1E52F1BF8}" destId="{06493384-BC79-442E-8C0D-B8A67BB8CA38}" srcOrd="5" destOrd="0" presId="urn:microsoft.com/office/officeart/2005/8/layout/target3"/>
    <dgm:cxn modelId="{1F15095F-A480-4622-BC19-026763F67D65}" type="presParOf" srcId="{34B3347F-82DB-4402-9726-DDF1E52F1BF8}" destId="{C367A0D6-E1BA-4D86-9F34-2B3C09292B4A}" srcOrd="6" destOrd="0" presId="urn:microsoft.com/office/officeart/2005/8/layout/target3"/>
    <dgm:cxn modelId="{86A7800C-AC75-425F-A59E-379B1D596DC5}" type="presParOf" srcId="{34B3347F-82DB-4402-9726-DDF1E52F1BF8}" destId="{A0EF0AE7-E5E6-4928-85A7-F1996E5821E9}" srcOrd="7" destOrd="0" presId="urn:microsoft.com/office/officeart/2005/8/layout/target3"/>
    <dgm:cxn modelId="{73F6907A-E80C-4E2C-AA9D-33F54F12EA9C}" type="presParOf" srcId="{34B3347F-82DB-4402-9726-DDF1E52F1BF8}" destId="{5C3CC99F-4EED-4068-8DEB-F0B0F9CBCED0}" srcOrd="8" destOrd="0" presId="urn:microsoft.com/office/officeart/2005/8/layout/target3"/>
    <dgm:cxn modelId="{26E83E5F-13BB-42F1-A3C5-1D89AD993F5D}" type="presParOf" srcId="{34B3347F-82DB-4402-9726-DDF1E52F1BF8}" destId="{1C1DD3EF-CD1E-4427-924E-14F22DCCED4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2617B-7E2C-4ACA-B64A-AB5CE5288E5E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4CCDE4-47CD-4F4F-9FA8-E5E52C08050E}" type="pres">
      <dgm:prSet presAssocID="{D382617B-7E2C-4ACA-B64A-AB5CE5288E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AF271E-D1E4-4A7E-985C-6F40375AD7C2}" type="pres">
      <dgm:prSet presAssocID="{D382617B-7E2C-4ACA-B64A-AB5CE5288E5E}" presName="cycle" presStyleCnt="0"/>
      <dgm:spPr/>
    </dgm:pt>
  </dgm:ptLst>
  <dgm:cxnLst>
    <dgm:cxn modelId="{2E083DEE-3936-453A-93DA-3C1091BB1159}" type="presOf" srcId="{D382617B-7E2C-4ACA-B64A-AB5CE5288E5E}" destId="{334CCDE4-47CD-4F4F-9FA8-E5E52C08050E}" srcOrd="0" destOrd="0" presId="urn:microsoft.com/office/officeart/2005/8/layout/radial2"/>
    <dgm:cxn modelId="{CC892326-6055-406C-8A7B-91AD3763A3D3}" type="presParOf" srcId="{334CCDE4-47CD-4F4F-9FA8-E5E52C08050E}" destId="{B0AF271E-D1E4-4A7E-985C-6F40375AD7C2}" srcOrd="0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A69AE-BDED-4597-A926-3EB7CF1D64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DEB3D3-B545-42D7-89DF-07462C6BF184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Importaciones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F4D27BA9-C75B-4B53-9712-5BF8675E49D5}" type="parTrans" cxnId="{D1E984AB-076D-4FE7-BC57-1D1355AA2779}">
      <dgm:prSet/>
      <dgm:spPr/>
      <dgm:t>
        <a:bodyPr/>
        <a:lstStyle/>
        <a:p>
          <a:endParaRPr lang="es-ES"/>
        </a:p>
      </dgm:t>
    </dgm:pt>
    <dgm:pt modelId="{575406F6-0A32-4FDF-ABF7-96399D24CFAF}" type="sibTrans" cxnId="{D1E984AB-076D-4FE7-BC57-1D1355AA2779}">
      <dgm:prSet/>
      <dgm:spPr/>
      <dgm:t>
        <a:bodyPr/>
        <a:lstStyle/>
        <a:p>
          <a:endParaRPr lang="es-ES"/>
        </a:p>
      </dgm:t>
    </dgm:pt>
    <dgm:pt modelId="{93C3E7AA-E314-4B7B-A6A8-E56E0206E25E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Régimen aduanero por el cual las mercancías importadas desde el extranjero o desde una Zona Especial de Desarrollo Económico pueden circular libremente en el territorio aduanero, con el fin de permanecer en él de manera definitiva, luego del pago de los derechos e impuestos a la importación, recargos y sanciones, cuando hubiere lugar a ellos, y del cumplimiento de las formalidades y obligaciones aduaneras.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773FE5B2-5262-4B82-BCB4-8881D7F07738}" type="parTrans" cxnId="{DC1A97D7-A38A-4220-80B5-C95327B3B8D1}">
      <dgm:prSet/>
      <dgm:spPr/>
      <dgm:t>
        <a:bodyPr/>
        <a:lstStyle/>
        <a:p>
          <a:endParaRPr lang="es-ES"/>
        </a:p>
      </dgm:t>
    </dgm:pt>
    <dgm:pt modelId="{61B97AE2-3D93-4D78-B0F8-D014CA548701}" type="sibTrans" cxnId="{DC1A97D7-A38A-4220-80B5-C95327B3B8D1}">
      <dgm:prSet/>
      <dgm:spPr/>
      <dgm:t>
        <a:bodyPr/>
        <a:lstStyle/>
        <a:p>
          <a:endParaRPr lang="es-ES"/>
        </a:p>
      </dgm:t>
    </dgm:pt>
    <dgm:pt modelId="{401CFD87-C8A6-4CF8-BDA8-8643F94D3776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Exportaciones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CCE9F2EF-23FE-4406-B3F8-97C7F73F1641}" type="parTrans" cxnId="{47436452-0180-4269-8A4A-3AE4E37D2B1D}">
      <dgm:prSet/>
      <dgm:spPr/>
      <dgm:t>
        <a:bodyPr/>
        <a:lstStyle/>
        <a:p>
          <a:endParaRPr lang="es-ES"/>
        </a:p>
      </dgm:t>
    </dgm:pt>
    <dgm:pt modelId="{3D9E2CB9-D623-4ADF-B5EB-7582BAA45E98}" type="sibTrans" cxnId="{47436452-0180-4269-8A4A-3AE4E37D2B1D}">
      <dgm:prSet/>
      <dgm:spPr/>
      <dgm:t>
        <a:bodyPr/>
        <a:lstStyle/>
        <a:p>
          <a:endParaRPr lang="es-ES"/>
        </a:p>
      </dgm:t>
    </dgm:pt>
    <dgm:pt modelId="{8DFD2E23-1FE8-4E33-9A49-644670338BFD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Régimen que se aplica a las mercancías que salen de territorio nacional para su uso o consumo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858E67E-14BD-48A1-A484-5717E59A80E9}" type="parTrans" cxnId="{17290A5A-9018-4FB5-A612-65A45FA1CA0E}">
      <dgm:prSet/>
      <dgm:spPr/>
      <dgm:t>
        <a:bodyPr/>
        <a:lstStyle/>
        <a:p>
          <a:endParaRPr lang="es-ES"/>
        </a:p>
      </dgm:t>
    </dgm:pt>
    <dgm:pt modelId="{F20FB776-44D5-43BA-BAB3-7D4914F258B5}" type="sibTrans" cxnId="{17290A5A-9018-4FB5-A612-65A45FA1CA0E}">
      <dgm:prSet/>
      <dgm:spPr/>
      <dgm:t>
        <a:bodyPr/>
        <a:lstStyle/>
        <a:p>
          <a:endParaRPr lang="es-ES"/>
        </a:p>
      </dgm:t>
    </dgm:pt>
    <dgm:pt modelId="{7002A2FC-567B-4D2C-A469-604379B2D6B0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Regímenes Especiales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E6E6FAE7-7BD4-4D5B-9F9D-C85B9C30A5A6}" type="parTrans" cxnId="{85BFE3BE-E59B-4E6E-9757-27E5F12F435F}">
      <dgm:prSet/>
      <dgm:spPr/>
      <dgm:t>
        <a:bodyPr/>
        <a:lstStyle/>
        <a:p>
          <a:endParaRPr lang="es-ES"/>
        </a:p>
      </dgm:t>
    </dgm:pt>
    <dgm:pt modelId="{C7C1FE2A-517E-4F00-B9B7-B775402326AF}" type="sibTrans" cxnId="{85BFE3BE-E59B-4E6E-9757-27E5F12F435F}">
      <dgm:prSet/>
      <dgm:spPr/>
      <dgm:t>
        <a:bodyPr/>
        <a:lstStyle/>
        <a:p>
          <a:endParaRPr lang="es-ES"/>
        </a:p>
      </dgm:t>
    </dgm:pt>
    <dgm:pt modelId="{CF72ACA1-892A-443C-BCA9-CF13DD662E93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Modalidades de importación o exportación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 que según corresponda </a:t>
          </a:r>
          <a:r>
            <a:rPr lang="es-EC" sz="1400" dirty="0" smtClean="0">
              <a:latin typeface="Arial" pitchFamily="34" charset="0"/>
              <a:cs typeface="Arial" pitchFamily="34" charset="0"/>
            </a:rPr>
            <a:t> se caracterizan por ser suspensivos, liberatorios o devolutivos de tributos aduaneros.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6BF4AAD8-B325-471F-A462-717CBB74F4B0}" type="parTrans" cxnId="{A75D9FFA-7A0F-4E0A-8F63-75CB82E18DDF}">
      <dgm:prSet/>
      <dgm:spPr/>
      <dgm:t>
        <a:bodyPr/>
        <a:lstStyle/>
        <a:p>
          <a:endParaRPr lang="es-ES"/>
        </a:p>
      </dgm:t>
    </dgm:pt>
    <dgm:pt modelId="{F81D0021-793D-443C-819F-87FB0B15D329}" type="sibTrans" cxnId="{A75D9FFA-7A0F-4E0A-8F63-75CB82E18DDF}">
      <dgm:prSet/>
      <dgm:spPr/>
      <dgm:t>
        <a:bodyPr/>
        <a:lstStyle/>
        <a:p>
          <a:endParaRPr lang="es-ES"/>
        </a:p>
      </dgm:t>
    </dgm:pt>
    <dgm:pt modelId="{762A8779-82C8-4DE4-A02A-75EF30C1CEA8}" type="pres">
      <dgm:prSet presAssocID="{D52A69AE-BDED-4597-A926-3EB7CF1D64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170A6F-FF7E-4E4D-9844-C875F733020C}" type="pres">
      <dgm:prSet presAssocID="{E5DEB3D3-B545-42D7-89DF-07462C6BF184}" presName="linNode" presStyleCnt="0"/>
      <dgm:spPr/>
    </dgm:pt>
    <dgm:pt modelId="{52D60B6C-F8C1-4FDD-B359-8E090A764B97}" type="pres">
      <dgm:prSet presAssocID="{E5DEB3D3-B545-42D7-89DF-07462C6BF1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2F9AC-F174-45D4-87A8-C2288316E378}" type="pres">
      <dgm:prSet presAssocID="{E5DEB3D3-B545-42D7-89DF-07462C6BF184}" presName="descendantText" presStyleLbl="alignAccFollowNode1" presStyleIdx="0" presStyleCnt="3" custScaleY="142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5872E-361E-4E67-B04A-A5F753EC1493}" type="pres">
      <dgm:prSet presAssocID="{575406F6-0A32-4FDF-ABF7-96399D24CFAF}" presName="sp" presStyleCnt="0"/>
      <dgm:spPr/>
    </dgm:pt>
    <dgm:pt modelId="{0BD9796E-F2EC-4EAB-BB55-A73F9019CC0C}" type="pres">
      <dgm:prSet presAssocID="{401CFD87-C8A6-4CF8-BDA8-8643F94D3776}" presName="linNode" presStyleCnt="0"/>
      <dgm:spPr/>
    </dgm:pt>
    <dgm:pt modelId="{99FDD2B1-51A4-4EC8-BBA6-9B85442BB235}" type="pres">
      <dgm:prSet presAssocID="{401CFD87-C8A6-4CF8-BDA8-8643F94D377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38BF6-C1C8-4B8A-ADA4-26FBE78524B5}" type="pres">
      <dgm:prSet presAssocID="{401CFD87-C8A6-4CF8-BDA8-8643F94D3776}" presName="descendantText" presStyleLbl="alignAccFollowNode1" presStyleIdx="1" presStyleCnt="3" custScaleY="1244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59997-34AD-414C-AB4F-E75645B970A3}" type="pres">
      <dgm:prSet presAssocID="{3D9E2CB9-D623-4ADF-B5EB-7582BAA45E98}" presName="sp" presStyleCnt="0"/>
      <dgm:spPr/>
    </dgm:pt>
    <dgm:pt modelId="{F95E65D1-7CBF-4AB0-8C52-8C24954A211D}" type="pres">
      <dgm:prSet presAssocID="{7002A2FC-567B-4D2C-A469-604379B2D6B0}" presName="linNode" presStyleCnt="0"/>
      <dgm:spPr/>
    </dgm:pt>
    <dgm:pt modelId="{5BE3E2B3-07B6-4F39-AEE3-E01588E22B23}" type="pres">
      <dgm:prSet presAssocID="{7002A2FC-567B-4D2C-A469-604379B2D6B0}" presName="parentText" presStyleLbl="node1" presStyleIdx="2" presStyleCnt="3" custLinFactNeighborX="-611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9E44C-B363-4614-BBFE-607BCDE46030}" type="pres">
      <dgm:prSet presAssocID="{7002A2FC-567B-4D2C-A469-604379B2D6B0}" presName="descendantText" presStyleLbl="alignAccFollowNode1" presStyleIdx="2" presStyleCnt="3" custScaleY="128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5D9FFA-7A0F-4E0A-8F63-75CB82E18DDF}" srcId="{7002A2FC-567B-4D2C-A469-604379B2D6B0}" destId="{CF72ACA1-892A-443C-BCA9-CF13DD662E93}" srcOrd="0" destOrd="0" parTransId="{6BF4AAD8-B325-471F-A462-717CBB74F4B0}" sibTransId="{F81D0021-793D-443C-819F-87FB0B15D329}"/>
    <dgm:cxn modelId="{AD405058-906F-4CAA-8CAC-E797CD1C0FAB}" type="presOf" srcId="{7002A2FC-567B-4D2C-A469-604379B2D6B0}" destId="{5BE3E2B3-07B6-4F39-AEE3-E01588E22B23}" srcOrd="0" destOrd="0" presId="urn:microsoft.com/office/officeart/2005/8/layout/vList5"/>
    <dgm:cxn modelId="{17290A5A-9018-4FB5-A612-65A45FA1CA0E}" srcId="{401CFD87-C8A6-4CF8-BDA8-8643F94D3776}" destId="{8DFD2E23-1FE8-4E33-9A49-644670338BFD}" srcOrd="0" destOrd="0" parTransId="{4858E67E-14BD-48A1-A484-5717E59A80E9}" sibTransId="{F20FB776-44D5-43BA-BAB3-7D4914F258B5}"/>
    <dgm:cxn modelId="{8747F201-9D62-4C3B-9DC4-B100A10DF76B}" type="presOf" srcId="{93C3E7AA-E314-4B7B-A6A8-E56E0206E25E}" destId="{0D42F9AC-F174-45D4-87A8-C2288316E378}" srcOrd="0" destOrd="0" presId="urn:microsoft.com/office/officeart/2005/8/layout/vList5"/>
    <dgm:cxn modelId="{47436452-0180-4269-8A4A-3AE4E37D2B1D}" srcId="{D52A69AE-BDED-4597-A926-3EB7CF1D64BF}" destId="{401CFD87-C8A6-4CF8-BDA8-8643F94D3776}" srcOrd="1" destOrd="0" parTransId="{CCE9F2EF-23FE-4406-B3F8-97C7F73F1641}" sibTransId="{3D9E2CB9-D623-4ADF-B5EB-7582BAA45E98}"/>
    <dgm:cxn modelId="{322D2BC1-710E-473C-8F03-7D035155AC50}" type="presOf" srcId="{D52A69AE-BDED-4597-A926-3EB7CF1D64BF}" destId="{762A8779-82C8-4DE4-A02A-75EF30C1CEA8}" srcOrd="0" destOrd="0" presId="urn:microsoft.com/office/officeart/2005/8/layout/vList5"/>
    <dgm:cxn modelId="{DC1A97D7-A38A-4220-80B5-C95327B3B8D1}" srcId="{E5DEB3D3-B545-42D7-89DF-07462C6BF184}" destId="{93C3E7AA-E314-4B7B-A6A8-E56E0206E25E}" srcOrd="0" destOrd="0" parTransId="{773FE5B2-5262-4B82-BCB4-8881D7F07738}" sibTransId="{61B97AE2-3D93-4D78-B0F8-D014CA548701}"/>
    <dgm:cxn modelId="{C487EBBF-B3F1-4DE8-9E7E-508FA77653F8}" type="presOf" srcId="{401CFD87-C8A6-4CF8-BDA8-8643F94D3776}" destId="{99FDD2B1-51A4-4EC8-BBA6-9B85442BB235}" srcOrd="0" destOrd="0" presId="urn:microsoft.com/office/officeart/2005/8/layout/vList5"/>
    <dgm:cxn modelId="{D1E984AB-076D-4FE7-BC57-1D1355AA2779}" srcId="{D52A69AE-BDED-4597-A926-3EB7CF1D64BF}" destId="{E5DEB3D3-B545-42D7-89DF-07462C6BF184}" srcOrd="0" destOrd="0" parTransId="{F4D27BA9-C75B-4B53-9712-5BF8675E49D5}" sibTransId="{575406F6-0A32-4FDF-ABF7-96399D24CFAF}"/>
    <dgm:cxn modelId="{A9F5905F-F01C-4DD4-814A-3E49D480D4C9}" type="presOf" srcId="{E5DEB3D3-B545-42D7-89DF-07462C6BF184}" destId="{52D60B6C-F8C1-4FDD-B359-8E090A764B97}" srcOrd="0" destOrd="0" presId="urn:microsoft.com/office/officeart/2005/8/layout/vList5"/>
    <dgm:cxn modelId="{4A9EF25E-ED45-4517-9BCD-E53714523770}" type="presOf" srcId="{CF72ACA1-892A-443C-BCA9-CF13DD662E93}" destId="{1E89E44C-B363-4614-BBFE-607BCDE46030}" srcOrd="0" destOrd="0" presId="urn:microsoft.com/office/officeart/2005/8/layout/vList5"/>
    <dgm:cxn modelId="{85BFE3BE-E59B-4E6E-9757-27E5F12F435F}" srcId="{D52A69AE-BDED-4597-A926-3EB7CF1D64BF}" destId="{7002A2FC-567B-4D2C-A469-604379B2D6B0}" srcOrd="2" destOrd="0" parTransId="{E6E6FAE7-7BD4-4D5B-9F9D-C85B9C30A5A6}" sibTransId="{C7C1FE2A-517E-4F00-B9B7-B775402326AF}"/>
    <dgm:cxn modelId="{6386D21C-F90D-41E7-8C6F-2565C153B4CA}" type="presOf" srcId="{8DFD2E23-1FE8-4E33-9A49-644670338BFD}" destId="{46238BF6-C1C8-4B8A-ADA4-26FBE78524B5}" srcOrd="0" destOrd="0" presId="urn:microsoft.com/office/officeart/2005/8/layout/vList5"/>
    <dgm:cxn modelId="{1A953655-245C-4AF7-BB7B-F2C4B05701F5}" type="presParOf" srcId="{762A8779-82C8-4DE4-A02A-75EF30C1CEA8}" destId="{0C170A6F-FF7E-4E4D-9844-C875F733020C}" srcOrd="0" destOrd="0" presId="urn:microsoft.com/office/officeart/2005/8/layout/vList5"/>
    <dgm:cxn modelId="{030688D1-5A32-4857-BB3E-54AD76CC6E07}" type="presParOf" srcId="{0C170A6F-FF7E-4E4D-9844-C875F733020C}" destId="{52D60B6C-F8C1-4FDD-B359-8E090A764B97}" srcOrd="0" destOrd="0" presId="urn:microsoft.com/office/officeart/2005/8/layout/vList5"/>
    <dgm:cxn modelId="{FE9097F3-FC9C-45E1-9AC4-6E5829718691}" type="presParOf" srcId="{0C170A6F-FF7E-4E4D-9844-C875F733020C}" destId="{0D42F9AC-F174-45D4-87A8-C2288316E378}" srcOrd="1" destOrd="0" presId="urn:microsoft.com/office/officeart/2005/8/layout/vList5"/>
    <dgm:cxn modelId="{091673AB-6121-4004-8D81-9709A0934C6D}" type="presParOf" srcId="{762A8779-82C8-4DE4-A02A-75EF30C1CEA8}" destId="{61B5872E-361E-4E67-B04A-A5F753EC1493}" srcOrd="1" destOrd="0" presId="urn:microsoft.com/office/officeart/2005/8/layout/vList5"/>
    <dgm:cxn modelId="{B90E4651-2F05-4D2B-9D94-F76CE5F2D419}" type="presParOf" srcId="{762A8779-82C8-4DE4-A02A-75EF30C1CEA8}" destId="{0BD9796E-F2EC-4EAB-BB55-A73F9019CC0C}" srcOrd="2" destOrd="0" presId="urn:microsoft.com/office/officeart/2005/8/layout/vList5"/>
    <dgm:cxn modelId="{8457CC69-4A5C-4024-8C61-F3AB26B347D9}" type="presParOf" srcId="{0BD9796E-F2EC-4EAB-BB55-A73F9019CC0C}" destId="{99FDD2B1-51A4-4EC8-BBA6-9B85442BB235}" srcOrd="0" destOrd="0" presId="urn:microsoft.com/office/officeart/2005/8/layout/vList5"/>
    <dgm:cxn modelId="{81D37071-915C-4D51-A4B3-3C8DDADA4A70}" type="presParOf" srcId="{0BD9796E-F2EC-4EAB-BB55-A73F9019CC0C}" destId="{46238BF6-C1C8-4B8A-ADA4-26FBE78524B5}" srcOrd="1" destOrd="0" presId="urn:microsoft.com/office/officeart/2005/8/layout/vList5"/>
    <dgm:cxn modelId="{D0A0CB4B-310D-4C51-91A2-0DAB0C4D367A}" type="presParOf" srcId="{762A8779-82C8-4DE4-A02A-75EF30C1CEA8}" destId="{A1259997-34AD-414C-AB4F-E75645B970A3}" srcOrd="3" destOrd="0" presId="urn:microsoft.com/office/officeart/2005/8/layout/vList5"/>
    <dgm:cxn modelId="{0109A530-E9E8-4D62-A2D6-262ACDE22BCD}" type="presParOf" srcId="{762A8779-82C8-4DE4-A02A-75EF30C1CEA8}" destId="{F95E65D1-7CBF-4AB0-8C52-8C24954A211D}" srcOrd="4" destOrd="0" presId="urn:microsoft.com/office/officeart/2005/8/layout/vList5"/>
    <dgm:cxn modelId="{710CB1A5-1079-43C2-A7CC-77B46B62BDD4}" type="presParOf" srcId="{F95E65D1-7CBF-4AB0-8C52-8C24954A211D}" destId="{5BE3E2B3-07B6-4F39-AEE3-E01588E22B23}" srcOrd="0" destOrd="0" presId="urn:microsoft.com/office/officeart/2005/8/layout/vList5"/>
    <dgm:cxn modelId="{389335D9-8110-4C88-A2A6-BF5E60F4F23A}" type="presParOf" srcId="{F95E65D1-7CBF-4AB0-8C52-8C24954A211D}" destId="{1E89E44C-B363-4614-BBFE-607BCDE460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54A391-DB64-4B14-9D3B-1FA30C3C6A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2E03EF-55EE-47C7-A305-6C76998C6095}">
      <dgm:prSet phldrT="[Texto]" custT="1"/>
      <dgm:spPr/>
      <dgm:t>
        <a:bodyPr/>
        <a:lstStyle/>
        <a:p>
          <a:r>
            <a:rPr lang="es-ES" sz="2400" b="1" dirty="0" smtClean="0">
              <a:latin typeface="Arial" pitchFamily="34" charset="0"/>
              <a:cs typeface="Arial" pitchFamily="34" charset="0"/>
            </a:rPr>
            <a:t>Logística integral </a:t>
          </a:r>
          <a:endParaRPr lang="es-ES" sz="2400" b="1" dirty="0">
            <a:latin typeface="Arial" pitchFamily="34" charset="0"/>
            <a:cs typeface="Arial" pitchFamily="34" charset="0"/>
          </a:endParaRPr>
        </a:p>
      </dgm:t>
    </dgm:pt>
    <dgm:pt modelId="{6F3BE030-0C75-4E55-92FB-E2DF49E80901}" type="parTrans" cxnId="{1B9B5744-4327-4139-A1FE-ABE7BBED5926}">
      <dgm:prSet/>
      <dgm:spPr/>
      <dgm:t>
        <a:bodyPr/>
        <a:lstStyle/>
        <a:p>
          <a:endParaRPr lang="es-ES"/>
        </a:p>
      </dgm:t>
    </dgm:pt>
    <dgm:pt modelId="{842F1DD1-F5DC-410E-B446-E1D0A98845EE}" type="sibTrans" cxnId="{1B9B5744-4327-4139-A1FE-ABE7BBED5926}">
      <dgm:prSet/>
      <dgm:spPr/>
      <dgm:t>
        <a:bodyPr/>
        <a:lstStyle/>
        <a:p>
          <a:endParaRPr lang="es-ES"/>
        </a:p>
      </dgm:t>
    </dgm:pt>
    <dgm:pt modelId="{BF8F1C86-B1A9-423E-8887-7AECD6C6C383}">
      <dgm:prSet phldrT="[Texto]" custT="1"/>
      <dgm:spPr/>
      <dgm:t>
        <a:bodyPr/>
        <a:lstStyle/>
        <a:p>
          <a:r>
            <a:rPr lang="es-ES" sz="2000" b="1" dirty="0" smtClean="0">
              <a:latin typeface="Arial" pitchFamily="34" charset="0"/>
              <a:cs typeface="Arial" pitchFamily="34" charset="0"/>
            </a:rPr>
            <a:t>Logística</a:t>
          </a:r>
        </a:p>
        <a:p>
          <a:r>
            <a:rPr lang="es-ES" sz="1700" dirty="0" smtClean="0">
              <a:latin typeface="Arial" pitchFamily="34" charset="0"/>
              <a:cs typeface="Arial" pitchFamily="34" charset="0"/>
            </a:rPr>
            <a:t>Objetivo fundamental la satisfacción de las necesidades en bienes y servicios optimizando costos y tiempo.</a:t>
          </a:r>
          <a:endParaRPr lang="es-ES" sz="1700" dirty="0">
            <a:latin typeface="Arial" pitchFamily="34" charset="0"/>
            <a:cs typeface="Arial" pitchFamily="34" charset="0"/>
          </a:endParaRPr>
        </a:p>
      </dgm:t>
    </dgm:pt>
    <dgm:pt modelId="{0C827596-87E4-4A46-84D5-D98E0AC552F3}" type="parTrans" cxnId="{F512C36A-4251-4378-B279-09D0E04B342D}">
      <dgm:prSet/>
      <dgm:spPr/>
      <dgm:t>
        <a:bodyPr/>
        <a:lstStyle/>
        <a:p>
          <a:endParaRPr lang="es-ES"/>
        </a:p>
      </dgm:t>
    </dgm:pt>
    <dgm:pt modelId="{E0CF8F65-4985-4D03-80AD-04B69B118690}" type="sibTrans" cxnId="{F512C36A-4251-4378-B279-09D0E04B342D}">
      <dgm:prSet/>
      <dgm:spPr/>
      <dgm:t>
        <a:bodyPr/>
        <a:lstStyle/>
        <a:p>
          <a:endParaRPr lang="es-ES"/>
        </a:p>
      </dgm:t>
    </dgm:pt>
    <dgm:pt modelId="{429343AB-9092-474B-B5E1-1D9478072564}">
      <dgm:prSet phldrT="[Texto]" custT="1"/>
      <dgm:spPr/>
      <dgm:t>
        <a:bodyPr/>
        <a:lstStyle/>
        <a:p>
          <a:r>
            <a:rPr lang="es-ES" sz="2000" b="1" dirty="0" smtClean="0">
              <a:latin typeface="Arial" pitchFamily="34" charset="0"/>
              <a:cs typeface="Arial" pitchFamily="34" charset="0"/>
            </a:rPr>
            <a:t>Medios de transporte</a:t>
          </a:r>
        </a:p>
        <a:p>
          <a:r>
            <a:rPr lang="es-EC" sz="1700" dirty="0" smtClean="0">
              <a:latin typeface="Arial" pitchFamily="34" charset="0"/>
              <a:cs typeface="Arial" pitchFamily="34" charset="0"/>
            </a:rPr>
            <a:t>Diferentes sistemas o maneras de desplazar un determinado contenido de un lugar a otro. </a:t>
          </a:r>
          <a:endParaRPr lang="es-ES" sz="1700" dirty="0">
            <a:latin typeface="Arial" pitchFamily="34" charset="0"/>
            <a:cs typeface="Arial" pitchFamily="34" charset="0"/>
          </a:endParaRPr>
        </a:p>
      </dgm:t>
    </dgm:pt>
    <dgm:pt modelId="{16D3A734-8F8D-4530-9D71-205D8100D08E}" type="parTrans" cxnId="{5D50D7D0-6F03-414C-8405-A41F11C38390}">
      <dgm:prSet/>
      <dgm:spPr/>
      <dgm:t>
        <a:bodyPr/>
        <a:lstStyle/>
        <a:p>
          <a:endParaRPr lang="es-ES"/>
        </a:p>
      </dgm:t>
    </dgm:pt>
    <dgm:pt modelId="{98B64914-2A1F-4138-A23A-559605F6EE6A}" type="sibTrans" cxnId="{5D50D7D0-6F03-414C-8405-A41F11C38390}">
      <dgm:prSet/>
      <dgm:spPr/>
      <dgm:t>
        <a:bodyPr/>
        <a:lstStyle/>
        <a:p>
          <a:endParaRPr lang="es-ES"/>
        </a:p>
      </dgm:t>
    </dgm:pt>
    <dgm:pt modelId="{9430124A-8C6B-444B-8311-6936902B883D}">
      <dgm:prSet phldrT="[Texto]" custT="1"/>
      <dgm:spPr/>
      <dgm:t>
        <a:bodyPr/>
        <a:lstStyle/>
        <a:p>
          <a:r>
            <a:rPr lang="es-ES" sz="2000" b="1" dirty="0" smtClean="0">
              <a:latin typeface="Arial" pitchFamily="34" charset="0"/>
              <a:cs typeface="Arial" pitchFamily="34" charset="0"/>
            </a:rPr>
            <a:t>Consolidadoras</a:t>
          </a:r>
        </a:p>
        <a:p>
          <a:r>
            <a:rPr lang="es-EC" sz="1700" dirty="0" smtClean="0">
              <a:latin typeface="Arial" pitchFamily="34" charset="0"/>
              <a:cs typeface="Arial" pitchFamily="34" charset="0"/>
            </a:rPr>
            <a:t>Encargados de la coordinación de transporte internacional y logística</a:t>
          </a:r>
          <a:endParaRPr lang="es-ES" sz="1700" dirty="0">
            <a:latin typeface="Arial" pitchFamily="34" charset="0"/>
            <a:cs typeface="Arial" pitchFamily="34" charset="0"/>
          </a:endParaRPr>
        </a:p>
      </dgm:t>
    </dgm:pt>
    <dgm:pt modelId="{3B032748-5170-4623-8110-4421E8418EEC}" type="parTrans" cxnId="{33783AD3-006F-4E19-A0E6-331807C152AD}">
      <dgm:prSet/>
      <dgm:spPr/>
      <dgm:t>
        <a:bodyPr/>
        <a:lstStyle/>
        <a:p>
          <a:endParaRPr lang="es-ES"/>
        </a:p>
      </dgm:t>
    </dgm:pt>
    <dgm:pt modelId="{E7AA8138-6D99-400A-90AC-A07A236A6F7E}" type="sibTrans" cxnId="{33783AD3-006F-4E19-A0E6-331807C152AD}">
      <dgm:prSet/>
      <dgm:spPr/>
      <dgm:t>
        <a:bodyPr/>
        <a:lstStyle/>
        <a:p>
          <a:endParaRPr lang="es-ES"/>
        </a:p>
      </dgm:t>
    </dgm:pt>
    <dgm:pt modelId="{D371B7BC-B2C8-44FE-85ED-4CE0CF53A321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Seguro</a:t>
          </a:r>
        </a:p>
        <a:p>
          <a:r>
            <a:rPr lang="es-EC" sz="1700" dirty="0" smtClean="0">
              <a:latin typeface="Arial" pitchFamily="34" charset="0"/>
              <a:cs typeface="Arial" pitchFamily="34" charset="0"/>
            </a:rPr>
            <a:t>El objetivo del seguro es cubrir el riesgo que pueda caer sobre cualquier elemento que sea transportable. </a:t>
          </a:r>
          <a:endParaRPr lang="es-ES" sz="1700" dirty="0">
            <a:latin typeface="Arial" pitchFamily="34" charset="0"/>
            <a:cs typeface="Arial" pitchFamily="34" charset="0"/>
          </a:endParaRPr>
        </a:p>
      </dgm:t>
    </dgm:pt>
    <dgm:pt modelId="{D3EC9A92-E5D4-4587-8CB2-C1A6222C7E2F}" type="parTrans" cxnId="{BEBBD114-416C-46E8-8197-9BD674589DCC}">
      <dgm:prSet/>
      <dgm:spPr/>
      <dgm:t>
        <a:bodyPr/>
        <a:lstStyle/>
        <a:p>
          <a:endParaRPr lang="es-ES"/>
        </a:p>
      </dgm:t>
    </dgm:pt>
    <dgm:pt modelId="{76F252C5-D687-4C0B-9EA5-AD2D88BA6EF4}" type="sibTrans" cxnId="{BEBBD114-416C-46E8-8197-9BD674589DCC}">
      <dgm:prSet/>
      <dgm:spPr/>
      <dgm:t>
        <a:bodyPr/>
        <a:lstStyle/>
        <a:p>
          <a:endParaRPr lang="es-ES"/>
        </a:p>
      </dgm:t>
    </dgm:pt>
    <dgm:pt modelId="{809775D7-F2CE-46E7-A3A3-6E21A5D429E1}" type="pres">
      <dgm:prSet presAssocID="{BC54A391-DB64-4B14-9D3B-1FA30C3C6A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D7A11D-8653-4B99-975E-E7FFF892656E}" type="pres">
      <dgm:prSet presAssocID="{BC54A391-DB64-4B14-9D3B-1FA30C3C6A72}" presName="matrix" presStyleCnt="0"/>
      <dgm:spPr/>
    </dgm:pt>
    <dgm:pt modelId="{025D55A0-75E4-4D15-8E5A-17A211B3814C}" type="pres">
      <dgm:prSet presAssocID="{BC54A391-DB64-4B14-9D3B-1FA30C3C6A72}" presName="tile1" presStyleLbl="node1" presStyleIdx="0" presStyleCnt="4"/>
      <dgm:spPr/>
      <dgm:t>
        <a:bodyPr/>
        <a:lstStyle/>
        <a:p>
          <a:endParaRPr lang="es-ES"/>
        </a:p>
      </dgm:t>
    </dgm:pt>
    <dgm:pt modelId="{8D0AED70-BA4E-4DA0-A09B-D21334C84D31}" type="pres">
      <dgm:prSet presAssocID="{BC54A391-DB64-4B14-9D3B-1FA30C3C6A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820764-E98D-4A78-9B80-4145C12A33D4}" type="pres">
      <dgm:prSet presAssocID="{BC54A391-DB64-4B14-9D3B-1FA30C3C6A72}" presName="tile2" presStyleLbl="node1" presStyleIdx="1" presStyleCnt="4"/>
      <dgm:spPr/>
      <dgm:t>
        <a:bodyPr/>
        <a:lstStyle/>
        <a:p>
          <a:endParaRPr lang="es-ES"/>
        </a:p>
      </dgm:t>
    </dgm:pt>
    <dgm:pt modelId="{A995F0F5-ACF1-41F8-9387-3E77EAA27337}" type="pres">
      <dgm:prSet presAssocID="{BC54A391-DB64-4B14-9D3B-1FA30C3C6A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52835-0C37-4B0B-85FB-B04C51210B5A}" type="pres">
      <dgm:prSet presAssocID="{BC54A391-DB64-4B14-9D3B-1FA30C3C6A72}" presName="tile3" presStyleLbl="node1" presStyleIdx="2" presStyleCnt="4" custLinFactNeighborX="-782" custLinFactNeighborY="0"/>
      <dgm:spPr/>
      <dgm:t>
        <a:bodyPr/>
        <a:lstStyle/>
        <a:p>
          <a:endParaRPr lang="es-ES"/>
        </a:p>
      </dgm:t>
    </dgm:pt>
    <dgm:pt modelId="{4B0A9B02-944A-42A4-8B46-D6A1E2F2CA92}" type="pres">
      <dgm:prSet presAssocID="{BC54A391-DB64-4B14-9D3B-1FA30C3C6A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361462-6740-4FC6-A4FA-3DFDA3BE2633}" type="pres">
      <dgm:prSet presAssocID="{BC54A391-DB64-4B14-9D3B-1FA30C3C6A72}" presName="tile4" presStyleLbl="node1" presStyleIdx="3" presStyleCnt="4"/>
      <dgm:spPr/>
      <dgm:t>
        <a:bodyPr/>
        <a:lstStyle/>
        <a:p>
          <a:endParaRPr lang="es-ES"/>
        </a:p>
      </dgm:t>
    </dgm:pt>
    <dgm:pt modelId="{6F40408C-2FDC-43F2-A72A-3DAFFBA21B92}" type="pres">
      <dgm:prSet presAssocID="{BC54A391-DB64-4B14-9D3B-1FA30C3C6A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069C6-951B-44B8-A4EB-1183333D9B0C}" type="pres">
      <dgm:prSet presAssocID="{BC54A391-DB64-4B14-9D3B-1FA30C3C6A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303ED5D-65F7-4852-A56B-9F3A90590BD7}" type="presOf" srcId="{429343AB-9092-474B-B5E1-1D9478072564}" destId="{A995F0F5-ACF1-41F8-9387-3E77EAA27337}" srcOrd="1" destOrd="0" presId="urn:microsoft.com/office/officeart/2005/8/layout/matrix1"/>
    <dgm:cxn modelId="{D64EC5B2-5D68-476A-AC5F-9414BA7D22AF}" type="presOf" srcId="{9430124A-8C6B-444B-8311-6936902B883D}" destId="{4B0A9B02-944A-42A4-8B46-D6A1E2F2CA92}" srcOrd="1" destOrd="0" presId="urn:microsoft.com/office/officeart/2005/8/layout/matrix1"/>
    <dgm:cxn modelId="{F6D128C6-B9FB-446C-B777-805FFE999A7A}" type="presOf" srcId="{BF8F1C86-B1A9-423E-8887-7AECD6C6C383}" destId="{8D0AED70-BA4E-4DA0-A09B-D21334C84D31}" srcOrd="1" destOrd="0" presId="urn:microsoft.com/office/officeart/2005/8/layout/matrix1"/>
    <dgm:cxn modelId="{F512C36A-4251-4378-B279-09D0E04B342D}" srcId="{FB2E03EF-55EE-47C7-A305-6C76998C6095}" destId="{BF8F1C86-B1A9-423E-8887-7AECD6C6C383}" srcOrd="0" destOrd="0" parTransId="{0C827596-87E4-4A46-84D5-D98E0AC552F3}" sibTransId="{E0CF8F65-4985-4D03-80AD-04B69B118690}"/>
    <dgm:cxn modelId="{C979BF18-B031-4B51-AFF5-FDF15622246A}" type="presOf" srcId="{FB2E03EF-55EE-47C7-A305-6C76998C6095}" destId="{BF4069C6-951B-44B8-A4EB-1183333D9B0C}" srcOrd="0" destOrd="0" presId="urn:microsoft.com/office/officeart/2005/8/layout/matrix1"/>
    <dgm:cxn modelId="{BC5C1C8F-ED1B-491E-A307-714B0867AB19}" type="presOf" srcId="{D371B7BC-B2C8-44FE-85ED-4CE0CF53A321}" destId="{6F40408C-2FDC-43F2-A72A-3DAFFBA21B92}" srcOrd="1" destOrd="0" presId="urn:microsoft.com/office/officeart/2005/8/layout/matrix1"/>
    <dgm:cxn modelId="{BEBBD114-416C-46E8-8197-9BD674589DCC}" srcId="{FB2E03EF-55EE-47C7-A305-6C76998C6095}" destId="{D371B7BC-B2C8-44FE-85ED-4CE0CF53A321}" srcOrd="3" destOrd="0" parTransId="{D3EC9A92-E5D4-4587-8CB2-C1A6222C7E2F}" sibTransId="{76F252C5-D687-4C0B-9EA5-AD2D88BA6EF4}"/>
    <dgm:cxn modelId="{5C8E28EF-776E-4630-B4CD-3C267A082D70}" type="presOf" srcId="{429343AB-9092-474B-B5E1-1D9478072564}" destId="{6B820764-E98D-4A78-9B80-4145C12A33D4}" srcOrd="0" destOrd="0" presId="urn:microsoft.com/office/officeart/2005/8/layout/matrix1"/>
    <dgm:cxn modelId="{DB08A4ED-D878-4DFC-9A3B-DAFD54A8F920}" type="presOf" srcId="{9430124A-8C6B-444B-8311-6936902B883D}" destId="{1BA52835-0C37-4B0B-85FB-B04C51210B5A}" srcOrd="0" destOrd="0" presId="urn:microsoft.com/office/officeart/2005/8/layout/matrix1"/>
    <dgm:cxn modelId="{33783AD3-006F-4E19-A0E6-331807C152AD}" srcId="{FB2E03EF-55EE-47C7-A305-6C76998C6095}" destId="{9430124A-8C6B-444B-8311-6936902B883D}" srcOrd="2" destOrd="0" parTransId="{3B032748-5170-4623-8110-4421E8418EEC}" sibTransId="{E7AA8138-6D99-400A-90AC-A07A236A6F7E}"/>
    <dgm:cxn modelId="{54B8BA84-D057-400A-9AA7-F6341720C3D8}" type="presOf" srcId="{BC54A391-DB64-4B14-9D3B-1FA30C3C6A72}" destId="{809775D7-F2CE-46E7-A3A3-6E21A5D429E1}" srcOrd="0" destOrd="0" presId="urn:microsoft.com/office/officeart/2005/8/layout/matrix1"/>
    <dgm:cxn modelId="{1B9B5744-4327-4139-A1FE-ABE7BBED5926}" srcId="{BC54A391-DB64-4B14-9D3B-1FA30C3C6A72}" destId="{FB2E03EF-55EE-47C7-A305-6C76998C6095}" srcOrd="0" destOrd="0" parTransId="{6F3BE030-0C75-4E55-92FB-E2DF49E80901}" sibTransId="{842F1DD1-F5DC-410E-B446-E1D0A98845EE}"/>
    <dgm:cxn modelId="{45E70746-F93A-4E25-9ED7-29744BF9F2C2}" type="presOf" srcId="{BF8F1C86-B1A9-423E-8887-7AECD6C6C383}" destId="{025D55A0-75E4-4D15-8E5A-17A211B3814C}" srcOrd="0" destOrd="0" presId="urn:microsoft.com/office/officeart/2005/8/layout/matrix1"/>
    <dgm:cxn modelId="{5D50D7D0-6F03-414C-8405-A41F11C38390}" srcId="{FB2E03EF-55EE-47C7-A305-6C76998C6095}" destId="{429343AB-9092-474B-B5E1-1D9478072564}" srcOrd="1" destOrd="0" parTransId="{16D3A734-8F8D-4530-9D71-205D8100D08E}" sibTransId="{98B64914-2A1F-4138-A23A-559605F6EE6A}"/>
    <dgm:cxn modelId="{DA0E5A68-13CF-4161-B6B3-D923BA966788}" type="presOf" srcId="{D371B7BC-B2C8-44FE-85ED-4CE0CF53A321}" destId="{9B361462-6740-4FC6-A4FA-3DFDA3BE2633}" srcOrd="0" destOrd="0" presId="urn:microsoft.com/office/officeart/2005/8/layout/matrix1"/>
    <dgm:cxn modelId="{DB3244AD-8BEF-453D-92C3-503B40909024}" type="presParOf" srcId="{809775D7-F2CE-46E7-A3A3-6E21A5D429E1}" destId="{13D7A11D-8653-4B99-975E-E7FFF892656E}" srcOrd="0" destOrd="0" presId="urn:microsoft.com/office/officeart/2005/8/layout/matrix1"/>
    <dgm:cxn modelId="{780FE537-4EE5-494A-83EB-7851B52F427A}" type="presParOf" srcId="{13D7A11D-8653-4B99-975E-E7FFF892656E}" destId="{025D55A0-75E4-4D15-8E5A-17A211B3814C}" srcOrd="0" destOrd="0" presId="urn:microsoft.com/office/officeart/2005/8/layout/matrix1"/>
    <dgm:cxn modelId="{F658D5B8-B112-4C3F-8EC6-B0CF2041C4A4}" type="presParOf" srcId="{13D7A11D-8653-4B99-975E-E7FFF892656E}" destId="{8D0AED70-BA4E-4DA0-A09B-D21334C84D31}" srcOrd="1" destOrd="0" presId="urn:microsoft.com/office/officeart/2005/8/layout/matrix1"/>
    <dgm:cxn modelId="{FD03F1B6-E6DA-4D6A-B307-B9EF70C24FD9}" type="presParOf" srcId="{13D7A11D-8653-4B99-975E-E7FFF892656E}" destId="{6B820764-E98D-4A78-9B80-4145C12A33D4}" srcOrd="2" destOrd="0" presId="urn:microsoft.com/office/officeart/2005/8/layout/matrix1"/>
    <dgm:cxn modelId="{929A7791-B80B-4ED4-BA61-BF6561D56601}" type="presParOf" srcId="{13D7A11D-8653-4B99-975E-E7FFF892656E}" destId="{A995F0F5-ACF1-41F8-9387-3E77EAA27337}" srcOrd="3" destOrd="0" presId="urn:microsoft.com/office/officeart/2005/8/layout/matrix1"/>
    <dgm:cxn modelId="{901E305C-6C5B-4DEF-9964-89926B67209B}" type="presParOf" srcId="{13D7A11D-8653-4B99-975E-E7FFF892656E}" destId="{1BA52835-0C37-4B0B-85FB-B04C51210B5A}" srcOrd="4" destOrd="0" presId="urn:microsoft.com/office/officeart/2005/8/layout/matrix1"/>
    <dgm:cxn modelId="{571914AF-2D9E-42DA-B6ED-86E12626A38F}" type="presParOf" srcId="{13D7A11D-8653-4B99-975E-E7FFF892656E}" destId="{4B0A9B02-944A-42A4-8B46-D6A1E2F2CA92}" srcOrd="5" destOrd="0" presId="urn:microsoft.com/office/officeart/2005/8/layout/matrix1"/>
    <dgm:cxn modelId="{6A7B462E-6940-43EA-A782-C0F209C63B66}" type="presParOf" srcId="{13D7A11D-8653-4B99-975E-E7FFF892656E}" destId="{9B361462-6740-4FC6-A4FA-3DFDA3BE2633}" srcOrd="6" destOrd="0" presId="urn:microsoft.com/office/officeart/2005/8/layout/matrix1"/>
    <dgm:cxn modelId="{6839CDA7-6783-4736-9A46-1C7EDA1B6FAD}" type="presParOf" srcId="{13D7A11D-8653-4B99-975E-E7FFF892656E}" destId="{6F40408C-2FDC-43F2-A72A-3DAFFBA21B92}" srcOrd="7" destOrd="0" presId="urn:microsoft.com/office/officeart/2005/8/layout/matrix1"/>
    <dgm:cxn modelId="{AD050603-ED04-4599-BB2B-791E99C3890B}" type="presParOf" srcId="{809775D7-F2CE-46E7-A3A3-6E21A5D429E1}" destId="{BF4069C6-951B-44B8-A4EB-1183333D9B0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3AFA0E-0277-4706-B324-30080EF48A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1D6B86-5A6C-47A1-9D7C-4B6A1B38DC76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Investigación de Mercados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2E9F836D-D83C-4C06-8C9B-770929015D6F}" type="parTrans" cxnId="{F8E22002-A5B5-4173-98DD-E9586868958D}">
      <dgm:prSet/>
      <dgm:spPr/>
      <dgm:t>
        <a:bodyPr/>
        <a:lstStyle/>
        <a:p>
          <a:endParaRPr lang="es-ES"/>
        </a:p>
      </dgm:t>
    </dgm:pt>
    <dgm:pt modelId="{352D7028-3343-4629-843C-199C2EFCB61C}" type="sibTrans" cxnId="{F8E22002-A5B5-4173-98DD-E9586868958D}">
      <dgm:prSet/>
      <dgm:spPr/>
      <dgm:t>
        <a:bodyPr/>
        <a:lstStyle/>
        <a:p>
          <a:endParaRPr lang="es-ES"/>
        </a:p>
      </dgm:t>
    </dgm:pt>
    <dgm:pt modelId="{28F5A650-776B-4C7C-A26C-7030D2DA6F7A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Introducción al mercado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1450C319-AFDA-4A51-9531-443486500D18}" type="parTrans" cxnId="{C6852AE1-14B3-4103-A002-94C25730F0E5}">
      <dgm:prSet/>
      <dgm:spPr/>
      <dgm:t>
        <a:bodyPr/>
        <a:lstStyle/>
        <a:p>
          <a:endParaRPr lang="es-ES"/>
        </a:p>
      </dgm:t>
    </dgm:pt>
    <dgm:pt modelId="{692723ED-34A5-478D-843D-4DF5A8F998D1}" type="sibTrans" cxnId="{C6852AE1-14B3-4103-A002-94C25730F0E5}">
      <dgm:prSet/>
      <dgm:spPr/>
      <dgm:t>
        <a:bodyPr/>
        <a:lstStyle/>
        <a:p>
          <a:endParaRPr lang="es-ES"/>
        </a:p>
      </dgm:t>
    </dgm:pt>
    <dgm:pt modelId="{CABA8814-C4F3-4C80-A2C5-2F5F327C55AE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Comportamiento de la demanda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8C2C56E9-E80D-4715-9A30-B2D6B649E72B}" type="parTrans" cxnId="{A40F81BA-6575-4D7C-B80B-208BCB8C2244}">
      <dgm:prSet/>
      <dgm:spPr/>
      <dgm:t>
        <a:bodyPr/>
        <a:lstStyle/>
        <a:p>
          <a:endParaRPr lang="es-ES"/>
        </a:p>
      </dgm:t>
    </dgm:pt>
    <dgm:pt modelId="{9CD93C16-F914-4237-962E-085D2E221899}" type="sibTrans" cxnId="{A40F81BA-6575-4D7C-B80B-208BCB8C2244}">
      <dgm:prSet/>
      <dgm:spPr/>
      <dgm:t>
        <a:bodyPr/>
        <a:lstStyle/>
        <a:p>
          <a:endParaRPr lang="es-ES"/>
        </a:p>
      </dgm:t>
    </dgm:pt>
    <dgm:pt modelId="{627AACAD-4782-4377-A450-BF3C23CFE90C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Tarifas por servicio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C7BB417A-7199-4F5F-8A35-34054CDA544F}" type="parTrans" cxnId="{2319655B-7571-48EC-959D-5A2F209F2C3D}">
      <dgm:prSet/>
      <dgm:spPr/>
      <dgm:t>
        <a:bodyPr/>
        <a:lstStyle/>
        <a:p>
          <a:endParaRPr lang="es-ES"/>
        </a:p>
      </dgm:t>
    </dgm:pt>
    <dgm:pt modelId="{A6ECB141-34EB-46FB-83C1-AD68CF3BD169}" type="sibTrans" cxnId="{2319655B-7571-48EC-959D-5A2F209F2C3D}">
      <dgm:prSet/>
      <dgm:spPr/>
      <dgm:t>
        <a:bodyPr/>
        <a:lstStyle/>
        <a:p>
          <a:endParaRPr lang="es-ES"/>
        </a:p>
      </dgm:t>
    </dgm:pt>
    <dgm:pt modelId="{BC963240-BA2A-4A8A-A9C2-E554BD9E2541}" type="pres">
      <dgm:prSet presAssocID="{773AFA0E-0277-4706-B324-30080EF48A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312B82-3107-45ED-8A1D-3B8C3CE0B738}" type="pres">
      <dgm:prSet presAssocID="{6F1D6B86-5A6C-47A1-9D7C-4B6A1B38DC76}" presName="centerShape" presStyleLbl="node0" presStyleIdx="0" presStyleCnt="1" custScaleX="120065"/>
      <dgm:spPr/>
      <dgm:t>
        <a:bodyPr/>
        <a:lstStyle/>
        <a:p>
          <a:endParaRPr lang="es-ES"/>
        </a:p>
      </dgm:t>
    </dgm:pt>
    <dgm:pt modelId="{5C429C64-6493-4FE7-AA32-AD17FCC72B0E}" type="pres">
      <dgm:prSet presAssocID="{1450C319-AFDA-4A51-9531-443486500D18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E468C940-B94C-4985-8DA1-E520FE0F8608}" type="pres">
      <dgm:prSet presAssocID="{28F5A650-776B-4C7C-A26C-7030D2DA6F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FE4FF-43A7-44CB-AFB0-B29D6EEC26ED}" type="pres">
      <dgm:prSet presAssocID="{8C2C56E9-E80D-4715-9A30-B2D6B649E72B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CC45548A-DCC7-4B08-85C3-CA871F41FD52}" type="pres">
      <dgm:prSet presAssocID="{CABA8814-C4F3-4C80-A2C5-2F5F327C55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6A514-2F94-48BE-8643-F7E614F08101}" type="pres">
      <dgm:prSet presAssocID="{C7BB417A-7199-4F5F-8A35-34054CDA544F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F6C0233B-E78F-471A-BB46-B01755879E27}" type="pres">
      <dgm:prSet presAssocID="{627AACAD-4782-4377-A450-BF3C23CFE9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087ADC-CE15-4129-8344-684D9AD23CF5}" type="presOf" srcId="{6F1D6B86-5A6C-47A1-9D7C-4B6A1B38DC76}" destId="{CF312B82-3107-45ED-8A1D-3B8C3CE0B738}" srcOrd="0" destOrd="0" presId="urn:microsoft.com/office/officeart/2005/8/layout/radial4"/>
    <dgm:cxn modelId="{066C19B5-0475-41C5-9879-B7574674598E}" type="presOf" srcId="{8C2C56E9-E80D-4715-9A30-B2D6B649E72B}" destId="{2E0FE4FF-43A7-44CB-AFB0-B29D6EEC26ED}" srcOrd="0" destOrd="0" presId="urn:microsoft.com/office/officeart/2005/8/layout/radial4"/>
    <dgm:cxn modelId="{A40F81BA-6575-4D7C-B80B-208BCB8C2244}" srcId="{6F1D6B86-5A6C-47A1-9D7C-4B6A1B38DC76}" destId="{CABA8814-C4F3-4C80-A2C5-2F5F327C55AE}" srcOrd="1" destOrd="0" parTransId="{8C2C56E9-E80D-4715-9A30-B2D6B649E72B}" sibTransId="{9CD93C16-F914-4237-962E-085D2E221899}"/>
    <dgm:cxn modelId="{F8E22002-A5B5-4173-98DD-E9586868958D}" srcId="{773AFA0E-0277-4706-B324-30080EF48A5B}" destId="{6F1D6B86-5A6C-47A1-9D7C-4B6A1B38DC76}" srcOrd="0" destOrd="0" parTransId="{2E9F836D-D83C-4C06-8C9B-770929015D6F}" sibTransId="{352D7028-3343-4629-843C-199C2EFCB61C}"/>
    <dgm:cxn modelId="{2319655B-7571-48EC-959D-5A2F209F2C3D}" srcId="{6F1D6B86-5A6C-47A1-9D7C-4B6A1B38DC76}" destId="{627AACAD-4782-4377-A450-BF3C23CFE90C}" srcOrd="2" destOrd="0" parTransId="{C7BB417A-7199-4F5F-8A35-34054CDA544F}" sibTransId="{A6ECB141-34EB-46FB-83C1-AD68CF3BD169}"/>
    <dgm:cxn modelId="{E2685FF6-13D5-4F63-A4AE-60F3B089058B}" type="presOf" srcId="{627AACAD-4782-4377-A450-BF3C23CFE90C}" destId="{F6C0233B-E78F-471A-BB46-B01755879E27}" srcOrd="0" destOrd="0" presId="urn:microsoft.com/office/officeart/2005/8/layout/radial4"/>
    <dgm:cxn modelId="{4949E9DB-D12A-44E1-8A0B-F631BA44D4D5}" type="presOf" srcId="{1450C319-AFDA-4A51-9531-443486500D18}" destId="{5C429C64-6493-4FE7-AA32-AD17FCC72B0E}" srcOrd="0" destOrd="0" presId="urn:microsoft.com/office/officeart/2005/8/layout/radial4"/>
    <dgm:cxn modelId="{C6852AE1-14B3-4103-A002-94C25730F0E5}" srcId="{6F1D6B86-5A6C-47A1-9D7C-4B6A1B38DC76}" destId="{28F5A650-776B-4C7C-A26C-7030D2DA6F7A}" srcOrd="0" destOrd="0" parTransId="{1450C319-AFDA-4A51-9531-443486500D18}" sibTransId="{692723ED-34A5-478D-843D-4DF5A8F998D1}"/>
    <dgm:cxn modelId="{11888B6E-FF69-47C8-B7EE-19A46775335F}" type="presOf" srcId="{C7BB417A-7199-4F5F-8A35-34054CDA544F}" destId="{C3C6A514-2F94-48BE-8643-F7E614F08101}" srcOrd="0" destOrd="0" presId="urn:microsoft.com/office/officeart/2005/8/layout/radial4"/>
    <dgm:cxn modelId="{D8ABE197-5B93-46BE-933A-DB3797C63F7A}" type="presOf" srcId="{773AFA0E-0277-4706-B324-30080EF48A5B}" destId="{BC963240-BA2A-4A8A-A9C2-E554BD9E2541}" srcOrd="0" destOrd="0" presId="urn:microsoft.com/office/officeart/2005/8/layout/radial4"/>
    <dgm:cxn modelId="{E11BFBA7-AAFA-4304-9653-B1084C9A8AB9}" type="presOf" srcId="{28F5A650-776B-4C7C-A26C-7030D2DA6F7A}" destId="{E468C940-B94C-4985-8DA1-E520FE0F8608}" srcOrd="0" destOrd="0" presId="urn:microsoft.com/office/officeart/2005/8/layout/radial4"/>
    <dgm:cxn modelId="{C42A62D8-A3E4-47A4-9328-C3A7539E184E}" type="presOf" srcId="{CABA8814-C4F3-4C80-A2C5-2F5F327C55AE}" destId="{CC45548A-DCC7-4B08-85C3-CA871F41FD52}" srcOrd="0" destOrd="0" presId="urn:microsoft.com/office/officeart/2005/8/layout/radial4"/>
    <dgm:cxn modelId="{E4754FA1-5853-4623-92AA-51ED19E7E7D9}" type="presParOf" srcId="{BC963240-BA2A-4A8A-A9C2-E554BD9E2541}" destId="{CF312B82-3107-45ED-8A1D-3B8C3CE0B738}" srcOrd="0" destOrd="0" presId="urn:microsoft.com/office/officeart/2005/8/layout/radial4"/>
    <dgm:cxn modelId="{0C32AFE2-7490-48F7-AE91-CBABDB44D7BA}" type="presParOf" srcId="{BC963240-BA2A-4A8A-A9C2-E554BD9E2541}" destId="{5C429C64-6493-4FE7-AA32-AD17FCC72B0E}" srcOrd="1" destOrd="0" presId="urn:microsoft.com/office/officeart/2005/8/layout/radial4"/>
    <dgm:cxn modelId="{16762747-38A4-492E-B689-9997B52AC6C5}" type="presParOf" srcId="{BC963240-BA2A-4A8A-A9C2-E554BD9E2541}" destId="{E468C940-B94C-4985-8DA1-E520FE0F8608}" srcOrd="2" destOrd="0" presId="urn:microsoft.com/office/officeart/2005/8/layout/radial4"/>
    <dgm:cxn modelId="{03490011-FFAF-4CA6-AAF8-5E963F3419FD}" type="presParOf" srcId="{BC963240-BA2A-4A8A-A9C2-E554BD9E2541}" destId="{2E0FE4FF-43A7-44CB-AFB0-B29D6EEC26ED}" srcOrd="3" destOrd="0" presId="urn:microsoft.com/office/officeart/2005/8/layout/radial4"/>
    <dgm:cxn modelId="{DE636396-1DB3-49EB-B27C-644D11113FF1}" type="presParOf" srcId="{BC963240-BA2A-4A8A-A9C2-E554BD9E2541}" destId="{CC45548A-DCC7-4B08-85C3-CA871F41FD52}" srcOrd="4" destOrd="0" presId="urn:microsoft.com/office/officeart/2005/8/layout/radial4"/>
    <dgm:cxn modelId="{D38C3B80-2FB3-4102-B9C3-B872DAB4261E}" type="presParOf" srcId="{BC963240-BA2A-4A8A-A9C2-E554BD9E2541}" destId="{C3C6A514-2F94-48BE-8643-F7E614F08101}" srcOrd="5" destOrd="0" presId="urn:microsoft.com/office/officeart/2005/8/layout/radial4"/>
    <dgm:cxn modelId="{4C62386F-97DC-4117-B3DD-15379E48C6D9}" type="presParOf" srcId="{BC963240-BA2A-4A8A-A9C2-E554BD9E2541}" destId="{F6C0233B-E78F-471A-BB46-B01755879E2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AC1033-8F9E-4C57-ACBE-938D2D3F25B5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85A725-09A7-4A30-8314-E44E385E3533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Servicios de Comercio exterior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888C6645-7579-429F-A9BE-02C1FB51DAAE}" type="parTrans" cxnId="{87275366-1A7B-4831-A1C6-B7AA26ECF458}">
      <dgm:prSet/>
      <dgm:spPr/>
      <dgm:t>
        <a:bodyPr/>
        <a:lstStyle/>
        <a:p>
          <a:endParaRPr lang="es-ES"/>
        </a:p>
      </dgm:t>
    </dgm:pt>
    <dgm:pt modelId="{F57C4A33-CC1E-45BD-8E1D-114F848A7CBA}" type="sibTrans" cxnId="{87275366-1A7B-4831-A1C6-B7AA26ECF458}">
      <dgm:prSet/>
      <dgm:spPr/>
      <dgm:t>
        <a:bodyPr/>
        <a:lstStyle/>
        <a:p>
          <a:endParaRPr lang="es-ES"/>
        </a:p>
      </dgm:t>
    </dgm:pt>
    <dgm:pt modelId="{0AC96DD4-888F-42F3-BEB2-F6DAB9D88630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Importación, exportación  y regímenes aduaneros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B3C412D5-4731-4DA5-BA1F-EE36A5E7CE96}" type="parTrans" cxnId="{B60DCF10-CB0B-4871-BE8A-E6647381BAE8}">
      <dgm:prSet/>
      <dgm:spPr/>
      <dgm:t>
        <a:bodyPr/>
        <a:lstStyle/>
        <a:p>
          <a:endParaRPr lang="es-ES"/>
        </a:p>
      </dgm:t>
    </dgm:pt>
    <dgm:pt modelId="{C120A64B-02E3-48AE-8B95-32977324D22F}" type="sibTrans" cxnId="{B60DCF10-CB0B-4871-BE8A-E6647381BAE8}">
      <dgm:prSet/>
      <dgm:spPr/>
      <dgm:t>
        <a:bodyPr/>
        <a:lstStyle/>
        <a:p>
          <a:endParaRPr lang="es-ES"/>
        </a:p>
      </dgm:t>
    </dgm:pt>
    <dgm:pt modelId="{52892A56-F6CC-442E-9D2D-A60EF7D8FE6C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Resolución 2012-0140—RE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BE9664F4-2076-41D4-A78D-9DBD22E3B40A}" type="parTrans" cxnId="{36736C2A-FA2C-4860-8E93-C021A46D14A2}">
      <dgm:prSet/>
      <dgm:spPr/>
      <dgm:t>
        <a:bodyPr/>
        <a:lstStyle/>
        <a:p>
          <a:endParaRPr lang="es-ES"/>
        </a:p>
      </dgm:t>
    </dgm:pt>
    <dgm:pt modelId="{E267633F-8AC8-444E-8BC4-4C94000EF902}" type="sibTrans" cxnId="{36736C2A-FA2C-4860-8E93-C021A46D14A2}">
      <dgm:prSet/>
      <dgm:spPr/>
      <dgm:t>
        <a:bodyPr/>
        <a:lstStyle/>
        <a:p>
          <a:endParaRPr lang="es-ES"/>
        </a:p>
      </dgm:t>
    </dgm:pt>
    <dgm:pt modelId="{AB647F01-DF7F-4C5F-B018-DEE9F71F0AF2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Seguros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2DA99389-4736-4C18-A2E8-6D7B7FD2F128}" type="parTrans" cxnId="{CD352A41-18EC-4657-929D-029D2A702D3E}">
      <dgm:prSet/>
      <dgm:spPr/>
      <dgm:t>
        <a:bodyPr/>
        <a:lstStyle/>
        <a:p>
          <a:endParaRPr lang="es-ES"/>
        </a:p>
      </dgm:t>
    </dgm:pt>
    <dgm:pt modelId="{8B113B82-40BF-482D-B50B-3AC434078878}" type="sibTrans" cxnId="{CD352A41-18EC-4657-929D-029D2A702D3E}">
      <dgm:prSet/>
      <dgm:spPr/>
      <dgm:t>
        <a:bodyPr/>
        <a:lstStyle/>
        <a:p>
          <a:endParaRPr lang="es-ES"/>
        </a:p>
      </dgm:t>
    </dgm:pt>
    <dgm:pt modelId="{BE20D0FA-5D65-4F68-9726-BBEE0C3E3AD9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Alianza estratégica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67BE8D7C-A284-4C28-B235-FDF262396B1C}" type="parTrans" cxnId="{6C66DB88-61EF-4F95-B9D2-08D8E1F44043}">
      <dgm:prSet/>
      <dgm:spPr/>
      <dgm:t>
        <a:bodyPr/>
        <a:lstStyle/>
        <a:p>
          <a:endParaRPr lang="es-ES"/>
        </a:p>
      </dgm:t>
    </dgm:pt>
    <dgm:pt modelId="{8B5E4ABE-1848-4B0C-8C6A-07C6921DD2B9}" type="sibTrans" cxnId="{6C66DB88-61EF-4F95-B9D2-08D8E1F44043}">
      <dgm:prSet/>
      <dgm:spPr/>
      <dgm:t>
        <a:bodyPr/>
        <a:lstStyle/>
        <a:p>
          <a:endParaRPr lang="es-ES"/>
        </a:p>
      </dgm:t>
    </dgm:pt>
    <dgm:pt modelId="{16D60E1F-A113-49B5-91ED-E084A4DD6D27}">
      <dgm:prSet phldrT="[Texto]"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Porcentaje de comisión de la prima neta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74044013-0529-4F1B-97E6-DED706426AC3}" type="parTrans" cxnId="{70FC7A2C-F3B8-4375-8408-E0339FC13AE4}">
      <dgm:prSet/>
      <dgm:spPr/>
      <dgm:t>
        <a:bodyPr/>
        <a:lstStyle/>
        <a:p>
          <a:endParaRPr lang="es-ES"/>
        </a:p>
      </dgm:t>
    </dgm:pt>
    <dgm:pt modelId="{8B6B5D36-492F-4B68-AEE3-48FACACEDD5E}" type="sibTrans" cxnId="{70FC7A2C-F3B8-4375-8408-E0339FC13AE4}">
      <dgm:prSet/>
      <dgm:spPr/>
      <dgm:t>
        <a:bodyPr/>
        <a:lstStyle/>
        <a:p>
          <a:endParaRPr lang="es-ES"/>
        </a:p>
      </dgm:t>
    </dgm:pt>
    <dgm:pt modelId="{0DCA6677-24EE-43BF-904E-F98885F1716A}" type="pres">
      <dgm:prSet presAssocID="{C1AC1033-8F9E-4C57-ACBE-938D2D3F25B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8AB2E79-531B-4302-B913-283C2B9BA978}" type="pres">
      <dgm:prSet presAssocID="{DF85A725-09A7-4A30-8314-E44E385E3533}" presName="posSpace" presStyleCnt="0"/>
      <dgm:spPr/>
    </dgm:pt>
    <dgm:pt modelId="{B1C18A00-71C7-42FE-B022-B574E1EC7E1C}" type="pres">
      <dgm:prSet presAssocID="{DF85A725-09A7-4A30-8314-E44E385E3533}" presName="vertFlow" presStyleCnt="0"/>
      <dgm:spPr/>
    </dgm:pt>
    <dgm:pt modelId="{25748B3A-68CE-4E20-8483-0047B685A62E}" type="pres">
      <dgm:prSet presAssocID="{DF85A725-09A7-4A30-8314-E44E385E3533}" presName="topSpace" presStyleCnt="0"/>
      <dgm:spPr/>
    </dgm:pt>
    <dgm:pt modelId="{8C22B307-9586-48D0-98EF-A3E50311CFAB}" type="pres">
      <dgm:prSet presAssocID="{DF85A725-09A7-4A30-8314-E44E385E3533}" presName="firstComp" presStyleCnt="0"/>
      <dgm:spPr/>
    </dgm:pt>
    <dgm:pt modelId="{4A7D50F3-CF34-4C9C-8B1B-68BED8156459}" type="pres">
      <dgm:prSet presAssocID="{DF85A725-09A7-4A30-8314-E44E385E3533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776FDFAD-C8F0-43D7-A95C-50B5116EBA38}" type="pres">
      <dgm:prSet presAssocID="{DF85A725-09A7-4A30-8314-E44E385E353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11234-B299-4526-B461-1D62F13379D3}" type="pres">
      <dgm:prSet presAssocID="{52892A56-F6CC-442E-9D2D-A60EF7D8FE6C}" presName="comp" presStyleCnt="0"/>
      <dgm:spPr/>
    </dgm:pt>
    <dgm:pt modelId="{066FB2F9-A07B-4D1D-8435-A9BADD2E7691}" type="pres">
      <dgm:prSet presAssocID="{52892A56-F6CC-442E-9D2D-A60EF7D8FE6C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CD4F9DA4-F7F2-49DF-9184-1370DDFF4135}" type="pres">
      <dgm:prSet presAssocID="{52892A56-F6CC-442E-9D2D-A60EF7D8FE6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821818-CA70-4935-8669-C8AAD90521CE}" type="pres">
      <dgm:prSet presAssocID="{DF85A725-09A7-4A30-8314-E44E385E3533}" presName="negSpace" presStyleCnt="0"/>
      <dgm:spPr/>
    </dgm:pt>
    <dgm:pt modelId="{F18BE3D1-1B3F-434E-9962-0235983F1838}" type="pres">
      <dgm:prSet presAssocID="{DF85A725-09A7-4A30-8314-E44E385E3533}" presName="circle" presStyleLbl="node1" presStyleIdx="0" presStyleCnt="2"/>
      <dgm:spPr/>
      <dgm:t>
        <a:bodyPr/>
        <a:lstStyle/>
        <a:p>
          <a:endParaRPr lang="es-ES"/>
        </a:p>
      </dgm:t>
    </dgm:pt>
    <dgm:pt modelId="{409416D7-BC9D-4F44-8509-6769418CCB3E}" type="pres">
      <dgm:prSet presAssocID="{F57C4A33-CC1E-45BD-8E1D-114F848A7CBA}" presName="transSpace" presStyleCnt="0"/>
      <dgm:spPr/>
    </dgm:pt>
    <dgm:pt modelId="{1F0DD73A-586F-432B-A6B9-CE973EE75A9A}" type="pres">
      <dgm:prSet presAssocID="{AB647F01-DF7F-4C5F-B018-DEE9F71F0AF2}" presName="posSpace" presStyleCnt="0"/>
      <dgm:spPr/>
    </dgm:pt>
    <dgm:pt modelId="{967BCBE6-746B-47D3-9E38-9A4D98C0754F}" type="pres">
      <dgm:prSet presAssocID="{AB647F01-DF7F-4C5F-B018-DEE9F71F0AF2}" presName="vertFlow" presStyleCnt="0"/>
      <dgm:spPr/>
    </dgm:pt>
    <dgm:pt modelId="{241C4DBC-9A89-478E-AFD3-A35CFDBAC20C}" type="pres">
      <dgm:prSet presAssocID="{AB647F01-DF7F-4C5F-B018-DEE9F71F0AF2}" presName="topSpace" presStyleCnt="0"/>
      <dgm:spPr/>
    </dgm:pt>
    <dgm:pt modelId="{6EFC450C-DC89-483E-8F74-80F6DDFFA1B6}" type="pres">
      <dgm:prSet presAssocID="{AB647F01-DF7F-4C5F-B018-DEE9F71F0AF2}" presName="firstComp" presStyleCnt="0"/>
      <dgm:spPr/>
    </dgm:pt>
    <dgm:pt modelId="{1F5CEE71-76AF-464A-A33F-B75A74E89754}" type="pres">
      <dgm:prSet presAssocID="{AB647F01-DF7F-4C5F-B018-DEE9F71F0AF2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1CD323A8-006B-43D5-A517-258A65E2B9C8}" type="pres">
      <dgm:prSet presAssocID="{AB647F01-DF7F-4C5F-B018-DEE9F71F0AF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7FFD9-D068-4573-A8CE-538805A85FB4}" type="pres">
      <dgm:prSet presAssocID="{16D60E1F-A113-49B5-91ED-E084A4DD6D27}" presName="comp" presStyleCnt="0"/>
      <dgm:spPr/>
    </dgm:pt>
    <dgm:pt modelId="{BB1BF110-E955-47EB-9D2E-9139A11C402D}" type="pres">
      <dgm:prSet presAssocID="{16D60E1F-A113-49B5-91ED-E084A4DD6D27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60C612AF-DE70-46C6-B607-0A6610312688}" type="pres">
      <dgm:prSet presAssocID="{16D60E1F-A113-49B5-91ED-E084A4DD6D2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3B3B2-65FB-4530-AA1B-025446A94708}" type="pres">
      <dgm:prSet presAssocID="{AB647F01-DF7F-4C5F-B018-DEE9F71F0AF2}" presName="negSpace" presStyleCnt="0"/>
      <dgm:spPr/>
    </dgm:pt>
    <dgm:pt modelId="{EB3FD1D4-A431-4041-B2B2-0579CB310161}" type="pres">
      <dgm:prSet presAssocID="{AB647F01-DF7F-4C5F-B018-DEE9F71F0AF2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AE362961-4EAF-414B-9E7F-A808D77015CB}" type="presOf" srcId="{0AC96DD4-888F-42F3-BEB2-F6DAB9D88630}" destId="{776FDFAD-C8F0-43D7-A95C-50B5116EBA38}" srcOrd="1" destOrd="0" presId="urn:microsoft.com/office/officeart/2005/8/layout/hList9"/>
    <dgm:cxn modelId="{87275366-1A7B-4831-A1C6-B7AA26ECF458}" srcId="{C1AC1033-8F9E-4C57-ACBE-938D2D3F25B5}" destId="{DF85A725-09A7-4A30-8314-E44E385E3533}" srcOrd="0" destOrd="0" parTransId="{888C6645-7579-429F-A9BE-02C1FB51DAAE}" sibTransId="{F57C4A33-CC1E-45BD-8E1D-114F848A7CBA}"/>
    <dgm:cxn modelId="{B09DFD2A-8BB6-40CD-A6AC-4785EBCC5312}" type="presOf" srcId="{DF85A725-09A7-4A30-8314-E44E385E3533}" destId="{F18BE3D1-1B3F-434E-9962-0235983F1838}" srcOrd="0" destOrd="0" presId="urn:microsoft.com/office/officeart/2005/8/layout/hList9"/>
    <dgm:cxn modelId="{B60DCF10-CB0B-4871-BE8A-E6647381BAE8}" srcId="{DF85A725-09A7-4A30-8314-E44E385E3533}" destId="{0AC96DD4-888F-42F3-BEB2-F6DAB9D88630}" srcOrd="0" destOrd="0" parTransId="{B3C412D5-4731-4DA5-BA1F-EE36A5E7CE96}" sibTransId="{C120A64B-02E3-48AE-8B95-32977324D22F}"/>
    <dgm:cxn modelId="{98C73C4B-B31A-4989-ABCC-E54D3D23B42B}" type="presOf" srcId="{BE20D0FA-5D65-4F68-9726-BBEE0C3E3AD9}" destId="{1CD323A8-006B-43D5-A517-258A65E2B9C8}" srcOrd="1" destOrd="0" presId="urn:microsoft.com/office/officeart/2005/8/layout/hList9"/>
    <dgm:cxn modelId="{EC6EFEA3-9884-4F77-92FD-12337CCD811B}" type="presOf" srcId="{C1AC1033-8F9E-4C57-ACBE-938D2D3F25B5}" destId="{0DCA6677-24EE-43BF-904E-F98885F1716A}" srcOrd="0" destOrd="0" presId="urn:microsoft.com/office/officeart/2005/8/layout/hList9"/>
    <dgm:cxn modelId="{CD352A41-18EC-4657-929D-029D2A702D3E}" srcId="{C1AC1033-8F9E-4C57-ACBE-938D2D3F25B5}" destId="{AB647F01-DF7F-4C5F-B018-DEE9F71F0AF2}" srcOrd="1" destOrd="0" parTransId="{2DA99389-4736-4C18-A2E8-6D7B7FD2F128}" sibTransId="{8B113B82-40BF-482D-B50B-3AC434078878}"/>
    <dgm:cxn modelId="{6C66DB88-61EF-4F95-B9D2-08D8E1F44043}" srcId="{AB647F01-DF7F-4C5F-B018-DEE9F71F0AF2}" destId="{BE20D0FA-5D65-4F68-9726-BBEE0C3E3AD9}" srcOrd="0" destOrd="0" parTransId="{67BE8D7C-A284-4C28-B235-FDF262396B1C}" sibTransId="{8B5E4ABE-1848-4B0C-8C6A-07C6921DD2B9}"/>
    <dgm:cxn modelId="{54CC6476-B309-449C-85A8-572E4E87C7EA}" type="presOf" srcId="{AB647F01-DF7F-4C5F-B018-DEE9F71F0AF2}" destId="{EB3FD1D4-A431-4041-B2B2-0579CB310161}" srcOrd="0" destOrd="0" presId="urn:microsoft.com/office/officeart/2005/8/layout/hList9"/>
    <dgm:cxn modelId="{56AB90B8-B867-44B8-B7B7-E2E0BDF521D6}" type="presOf" srcId="{BE20D0FA-5D65-4F68-9726-BBEE0C3E3AD9}" destId="{1F5CEE71-76AF-464A-A33F-B75A74E89754}" srcOrd="0" destOrd="0" presId="urn:microsoft.com/office/officeart/2005/8/layout/hList9"/>
    <dgm:cxn modelId="{66F20660-A0D5-4A8E-96DF-2561EC1696D7}" type="presOf" srcId="{16D60E1F-A113-49B5-91ED-E084A4DD6D27}" destId="{BB1BF110-E955-47EB-9D2E-9139A11C402D}" srcOrd="0" destOrd="0" presId="urn:microsoft.com/office/officeart/2005/8/layout/hList9"/>
    <dgm:cxn modelId="{36736C2A-FA2C-4860-8E93-C021A46D14A2}" srcId="{DF85A725-09A7-4A30-8314-E44E385E3533}" destId="{52892A56-F6CC-442E-9D2D-A60EF7D8FE6C}" srcOrd="1" destOrd="0" parTransId="{BE9664F4-2076-41D4-A78D-9DBD22E3B40A}" sibTransId="{E267633F-8AC8-444E-8BC4-4C94000EF902}"/>
    <dgm:cxn modelId="{D356C0FD-08AF-4678-9144-7510B4FF2A33}" type="presOf" srcId="{52892A56-F6CC-442E-9D2D-A60EF7D8FE6C}" destId="{CD4F9DA4-F7F2-49DF-9184-1370DDFF4135}" srcOrd="1" destOrd="0" presId="urn:microsoft.com/office/officeart/2005/8/layout/hList9"/>
    <dgm:cxn modelId="{5E8F5BDE-7EE4-4D75-9049-7FB07E71D610}" type="presOf" srcId="{16D60E1F-A113-49B5-91ED-E084A4DD6D27}" destId="{60C612AF-DE70-46C6-B607-0A6610312688}" srcOrd="1" destOrd="0" presId="urn:microsoft.com/office/officeart/2005/8/layout/hList9"/>
    <dgm:cxn modelId="{9F39BED3-C761-4B8D-9418-8D1972E43027}" type="presOf" srcId="{52892A56-F6CC-442E-9D2D-A60EF7D8FE6C}" destId="{066FB2F9-A07B-4D1D-8435-A9BADD2E7691}" srcOrd="0" destOrd="0" presId="urn:microsoft.com/office/officeart/2005/8/layout/hList9"/>
    <dgm:cxn modelId="{82545D41-27B4-4886-AD4F-9ED8885AB134}" type="presOf" srcId="{0AC96DD4-888F-42F3-BEB2-F6DAB9D88630}" destId="{4A7D50F3-CF34-4C9C-8B1B-68BED8156459}" srcOrd="0" destOrd="0" presId="urn:microsoft.com/office/officeart/2005/8/layout/hList9"/>
    <dgm:cxn modelId="{70FC7A2C-F3B8-4375-8408-E0339FC13AE4}" srcId="{AB647F01-DF7F-4C5F-B018-DEE9F71F0AF2}" destId="{16D60E1F-A113-49B5-91ED-E084A4DD6D27}" srcOrd="1" destOrd="0" parTransId="{74044013-0529-4F1B-97E6-DED706426AC3}" sibTransId="{8B6B5D36-492F-4B68-AEE3-48FACACEDD5E}"/>
    <dgm:cxn modelId="{266A8C4A-2A13-4902-B317-77BDA31D5447}" type="presParOf" srcId="{0DCA6677-24EE-43BF-904E-F98885F1716A}" destId="{28AB2E79-531B-4302-B913-283C2B9BA978}" srcOrd="0" destOrd="0" presId="urn:microsoft.com/office/officeart/2005/8/layout/hList9"/>
    <dgm:cxn modelId="{0A5A03E9-5BA8-4746-A51F-4E01275036A8}" type="presParOf" srcId="{0DCA6677-24EE-43BF-904E-F98885F1716A}" destId="{B1C18A00-71C7-42FE-B022-B574E1EC7E1C}" srcOrd="1" destOrd="0" presId="urn:microsoft.com/office/officeart/2005/8/layout/hList9"/>
    <dgm:cxn modelId="{36EAB1D2-B905-4381-AEBA-50747BEC7B21}" type="presParOf" srcId="{B1C18A00-71C7-42FE-B022-B574E1EC7E1C}" destId="{25748B3A-68CE-4E20-8483-0047B685A62E}" srcOrd="0" destOrd="0" presId="urn:microsoft.com/office/officeart/2005/8/layout/hList9"/>
    <dgm:cxn modelId="{ACF275F0-D664-49CF-AAAD-4C24AD48DC0D}" type="presParOf" srcId="{B1C18A00-71C7-42FE-B022-B574E1EC7E1C}" destId="{8C22B307-9586-48D0-98EF-A3E50311CFAB}" srcOrd="1" destOrd="0" presId="urn:microsoft.com/office/officeart/2005/8/layout/hList9"/>
    <dgm:cxn modelId="{43AB7F00-AFFF-4DC1-A71B-68F9DA989845}" type="presParOf" srcId="{8C22B307-9586-48D0-98EF-A3E50311CFAB}" destId="{4A7D50F3-CF34-4C9C-8B1B-68BED8156459}" srcOrd="0" destOrd="0" presId="urn:microsoft.com/office/officeart/2005/8/layout/hList9"/>
    <dgm:cxn modelId="{C3A3E18E-C729-430D-AB88-045F6E267FF8}" type="presParOf" srcId="{8C22B307-9586-48D0-98EF-A3E50311CFAB}" destId="{776FDFAD-C8F0-43D7-A95C-50B5116EBA38}" srcOrd="1" destOrd="0" presId="urn:microsoft.com/office/officeart/2005/8/layout/hList9"/>
    <dgm:cxn modelId="{36B3152C-F99F-4187-934D-FF445C11E014}" type="presParOf" srcId="{B1C18A00-71C7-42FE-B022-B574E1EC7E1C}" destId="{BD511234-B299-4526-B461-1D62F13379D3}" srcOrd="2" destOrd="0" presId="urn:microsoft.com/office/officeart/2005/8/layout/hList9"/>
    <dgm:cxn modelId="{B2F7F0E5-0464-4B56-B3F2-B64BF39D6DCC}" type="presParOf" srcId="{BD511234-B299-4526-B461-1D62F13379D3}" destId="{066FB2F9-A07B-4D1D-8435-A9BADD2E7691}" srcOrd="0" destOrd="0" presId="urn:microsoft.com/office/officeart/2005/8/layout/hList9"/>
    <dgm:cxn modelId="{EB3266A9-FD39-4B25-807B-8C6B8EB03816}" type="presParOf" srcId="{BD511234-B299-4526-B461-1D62F13379D3}" destId="{CD4F9DA4-F7F2-49DF-9184-1370DDFF4135}" srcOrd="1" destOrd="0" presId="urn:microsoft.com/office/officeart/2005/8/layout/hList9"/>
    <dgm:cxn modelId="{BC102055-05E6-4DDE-8B40-950B07F91619}" type="presParOf" srcId="{0DCA6677-24EE-43BF-904E-F98885F1716A}" destId="{85821818-CA70-4935-8669-C8AAD90521CE}" srcOrd="2" destOrd="0" presId="urn:microsoft.com/office/officeart/2005/8/layout/hList9"/>
    <dgm:cxn modelId="{D76650B8-638B-4F8A-834A-6EE7350F31E3}" type="presParOf" srcId="{0DCA6677-24EE-43BF-904E-F98885F1716A}" destId="{F18BE3D1-1B3F-434E-9962-0235983F1838}" srcOrd="3" destOrd="0" presId="urn:microsoft.com/office/officeart/2005/8/layout/hList9"/>
    <dgm:cxn modelId="{6B226FEE-9084-4997-8690-7918E136DFDA}" type="presParOf" srcId="{0DCA6677-24EE-43BF-904E-F98885F1716A}" destId="{409416D7-BC9D-4F44-8509-6769418CCB3E}" srcOrd="4" destOrd="0" presId="urn:microsoft.com/office/officeart/2005/8/layout/hList9"/>
    <dgm:cxn modelId="{DADD6B5D-4A96-4AD7-8C67-86D121F0B674}" type="presParOf" srcId="{0DCA6677-24EE-43BF-904E-F98885F1716A}" destId="{1F0DD73A-586F-432B-A6B9-CE973EE75A9A}" srcOrd="5" destOrd="0" presId="urn:microsoft.com/office/officeart/2005/8/layout/hList9"/>
    <dgm:cxn modelId="{FBB2426A-74FE-4DDB-B6C0-2D2B6EE7AC8F}" type="presParOf" srcId="{0DCA6677-24EE-43BF-904E-F98885F1716A}" destId="{967BCBE6-746B-47D3-9E38-9A4D98C0754F}" srcOrd="6" destOrd="0" presId="urn:microsoft.com/office/officeart/2005/8/layout/hList9"/>
    <dgm:cxn modelId="{7D719ABD-9941-4199-8D0B-616087580697}" type="presParOf" srcId="{967BCBE6-746B-47D3-9E38-9A4D98C0754F}" destId="{241C4DBC-9A89-478E-AFD3-A35CFDBAC20C}" srcOrd="0" destOrd="0" presId="urn:microsoft.com/office/officeart/2005/8/layout/hList9"/>
    <dgm:cxn modelId="{2B2649F2-2111-4AEA-A857-CA9EB63917D1}" type="presParOf" srcId="{967BCBE6-746B-47D3-9E38-9A4D98C0754F}" destId="{6EFC450C-DC89-483E-8F74-80F6DDFFA1B6}" srcOrd="1" destOrd="0" presId="urn:microsoft.com/office/officeart/2005/8/layout/hList9"/>
    <dgm:cxn modelId="{2F72EAC0-6346-4E10-A2E0-2A20FBFCE78E}" type="presParOf" srcId="{6EFC450C-DC89-483E-8F74-80F6DDFFA1B6}" destId="{1F5CEE71-76AF-464A-A33F-B75A74E89754}" srcOrd="0" destOrd="0" presId="urn:microsoft.com/office/officeart/2005/8/layout/hList9"/>
    <dgm:cxn modelId="{91CAFF5E-BFC0-412F-A03A-C1775C34D4C4}" type="presParOf" srcId="{6EFC450C-DC89-483E-8F74-80F6DDFFA1B6}" destId="{1CD323A8-006B-43D5-A517-258A65E2B9C8}" srcOrd="1" destOrd="0" presId="urn:microsoft.com/office/officeart/2005/8/layout/hList9"/>
    <dgm:cxn modelId="{9330A456-C2CD-4ACC-BBA7-E28A82C5C2C0}" type="presParOf" srcId="{967BCBE6-746B-47D3-9E38-9A4D98C0754F}" destId="{EC27FFD9-D068-4573-A8CE-538805A85FB4}" srcOrd="2" destOrd="0" presId="urn:microsoft.com/office/officeart/2005/8/layout/hList9"/>
    <dgm:cxn modelId="{29069D24-C3D6-4083-B0C7-F7CB0815B228}" type="presParOf" srcId="{EC27FFD9-D068-4573-A8CE-538805A85FB4}" destId="{BB1BF110-E955-47EB-9D2E-9139A11C402D}" srcOrd="0" destOrd="0" presId="urn:microsoft.com/office/officeart/2005/8/layout/hList9"/>
    <dgm:cxn modelId="{A704656F-30CC-44DA-A6BA-00444BAD2F48}" type="presParOf" srcId="{EC27FFD9-D068-4573-A8CE-538805A85FB4}" destId="{60C612AF-DE70-46C6-B607-0A6610312688}" srcOrd="1" destOrd="0" presId="urn:microsoft.com/office/officeart/2005/8/layout/hList9"/>
    <dgm:cxn modelId="{17EC295A-12D4-4D77-B182-9B84A1CD2940}" type="presParOf" srcId="{0DCA6677-24EE-43BF-904E-F98885F1716A}" destId="{7023B3B2-65FB-4530-AA1B-025446A94708}" srcOrd="7" destOrd="0" presId="urn:microsoft.com/office/officeart/2005/8/layout/hList9"/>
    <dgm:cxn modelId="{D3D670A9-6146-467D-AE9C-BD9F4B6757A1}" type="presParOf" srcId="{0DCA6677-24EE-43BF-904E-F98885F1716A}" destId="{EB3FD1D4-A431-4041-B2B2-0579CB31016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692FF2-8D4A-4330-A7A2-97A93E5242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6CB398B-4425-4139-B202-CD2EA6B674C1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Compañía de responsabilidad limitada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4E9D8D25-BFAE-4FB7-A95C-7CC5AEE64BA5}" type="parTrans" cxnId="{82ED6E42-4437-4DB4-A4D1-2C7D9E2C825A}">
      <dgm:prSet/>
      <dgm:spPr/>
      <dgm:t>
        <a:bodyPr/>
        <a:lstStyle/>
        <a:p>
          <a:endParaRPr lang="es-ES"/>
        </a:p>
      </dgm:t>
    </dgm:pt>
    <dgm:pt modelId="{3D9BCCDD-2BF5-4BB9-8AB8-F8760AE88D93}" type="sibTrans" cxnId="{82ED6E42-4437-4DB4-A4D1-2C7D9E2C825A}">
      <dgm:prSet/>
      <dgm:spPr/>
      <dgm:t>
        <a:bodyPr/>
        <a:lstStyle/>
        <a:p>
          <a:endParaRPr lang="es-ES"/>
        </a:p>
      </dgm:t>
    </dgm:pt>
    <dgm:pt modelId="{9EB9F09B-08C7-4547-B5F5-9D0CEFD33D23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Oficina matriz: Quito</a:t>
          </a:r>
        </a:p>
        <a:p>
          <a:r>
            <a:rPr lang="es-ES" b="1" dirty="0" smtClean="0">
              <a:latin typeface="Arial" pitchFamily="34" charset="0"/>
              <a:cs typeface="Arial" pitchFamily="34" charset="0"/>
            </a:rPr>
            <a:t>Oficina Satélite: Tababela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3967AE02-9AA1-4C14-9F57-EF7F49411745}" type="parTrans" cxnId="{6A50A71E-3C27-4DA7-8894-BABB65D83334}">
      <dgm:prSet/>
      <dgm:spPr/>
      <dgm:t>
        <a:bodyPr/>
        <a:lstStyle/>
        <a:p>
          <a:endParaRPr lang="es-ES"/>
        </a:p>
      </dgm:t>
    </dgm:pt>
    <dgm:pt modelId="{FD3E1D8A-9327-423A-9326-75D44B529DED}" type="sibTrans" cxnId="{6A50A71E-3C27-4DA7-8894-BABB65D83334}">
      <dgm:prSet/>
      <dgm:spPr/>
      <dgm:t>
        <a:bodyPr/>
        <a:lstStyle/>
        <a:p>
          <a:endParaRPr lang="es-ES"/>
        </a:p>
      </dgm:t>
    </dgm:pt>
    <dgm:pt modelId="{72AA5741-5A25-4672-A052-DFCBC02B1F42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Servicio personalizado y eficaz</a:t>
          </a:r>
          <a:endParaRPr lang="es-ES" b="1" dirty="0">
            <a:latin typeface="Arial" pitchFamily="34" charset="0"/>
            <a:cs typeface="Arial" pitchFamily="34" charset="0"/>
          </a:endParaRPr>
        </a:p>
      </dgm:t>
    </dgm:pt>
    <dgm:pt modelId="{90AA8226-7485-4A2C-92B0-8DAC5B8FC500}" type="parTrans" cxnId="{AA8321A6-2547-4DAB-A961-8A893D74EE30}">
      <dgm:prSet/>
      <dgm:spPr/>
      <dgm:t>
        <a:bodyPr/>
        <a:lstStyle/>
        <a:p>
          <a:endParaRPr lang="es-ES"/>
        </a:p>
      </dgm:t>
    </dgm:pt>
    <dgm:pt modelId="{C9A3B04D-CCC1-49EE-94C6-34B747C1592F}" type="sibTrans" cxnId="{AA8321A6-2547-4DAB-A961-8A893D74EE30}">
      <dgm:prSet/>
      <dgm:spPr/>
      <dgm:t>
        <a:bodyPr/>
        <a:lstStyle/>
        <a:p>
          <a:endParaRPr lang="es-ES"/>
        </a:p>
      </dgm:t>
    </dgm:pt>
    <dgm:pt modelId="{609C5407-A6FD-4464-98DB-E544188C1A19}" type="pres">
      <dgm:prSet presAssocID="{AD692FF2-8D4A-4330-A7A2-97A93E5242A1}" presName="arrowDiagram" presStyleCnt="0">
        <dgm:presLayoutVars>
          <dgm:chMax val="5"/>
          <dgm:dir/>
          <dgm:resizeHandles val="exact"/>
        </dgm:presLayoutVars>
      </dgm:prSet>
      <dgm:spPr/>
    </dgm:pt>
    <dgm:pt modelId="{38ED0A7C-93BE-45AC-8E2C-E85CE1FC8CD3}" type="pres">
      <dgm:prSet presAssocID="{AD692FF2-8D4A-4330-A7A2-97A93E5242A1}" presName="arrow" presStyleLbl="bgShp" presStyleIdx="0" presStyleCnt="1"/>
      <dgm:spPr/>
    </dgm:pt>
    <dgm:pt modelId="{B058CF42-765D-4681-9338-96B68DBFBB91}" type="pres">
      <dgm:prSet presAssocID="{AD692FF2-8D4A-4330-A7A2-97A93E5242A1}" presName="arrowDiagram3" presStyleCnt="0"/>
      <dgm:spPr/>
    </dgm:pt>
    <dgm:pt modelId="{461A9ADC-5D6E-4D13-B028-2DC5407AE924}" type="pres">
      <dgm:prSet presAssocID="{A6CB398B-4425-4139-B202-CD2EA6B674C1}" presName="bullet3a" presStyleLbl="node1" presStyleIdx="0" presStyleCnt="3"/>
      <dgm:spPr/>
    </dgm:pt>
    <dgm:pt modelId="{F6E150FF-38DE-4547-AC81-7DF6C29EC2C0}" type="pres">
      <dgm:prSet presAssocID="{A6CB398B-4425-4139-B202-CD2EA6B674C1}" presName="textBox3a" presStyleLbl="revTx" presStyleIdx="0" presStyleCnt="3" custLinFactNeighborX="3620" custLinFactNeighborY="113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C79D12-645F-4F3E-8B1F-00BFF7CDD6A3}" type="pres">
      <dgm:prSet presAssocID="{9EB9F09B-08C7-4547-B5F5-9D0CEFD33D23}" presName="bullet3b" presStyleLbl="node1" presStyleIdx="1" presStyleCnt="3"/>
      <dgm:spPr/>
    </dgm:pt>
    <dgm:pt modelId="{83ADA86F-527A-4797-A7A3-9206F778C6B2}" type="pres">
      <dgm:prSet presAssocID="{9EB9F09B-08C7-4547-B5F5-9D0CEFD33D23}" presName="textBox3b" presStyleLbl="revTx" presStyleIdx="1" presStyleCnt="3" custLinFactNeighborX="15820" custLinFactNeighborY="115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23113-A3A2-4A4D-BB13-A369E34F320F}" type="pres">
      <dgm:prSet presAssocID="{72AA5741-5A25-4672-A052-DFCBC02B1F42}" presName="bullet3c" presStyleLbl="node1" presStyleIdx="2" presStyleCnt="3"/>
      <dgm:spPr/>
    </dgm:pt>
    <dgm:pt modelId="{8CA5CCA2-CE78-4757-AD8A-D53C4FC20D01}" type="pres">
      <dgm:prSet presAssocID="{72AA5741-5A25-4672-A052-DFCBC02B1F42}" presName="textBox3c" presStyleLbl="revTx" presStyleIdx="2" presStyleCnt="3" custLinFactNeighborX="13901" custLinFactNeighborY="203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8321A6-2547-4DAB-A961-8A893D74EE30}" srcId="{AD692FF2-8D4A-4330-A7A2-97A93E5242A1}" destId="{72AA5741-5A25-4672-A052-DFCBC02B1F42}" srcOrd="2" destOrd="0" parTransId="{90AA8226-7485-4A2C-92B0-8DAC5B8FC500}" sibTransId="{C9A3B04D-CCC1-49EE-94C6-34B747C1592F}"/>
    <dgm:cxn modelId="{82ED6E42-4437-4DB4-A4D1-2C7D9E2C825A}" srcId="{AD692FF2-8D4A-4330-A7A2-97A93E5242A1}" destId="{A6CB398B-4425-4139-B202-CD2EA6B674C1}" srcOrd="0" destOrd="0" parTransId="{4E9D8D25-BFAE-4FB7-A95C-7CC5AEE64BA5}" sibTransId="{3D9BCCDD-2BF5-4BB9-8AB8-F8760AE88D93}"/>
    <dgm:cxn modelId="{6A50A71E-3C27-4DA7-8894-BABB65D83334}" srcId="{AD692FF2-8D4A-4330-A7A2-97A93E5242A1}" destId="{9EB9F09B-08C7-4547-B5F5-9D0CEFD33D23}" srcOrd="1" destOrd="0" parTransId="{3967AE02-9AA1-4C14-9F57-EF7F49411745}" sibTransId="{FD3E1D8A-9327-423A-9326-75D44B529DED}"/>
    <dgm:cxn modelId="{B976D63C-09AC-4AB6-B082-A32D3B3801F7}" type="presOf" srcId="{72AA5741-5A25-4672-A052-DFCBC02B1F42}" destId="{8CA5CCA2-CE78-4757-AD8A-D53C4FC20D01}" srcOrd="0" destOrd="0" presId="urn:microsoft.com/office/officeart/2005/8/layout/arrow2"/>
    <dgm:cxn modelId="{B988FD69-2032-40D6-A3C7-32C5C747B27C}" type="presOf" srcId="{9EB9F09B-08C7-4547-B5F5-9D0CEFD33D23}" destId="{83ADA86F-527A-4797-A7A3-9206F778C6B2}" srcOrd="0" destOrd="0" presId="urn:microsoft.com/office/officeart/2005/8/layout/arrow2"/>
    <dgm:cxn modelId="{EACB1A1C-7927-4ABC-A903-5CFB115F5832}" type="presOf" srcId="{A6CB398B-4425-4139-B202-CD2EA6B674C1}" destId="{F6E150FF-38DE-4547-AC81-7DF6C29EC2C0}" srcOrd="0" destOrd="0" presId="urn:microsoft.com/office/officeart/2005/8/layout/arrow2"/>
    <dgm:cxn modelId="{8581A04C-2B56-4BD2-BFAE-FFC292DE8440}" type="presOf" srcId="{AD692FF2-8D4A-4330-A7A2-97A93E5242A1}" destId="{609C5407-A6FD-4464-98DB-E544188C1A19}" srcOrd="0" destOrd="0" presId="urn:microsoft.com/office/officeart/2005/8/layout/arrow2"/>
    <dgm:cxn modelId="{B5E6A0A5-C773-497F-B26B-4F7798B8E6CD}" type="presParOf" srcId="{609C5407-A6FD-4464-98DB-E544188C1A19}" destId="{38ED0A7C-93BE-45AC-8E2C-E85CE1FC8CD3}" srcOrd="0" destOrd="0" presId="urn:microsoft.com/office/officeart/2005/8/layout/arrow2"/>
    <dgm:cxn modelId="{524CDDC8-0C4E-480B-A4A2-BD5A781ACA62}" type="presParOf" srcId="{609C5407-A6FD-4464-98DB-E544188C1A19}" destId="{B058CF42-765D-4681-9338-96B68DBFBB91}" srcOrd="1" destOrd="0" presId="urn:microsoft.com/office/officeart/2005/8/layout/arrow2"/>
    <dgm:cxn modelId="{9FF6A066-BB8A-475E-A705-EDB51F657990}" type="presParOf" srcId="{B058CF42-765D-4681-9338-96B68DBFBB91}" destId="{461A9ADC-5D6E-4D13-B028-2DC5407AE924}" srcOrd="0" destOrd="0" presId="urn:microsoft.com/office/officeart/2005/8/layout/arrow2"/>
    <dgm:cxn modelId="{738EDD9A-D6E6-44EE-8EAE-3B9FD5D0E19A}" type="presParOf" srcId="{B058CF42-765D-4681-9338-96B68DBFBB91}" destId="{F6E150FF-38DE-4547-AC81-7DF6C29EC2C0}" srcOrd="1" destOrd="0" presId="urn:microsoft.com/office/officeart/2005/8/layout/arrow2"/>
    <dgm:cxn modelId="{BE7E9F27-6AD6-4706-91E9-9B0EDEEEA566}" type="presParOf" srcId="{B058CF42-765D-4681-9338-96B68DBFBB91}" destId="{2EC79D12-645F-4F3E-8B1F-00BFF7CDD6A3}" srcOrd="2" destOrd="0" presId="urn:microsoft.com/office/officeart/2005/8/layout/arrow2"/>
    <dgm:cxn modelId="{995EA5B4-A6C1-4713-8846-A35569143B80}" type="presParOf" srcId="{B058CF42-765D-4681-9338-96B68DBFBB91}" destId="{83ADA86F-527A-4797-A7A3-9206F778C6B2}" srcOrd="3" destOrd="0" presId="urn:microsoft.com/office/officeart/2005/8/layout/arrow2"/>
    <dgm:cxn modelId="{A34ABF39-F2F0-4F6A-B974-9286A87E45E4}" type="presParOf" srcId="{B058CF42-765D-4681-9338-96B68DBFBB91}" destId="{ECD23113-A3A2-4A4D-BB13-A369E34F320F}" srcOrd="4" destOrd="0" presId="urn:microsoft.com/office/officeart/2005/8/layout/arrow2"/>
    <dgm:cxn modelId="{46FB8593-19A4-4976-B951-26DDE5FE0C5D}" type="presParOf" srcId="{B058CF42-765D-4681-9338-96B68DBFBB91}" destId="{8CA5CCA2-CE78-4757-AD8A-D53C4FC20D0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5748D-054B-4384-B782-C4CC88938F91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80884-807A-4568-913F-4D66D9D07D2B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ED98F-5F0D-4547-8775-617FF5F2BAAD}">
      <dsp:nvSpPr>
        <dsp:cNvPr id="0" name=""/>
        <dsp:cNvSpPr/>
      </dsp:nvSpPr>
      <dsp:spPr>
        <a:xfrm>
          <a:off x="3871442" y="532151"/>
          <a:ext cx="5000750" cy="5000750"/>
        </a:xfrm>
        <a:prstGeom prst="blockArc">
          <a:avLst>
            <a:gd name="adj1" fmla="val 7080223"/>
            <a:gd name="adj2" fmla="val 9884719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6057F-BD4B-4143-9652-B68376EE2027}">
      <dsp:nvSpPr>
        <dsp:cNvPr id="0" name=""/>
        <dsp:cNvSpPr/>
      </dsp:nvSpPr>
      <dsp:spPr>
        <a:xfrm>
          <a:off x="3915491" y="556158"/>
          <a:ext cx="5000750" cy="5000750"/>
        </a:xfrm>
        <a:prstGeom prst="blockArc">
          <a:avLst>
            <a:gd name="adj1" fmla="val 3649442"/>
            <a:gd name="adj2" fmla="val 7150572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577CD-A62E-4349-A812-B0B7EE39762D}">
      <dsp:nvSpPr>
        <dsp:cNvPr id="0" name=""/>
        <dsp:cNvSpPr/>
      </dsp:nvSpPr>
      <dsp:spPr>
        <a:xfrm>
          <a:off x="3914740" y="556577"/>
          <a:ext cx="5000750" cy="5000750"/>
        </a:xfrm>
        <a:prstGeom prst="blockArc">
          <a:avLst>
            <a:gd name="adj1" fmla="val 879827"/>
            <a:gd name="adj2" fmla="val 3648237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0DB60-4896-4BB5-8A08-7ECDCEAA25D2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3F035-48E8-45FE-B21F-34171832FBE8}">
      <dsp:nvSpPr>
        <dsp:cNvPr id="0" name=""/>
        <dsp:cNvSpPr/>
      </dsp:nvSpPr>
      <dsp:spPr>
        <a:xfrm>
          <a:off x="3896354" y="631655"/>
          <a:ext cx="5000750" cy="5000750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0857A-3DA0-4E65-952A-D253E2CBC16F}">
      <dsp:nvSpPr>
        <dsp:cNvPr id="0" name=""/>
        <dsp:cNvSpPr/>
      </dsp:nvSpPr>
      <dsp:spPr>
        <a:xfrm>
          <a:off x="4968556" y="1800203"/>
          <a:ext cx="2856347" cy="22316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i="1" kern="1200" dirty="0" smtClean="0"/>
            <a:t>Proyecto de factibilidad para la creación de una oficina de servicios de logística integral  y operaciones  de comercio exterior en la ciudad de Quito</a:t>
          </a:r>
          <a:r>
            <a:rPr lang="es-ES_tradnl" sz="1400" b="1" i="1" kern="1200" dirty="0" smtClean="0"/>
            <a:t>.</a:t>
          </a:r>
          <a:endParaRPr lang="es-EC" sz="1400" b="1" i="1" kern="1200" dirty="0"/>
        </a:p>
      </dsp:txBody>
      <dsp:txXfrm>
        <a:off x="5386858" y="2127014"/>
        <a:ext cx="2019743" cy="1577982"/>
      </dsp:txXfrm>
    </dsp:sp>
    <dsp:sp modelId="{B03DF126-05D8-4547-9824-5FF38EF8C87A}">
      <dsp:nvSpPr>
        <dsp:cNvPr id="0" name=""/>
        <dsp:cNvSpPr/>
      </dsp:nvSpPr>
      <dsp:spPr>
        <a:xfrm>
          <a:off x="5460540" y="1498"/>
          <a:ext cx="1872380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Introducción</a:t>
          </a: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.</a:t>
          </a:r>
          <a:endParaRPr lang="es-EC" sz="1400" b="1" u="sng" kern="1200" dirty="0">
            <a:latin typeface="Arial" pitchFamily="34" charset="0"/>
            <a:cs typeface="Arial" pitchFamily="34" charset="0"/>
          </a:endParaRPr>
        </a:p>
      </dsp:txBody>
      <dsp:txXfrm>
        <a:off x="5734744" y="200387"/>
        <a:ext cx="1323972" cy="960318"/>
      </dsp:txXfrm>
    </dsp:sp>
    <dsp:sp modelId="{E66FDC77-DDD7-4B35-B5F0-21996A71A0F0}">
      <dsp:nvSpPr>
        <dsp:cNvPr id="0" name=""/>
        <dsp:cNvSpPr/>
      </dsp:nvSpPr>
      <dsp:spPr>
        <a:xfrm>
          <a:off x="7174430" y="924507"/>
          <a:ext cx="2277894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1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Aspectos generales.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7508020" y="1123396"/>
        <a:ext cx="1610714" cy="960318"/>
      </dsp:txXfrm>
    </dsp:sp>
    <dsp:sp modelId="{5EC99B02-2DE7-4343-93CE-C571C2CA5F48}">
      <dsp:nvSpPr>
        <dsp:cNvPr id="0" name=""/>
        <dsp:cNvSpPr/>
      </dsp:nvSpPr>
      <dsp:spPr>
        <a:xfrm>
          <a:off x="7707002" y="2998488"/>
          <a:ext cx="2159495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2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Análisis de mercado.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8023253" y="3197377"/>
        <a:ext cx="1526993" cy="960318"/>
      </dsp:txXfrm>
    </dsp:sp>
    <dsp:sp modelId="{09B66B3E-EBED-47AC-80E9-C0BC2FFC819B}">
      <dsp:nvSpPr>
        <dsp:cNvPr id="0" name=""/>
        <dsp:cNvSpPr/>
      </dsp:nvSpPr>
      <dsp:spPr>
        <a:xfrm>
          <a:off x="6540660" y="4517941"/>
          <a:ext cx="2140576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3              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Procesos de Importación/ Exportación y Logística integral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6854140" y="4716830"/>
        <a:ext cx="1513616" cy="960318"/>
      </dsp:txXfrm>
    </dsp:sp>
    <dsp:sp modelId="{8A473241-B433-4B1E-945D-FF0761AEDB23}">
      <dsp:nvSpPr>
        <dsp:cNvPr id="0" name=""/>
        <dsp:cNvSpPr/>
      </dsp:nvSpPr>
      <dsp:spPr>
        <a:xfrm>
          <a:off x="4177431" y="4517943"/>
          <a:ext cx="2086687" cy="1358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4         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Plan estratégico.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4483019" y="4716830"/>
        <a:ext cx="1475511" cy="960308"/>
      </dsp:txXfrm>
    </dsp:sp>
    <dsp:sp modelId="{7D9D2B80-BE34-432B-8361-8A0A8E68334D}">
      <dsp:nvSpPr>
        <dsp:cNvPr id="0" name=""/>
        <dsp:cNvSpPr/>
      </dsp:nvSpPr>
      <dsp:spPr>
        <a:xfrm>
          <a:off x="2950926" y="2998488"/>
          <a:ext cx="2111567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5   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Estudio financiero.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260158" y="3197377"/>
        <a:ext cx="1493103" cy="960318"/>
      </dsp:txXfrm>
    </dsp:sp>
    <dsp:sp modelId="{CAFFD828-BBB5-4B4A-8D77-A3D4D1789C48}">
      <dsp:nvSpPr>
        <dsp:cNvPr id="0" name=""/>
        <dsp:cNvSpPr/>
      </dsp:nvSpPr>
      <dsp:spPr>
        <a:xfrm>
          <a:off x="3400281" y="924507"/>
          <a:ext cx="2159603" cy="13580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Capítulo 6                   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Conclusiones y recomendaciones.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716548" y="1123396"/>
        <a:ext cx="1527069" cy="9603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7EE75-2A76-429A-B116-505AA037198C}">
      <dsp:nvSpPr>
        <dsp:cNvPr id="0" name=""/>
        <dsp:cNvSpPr/>
      </dsp:nvSpPr>
      <dsp:spPr>
        <a:xfrm>
          <a:off x="832345" y="1209"/>
          <a:ext cx="1475292" cy="147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Registro previo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048397" y="217261"/>
        <a:ext cx="1043188" cy="1043188"/>
      </dsp:txXfrm>
    </dsp:sp>
    <dsp:sp modelId="{7418D5EE-37A1-48E4-8187-E47F3AB4C5E1}">
      <dsp:nvSpPr>
        <dsp:cNvPr id="0" name=""/>
        <dsp:cNvSpPr/>
      </dsp:nvSpPr>
      <dsp:spPr>
        <a:xfrm rot="10800000">
          <a:off x="1311815" y="1625295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F9B2B-02A2-4BA8-B7DF-5158DE838A46}">
      <dsp:nvSpPr>
        <dsp:cNvPr id="0" name=""/>
        <dsp:cNvSpPr/>
      </dsp:nvSpPr>
      <dsp:spPr>
        <a:xfrm>
          <a:off x="714376" y="2071678"/>
          <a:ext cx="1711230" cy="1317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Flete internacional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964980" y="2264642"/>
        <a:ext cx="1210022" cy="931714"/>
      </dsp:txXfrm>
    </dsp:sp>
    <dsp:sp modelId="{4FF0DC5F-DC8D-4137-BE22-40E3619796C8}">
      <dsp:nvSpPr>
        <dsp:cNvPr id="0" name=""/>
        <dsp:cNvSpPr/>
      </dsp:nvSpPr>
      <dsp:spPr>
        <a:xfrm rot="10800000">
          <a:off x="1311815" y="3660933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CB897-99F2-41FB-96BB-298B921FB93C}">
      <dsp:nvSpPr>
        <dsp:cNvPr id="0" name=""/>
        <dsp:cNvSpPr/>
      </dsp:nvSpPr>
      <dsp:spPr>
        <a:xfrm>
          <a:off x="925409" y="4230134"/>
          <a:ext cx="1289164" cy="984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Seguros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114203" y="4374240"/>
        <a:ext cx="911576" cy="695808"/>
      </dsp:txXfrm>
    </dsp:sp>
    <dsp:sp modelId="{AACE47F4-84DA-4031-A5FE-1FDBCFD48331}">
      <dsp:nvSpPr>
        <dsp:cNvPr id="0" name=""/>
        <dsp:cNvSpPr/>
      </dsp:nvSpPr>
      <dsp:spPr>
        <a:xfrm rot="5400000">
          <a:off x="2439664" y="4564422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49FB-15DF-42E2-9D6A-6A7024A421D7}">
      <dsp:nvSpPr>
        <dsp:cNvPr id="0" name=""/>
        <dsp:cNvSpPr/>
      </dsp:nvSpPr>
      <dsp:spPr>
        <a:xfrm>
          <a:off x="3163253" y="4246577"/>
          <a:ext cx="1807575" cy="951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Recepción de documentos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427966" y="4385867"/>
        <a:ext cx="1278149" cy="672554"/>
      </dsp:txXfrm>
    </dsp:sp>
    <dsp:sp modelId="{9E2125D8-4226-474E-B129-725AF7533DCB}">
      <dsp:nvSpPr>
        <dsp:cNvPr id="0" name=""/>
        <dsp:cNvSpPr/>
      </dsp:nvSpPr>
      <dsp:spPr>
        <a:xfrm>
          <a:off x="3808864" y="3567894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95D7-E1CD-49BF-9D9F-E678042EAA01}">
      <dsp:nvSpPr>
        <dsp:cNvPr id="0" name=""/>
        <dsp:cNvSpPr/>
      </dsp:nvSpPr>
      <dsp:spPr>
        <a:xfrm>
          <a:off x="3306132" y="2238489"/>
          <a:ext cx="1521816" cy="984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Ingreso de datos ECUAPASS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528997" y="2382595"/>
        <a:ext cx="1076086" cy="695808"/>
      </dsp:txXfrm>
    </dsp:sp>
    <dsp:sp modelId="{F301353D-0093-4709-9808-03A5D6628BD4}">
      <dsp:nvSpPr>
        <dsp:cNvPr id="0" name=""/>
        <dsp:cNvSpPr/>
      </dsp:nvSpPr>
      <dsp:spPr>
        <a:xfrm>
          <a:off x="3808864" y="1568027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94714-7C62-4F50-8758-DD6AA9F9D25A}">
      <dsp:nvSpPr>
        <dsp:cNvPr id="0" name=""/>
        <dsp:cNvSpPr/>
      </dsp:nvSpPr>
      <dsp:spPr>
        <a:xfrm>
          <a:off x="3449007" y="246845"/>
          <a:ext cx="1236066" cy="984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Canal de aforo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630025" y="390951"/>
        <a:ext cx="874030" cy="695808"/>
      </dsp:txXfrm>
    </dsp:sp>
    <dsp:sp modelId="{83EC57C6-351F-44E7-930C-99075D5B5631}">
      <dsp:nvSpPr>
        <dsp:cNvPr id="0" name=""/>
        <dsp:cNvSpPr/>
      </dsp:nvSpPr>
      <dsp:spPr>
        <a:xfrm rot="5400000">
          <a:off x="4947526" y="581133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D46E-3EF6-4723-B695-11EF6025017D}">
      <dsp:nvSpPr>
        <dsp:cNvPr id="0" name=""/>
        <dsp:cNvSpPr/>
      </dsp:nvSpPr>
      <dsp:spPr>
        <a:xfrm>
          <a:off x="5708475" y="174613"/>
          <a:ext cx="1721080" cy="1128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Liquidación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5960521" y="339876"/>
        <a:ext cx="1216988" cy="797957"/>
      </dsp:txXfrm>
    </dsp:sp>
    <dsp:sp modelId="{A311A972-8347-44DE-BB24-B25091B1B454}">
      <dsp:nvSpPr>
        <dsp:cNvPr id="0" name=""/>
        <dsp:cNvSpPr/>
      </dsp:nvSpPr>
      <dsp:spPr>
        <a:xfrm rot="10800000">
          <a:off x="6310839" y="1621999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55455-3B6A-4DBE-B342-94E1450D583A}">
      <dsp:nvSpPr>
        <dsp:cNvPr id="0" name=""/>
        <dsp:cNvSpPr/>
      </dsp:nvSpPr>
      <dsp:spPr>
        <a:xfrm>
          <a:off x="5779914" y="2238489"/>
          <a:ext cx="1578200" cy="984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Retiro de la  mercadería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6011036" y="2382595"/>
        <a:ext cx="1115956" cy="695808"/>
      </dsp:txXfrm>
    </dsp:sp>
    <dsp:sp modelId="{EDC0BF50-D342-4907-B511-542E051EBAAE}">
      <dsp:nvSpPr>
        <dsp:cNvPr id="0" name=""/>
        <dsp:cNvSpPr/>
      </dsp:nvSpPr>
      <dsp:spPr>
        <a:xfrm rot="10753670">
          <a:off x="6324491" y="3585751"/>
          <a:ext cx="516352" cy="31544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AF5F2-775F-4365-B964-A08B7E29A261}">
      <dsp:nvSpPr>
        <dsp:cNvPr id="0" name=""/>
        <dsp:cNvSpPr/>
      </dsp:nvSpPr>
      <dsp:spPr>
        <a:xfrm>
          <a:off x="5857909" y="4246584"/>
          <a:ext cx="1475292" cy="90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Servicio pos-venta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6073961" y="4379302"/>
        <a:ext cx="1043188" cy="640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C2ED5-2D31-4E44-A982-B277B7E80B8C}">
      <dsp:nvSpPr>
        <dsp:cNvPr id="0" name=""/>
        <dsp:cNvSpPr/>
      </dsp:nvSpPr>
      <dsp:spPr>
        <a:xfrm>
          <a:off x="5986" y="2238721"/>
          <a:ext cx="1228018" cy="7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Registro previo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27588" y="2260323"/>
        <a:ext cx="1184814" cy="694327"/>
      </dsp:txXfrm>
    </dsp:sp>
    <dsp:sp modelId="{11C22DBB-52E2-4674-B21C-7ABF910ED386}">
      <dsp:nvSpPr>
        <dsp:cNvPr id="0" name=""/>
        <dsp:cNvSpPr/>
      </dsp:nvSpPr>
      <dsp:spPr>
        <a:xfrm>
          <a:off x="1356806" y="2455212"/>
          <a:ext cx="260339" cy="304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1356806" y="2516122"/>
        <a:ext cx="182237" cy="182728"/>
      </dsp:txXfrm>
    </dsp:sp>
    <dsp:sp modelId="{955421E7-AD38-4427-A923-46AF22748428}">
      <dsp:nvSpPr>
        <dsp:cNvPr id="0" name=""/>
        <dsp:cNvSpPr/>
      </dsp:nvSpPr>
      <dsp:spPr>
        <a:xfrm>
          <a:off x="1725211" y="2238721"/>
          <a:ext cx="1228018" cy="7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Transmisión electrónica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746813" y="2260323"/>
        <a:ext cx="1184814" cy="694327"/>
      </dsp:txXfrm>
    </dsp:sp>
    <dsp:sp modelId="{EDE0CD51-5BB1-465E-8B4B-BBEDDBAC1F4A}">
      <dsp:nvSpPr>
        <dsp:cNvPr id="0" name=""/>
        <dsp:cNvSpPr/>
      </dsp:nvSpPr>
      <dsp:spPr>
        <a:xfrm>
          <a:off x="3076031" y="2455212"/>
          <a:ext cx="260339" cy="304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076031" y="2516122"/>
        <a:ext cx="182237" cy="182728"/>
      </dsp:txXfrm>
    </dsp:sp>
    <dsp:sp modelId="{B0E9BC11-80CA-4308-A3F3-6BF45E72E406}">
      <dsp:nvSpPr>
        <dsp:cNvPr id="0" name=""/>
        <dsp:cNvSpPr/>
      </dsp:nvSpPr>
      <dsp:spPr>
        <a:xfrm>
          <a:off x="3444436" y="2238721"/>
          <a:ext cx="1898000" cy="7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Presentación documentos de acompañamientos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466038" y="2260323"/>
        <a:ext cx="1854796" cy="694327"/>
      </dsp:txXfrm>
    </dsp:sp>
    <dsp:sp modelId="{AD2D647E-8EF3-4DE6-96B1-426E245182F9}">
      <dsp:nvSpPr>
        <dsp:cNvPr id="0" name=""/>
        <dsp:cNvSpPr/>
      </dsp:nvSpPr>
      <dsp:spPr>
        <a:xfrm>
          <a:off x="5465238" y="2455212"/>
          <a:ext cx="260339" cy="304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465238" y="2516122"/>
        <a:ext cx="182237" cy="182728"/>
      </dsp:txXfrm>
    </dsp:sp>
    <dsp:sp modelId="{B50E96EA-6205-4600-955B-BCD24462F6ED}">
      <dsp:nvSpPr>
        <dsp:cNvPr id="0" name=""/>
        <dsp:cNvSpPr/>
      </dsp:nvSpPr>
      <dsp:spPr>
        <a:xfrm>
          <a:off x="5833644" y="2238721"/>
          <a:ext cx="1228018" cy="7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Aforo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5855246" y="2260323"/>
        <a:ext cx="1184814" cy="694327"/>
      </dsp:txXfrm>
    </dsp:sp>
    <dsp:sp modelId="{879AFB4B-D7A1-4ED7-8349-D8D18A51BD6F}">
      <dsp:nvSpPr>
        <dsp:cNvPr id="0" name=""/>
        <dsp:cNvSpPr/>
      </dsp:nvSpPr>
      <dsp:spPr>
        <a:xfrm>
          <a:off x="7184464" y="2455212"/>
          <a:ext cx="260339" cy="304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7184464" y="2516122"/>
        <a:ext cx="182237" cy="182728"/>
      </dsp:txXfrm>
    </dsp:sp>
    <dsp:sp modelId="{8243A7AC-3347-46D3-A597-1A8AB89614E4}">
      <dsp:nvSpPr>
        <dsp:cNvPr id="0" name=""/>
        <dsp:cNvSpPr/>
      </dsp:nvSpPr>
      <dsp:spPr>
        <a:xfrm>
          <a:off x="7552869" y="2238721"/>
          <a:ext cx="1228018" cy="737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Cierre de exportación.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7574471" y="2260323"/>
        <a:ext cx="1184814" cy="6943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9B252-941B-4E90-BB45-CF9713FD16F3}">
      <dsp:nvSpPr>
        <dsp:cNvPr id="0" name=""/>
        <dsp:cNvSpPr/>
      </dsp:nvSpPr>
      <dsp:spPr>
        <a:xfrm>
          <a:off x="712267" y="570061"/>
          <a:ext cx="2629560" cy="19629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Ser una Empresa orientada a brindar asesoría en logística integral y comercio exterior, con el propósito de buscar un desarrollo integral en el factor personal, profesional o social de nuestro clientes, ofreciendo servicios de excelente calidad, aplicando procesos de atención al cliente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758260" y="616054"/>
        <a:ext cx="2537574" cy="1916918"/>
      </dsp:txXfrm>
    </dsp:sp>
    <dsp:sp modelId="{DCC72F35-29DC-48C1-B74E-0AC1E0EB16A0}">
      <dsp:nvSpPr>
        <dsp:cNvPr id="0" name=""/>
        <dsp:cNvSpPr/>
      </dsp:nvSpPr>
      <dsp:spPr>
        <a:xfrm>
          <a:off x="712267" y="2285500"/>
          <a:ext cx="2629560" cy="844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Misión </a:t>
          </a:r>
          <a:endParaRPr lang="es-ES" sz="2600" kern="1200" dirty="0"/>
        </a:p>
      </dsp:txBody>
      <dsp:txXfrm>
        <a:off x="712267" y="2285500"/>
        <a:ext cx="1851803" cy="844051"/>
      </dsp:txXfrm>
    </dsp:sp>
    <dsp:sp modelId="{04E8A9BF-8CA0-44BD-AF78-450B79C02833}">
      <dsp:nvSpPr>
        <dsp:cNvPr id="0" name=""/>
        <dsp:cNvSpPr/>
      </dsp:nvSpPr>
      <dsp:spPr>
        <a:xfrm>
          <a:off x="2642093" y="2356972"/>
          <a:ext cx="920346" cy="920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8612-9FC6-4DD0-862F-B50902A5603A}">
      <dsp:nvSpPr>
        <dsp:cNvPr id="0" name=""/>
        <dsp:cNvSpPr/>
      </dsp:nvSpPr>
      <dsp:spPr>
        <a:xfrm>
          <a:off x="3714236" y="498592"/>
          <a:ext cx="2629560" cy="19629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Lograr que nuestros clientes del Distrito Metropolitano de Quito en 5 años, reconozcan a la empresa, como innovadora y confiable, que nuestro servicio personalizado cumpla con todas sus expectativas mediante servicios de excelente calidad</a:t>
          </a:r>
          <a:endParaRPr lang="es-ES" sz="1400" kern="1200" dirty="0"/>
        </a:p>
      </dsp:txBody>
      <dsp:txXfrm>
        <a:off x="3760229" y="544585"/>
        <a:ext cx="2537574" cy="1916918"/>
      </dsp:txXfrm>
    </dsp:sp>
    <dsp:sp modelId="{1377FF31-D978-4918-AD9C-10956ADD7722}">
      <dsp:nvSpPr>
        <dsp:cNvPr id="0" name=""/>
        <dsp:cNvSpPr/>
      </dsp:nvSpPr>
      <dsp:spPr>
        <a:xfrm>
          <a:off x="3714236" y="2285492"/>
          <a:ext cx="2629560" cy="844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Visión</a:t>
          </a:r>
          <a:endParaRPr lang="es-ES" sz="2600" kern="1200" dirty="0"/>
        </a:p>
      </dsp:txBody>
      <dsp:txXfrm>
        <a:off x="3714236" y="2285492"/>
        <a:ext cx="1851803" cy="844051"/>
      </dsp:txXfrm>
    </dsp:sp>
    <dsp:sp modelId="{1FE08099-CCB3-46E8-B8AE-B5BF83BE0A40}">
      <dsp:nvSpPr>
        <dsp:cNvPr id="0" name=""/>
        <dsp:cNvSpPr/>
      </dsp:nvSpPr>
      <dsp:spPr>
        <a:xfrm>
          <a:off x="5572622" y="2428446"/>
          <a:ext cx="920346" cy="9203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888E5-84DC-4F74-9ED6-EA35EA6092FB}">
      <dsp:nvSpPr>
        <dsp:cNvPr id="0" name=""/>
        <dsp:cNvSpPr/>
      </dsp:nvSpPr>
      <dsp:spPr>
        <a:xfrm>
          <a:off x="6644761" y="498592"/>
          <a:ext cx="2629560" cy="19629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Desarrollar un plan al interior de la empresa que incluya la actualización de los procesos de servicio, el control de la calidad, seguridad y atención al cliente, con eficiencia y efectividad</a:t>
          </a:r>
          <a:endParaRPr lang="es-ES" sz="1400" kern="1200" dirty="0"/>
        </a:p>
      </dsp:txBody>
      <dsp:txXfrm>
        <a:off x="6690754" y="544585"/>
        <a:ext cx="2537574" cy="1916918"/>
      </dsp:txXfrm>
    </dsp:sp>
    <dsp:sp modelId="{56AC79D6-7948-4A13-9D8E-318153CA9550}">
      <dsp:nvSpPr>
        <dsp:cNvPr id="0" name=""/>
        <dsp:cNvSpPr/>
      </dsp:nvSpPr>
      <dsp:spPr>
        <a:xfrm>
          <a:off x="6644761" y="2285500"/>
          <a:ext cx="2629560" cy="844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Objetivos corporativos</a:t>
          </a:r>
          <a:endParaRPr lang="es-ES" sz="2600" kern="1200" dirty="0"/>
        </a:p>
      </dsp:txBody>
      <dsp:txXfrm>
        <a:off x="6644761" y="2285500"/>
        <a:ext cx="1851803" cy="844051"/>
      </dsp:txXfrm>
    </dsp:sp>
    <dsp:sp modelId="{BA32CEA8-1A24-440B-9AAD-5C5227900E5A}">
      <dsp:nvSpPr>
        <dsp:cNvPr id="0" name=""/>
        <dsp:cNvSpPr/>
      </dsp:nvSpPr>
      <dsp:spPr>
        <a:xfrm>
          <a:off x="8503161" y="2428446"/>
          <a:ext cx="920346" cy="9203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03742-F6F6-4195-9FC7-AC93E116070D}">
      <dsp:nvSpPr>
        <dsp:cNvPr id="0" name=""/>
        <dsp:cNvSpPr/>
      </dsp:nvSpPr>
      <dsp:spPr>
        <a:xfrm>
          <a:off x="3714762" y="3500453"/>
          <a:ext cx="2629560" cy="19629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Relacionados con el desempeño de la empresa, la capacidad de solución, calidad de los productos, rapidez y financiamiento.</a:t>
          </a:r>
          <a:endParaRPr lang="es-ES" sz="1400" kern="1200" dirty="0"/>
        </a:p>
      </dsp:txBody>
      <dsp:txXfrm>
        <a:off x="3760755" y="3546446"/>
        <a:ext cx="2537574" cy="1916918"/>
      </dsp:txXfrm>
    </dsp:sp>
    <dsp:sp modelId="{26291E00-3898-40A0-8E66-E30CD02C742A}">
      <dsp:nvSpPr>
        <dsp:cNvPr id="0" name=""/>
        <dsp:cNvSpPr/>
      </dsp:nvSpPr>
      <dsp:spPr>
        <a:xfrm>
          <a:off x="3714789" y="5429290"/>
          <a:ext cx="2629560" cy="844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Objetivos estratégicos</a:t>
          </a:r>
          <a:endParaRPr lang="es-ES" sz="2600" kern="1200" dirty="0"/>
        </a:p>
      </dsp:txBody>
      <dsp:txXfrm>
        <a:off x="3714789" y="5429290"/>
        <a:ext cx="1851803" cy="844051"/>
      </dsp:txXfrm>
    </dsp:sp>
    <dsp:sp modelId="{797DE743-40C6-4E7A-A6EC-C715630615B6}">
      <dsp:nvSpPr>
        <dsp:cNvPr id="0" name=""/>
        <dsp:cNvSpPr/>
      </dsp:nvSpPr>
      <dsp:spPr>
        <a:xfrm>
          <a:off x="5643600" y="5580484"/>
          <a:ext cx="920346" cy="9203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E3CCC-AC3C-4248-9D23-EB8E0FB1CEE7}">
      <dsp:nvSpPr>
        <dsp:cNvPr id="0" name=""/>
        <dsp:cNvSpPr/>
      </dsp:nvSpPr>
      <dsp:spPr>
        <a:xfrm>
          <a:off x="3251014" y="2700300"/>
          <a:ext cx="590304" cy="224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52" y="0"/>
              </a:lnTo>
              <a:lnTo>
                <a:pt x="295152" y="2249634"/>
              </a:lnTo>
              <a:lnTo>
                <a:pt x="590304" y="2249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488021" y="3766972"/>
        <a:ext cx="116289" cy="116289"/>
      </dsp:txXfrm>
    </dsp:sp>
    <dsp:sp modelId="{7FBD2FF9-D5BC-4E23-8DB1-53AD23B8AC97}">
      <dsp:nvSpPr>
        <dsp:cNvPr id="0" name=""/>
        <dsp:cNvSpPr/>
      </dsp:nvSpPr>
      <dsp:spPr>
        <a:xfrm>
          <a:off x="3251014" y="2700300"/>
          <a:ext cx="590304" cy="112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52" y="0"/>
              </a:lnTo>
              <a:lnTo>
                <a:pt x="295152" y="1124817"/>
              </a:lnTo>
              <a:lnTo>
                <a:pt x="590304" y="1124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14408" y="3230951"/>
        <a:ext cx="63515" cy="63515"/>
      </dsp:txXfrm>
    </dsp:sp>
    <dsp:sp modelId="{9FB42986-B0BE-401D-A29C-0A5A7737820F}">
      <dsp:nvSpPr>
        <dsp:cNvPr id="0" name=""/>
        <dsp:cNvSpPr/>
      </dsp:nvSpPr>
      <dsp:spPr>
        <a:xfrm>
          <a:off x="3251014" y="2654580"/>
          <a:ext cx="590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0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531408" y="2685542"/>
        <a:ext cx="29515" cy="29515"/>
      </dsp:txXfrm>
    </dsp:sp>
    <dsp:sp modelId="{EC5843D5-1AC9-4F9B-B01B-67287183CF79}">
      <dsp:nvSpPr>
        <dsp:cNvPr id="0" name=""/>
        <dsp:cNvSpPr/>
      </dsp:nvSpPr>
      <dsp:spPr>
        <a:xfrm>
          <a:off x="3251014" y="1575482"/>
          <a:ext cx="590304" cy="1124817"/>
        </a:xfrm>
        <a:custGeom>
          <a:avLst/>
          <a:gdLst/>
          <a:ahLst/>
          <a:cxnLst/>
          <a:rect l="0" t="0" r="0" b="0"/>
          <a:pathLst>
            <a:path>
              <a:moveTo>
                <a:pt x="0" y="1124817"/>
              </a:moveTo>
              <a:lnTo>
                <a:pt x="295152" y="1124817"/>
              </a:lnTo>
              <a:lnTo>
                <a:pt x="295152" y="0"/>
              </a:lnTo>
              <a:lnTo>
                <a:pt x="5903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514408" y="2106133"/>
        <a:ext cx="63515" cy="63515"/>
      </dsp:txXfrm>
    </dsp:sp>
    <dsp:sp modelId="{8665F4ED-88F1-4F19-BBAD-4A639BC23E30}">
      <dsp:nvSpPr>
        <dsp:cNvPr id="0" name=""/>
        <dsp:cNvSpPr/>
      </dsp:nvSpPr>
      <dsp:spPr>
        <a:xfrm>
          <a:off x="3251014" y="450665"/>
          <a:ext cx="590304" cy="2249634"/>
        </a:xfrm>
        <a:custGeom>
          <a:avLst/>
          <a:gdLst/>
          <a:ahLst/>
          <a:cxnLst/>
          <a:rect l="0" t="0" r="0" b="0"/>
          <a:pathLst>
            <a:path>
              <a:moveTo>
                <a:pt x="0" y="2249634"/>
              </a:moveTo>
              <a:lnTo>
                <a:pt x="295152" y="2249634"/>
              </a:lnTo>
              <a:lnTo>
                <a:pt x="295152" y="0"/>
              </a:lnTo>
              <a:lnTo>
                <a:pt x="5903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3488021" y="1517337"/>
        <a:ext cx="116289" cy="116289"/>
      </dsp:txXfrm>
    </dsp:sp>
    <dsp:sp modelId="{6166F2FC-8388-40FF-BB2D-2F7C50F6737A}">
      <dsp:nvSpPr>
        <dsp:cNvPr id="0" name=""/>
        <dsp:cNvSpPr/>
      </dsp:nvSpPr>
      <dsp:spPr>
        <a:xfrm rot="16200000">
          <a:off x="433051" y="2250373"/>
          <a:ext cx="4736073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CONCLUSIONES</a:t>
          </a:r>
          <a:endParaRPr lang="es-MX" sz="5100" kern="1200" dirty="0"/>
        </a:p>
      </dsp:txBody>
      <dsp:txXfrm>
        <a:off x="433051" y="2250373"/>
        <a:ext cx="4736073" cy="899853"/>
      </dsp:txXfrm>
    </dsp:sp>
    <dsp:sp modelId="{1E72C536-3286-444B-A3AD-6DD533633E41}">
      <dsp:nvSpPr>
        <dsp:cNvPr id="0" name=""/>
        <dsp:cNvSpPr/>
      </dsp:nvSpPr>
      <dsp:spPr>
        <a:xfrm>
          <a:off x="3841318" y="738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logística y comercio exterior es un servicio que en la actualidad se ha desarrollado debido al incremento de operaciones de importación y exportación</a:t>
          </a:r>
          <a:endParaRPr lang="es-MX" sz="1200" kern="1200" dirty="0"/>
        </a:p>
      </dsp:txBody>
      <dsp:txXfrm>
        <a:off x="3841318" y="738"/>
        <a:ext cx="2951520" cy="899853"/>
      </dsp:txXfrm>
    </dsp:sp>
    <dsp:sp modelId="{5F538423-679B-4E25-BD2A-41CA899E790E}">
      <dsp:nvSpPr>
        <dsp:cNvPr id="0" name=""/>
        <dsp:cNvSpPr/>
      </dsp:nvSpPr>
      <dsp:spPr>
        <a:xfrm>
          <a:off x="3841318" y="1125555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Existe insatisfacción  debido a que un 66.67% de encuestados no se sienten a gusto con su actual servicio siendo este un factor a nuestro favor para introducir nuestra propuesta. </a:t>
          </a:r>
          <a:endParaRPr lang="es-MX" sz="1200" kern="1200" dirty="0"/>
        </a:p>
      </dsp:txBody>
      <dsp:txXfrm>
        <a:off x="3841318" y="1125555"/>
        <a:ext cx="2951520" cy="899853"/>
      </dsp:txXfrm>
    </dsp:sp>
    <dsp:sp modelId="{846FDAFF-1ACD-47E9-8C0F-9A50BB5C0660}">
      <dsp:nvSpPr>
        <dsp:cNvPr id="0" name=""/>
        <dsp:cNvSpPr/>
      </dsp:nvSpPr>
      <dsp:spPr>
        <a:xfrm>
          <a:off x="3841318" y="2250373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La logística integral, comercio exterior y seguros infieren gran responsabilidad, es necesario tomar en cuenta cada uno de los aspectos que intervienen dentro de este proceso</a:t>
          </a:r>
          <a:endParaRPr lang="es-MX" sz="1200" kern="1200" dirty="0"/>
        </a:p>
      </dsp:txBody>
      <dsp:txXfrm>
        <a:off x="3841318" y="2250373"/>
        <a:ext cx="2951520" cy="899853"/>
      </dsp:txXfrm>
    </dsp:sp>
    <dsp:sp modelId="{BD839F28-AD1A-410B-AC3D-45E09A369E8A}">
      <dsp:nvSpPr>
        <dsp:cNvPr id="0" name=""/>
        <dsp:cNvSpPr/>
      </dsp:nvSpPr>
      <dsp:spPr>
        <a:xfrm>
          <a:off x="3841318" y="3375190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Dar a conocer nuestras principales fortalezas al principio será muy difícil, pero con el tiempo, estas adversidades se convertirán en nuestras fortalezas ya que con la implementación de estrategias.</a:t>
          </a:r>
          <a:endParaRPr lang="es-ES" sz="1200" b="0" kern="1200" dirty="0"/>
        </a:p>
      </dsp:txBody>
      <dsp:txXfrm>
        <a:off x="3841318" y="3375190"/>
        <a:ext cx="2951520" cy="899853"/>
      </dsp:txXfrm>
    </dsp:sp>
    <dsp:sp modelId="{E18C6467-2B82-479E-9C20-C4A9689BDD2A}">
      <dsp:nvSpPr>
        <dsp:cNvPr id="0" name=""/>
        <dsp:cNvSpPr/>
      </dsp:nvSpPr>
      <dsp:spPr>
        <a:xfrm>
          <a:off x="3841318" y="4500007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Mediante el análisis financiero se determinó que la aplicación del presente proyecto es viable</a:t>
          </a:r>
          <a:endParaRPr lang="es-ES" sz="1200" kern="1200" dirty="0"/>
        </a:p>
      </dsp:txBody>
      <dsp:txXfrm>
        <a:off x="3841318" y="4500007"/>
        <a:ext cx="2951520" cy="8998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ADEEE-EAD4-482A-9561-BA9615682C78}">
      <dsp:nvSpPr>
        <dsp:cNvPr id="0" name=""/>
        <dsp:cNvSpPr/>
      </dsp:nvSpPr>
      <dsp:spPr>
        <a:xfrm>
          <a:off x="3251014" y="2700300"/>
          <a:ext cx="590304" cy="224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52" y="0"/>
              </a:lnTo>
              <a:lnTo>
                <a:pt x="295152" y="2249634"/>
              </a:lnTo>
              <a:lnTo>
                <a:pt x="590304" y="2249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488021" y="3766972"/>
        <a:ext cx="116289" cy="116289"/>
      </dsp:txXfrm>
    </dsp:sp>
    <dsp:sp modelId="{946BDE29-8791-4056-A25A-7EAC4041EB58}">
      <dsp:nvSpPr>
        <dsp:cNvPr id="0" name=""/>
        <dsp:cNvSpPr/>
      </dsp:nvSpPr>
      <dsp:spPr>
        <a:xfrm>
          <a:off x="3251014" y="2700300"/>
          <a:ext cx="590304" cy="112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52" y="0"/>
              </a:lnTo>
              <a:lnTo>
                <a:pt x="295152" y="1124817"/>
              </a:lnTo>
              <a:lnTo>
                <a:pt x="590304" y="1124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14408" y="3230951"/>
        <a:ext cx="63515" cy="63515"/>
      </dsp:txXfrm>
    </dsp:sp>
    <dsp:sp modelId="{222CA8C1-FCCD-4794-920D-07BAF93456B3}">
      <dsp:nvSpPr>
        <dsp:cNvPr id="0" name=""/>
        <dsp:cNvSpPr/>
      </dsp:nvSpPr>
      <dsp:spPr>
        <a:xfrm>
          <a:off x="3251014" y="2654580"/>
          <a:ext cx="590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0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531408" y="2685542"/>
        <a:ext cx="29515" cy="29515"/>
      </dsp:txXfrm>
    </dsp:sp>
    <dsp:sp modelId="{846E2245-F37D-4292-A2B2-70CFAEE58914}">
      <dsp:nvSpPr>
        <dsp:cNvPr id="0" name=""/>
        <dsp:cNvSpPr/>
      </dsp:nvSpPr>
      <dsp:spPr>
        <a:xfrm>
          <a:off x="3251014" y="1575482"/>
          <a:ext cx="590304" cy="1124817"/>
        </a:xfrm>
        <a:custGeom>
          <a:avLst/>
          <a:gdLst/>
          <a:ahLst/>
          <a:cxnLst/>
          <a:rect l="0" t="0" r="0" b="0"/>
          <a:pathLst>
            <a:path>
              <a:moveTo>
                <a:pt x="0" y="1124817"/>
              </a:moveTo>
              <a:lnTo>
                <a:pt x="295152" y="1124817"/>
              </a:lnTo>
              <a:lnTo>
                <a:pt x="295152" y="0"/>
              </a:lnTo>
              <a:lnTo>
                <a:pt x="5903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514408" y="2106133"/>
        <a:ext cx="63515" cy="63515"/>
      </dsp:txXfrm>
    </dsp:sp>
    <dsp:sp modelId="{98A6BDAC-5EBB-458E-8BD2-7FFEDDD6328E}">
      <dsp:nvSpPr>
        <dsp:cNvPr id="0" name=""/>
        <dsp:cNvSpPr/>
      </dsp:nvSpPr>
      <dsp:spPr>
        <a:xfrm>
          <a:off x="3251014" y="450665"/>
          <a:ext cx="590304" cy="2249634"/>
        </a:xfrm>
        <a:custGeom>
          <a:avLst/>
          <a:gdLst/>
          <a:ahLst/>
          <a:cxnLst/>
          <a:rect l="0" t="0" r="0" b="0"/>
          <a:pathLst>
            <a:path>
              <a:moveTo>
                <a:pt x="0" y="2249634"/>
              </a:moveTo>
              <a:lnTo>
                <a:pt x="295152" y="2249634"/>
              </a:lnTo>
              <a:lnTo>
                <a:pt x="295152" y="0"/>
              </a:lnTo>
              <a:lnTo>
                <a:pt x="5903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3488021" y="1517337"/>
        <a:ext cx="116289" cy="116289"/>
      </dsp:txXfrm>
    </dsp:sp>
    <dsp:sp modelId="{6166F2FC-8388-40FF-BB2D-2F7C50F6737A}">
      <dsp:nvSpPr>
        <dsp:cNvPr id="0" name=""/>
        <dsp:cNvSpPr/>
      </dsp:nvSpPr>
      <dsp:spPr>
        <a:xfrm rot="16200000">
          <a:off x="433051" y="2250373"/>
          <a:ext cx="4736073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RECOMENDACIONES</a:t>
          </a:r>
          <a:endParaRPr lang="es-MX" sz="4000" kern="1200" dirty="0"/>
        </a:p>
      </dsp:txBody>
      <dsp:txXfrm>
        <a:off x="433051" y="2250373"/>
        <a:ext cx="4736073" cy="899853"/>
      </dsp:txXfrm>
    </dsp:sp>
    <dsp:sp modelId="{0FC828FF-09A5-4208-935F-333FB74A0F7C}">
      <dsp:nvSpPr>
        <dsp:cNvPr id="0" name=""/>
        <dsp:cNvSpPr/>
      </dsp:nvSpPr>
      <dsp:spPr>
        <a:xfrm>
          <a:off x="3841318" y="738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las ideas del presente proyecto debe estar actualizadas según los modificaciones reflejadas  en bases legales, políticas internas y externas</a:t>
          </a:r>
          <a:endParaRPr lang="es-MX" sz="1200" kern="1200" dirty="0"/>
        </a:p>
      </dsp:txBody>
      <dsp:txXfrm>
        <a:off x="3841318" y="738"/>
        <a:ext cx="2951520" cy="899853"/>
      </dsp:txXfrm>
    </dsp:sp>
    <dsp:sp modelId="{D3CDEBFB-7FC7-464F-8098-55A55A5C750F}">
      <dsp:nvSpPr>
        <dsp:cNvPr id="0" name=""/>
        <dsp:cNvSpPr/>
      </dsp:nvSpPr>
      <dsp:spPr>
        <a:xfrm>
          <a:off x="3841318" y="1125555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Se recomienda la aplicación de este proyecto, con ideas innovadoras y servicios personalizados, herramientas que permitan ganar mayor credibilidad y posicionamiento en el mercado</a:t>
          </a:r>
          <a:endParaRPr lang="es-MX" sz="1200" kern="1200" dirty="0"/>
        </a:p>
      </dsp:txBody>
      <dsp:txXfrm>
        <a:off x="3841318" y="1125555"/>
        <a:ext cx="2951520" cy="899853"/>
      </dsp:txXfrm>
    </dsp:sp>
    <dsp:sp modelId="{FB734913-4A59-4253-805E-B5B908AFF424}">
      <dsp:nvSpPr>
        <dsp:cNvPr id="0" name=""/>
        <dsp:cNvSpPr/>
      </dsp:nvSpPr>
      <dsp:spPr>
        <a:xfrm>
          <a:off x="3841318" y="2250373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Formar  un grupo solido capaz de brindar autónomamente todos los servicios ofertados teniendo como principal objetivo la satisfacción de  nuestra demanda,</a:t>
          </a:r>
          <a:endParaRPr lang="es-MX" sz="1200" kern="1200" dirty="0"/>
        </a:p>
      </dsp:txBody>
      <dsp:txXfrm>
        <a:off x="3841318" y="2250373"/>
        <a:ext cx="2951520" cy="899853"/>
      </dsp:txXfrm>
    </dsp:sp>
    <dsp:sp modelId="{A70D136F-D4FD-45BA-BE23-8B8154AC30B6}">
      <dsp:nvSpPr>
        <dsp:cNvPr id="0" name=""/>
        <dsp:cNvSpPr/>
      </dsp:nvSpPr>
      <dsp:spPr>
        <a:xfrm>
          <a:off x="3841318" y="3375190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Nuestra principal fortaleza es el recurso humano, por lo tanto se recomienda tener políticas que generen estabilidad en nuestros empleados</a:t>
          </a:r>
          <a:endParaRPr lang="es-ES" sz="1200" kern="1200" dirty="0"/>
        </a:p>
      </dsp:txBody>
      <dsp:txXfrm>
        <a:off x="3841318" y="3375190"/>
        <a:ext cx="2951520" cy="899853"/>
      </dsp:txXfrm>
    </dsp:sp>
    <dsp:sp modelId="{A2652FA6-8F27-442B-A80A-FD5EBA45E71C}">
      <dsp:nvSpPr>
        <dsp:cNvPr id="0" name=""/>
        <dsp:cNvSpPr/>
      </dsp:nvSpPr>
      <dsp:spPr>
        <a:xfrm>
          <a:off x="3841318" y="4500007"/>
          <a:ext cx="2951520" cy="899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debe implementar tecnología de punta  en referencia a software con el objetivo mejorar la calidad de nuestros servicios</a:t>
          </a:r>
          <a:endParaRPr lang="es-ES" sz="1200" kern="1200" dirty="0"/>
        </a:p>
      </dsp:txBody>
      <dsp:txXfrm>
        <a:off x="3841318" y="4500007"/>
        <a:ext cx="2951520" cy="899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9CAC-D95A-4CF6-8F7F-54CEF78B3C9B}">
      <dsp:nvSpPr>
        <dsp:cNvPr id="0" name=""/>
        <dsp:cNvSpPr/>
      </dsp:nvSpPr>
      <dsp:spPr>
        <a:xfrm>
          <a:off x="3746923" y="2603915"/>
          <a:ext cx="3182562" cy="318256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Ofrecer un servicio para obtener beneficios competitivos y comparativos.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4386760" y="3349415"/>
        <a:ext cx="1902888" cy="1635903"/>
      </dsp:txXfrm>
    </dsp:sp>
    <dsp:sp modelId="{CED80DB2-CB53-41CA-837F-6E628DE6D501}">
      <dsp:nvSpPr>
        <dsp:cNvPr id="0" name=""/>
        <dsp:cNvSpPr/>
      </dsp:nvSpPr>
      <dsp:spPr>
        <a:xfrm>
          <a:off x="1857383" y="1857390"/>
          <a:ext cx="2314591" cy="23145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Disciplina de gran importancia para las empresas.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2440088" y="2443617"/>
        <a:ext cx="1149181" cy="1142137"/>
      </dsp:txXfrm>
    </dsp:sp>
    <dsp:sp modelId="{F2883AFC-6A0C-4827-8C5B-74EA23703143}">
      <dsp:nvSpPr>
        <dsp:cNvPr id="0" name=""/>
        <dsp:cNvSpPr/>
      </dsp:nvSpPr>
      <dsp:spPr>
        <a:xfrm rot="20700000">
          <a:off x="3191657" y="254841"/>
          <a:ext cx="2267826" cy="22678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Logística integral y comercio exterior.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 rot="-20700000">
        <a:off x="3689058" y="752242"/>
        <a:ext cx="1273025" cy="1273025"/>
      </dsp:txXfrm>
    </dsp:sp>
    <dsp:sp modelId="{CDB64A64-E922-43D8-AA2F-135422B90D95}">
      <dsp:nvSpPr>
        <dsp:cNvPr id="0" name=""/>
        <dsp:cNvSpPr/>
      </dsp:nvSpPr>
      <dsp:spPr>
        <a:xfrm>
          <a:off x="3520065" y="2113445"/>
          <a:ext cx="4073680" cy="4073680"/>
        </a:xfrm>
        <a:prstGeom prst="circularArrow">
          <a:avLst>
            <a:gd name="adj1" fmla="val 4688"/>
            <a:gd name="adj2" fmla="val 299029"/>
            <a:gd name="adj3" fmla="val 2544499"/>
            <a:gd name="adj4" fmla="val 158015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BD01E-44D1-4868-964B-E4C8885EB261}">
      <dsp:nvSpPr>
        <dsp:cNvPr id="0" name=""/>
        <dsp:cNvSpPr/>
      </dsp:nvSpPr>
      <dsp:spPr>
        <a:xfrm>
          <a:off x="1485340" y="1332708"/>
          <a:ext cx="2959783" cy="2959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BE992-F316-461E-BEFB-020A21C6962B}">
      <dsp:nvSpPr>
        <dsp:cNvPr id="0" name=""/>
        <dsp:cNvSpPr/>
      </dsp:nvSpPr>
      <dsp:spPr>
        <a:xfrm>
          <a:off x="2667085" y="-248731"/>
          <a:ext cx="3191242" cy="31912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FAC91-52AF-4078-85E6-77ED494ECB3F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2BAA-D2C8-4BCB-B6EE-3CFD508AE297}">
      <dsp:nvSpPr>
        <dsp:cNvPr id="0" name=""/>
        <dsp:cNvSpPr/>
      </dsp:nvSpPr>
      <dsp:spPr>
        <a:xfrm>
          <a:off x="2031999" y="0"/>
          <a:ext cx="6320928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" pitchFamily="34" charset="0"/>
              <a:cs typeface="Arial" pitchFamily="34" charset="0"/>
            </a:rPr>
            <a:t>Normativa interna.</a:t>
          </a:r>
          <a:endParaRPr lang="es-EC" sz="4400" kern="1200" dirty="0">
            <a:latin typeface="Arial" pitchFamily="34" charset="0"/>
            <a:cs typeface="Arial" pitchFamily="34" charset="0"/>
          </a:endParaRPr>
        </a:p>
      </dsp:txBody>
      <dsp:txXfrm>
        <a:off x="2031999" y="0"/>
        <a:ext cx="3160464" cy="1930399"/>
      </dsp:txXfrm>
    </dsp:sp>
    <dsp:sp modelId="{D3B5AAAF-B5C7-476D-83D0-7570F9B5F525}">
      <dsp:nvSpPr>
        <dsp:cNvPr id="0" name=""/>
        <dsp:cNvSpPr/>
      </dsp:nvSpPr>
      <dsp:spPr>
        <a:xfrm>
          <a:off x="1066799" y="1930399"/>
          <a:ext cx="1930400" cy="193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93384-BC79-442E-8C0D-B8A67BB8CA38}">
      <dsp:nvSpPr>
        <dsp:cNvPr id="0" name=""/>
        <dsp:cNvSpPr/>
      </dsp:nvSpPr>
      <dsp:spPr>
        <a:xfrm>
          <a:off x="2031999" y="1930399"/>
          <a:ext cx="6320928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>
              <a:latin typeface="Arial" pitchFamily="34" charset="0"/>
              <a:cs typeface="Arial" pitchFamily="34" charset="0"/>
            </a:rPr>
            <a:t>Normativa externa.</a:t>
          </a:r>
          <a:endParaRPr lang="es-EC" sz="4400" kern="1200" dirty="0">
            <a:latin typeface="Arial" pitchFamily="34" charset="0"/>
            <a:cs typeface="Arial" pitchFamily="34" charset="0"/>
          </a:endParaRPr>
        </a:p>
      </dsp:txBody>
      <dsp:txXfrm>
        <a:off x="2031999" y="1930399"/>
        <a:ext cx="3160464" cy="1930400"/>
      </dsp:txXfrm>
    </dsp:sp>
    <dsp:sp modelId="{A0EF0AE7-E5E6-4928-85A7-F1996E5821E9}">
      <dsp:nvSpPr>
        <dsp:cNvPr id="0" name=""/>
        <dsp:cNvSpPr/>
      </dsp:nvSpPr>
      <dsp:spPr>
        <a:xfrm>
          <a:off x="5192464" y="0"/>
          <a:ext cx="3160464" cy="193039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Escritura de constitución</a:t>
          </a:r>
          <a:endParaRPr lang="es-EC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Políticas internas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>
        <a:off x="5192464" y="0"/>
        <a:ext cx="3160464" cy="1930399"/>
      </dsp:txXfrm>
    </dsp:sp>
    <dsp:sp modelId="{1C1DD3EF-CD1E-4427-924E-14F22DCCED42}">
      <dsp:nvSpPr>
        <dsp:cNvPr id="0" name=""/>
        <dsp:cNvSpPr/>
      </dsp:nvSpPr>
      <dsp:spPr>
        <a:xfrm>
          <a:off x="5192464" y="1930399"/>
          <a:ext cx="3160464" cy="19304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Código orgánico de la producción e inversiones. </a:t>
          </a:r>
          <a:endParaRPr lang="es-EC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Reglamento al Título de la Facilitación Aduanera para el Comercio, del Libro V del Código Orgánico de la Producción, Comercio e Inversiones.</a:t>
          </a:r>
          <a:endParaRPr lang="es-EC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Leyes y normas vigentes.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>
        <a:off x="5192464" y="1930399"/>
        <a:ext cx="3160464" cy="1930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2F9AC-F174-45D4-87A8-C2288316E378}">
      <dsp:nvSpPr>
        <dsp:cNvPr id="0" name=""/>
        <dsp:cNvSpPr/>
      </dsp:nvSpPr>
      <dsp:spPr>
        <a:xfrm rot="5400000">
          <a:off x="4232066" y="-1482682"/>
          <a:ext cx="1921371" cy="4887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Régimen aduanero por el cual las mercancías importadas desde el extranjero o desde una Zona Especial de Desarrollo Económico pueden circular libremente en el territorio aduanero, con el fin de permanecer en él de manera definitiva, luego del pago de los derechos e impuestos a la importación, recargos y sanciones, cuando hubiere lugar a ellos, y del cumplimiento de las formalidades y obligaciones aduaneras.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749104" y="94074"/>
        <a:ext cx="4793502" cy="1733783"/>
      </dsp:txXfrm>
    </dsp:sp>
    <dsp:sp modelId="{52D60B6C-F8C1-4FDD-B359-8E090A764B97}">
      <dsp:nvSpPr>
        <dsp:cNvPr id="0" name=""/>
        <dsp:cNvSpPr/>
      </dsp:nvSpPr>
      <dsp:spPr>
        <a:xfrm>
          <a:off x="0" y="120282"/>
          <a:ext cx="2749104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" pitchFamily="34" charset="0"/>
              <a:cs typeface="Arial" pitchFamily="34" charset="0"/>
            </a:rPr>
            <a:t>Importaciones</a:t>
          </a:r>
          <a:endParaRPr lang="es-ES" sz="2600" b="1" kern="1200" dirty="0">
            <a:latin typeface="Arial" pitchFamily="34" charset="0"/>
            <a:cs typeface="Arial" pitchFamily="34" charset="0"/>
          </a:endParaRPr>
        </a:p>
      </dsp:txBody>
      <dsp:txXfrm>
        <a:off x="82078" y="202360"/>
        <a:ext cx="2584948" cy="1517210"/>
      </dsp:txXfrm>
    </dsp:sp>
    <dsp:sp modelId="{46238BF6-C1C8-4B8A-ADA4-26FBE78524B5}">
      <dsp:nvSpPr>
        <dsp:cNvPr id="0" name=""/>
        <dsp:cNvSpPr/>
      </dsp:nvSpPr>
      <dsp:spPr>
        <a:xfrm rot="5400000">
          <a:off x="4361046" y="400367"/>
          <a:ext cx="1673565" cy="48920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Régimen que se aplica a las mercancías que salen de territorio nacional para su uso o consumo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2751792" y="2091319"/>
        <a:ext cx="4810377" cy="1510171"/>
      </dsp:txXfrm>
    </dsp:sp>
    <dsp:sp modelId="{99FDD2B1-51A4-4EC8-BBA6-9B85442BB235}">
      <dsp:nvSpPr>
        <dsp:cNvPr id="0" name=""/>
        <dsp:cNvSpPr/>
      </dsp:nvSpPr>
      <dsp:spPr>
        <a:xfrm>
          <a:off x="0" y="2005720"/>
          <a:ext cx="2751791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" pitchFamily="34" charset="0"/>
              <a:cs typeface="Arial" pitchFamily="34" charset="0"/>
            </a:rPr>
            <a:t>Exportaciones</a:t>
          </a:r>
          <a:endParaRPr lang="es-ES" sz="2600" b="1" kern="1200" dirty="0">
            <a:latin typeface="Arial" pitchFamily="34" charset="0"/>
            <a:cs typeface="Arial" pitchFamily="34" charset="0"/>
          </a:endParaRPr>
        </a:p>
      </dsp:txBody>
      <dsp:txXfrm>
        <a:off x="82078" y="2087798"/>
        <a:ext cx="2587635" cy="1517210"/>
      </dsp:txXfrm>
    </dsp:sp>
    <dsp:sp modelId="{1E89E44C-B363-4614-BBFE-607BCDE46030}">
      <dsp:nvSpPr>
        <dsp:cNvPr id="0" name=""/>
        <dsp:cNvSpPr/>
      </dsp:nvSpPr>
      <dsp:spPr>
        <a:xfrm rot="5400000">
          <a:off x="4328120" y="2192140"/>
          <a:ext cx="1729265" cy="4887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Modalidades de importación o exportación</a:t>
          </a:r>
          <a:r>
            <a:rPr lang="es-ES" sz="1400" kern="1200" dirty="0" smtClean="0">
              <a:latin typeface="Arial" pitchFamily="34" charset="0"/>
              <a:cs typeface="Arial" pitchFamily="34" charset="0"/>
            </a:rPr>
            <a:t> que según corresponda 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 se caracterizan por ser suspensivos, liberatorios o devolutivos de tributos aduaneros.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749105" y="3855571"/>
        <a:ext cx="4802880" cy="1560433"/>
      </dsp:txXfrm>
    </dsp:sp>
    <dsp:sp modelId="{5BE3E2B3-07B6-4F39-AEE3-E01588E22B23}">
      <dsp:nvSpPr>
        <dsp:cNvPr id="0" name=""/>
        <dsp:cNvSpPr/>
      </dsp:nvSpPr>
      <dsp:spPr>
        <a:xfrm>
          <a:off x="0" y="3787471"/>
          <a:ext cx="2749104" cy="1681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Arial" pitchFamily="34" charset="0"/>
              <a:cs typeface="Arial" pitchFamily="34" charset="0"/>
            </a:rPr>
            <a:t>Regímenes Especiales</a:t>
          </a:r>
          <a:endParaRPr lang="es-ES" sz="2600" b="1" kern="1200" dirty="0">
            <a:latin typeface="Arial" pitchFamily="34" charset="0"/>
            <a:cs typeface="Arial" pitchFamily="34" charset="0"/>
          </a:endParaRPr>
        </a:p>
      </dsp:txBody>
      <dsp:txXfrm>
        <a:off x="82078" y="3869549"/>
        <a:ext cx="2584948" cy="1517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55A0-75E4-4D15-8E5A-17A211B3814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Logística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itchFamily="34" charset="0"/>
              <a:cs typeface="Arial" pitchFamily="34" charset="0"/>
            </a:rPr>
            <a:t>Objetivo fundamental la satisfacción de las necesidades en bienes y servicios optimizando costos y tiempo.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5400000">
        <a:off x="0" y="0"/>
        <a:ext cx="3048000" cy="1524000"/>
      </dsp:txXfrm>
    </dsp:sp>
    <dsp:sp modelId="{6B820764-E98D-4A78-9B80-4145C12A33D4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Medios de transporte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itchFamily="34" charset="0"/>
              <a:cs typeface="Arial" pitchFamily="34" charset="0"/>
            </a:rPr>
            <a:t>Diferentes sistemas o maneras de desplazar un determinado contenido de un lugar a otro. 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>
        <a:off x="3048000" y="0"/>
        <a:ext cx="3048000" cy="1524000"/>
      </dsp:txXfrm>
    </dsp:sp>
    <dsp:sp modelId="{1BA52835-0C37-4B0B-85FB-B04C51210B5A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Consolidadoras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itchFamily="34" charset="0"/>
              <a:cs typeface="Arial" pitchFamily="34" charset="0"/>
            </a:rPr>
            <a:t>Encargados de la coordinación de transporte internacional y logística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539999"/>
        <a:ext cx="3048000" cy="1524000"/>
      </dsp:txXfrm>
    </dsp:sp>
    <dsp:sp modelId="{9B361462-6740-4FC6-A4FA-3DFDA3BE2633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itchFamily="34" charset="0"/>
              <a:cs typeface="Arial" pitchFamily="34" charset="0"/>
            </a:rPr>
            <a:t>Seguro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itchFamily="34" charset="0"/>
              <a:cs typeface="Arial" pitchFamily="34" charset="0"/>
            </a:rPr>
            <a:t>El objetivo del seguro es cubrir el riesgo que pueda caer sobre cualquier elemento que sea transportable. 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-5400000">
        <a:off x="3048000" y="2539999"/>
        <a:ext cx="3048000" cy="1524000"/>
      </dsp:txXfrm>
    </dsp:sp>
    <dsp:sp modelId="{BF4069C6-951B-44B8-A4EB-1183333D9B0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Arial" pitchFamily="34" charset="0"/>
              <a:cs typeface="Arial" pitchFamily="34" charset="0"/>
            </a:rPr>
            <a:t>Logística integral </a:t>
          </a:r>
          <a:endParaRPr lang="es-ES" sz="2400" b="1" kern="1200" dirty="0">
            <a:latin typeface="Arial" pitchFamily="34" charset="0"/>
            <a:cs typeface="Arial" pitchFamily="34" charset="0"/>
          </a:endParaRPr>
        </a:p>
      </dsp:txBody>
      <dsp:txXfrm>
        <a:off x="2183197" y="1573596"/>
        <a:ext cx="1729606" cy="916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2B82-3107-45ED-8A1D-3B8C3CE0B738}">
      <dsp:nvSpPr>
        <dsp:cNvPr id="0" name=""/>
        <dsp:cNvSpPr/>
      </dsp:nvSpPr>
      <dsp:spPr>
        <a:xfrm>
          <a:off x="1976428" y="2277603"/>
          <a:ext cx="2143142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Investigación de Mercados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2290284" y="2539008"/>
        <a:ext cx="1515430" cy="1262175"/>
      </dsp:txXfrm>
    </dsp:sp>
    <dsp:sp modelId="{5C429C64-6493-4FE7-AA32-AD17FCC72B0E}">
      <dsp:nvSpPr>
        <dsp:cNvPr id="0" name=""/>
        <dsp:cNvSpPr/>
      </dsp:nvSpPr>
      <dsp:spPr>
        <a:xfrm rot="12900000">
          <a:off x="880748" y="1890870"/>
          <a:ext cx="1407184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8C940-B94C-4985-8DA1-E520FE0F8608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Introducción al mercado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199856" y="1103105"/>
        <a:ext cx="1616269" cy="1277122"/>
      </dsp:txXfrm>
    </dsp:sp>
    <dsp:sp modelId="{2E0FE4FF-43A7-44CB-AFB0-B29D6EEC26ED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548A-DCC7-4B08-85C3-CA871F41FD5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Comportamiento de la demanda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2239865" y="41144"/>
        <a:ext cx="1616269" cy="1277122"/>
      </dsp:txXfrm>
    </dsp:sp>
    <dsp:sp modelId="{C3C6A514-2F94-48BE-8643-F7E614F08101}">
      <dsp:nvSpPr>
        <dsp:cNvPr id="0" name=""/>
        <dsp:cNvSpPr/>
      </dsp:nvSpPr>
      <dsp:spPr>
        <a:xfrm rot="19500000">
          <a:off x="3808067" y="1890870"/>
          <a:ext cx="1407184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233B-E78F-471A-BB46-B01755879E27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Tarifas por servicio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4279873" y="1103105"/>
        <a:ext cx="1616269" cy="1277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D50F3-CF34-4C9C-8B1B-68BED8156459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Importación, exportación  y regímenes aduaneros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321474" y="1015762"/>
        <a:ext cx="1599574" cy="1270138"/>
      </dsp:txXfrm>
    </dsp:sp>
    <dsp:sp modelId="{066FB2F9-A07B-4D1D-8435-A9BADD2E7691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Resolución 2012-0140—RE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1321474" y="2285900"/>
        <a:ext cx="1599574" cy="1270138"/>
      </dsp:txXfrm>
    </dsp:sp>
    <dsp:sp modelId="{F18BE3D1-1B3F-434E-9962-0235983F1838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Servicios de Comercio exterior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187104" y="693874"/>
        <a:ext cx="897675" cy="897675"/>
      </dsp:txXfrm>
    </dsp:sp>
    <dsp:sp modelId="{1F5CEE71-76AF-464A-A33F-B75A74E89754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Alianza estratégica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4495234" y="1015762"/>
        <a:ext cx="1599574" cy="1270138"/>
      </dsp:txXfrm>
    </dsp:sp>
    <dsp:sp modelId="{BB1BF110-E955-47EB-9D2E-9139A11C402D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Porcentaje de comisión de la prima neta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4495234" y="2285900"/>
        <a:ext cx="1599574" cy="1270138"/>
      </dsp:txXfrm>
    </dsp:sp>
    <dsp:sp modelId="{EB3FD1D4-A431-4041-B2B2-0579CB310161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latin typeface="Arial" pitchFamily="34" charset="0"/>
              <a:cs typeface="Arial" pitchFamily="34" charset="0"/>
            </a:rPr>
            <a:t>Seguros</a:t>
          </a:r>
          <a:endParaRPr lang="es-ES" sz="1500" b="1" kern="1200" dirty="0">
            <a:latin typeface="Arial" pitchFamily="34" charset="0"/>
            <a:cs typeface="Arial" pitchFamily="34" charset="0"/>
          </a:endParaRPr>
        </a:p>
      </dsp:txBody>
      <dsp:txXfrm>
        <a:off x="3360864" y="693874"/>
        <a:ext cx="897675" cy="897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0A7C-93BE-45AC-8E2C-E85CE1FC8CD3}">
      <dsp:nvSpPr>
        <dsp:cNvPr id="0" name=""/>
        <dsp:cNvSpPr/>
      </dsp:nvSpPr>
      <dsp:spPr>
        <a:xfrm>
          <a:off x="0" y="627543"/>
          <a:ext cx="7643866" cy="47774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A9ADC-5D6E-4D13-B028-2DC5407AE924}">
      <dsp:nvSpPr>
        <dsp:cNvPr id="0" name=""/>
        <dsp:cNvSpPr/>
      </dsp:nvSpPr>
      <dsp:spPr>
        <a:xfrm>
          <a:off x="970770" y="3924916"/>
          <a:ext cx="198740" cy="198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150FF-38DE-4547-AC81-7DF6C29EC2C0}">
      <dsp:nvSpPr>
        <dsp:cNvPr id="0" name=""/>
        <dsp:cNvSpPr/>
      </dsp:nvSpPr>
      <dsp:spPr>
        <a:xfrm>
          <a:off x="1134614" y="4180758"/>
          <a:ext cx="1781020" cy="138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itchFamily="34" charset="0"/>
              <a:cs typeface="Arial" pitchFamily="34" charset="0"/>
            </a:rPr>
            <a:t>Compañía de responsabilidad limitada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1134614" y="4180758"/>
        <a:ext cx="1781020" cy="1380673"/>
      </dsp:txXfrm>
    </dsp:sp>
    <dsp:sp modelId="{2EC79D12-645F-4F3E-8B1F-00BFF7CDD6A3}">
      <dsp:nvSpPr>
        <dsp:cNvPr id="0" name=""/>
        <dsp:cNvSpPr/>
      </dsp:nvSpPr>
      <dsp:spPr>
        <a:xfrm>
          <a:off x="2725038" y="2626414"/>
          <a:ext cx="359261" cy="359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DA86F-527A-4797-A7A3-9206F778C6B2}">
      <dsp:nvSpPr>
        <dsp:cNvPr id="0" name=""/>
        <dsp:cNvSpPr/>
      </dsp:nvSpPr>
      <dsp:spPr>
        <a:xfrm>
          <a:off x="3194891" y="3105830"/>
          <a:ext cx="1834527" cy="259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6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itchFamily="34" charset="0"/>
              <a:cs typeface="Arial" pitchFamily="34" charset="0"/>
            </a:rPr>
            <a:t>Oficina matriz: Quito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itchFamily="34" charset="0"/>
              <a:cs typeface="Arial" pitchFamily="34" charset="0"/>
            </a:rPr>
            <a:t>Oficina Satélite: Tababela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3194891" y="3105830"/>
        <a:ext cx="1834527" cy="2598914"/>
      </dsp:txXfrm>
    </dsp:sp>
    <dsp:sp modelId="{ECD23113-A3A2-4A4D-BB13-A369E34F320F}">
      <dsp:nvSpPr>
        <dsp:cNvPr id="0" name=""/>
        <dsp:cNvSpPr/>
      </dsp:nvSpPr>
      <dsp:spPr>
        <a:xfrm>
          <a:off x="4834745" y="1836230"/>
          <a:ext cx="496851" cy="496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5CCA2-CE78-4757-AD8A-D53C4FC20D01}">
      <dsp:nvSpPr>
        <dsp:cNvPr id="0" name=""/>
        <dsp:cNvSpPr/>
      </dsp:nvSpPr>
      <dsp:spPr>
        <a:xfrm>
          <a:off x="5338188" y="2712199"/>
          <a:ext cx="1834527" cy="332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7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Arial" pitchFamily="34" charset="0"/>
              <a:cs typeface="Arial" pitchFamily="34" charset="0"/>
            </a:rPr>
            <a:t>Servicio personalizado y eficaz</a:t>
          </a:r>
          <a:endParaRPr lang="es-ES" sz="1700" b="1" kern="1200" dirty="0">
            <a:latin typeface="Arial" pitchFamily="34" charset="0"/>
            <a:cs typeface="Arial" pitchFamily="34" charset="0"/>
          </a:endParaRPr>
        </a:p>
      </dsp:txBody>
      <dsp:txXfrm>
        <a:off x="5338188" y="2712199"/>
        <a:ext cx="1834527" cy="3320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0B0C-EFC7-4E8F-85D2-AFEFEE029B98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E64DE-E4DB-4902-8002-5CE0EA48AC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9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64DE-E4DB-4902-8002-5CE0EA48ACB8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5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E71A-748C-4101-91B9-8D5EE4A7D426}" type="datetimeFigureOut">
              <a:rPr lang="es-EC" smtClean="0"/>
              <a:pPr/>
              <a:t>17/04/2013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FAE7-1022-420F-B0E9-E194B2927C4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Layout" Target="../diagrams/layout10.xml"/><Relationship Id="rId7" Type="http://schemas.openxmlformats.org/officeDocument/2006/relationships/slide" Target="slide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1.xml"/><Relationship Id="rId7" Type="http://schemas.openxmlformats.org/officeDocument/2006/relationships/slide" Target="slide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Layout" Target="../diagrams/layout12.xml"/><Relationship Id="rId7" Type="http://schemas.openxmlformats.org/officeDocument/2006/relationships/slide" Target="slide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slide" Target="slide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slide" Target="slide2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1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5.xml"/><Relationship Id="rId7" Type="http://schemas.openxmlformats.org/officeDocument/2006/relationships/slide" Target="slide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6.xml"/><Relationship Id="rId7" Type="http://schemas.openxmlformats.org/officeDocument/2006/relationships/slide" Target="slide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7.xml"/><Relationship Id="rId7" Type="http://schemas.openxmlformats.org/officeDocument/2006/relationships/slide" Target="slide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7224" y="142852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Constantia" pitchFamily="18" charset="0"/>
              </a:rPr>
              <a:t>ESCUELA POLITÉCNICA DEL EJÉRCITO</a:t>
            </a:r>
          </a:p>
          <a:p>
            <a:pPr algn="ctr"/>
            <a:r>
              <a:rPr lang="es-EC" sz="2000" b="1" dirty="0" smtClean="0">
                <a:latin typeface="Constantia" pitchFamily="18" charset="0"/>
              </a:rPr>
              <a:t>FACULTAD DE CIENCIAS ADMINISTRATIVAS </a:t>
            </a:r>
          </a:p>
          <a:p>
            <a:pPr algn="ctr"/>
            <a:r>
              <a:rPr lang="es-EC" sz="2000" b="1" dirty="0" smtClean="0">
                <a:latin typeface="Constantia" pitchFamily="18" charset="0"/>
              </a:rPr>
              <a:t>CARRERA INGENIERÍA EN COMERCIO EXTERIOR Y NEGOCIOS INTERNACIONALES </a:t>
            </a:r>
          </a:p>
          <a:p>
            <a:pPr algn="ctr"/>
            <a:r>
              <a:rPr lang="es-EC" sz="2000" dirty="0" smtClean="0">
                <a:latin typeface="Constantia" pitchFamily="18" charset="0"/>
              </a:rPr>
              <a:t> </a:t>
            </a:r>
            <a:endParaRPr lang="es-EC" sz="2000" dirty="0">
              <a:latin typeface="Constantia" pitchFamily="18" charset="0"/>
            </a:endParaRPr>
          </a:p>
        </p:txBody>
      </p:sp>
      <p:pic>
        <p:nvPicPr>
          <p:cNvPr id="5" name="Picture 2" descr="http://1.bp.blogspot.com/-DW12pfgVudA/TYEs95ueN4I/AAAAAAAAAAM/R6YQJ40RiPI/s374/ES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12776"/>
            <a:ext cx="1357322" cy="12894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42976" y="2815348"/>
            <a:ext cx="7215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onstantia" pitchFamily="18" charset="0"/>
              </a:rPr>
              <a:t>TÍTULO DE LA TESIS</a:t>
            </a:r>
          </a:p>
          <a:p>
            <a:pPr algn="ctr"/>
            <a:r>
              <a:rPr lang="es-EC" b="1" dirty="0" smtClean="0">
                <a:latin typeface="Constantia" pitchFamily="18" charset="0"/>
              </a:rPr>
              <a:t>“PROYECTO DE FACTIBILIDAD PARA LA CREACIÓN DE  UNA OFICINA DE SERVICIOS DE LOGÍSTICA  INTEGRAL Y OPERACIONES DE COMERCIO EXTERIOR EN LA CUIDAD DE QUITO.”</a:t>
            </a:r>
          </a:p>
          <a:p>
            <a:pPr algn="ctr"/>
            <a:endParaRPr lang="es-EC" b="1" dirty="0" smtClean="0">
              <a:latin typeface="Constantia" pitchFamily="18" charset="0"/>
            </a:endParaRPr>
          </a:p>
          <a:p>
            <a:pPr algn="ctr"/>
            <a:r>
              <a:rPr lang="es-EC" dirty="0" smtClean="0">
                <a:latin typeface="Constantia" pitchFamily="18" charset="0"/>
              </a:rPr>
              <a:t>PREVIO A LA OBTENCIÓN DEL GRADO DE </a:t>
            </a:r>
          </a:p>
          <a:p>
            <a:pPr algn="ctr"/>
            <a:r>
              <a:rPr lang="es-EC" b="1" dirty="0" smtClean="0">
                <a:latin typeface="Constantia" pitchFamily="18" charset="0"/>
              </a:rPr>
              <a:t>INGENIERÍA EN COMERCIO EXTERIOR Y NEGOCIOS INTERNACIONALES.</a:t>
            </a:r>
          </a:p>
          <a:p>
            <a:pPr algn="ctr"/>
            <a:endParaRPr lang="es-EC" b="1" dirty="0" smtClean="0">
              <a:latin typeface="Constantia" pitchFamily="18" charset="0"/>
            </a:endParaRPr>
          </a:p>
          <a:p>
            <a:pPr algn="ctr"/>
            <a:r>
              <a:rPr lang="es-EC" b="1" dirty="0" smtClean="0">
                <a:latin typeface="Constantia" pitchFamily="18" charset="0"/>
              </a:rPr>
              <a:t>ELABORADO POR:</a:t>
            </a:r>
          </a:p>
          <a:p>
            <a:pPr algn="ctr"/>
            <a:endParaRPr lang="es-EC" b="1" dirty="0" smtClean="0">
              <a:latin typeface="Constantia" pitchFamily="18" charset="0"/>
            </a:endParaRPr>
          </a:p>
          <a:p>
            <a:pPr algn="ctr"/>
            <a:r>
              <a:rPr lang="es-EC" b="1" dirty="0" smtClean="0">
                <a:latin typeface="Constantia" pitchFamily="18" charset="0"/>
              </a:rPr>
              <a:t>Xavier Jimbo Díaz</a:t>
            </a:r>
          </a:p>
          <a:p>
            <a:pPr algn="ctr"/>
            <a:r>
              <a:rPr lang="es-EC" b="1" dirty="0" smtClean="0">
                <a:latin typeface="Constantia" pitchFamily="18" charset="0"/>
              </a:rPr>
              <a:t>QUITO- ECUADOR </a:t>
            </a:r>
          </a:p>
          <a:p>
            <a:pPr algn="ctr"/>
            <a:endParaRPr lang="es-EC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07988"/>
              </p:ext>
            </p:extLst>
          </p:nvPr>
        </p:nvGraphicFramePr>
        <p:xfrm>
          <a:off x="214282" y="1714488"/>
          <a:ext cx="4071966" cy="35719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1302"/>
                <a:gridCol w="563364"/>
                <a:gridCol w="937300"/>
              </a:tblGrid>
              <a:tr h="5316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 pitchFamily="34" charset="0"/>
                          <a:cs typeface="Arial" pitchFamily="34" charset="0"/>
                        </a:rPr>
                        <a:t>Gastos en origen (Depende de la negociación)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Bunker adjustment factor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55,00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cntr. 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Documentation fee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55,00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Terminal handling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110,00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cntr. 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Import service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34,00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cntr. 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cs typeface="Arial" pitchFamily="34" charset="0"/>
                        </a:rPr>
                        <a:t>Manual documentation process in fee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25,00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0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Carrier security service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12,00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32358"/>
              </p:ext>
            </p:extLst>
          </p:nvPr>
        </p:nvGraphicFramePr>
        <p:xfrm>
          <a:off x="4429125" y="1714489"/>
          <a:ext cx="4357717" cy="38034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4776"/>
                <a:gridCol w="792360"/>
                <a:gridCol w="1690581"/>
              </a:tblGrid>
              <a:tr h="5623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 pitchFamily="34" charset="0"/>
                          <a:cs typeface="Arial" pitchFamily="34" charset="0"/>
                        </a:rPr>
                        <a:t>Gastos en destino (Depende la negociación)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CAS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35,00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cntr. 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Porteo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60,00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cntr. 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Documentación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50,00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Manejo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40,00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THC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125,00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contenedor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Visto bueno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40,00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Collect Fee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 / contenedor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Administración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50,00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p / contenedor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9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Transmisión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50,00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p / embarque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30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Control de cntrs.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p / contenedor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79712" y="59972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TARIFAS REFERENCIALES DEL SERVICIO MARÍTIMO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izquierda">
            <a:hlinkClick r:id="rId4" action="ppaction://hlinksldjump"/>
          </p:cNvPr>
          <p:cNvSpPr/>
          <p:nvPr/>
        </p:nvSpPr>
        <p:spPr>
          <a:xfrm rot="10800000">
            <a:off x="645982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91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9972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TARIFAS REFERENCIALES DEL SERVICIO MARÍTIMO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4" action="ppaction://hlinksldjump"/>
          </p:cNvPr>
          <p:cNvSpPr/>
          <p:nvPr/>
        </p:nvSpPr>
        <p:spPr>
          <a:xfrm rot="10800000">
            <a:off x="645982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6113" t="22461" r="8447" b="20898"/>
          <a:stretch>
            <a:fillRect/>
          </a:stretch>
        </p:blipFill>
        <p:spPr bwMode="auto">
          <a:xfrm>
            <a:off x="357158" y="1357298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07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71472" y="1214422"/>
          <a:ext cx="3643338" cy="35718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2033"/>
                <a:gridCol w="1741305"/>
              </a:tblGrid>
              <a:tr h="5102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MIAMI -QUITO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Flete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1,4 x KG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Air transfer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0,5 x KG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Guía aérea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35,00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Sed aéreo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Gastos locales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35,00 + IVA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Manejo local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43438" y="1285860"/>
          <a:ext cx="3857652" cy="35004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14384"/>
                <a:gridCol w="1443268"/>
              </a:tblGrid>
              <a:tr h="38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 pitchFamily="34" charset="0"/>
                          <a:cs typeface="Arial" pitchFamily="34" charset="0"/>
                        </a:rPr>
                        <a:t>SHANGHAI -QUITO</a:t>
                      </a:r>
                      <a:endParaRPr lang="es-ES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Flete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7,35 x KG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Custom Fee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General inspection fee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Doc Fee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AMS Fee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20,00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Transmisión de datos 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Administrativos 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125,00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8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cs typeface="Arial" pitchFamily="34" charset="0"/>
                        </a:rPr>
                        <a:t>Manejo local</a:t>
                      </a:r>
                      <a:endParaRPr lang="es-E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s-E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79712" y="59972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TARIFAS REFERENCIALES DEL SERVICIO AÉREO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izquierda">
            <a:hlinkClick r:id="rId4" action="ppaction://hlinksldjump"/>
          </p:cNvPr>
          <p:cNvSpPr/>
          <p:nvPr/>
        </p:nvSpPr>
        <p:spPr>
          <a:xfrm rot="10800000">
            <a:off x="645982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19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051720" y="260648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TARIFAS REFERENCIALES DEL SERVICIO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izquierda">
            <a:hlinkClick r:id="rId8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39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71472" y="642918"/>
          <a:ext cx="7643866" cy="603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59972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PROCESOS DE LOGÍSTICA INTEGRAL.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izquierda">
            <a:hlinkClick r:id="rId8" action="ppaction://hlinksldjump"/>
          </p:cNvPr>
          <p:cNvSpPr/>
          <p:nvPr/>
        </p:nvSpPr>
        <p:spPr>
          <a:xfrm rot="10800000">
            <a:off x="147984" y="-5487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6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D0A7C-93BE-45AC-8E2C-E85CE1FC8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8ED0A7C-93BE-45AC-8E2C-E85CE1FC8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1A9ADC-5D6E-4D13-B028-2DC5407AE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461A9ADC-5D6E-4D13-B028-2DC5407AE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150FF-38DE-4547-AC81-7DF6C29EC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F6E150FF-38DE-4547-AC81-7DF6C29EC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79D12-645F-4F3E-8B1F-00BFF7CDD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2EC79D12-645F-4F3E-8B1F-00BFF7CDD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ADA86F-527A-4797-A7A3-9206F778C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83ADA86F-527A-4797-A7A3-9206F778C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D23113-A3A2-4A4D-BB13-A369E34F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ECD23113-A3A2-4A4D-BB13-A369E34F3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5CCA2-CE78-4757-AD8A-D53C4FC20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CA5CCA2-CE78-4757-AD8A-D53C4FC20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85720" y="1142984"/>
          <a:ext cx="814393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79712" y="59972"/>
            <a:ext cx="5400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PROCESOS DE LOGÍSTICA INTEGRAL EN IMPORTACIONES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8" action="ppaction://hlinksldjump"/>
          </p:cNvPr>
          <p:cNvSpPr/>
          <p:nvPr/>
        </p:nvSpPr>
        <p:spPr>
          <a:xfrm rot="10800000">
            <a:off x="645982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9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14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14282" y="1214422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979712" y="493937"/>
            <a:ext cx="5400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PROCESOS DE LOGÍSTICA INTEGRAL EN EXPORTACIONES.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8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33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7"/>
          <a:stretch/>
        </p:blipFill>
        <p:spPr bwMode="auto">
          <a:xfrm>
            <a:off x="251520" y="980728"/>
            <a:ext cx="8604448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4"/>
          <a:stretch/>
        </p:blipFill>
        <p:spPr bwMode="auto">
          <a:xfrm>
            <a:off x="251520" y="3140968"/>
            <a:ext cx="8604448" cy="24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2034007"/>
              </p:ext>
            </p:extLst>
          </p:nvPr>
        </p:nvGraphicFramePr>
        <p:xfrm>
          <a:off x="-500098" y="357166"/>
          <a:ext cx="942981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JoAfgMBIgACEQEDEQH/xAAcAAACAgMBAQAAAAAAAAAAAAAFBgAEAgMHAQj/xAA2EAABAwMCBAQFAgYCAwAAAAABAAIDBAUREiEGEzFBIlFxkRQyYYHBB1IVI0JyobEz0RZi8P/EABkBAAMBAQEAAAAAAAAAAAAAAAIDBAEABf/EACMRAAICAgMAAgIDAAAAAAAAAAABAhEDIRIxMiJRI0EEEzP/2gAMAwEAAhEDEQA/AOnFRTukCu40u9r4sbarhT0JovioonTxa9TWyZLOp67b7dir1Fy6IlFvof1Eg8Rca3Wj4nFptdNRuidUx0jZZw4/zXBpPQ9Bran1mrQ3XjXgatPTP0XOLXZ0ouNWZBRegLIRuPb3QWZRgvFtMTsdvdaZHtjOHkD3XHNUeqLEPa4eFwPoV6tMIoVFFpx4iNn+eX0CHIhZj45fQJeTyxmL0gqooopSsW+65RxIIrzdOKo4YqrmGCGSmd8O9uqSDUXgHHXGQPPsurkKb/VehGXHZFF8WcZrDJT/APis1XFVyVba3+JXBwp3nSHyscOg6hreg8l2iL+Y1rh8rhkbLXNLyW5IJcTgDzK3wl3LAk+fvgdFmSdoJzUtG1oaD03Wa1AYdjc7ZyVsSGEjx/TqB6lU59jh5yforugO8Xl/hD6kOPMMWNZBwT2RwAmB7lerNb5eVV19PBUD+kvGR6jt90QpKpkscThPHM2UZjkY4EH7r5pq6meSRz53ufK4a5HE5y49V079H5quptVygkfmkjmYWZd8ryDnHsCujk5SpmzxcY8jquFMFeMc4Rs1EEgb6ei3AAgYRPQC2acHyRCzjD5fQKrpV62DDpPQJc38WHjXyQQUUUUxWL5AQfi6mbUcM3IGSaN0dO+Rj4ZSxwc1pIOR9eyMnqhPFENXUWKsp7fyBNPGYszZ0gOGCdu+CrV2iNUmL36VROk4ap66eaeaeokk1Ommc/5XuaMaicbAJ5Ds9B9yljgW0VtjsbLdXuppBC5xifCXHIc4uOcjzPZMoctybkzm9nvPGWg4B9OqyZK15IGPdaJm8xuxwe2EPkinpp6eUkPZrAeWj5VnFNGcmmEqyflhrQTl3Yd1Sq38rOc6flLj0JS1x9eK2zSQzUb4w+QEMz1YB3x91ym8cSXi4PcKi5VLmk5LGyFjc+jcLdQSZvBzKPFdPTRXmqjoHA08chY0g52HT1XU/wBN6WkpOF6Y0/jnqxzJsO/r6afpjouQPcC2LUM42Kxob3crZMZLdXTU5LskMd4SfMtOx9kqMlGVsdODlGj6Uo2yxOaXNc1jxhwO+HDofuikWCFxrgj9SLtWXiktt2bBUR1MnLEwboe0npnGx3wOg6rrdFO6VjXPY5jskFp647I+XNWIcXF0y8AFct4w5/oFUVu39XeiTPodDsuqKKJI8AFBuKLzQ2ahjkr6hsQkkAY3Bc558g0Ako0UgfqJRCuvto+Br20t5gikkpmzN/lytyMgH930xuMq7Gk5KyRK9MP2Xiez3qU09srRNOyMyOj5bmOaAcHIcB37fVGNS51Zay4Q8bQRcTWqnhuk1O9kNZSnAlZsfEMkH5euxGOi6BqTJRpgT+L0bdSxmLJYnRyAFrhggjOy1ufhVnSkuQqIvkcl/UCurHXYUdS4n4aMMZ6ZJz9xhJsgTn+oLObxNUuBz4WA+ukJUfCcoMl2V4/IPlccAeSpObui0lOfJV3Uxz0SGhhpoZn0tVDURnEkL2yNP1acj/S+l4ro2ZtE+IEfEEEgj/7zXzkaQgHGM46rvnDYhklhfG0mIU7NJkOSHHG49cJ2FadiM36HAdArdB1cqnYK1bz4n+gSp9Bw7LyiiiQPAJQbiDhi18QOhfc4HSvgY9sRDy3Tqxk7d/CMFGCUN4hrau3WaqraCGCaWBhkMczy0FoGTuAd8DZWq70Rq70CrNw1bbZUfGwNnlqizRzqqZ0r2juAT0CIVNVFTNc6V7WhozjO+EO4PvFZxBZxc6ulp6eOd7hC2GRzshri0k5AxuFQ4upnfEwTtcDlunT323/KogrlUhM7vZkOIyC7mxh7C86SzYhv1BVyK4QTDVFOwg9gd/ZKc0ZMrGNGNAAOPPv/ALRaiY2GLU8DPmnSgktAoSr/ACirvlXN2dKQPQbfhDZIRqJHRWJnc2oe4dyXFe4GkZSHCypOkUHRjyWBgBxsiLYtR2aSt8tHy5C14wgeM3kaK+iJjppGN2dCBnHcEgrp/AI5topHEbtbh5+rSQB+UtT0bZbDTTYGI5XMx9C0H/YKP8BVTWW3kdA2R3/aNx7oXJ6HkFXbd87/AECGRSZCJW05c/0CjyKkMxu2X1FFFOUi9ndB+L6qGl4ZuT53FofTvjbhpJLnNIA28yi5WueWKCB807g2KNpc9x6AAblWrTIk6YpfpXPHJwXT0uSJqeSUSsLSC0uke4dfoQiHEFIJTHIMlw8OcbAK1Y73Fe6eeogpKynjZKWNNTCY+aMZ1NB7Ly5SYae2ydFvnYOR2xZ+CdiSQ4JLlUrJZGN0MVmouhi8D2AgnqNlOZDVAFow5Upv9i0hGZC7MpyAYxv9d8flY4KZRZJnzTQFhYwB8nNAzrHUDP0wg7aQnBSWUJ2ewMLIx5nqt1Uwl0b3bamDf02/CzhhDGgFWKqJz44Bp8IaenqsSs10izJVPmsXw0e0bJA8+Z2wr3DBdDA4jGHPyF6y2ci24c9uXhp6bDutltibDDhhzvk+qdS4iW7HShnD2DfdHLScuk9Ak+2zaXgJusxyX+gUOeNJh4fVBRRRRRFotkpAvVfXX/jkcMU1dPQ0NNFzal1O7RJLs12A7sPG0e6fCUpX3hy4N4ki4j4fkpxWBnLqIKjLWzNxj5h0OAPYeS9LHSZFBq9gi4T1vB3FlqpobjWVlrubuW6CrlMpidqa3LXHfq5p9/ome6SeE/VBXWC7XfiCku3EfwsMVDvT0lO8yeLIOS4gdwD9h9yV0OGnHkmKrX2Dka19ipcX4LvqfZe0k4Gn9oOMrXVR8xxaenda3tELI2jpkpz0jENVLVMdTyNzsWEf4SG2ujwmWhlyNI77JRfSOgndCd3NOFLNux2ONIYgxzrNRVEUZcZqiRm30DcflFpaKVtHTMfC5rySdKM8I2wScL0fMZ44qgytyOm5/wC1uuuTXCJp7Ae6yM9myVmi8UpZR07SMHAz7IdQU+OYcbJsvlNqjjAHTIQanh0axhNhO4k7XHR5ANJTZw3JrEo7gD8pZ06W7Jg4UPjqB/6t/KV/I8MPF7QxKKKLzi4VyhNx4lstrqvhbjcoKefSHaJCQcHoeiKnqkf9QbdFd71YLdLhoqfiWa8btPLyD9iAvRik3sgglJ0w/VcQWhlx/hrq+EVpcGCHfVqIyB/laLgzWDj3SXwZXVFXxXR0tewist9umpZS7vpkGD7YCe6wAMPom1xZmSKi6FOpjDXFCrpKGtjx+5GK3ZzkFuEZkaCezkyfk2HYSsI1yR6u5Cu1lobHeJpXgYccgYXnC1IXzxueCG52CZL7G0SxvA3zhIl2NUg3w63RaYmjyKFyx67vk9nNRawbUTAf2qvHDmvc/H9SSvTNbCdZDzWgBw+4Q74JrNRJBz5Ik47dVWkesg2hc6BU8QbkBFOFP+aq9G/lDqp26I8JnM9V/a38pmb/ADYOH2hkUUUXnl4qOO6C3Phqkud0p7jPU1zJ6f8A4RFUFrWeeB2z380Xke2NrnyPDGtGSScAKlSXq3Vcz4YKjVIxpc4GNzcAd8kBX81F1eyGGPI4uUE6XZW/gFBDfpb3G17ayWLlvw7wkbb48/CN1lVnwnPkt0lxoiwvbWU5aG6i7mNxjpnr0Q6qraYtc/4mHS04ceYMAnonxsU7fYDrW+MqnJTiXSCNshXK2aHW7+czwkB2XDY+S1NmhEQk5sejVgO1DGfL1Tv0EH7K0RujA8kQujeZyif3ITQVdPBKGz1ETHAZw54B36IwRznxt8jlIktmp0GLQ0il+2Fu1BhzjdYRvEUIaFVknCnSthSnosSS75zhaXvBbkKnLPsclaPisDCaoC3KzZO7dFOE/wDnqv7W/lAZJg7od0b4OOair/tb/srMy/Gw8PtDQooovOLxUNQKfJcyR4d4cR9R3QmojgkuUtwjZVMqXQcgamHDRnJ8t9/8Iy9rd/CO/ZYPa3yHsrXCLlya2RQzThFxi9MTv4LTwUD6Bkcwpnw8pzA127DgYz1zjbdVayggm5jpo5JJJWMjdI5rshrDqaBjYYO6cpWt28I6+SHTNaf6R27J0b+zf7ZChWUcT5mySNkdM2TmiUA5Dsac+XTbGFonpIakaahksjcOGHMODnYn1wmqojZj5G+yqvjZ+xvsnJP7CWVgmkpIjMyWSOSZwiEOJWlw0A5AI7p1tzvAxztiRnphBqVjMjwN9kcp2t5Y8I9kEhU5ORcmqAG9ULfU7ndWaho0jYKmWt/aPZDGgKs1yS+aqyS/VWyxn7W+y0vjZ+xvsmI6itzz5pm4FkD6mtAP9DP9uS7y4/2N9kx8Dta2rrdIA8DOg+pSs7/GxuFfJDeooovMLT/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979712" y="59972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PLAN ESTRATÉGICO.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8" action="ppaction://hlinksldjump"/>
          </p:cNvPr>
          <p:cNvSpPr/>
          <p:nvPr/>
        </p:nvSpPr>
        <p:spPr>
          <a:xfrm rot="10800000">
            <a:off x="161839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834377"/>
          <a:ext cx="8358248" cy="60236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4990"/>
                <a:gridCol w="2081196"/>
                <a:gridCol w="2074921"/>
                <a:gridCol w="2057141"/>
              </a:tblGrid>
              <a:tr h="474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FORTALEZAS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DEBILIDADES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AMENAZAS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Calidad de Servicio 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Existe un alto porcentaje de personas interesados en el Servicio de Asesoría.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Implementación de recursos tecnológicos.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Variedad de empresas dedicadas a brindar el servicio.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185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Servicio de calidad comercialización.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Se hará conocer al mercado la existencia este servicio y sus beneficios.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Implementación de insumos para controles de calidad.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Costo de los Equipos tecnológicos. 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Optimización del tiempo y recursos del Cliente.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Incremento de la población demográfica en el Distrito Metropolitano de Quito.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Paradigmas del servicio por parte de los clientes.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Aumento de la inflación e inestabilidad económica del país.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  <a:tr h="1423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Costos accesibles a los clientes.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Posible aceptación positiva del servicio por parte de los clientes.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Inseguridad para inversión externa.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Políticas económicas que obstaculizan nuevas inversiones.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640" marR="40640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59972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PLAN ESTRATÉGICO.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38009826"/>
              </p:ext>
            </p:extLst>
          </p:nvPr>
        </p:nvGraphicFramePr>
        <p:xfrm>
          <a:off x="-1836712" y="836712"/>
          <a:ext cx="1281742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483768" y="188640"/>
            <a:ext cx="43204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CONTENIDO GENERAL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9972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ANÁLISIS FINANCIERO.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 rot="10800000">
            <a:off x="120275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35607" r="23975" b="32561"/>
          <a:stretch/>
        </p:blipFill>
        <p:spPr bwMode="auto">
          <a:xfrm>
            <a:off x="567403" y="1693094"/>
            <a:ext cx="8022484" cy="369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7383" r="42139" b="11055"/>
          <a:stretch/>
        </p:blipFill>
        <p:spPr bwMode="auto">
          <a:xfrm>
            <a:off x="1184800" y="980728"/>
            <a:ext cx="6984775" cy="41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79712" y="59972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ANÁLISIS FINANCIERO.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" y="2492896"/>
            <a:ext cx="10476478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bertus Extra Bold (W1)" pitchFamily="34" charset="0"/>
              </a:rPr>
              <a:t>Conclusiones y Recomendaciones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bertus Extra Bold (W1)" pitchFamily="34" charset="0"/>
            </a:endParaRPr>
          </a:p>
        </p:txBody>
      </p:sp>
      <p:sp>
        <p:nvSpPr>
          <p:cNvPr id="3" name="2 Botón de acción: Inicio">
            <a:hlinkClick r:id="rId2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2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0517720"/>
              </p:ext>
            </p:extLst>
          </p:nvPr>
        </p:nvGraphicFramePr>
        <p:xfrm>
          <a:off x="0" y="98072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3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68541656"/>
              </p:ext>
            </p:extLst>
          </p:nvPr>
        </p:nvGraphicFramePr>
        <p:xfrm>
          <a:off x="0" y="98072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65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85720" y="785794"/>
          <a:ext cx="807249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2483768" y="188640"/>
            <a:ext cx="43204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3AFC-6A0C-4827-8C5B-74EA237031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BD01E-44D1-4868-964B-E4C8885EB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DB2-CB53-41CA-837F-6E628DE6D5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B64A64-E922-43D8-AA2F-135422B90D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9CAC-D95A-4CF6-8F7F-54CEF78B3C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BE992-F316-461E-BEFB-020A21C696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58936577"/>
              </p:ext>
            </p:extLst>
          </p:nvPr>
        </p:nvGraphicFramePr>
        <p:xfrm>
          <a:off x="323528" y="206084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593985" y="2064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BASE LEGAL  DEL PROYECTO</a:t>
            </a:r>
            <a:endParaRPr lang="es-EC" sz="3600" b="1" dirty="0"/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8" action="ppaction://hlinksldjump"/>
          </p:cNvPr>
          <p:cNvSpPr/>
          <p:nvPr/>
        </p:nvSpPr>
        <p:spPr>
          <a:xfrm rot="10800000">
            <a:off x="107504" y="17054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97030311"/>
              </p:ext>
            </p:extLst>
          </p:nvPr>
        </p:nvGraphicFramePr>
        <p:xfrm>
          <a:off x="539552" y="548680"/>
          <a:ext cx="914400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 rot="246309">
            <a:off x="123274" y="1871472"/>
            <a:ext cx="4020655" cy="352693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Comercio exterior se refiere al movimiento de los bienes y servicios a través de las fronteras siempre y cuando se cumplan los requisitos previamente establecidos entre las partes</a:t>
            </a:r>
            <a:endParaRPr lang="es-EC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hQPDxAUEA8RFRAUEBYUFBUWFhUVFBQWFRQVFRYWFRUYHCYeFxkjGhQVHy8gJSc1LCwsFh41NTAqNSYrLSkBCQoKDgwOGg8PGi8kHyUrKjEvNCw0LCwtNDIyLS00MSwsLDIvLCwuLTQvKjQsLywsLCksLzQtLywsKiksLDQsLP/AABEIAHQAoQMBIgACEQEDEQH/xAAcAAABBAMBAAAAAAAAAAAAAAAABAUGBwEDCAL/xABHEAACAQMBBAUEDA0EAwAAAAABAgMABBESBRMhMQYHQVFhInGBkRQyM0JydIKhorHB0RUjNDVSVGJzkpOyw+EWF0NTg/Dx/8QAGwEBAAMBAQEBAAAAAAAAAAAAAAMEBQIGAQf/xAAyEQACAgECBAMGBQUBAAAAAAAAAQIDBBESBRMhMUFRYTJxgZGhsSIjUsHwFUJy0eEU/9oADAMBAAIRAxEAPwC8axWaxQBRTLtDaZYlUOFHDPaf8UkiumQ5Vj6eINYtvGKoWbEm15luOLJx1JLRWiyuxKueR5EdxpDtLaRBKIcY9sfsFXrcyqqrmt9H29SGNUpS2jrRUZS4ZTkMc+envZ99vRx4MOfj4iq+JxOvIls00Z3bjyrWoroqnOsTrGklme3tJCkEZKvIp8uVhwYBveoDw4cSR3VF9gdNLqxlDxys658uORiyuO0ZPtT3EV6KGDOUNxQd0U9Douiod0g6xooNnRXMADyTjEKNww3v9eOxDnPjw7apu76R3M0pkkupjITnIYqB8FQcAVzTiTs1fY+ztUTpWs1XnVl0/a8zbXRBnVdUcnLeqOYYfprw5cxx7DSTrK6xngka1s2Cuo/HS8yhIzu0/axgk9mcc+Uaxp8zl+J1zI7dxZtFc0W237mKQSJdTBwc51sfWCcGrf6GdLxti1mt58JdCIq+gkB1YaRKnaOJ4jsOO+pLsSVS3d0cwtUuhOM0ZrmkbRuLS44yy7yCbipd8Fon4gjPI6fnqXdPywuo5oZJN1dwpNGA7AaiApUAH4J+VUOVU8dKXdMv8NoWdbyt216eJdGaM1SXWLfvb+w7NJZM29uGlYOwLSScTk548AT8qpP1NWLmCe4keRt44jTUzMAsfMjJ7WYj5NdvHaqVrfwKbmuY4Lr6ljUUUVWOzNI9qXGiM45t5I+35qWUy7bky6juXPrP+KocRudOPKS79vmTUR3TSG6ginHZFmGJZhkA4A8e+nO6tRIpBHmPce+vPY/Cp3U8zXRvsi9PJUJbdBDZndW7P2nl9QppJp02p5EcSev0DH1mk+zLQSP5XtV5+J7BTKrlZbXiw/tSXx7tiuSjGVj8RHWu5aQRybltMpidUPYGKkA+vFSuWAMpBAxUcuIdDsvcf/lc5WFPBlG2L16/U+12q5OLRz9yHHhjnnnnx8c16dCpwykHGcEEHB5HB7KtLob0RR9sXskiAx27h41I4byYa1OP2RnHifCpD1o9HEubGSUKN9bqZEYDjpXjIhPcVyfOBX6VDPhPZoukkn80eedDWvoUa0pIUFiVXOkZ4LqwWwOzOBnzVgISGIB0r7YgEhfOeQr1BAZHRF9s7BV87EAfOa6Q2L0eitbVLdEUxhMPkA7wkeWz95JzU+RkKnTp3OK695zrszaL200U0RxJG4Ze7I4YPgQSD4GtEspdmZiSzMWYnmSSSSfSaeemuwhY388KD8WCHj8EcZA9ByvyacOrfoqu0Ls70Zt4VDyDsck4RD4Egk+C47aldkVDm+hyotvaRQjgDg6TyODg+Y8jTh0e2y1ldQzr/wAb+UP0kPB19K59IFdFX2x4Z4WhkiRoiukpgYx2Y7sdmOVc8dJthmxvJoGJIRvJJ99GwyhPjg4PiDUFORG/WLR3Ot19R9609mCLaG9T3O5jWZSOWrAV/XhW+VUj6BQJf2VqJWAbZ10WOe2IqXUebOn0JSDbNv7N6OWc/OS0Ohj26A26b5hG3oqH7G2+9pHdomcXFvujx9qdQw38JcfKFROrnU7H3T0+X/CWu2VNm+L06fdGnbm02vLuebGTLKSo8CdMa/whRXQ3RrZAs7O3gHOOIBj3ueLn0sSapDq62N7K2lApGUjJmbuxHjT9MpXQVQ50ktta8BQu8mYzRWaKzSyYpg2qczN6B81SCo7tP3Z/OPqFYnG3+Qv8v2ZbxPb+A8bNTESebPr40prVZn8WnwR9Vbq1aElVFLyX2K0+smMm2z+MX4P1k/dSzYyYiz3sT9n2Ui217oPgD6zThsn3FfT9ZrExlrxGxvyf7FuzpREV0zbbTDqe9fqP+aeqaNu809P2Vd4sk8WWvp9yLGf5iPHR62CmdgOLumfkxqo+ql+1k1W84PIwuD6UNadiDyG+H9gpRtL3Cb90/wDSas8PbePW35IjuWk5HO/Qpc7QsAf1mL5jn7K6QFc4dB/zjYfGI66PFbnEPbXuKeP2ZTHXSmL+E9ptRn0SPj6609AensGzIJEkhmeSSXUWQLjSFAUcTz9t6639dX5db/Ff7jVXxYd9XKa42URjIhnJxm2i4v8Ae22/Vrn1J99QXp90pi2lPFLDHIhWIo+sAZ8rK4wfFvXUW1jvFGsd4ruvGrrluifJWSktGW/1UQC52VdwPxVppEPmkjX7yaqa6tWhkeNxh43ZG86Eqfqq2epVwtndsT5IuMk9gAiXNVdtraPsm6uJv+2Z3HmJ8n6OKjob51i8DqfsRLR6ldkaYJ7hhxkcRof2I+ePOzH+GrJqC9T21N7s8xE+VBKy4/Zc61P0mHoqd1l5LbtlqWa/ZWhiiis1XJApg2suJT4gH7Psp+pq25F7RvOp+sfbWVxevfjN+TT/AJ8yziy0sFWyZdUQ714f++ildR6wvd0x4ZU8x9op1/C8f6R9RrnAz6pUxU5JNdOoupkpvRCPbi+Wh71I9R/zW/YkuUZe0HPoP+c0n2ndpIq6TxB7uw0ktLkxsGHHsI7xWXPJhTnuxPWL76e7/ZYVbnTt8SSUx7YlzJj9EY9J4/dSyXbKafJyW7uXrpmdiSSeZOan4tm1zrVVb1176HONU1LdIfNjriIeLE/Pj7K27S9wm/dP/Sa92sWhFHcBXjaXuE37p/6TW7i18uqEH4JFKx7pNnPHQf8AONh8Yjro8Vzh0H/ONh8Yjro8VscQ9te4q4/ZlM9dX5dB8V/uNTl1OiCeK4hliieRJBINSgtocAcz2Bl+em7rq/LoPiv9xqifRjpE+z7lJ4wGwCroTgOjY1LnsPAEHvAqzGt2YyS7kblts1Z0D/p62/VYP5a/dR/p62/VYP5a/dUcg63NnsoLSujEcVMbZU9xwCK9/wC7Gzv1hv5b/dWZy7vJ/Usboehs6e3Mdhsu53KJGZRulCgLlpPJJ4doXUfRVDxwkhtKkhV1Nj3q5C5PcMso9IqddZ/TWHaAt47Vy0aFnckFfLI0qMHwLeulPVf0YF1abRZv+WM2yHu4a2P8RT+GtKj8infLu2V5/jnohJ1PbW3N+0RPkzxED4cflL9HWPVV2VzJsq+a1uYZceVDMrEfAbyh6tQrpmKQMoZTkEAg94IyKrZ8NJqXmSUPpoeqzRRWeWDFaby33iFe3s8/ZW+sVzOCnFxl2Z9T0eqIsVxwPMc6xT7fbMEhyvBvmPnpD+BX71rxt/C765tRjqvM1YZMGur0EFFLvwM/etH4FfvWof6dk/oZ1z6/MQ0r2Zba5B+ivE/YK3R7EbPFgB4cadbe3Ea4UcPr8TV/B4XY7FO1aJfUhuyI7dImyk+0vcJv3T/0mlFaryIvHIo5sjKM8skECvWIzTnXoP8AnGw+MR10eKqLo31U3ltd2ssj2+iKVHbSzZwvPHDnVuirubZGyScXr0IKYuK6lNddX5dB8V/uNVfVcnWN0CuNo3MUkDRBVg0HWSDnWW4YHLBrxb9VAl2dFDcMq3cTSFJY+IAdywVs41Lx5dnZVqnJrrqimyKdcpSZT1FTt+pq9BOJLYjsOWGfRjhXn/Zu+/Ttv4m+6rP/AKqv1EfKl5EFJq1F2odk2ux4eTMwuLjHDKvkEH+Yf5Ypssepy73sW9e33QkUyAMxJQMCwHDmRT90u6AXd9dySq0IiwqRqS2Qiry5cMksfTWZxG/fBRr6mxweqnn65L0jo+/8+JBesXZXsbadwAPIkImXuxJxb6YerY6sdreyNmQZOWizC3/j4L9ArTD0q6vLm9t7HDQ+yYYjFKxJw6jGkg44nh9I049W3RK52b7IW4aIxSaWUIScOMhuBHaNPqrqy2FmOtX+JFHY4WtLqib1msUVnkxmsVmmXbHSFoZRFBayXEoTeOqFVEaEkKSzcNTEHC8zpNAPNFJ9nX63ESSx50OuRkYI7CGHYQcgjvBpTQGKKQXm0mikCmFjGQg3gIxrklWPTjnwDavRW2OeRp3XRiFY1wx5s7EkhfAKB6W8KAVUVpvrndRSSYzojZ8d+lS2PmrbG+QD3gH10BmimrbW3DA0ccNu887gsI1KrhFwGd2bgoyQB3k+elOydprcxLIqsvEqyMMPG6kq6MO8EEUAsorNFAYorNJprhlliURFkYPqfIxHpAK5HM6skeigFFFFM2w9vyXTHVZTRR6NSyOYyr8RjAVieIOeIoB5opObz8cItJyYjJns4MFx89KGPA8PRQBRWixnZ4o2kjMbsgLISCUJGSpI4HFb6AKKM1mgCmrY65mvWPtjcBfkpDHpHzk+k061HdoyT2lxJJDbNcRThdSIyq8cyjSGOrhoZQoJ7CnbmgNW1LOWaWcxTPF7GUGJUOEaYrvWMq+/UgquPFjzNN+JpjvlupV3t3uFQN5KQyqCxA/7ASSG7MClU0V7GGAiSSS6iUO6kBLebBRmIPFoxHpxjiTH+1wX2+yXREULwS91jj/xjIB9WKAZLi1ZwIGuLjRFMqqwciQgXSKpZu0hXxn9kGjYe21e5hdbuV5Z5GWWEhzGikMU0AjClNKgnPHUadG2RLvnbR5JnVuY9qLmJyf4VJ9FetkLcpJHAYtMMJbM2VImTiIlQcweILd2jhzoBHtu0kuBeyrPIu4V44owcRMFiDS71ffatZUd2kEUjTbaeyQ4u5d8LkQi3w5i3OsRYxjTr5yas8xjlTjti3uVN1DbwhkuQWWXIAhYxhJA45nOkFcdrnPKttstzHMIEhAhM+93+QVETHeNFp57zUSmeWk550Avshm9uieYigQeC/jG+ck+qku1dntczmJJpIUjiEuYjpLTSMwQt+kq7snHbq48q9bYM1vOJ4IGnR4xHNGhAcFSWjkTPA+2ZSPEd1I2kvYtM3sdZZZoyjRKwAhOtmgyx9sqh2Vm7+IFANzTXEqyXAuHV42t1SMH8VqlSJJta++GXyO4jPbWb+dbc+xZry4WATFjJqYzMu6jcR7xRkDeOxz3ACnaHYkkdvLHjUd7bEHlqEYg1t4cUfh4VjaFvNDcSXEcBlAcAopAZ42iVSVzwyrovA8wTQDLb3s05Urdy+SscEbDKh2knnhM7KebbpdQB4asGnG+t5bLCRXMrhwwi3jF2RnMUY1MfbgM+oA8uIradmXLq8jhPZGiCVBnCbyOaWTc5HYFYR6vHNebiC6vBrMAh0htyrkFgy7t1MmOGC6YwOwZ7aAX7GtWtppIDNLLGYllRpW1upJKyDV2gkKw7smmWwvbxbNXeCOOCCFJkdJSzyrGQWRkwMao9XbwOKe9i76aSSeeAw5RYkjJDMApLOzEcOLHA8Fz202Wa3UsCWstnu4sRxvJvFYNGpG8GkDI1KCPlUAgvi8eid7iVJXtck6iUj39wq8EGc6Fl4DvQViyuBLIlvBeXD2+91FyziTTuZGaLeMAT5aKc9gYjupyOxZwgCgaoYysRJ4PurhJIQe7KIFJ7DmlFotxcSxyywGJA76YyVLou5ZSzkdrOeXYAO+gG23300PskXEoa3ji0IG8iTTFHJMZV9+W1lfDAIp86MRMY5JXlkcySyY1HIRElkVFUdnkgZPaaaIrC5ijFusGUnji1S6hiAiNI5ww5twTK45luPKpHsa2McIVhgh5DjnwaV2HzEUAtooooAooooAooooAooooAooooAooooAooooAooooAooooAooooAooooDNFFFA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 descr="C:\Documents and Settings\RJIMBO\Mis documentos\Mis imágenes\comex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75" y="665855"/>
            <a:ext cx="1690298" cy="8422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Documents and Settings\RJIMBO\Mis documentos\Mis imágenes\bc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54" y="1052736"/>
            <a:ext cx="1961643" cy="910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AutoShape 6" descr="data:image/jpeg;base64,/9j/4AAQSkZJRgABAQAAAQABAAD/2wCEAAkGBhQSEBQQEhQQFRIWFhcVFxgXEhQVFxYWFxgYGxUUFxMXHCYeGxkjGRYWHy8gIycqLSwtFh4xNTAtNSYrLCoBCQoKDgwOGg8PGiwkHyUvNTMtLzQsKSwsNC00LDEwKSwvLywyLCwuLCosNS0sKiwsLTAsLC4xMC8pLCosKSosNP/AABEIALwA1QMBIgACEQEDEQH/xAAcAAEAAwADAQEAAAAAAAAAAAAABQYHAgMEAQj/xABIEAABAwIDBQQGBgUKBwEAAAABAAIDBBEFEiEGBxMxQSJRYYEUMkJxkaFScpKxwdEVI4KisiQzNWJjc7PC4fAWJUNTVXSDCP/EABsBAQACAwEBAAAAAAAAAAAAAAABBgMEBQIH/8QAMREAAgECBAMGBgIDAQAAAAAAAAECAxEEEiExE0FRBSJhcYHwMpGhscHRFPEGYnIj/9oADAMBAAIRAxEAPwDcUREAREQBERAEREAREQBERAEREAREQBERAEREAREQBERAEREAREQBERAEREARFX9t9o/Q6R8rbcR3Yj+uetvAXPkvUIuclFczzOShFyfI9ON7UQ0pYx5LpZCGsjbYvdmNgbdBfqVLrFd2dC6qxH0iUueYwZXOcbkv5MuT4m/7K2pZ8TRjRagnd8zBh6rrJze3IIiLWNkIiIAiIgCIiAIiIAiIgCIiAIiIAiIgCIiAIiIAiIgCxjexjXGrBA03ZC3Lb+0dq75ZR5Fa/iFaIYpJneqxjnn3NBP4L84VlS6SR0jtXOcXH3k3PzK6nZ1O8nN8jl9pVbRUFzNc3RYXko3zkayvNvqR9kfvZ/kr2ovZeh4NFBF9GNt/eRc/MlSUj7AuPIAn4LRrzz1JS8TeoQyU4x8Dkio2I7yelPFf+tIbD7DdfmFa8ExMVFPHONMzdR3OGjh5EELWU4t2Ruzw9SnHNJaHuREXswBERAEREAREQBERAEREAREQBERAEREAREQBERAVDejX8PD3MHOVzWeXrO+TVjlBS8SeKL/uSMZ9pwH4rRN8VZ2qeHuD3nzIa37nKl7HRZsTpW/2rT9m7vwXewiyUM3myv4p8TFZelkfoEBCF9RcEsBktbh2SV7Pouc3yB0+VlYt3FdY1FKfZcJG/VeLO+YB/aK6tpIQKqTxsfiBdRWzlVwsWjHSVhYfgS35st5rU+GS8zvxjxqM1/rf5a/s1JERbZwAiIgCIiAIiIAiIgCIiAIiIAiIgCIiAIiIAiIgMd3qzZq/L9CJg+Jc7/MoTYD+lqf6zv8ADepLeQ6+JTeAjH7jVD7Dy5cVpz/a2+00t/FWOKthl/z+CtJ3xUn/ALfk/QaLqnqWsF3H8/gvMMXZ/W+CqNXHYejLJUmk/Ms6hJ7Iq+2BtUe9jT8z+SpdZV8OtppfoujPkH6/K6sm3FePSRY3HDb+J/FUbGJ7vae4fcf9VhqTT1iy0dmUm3G/Nfg34L6uunkzMa7vAPxC7F0SrNWdgiIhAREQBERAEREAREQBERAEREAREQBERAEREBie8dtsSm90Z/caqrhVXwqyKX6Esb/suBP3K6b04Mtfm+nEx3wzN/yrP5vXKs9HvUY+RVp92vPz/JtYxUveXk8z8B0Ck7tyZr6qk0NUXRRya9pod+B+YK9jKw96+N1sK41J8RXlqteT6l9i4zimtjt2sha+EvA7bNQe8dR+Pks+rHXt7j+X4K2Y9idoi3q7QDw6lVGbV1vcF0uzacqdHK+uhZOyl3bn6Dw3+Zj+oz+EL0rrp48rGt7mgfALsVqWxSZO8mwiIpPIREQBERAEREAREQBERAEREAREQBERAEREBmW+Gj7VPN3h8Z8iHN+9yyuq9ZbpvOw/i4e5w5xObJ5eq75OPwWGVg1BVhwM81FLoV3GQy4hvqjVN1M8dTSPpJQHGJ2ZvQhkmpsRro8O+0FIbZ4bDR0xkaX8Rzg1gLgRc6k2trYArN9gtofRK2ORxtG79XJ9V3teRsfIqy7yMd49Vwmm8cILfAvPrn7h5HvXA7Yw1OM3NxWvtlq/x2EsTNQe0d/Ll89isvnL3ZnEnqfcFywin4tTCz6crAfNwuvOdG+/TyHP5/cp/dzR8TEYj0YHSHyFh83D4LiwjdpIv02qNCc/B/bQ2sL6iqe8WoJpvRmSCN82btEkWbG3Na45ZnBjP2iu3COaSR83nLKmy2JdZfjuM+l4FHU3dxWujjfZzgQ8PDZAQD1GuvRylNtoRh8UVbS/qnNlYx7GkiOVjr3a6PkTpztdZeBqlfW7XyMXG520smXxFStjYh+kMR00Y+IMB9gPYS4NHsgnmAvDtKGtZV00bmxPmnyB+oyxtpoJXAEcg6R2X3ykqFRvLLfoTxe7msaGiz0VYxHB4Xuc5k4kghc9pIex5mjjedCObXZrH6QXKPHJGxT4ZiFvSGxPdDLqBUNa0lrmuH/UBHLnp33U8B+qev7I4y+hoCLNNta10dNTxU7xG6COOrIubvdmGVl+et5Xm/PKO9XVtWyroRKNWSRZ9CR0va4NwQRbyXmVJxSlyZ6jUu2uhLXRZxsrgjJsFZPdzKkMmeJ2uc2QOZJJlJeDdws0CxuLKNpMXdVT4XPJG57poqjisZYcV0Qe1ri0ua0ns5uenRZP4+rSe1/p/R44+idt7Gs3RZ7jlG30CvqGRyQOa0sDC49l0WrZRZxDXHOdWnUWVy2fjDaSAAW/VMPvJaCSfEk3WKVPKr3MkZ3diQREWIyBERAEREAREQHTV0rZI3xu1a9rmn3OFj8ivzfjVEYZHwu9aN5afI2v56HzX6WWO74tniyobVtHZlbld/eN/NtvsldHAVcsnDr9zn46ippT6fYzoKUopM/Z6/71UYApnDqbK3Mebh8B/qsnbLp/xrz3v3fP+tzf/wAW46x3/n8Nu90ty9b7evicp3dOg0C0LdDhv8/UHwib5dp33tWdSLdNjsK9HooYyLOy53fWfqfhe3kqxhY3lfoXnt2tw8PkW8tPTdk0o1mFu9KdUGS4MfDazhjsi+bR173Jtfvyt7lJLNt7cDYzSyt7DpJw2RwcW5mho0dY6iw+S69GOeWW+5Qqsssc3QkZd2uaOeH0l4jnlEzmiFgDXg37Gug5d/IKXn2VMzovSpnTMiIe1nDbG1zxyfJa+a3doPBQlbg2GzubS05jE8gc5r4pCTHw7EOcA7kTYW66rzUdccTxaankJ9EpQQIg4hsrw7LmkA9YXDjY6aDxvsd9q99tdlfp9TD3Vpbfx97FoOzZZVS1cEpjdMGiVpjEjHFos14FwWut42XLDtnnR1DqgzF5c0ggxgam1yCDp6rBbuY0dLnwYhsHT8Vs8TWRhoeJIw39XK0sNuwDZrmuyuDgOnmofc3EHUkkzrul4z487iS7IGxkNuelyT5rxvByUui2PW01Fr6kpS7Cuj42SpcBNMydzeC3K2RkgkGUX0F2i47gpTabZaKup+DL6w1bIB2mOt6zfA9R1+BUc2gp6esnnyNa2KnbNoTZpJmEjg29gS0WJsoLYDFZo8QqaSquHzgVTAToC8Bzmj9kgf8Azd3KbTleae2vvyIvFWi1voW2gwB0YmDpQ8yhrbmIDKGsDA219W2HLvLu9dGA7KupaR1Iyoc5uuQujbdmY3cAAbEam3ddVOvweL/iKGEtzxOgMjmyOdIHPtN2iJCb+qPgu3bdhwmSGuo7sjc/JNCCeE8WJBEfJpsHC4t08b+sjbUVLdX2XoRmSTk1tpuTtBsQ+Kl9BFXL6P2gQIo2yZXEl7BJ0BJOtr6812TbFAT080EvCFMxzIWCIOaA5pa7MSbuJuT5qBw3E/0pik0T3O9Dp29mIEhsr7hodIB6wvmNjpoPG/Lb2m/RrYq+i/VESBkkbdIpGkOIzR+rfs2uBftX6JaebK3q/Dr1F4ZcyWi8ehOYrsjLUiQS1TiHxmKzYWhrWuILy0X9Y5W6m9rL0DZyYthjdVO4URjOVsLWF4jILWudcm3ZF7WVHr5Kd+NQmTIylmpWzua52Rhc9sjg51iBmvbXwUhsEZBiVS2ldI/DBfKXOc6PP2dInO59rONOg16KXCSje/K+y93IU4uVrc7bv3Y0hERaJuBERAEREAREQBZXvP2gdJJ6GAREwguv7b/yF/itUWRbaG9ZM0i4zD+ELXxEpRinF2Ov2RGnKu+JHMrbMpVNhozZj6vd493uUhKVz5DyXTIVz62IqV2nUd7FwweCoYW6oRypu/v9HVTVbYpGSPbnY17XObe2YAglt/Hl5resDxyGrhE0DszToejmu6tcOhF1+cq6a5t/v/f5LV9yZ/ks/wDff5GruUsIqWGU38T1/RSO1sf/ACcY4xfdjovPm/np6GjLO96jXTGmjijlkdFMJHhkT3Brbc7gWPuBWiKhbWbcT/pCLCMPEPpT255JJblkLbZvVHN2UX829+nqjJxnmRy6kc8cpI4xtFAwNqGQVUk8bX8JraWdty8AEOJYABoOfd1UHhWHTYfiL6uSN7qeqYC90bHP4Mps4hzG3cG5i4X10I7ivDtNtBi+FPhlmlpqulkkbG8iDhuYXdLNOlxexueWoHWR3jbXYhhjXVTRQyUzpBGxpbKJWlzSRmIOUi7Xd3RZYyssq5+J4dO7u3sWN20/Gnjp6eOR7HZuLKYpGRxsDSQA5wF3k2Hdqq5u+mOHsmo6tksbuM57HcJ7o5GkNbdr2Aj2QbHv9669nMaxqvpIquJ2FMZJmIDmVBd2XFutrjm09V2YVtLikeKMw6tbRESwySRyRNky3aDbVxB0I1Fuo71F0ouFtPPXQnI21K+p6ccquNM5ro5xDMYInnhSg8CN0kj3uyi7A9xbGL62zHQWKjttcH9Gq6Sqo2VEk0bgZG3nmJjPLtPLrD1xa/tKHrt7Ndh+JikxFlKYbgudC1/qPHZkaXG+h5gjoR3Fa1UyvfAX0zoi9zM0TnXdGSRdpOXUt9yniOm1pp56M8ukpJ9TP66tJxyCtbFUup2wcNzxTy9lxEvNuW+he29vHuXftrBJir4aOnZKIWvzzTPjfGxulgG5wC51i7kOo8be3d9jWIVUlQaw0YjhllpssTH5jLGW3dmcbZLHTqb9Layu3+03oGHzVQy8RrQ2MHUGR5szTqBe58GlOLaSstVohwrppvRlcpsIfhmKSVAje+iqG2Lo2l5hdcHtMbrlzX1A5O8F3bah2KNio6VshZxA+WZ0b2Rsa0EWBeBmd2r2HcFJ7strXYjh7J5C3jBzo5bCwzNOhA6XYWnzK+7d4nXUsL6ulNI6GGJz5GStkzuy6ksc029Xofio4rzptd5E8JZXFPRlenpWsxuF4jkdSx04py7gyOYHBr2hpIby1bry1Xq2Wjlw2unonsmdRPPEhkDHObGXeySBoOh8Wg+0orYzbXF8Uiklg/RkQY/IeI2cm9gdMpOljZerEtpMYoqikbVDD5IJ52Ql0TZQWlxGhzWsSM1ufqle3Nvuvpbf6+ZCpWeZPn7RpqIi0jYCIiAIiIAiIgCy/bCivWSnvt/CFqCz3awfyuT3N/hC1sT8J1eynas/L8ooD+5dNSx2RzmhxAtcgXDbmwJPRdzhqfetU2bwiGmpDHNkL5ReUGx5jSM+AHzJWnhaalVTkrpblm7Vxbw+Gag7TkrL9+n3MGedVr25I/yao/vR/AFS9stkhC90tOS+A629pnge8ePxVi3SYjwoZ298jT+6VbMTNTpNx2PmtBOMkpbmtLBN7+GVdBircXpy8NcGESAXDHtYIzG/plc0DnocxHRbTT4iXKIg20jkxOXCZGAOETZGlzgRLmaHOZkLejTfmbgHuXMpycXc3mZ1ge/SCpAp8Upo8hIu9reJHcEWc6F9yLHW4Jt3Kf3+yh2EMc0gtNREQQbggtkIIPco7fBu3oY6KWuhYynlYWmzOzHJmcGlvD5B2pIy25LwbewuZspQNfcOBp7g8wMkhA+FlmSi2pR6kakxu129p6bCKeN7Kxz2CTNw6Sd7f5x7tJA3IdCOqs+7nEPTqOKunDXzcSoEb3MbmjYZXAMaQNBlDQe+y69zv9CUn1ZP8aRfZMQiwp1Jh8IMklVVPs0uALI5JHPlfYD1W5rAde/RYpatpb3JRWtuNhW4liFbGCBOykpXwuudH55wWO8HAAeGh6WXh3KbcOY52DVZLZIy4Q5tCC0nPTm/UalvhcdAFeMMf/z2sHfSUp+D5vzVK32bCOBGMUgLZY7GbJo7s2yTi3VtgD4AHoV7i0+4yPEu2wAAdiQH/kag/abET87qF3gYb+k8Qgwq54UUUlVNa/rFpjpwSOuYk+6657m8ddU0dVVy5WufUuc+2guIYQ53gNCfNRmy2xkOLekYrVce9RO/g5JXR2gi/Vx3y2v6p+Hio+GTbBXNwOLugranDpNC8FwB6Swmz227y0k/sLV94v8ARNd/60v8JWIbVYWMDx6GWHOIQY5m5nFxyO7MzS86n2/JwW47dvDsJrCLEGllI8QWGxU1FeSkuYRlm5DayGkpKhkjahzjMHARU002mQDV0bSAdDoSFedjdohidTXZ2OdTQywcFk0Qa5j2tuXZSLh2cZhfUaclW/8A84v/AJJVDpxmn4sF/uVw2krIcKbWYncukqOEBESAHysbkYG2F7kWudbBt1FT42uYWxb0XCFxLWk6EgEjuNtVzWA9BERAEREAXwusvq+ObdAeSoxAN6XVN2hbxJOKBY2APlyPwV2fSArrGFs6heJwU1ZmahWlRmpxMn2fwlz5DLY2a45dObgefl96tsODSv6HzVvgoGMADWtAHIAWHwXeAopU1TjZGXGYqWJqZ5ei6IrVPsqfaK9GE7GwU5eY22zkEjoCL8h05qeRZczSsabSbudcdO0cgFU9qN11JXTiqeZ4qgZbSxSFruz6psbi4tzFlcERNrYkplNuwhMjJKuora3hkFjambPG1w9rhgAE++/iuzaTdpDXvLqiornRkhwhE9omkCwLY8tr89fEq3opzsixSKLdPBCzhw1WKxM1s2OtkY0E8zlbYc0wfdNTU9Yyu41ZLOzNYyyiS+ZjmXJIubBxI152V3RM8hYpkG7NrKn0sVuJca7cxM4OdjTcRuGXVnh4lXF7AQQQCCLEEXBB5ghckUNt7klMi3V0zKd1LHLWRwOlklcyOfIHcQNbw3FouYwGgAHxvdSeyuxUWHgtglqjGRYRyTGSNmpN2MOjSSTe3NWBFLk2LFFxfc/SVUhlqZa6V5vYvqScoJvZgtZrfAaLum3XROp20pq8S9HFxw/SjZzTYZHaasAFg3kLlXRFOeXUixRMN3O0tPfgT4lDm9bh1j4725XyAXXVU7mKaWVks1RiEzmODm8Wo4nIg2u4E20WgImeXUWCIi8Eh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5" name="Picture 7" descr="C:\Documents and Settings\RJIMBO\Mis documentos\Mis imágenes\senae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01" y="2571547"/>
            <a:ext cx="2116448" cy="1039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C:\Documents and Settings\RJIMBO\Mis documentos\Mis imágenes\mirpo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01" y="3894807"/>
            <a:ext cx="2116448" cy="96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7" name="Picture 9" descr="C:\Documents and Settings\RJIMBO\Mis documentos\Mis imágenes\inen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74" y="5308615"/>
            <a:ext cx="2057823" cy="777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8" name="Picture 10" descr="C:\Documents and Settings\RJIMBO\Mis documentos\Mis imágenes\msp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24" y="5789526"/>
            <a:ext cx="1800199" cy="924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2" name="11 Botón de acción: Inicio">
            <a:hlinkClick r:id="rId13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Flecha izquierda">
            <a:hlinkClick r:id="rId14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izquierda">
            <a:hlinkClick r:id="rId15" action="ppaction://hlinksldjump"/>
          </p:cNvPr>
          <p:cNvSpPr/>
          <p:nvPr/>
        </p:nvSpPr>
        <p:spPr>
          <a:xfrm rot="10800000">
            <a:off x="743205" y="17054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2345791" y="59972"/>
            <a:ext cx="46805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ASPECTOS GENERALES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>
            <a:endCxn id="2051" idx="2"/>
          </p:cNvCxnSpPr>
          <p:nvPr/>
        </p:nvCxnSpPr>
        <p:spPr>
          <a:xfrm flipV="1">
            <a:off x="3635896" y="1508154"/>
            <a:ext cx="297428" cy="212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3635896" y="1963573"/>
            <a:ext cx="2348972" cy="167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2056" idx="1"/>
          </p:cNvCxnSpPr>
          <p:nvPr/>
        </p:nvCxnSpPr>
        <p:spPr>
          <a:xfrm>
            <a:off x="3635895" y="3634942"/>
            <a:ext cx="2852106" cy="744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2055" idx="1"/>
          </p:cNvCxnSpPr>
          <p:nvPr/>
        </p:nvCxnSpPr>
        <p:spPr>
          <a:xfrm flipV="1">
            <a:off x="3635896" y="3091230"/>
            <a:ext cx="2852105" cy="519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2057" idx="0"/>
          </p:cNvCxnSpPr>
          <p:nvPr/>
        </p:nvCxnSpPr>
        <p:spPr>
          <a:xfrm>
            <a:off x="3635896" y="3610913"/>
            <a:ext cx="2463390" cy="1697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endCxn id="2058" idx="0"/>
          </p:cNvCxnSpPr>
          <p:nvPr/>
        </p:nvCxnSpPr>
        <p:spPr>
          <a:xfrm>
            <a:off x="3635895" y="3634941"/>
            <a:ext cx="297429" cy="2154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28662" y="1142984"/>
          <a:ext cx="764386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izquierda">
            <a:hlinkClick r:id="rId7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Flecha izquierda">
            <a:hlinkClick r:id="rId8" action="ppaction://hlinksldjump"/>
          </p:cNvPr>
          <p:cNvSpPr/>
          <p:nvPr/>
        </p:nvSpPr>
        <p:spPr>
          <a:xfrm rot="10800000">
            <a:off x="743205" y="17054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Botón de acción: Inicio">
            <a:hlinkClick r:id="rId9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345791" y="59972"/>
            <a:ext cx="46805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ASPECTOS GENERALES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izquierda">
            <a:hlinkClick r:id="rId7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Botón de acción: Inicio">
            <a:hlinkClick r:id="rId8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345791" y="59972"/>
            <a:ext cx="46805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ASPECTOS GENERALES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069C6-951B-44B8-A4EB-1183333D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BF4069C6-951B-44B8-A4EB-1183333D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F4069C6-951B-44B8-A4EB-1183333D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F4069C6-951B-44B8-A4EB-1183333D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F4069C6-951B-44B8-A4EB-1183333D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D55A0-75E4-4D15-8E5A-17A211B3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25D55A0-75E4-4D15-8E5A-17A211B3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25D55A0-75E4-4D15-8E5A-17A211B3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25D55A0-75E4-4D15-8E5A-17A211B3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025D55A0-75E4-4D15-8E5A-17A211B38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820764-E98D-4A78-9B80-4145C12A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6B820764-E98D-4A78-9B80-4145C12A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6B820764-E98D-4A78-9B80-4145C12A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6B820764-E98D-4A78-9B80-4145C12A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B820764-E98D-4A78-9B80-4145C12A3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A52835-0C37-4B0B-85FB-B04C512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BA52835-0C37-4B0B-85FB-B04C512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BA52835-0C37-4B0B-85FB-B04C512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BA52835-0C37-4B0B-85FB-B04C512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1BA52835-0C37-4B0B-85FB-B04C5121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61462-6740-4FC6-A4FA-3DFDA3BE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B361462-6740-4FC6-A4FA-3DFDA3BE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B361462-6740-4FC6-A4FA-3DFDA3BE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9B361462-6740-4FC6-A4FA-3DFDA3BE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B361462-6740-4FC6-A4FA-3DFDA3BE2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59972"/>
            <a:ext cx="5400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INVESTIGACIÓN DE MERCADOS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otón de acción: Inicio">
            <a:hlinkClick r:id="rId7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lecha izquierda">
            <a:hlinkClick r:id="rId8" action="ppaction://hlinksldjump"/>
          </p:cNvPr>
          <p:cNvSpPr/>
          <p:nvPr/>
        </p:nvSpPr>
        <p:spPr>
          <a:xfrm rot="10800000">
            <a:off x="179512" y="59972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428728" y="1071546"/>
          <a:ext cx="6572295" cy="281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99213"/>
                <a:gridCol w="1992204"/>
                <a:gridCol w="2180878"/>
              </a:tblGrid>
              <a:tr h="31386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TOTAL DE TRÁMITES 2011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TIPO TRÁMITE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NUMEROS DE TRÁMITES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PORCENTAJE DE TRÁMITES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IMPORTACIONES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296708,00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42,25%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COURIER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217467,00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30,97%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63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EXPORTACIONES A CONSUMO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173095,00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24,65%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REGIMENES ADUANEROS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14975,00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2,13%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 pitchFamily="34" charset="0"/>
                          <a:cs typeface="Arial" pitchFamily="34" charset="0"/>
                        </a:rPr>
                        <a:t>702245,00</a:t>
                      </a:r>
                      <a:endParaRPr lang="es-ES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 pitchFamily="34" charset="0"/>
                          <a:cs typeface="Arial" pitchFamily="34" charset="0"/>
                        </a:rPr>
                        <a:t>100,00%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1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193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65722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979712" y="59972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TRÁMITES AÑO 2011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Inicio">
            <a:hlinkClick r:id="rId3" action="ppaction://hlinksldjump" highlightClick="1"/>
          </p:cNvPr>
          <p:cNvSpPr/>
          <p:nvPr/>
        </p:nvSpPr>
        <p:spPr>
          <a:xfrm>
            <a:off x="8676456" y="6453336"/>
            <a:ext cx="467544" cy="3797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izquierda">
            <a:hlinkClick r:id="rId4" action="ppaction://hlinksldjump"/>
          </p:cNvPr>
          <p:cNvSpPr/>
          <p:nvPr/>
        </p:nvSpPr>
        <p:spPr>
          <a:xfrm>
            <a:off x="2190" y="0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izquierda">
            <a:hlinkClick r:id="rId5" action="ppaction://hlinksldjump"/>
          </p:cNvPr>
          <p:cNvSpPr/>
          <p:nvPr/>
        </p:nvSpPr>
        <p:spPr>
          <a:xfrm rot="10800000">
            <a:off x="645982" y="-5486"/>
            <a:ext cx="459160" cy="404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50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625</TotalTime>
  <Words>1302</Words>
  <Application>Microsoft Office PowerPoint</Application>
  <PresentationFormat>Presentación en pantalla (4:3)</PresentationFormat>
  <Paragraphs>236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Digital Blue Tunnel 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RUGIERY XAVIER JIMBO DIAZ</dc:creator>
  <cp:lastModifiedBy>ESPE</cp:lastModifiedBy>
  <cp:revision>60</cp:revision>
  <dcterms:created xsi:type="dcterms:W3CDTF">2013-03-19T14:20:02Z</dcterms:created>
  <dcterms:modified xsi:type="dcterms:W3CDTF">2013-04-17T20:00:39Z</dcterms:modified>
</cp:coreProperties>
</file>