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96" r:id="rId1"/>
  </p:sldMasterIdLst>
  <p:notesMasterIdLst>
    <p:notesMasterId r:id="rId53"/>
  </p:notesMasterIdLst>
  <p:sldIdLst>
    <p:sldId id="256" r:id="rId2"/>
    <p:sldId id="309" r:id="rId3"/>
    <p:sldId id="310" r:id="rId4"/>
    <p:sldId id="311" r:id="rId5"/>
    <p:sldId id="313" r:id="rId6"/>
    <p:sldId id="331" r:id="rId7"/>
    <p:sldId id="332" r:id="rId8"/>
    <p:sldId id="334" r:id="rId9"/>
    <p:sldId id="335" r:id="rId10"/>
    <p:sldId id="366" r:id="rId11"/>
    <p:sldId id="338" r:id="rId12"/>
    <p:sldId id="361" r:id="rId13"/>
    <p:sldId id="362" r:id="rId14"/>
    <p:sldId id="363" r:id="rId15"/>
    <p:sldId id="364" r:id="rId16"/>
    <p:sldId id="368" r:id="rId17"/>
    <p:sldId id="370" r:id="rId18"/>
    <p:sldId id="315" r:id="rId19"/>
    <p:sldId id="339" r:id="rId20"/>
    <p:sldId id="340" r:id="rId21"/>
    <p:sldId id="341" r:id="rId22"/>
    <p:sldId id="342" r:id="rId23"/>
    <p:sldId id="343" r:id="rId24"/>
    <p:sldId id="371" r:id="rId25"/>
    <p:sldId id="372" r:id="rId26"/>
    <p:sldId id="327" r:id="rId27"/>
    <p:sldId id="344" r:id="rId28"/>
    <p:sldId id="345" r:id="rId29"/>
    <p:sldId id="346" r:id="rId30"/>
    <p:sldId id="347" r:id="rId31"/>
    <p:sldId id="373" r:id="rId32"/>
    <p:sldId id="328" r:id="rId33"/>
    <p:sldId id="348" r:id="rId34"/>
    <p:sldId id="351" r:id="rId35"/>
    <p:sldId id="349" r:id="rId36"/>
    <p:sldId id="350" r:id="rId37"/>
    <p:sldId id="352" r:id="rId38"/>
    <p:sldId id="353" r:id="rId39"/>
    <p:sldId id="329" r:id="rId40"/>
    <p:sldId id="354" r:id="rId41"/>
    <p:sldId id="355" r:id="rId42"/>
    <p:sldId id="356" r:id="rId43"/>
    <p:sldId id="357" r:id="rId44"/>
    <p:sldId id="358" r:id="rId45"/>
    <p:sldId id="376" r:id="rId46"/>
    <p:sldId id="377" r:id="rId47"/>
    <p:sldId id="359" r:id="rId48"/>
    <p:sldId id="330" r:id="rId49"/>
    <p:sldId id="374" r:id="rId50"/>
    <p:sldId id="375" r:id="rId51"/>
    <p:sldId id="360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Toneladas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</c:dLbls>
          <c:cat>
            <c:strRef>
              <c:f>Hoja1!$A$2:$A$5</c:f>
              <c:strCache>
                <c:ptCount val="4"/>
                <c:pt idx="0">
                  <c:v>Consolidación</c:v>
                </c:pt>
                <c:pt idx="1">
                  <c:v>Almacenamiento</c:v>
                </c:pt>
                <c:pt idx="2">
                  <c:v>Refrigeración</c:v>
                </c:pt>
                <c:pt idx="3">
                  <c:v>Empaque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</c:v>
                </c:pt>
                <c:pt idx="1">
                  <c:v>99</c:v>
                </c:pt>
                <c:pt idx="2">
                  <c:v>750</c:v>
                </c:pt>
                <c:pt idx="3">
                  <c:v>187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aseline="0">
              <a:solidFill>
                <a:schemeClr val="bg1"/>
              </a:solidFill>
              <a:latin typeface="Times New Roman" pitchFamily="18" charset="0"/>
            </a:defRPr>
          </a:pPr>
          <a:endParaRPr lang="es-EC"/>
        </a:p>
      </c:txPr>
    </c:legend>
    <c:plotVisOnly val="1"/>
  </c:chart>
  <c:txPr>
    <a:bodyPr/>
    <a:lstStyle/>
    <a:p>
      <a:pPr>
        <a:defRPr sz="1800"/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3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Percent val="1"/>
            <c:showLeaderLines val="1"/>
          </c:dLbls>
          <c:cat>
            <c:strRef>
              <c:f>Hoja1!$B$4:$B$5</c:f>
              <c:strCache>
                <c:ptCount val="2"/>
                <c:pt idx="0">
                  <c:v>Almacenamiento/ 750 ton</c:v>
                </c:pt>
                <c:pt idx="1">
                  <c:v>Empaque/ 187 ton</c:v>
                </c:pt>
              </c:strCache>
            </c:strRef>
          </c:cat>
          <c:val>
            <c:numRef>
              <c:f>Hoja1!$C$4:$C$5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 b="1" i="0" baseline="0">
                <a:solidFill>
                  <a:schemeClr val="bg1"/>
                </a:solidFill>
                <a:latin typeface="Times New Roman" pitchFamily="18" charset="0"/>
              </a:defRPr>
            </a:pPr>
            <a:endParaRPr lang="es-EC"/>
          </a:p>
        </c:txPr>
      </c:legendEntry>
      <c:legendEntry>
        <c:idx val="1"/>
        <c:txPr>
          <a:bodyPr/>
          <a:lstStyle/>
          <a:p>
            <a:pPr>
              <a:defRPr sz="2000" b="1" i="0" baseline="0">
                <a:solidFill>
                  <a:schemeClr val="bg1"/>
                </a:solidFill>
                <a:latin typeface="Times New Roman" pitchFamily="18" charset="0"/>
              </a:defRPr>
            </a:pPr>
            <a:endParaRPr lang="es-EC"/>
          </a:p>
        </c:txPr>
      </c:legendEntry>
      <c:layout>
        <c:manualLayout>
          <c:xMode val="edge"/>
          <c:yMode val="edge"/>
          <c:x val="0.58709897675834377"/>
          <c:y val="0.28418758975883185"/>
          <c:w val="0.37425368024649097"/>
          <c:h val="0.40646758777795045"/>
        </c:manualLayout>
      </c:layout>
    </c:legend>
    <c:plotVisOnly val="1"/>
  </c:chart>
  <c:externalData r:id="rId1"/>
</c:chartSpace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6BFA5-888F-42F8-BDA0-968FB3AE0D33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C21E82A-318F-4833-966F-0142288010F5}">
      <dgm:prSet phldrT="[Texto]" custT="1"/>
      <dgm:spPr/>
      <dgm:t>
        <a:bodyPr/>
        <a:lstStyle/>
        <a:p>
          <a:r>
            <a:rPr lang="es-EC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Constitución como un Operador Económico Autorizado</a:t>
          </a:r>
          <a:endParaRPr lang="es-EC" sz="3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F01EE1-8EE7-40F3-97CA-3FB7CC4834F1}" type="parTrans" cxnId="{9514C3E8-773D-4AD4-8807-C905D2810DEB}">
      <dgm:prSet/>
      <dgm:spPr/>
      <dgm:t>
        <a:bodyPr/>
        <a:lstStyle/>
        <a:p>
          <a:endParaRPr lang="es-EC"/>
        </a:p>
      </dgm:t>
    </dgm:pt>
    <dgm:pt modelId="{F031B12D-1ADE-4170-8EF0-80A7F818F2FB}" type="sibTrans" cxnId="{9514C3E8-773D-4AD4-8807-C905D2810DEB}">
      <dgm:prSet/>
      <dgm:spPr/>
      <dgm:t>
        <a:bodyPr/>
        <a:lstStyle/>
        <a:p>
          <a:endParaRPr lang="es-EC"/>
        </a:p>
      </dgm:t>
    </dgm:pt>
    <dgm:pt modelId="{3230D5DC-117F-44B9-A3E6-411B3298B22C}">
      <dgm:prSet phldrT="[Texto]" custT="1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Plan enfocado en la factibilidad de Prestar Servicios a la Carga dentro de una ZEDE</a:t>
          </a:r>
          <a:endParaRPr lang="es-EC" sz="3200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A3D737-3AD9-4966-8832-401A98244A50}" type="parTrans" cxnId="{83C725CC-8D37-46B1-8A05-AFCF570B8928}">
      <dgm:prSet/>
      <dgm:spPr/>
      <dgm:t>
        <a:bodyPr/>
        <a:lstStyle/>
        <a:p>
          <a:endParaRPr lang="es-EC"/>
        </a:p>
      </dgm:t>
    </dgm:pt>
    <dgm:pt modelId="{B5F47D0E-B6BC-4EEB-9FBA-49F31BF6A77A}" type="sibTrans" cxnId="{83C725CC-8D37-46B1-8A05-AFCF570B8928}">
      <dgm:prSet/>
      <dgm:spPr/>
      <dgm:t>
        <a:bodyPr/>
        <a:lstStyle/>
        <a:p>
          <a:endParaRPr lang="es-EC"/>
        </a:p>
      </dgm:t>
    </dgm:pt>
    <dgm:pt modelId="{21EF9D23-A0BE-4719-9CFE-06B6463E27E5}">
      <dgm:prSet phldrT="[Texto]" custT="1"/>
      <dgm:spPr/>
      <dgm:t>
        <a:bodyPr/>
        <a:lstStyle/>
        <a:p>
          <a:r>
            <a:rPr lang="es-EC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 logísticos según el COPCI</a:t>
          </a:r>
          <a:endParaRPr lang="es-EC" sz="3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E31440-5F46-4720-A1A6-63426AAC97EC}" type="parTrans" cxnId="{ACDAFCB3-0ACB-4221-AB0F-41B8A3AF68A5}">
      <dgm:prSet/>
      <dgm:spPr/>
      <dgm:t>
        <a:bodyPr/>
        <a:lstStyle/>
        <a:p>
          <a:endParaRPr lang="es-EC"/>
        </a:p>
      </dgm:t>
    </dgm:pt>
    <dgm:pt modelId="{67592B02-75EF-4B10-BB2B-A52C157E270F}" type="sibTrans" cxnId="{ACDAFCB3-0ACB-4221-AB0F-41B8A3AF68A5}">
      <dgm:prSet/>
      <dgm:spPr/>
      <dgm:t>
        <a:bodyPr/>
        <a:lstStyle/>
        <a:p>
          <a:endParaRPr lang="es-EC"/>
        </a:p>
      </dgm:t>
    </dgm:pt>
    <dgm:pt modelId="{B2873A94-2CD4-4226-96E7-47D68B6CDA46}" type="pres">
      <dgm:prSet presAssocID="{3AA6BFA5-888F-42F8-BDA0-968FB3AE0D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06B0BAB-EDA3-4A88-B659-FB3059D89F2D}" type="pres">
      <dgm:prSet presAssocID="{9C21E82A-318F-4833-966F-0142288010F5}" presName="parentLin" presStyleCnt="0"/>
      <dgm:spPr/>
    </dgm:pt>
    <dgm:pt modelId="{72537FFD-07DE-4E90-84CC-3E5BAA0AE51B}" type="pres">
      <dgm:prSet presAssocID="{9C21E82A-318F-4833-966F-0142288010F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20D44EB-95AA-4345-865B-AA302D7FD4BA}" type="pres">
      <dgm:prSet presAssocID="{9C21E82A-318F-4833-966F-0142288010F5}" presName="parentText" presStyleLbl="node1" presStyleIdx="0" presStyleCnt="3" custScaleX="139952" custScaleY="106145" custLinFactNeighborX="-65078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04D4B2-999D-4767-B787-6A6D395F7C97}" type="pres">
      <dgm:prSet presAssocID="{9C21E82A-318F-4833-966F-0142288010F5}" presName="negativeSpace" presStyleCnt="0"/>
      <dgm:spPr/>
    </dgm:pt>
    <dgm:pt modelId="{29B87401-C5D0-40D3-9C55-F0B3121A451F}" type="pres">
      <dgm:prSet presAssocID="{9C21E82A-318F-4833-966F-0142288010F5}" presName="childText" presStyleLbl="conFgAcc1" presStyleIdx="0" presStyleCnt="3">
        <dgm:presLayoutVars>
          <dgm:bulletEnabled val="1"/>
        </dgm:presLayoutVars>
      </dgm:prSet>
      <dgm:spPr/>
    </dgm:pt>
    <dgm:pt modelId="{E1AF90D6-2BC0-4B6C-ADE7-606B5917EB35}" type="pres">
      <dgm:prSet presAssocID="{F031B12D-1ADE-4170-8EF0-80A7F818F2FB}" presName="spaceBetweenRectangles" presStyleCnt="0"/>
      <dgm:spPr/>
    </dgm:pt>
    <dgm:pt modelId="{04509652-8BCD-425C-8254-BBBC48CDE70D}" type="pres">
      <dgm:prSet presAssocID="{3230D5DC-117F-44B9-A3E6-411B3298B22C}" presName="parentLin" presStyleCnt="0"/>
      <dgm:spPr/>
    </dgm:pt>
    <dgm:pt modelId="{BFDE8C81-9E2F-446B-95FC-F36B83846CDB}" type="pres">
      <dgm:prSet presAssocID="{3230D5DC-117F-44B9-A3E6-411B3298B22C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CAA0499-34D3-49F5-8B6B-4ADF454FAEBA}" type="pres">
      <dgm:prSet presAssocID="{3230D5DC-117F-44B9-A3E6-411B3298B22C}" presName="parentText" presStyleLbl="node1" presStyleIdx="1" presStyleCnt="3" custScaleX="136077" custLinFactNeighborX="-49152" custLinFactNeighborY="153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E025D7-75A7-4729-A20F-ABAA71456E76}" type="pres">
      <dgm:prSet presAssocID="{3230D5DC-117F-44B9-A3E6-411B3298B22C}" presName="negativeSpace" presStyleCnt="0"/>
      <dgm:spPr/>
    </dgm:pt>
    <dgm:pt modelId="{B5CFD1B3-6039-497B-9318-52D9A5EC4087}" type="pres">
      <dgm:prSet presAssocID="{3230D5DC-117F-44B9-A3E6-411B3298B22C}" presName="childText" presStyleLbl="conFgAcc1" presStyleIdx="1" presStyleCnt="3">
        <dgm:presLayoutVars>
          <dgm:bulletEnabled val="1"/>
        </dgm:presLayoutVars>
      </dgm:prSet>
      <dgm:spPr/>
    </dgm:pt>
    <dgm:pt modelId="{94179DB2-75F2-4BE5-9C6E-32B4C2999768}" type="pres">
      <dgm:prSet presAssocID="{B5F47D0E-B6BC-4EEB-9FBA-49F31BF6A77A}" presName="spaceBetweenRectangles" presStyleCnt="0"/>
      <dgm:spPr/>
    </dgm:pt>
    <dgm:pt modelId="{13B6DC3E-6931-470C-9E98-B722B69B073C}" type="pres">
      <dgm:prSet presAssocID="{21EF9D23-A0BE-4719-9CFE-06B6463E27E5}" presName="parentLin" presStyleCnt="0"/>
      <dgm:spPr/>
    </dgm:pt>
    <dgm:pt modelId="{07CFCA01-8FA3-4DBB-AADC-02501B8D3A0D}" type="pres">
      <dgm:prSet presAssocID="{21EF9D23-A0BE-4719-9CFE-06B6463E27E5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18250467-2930-4DEA-A987-3E161EB9B14C}" type="pres">
      <dgm:prSet presAssocID="{21EF9D23-A0BE-4719-9CFE-06B6463E27E5}" presName="parentText" presStyleLbl="node1" presStyleIdx="2" presStyleCnt="3" custScaleX="132688" custLinFactNeighborX="-15254" custLinFactNeighborY="469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2FC3AE-A596-45D6-8606-21978EC947FD}" type="pres">
      <dgm:prSet presAssocID="{21EF9D23-A0BE-4719-9CFE-06B6463E27E5}" presName="negativeSpace" presStyleCnt="0"/>
      <dgm:spPr/>
    </dgm:pt>
    <dgm:pt modelId="{76AA39F7-2026-4848-9C10-329581BDC270}" type="pres">
      <dgm:prSet presAssocID="{21EF9D23-A0BE-4719-9CFE-06B6463E27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14C3E8-773D-4AD4-8807-C905D2810DEB}" srcId="{3AA6BFA5-888F-42F8-BDA0-968FB3AE0D33}" destId="{9C21E82A-318F-4833-966F-0142288010F5}" srcOrd="0" destOrd="0" parTransId="{C1F01EE1-8EE7-40F3-97CA-3FB7CC4834F1}" sibTransId="{F031B12D-1ADE-4170-8EF0-80A7F818F2FB}"/>
    <dgm:cxn modelId="{6525AD0E-620F-485D-8567-290FB2B525A2}" type="presOf" srcId="{3AA6BFA5-888F-42F8-BDA0-968FB3AE0D33}" destId="{B2873A94-2CD4-4226-96E7-47D68B6CDA46}" srcOrd="0" destOrd="0" presId="urn:microsoft.com/office/officeart/2005/8/layout/list1"/>
    <dgm:cxn modelId="{ECBFF514-386B-47F0-B8A2-9C33BBAC40A1}" type="presOf" srcId="{21EF9D23-A0BE-4719-9CFE-06B6463E27E5}" destId="{18250467-2930-4DEA-A987-3E161EB9B14C}" srcOrd="1" destOrd="0" presId="urn:microsoft.com/office/officeart/2005/8/layout/list1"/>
    <dgm:cxn modelId="{F4244B4F-87C9-404A-B384-D2CA71C1CF30}" type="presOf" srcId="{3230D5DC-117F-44B9-A3E6-411B3298B22C}" destId="{BFDE8C81-9E2F-446B-95FC-F36B83846CDB}" srcOrd="0" destOrd="0" presId="urn:microsoft.com/office/officeart/2005/8/layout/list1"/>
    <dgm:cxn modelId="{83C725CC-8D37-46B1-8A05-AFCF570B8928}" srcId="{3AA6BFA5-888F-42F8-BDA0-968FB3AE0D33}" destId="{3230D5DC-117F-44B9-A3E6-411B3298B22C}" srcOrd="1" destOrd="0" parTransId="{DDA3D737-3AD9-4966-8832-401A98244A50}" sibTransId="{B5F47D0E-B6BC-4EEB-9FBA-49F31BF6A77A}"/>
    <dgm:cxn modelId="{264BC51D-9FCB-4888-8A3C-43676AAE0EE1}" type="presOf" srcId="{9C21E82A-318F-4833-966F-0142288010F5}" destId="{72537FFD-07DE-4E90-84CC-3E5BAA0AE51B}" srcOrd="0" destOrd="0" presId="urn:microsoft.com/office/officeart/2005/8/layout/list1"/>
    <dgm:cxn modelId="{58237444-B869-4608-97AE-D3438BB70D48}" type="presOf" srcId="{9C21E82A-318F-4833-966F-0142288010F5}" destId="{120D44EB-95AA-4345-865B-AA302D7FD4BA}" srcOrd="1" destOrd="0" presId="urn:microsoft.com/office/officeart/2005/8/layout/list1"/>
    <dgm:cxn modelId="{ACDAFCB3-0ACB-4221-AB0F-41B8A3AF68A5}" srcId="{3AA6BFA5-888F-42F8-BDA0-968FB3AE0D33}" destId="{21EF9D23-A0BE-4719-9CFE-06B6463E27E5}" srcOrd="2" destOrd="0" parTransId="{99E31440-5F46-4720-A1A6-63426AAC97EC}" sibTransId="{67592B02-75EF-4B10-BB2B-A52C157E270F}"/>
    <dgm:cxn modelId="{EFB6F4F7-5991-4CC3-A584-C047A172274B}" type="presOf" srcId="{3230D5DC-117F-44B9-A3E6-411B3298B22C}" destId="{5CAA0499-34D3-49F5-8B6B-4ADF454FAEBA}" srcOrd="1" destOrd="0" presId="urn:microsoft.com/office/officeart/2005/8/layout/list1"/>
    <dgm:cxn modelId="{33E2C6DA-528E-4C10-BBA9-E493BCF4A186}" type="presOf" srcId="{21EF9D23-A0BE-4719-9CFE-06B6463E27E5}" destId="{07CFCA01-8FA3-4DBB-AADC-02501B8D3A0D}" srcOrd="0" destOrd="0" presId="urn:microsoft.com/office/officeart/2005/8/layout/list1"/>
    <dgm:cxn modelId="{0D86B5E9-5A41-46CB-94A7-1673DE1D7B8F}" type="presParOf" srcId="{B2873A94-2CD4-4226-96E7-47D68B6CDA46}" destId="{806B0BAB-EDA3-4A88-B659-FB3059D89F2D}" srcOrd="0" destOrd="0" presId="urn:microsoft.com/office/officeart/2005/8/layout/list1"/>
    <dgm:cxn modelId="{38E6F70F-4FA1-4CAF-B5B1-0875CACF3DC9}" type="presParOf" srcId="{806B0BAB-EDA3-4A88-B659-FB3059D89F2D}" destId="{72537FFD-07DE-4E90-84CC-3E5BAA0AE51B}" srcOrd="0" destOrd="0" presId="urn:microsoft.com/office/officeart/2005/8/layout/list1"/>
    <dgm:cxn modelId="{8BABD2B9-1063-4905-AB9E-C3D77B410196}" type="presParOf" srcId="{806B0BAB-EDA3-4A88-B659-FB3059D89F2D}" destId="{120D44EB-95AA-4345-865B-AA302D7FD4BA}" srcOrd="1" destOrd="0" presId="urn:microsoft.com/office/officeart/2005/8/layout/list1"/>
    <dgm:cxn modelId="{2CA2FF41-6590-4722-97AB-8D0AE284A8EC}" type="presParOf" srcId="{B2873A94-2CD4-4226-96E7-47D68B6CDA46}" destId="{5704D4B2-999D-4767-B787-6A6D395F7C97}" srcOrd="1" destOrd="0" presId="urn:microsoft.com/office/officeart/2005/8/layout/list1"/>
    <dgm:cxn modelId="{77AFAB88-A88E-43A8-9DF6-DAF805772406}" type="presParOf" srcId="{B2873A94-2CD4-4226-96E7-47D68B6CDA46}" destId="{29B87401-C5D0-40D3-9C55-F0B3121A451F}" srcOrd="2" destOrd="0" presId="urn:microsoft.com/office/officeart/2005/8/layout/list1"/>
    <dgm:cxn modelId="{BE9851D0-D0E7-47C0-BDB0-99A751DAFCD5}" type="presParOf" srcId="{B2873A94-2CD4-4226-96E7-47D68B6CDA46}" destId="{E1AF90D6-2BC0-4B6C-ADE7-606B5917EB35}" srcOrd="3" destOrd="0" presId="urn:microsoft.com/office/officeart/2005/8/layout/list1"/>
    <dgm:cxn modelId="{B7FA16C9-606B-491D-AC22-440F6FA86C7D}" type="presParOf" srcId="{B2873A94-2CD4-4226-96E7-47D68B6CDA46}" destId="{04509652-8BCD-425C-8254-BBBC48CDE70D}" srcOrd="4" destOrd="0" presId="urn:microsoft.com/office/officeart/2005/8/layout/list1"/>
    <dgm:cxn modelId="{57442DDC-5B69-4497-B664-0D24FCA62EAE}" type="presParOf" srcId="{04509652-8BCD-425C-8254-BBBC48CDE70D}" destId="{BFDE8C81-9E2F-446B-95FC-F36B83846CDB}" srcOrd="0" destOrd="0" presId="urn:microsoft.com/office/officeart/2005/8/layout/list1"/>
    <dgm:cxn modelId="{E75D3C7C-B6AF-4934-9124-F0F01445599B}" type="presParOf" srcId="{04509652-8BCD-425C-8254-BBBC48CDE70D}" destId="{5CAA0499-34D3-49F5-8B6B-4ADF454FAEBA}" srcOrd="1" destOrd="0" presId="urn:microsoft.com/office/officeart/2005/8/layout/list1"/>
    <dgm:cxn modelId="{C6424572-0269-42C6-94FE-34C4E7B4732C}" type="presParOf" srcId="{B2873A94-2CD4-4226-96E7-47D68B6CDA46}" destId="{92E025D7-75A7-4729-A20F-ABAA71456E76}" srcOrd="5" destOrd="0" presId="urn:microsoft.com/office/officeart/2005/8/layout/list1"/>
    <dgm:cxn modelId="{C0826337-4D49-41C6-8773-F5B001434F5D}" type="presParOf" srcId="{B2873A94-2CD4-4226-96E7-47D68B6CDA46}" destId="{B5CFD1B3-6039-497B-9318-52D9A5EC4087}" srcOrd="6" destOrd="0" presId="urn:microsoft.com/office/officeart/2005/8/layout/list1"/>
    <dgm:cxn modelId="{B10210D5-8280-4AC0-9E2B-55EE8EEE5CB1}" type="presParOf" srcId="{B2873A94-2CD4-4226-96E7-47D68B6CDA46}" destId="{94179DB2-75F2-4BE5-9C6E-32B4C2999768}" srcOrd="7" destOrd="0" presId="urn:microsoft.com/office/officeart/2005/8/layout/list1"/>
    <dgm:cxn modelId="{EF4279E1-DE0A-4B2D-ABA5-420C1970A4FC}" type="presParOf" srcId="{B2873A94-2CD4-4226-96E7-47D68B6CDA46}" destId="{13B6DC3E-6931-470C-9E98-B722B69B073C}" srcOrd="8" destOrd="0" presId="urn:microsoft.com/office/officeart/2005/8/layout/list1"/>
    <dgm:cxn modelId="{948271E3-7B95-4EEE-850F-3952EC95C750}" type="presParOf" srcId="{13B6DC3E-6931-470C-9E98-B722B69B073C}" destId="{07CFCA01-8FA3-4DBB-AADC-02501B8D3A0D}" srcOrd="0" destOrd="0" presId="urn:microsoft.com/office/officeart/2005/8/layout/list1"/>
    <dgm:cxn modelId="{8FA64DE4-FEB5-4D5A-A559-98E70A40CB64}" type="presParOf" srcId="{13B6DC3E-6931-470C-9E98-B722B69B073C}" destId="{18250467-2930-4DEA-A987-3E161EB9B14C}" srcOrd="1" destOrd="0" presId="urn:microsoft.com/office/officeart/2005/8/layout/list1"/>
    <dgm:cxn modelId="{4AABBA4C-58AB-4FA1-8A45-9D9456BA60F4}" type="presParOf" srcId="{B2873A94-2CD4-4226-96E7-47D68B6CDA46}" destId="{182FC3AE-A596-45D6-8606-21978EC947FD}" srcOrd="9" destOrd="0" presId="urn:microsoft.com/office/officeart/2005/8/layout/list1"/>
    <dgm:cxn modelId="{BACF2414-0DD7-4A54-B4B5-D92C9B0C9301}" type="presParOf" srcId="{B2873A94-2CD4-4226-96E7-47D68B6CDA46}" destId="{76AA39F7-2026-4848-9C10-329581BDC2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256067-BE96-4A9D-9785-098E2960BE22}" type="doc">
      <dgm:prSet loTypeId="urn:microsoft.com/office/officeart/2005/8/layout/process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10FD0A8-E655-4118-877F-F7C0EE955F5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OPERADOR ECONÓMICO AUTORIZADO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D83EBC-7304-43EA-B504-21E69F48398A}" type="parTrans" cxnId="{75C0326D-38F1-41CE-A599-4204905D50B8}">
      <dgm:prSet/>
      <dgm:spPr/>
      <dgm:t>
        <a:bodyPr/>
        <a:lstStyle/>
        <a:p>
          <a:endParaRPr lang="es-EC"/>
        </a:p>
      </dgm:t>
    </dgm:pt>
    <dgm:pt modelId="{EFF192E8-3F79-4D4D-A70B-01985EA7FD9E}" type="sibTrans" cxnId="{75C0326D-38F1-41CE-A599-4204905D50B8}">
      <dgm:prSet/>
      <dgm:spPr/>
      <dgm:t>
        <a:bodyPr/>
        <a:lstStyle/>
        <a:p>
          <a:endParaRPr lang="es-EC"/>
        </a:p>
      </dgm:t>
    </dgm:pt>
    <dgm:pt modelId="{4C0BF552-E637-4741-92C6-88AE1587ED43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USUARIO DE UNA ZEDE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0EABC8-CF2B-47AA-96C5-1875BBFE7067}" type="parTrans" cxnId="{1F8A000E-2FC5-4AAB-AC63-861F8230B5CC}">
      <dgm:prSet/>
      <dgm:spPr/>
      <dgm:t>
        <a:bodyPr/>
        <a:lstStyle/>
        <a:p>
          <a:endParaRPr lang="es-EC"/>
        </a:p>
      </dgm:t>
    </dgm:pt>
    <dgm:pt modelId="{81201211-3165-47DE-BBB3-17AAB30293C7}" type="sibTrans" cxnId="{1F8A000E-2FC5-4AAB-AC63-861F8230B5CC}">
      <dgm:prSet/>
      <dgm:spPr/>
      <dgm:t>
        <a:bodyPr/>
        <a:lstStyle/>
        <a:p>
          <a:endParaRPr lang="es-EC"/>
        </a:p>
      </dgm:t>
    </dgm:pt>
    <dgm:pt modelId="{0EA03D21-B0B0-489A-A01F-E6C79DA05230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ESTRUCTURA DEL SERVICIO PROPUESTO</a:t>
          </a:r>
          <a:endParaRPr lang="es-EC" dirty="0">
            <a:solidFill>
              <a:schemeClr val="bg1"/>
            </a:solidFill>
          </a:endParaRPr>
        </a:p>
      </dgm:t>
    </dgm:pt>
    <dgm:pt modelId="{E4210E95-03F5-4A59-8760-78D0BBDF4CEC}" type="parTrans" cxnId="{D74436B1-9115-4F32-B331-B696AF843FA5}">
      <dgm:prSet/>
      <dgm:spPr/>
      <dgm:t>
        <a:bodyPr/>
        <a:lstStyle/>
        <a:p>
          <a:endParaRPr lang="es-EC"/>
        </a:p>
      </dgm:t>
    </dgm:pt>
    <dgm:pt modelId="{47B1028D-0B64-41B3-BCFC-2F6B98664ACA}" type="sibTrans" cxnId="{D74436B1-9115-4F32-B331-B696AF843FA5}">
      <dgm:prSet/>
      <dgm:spPr/>
      <dgm:t>
        <a:bodyPr/>
        <a:lstStyle/>
        <a:p>
          <a:endParaRPr lang="es-EC"/>
        </a:p>
      </dgm:t>
    </dgm:pt>
    <dgm:pt modelId="{C621A73A-2D69-430F-9044-0599F08F1008}" type="pres">
      <dgm:prSet presAssocID="{50256067-BE96-4A9D-9785-098E2960B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FCEE6E-3461-4459-87CB-3CF716EECEC9}" type="pres">
      <dgm:prSet presAssocID="{0EA03D21-B0B0-489A-A01F-E6C79DA05230}" presName="boxAndChildren" presStyleCnt="0"/>
      <dgm:spPr/>
    </dgm:pt>
    <dgm:pt modelId="{FB554917-5EB8-4F18-802C-9B8094E057B5}" type="pres">
      <dgm:prSet presAssocID="{0EA03D21-B0B0-489A-A01F-E6C79DA05230}" presName="parentTextBox" presStyleLbl="node1" presStyleIdx="0" presStyleCnt="3"/>
      <dgm:spPr/>
      <dgm:t>
        <a:bodyPr/>
        <a:lstStyle/>
        <a:p>
          <a:endParaRPr lang="es-EC"/>
        </a:p>
      </dgm:t>
    </dgm:pt>
    <dgm:pt modelId="{79065FE6-BBF4-4A72-8523-286A384E920F}" type="pres">
      <dgm:prSet presAssocID="{81201211-3165-47DE-BBB3-17AAB30293C7}" presName="sp" presStyleCnt="0"/>
      <dgm:spPr/>
    </dgm:pt>
    <dgm:pt modelId="{464BBC56-663B-44E4-A0CA-5A7C3691E51B}" type="pres">
      <dgm:prSet presAssocID="{4C0BF552-E637-4741-92C6-88AE1587ED43}" presName="arrowAndChildren" presStyleCnt="0"/>
      <dgm:spPr/>
    </dgm:pt>
    <dgm:pt modelId="{655F1050-23F7-4772-A168-E180595C130C}" type="pres">
      <dgm:prSet presAssocID="{4C0BF552-E637-4741-92C6-88AE1587ED43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64CA7700-1FE4-4788-B84E-321C197AC0EB}" type="pres">
      <dgm:prSet presAssocID="{EFF192E8-3F79-4D4D-A70B-01985EA7FD9E}" presName="sp" presStyleCnt="0"/>
      <dgm:spPr/>
    </dgm:pt>
    <dgm:pt modelId="{F670CDE3-BD75-4798-973C-1A716190F2D7}" type="pres">
      <dgm:prSet presAssocID="{610FD0A8-E655-4118-877F-F7C0EE955F51}" presName="arrowAndChildren" presStyleCnt="0"/>
      <dgm:spPr/>
    </dgm:pt>
    <dgm:pt modelId="{3AF92425-F9D9-4E7B-AFC4-FB3F5AD8C8BE}" type="pres">
      <dgm:prSet presAssocID="{610FD0A8-E655-4118-877F-F7C0EE955F51}" presName="parentTextArrow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1F8A000E-2FC5-4AAB-AC63-861F8230B5CC}" srcId="{50256067-BE96-4A9D-9785-098E2960BE22}" destId="{4C0BF552-E637-4741-92C6-88AE1587ED43}" srcOrd="1" destOrd="0" parTransId="{870EABC8-CF2B-47AA-96C5-1875BBFE7067}" sibTransId="{81201211-3165-47DE-BBB3-17AAB30293C7}"/>
    <dgm:cxn modelId="{F62FBAE1-6280-4179-AF9A-6EF1C1430303}" type="presOf" srcId="{50256067-BE96-4A9D-9785-098E2960BE22}" destId="{C621A73A-2D69-430F-9044-0599F08F1008}" srcOrd="0" destOrd="0" presId="urn:microsoft.com/office/officeart/2005/8/layout/process4"/>
    <dgm:cxn modelId="{0F7980F3-8E7F-4306-BD98-822B18A1A8A8}" type="presOf" srcId="{4C0BF552-E637-4741-92C6-88AE1587ED43}" destId="{655F1050-23F7-4772-A168-E180595C130C}" srcOrd="0" destOrd="0" presId="urn:microsoft.com/office/officeart/2005/8/layout/process4"/>
    <dgm:cxn modelId="{1DE4FB51-36DF-46C3-91C0-4DCE04D9BA4E}" type="presOf" srcId="{610FD0A8-E655-4118-877F-F7C0EE955F51}" destId="{3AF92425-F9D9-4E7B-AFC4-FB3F5AD8C8BE}" srcOrd="0" destOrd="0" presId="urn:microsoft.com/office/officeart/2005/8/layout/process4"/>
    <dgm:cxn modelId="{C3BC9EAE-F157-4A9B-B7E7-9B651BDEA7C9}" type="presOf" srcId="{0EA03D21-B0B0-489A-A01F-E6C79DA05230}" destId="{FB554917-5EB8-4F18-802C-9B8094E057B5}" srcOrd="0" destOrd="0" presId="urn:microsoft.com/office/officeart/2005/8/layout/process4"/>
    <dgm:cxn modelId="{D74436B1-9115-4F32-B331-B696AF843FA5}" srcId="{50256067-BE96-4A9D-9785-098E2960BE22}" destId="{0EA03D21-B0B0-489A-A01F-E6C79DA05230}" srcOrd="2" destOrd="0" parTransId="{E4210E95-03F5-4A59-8760-78D0BBDF4CEC}" sibTransId="{47B1028D-0B64-41B3-BCFC-2F6B98664ACA}"/>
    <dgm:cxn modelId="{75C0326D-38F1-41CE-A599-4204905D50B8}" srcId="{50256067-BE96-4A9D-9785-098E2960BE22}" destId="{610FD0A8-E655-4118-877F-F7C0EE955F51}" srcOrd="0" destOrd="0" parTransId="{21D83EBC-7304-43EA-B504-21E69F48398A}" sibTransId="{EFF192E8-3F79-4D4D-A70B-01985EA7FD9E}"/>
    <dgm:cxn modelId="{8EA9F2F0-591F-441B-BB1B-B0807DF65B3B}" type="presParOf" srcId="{C621A73A-2D69-430F-9044-0599F08F1008}" destId="{76FCEE6E-3461-4459-87CB-3CF716EECEC9}" srcOrd="0" destOrd="0" presId="urn:microsoft.com/office/officeart/2005/8/layout/process4"/>
    <dgm:cxn modelId="{C2AA45B6-E077-4772-A8DD-0D1D816E9360}" type="presParOf" srcId="{76FCEE6E-3461-4459-87CB-3CF716EECEC9}" destId="{FB554917-5EB8-4F18-802C-9B8094E057B5}" srcOrd="0" destOrd="0" presId="urn:microsoft.com/office/officeart/2005/8/layout/process4"/>
    <dgm:cxn modelId="{2C32AAB6-5885-4328-9AC3-5D144FE9F435}" type="presParOf" srcId="{C621A73A-2D69-430F-9044-0599F08F1008}" destId="{79065FE6-BBF4-4A72-8523-286A384E920F}" srcOrd="1" destOrd="0" presId="urn:microsoft.com/office/officeart/2005/8/layout/process4"/>
    <dgm:cxn modelId="{B3E56226-4E2D-45E2-BB91-A7C08A64EEB5}" type="presParOf" srcId="{C621A73A-2D69-430F-9044-0599F08F1008}" destId="{464BBC56-663B-44E4-A0CA-5A7C3691E51B}" srcOrd="2" destOrd="0" presId="urn:microsoft.com/office/officeart/2005/8/layout/process4"/>
    <dgm:cxn modelId="{AAE2DAAD-EF93-4C65-86B8-6AD2967ACC60}" type="presParOf" srcId="{464BBC56-663B-44E4-A0CA-5A7C3691E51B}" destId="{655F1050-23F7-4772-A168-E180595C130C}" srcOrd="0" destOrd="0" presId="urn:microsoft.com/office/officeart/2005/8/layout/process4"/>
    <dgm:cxn modelId="{FD0496F0-A805-400E-AA72-0D3B8A799DF2}" type="presParOf" srcId="{C621A73A-2D69-430F-9044-0599F08F1008}" destId="{64CA7700-1FE4-4788-B84E-321C197AC0EB}" srcOrd="3" destOrd="0" presId="urn:microsoft.com/office/officeart/2005/8/layout/process4"/>
    <dgm:cxn modelId="{7FB9518A-864E-4EB4-A21D-B89E8D50A4F8}" type="presParOf" srcId="{C621A73A-2D69-430F-9044-0599F08F1008}" destId="{F670CDE3-BD75-4798-973C-1A716190F2D7}" srcOrd="4" destOrd="0" presId="urn:microsoft.com/office/officeart/2005/8/layout/process4"/>
    <dgm:cxn modelId="{1BE6F47C-A61B-418C-A096-1E9F716AD59D}" type="presParOf" srcId="{F670CDE3-BD75-4798-973C-1A716190F2D7}" destId="{3AF92425-F9D9-4E7B-AFC4-FB3F5AD8C8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BC2F35-9505-479A-85BE-4727EC9DE04E}" type="doc">
      <dgm:prSet loTypeId="urn:microsoft.com/office/officeart/2005/8/layout/bProcess2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6A03626-CFC1-4B13-9FCF-E4BF955587AB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Origen:  Marco Normativo de la Organización mundial de Aduanas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208E5D-1B4C-471D-957F-44F2BBDC7B6C}" type="parTrans" cxnId="{8C9637FB-7FEA-4D8D-8CCF-67549D0C80A7}">
      <dgm:prSet/>
      <dgm:spPr/>
      <dgm:t>
        <a:bodyPr/>
        <a:lstStyle/>
        <a:p>
          <a:endParaRPr lang="es-EC"/>
        </a:p>
      </dgm:t>
    </dgm:pt>
    <dgm:pt modelId="{91FAEAB0-BC21-438A-8FA2-AF0674321495}" type="sibTrans" cxnId="{8C9637FB-7FEA-4D8D-8CCF-67549D0C80A7}">
      <dgm:prSet/>
      <dgm:spPr/>
      <dgm:t>
        <a:bodyPr/>
        <a:lstStyle/>
        <a:p>
          <a:endParaRPr lang="es-EC"/>
        </a:p>
      </dgm:t>
    </dgm:pt>
    <dgm:pt modelId="{D1CDD93C-C1C9-4E89-BFAC-6FDB589FD855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Persona natural o jurídica</a:t>
          </a:r>
          <a:endParaRPr lang="es-EC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836401-5328-4849-9E9C-B5213AC39019}" type="parTrans" cxnId="{794D501F-F68C-497D-8E09-C736E181ACD8}">
      <dgm:prSet/>
      <dgm:spPr/>
      <dgm:t>
        <a:bodyPr/>
        <a:lstStyle/>
        <a:p>
          <a:endParaRPr lang="es-EC"/>
        </a:p>
      </dgm:t>
    </dgm:pt>
    <dgm:pt modelId="{391199A8-EB15-4A29-A588-EE6EA69C95BC}" type="sibTrans" cxnId="{794D501F-F68C-497D-8E09-C736E181ACD8}">
      <dgm:prSet/>
      <dgm:spPr/>
      <dgm:t>
        <a:bodyPr/>
        <a:lstStyle/>
        <a:p>
          <a:endParaRPr lang="es-EC"/>
        </a:p>
      </dgm:t>
    </dgm:pt>
    <dgm:pt modelId="{111E2CCD-5733-4AF8-95E7-17A546963FCE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Diferentes tipos</a:t>
          </a:r>
          <a:endParaRPr lang="es-EC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090528-0F26-4EA7-B52E-8A1E2BE63D51}" type="parTrans" cxnId="{BD9D7F94-3D11-4F8F-9492-64F972B38553}">
      <dgm:prSet/>
      <dgm:spPr/>
      <dgm:t>
        <a:bodyPr/>
        <a:lstStyle/>
        <a:p>
          <a:endParaRPr lang="es-EC"/>
        </a:p>
      </dgm:t>
    </dgm:pt>
    <dgm:pt modelId="{5D62A4BE-0116-407C-8D2C-4050321B163A}" type="sibTrans" cxnId="{BD9D7F94-3D11-4F8F-9492-64F972B38553}">
      <dgm:prSet/>
      <dgm:spPr/>
      <dgm:t>
        <a:bodyPr/>
        <a:lstStyle/>
        <a:p>
          <a:endParaRPr lang="es-EC"/>
        </a:p>
      </dgm:t>
    </dgm:pt>
    <dgm:pt modelId="{C89BE575-478E-46CA-B0C6-5B22CB57B747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Requisitos: Art. 267 del R.O. N° 452 del Reglamento del COPCI 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A2BF4B-5CCC-4E0A-BA59-DEF6A5CE9D9C}" type="parTrans" cxnId="{09FA4C0B-EFCB-4507-AF2C-0A5F479AFE25}">
      <dgm:prSet/>
      <dgm:spPr/>
      <dgm:t>
        <a:bodyPr/>
        <a:lstStyle/>
        <a:p>
          <a:endParaRPr lang="es-EC"/>
        </a:p>
      </dgm:t>
    </dgm:pt>
    <dgm:pt modelId="{B1449ABF-1740-480D-9E74-1BF909AB13BF}" type="sibTrans" cxnId="{09FA4C0B-EFCB-4507-AF2C-0A5F479AFE25}">
      <dgm:prSet/>
      <dgm:spPr/>
      <dgm:t>
        <a:bodyPr/>
        <a:lstStyle/>
        <a:p>
          <a:endParaRPr lang="es-EC"/>
        </a:p>
      </dgm:t>
    </dgm:pt>
    <dgm:pt modelId="{F7DCEB2C-746E-435F-AD06-A7000E7C77BB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Calificación: Art. 268 del R.O. N° 452 del Reglamento del COPCI 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33A20-991A-41DB-9E6A-466CA8A6669B}" type="parTrans" cxnId="{C79A054B-F293-4C04-96B0-3F0AFFDB55D7}">
      <dgm:prSet/>
      <dgm:spPr/>
      <dgm:t>
        <a:bodyPr/>
        <a:lstStyle/>
        <a:p>
          <a:endParaRPr lang="es-EC"/>
        </a:p>
      </dgm:t>
    </dgm:pt>
    <dgm:pt modelId="{F891092E-4A6A-444D-9263-5CC034A19F44}" type="sibTrans" cxnId="{C79A054B-F293-4C04-96B0-3F0AFFDB55D7}">
      <dgm:prSet/>
      <dgm:spPr/>
      <dgm:t>
        <a:bodyPr/>
        <a:lstStyle/>
        <a:p>
          <a:endParaRPr lang="es-EC"/>
        </a:p>
      </dgm:t>
    </dgm:pt>
    <dgm:pt modelId="{099FCCB5-63AF-4B9D-9A22-6A362DF7E35B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Revisión: Art. 269 del R.O. N° 452 del Reglamento del COPCI 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71B9E8-5E89-470C-A261-DC626735135A}" type="parTrans" cxnId="{633E932B-1D88-46C5-B21B-0801E1D643EB}">
      <dgm:prSet/>
      <dgm:spPr/>
      <dgm:t>
        <a:bodyPr/>
        <a:lstStyle/>
        <a:p>
          <a:endParaRPr lang="es-EC"/>
        </a:p>
      </dgm:t>
    </dgm:pt>
    <dgm:pt modelId="{71230867-883B-4630-BFC9-FE8E40FF0644}" type="sibTrans" cxnId="{633E932B-1D88-46C5-B21B-0801E1D643EB}">
      <dgm:prSet/>
      <dgm:spPr/>
      <dgm:t>
        <a:bodyPr/>
        <a:lstStyle/>
        <a:p>
          <a:endParaRPr lang="es-EC"/>
        </a:p>
      </dgm:t>
    </dgm:pt>
    <dgm:pt modelId="{554C1B67-1D68-4523-A36D-4BDB5505625D}">
      <dgm:prSet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Figura de vital importancia</a:t>
          </a:r>
          <a:endParaRPr lang="es-EC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23D67A-BD38-45AD-8B7D-A4AA212D6242}" type="parTrans" cxnId="{3E02877C-8474-4E82-ADE3-A78A00FB3703}">
      <dgm:prSet/>
      <dgm:spPr/>
      <dgm:t>
        <a:bodyPr/>
        <a:lstStyle/>
        <a:p>
          <a:endParaRPr lang="es-EC"/>
        </a:p>
      </dgm:t>
    </dgm:pt>
    <dgm:pt modelId="{8B1C71DE-427A-4413-8623-88E41155D341}" type="sibTrans" cxnId="{3E02877C-8474-4E82-ADE3-A78A00FB3703}">
      <dgm:prSet/>
      <dgm:spPr/>
      <dgm:t>
        <a:bodyPr/>
        <a:lstStyle/>
        <a:p>
          <a:endParaRPr lang="es-EC"/>
        </a:p>
      </dgm:t>
    </dgm:pt>
    <dgm:pt modelId="{0E79A791-9B6D-4579-80CE-435F6EC5599B}" type="pres">
      <dgm:prSet presAssocID="{A3BC2F35-9505-479A-85BE-4727EC9DE04E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32C84F49-668C-4072-9BEE-8BE0F53B2143}" type="pres">
      <dgm:prSet presAssocID="{56A03626-CFC1-4B13-9FCF-E4BF955587AB}" presName="firstNode" presStyleLbl="node1" presStyleIdx="0" presStyleCnt="7" custScaleX="132741" custScaleY="1291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DC7DEA-2D9F-4A58-829D-899F055D3E9A}" type="pres">
      <dgm:prSet presAssocID="{91FAEAB0-BC21-438A-8FA2-AF0674321495}" presName="sibTrans" presStyleLbl="sibTrans2D1" presStyleIdx="0" presStyleCnt="6"/>
      <dgm:spPr/>
      <dgm:t>
        <a:bodyPr/>
        <a:lstStyle/>
        <a:p>
          <a:endParaRPr lang="es-EC"/>
        </a:p>
      </dgm:t>
    </dgm:pt>
    <dgm:pt modelId="{5B37A11D-96B5-4259-895D-46CA30EF1794}" type="pres">
      <dgm:prSet presAssocID="{D1CDD93C-C1C9-4E89-BFAC-6FDB589FD855}" presName="middleNode" presStyleCnt="0"/>
      <dgm:spPr/>
    </dgm:pt>
    <dgm:pt modelId="{1A5CD61F-C8EA-49F0-B58C-934A081F5B8E}" type="pres">
      <dgm:prSet presAssocID="{D1CDD93C-C1C9-4E89-BFAC-6FDB589FD855}" presName="padding" presStyleLbl="node1" presStyleIdx="0" presStyleCnt="7"/>
      <dgm:spPr/>
    </dgm:pt>
    <dgm:pt modelId="{C7DAB013-4A2B-4EB2-88FB-BE8B292C5258}" type="pres">
      <dgm:prSet presAssocID="{D1CDD93C-C1C9-4E89-BFAC-6FDB589FD855}" presName="shape" presStyleLbl="node1" presStyleIdx="1" presStyleCnt="7" custScaleX="167324" custScaleY="1549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800824-EAE1-4CB3-9E5F-B1CF2148BC76}" type="pres">
      <dgm:prSet presAssocID="{391199A8-EB15-4A29-A588-EE6EA69C95BC}" presName="sibTrans" presStyleLbl="sibTrans2D1" presStyleIdx="1" presStyleCnt="6"/>
      <dgm:spPr/>
      <dgm:t>
        <a:bodyPr/>
        <a:lstStyle/>
        <a:p>
          <a:endParaRPr lang="es-EC"/>
        </a:p>
      </dgm:t>
    </dgm:pt>
    <dgm:pt modelId="{3BAC02D6-180F-4C23-AD44-BC7D91219A91}" type="pres">
      <dgm:prSet presAssocID="{554C1B67-1D68-4523-A36D-4BDB5505625D}" presName="middleNode" presStyleCnt="0"/>
      <dgm:spPr/>
    </dgm:pt>
    <dgm:pt modelId="{19F9C15C-5B75-4D3A-89FA-BBC4C6CECB4B}" type="pres">
      <dgm:prSet presAssocID="{554C1B67-1D68-4523-A36D-4BDB5505625D}" presName="padding" presStyleLbl="node1" presStyleIdx="1" presStyleCnt="7"/>
      <dgm:spPr/>
    </dgm:pt>
    <dgm:pt modelId="{C432B954-B543-46E3-8A5E-725742ABFA79}" type="pres">
      <dgm:prSet presAssocID="{554C1B67-1D68-4523-A36D-4BDB5505625D}" presName="shape" presStyleLbl="node1" presStyleIdx="2" presStyleCnt="7" custScaleX="207268" custScaleY="1408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E670A1-E866-4A5B-9D33-10E8FEB23D1E}" type="pres">
      <dgm:prSet presAssocID="{8B1C71DE-427A-4413-8623-88E41155D341}" presName="sibTrans" presStyleLbl="sibTrans2D1" presStyleIdx="2" presStyleCnt="6"/>
      <dgm:spPr/>
      <dgm:t>
        <a:bodyPr/>
        <a:lstStyle/>
        <a:p>
          <a:endParaRPr lang="es-EC"/>
        </a:p>
      </dgm:t>
    </dgm:pt>
    <dgm:pt modelId="{275507CC-DF39-4A73-8058-9F248BFC4DB5}" type="pres">
      <dgm:prSet presAssocID="{111E2CCD-5733-4AF8-95E7-17A546963FCE}" presName="middleNode" presStyleCnt="0"/>
      <dgm:spPr/>
    </dgm:pt>
    <dgm:pt modelId="{3C8A6CE5-DD8D-4167-9D21-6F781431C32D}" type="pres">
      <dgm:prSet presAssocID="{111E2CCD-5733-4AF8-95E7-17A546963FCE}" presName="padding" presStyleLbl="node1" presStyleIdx="2" presStyleCnt="7"/>
      <dgm:spPr/>
    </dgm:pt>
    <dgm:pt modelId="{5A070E81-F51E-4C5C-B3F1-7A0E1D016C34}" type="pres">
      <dgm:prSet presAssocID="{111E2CCD-5733-4AF8-95E7-17A546963FCE}" presName="shape" presStyleLbl="node1" presStyleIdx="3" presStyleCnt="7" custScaleX="207268" custScaleY="1314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1072BF-97CC-4AD2-A6EA-59E401B612C4}" type="pres">
      <dgm:prSet presAssocID="{5D62A4BE-0116-407C-8D2C-4050321B163A}" presName="sibTrans" presStyleLbl="sibTrans2D1" presStyleIdx="3" presStyleCnt="6"/>
      <dgm:spPr/>
      <dgm:t>
        <a:bodyPr/>
        <a:lstStyle/>
        <a:p>
          <a:endParaRPr lang="es-EC"/>
        </a:p>
      </dgm:t>
    </dgm:pt>
    <dgm:pt modelId="{4DAEC91F-3A36-4CF2-B792-BFC86B3DECE0}" type="pres">
      <dgm:prSet presAssocID="{C89BE575-478E-46CA-B0C6-5B22CB57B747}" presName="middleNode" presStyleCnt="0"/>
      <dgm:spPr/>
    </dgm:pt>
    <dgm:pt modelId="{747F24AF-6977-4F32-9175-37FE4D2B1A8F}" type="pres">
      <dgm:prSet presAssocID="{C89BE575-478E-46CA-B0C6-5B22CB57B747}" presName="padding" presStyleLbl="node1" presStyleIdx="3" presStyleCnt="7"/>
      <dgm:spPr/>
    </dgm:pt>
    <dgm:pt modelId="{FC626F87-F6A6-4EAC-AD84-C60A20B9962D}" type="pres">
      <dgm:prSet presAssocID="{C89BE575-478E-46CA-B0C6-5B22CB57B747}" presName="shape" presStyleLbl="node1" presStyleIdx="4" presStyleCnt="7" custScaleX="176875" custScaleY="1221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BF90E0-971E-4364-B3F5-1670BC25A5EE}" type="pres">
      <dgm:prSet presAssocID="{B1449ABF-1740-480D-9E74-1BF909AB13BF}" presName="sibTrans" presStyleLbl="sibTrans2D1" presStyleIdx="4" presStyleCnt="6"/>
      <dgm:spPr/>
      <dgm:t>
        <a:bodyPr/>
        <a:lstStyle/>
        <a:p>
          <a:endParaRPr lang="es-EC"/>
        </a:p>
      </dgm:t>
    </dgm:pt>
    <dgm:pt modelId="{40C1DAD1-5208-4D0B-ABA1-E148E7CC4F13}" type="pres">
      <dgm:prSet presAssocID="{F7DCEB2C-746E-435F-AD06-A7000E7C77BB}" presName="middleNode" presStyleCnt="0"/>
      <dgm:spPr/>
    </dgm:pt>
    <dgm:pt modelId="{B8B3E76F-50A4-4502-9DF4-F269FA4A4213}" type="pres">
      <dgm:prSet presAssocID="{F7DCEB2C-746E-435F-AD06-A7000E7C77BB}" presName="padding" presStyleLbl="node1" presStyleIdx="4" presStyleCnt="7"/>
      <dgm:spPr/>
    </dgm:pt>
    <dgm:pt modelId="{01A42BBA-0B2A-4040-A907-E5285BBEB62D}" type="pres">
      <dgm:prSet presAssocID="{F7DCEB2C-746E-435F-AD06-A7000E7C77BB}" presName="shape" presStyleLbl="node1" presStyleIdx="5" presStyleCnt="7" custScaleX="1661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6723D5-E5D6-4EA1-9C2D-7C374E3CA44A}" type="pres">
      <dgm:prSet presAssocID="{F891092E-4A6A-444D-9263-5CC034A19F44}" presName="sibTrans" presStyleLbl="sibTrans2D1" presStyleIdx="5" presStyleCnt="6"/>
      <dgm:spPr/>
      <dgm:t>
        <a:bodyPr/>
        <a:lstStyle/>
        <a:p>
          <a:endParaRPr lang="es-EC"/>
        </a:p>
      </dgm:t>
    </dgm:pt>
    <dgm:pt modelId="{11C8C1CE-9728-4133-AA29-0CCF35ADC4CF}" type="pres">
      <dgm:prSet presAssocID="{099FCCB5-63AF-4B9D-9A22-6A362DF7E35B}" presName="lastNode" presStyleLbl="node1" presStyleIdx="6" presStyleCnt="7" custScaleX="1391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9637FB-7FEA-4D8D-8CCF-67549D0C80A7}" srcId="{A3BC2F35-9505-479A-85BE-4727EC9DE04E}" destId="{56A03626-CFC1-4B13-9FCF-E4BF955587AB}" srcOrd="0" destOrd="0" parTransId="{55208E5D-1B4C-471D-957F-44F2BBDC7B6C}" sibTransId="{91FAEAB0-BC21-438A-8FA2-AF0674321495}"/>
    <dgm:cxn modelId="{3E02877C-8474-4E82-ADE3-A78A00FB3703}" srcId="{A3BC2F35-9505-479A-85BE-4727EC9DE04E}" destId="{554C1B67-1D68-4523-A36D-4BDB5505625D}" srcOrd="2" destOrd="0" parTransId="{B323D67A-BD38-45AD-8B7D-A4AA212D6242}" sibTransId="{8B1C71DE-427A-4413-8623-88E41155D341}"/>
    <dgm:cxn modelId="{09FA4C0B-EFCB-4507-AF2C-0A5F479AFE25}" srcId="{A3BC2F35-9505-479A-85BE-4727EC9DE04E}" destId="{C89BE575-478E-46CA-B0C6-5B22CB57B747}" srcOrd="4" destOrd="0" parTransId="{0DA2BF4B-5CCC-4E0A-BA59-DEF6A5CE9D9C}" sibTransId="{B1449ABF-1740-480D-9E74-1BF909AB13BF}"/>
    <dgm:cxn modelId="{D3F8D928-7225-4BD8-AF54-DF480571C950}" type="presOf" srcId="{A3BC2F35-9505-479A-85BE-4727EC9DE04E}" destId="{0E79A791-9B6D-4579-80CE-435F6EC5599B}" srcOrd="0" destOrd="0" presId="urn:microsoft.com/office/officeart/2005/8/layout/bProcess2"/>
    <dgm:cxn modelId="{68E5646D-12C0-491D-8BFD-8C5CD046E4F4}" type="presOf" srcId="{391199A8-EB15-4A29-A588-EE6EA69C95BC}" destId="{91800824-EAE1-4CB3-9E5F-B1CF2148BC76}" srcOrd="0" destOrd="0" presId="urn:microsoft.com/office/officeart/2005/8/layout/bProcess2"/>
    <dgm:cxn modelId="{BD9D7F94-3D11-4F8F-9492-64F972B38553}" srcId="{A3BC2F35-9505-479A-85BE-4727EC9DE04E}" destId="{111E2CCD-5733-4AF8-95E7-17A546963FCE}" srcOrd="3" destOrd="0" parTransId="{9C090528-0F26-4EA7-B52E-8A1E2BE63D51}" sibTransId="{5D62A4BE-0116-407C-8D2C-4050321B163A}"/>
    <dgm:cxn modelId="{0465C656-4820-4D87-940F-A20D9999C992}" type="presOf" srcId="{5D62A4BE-0116-407C-8D2C-4050321B163A}" destId="{061072BF-97CC-4AD2-A6EA-59E401B612C4}" srcOrd="0" destOrd="0" presId="urn:microsoft.com/office/officeart/2005/8/layout/bProcess2"/>
    <dgm:cxn modelId="{794D501F-F68C-497D-8E09-C736E181ACD8}" srcId="{A3BC2F35-9505-479A-85BE-4727EC9DE04E}" destId="{D1CDD93C-C1C9-4E89-BFAC-6FDB589FD855}" srcOrd="1" destOrd="0" parTransId="{B6836401-5328-4849-9E9C-B5213AC39019}" sibTransId="{391199A8-EB15-4A29-A588-EE6EA69C95BC}"/>
    <dgm:cxn modelId="{C79A054B-F293-4C04-96B0-3F0AFFDB55D7}" srcId="{A3BC2F35-9505-479A-85BE-4727EC9DE04E}" destId="{F7DCEB2C-746E-435F-AD06-A7000E7C77BB}" srcOrd="5" destOrd="0" parTransId="{23D33A20-991A-41DB-9E6A-466CA8A6669B}" sibTransId="{F891092E-4A6A-444D-9263-5CC034A19F44}"/>
    <dgm:cxn modelId="{48BEEBE2-0D8E-4D03-8D44-7D9FC8D1DCDC}" type="presOf" srcId="{56A03626-CFC1-4B13-9FCF-E4BF955587AB}" destId="{32C84F49-668C-4072-9BEE-8BE0F53B2143}" srcOrd="0" destOrd="0" presId="urn:microsoft.com/office/officeart/2005/8/layout/bProcess2"/>
    <dgm:cxn modelId="{EDCE95FC-E3E1-489B-B866-81D713C554ED}" type="presOf" srcId="{C89BE575-478E-46CA-B0C6-5B22CB57B747}" destId="{FC626F87-F6A6-4EAC-AD84-C60A20B9962D}" srcOrd="0" destOrd="0" presId="urn:microsoft.com/office/officeart/2005/8/layout/bProcess2"/>
    <dgm:cxn modelId="{086E49D7-561B-4F02-B618-F2E1DD7DD6EC}" type="presOf" srcId="{D1CDD93C-C1C9-4E89-BFAC-6FDB589FD855}" destId="{C7DAB013-4A2B-4EB2-88FB-BE8B292C5258}" srcOrd="0" destOrd="0" presId="urn:microsoft.com/office/officeart/2005/8/layout/bProcess2"/>
    <dgm:cxn modelId="{4ED35B09-AFF0-4853-8BE2-D2801124FDCC}" type="presOf" srcId="{099FCCB5-63AF-4B9D-9A22-6A362DF7E35B}" destId="{11C8C1CE-9728-4133-AA29-0CCF35ADC4CF}" srcOrd="0" destOrd="0" presId="urn:microsoft.com/office/officeart/2005/8/layout/bProcess2"/>
    <dgm:cxn modelId="{CA8E22D0-FD2E-476E-9CFB-38539E6FBD27}" type="presOf" srcId="{B1449ABF-1740-480D-9E74-1BF909AB13BF}" destId="{6DBF90E0-971E-4364-B3F5-1670BC25A5EE}" srcOrd="0" destOrd="0" presId="urn:microsoft.com/office/officeart/2005/8/layout/bProcess2"/>
    <dgm:cxn modelId="{7064E29C-0AE7-433D-80C2-949D094D1BFA}" type="presOf" srcId="{8B1C71DE-427A-4413-8623-88E41155D341}" destId="{53E670A1-E866-4A5B-9D33-10E8FEB23D1E}" srcOrd="0" destOrd="0" presId="urn:microsoft.com/office/officeart/2005/8/layout/bProcess2"/>
    <dgm:cxn modelId="{F9778333-14D0-452F-B65B-FC8B87CBD34E}" type="presOf" srcId="{F7DCEB2C-746E-435F-AD06-A7000E7C77BB}" destId="{01A42BBA-0B2A-4040-A907-E5285BBEB62D}" srcOrd="0" destOrd="0" presId="urn:microsoft.com/office/officeart/2005/8/layout/bProcess2"/>
    <dgm:cxn modelId="{633E932B-1D88-46C5-B21B-0801E1D643EB}" srcId="{A3BC2F35-9505-479A-85BE-4727EC9DE04E}" destId="{099FCCB5-63AF-4B9D-9A22-6A362DF7E35B}" srcOrd="6" destOrd="0" parTransId="{0971B9E8-5E89-470C-A261-DC626735135A}" sibTransId="{71230867-883B-4630-BFC9-FE8E40FF0644}"/>
    <dgm:cxn modelId="{7A3953A3-4569-492C-8C10-2D3C8032B65C}" type="presOf" srcId="{F891092E-4A6A-444D-9263-5CC034A19F44}" destId="{536723D5-E5D6-4EA1-9C2D-7C374E3CA44A}" srcOrd="0" destOrd="0" presId="urn:microsoft.com/office/officeart/2005/8/layout/bProcess2"/>
    <dgm:cxn modelId="{5B5CAABB-1CE2-4F92-886C-DE62F7D5BDF1}" type="presOf" srcId="{554C1B67-1D68-4523-A36D-4BDB5505625D}" destId="{C432B954-B543-46E3-8A5E-725742ABFA79}" srcOrd="0" destOrd="0" presId="urn:microsoft.com/office/officeart/2005/8/layout/bProcess2"/>
    <dgm:cxn modelId="{78AA42B3-A4E0-492E-ACE7-8903B958250E}" type="presOf" srcId="{91FAEAB0-BC21-438A-8FA2-AF0674321495}" destId="{00DC7DEA-2D9F-4A58-829D-899F055D3E9A}" srcOrd="0" destOrd="0" presId="urn:microsoft.com/office/officeart/2005/8/layout/bProcess2"/>
    <dgm:cxn modelId="{D6CAD02A-DBE8-4EF7-83CD-9E7EE9CB862D}" type="presOf" srcId="{111E2CCD-5733-4AF8-95E7-17A546963FCE}" destId="{5A070E81-F51E-4C5C-B3F1-7A0E1D016C34}" srcOrd="0" destOrd="0" presId="urn:microsoft.com/office/officeart/2005/8/layout/bProcess2"/>
    <dgm:cxn modelId="{29CDF49F-5225-4B60-B880-9E5B10D7D067}" type="presParOf" srcId="{0E79A791-9B6D-4579-80CE-435F6EC5599B}" destId="{32C84F49-668C-4072-9BEE-8BE0F53B2143}" srcOrd="0" destOrd="0" presId="urn:microsoft.com/office/officeart/2005/8/layout/bProcess2"/>
    <dgm:cxn modelId="{C7A80696-7550-45F4-BF5B-23CC7F7E8372}" type="presParOf" srcId="{0E79A791-9B6D-4579-80CE-435F6EC5599B}" destId="{00DC7DEA-2D9F-4A58-829D-899F055D3E9A}" srcOrd="1" destOrd="0" presId="urn:microsoft.com/office/officeart/2005/8/layout/bProcess2"/>
    <dgm:cxn modelId="{48ED76F4-C68B-45B5-9E1B-D76B1F919FCB}" type="presParOf" srcId="{0E79A791-9B6D-4579-80CE-435F6EC5599B}" destId="{5B37A11D-96B5-4259-895D-46CA30EF1794}" srcOrd="2" destOrd="0" presId="urn:microsoft.com/office/officeart/2005/8/layout/bProcess2"/>
    <dgm:cxn modelId="{5335D21D-CAA5-4F65-860C-028C12A3EAD1}" type="presParOf" srcId="{5B37A11D-96B5-4259-895D-46CA30EF1794}" destId="{1A5CD61F-C8EA-49F0-B58C-934A081F5B8E}" srcOrd="0" destOrd="0" presId="urn:microsoft.com/office/officeart/2005/8/layout/bProcess2"/>
    <dgm:cxn modelId="{53683835-1B26-478A-9971-1C37DD2A206D}" type="presParOf" srcId="{5B37A11D-96B5-4259-895D-46CA30EF1794}" destId="{C7DAB013-4A2B-4EB2-88FB-BE8B292C5258}" srcOrd="1" destOrd="0" presId="urn:microsoft.com/office/officeart/2005/8/layout/bProcess2"/>
    <dgm:cxn modelId="{A3BF081D-39D1-4A20-AB50-B50CC8F7C30E}" type="presParOf" srcId="{0E79A791-9B6D-4579-80CE-435F6EC5599B}" destId="{91800824-EAE1-4CB3-9E5F-B1CF2148BC76}" srcOrd="3" destOrd="0" presId="urn:microsoft.com/office/officeart/2005/8/layout/bProcess2"/>
    <dgm:cxn modelId="{BAE1E523-2264-4D7A-8CA7-0EFEEF34498A}" type="presParOf" srcId="{0E79A791-9B6D-4579-80CE-435F6EC5599B}" destId="{3BAC02D6-180F-4C23-AD44-BC7D91219A91}" srcOrd="4" destOrd="0" presId="urn:microsoft.com/office/officeart/2005/8/layout/bProcess2"/>
    <dgm:cxn modelId="{11910B39-4F58-437E-A321-DDC1A94FFBE6}" type="presParOf" srcId="{3BAC02D6-180F-4C23-AD44-BC7D91219A91}" destId="{19F9C15C-5B75-4D3A-89FA-BBC4C6CECB4B}" srcOrd="0" destOrd="0" presId="urn:microsoft.com/office/officeart/2005/8/layout/bProcess2"/>
    <dgm:cxn modelId="{131CC912-B103-44EC-BF1A-6FCA65EF1B3F}" type="presParOf" srcId="{3BAC02D6-180F-4C23-AD44-BC7D91219A91}" destId="{C432B954-B543-46E3-8A5E-725742ABFA79}" srcOrd="1" destOrd="0" presId="urn:microsoft.com/office/officeart/2005/8/layout/bProcess2"/>
    <dgm:cxn modelId="{381CE412-84DE-4D71-BABA-E70F2711E9DA}" type="presParOf" srcId="{0E79A791-9B6D-4579-80CE-435F6EC5599B}" destId="{53E670A1-E866-4A5B-9D33-10E8FEB23D1E}" srcOrd="5" destOrd="0" presId="urn:microsoft.com/office/officeart/2005/8/layout/bProcess2"/>
    <dgm:cxn modelId="{19B6122F-CC2A-47AF-9FE5-DEF9E2AC53BB}" type="presParOf" srcId="{0E79A791-9B6D-4579-80CE-435F6EC5599B}" destId="{275507CC-DF39-4A73-8058-9F248BFC4DB5}" srcOrd="6" destOrd="0" presId="urn:microsoft.com/office/officeart/2005/8/layout/bProcess2"/>
    <dgm:cxn modelId="{858C9417-49A6-4CEE-BE8B-13B6DE44C8C8}" type="presParOf" srcId="{275507CC-DF39-4A73-8058-9F248BFC4DB5}" destId="{3C8A6CE5-DD8D-4167-9D21-6F781431C32D}" srcOrd="0" destOrd="0" presId="urn:microsoft.com/office/officeart/2005/8/layout/bProcess2"/>
    <dgm:cxn modelId="{BD379386-B04B-4ABF-B772-D72C0995283F}" type="presParOf" srcId="{275507CC-DF39-4A73-8058-9F248BFC4DB5}" destId="{5A070E81-F51E-4C5C-B3F1-7A0E1D016C34}" srcOrd="1" destOrd="0" presId="urn:microsoft.com/office/officeart/2005/8/layout/bProcess2"/>
    <dgm:cxn modelId="{A5FE4ECB-82DC-4106-8A29-DEE2F4767466}" type="presParOf" srcId="{0E79A791-9B6D-4579-80CE-435F6EC5599B}" destId="{061072BF-97CC-4AD2-A6EA-59E401B612C4}" srcOrd="7" destOrd="0" presId="urn:microsoft.com/office/officeart/2005/8/layout/bProcess2"/>
    <dgm:cxn modelId="{C8AD3895-D853-4819-A186-CC00191490D4}" type="presParOf" srcId="{0E79A791-9B6D-4579-80CE-435F6EC5599B}" destId="{4DAEC91F-3A36-4CF2-B792-BFC86B3DECE0}" srcOrd="8" destOrd="0" presId="urn:microsoft.com/office/officeart/2005/8/layout/bProcess2"/>
    <dgm:cxn modelId="{B3259B1E-82F0-42D0-BFD1-893129C6791D}" type="presParOf" srcId="{4DAEC91F-3A36-4CF2-B792-BFC86B3DECE0}" destId="{747F24AF-6977-4F32-9175-37FE4D2B1A8F}" srcOrd="0" destOrd="0" presId="urn:microsoft.com/office/officeart/2005/8/layout/bProcess2"/>
    <dgm:cxn modelId="{E75448F1-6F34-4DC7-ADDF-F4FA939D9318}" type="presParOf" srcId="{4DAEC91F-3A36-4CF2-B792-BFC86B3DECE0}" destId="{FC626F87-F6A6-4EAC-AD84-C60A20B9962D}" srcOrd="1" destOrd="0" presId="urn:microsoft.com/office/officeart/2005/8/layout/bProcess2"/>
    <dgm:cxn modelId="{C41B869B-12FC-4B65-802D-2A0AF2A65EEA}" type="presParOf" srcId="{0E79A791-9B6D-4579-80CE-435F6EC5599B}" destId="{6DBF90E0-971E-4364-B3F5-1670BC25A5EE}" srcOrd="9" destOrd="0" presId="urn:microsoft.com/office/officeart/2005/8/layout/bProcess2"/>
    <dgm:cxn modelId="{B4057578-7306-4DAC-8849-B50FD948E71E}" type="presParOf" srcId="{0E79A791-9B6D-4579-80CE-435F6EC5599B}" destId="{40C1DAD1-5208-4D0B-ABA1-E148E7CC4F13}" srcOrd="10" destOrd="0" presId="urn:microsoft.com/office/officeart/2005/8/layout/bProcess2"/>
    <dgm:cxn modelId="{67113ED6-F688-40B0-A251-B9E5488F6215}" type="presParOf" srcId="{40C1DAD1-5208-4D0B-ABA1-E148E7CC4F13}" destId="{B8B3E76F-50A4-4502-9DF4-F269FA4A4213}" srcOrd="0" destOrd="0" presId="urn:microsoft.com/office/officeart/2005/8/layout/bProcess2"/>
    <dgm:cxn modelId="{05E39FA6-00E2-48FF-AF03-B68DF4DB4587}" type="presParOf" srcId="{40C1DAD1-5208-4D0B-ABA1-E148E7CC4F13}" destId="{01A42BBA-0B2A-4040-A907-E5285BBEB62D}" srcOrd="1" destOrd="0" presId="urn:microsoft.com/office/officeart/2005/8/layout/bProcess2"/>
    <dgm:cxn modelId="{780BBF62-3B24-471E-B0DC-07ABB88E3DDF}" type="presParOf" srcId="{0E79A791-9B6D-4579-80CE-435F6EC5599B}" destId="{536723D5-E5D6-4EA1-9C2D-7C374E3CA44A}" srcOrd="11" destOrd="0" presId="urn:microsoft.com/office/officeart/2005/8/layout/bProcess2"/>
    <dgm:cxn modelId="{7B6B9F34-C9D6-43B0-BF7C-2650B444D49B}" type="presParOf" srcId="{0E79A791-9B6D-4579-80CE-435F6EC5599B}" destId="{11C8C1CE-9728-4133-AA29-0CCF35ADC4CF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1F29B4-A2CC-4A1A-B7A4-C868C0AC6A08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112F95A-F9B3-4AA3-A37B-336B670978CA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Personas naturales o jurídicas, públicas, privadas o mixtas, nacionales o extranjeras, propuestas por la empresa administradora de la ZEDE 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CC0DC4-141F-4515-8C1C-CABF8EB439A3}" type="parTrans" cxnId="{9ED64BB3-3557-4204-AC15-B9E478F6F842}">
      <dgm:prSet/>
      <dgm:spPr/>
      <dgm:t>
        <a:bodyPr/>
        <a:lstStyle/>
        <a:p>
          <a:endParaRPr lang="es-EC"/>
        </a:p>
      </dgm:t>
    </dgm:pt>
    <dgm:pt modelId="{E5AD16EA-0C92-4D26-9820-0A91A5468873}" type="sibTrans" cxnId="{9ED64BB3-3557-4204-AC15-B9E478F6F842}">
      <dgm:prSet/>
      <dgm:spPr/>
      <dgm:t>
        <a:bodyPr/>
        <a:lstStyle/>
        <a:p>
          <a:endParaRPr lang="es-EC"/>
        </a:p>
      </dgm:t>
    </dgm:pt>
    <dgm:pt modelId="{A54D816B-BBFC-4690-89D3-D6F646E39B1C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Actividades para las cuales fueron autorizados </a:t>
          </a:r>
          <a:endParaRPr lang="es-EC" dirty="0">
            <a:solidFill>
              <a:schemeClr val="bg1"/>
            </a:solidFill>
          </a:endParaRPr>
        </a:p>
      </dgm:t>
    </dgm:pt>
    <dgm:pt modelId="{974446F9-65F5-4D63-A2B3-73FDC432408B}" type="parTrans" cxnId="{C8CD471F-65DE-4978-A750-14AB45A42D9A}">
      <dgm:prSet/>
      <dgm:spPr/>
      <dgm:t>
        <a:bodyPr/>
        <a:lstStyle/>
        <a:p>
          <a:endParaRPr lang="es-EC"/>
        </a:p>
      </dgm:t>
    </dgm:pt>
    <dgm:pt modelId="{3849DAB9-158E-466A-9315-722BDAE985C2}" type="sibTrans" cxnId="{C8CD471F-65DE-4978-A750-14AB45A42D9A}">
      <dgm:prSet/>
      <dgm:spPr/>
      <dgm:t>
        <a:bodyPr/>
        <a:lstStyle/>
        <a:p>
          <a:endParaRPr lang="es-EC"/>
        </a:p>
      </dgm:t>
    </dgm:pt>
    <dgm:pt modelId="{4204F66F-21C2-4C76-B04C-B7E54C4E1146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Calificadas por el Consejo Sectorial de la producción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860BF1-ACE5-4B52-8FF9-7DB20089A8A2}" type="parTrans" cxnId="{7C1EDB61-F5A2-4781-B4E5-E42724F8E18F}">
      <dgm:prSet/>
      <dgm:spPr/>
      <dgm:t>
        <a:bodyPr/>
        <a:lstStyle/>
        <a:p>
          <a:endParaRPr lang="es-EC"/>
        </a:p>
      </dgm:t>
    </dgm:pt>
    <dgm:pt modelId="{B29E2633-4BD2-4F2A-AED5-D756987FE35E}" type="sibTrans" cxnId="{7C1EDB61-F5A2-4781-B4E5-E42724F8E18F}">
      <dgm:prSet/>
      <dgm:spPr/>
      <dgm:t>
        <a:bodyPr/>
        <a:lstStyle/>
        <a:p>
          <a:endParaRPr lang="es-EC"/>
        </a:p>
      </dgm:t>
    </dgm:pt>
    <dgm:pt modelId="{51434B9D-ED18-4A28-BD8A-6550EEDC795A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Términos del COPCI, su Reglamento de aplicación, la legislación aduanera en lo que corresponda, y la normativa expedida por el Consejo Sectorial de la producción.</a:t>
          </a:r>
          <a:endParaRPr lang="es-EC" dirty="0">
            <a:solidFill>
              <a:schemeClr val="bg1"/>
            </a:solidFill>
          </a:endParaRPr>
        </a:p>
      </dgm:t>
    </dgm:pt>
    <dgm:pt modelId="{14059180-FAE3-4DBE-891E-B0D71F01E260}" type="parTrans" cxnId="{C71EADC8-5745-4D0E-81C9-E914EF735274}">
      <dgm:prSet/>
      <dgm:spPr/>
      <dgm:t>
        <a:bodyPr/>
        <a:lstStyle/>
        <a:p>
          <a:endParaRPr lang="es-EC"/>
        </a:p>
      </dgm:t>
    </dgm:pt>
    <dgm:pt modelId="{C3269583-FE38-43E9-95C6-30F102ED90ED}" type="sibTrans" cxnId="{C71EADC8-5745-4D0E-81C9-E914EF735274}">
      <dgm:prSet/>
      <dgm:spPr/>
      <dgm:t>
        <a:bodyPr/>
        <a:lstStyle/>
        <a:p>
          <a:endParaRPr lang="es-EC"/>
        </a:p>
      </dgm:t>
    </dgm:pt>
    <dgm:pt modelId="{7BFCFC07-DAF1-4FA3-A578-CE89C984A8C5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Requisitos: Art. 48 del R.O. N° 450 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F92701-F30F-4A49-BB6C-AA16D2259D8E}" type="parTrans" cxnId="{34B3070D-E2D6-4E16-B4D3-E4ECC629A8BE}">
      <dgm:prSet/>
      <dgm:spPr/>
      <dgm:t>
        <a:bodyPr/>
        <a:lstStyle/>
        <a:p>
          <a:endParaRPr lang="es-EC"/>
        </a:p>
      </dgm:t>
    </dgm:pt>
    <dgm:pt modelId="{BF6B8CF2-87E7-451D-8F48-AFF4101CA166}" type="sibTrans" cxnId="{34B3070D-E2D6-4E16-B4D3-E4ECC629A8BE}">
      <dgm:prSet/>
      <dgm:spPr/>
      <dgm:t>
        <a:bodyPr/>
        <a:lstStyle/>
        <a:p>
          <a:endParaRPr lang="es-EC"/>
        </a:p>
      </dgm:t>
    </dgm:pt>
    <dgm:pt modelId="{131CC3B7-F777-4C77-9465-C9C296F5DF1B}" type="pres">
      <dgm:prSet presAssocID="{EE1F29B4-A2CC-4A1A-B7A4-C868C0AC6A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8B3F82-3E1D-4653-874C-9194A113C46C}" type="pres">
      <dgm:prSet presAssocID="{F112F95A-F9B3-4AA3-A37B-336B670978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D98E6B-1EB1-40FD-A4F4-77427F7FF966}" type="pres">
      <dgm:prSet presAssocID="{E5AD16EA-0C92-4D26-9820-0A91A5468873}" presName="sibTrans" presStyleCnt="0"/>
      <dgm:spPr/>
    </dgm:pt>
    <dgm:pt modelId="{E986D029-F9E3-4943-AB3A-92594AF9E900}" type="pres">
      <dgm:prSet presAssocID="{4204F66F-21C2-4C76-B04C-B7E54C4E11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447F4-6044-45F2-AF7F-3BDD2EC683C5}" type="pres">
      <dgm:prSet presAssocID="{B29E2633-4BD2-4F2A-AED5-D756987FE35E}" presName="sibTrans" presStyleCnt="0"/>
      <dgm:spPr/>
    </dgm:pt>
    <dgm:pt modelId="{DEE0023A-58E2-411D-A593-843DA83A61F8}" type="pres">
      <dgm:prSet presAssocID="{A54D816B-BBFC-4690-89D3-D6F646E39B1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544731-9905-4BFA-B445-60840FF64F88}" type="pres">
      <dgm:prSet presAssocID="{3849DAB9-158E-466A-9315-722BDAE985C2}" presName="sibTrans" presStyleCnt="0"/>
      <dgm:spPr/>
    </dgm:pt>
    <dgm:pt modelId="{EC39CD10-92E4-4A44-92BA-CCEFEAA274A6}" type="pres">
      <dgm:prSet presAssocID="{51434B9D-ED18-4A28-BD8A-6550EEDC79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165D8D-B8A5-479D-8C88-4ADD06144FC7}" type="pres">
      <dgm:prSet presAssocID="{C3269583-FE38-43E9-95C6-30F102ED90ED}" presName="sibTrans" presStyleCnt="0"/>
      <dgm:spPr/>
    </dgm:pt>
    <dgm:pt modelId="{7A687C6D-A7EE-463E-8A52-44AB95A60CED}" type="pres">
      <dgm:prSet presAssocID="{7BFCFC07-DAF1-4FA3-A578-CE89C984A8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950985-0E1B-441D-8E72-AC12CB421B39}" type="presOf" srcId="{A54D816B-BBFC-4690-89D3-D6F646E39B1C}" destId="{DEE0023A-58E2-411D-A593-843DA83A61F8}" srcOrd="0" destOrd="0" presId="urn:microsoft.com/office/officeart/2005/8/layout/default"/>
    <dgm:cxn modelId="{7C1EDB61-F5A2-4781-B4E5-E42724F8E18F}" srcId="{EE1F29B4-A2CC-4A1A-B7A4-C868C0AC6A08}" destId="{4204F66F-21C2-4C76-B04C-B7E54C4E1146}" srcOrd="1" destOrd="0" parTransId="{68860BF1-ACE5-4B52-8FF9-7DB20089A8A2}" sibTransId="{B29E2633-4BD2-4F2A-AED5-D756987FE35E}"/>
    <dgm:cxn modelId="{DFA3D682-1C43-49E4-A2F9-4D1407B76CB0}" type="presOf" srcId="{51434B9D-ED18-4A28-BD8A-6550EEDC795A}" destId="{EC39CD10-92E4-4A44-92BA-CCEFEAA274A6}" srcOrd="0" destOrd="0" presId="urn:microsoft.com/office/officeart/2005/8/layout/default"/>
    <dgm:cxn modelId="{ABFB4A12-036D-4D2F-AA2E-D1178D82772B}" type="presOf" srcId="{F112F95A-F9B3-4AA3-A37B-336B670978CA}" destId="{B78B3F82-3E1D-4653-874C-9194A113C46C}" srcOrd="0" destOrd="0" presId="urn:microsoft.com/office/officeart/2005/8/layout/default"/>
    <dgm:cxn modelId="{6ACF5CE9-41D3-4EA8-888B-F0158C500B77}" type="presOf" srcId="{7BFCFC07-DAF1-4FA3-A578-CE89C984A8C5}" destId="{7A687C6D-A7EE-463E-8A52-44AB95A60CED}" srcOrd="0" destOrd="0" presId="urn:microsoft.com/office/officeart/2005/8/layout/default"/>
    <dgm:cxn modelId="{34B3070D-E2D6-4E16-B4D3-E4ECC629A8BE}" srcId="{EE1F29B4-A2CC-4A1A-B7A4-C868C0AC6A08}" destId="{7BFCFC07-DAF1-4FA3-A578-CE89C984A8C5}" srcOrd="4" destOrd="0" parTransId="{0CF92701-F30F-4A49-BB6C-AA16D2259D8E}" sibTransId="{BF6B8CF2-87E7-451D-8F48-AFF4101CA166}"/>
    <dgm:cxn modelId="{C8CD471F-65DE-4978-A750-14AB45A42D9A}" srcId="{EE1F29B4-A2CC-4A1A-B7A4-C868C0AC6A08}" destId="{A54D816B-BBFC-4690-89D3-D6F646E39B1C}" srcOrd="2" destOrd="0" parTransId="{974446F9-65F5-4D63-A2B3-73FDC432408B}" sibTransId="{3849DAB9-158E-466A-9315-722BDAE985C2}"/>
    <dgm:cxn modelId="{C71EADC8-5745-4D0E-81C9-E914EF735274}" srcId="{EE1F29B4-A2CC-4A1A-B7A4-C868C0AC6A08}" destId="{51434B9D-ED18-4A28-BD8A-6550EEDC795A}" srcOrd="3" destOrd="0" parTransId="{14059180-FAE3-4DBE-891E-B0D71F01E260}" sibTransId="{C3269583-FE38-43E9-95C6-30F102ED90ED}"/>
    <dgm:cxn modelId="{9ED64BB3-3557-4204-AC15-B9E478F6F842}" srcId="{EE1F29B4-A2CC-4A1A-B7A4-C868C0AC6A08}" destId="{F112F95A-F9B3-4AA3-A37B-336B670978CA}" srcOrd="0" destOrd="0" parTransId="{19CC0DC4-141F-4515-8C1C-CABF8EB439A3}" sibTransId="{E5AD16EA-0C92-4D26-9820-0A91A5468873}"/>
    <dgm:cxn modelId="{FC5E548F-0C71-4AE3-A98A-2757475BBE69}" type="presOf" srcId="{EE1F29B4-A2CC-4A1A-B7A4-C868C0AC6A08}" destId="{131CC3B7-F777-4C77-9465-C9C296F5DF1B}" srcOrd="0" destOrd="0" presId="urn:microsoft.com/office/officeart/2005/8/layout/default"/>
    <dgm:cxn modelId="{F98C4C5B-EAA2-40F0-B624-DB32B6416694}" type="presOf" srcId="{4204F66F-21C2-4C76-B04C-B7E54C4E1146}" destId="{E986D029-F9E3-4943-AB3A-92594AF9E900}" srcOrd="0" destOrd="0" presId="urn:microsoft.com/office/officeart/2005/8/layout/default"/>
    <dgm:cxn modelId="{BC651FD7-6674-4145-9825-E6749E5F1341}" type="presParOf" srcId="{131CC3B7-F777-4C77-9465-C9C296F5DF1B}" destId="{B78B3F82-3E1D-4653-874C-9194A113C46C}" srcOrd="0" destOrd="0" presId="urn:microsoft.com/office/officeart/2005/8/layout/default"/>
    <dgm:cxn modelId="{5464F993-786E-4252-9E26-D6FD7A40A4F4}" type="presParOf" srcId="{131CC3B7-F777-4C77-9465-C9C296F5DF1B}" destId="{53D98E6B-1EB1-40FD-A4F4-77427F7FF966}" srcOrd="1" destOrd="0" presId="urn:microsoft.com/office/officeart/2005/8/layout/default"/>
    <dgm:cxn modelId="{9516D1E7-DF3E-4697-9805-75FCB9668BBF}" type="presParOf" srcId="{131CC3B7-F777-4C77-9465-C9C296F5DF1B}" destId="{E986D029-F9E3-4943-AB3A-92594AF9E900}" srcOrd="2" destOrd="0" presId="urn:microsoft.com/office/officeart/2005/8/layout/default"/>
    <dgm:cxn modelId="{41BD860A-D6B7-42F8-888E-8CFACE0C7B36}" type="presParOf" srcId="{131CC3B7-F777-4C77-9465-C9C296F5DF1B}" destId="{9F9447F4-6044-45F2-AF7F-3BDD2EC683C5}" srcOrd="3" destOrd="0" presId="urn:microsoft.com/office/officeart/2005/8/layout/default"/>
    <dgm:cxn modelId="{9B7ACE96-9A1D-4FCF-9F3E-200BA3DAE230}" type="presParOf" srcId="{131CC3B7-F777-4C77-9465-C9C296F5DF1B}" destId="{DEE0023A-58E2-411D-A593-843DA83A61F8}" srcOrd="4" destOrd="0" presId="urn:microsoft.com/office/officeart/2005/8/layout/default"/>
    <dgm:cxn modelId="{CC2AE261-0E7F-4180-9B15-5F0EE4C93EB6}" type="presParOf" srcId="{131CC3B7-F777-4C77-9465-C9C296F5DF1B}" destId="{4F544731-9905-4BFA-B445-60840FF64F88}" srcOrd="5" destOrd="0" presId="urn:microsoft.com/office/officeart/2005/8/layout/default"/>
    <dgm:cxn modelId="{8109566A-15D4-4EDA-B0A0-4DCF62B9EE1C}" type="presParOf" srcId="{131CC3B7-F777-4C77-9465-C9C296F5DF1B}" destId="{EC39CD10-92E4-4A44-92BA-CCEFEAA274A6}" srcOrd="6" destOrd="0" presId="urn:microsoft.com/office/officeart/2005/8/layout/default"/>
    <dgm:cxn modelId="{385DD971-0F7C-46E0-833F-B6BF28681901}" type="presParOf" srcId="{131CC3B7-F777-4C77-9465-C9C296F5DF1B}" destId="{93165D8D-B8A5-479D-8C88-4ADD06144FC7}" srcOrd="7" destOrd="0" presId="urn:microsoft.com/office/officeart/2005/8/layout/default"/>
    <dgm:cxn modelId="{B08236D8-AD4E-44B5-BA06-EEFDF6774E92}" type="presParOf" srcId="{131CC3B7-F777-4C77-9465-C9C296F5DF1B}" destId="{7A687C6D-A7EE-463E-8A52-44AB95A60CE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23D120-C45B-4990-A61C-51220B00E846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AE3C528-C9F0-4DC9-8CC6-37D8035EC779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 idea de este tipo de servicio nace para combinar efectividad y eficiencia 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D5F0ED-027D-4502-9FD0-691CEAED76EE}" type="parTrans" cxnId="{A8F08B73-B293-4AF8-B456-D62CDBCD8A6C}">
      <dgm:prSet/>
      <dgm:spPr/>
      <dgm:t>
        <a:bodyPr/>
        <a:lstStyle/>
        <a:p>
          <a:endParaRPr lang="es-EC"/>
        </a:p>
      </dgm:t>
    </dgm:pt>
    <dgm:pt modelId="{8EDAC7B1-50A2-4BE7-9451-5BFE31CFF39D}" type="sibTrans" cxnId="{A8F08B73-B293-4AF8-B456-D62CDBCD8A6C}">
      <dgm:prSet/>
      <dgm:spPr/>
      <dgm:t>
        <a:bodyPr/>
        <a:lstStyle/>
        <a:p>
          <a:endParaRPr lang="es-EC"/>
        </a:p>
      </dgm:t>
    </dgm:pt>
    <dgm:pt modelId="{DC028301-8DCA-4D17-AAAA-3C69A3709BB4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Disminución efectiva de costes, ganando así competitividad en el mercado. </a:t>
          </a:r>
          <a:endParaRPr lang="es-EC" dirty="0"/>
        </a:p>
      </dgm:t>
    </dgm:pt>
    <dgm:pt modelId="{2C500292-D9A5-4909-8034-6A0420EA72C3}" type="parTrans" cxnId="{CE50D240-29B7-4DA9-BA30-4FD46DC0E6DF}">
      <dgm:prSet/>
      <dgm:spPr/>
      <dgm:t>
        <a:bodyPr/>
        <a:lstStyle/>
        <a:p>
          <a:endParaRPr lang="es-EC"/>
        </a:p>
      </dgm:t>
    </dgm:pt>
    <dgm:pt modelId="{15BCFE38-5AA4-45C4-B7EA-BF60D473BC9F}" type="sibTrans" cxnId="{CE50D240-29B7-4DA9-BA30-4FD46DC0E6DF}">
      <dgm:prSet/>
      <dgm:spPr/>
      <dgm:t>
        <a:bodyPr/>
        <a:lstStyle/>
        <a:p>
          <a:endParaRPr lang="es-EC"/>
        </a:p>
      </dgm:t>
    </dgm:pt>
    <dgm:pt modelId="{5306D095-BB8E-4A64-B617-8B22F23EFEA6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Gran impacto del nuevo aeropuerto de Quito.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A5ACD8-D4A9-4A54-AA62-D1C709EE81ED}" type="parTrans" cxnId="{0EB72EFF-E709-4088-BC3A-CF90AC1FCF34}">
      <dgm:prSet/>
      <dgm:spPr/>
      <dgm:t>
        <a:bodyPr/>
        <a:lstStyle/>
        <a:p>
          <a:endParaRPr lang="es-EC"/>
        </a:p>
      </dgm:t>
    </dgm:pt>
    <dgm:pt modelId="{3B9AF284-56CA-46AE-8CD9-EE3C50DACEBE}" type="sibTrans" cxnId="{0EB72EFF-E709-4088-BC3A-CF90AC1FCF34}">
      <dgm:prSet/>
      <dgm:spPr/>
      <dgm:t>
        <a:bodyPr/>
        <a:lstStyle/>
        <a:p>
          <a:endParaRPr lang="es-EC"/>
        </a:p>
      </dgm:t>
    </dgm:pt>
    <dgm:pt modelId="{A5D6E60B-FEA3-4B02-94D5-C860C9223143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 integral para necesidades de embarque, transporte, logística y distribución.</a:t>
          </a:r>
          <a:r>
            <a:rPr lang="es-EC" dirty="0" smtClean="0"/>
            <a:t> </a:t>
          </a:r>
          <a:endParaRPr lang="es-EC" dirty="0"/>
        </a:p>
      </dgm:t>
    </dgm:pt>
    <dgm:pt modelId="{73D74999-D907-4CEC-8EC6-0A4852546337}" type="parTrans" cxnId="{6347A1D1-D926-4D4C-A1B2-DDC67F2784F6}">
      <dgm:prSet/>
      <dgm:spPr/>
      <dgm:t>
        <a:bodyPr/>
        <a:lstStyle/>
        <a:p>
          <a:endParaRPr lang="es-EC"/>
        </a:p>
      </dgm:t>
    </dgm:pt>
    <dgm:pt modelId="{E4B33FB2-12A4-4A16-9CE8-3EE1C12875D1}" type="sibTrans" cxnId="{6347A1D1-D926-4D4C-A1B2-DDC67F2784F6}">
      <dgm:prSet/>
      <dgm:spPr/>
      <dgm:t>
        <a:bodyPr/>
        <a:lstStyle/>
        <a:p>
          <a:endParaRPr lang="es-EC"/>
        </a:p>
      </dgm:t>
    </dgm:pt>
    <dgm:pt modelId="{27A6D23E-F123-444E-8D94-A08F74E935C8}" type="pres">
      <dgm:prSet presAssocID="{E023D120-C45B-4990-A61C-51220B00E8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F663FB-2824-4460-AA34-6AB3CEAF38B9}" type="pres">
      <dgm:prSet presAssocID="{9AE3C528-C9F0-4DC9-8CC6-37D8035EC7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3A8C3A-BD92-42C4-8F97-7F9B95C533FD}" type="pres">
      <dgm:prSet presAssocID="{8EDAC7B1-50A2-4BE7-9451-5BFE31CFF39D}" presName="sibTrans" presStyleLbl="sibTrans2D1" presStyleIdx="0" presStyleCnt="3"/>
      <dgm:spPr/>
      <dgm:t>
        <a:bodyPr/>
        <a:lstStyle/>
        <a:p>
          <a:endParaRPr lang="es-EC"/>
        </a:p>
      </dgm:t>
    </dgm:pt>
    <dgm:pt modelId="{E1CA1F85-F613-4E63-AB16-2BD0F04955CC}" type="pres">
      <dgm:prSet presAssocID="{8EDAC7B1-50A2-4BE7-9451-5BFE31CFF39D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6CD06DDC-79C9-42B4-B682-CC67B9728A87}" type="pres">
      <dgm:prSet presAssocID="{DC028301-8DCA-4D17-AAAA-3C69A3709BB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2C06D3-F78E-438F-8DDE-84E1FE5EFE91}" type="pres">
      <dgm:prSet presAssocID="{15BCFE38-5AA4-45C4-B7EA-BF60D473BC9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2BE12EB0-6E05-4102-94DE-78DFD39A9874}" type="pres">
      <dgm:prSet presAssocID="{15BCFE38-5AA4-45C4-B7EA-BF60D473BC9F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580EB829-2351-4066-966C-2C2799F87434}" type="pres">
      <dgm:prSet presAssocID="{A5D6E60B-FEA3-4B02-94D5-C860C92231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326151-4E58-4690-AF76-BB7756F58F9E}" type="pres">
      <dgm:prSet presAssocID="{E4B33FB2-12A4-4A16-9CE8-3EE1C12875D1}" presName="sibTrans" presStyleLbl="sibTrans2D1" presStyleIdx="2" presStyleCnt="3"/>
      <dgm:spPr/>
      <dgm:t>
        <a:bodyPr/>
        <a:lstStyle/>
        <a:p>
          <a:endParaRPr lang="es-EC"/>
        </a:p>
      </dgm:t>
    </dgm:pt>
    <dgm:pt modelId="{B534DACE-9829-48B6-95E8-5B777BE54447}" type="pres">
      <dgm:prSet presAssocID="{E4B33FB2-12A4-4A16-9CE8-3EE1C12875D1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AEF98ABC-87E1-4C9E-9D6E-0881DDB54F08}" type="pres">
      <dgm:prSet presAssocID="{5306D095-BB8E-4A64-B617-8B22F23EFE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47A1D1-D926-4D4C-A1B2-DDC67F2784F6}" srcId="{E023D120-C45B-4990-A61C-51220B00E846}" destId="{A5D6E60B-FEA3-4B02-94D5-C860C9223143}" srcOrd="2" destOrd="0" parTransId="{73D74999-D907-4CEC-8EC6-0A4852546337}" sibTransId="{E4B33FB2-12A4-4A16-9CE8-3EE1C12875D1}"/>
    <dgm:cxn modelId="{0EB72EFF-E709-4088-BC3A-CF90AC1FCF34}" srcId="{E023D120-C45B-4990-A61C-51220B00E846}" destId="{5306D095-BB8E-4A64-B617-8B22F23EFEA6}" srcOrd="3" destOrd="0" parTransId="{34A5ACD8-D4A9-4A54-AA62-D1C709EE81ED}" sibTransId="{3B9AF284-56CA-46AE-8CD9-EE3C50DACEBE}"/>
    <dgm:cxn modelId="{86CA79CF-881E-443C-B48A-F46E861B9F45}" type="presOf" srcId="{E4B33FB2-12A4-4A16-9CE8-3EE1C12875D1}" destId="{2C326151-4E58-4690-AF76-BB7756F58F9E}" srcOrd="0" destOrd="0" presId="urn:microsoft.com/office/officeart/2005/8/layout/process5"/>
    <dgm:cxn modelId="{A8F08B73-B293-4AF8-B456-D62CDBCD8A6C}" srcId="{E023D120-C45B-4990-A61C-51220B00E846}" destId="{9AE3C528-C9F0-4DC9-8CC6-37D8035EC779}" srcOrd="0" destOrd="0" parTransId="{86D5F0ED-027D-4502-9FD0-691CEAED76EE}" sibTransId="{8EDAC7B1-50A2-4BE7-9451-5BFE31CFF39D}"/>
    <dgm:cxn modelId="{D2CFCC31-86B1-4F18-9A68-770DB5272BC2}" type="presOf" srcId="{E023D120-C45B-4990-A61C-51220B00E846}" destId="{27A6D23E-F123-444E-8D94-A08F74E935C8}" srcOrd="0" destOrd="0" presId="urn:microsoft.com/office/officeart/2005/8/layout/process5"/>
    <dgm:cxn modelId="{CE50D240-29B7-4DA9-BA30-4FD46DC0E6DF}" srcId="{E023D120-C45B-4990-A61C-51220B00E846}" destId="{DC028301-8DCA-4D17-AAAA-3C69A3709BB4}" srcOrd="1" destOrd="0" parTransId="{2C500292-D9A5-4909-8034-6A0420EA72C3}" sibTransId="{15BCFE38-5AA4-45C4-B7EA-BF60D473BC9F}"/>
    <dgm:cxn modelId="{7757B659-8B21-44AB-8558-E02D087E0903}" type="presOf" srcId="{8EDAC7B1-50A2-4BE7-9451-5BFE31CFF39D}" destId="{E1CA1F85-F613-4E63-AB16-2BD0F04955CC}" srcOrd="1" destOrd="0" presId="urn:microsoft.com/office/officeart/2005/8/layout/process5"/>
    <dgm:cxn modelId="{6E861308-4544-4E81-826A-849655E95F75}" type="presOf" srcId="{9AE3C528-C9F0-4DC9-8CC6-37D8035EC779}" destId="{5BF663FB-2824-4460-AA34-6AB3CEAF38B9}" srcOrd="0" destOrd="0" presId="urn:microsoft.com/office/officeart/2005/8/layout/process5"/>
    <dgm:cxn modelId="{8338206B-8BE6-4154-9DF8-4AAC43242DE9}" type="presOf" srcId="{E4B33FB2-12A4-4A16-9CE8-3EE1C12875D1}" destId="{B534DACE-9829-48B6-95E8-5B777BE54447}" srcOrd="1" destOrd="0" presId="urn:microsoft.com/office/officeart/2005/8/layout/process5"/>
    <dgm:cxn modelId="{7BA2B999-770E-4129-841E-DEC7F8943FE8}" type="presOf" srcId="{A5D6E60B-FEA3-4B02-94D5-C860C9223143}" destId="{580EB829-2351-4066-966C-2C2799F87434}" srcOrd="0" destOrd="0" presId="urn:microsoft.com/office/officeart/2005/8/layout/process5"/>
    <dgm:cxn modelId="{82887A45-F301-43AA-9287-0B084B476B4B}" type="presOf" srcId="{DC028301-8DCA-4D17-AAAA-3C69A3709BB4}" destId="{6CD06DDC-79C9-42B4-B682-CC67B9728A87}" srcOrd="0" destOrd="0" presId="urn:microsoft.com/office/officeart/2005/8/layout/process5"/>
    <dgm:cxn modelId="{ECA84658-1144-4F5B-8CD1-B0D4819FAAE8}" type="presOf" srcId="{5306D095-BB8E-4A64-B617-8B22F23EFEA6}" destId="{AEF98ABC-87E1-4C9E-9D6E-0881DDB54F08}" srcOrd="0" destOrd="0" presId="urn:microsoft.com/office/officeart/2005/8/layout/process5"/>
    <dgm:cxn modelId="{5BED1E7A-F3E8-4E82-A060-69CFCC2FF802}" type="presOf" srcId="{15BCFE38-5AA4-45C4-B7EA-BF60D473BC9F}" destId="{2BE12EB0-6E05-4102-94DE-78DFD39A9874}" srcOrd="1" destOrd="0" presId="urn:microsoft.com/office/officeart/2005/8/layout/process5"/>
    <dgm:cxn modelId="{64A2092B-DB13-4DD4-8A53-84A4FDF03087}" type="presOf" srcId="{8EDAC7B1-50A2-4BE7-9451-5BFE31CFF39D}" destId="{4E3A8C3A-BD92-42C4-8F97-7F9B95C533FD}" srcOrd="0" destOrd="0" presId="urn:microsoft.com/office/officeart/2005/8/layout/process5"/>
    <dgm:cxn modelId="{535FD243-8B49-43E3-A3D0-581D76B0D55B}" type="presOf" srcId="{15BCFE38-5AA4-45C4-B7EA-BF60D473BC9F}" destId="{822C06D3-F78E-438F-8DDE-84E1FE5EFE91}" srcOrd="0" destOrd="0" presId="urn:microsoft.com/office/officeart/2005/8/layout/process5"/>
    <dgm:cxn modelId="{15A1BAA7-E7C7-4C49-9370-7B15ED2ECFF1}" type="presParOf" srcId="{27A6D23E-F123-444E-8D94-A08F74E935C8}" destId="{5BF663FB-2824-4460-AA34-6AB3CEAF38B9}" srcOrd="0" destOrd="0" presId="urn:microsoft.com/office/officeart/2005/8/layout/process5"/>
    <dgm:cxn modelId="{5145DA8D-1253-4066-897F-539A74DC3549}" type="presParOf" srcId="{27A6D23E-F123-444E-8D94-A08F74E935C8}" destId="{4E3A8C3A-BD92-42C4-8F97-7F9B95C533FD}" srcOrd="1" destOrd="0" presId="urn:microsoft.com/office/officeart/2005/8/layout/process5"/>
    <dgm:cxn modelId="{10728CC8-C8F7-4DC9-BCA9-C003F58F5C5B}" type="presParOf" srcId="{4E3A8C3A-BD92-42C4-8F97-7F9B95C533FD}" destId="{E1CA1F85-F613-4E63-AB16-2BD0F04955CC}" srcOrd="0" destOrd="0" presId="urn:microsoft.com/office/officeart/2005/8/layout/process5"/>
    <dgm:cxn modelId="{12E53981-3964-4F88-9455-BC8CCBB4A796}" type="presParOf" srcId="{27A6D23E-F123-444E-8D94-A08F74E935C8}" destId="{6CD06DDC-79C9-42B4-B682-CC67B9728A87}" srcOrd="2" destOrd="0" presId="urn:microsoft.com/office/officeart/2005/8/layout/process5"/>
    <dgm:cxn modelId="{08AF31BE-C205-4306-B53D-FE2ADFABCD2D}" type="presParOf" srcId="{27A6D23E-F123-444E-8D94-A08F74E935C8}" destId="{822C06D3-F78E-438F-8DDE-84E1FE5EFE91}" srcOrd="3" destOrd="0" presId="urn:microsoft.com/office/officeart/2005/8/layout/process5"/>
    <dgm:cxn modelId="{A5586EEA-9421-42A4-AA32-CE07722BB390}" type="presParOf" srcId="{822C06D3-F78E-438F-8DDE-84E1FE5EFE91}" destId="{2BE12EB0-6E05-4102-94DE-78DFD39A9874}" srcOrd="0" destOrd="0" presId="urn:microsoft.com/office/officeart/2005/8/layout/process5"/>
    <dgm:cxn modelId="{10F9CC43-1CD0-4F0D-B308-031BB4F6B10A}" type="presParOf" srcId="{27A6D23E-F123-444E-8D94-A08F74E935C8}" destId="{580EB829-2351-4066-966C-2C2799F87434}" srcOrd="4" destOrd="0" presId="urn:microsoft.com/office/officeart/2005/8/layout/process5"/>
    <dgm:cxn modelId="{936A81BC-9254-4B67-98B7-FE0307ECED7C}" type="presParOf" srcId="{27A6D23E-F123-444E-8D94-A08F74E935C8}" destId="{2C326151-4E58-4690-AF76-BB7756F58F9E}" srcOrd="5" destOrd="0" presId="urn:microsoft.com/office/officeart/2005/8/layout/process5"/>
    <dgm:cxn modelId="{EE3CDCB6-7EF4-4F4B-95B0-44C0E2883AEA}" type="presParOf" srcId="{2C326151-4E58-4690-AF76-BB7756F58F9E}" destId="{B534DACE-9829-48B6-95E8-5B777BE54447}" srcOrd="0" destOrd="0" presId="urn:microsoft.com/office/officeart/2005/8/layout/process5"/>
    <dgm:cxn modelId="{015973F4-8046-4368-8D3C-0685EDE91BFF}" type="presParOf" srcId="{27A6D23E-F123-444E-8D94-A08F74E935C8}" destId="{AEF98ABC-87E1-4C9E-9D6E-0881DDB54F0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F09A3E8-F6F5-48A8-8163-5BD1F7D2AE0B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405501C-80DE-44E2-B8BB-61DE3FDEC87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GERENTE GENERAL</a:t>
          </a:r>
          <a:endParaRPr lang="es-EC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608517-23E3-4282-97E3-0745E4853CDE}" type="parTrans" cxnId="{B4C3DA43-13CA-4F7A-A05B-C71DBB2CBA45}">
      <dgm:prSet/>
      <dgm:spPr/>
      <dgm:t>
        <a:bodyPr/>
        <a:lstStyle/>
        <a:p>
          <a:endParaRPr lang="es-EC"/>
        </a:p>
      </dgm:t>
    </dgm:pt>
    <dgm:pt modelId="{6A778FED-0E3A-411B-BDA7-A22B4EA08F74}" type="sibTrans" cxnId="{B4C3DA43-13CA-4F7A-A05B-C71DBB2CBA45}">
      <dgm:prSet/>
      <dgm:spPr/>
      <dgm:t>
        <a:bodyPr/>
        <a:lstStyle/>
        <a:p>
          <a:endParaRPr lang="es-EC"/>
        </a:p>
      </dgm:t>
    </dgm:pt>
    <dgm:pt modelId="{BED8C9CD-42E0-47AE-BF9F-00907F008A81}" type="asst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GERENTE ADMINISTRATIVO</a:t>
          </a:r>
          <a:endParaRPr lang="es-EC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DEF474-23A2-4F03-A09A-D4156FC219E4}" type="parTrans" cxnId="{F97CDEBE-E0B1-4B14-AE8B-C36E6F91A85B}">
      <dgm:prSet/>
      <dgm:spPr/>
      <dgm:t>
        <a:bodyPr/>
        <a:lstStyle/>
        <a:p>
          <a:endParaRPr lang="es-EC"/>
        </a:p>
      </dgm:t>
    </dgm:pt>
    <dgm:pt modelId="{A112C846-08B1-4CBA-AFCF-347D3C464CB9}" type="sibTrans" cxnId="{F97CDEBE-E0B1-4B14-AE8B-C36E6F91A85B}">
      <dgm:prSet/>
      <dgm:spPr/>
      <dgm:t>
        <a:bodyPr/>
        <a:lstStyle/>
        <a:p>
          <a:endParaRPr lang="es-EC"/>
        </a:p>
      </dgm:t>
    </dgm:pt>
    <dgm:pt modelId="{49FB040D-1919-499D-A279-FADED8CDA104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PLANEACIÓN Y ANÁLISIS</a:t>
          </a:r>
          <a:endParaRPr lang="es-EC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0A5D8F-2A81-4EBD-92A6-E2947CF56A80}" type="parTrans" cxnId="{77EA3097-382B-432B-A5BD-1BF85A4BD54F}">
      <dgm:prSet/>
      <dgm:spPr/>
      <dgm:t>
        <a:bodyPr/>
        <a:lstStyle/>
        <a:p>
          <a:endParaRPr lang="es-EC"/>
        </a:p>
      </dgm:t>
    </dgm:pt>
    <dgm:pt modelId="{09A822D0-28C8-4219-A1C7-4A536CBDDC2A}" type="sibTrans" cxnId="{77EA3097-382B-432B-A5BD-1BF85A4BD54F}">
      <dgm:prSet/>
      <dgm:spPr/>
      <dgm:t>
        <a:bodyPr/>
        <a:lstStyle/>
        <a:p>
          <a:endParaRPr lang="es-EC"/>
        </a:p>
      </dgm:t>
    </dgm:pt>
    <dgm:pt modelId="{F2A28645-6168-485B-8ABE-B3EAF021B23A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 DE INGENIERÍA</a:t>
          </a:r>
          <a:endParaRPr lang="es-EC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914C22-548E-41F3-8D3B-5A6788D8114C}" type="parTrans" cxnId="{40A69A1E-00CA-40BC-A005-E7EB4C121992}">
      <dgm:prSet/>
      <dgm:spPr/>
      <dgm:t>
        <a:bodyPr/>
        <a:lstStyle/>
        <a:p>
          <a:endParaRPr lang="es-EC"/>
        </a:p>
      </dgm:t>
    </dgm:pt>
    <dgm:pt modelId="{B033DEDB-4344-4DE2-A7C1-4C142FA155A4}" type="sibTrans" cxnId="{40A69A1E-00CA-40BC-A005-E7EB4C121992}">
      <dgm:prSet/>
      <dgm:spPr/>
      <dgm:t>
        <a:bodyPr/>
        <a:lstStyle/>
        <a:p>
          <a:endParaRPr lang="es-EC"/>
        </a:p>
      </dgm:t>
    </dgm:pt>
    <dgm:pt modelId="{58E2972D-A9A8-4521-8F2E-3DB1EB64AA3B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OPERACIONES DE DISTRIBUCIÓN </a:t>
          </a:r>
          <a:endParaRPr lang="es-EC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F98F98-6038-439C-B64C-7F885CAF07D7}" type="parTrans" cxnId="{02E97A45-4B09-4FDF-9501-F144C80B6B87}">
      <dgm:prSet/>
      <dgm:spPr/>
      <dgm:t>
        <a:bodyPr/>
        <a:lstStyle/>
        <a:p>
          <a:endParaRPr lang="es-EC"/>
        </a:p>
      </dgm:t>
    </dgm:pt>
    <dgm:pt modelId="{320923AF-F6D8-4AA8-97FE-12128691F4AF}" type="sibTrans" cxnId="{02E97A45-4B09-4FDF-9501-F144C80B6B87}">
      <dgm:prSet/>
      <dgm:spPr/>
      <dgm:t>
        <a:bodyPr/>
        <a:lstStyle/>
        <a:p>
          <a:endParaRPr lang="es-EC"/>
        </a:p>
      </dgm:t>
    </dgm:pt>
    <dgm:pt modelId="{B0D1964A-C49B-44E4-B1DD-E66BC6D5E17B}">
      <dgm:prSet custT="1"/>
      <dgm:spPr/>
      <dgm:t>
        <a:bodyPr/>
        <a:lstStyle/>
        <a:p>
          <a:r>
            <a:rPr lang="es-EC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COMPRAS Y VENTAS</a:t>
          </a:r>
          <a:endParaRPr lang="es-EC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056AE9-1D3B-4646-8B20-DD4AE770D30F}" type="parTrans" cxnId="{26050D47-DA31-49F3-8286-E6F9DF607FC3}">
      <dgm:prSet/>
      <dgm:spPr/>
      <dgm:t>
        <a:bodyPr/>
        <a:lstStyle/>
        <a:p>
          <a:endParaRPr lang="es-EC"/>
        </a:p>
      </dgm:t>
    </dgm:pt>
    <dgm:pt modelId="{E3FC705B-9C7B-4457-A48D-C738D1CE4AD7}" type="sibTrans" cxnId="{26050D47-DA31-49F3-8286-E6F9DF607FC3}">
      <dgm:prSet/>
      <dgm:spPr/>
      <dgm:t>
        <a:bodyPr/>
        <a:lstStyle/>
        <a:p>
          <a:endParaRPr lang="es-EC"/>
        </a:p>
      </dgm:t>
    </dgm:pt>
    <dgm:pt modelId="{A609031A-B633-40FA-A20B-BC4C2D636CA3}">
      <dgm:prSet custT="1"/>
      <dgm:spPr/>
      <dgm:t>
        <a:bodyPr/>
        <a:lstStyle/>
        <a:p>
          <a:r>
            <a:rPr lang="es-EC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FINANCIERO</a:t>
          </a:r>
          <a:endParaRPr lang="es-EC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A0051E-04B0-46CA-811B-8758DDB8DCCC}" type="parTrans" cxnId="{1932F5E4-8A5F-443A-8C4A-B5E11F5DAA96}">
      <dgm:prSet/>
      <dgm:spPr/>
      <dgm:t>
        <a:bodyPr/>
        <a:lstStyle/>
        <a:p>
          <a:endParaRPr lang="es-EC"/>
        </a:p>
      </dgm:t>
    </dgm:pt>
    <dgm:pt modelId="{338887DB-C682-4EF8-8D69-08A1D7C61AC9}" type="sibTrans" cxnId="{1932F5E4-8A5F-443A-8C4A-B5E11F5DAA96}">
      <dgm:prSet/>
      <dgm:spPr/>
      <dgm:t>
        <a:bodyPr/>
        <a:lstStyle/>
        <a:p>
          <a:endParaRPr lang="es-EC"/>
        </a:p>
      </dgm:t>
    </dgm:pt>
    <dgm:pt modelId="{9BC1D525-4214-4DE7-AB61-CC088737DE29}">
      <dgm:prSet custT="1"/>
      <dgm:spPr/>
      <dgm:t>
        <a:bodyPr/>
        <a:lstStyle/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r>
            <a:rPr lang="es-EC" sz="1400" dirty="0" smtClean="0"/>
            <a:t> </a:t>
          </a:r>
          <a:r>
            <a: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Logísticas empresariales.</a:t>
          </a:r>
        </a:p>
        <a:p>
          <a:pPr algn="l"/>
          <a:r>
            <a: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Programas de producción</a:t>
          </a:r>
        </a:p>
        <a:p>
          <a:pPr algn="l"/>
          <a:r>
            <a: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Nuevos productos y servicios</a:t>
          </a:r>
        </a:p>
        <a:p>
          <a:pPr algn="l"/>
          <a:r>
            <a: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Análisis de presupuestos, costos y servicios</a:t>
          </a:r>
        </a:p>
        <a:p>
          <a:pPr algn="l"/>
          <a:endParaRPr lang="es-EC" sz="1200" dirty="0" smtClean="0"/>
        </a:p>
        <a:p>
          <a:pPr algn="just"/>
          <a:endParaRPr lang="es-EC" sz="1200" dirty="0"/>
        </a:p>
      </dgm:t>
    </dgm:pt>
    <dgm:pt modelId="{CDA5C337-097E-4837-9011-5053263BAC75}" type="parTrans" cxnId="{866F0137-7143-48E6-8A1B-FB40D9EC464E}">
      <dgm:prSet/>
      <dgm:spPr/>
      <dgm:t>
        <a:bodyPr/>
        <a:lstStyle/>
        <a:p>
          <a:endParaRPr lang="es-EC"/>
        </a:p>
      </dgm:t>
    </dgm:pt>
    <dgm:pt modelId="{EA3AC0F4-1CCF-40F8-AFEE-E9C921C2CB00}" type="sibTrans" cxnId="{866F0137-7143-48E6-8A1B-FB40D9EC464E}">
      <dgm:prSet/>
      <dgm:spPr/>
      <dgm:t>
        <a:bodyPr/>
        <a:lstStyle/>
        <a:p>
          <a:endParaRPr lang="es-EC"/>
        </a:p>
      </dgm:t>
    </dgm:pt>
    <dgm:pt modelId="{8A950D73-4041-424E-B51A-2162AF6AD617}">
      <dgm:prSet/>
      <dgm:spPr/>
      <dgm:t>
        <a:bodyPr/>
        <a:lstStyle/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Manejo de materiales.</a:t>
          </a:r>
        </a:p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Equipo de transporte.</a:t>
          </a:r>
        </a:p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 Empaque</a:t>
          </a:r>
        </a:p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Sistemas y procedimientos</a:t>
          </a:r>
        </a:p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Normas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AB4986-D04F-4E77-859D-6775BDE41342}" type="parTrans" cxnId="{D6D63A3E-7647-4C38-BB4C-20956AE8820A}">
      <dgm:prSet/>
      <dgm:spPr/>
      <dgm:t>
        <a:bodyPr/>
        <a:lstStyle/>
        <a:p>
          <a:endParaRPr lang="es-EC"/>
        </a:p>
      </dgm:t>
    </dgm:pt>
    <dgm:pt modelId="{46BD01FF-A183-48DF-A721-057BF256A8DE}" type="sibTrans" cxnId="{D6D63A3E-7647-4C38-BB4C-20956AE8820A}">
      <dgm:prSet/>
      <dgm:spPr/>
      <dgm:t>
        <a:bodyPr/>
        <a:lstStyle/>
        <a:p>
          <a:endParaRPr lang="es-EC"/>
        </a:p>
      </dgm:t>
    </dgm:pt>
    <dgm:pt modelId="{FDCFD9B9-FBF5-4785-AB1F-35DC1ABECE11}">
      <dgm:prSet/>
      <dgm:spPr/>
      <dgm:t>
        <a:bodyPr/>
        <a:lstStyle/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es-EC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Tramitación de pedidos</a:t>
          </a:r>
        </a:p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Inventarios</a:t>
          </a:r>
        </a:p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Almacenaje</a:t>
          </a:r>
        </a:p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Recepción y embarque</a:t>
          </a:r>
        </a:p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Transporte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12FBB2-E84C-409D-8825-451610601C79}" type="parTrans" cxnId="{F40D3E54-EC59-4062-A5E9-350A1FA35B92}">
      <dgm:prSet/>
      <dgm:spPr/>
      <dgm:t>
        <a:bodyPr/>
        <a:lstStyle/>
        <a:p>
          <a:endParaRPr lang="es-EC"/>
        </a:p>
      </dgm:t>
    </dgm:pt>
    <dgm:pt modelId="{01B6FD60-39F5-435B-92C1-DF990DDDD4AB}" type="sibTrans" cxnId="{F40D3E54-EC59-4062-A5E9-350A1FA35B92}">
      <dgm:prSet/>
      <dgm:spPr/>
      <dgm:t>
        <a:bodyPr/>
        <a:lstStyle/>
        <a:p>
          <a:endParaRPr lang="es-EC"/>
        </a:p>
      </dgm:t>
    </dgm:pt>
    <dgm:pt modelId="{9C13875F-D293-45FD-B318-40F46F375B40}">
      <dgm:prSet/>
      <dgm:spPr/>
      <dgm:t>
        <a:bodyPr/>
        <a:lstStyle/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Selección de proveedores</a:t>
          </a:r>
        </a:p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Entrega de pedidos</a:t>
          </a:r>
        </a:p>
        <a:p>
          <a:pPr algn="l"/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C346EDF2-7033-4C90-BCC1-718074C4E4CA}" type="parTrans" cxnId="{F44B2D40-4499-459E-9C41-14DBBAA8171F}">
      <dgm:prSet/>
      <dgm:spPr/>
      <dgm:t>
        <a:bodyPr/>
        <a:lstStyle/>
        <a:p>
          <a:endParaRPr lang="es-EC"/>
        </a:p>
      </dgm:t>
    </dgm:pt>
    <dgm:pt modelId="{273CE3AB-E759-4DAF-A4A1-1C04451E9BA3}" type="sibTrans" cxnId="{F44B2D40-4499-459E-9C41-14DBBAA8171F}">
      <dgm:prSet/>
      <dgm:spPr/>
      <dgm:t>
        <a:bodyPr/>
        <a:lstStyle/>
        <a:p>
          <a:endParaRPr lang="es-EC"/>
        </a:p>
      </dgm:t>
    </dgm:pt>
    <dgm:pt modelId="{A6824758-0F9B-4EA2-B4FF-7EA15AB8F261}">
      <dgm:prSet/>
      <dgm:spPr/>
      <dgm:t>
        <a:bodyPr/>
        <a:lstStyle/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Gestión para obtención de recursos y obligaciones de la empresa</a:t>
          </a:r>
        </a:p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Preparar los estados financieros requeridos por la ley </a:t>
          </a:r>
        </a:p>
      </dgm:t>
    </dgm:pt>
    <dgm:pt modelId="{149F5361-64EE-4276-BAD8-033E2EB05097}" type="parTrans" cxnId="{92C8723E-AB8E-4925-B131-EF1D6501840B}">
      <dgm:prSet/>
      <dgm:spPr/>
      <dgm:t>
        <a:bodyPr/>
        <a:lstStyle/>
        <a:p>
          <a:endParaRPr lang="es-EC"/>
        </a:p>
      </dgm:t>
    </dgm:pt>
    <dgm:pt modelId="{A5E9311C-FDF6-48D5-BF26-5A36785BC8E8}" type="sibTrans" cxnId="{92C8723E-AB8E-4925-B131-EF1D6501840B}">
      <dgm:prSet/>
      <dgm:spPr/>
      <dgm:t>
        <a:bodyPr/>
        <a:lstStyle/>
        <a:p>
          <a:endParaRPr lang="es-EC"/>
        </a:p>
      </dgm:t>
    </dgm:pt>
    <dgm:pt modelId="{A0FE6005-3CBB-4937-98B0-E6D6E6548567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RECURSOS HUMANOS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79487B-DE5E-4C9D-90CF-B16C03E33977}" type="parTrans" cxnId="{BC21595E-2D99-43F6-A8D1-C3C24E8EE6D8}">
      <dgm:prSet/>
      <dgm:spPr/>
      <dgm:t>
        <a:bodyPr/>
        <a:lstStyle/>
        <a:p>
          <a:endParaRPr lang="es-EC"/>
        </a:p>
      </dgm:t>
    </dgm:pt>
    <dgm:pt modelId="{6C6066C5-00C8-4E34-90BF-8DB0E117722F}" type="sibTrans" cxnId="{BC21595E-2D99-43F6-A8D1-C3C24E8EE6D8}">
      <dgm:prSet/>
      <dgm:spPr/>
      <dgm:t>
        <a:bodyPr/>
        <a:lstStyle/>
        <a:p>
          <a:endParaRPr lang="es-EC"/>
        </a:p>
      </dgm:t>
    </dgm:pt>
    <dgm:pt modelId="{9239835D-444A-44FA-9101-5F7E5D5E0F4E}">
      <dgm:prSet/>
      <dgm:spPr/>
      <dgm:t>
        <a:bodyPr/>
        <a:lstStyle/>
        <a:p>
          <a:pPr algn="l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Administración y control del personal</a:t>
          </a:r>
        </a:p>
        <a:p>
          <a:pPr algn="ctr"/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F93A1E00-2657-43AC-B399-5F70D30E7E24}" type="parTrans" cxnId="{5127147B-76F7-4E74-A90F-085681658D26}">
      <dgm:prSet/>
      <dgm:spPr/>
      <dgm:t>
        <a:bodyPr/>
        <a:lstStyle/>
        <a:p>
          <a:endParaRPr lang="es-EC"/>
        </a:p>
      </dgm:t>
    </dgm:pt>
    <dgm:pt modelId="{11EE95E4-8950-43C9-9193-B34A69E96EC1}" type="sibTrans" cxnId="{5127147B-76F7-4E74-A90F-085681658D26}">
      <dgm:prSet/>
      <dgm:spPr/>
      <dgm:t>
        <a:bodyPr/>
        <a:lstStyle/>
        <a:p>
          <a:endParaRPr lang="es-EC"/>
        </a:p>
      </dgm:t>
    </dgm:pt>
    <dgm:pt modelId="{3AB9EF1D-6564-4E7E-A0A5-AF58397D0656}" type="pres">
      <dgm:prSet presAssocID="{0F09A3E8-F6F5-48A8-8163-5BD1F7D2AE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EBA7301-7CE6-4E2D-9256-7954F63359A5}" type="pres">
      <dgm:prSet presAssocID="{B405501C-80DE-44E2-B8BB-61DE3FDEC87A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5425582-4892-471C-9556-806782C3A2BD}" type="pres">
      <dgm:prSet presAssocID="{B405501C-80DE-44E2-B8BB-61DE3FDEC87A}" presName="rootComposite1" presStyleCnt="0"/>
      <dgm:spPr/>
      <dgm:t>
        <a:bodyPr/>
        <a:lstStyle/>
        <a:p>
          <a:endParaRPr lang="es-EC"/>
        </a:p>
      </dgm:t>
    </dgm:pt>
    <dgm:pt modelId="{D3888046-6B59-49DF-99B2-CFE763C6916E}" type="pres">
      <dgm:prSet presAssocID="{B405501C-80DE-44E2-B8BB-61DE3FDEC87A}" presName="rootText1" presStyleLbl="node0" presStyleIdx="0" presStyleCnt="1" custScaleX="136450" custLinFactY="-1872" custLinFactNeighborX="6425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29AC0D-AF96-4D3D-BE08-30B6BD8891CF}" type="pres">
      <dgm:prSet presAssocID="{B405501C-80DE-44E2-B8BB-61DE3FDEC87A}" presName="rootConnector1" presStyleLbl="node1" presStyleIdx="0" presStyleCnt="0"/>
      <dgm:spPr/>
      <dgm:t>
        <a:bodyPr/>
        <a:lstStyle/>
        <a:p>
          <a:endParaRPr lang="es-EC"/>
        </a:p>
      </dgm:t>
    </dgm:pt>
    <dgm:pt modelId="{9B1DCB07-5134-4D8C-8060-771A84660F35}" type="pres">
      <dgm:prSet presAssocID="{B405501C-80DE-44E2-B8BB-61DE3FDEC87A}" presName="hierChild2" presStyleCnt="0"/>
      <dgm:spPr/>
      <dgm:t>
        <a:bodyPr/>
        <a:lstStyle/>
        <a:p>
          <a:endParaRPr lang="es-EC"/>
        </a:p>
      </dgm:t>
    </dgm:pt>
    <dgm:pt modelId="{6C5334C4-8F37-41EC-88FB-8FAF96B20909}" type="pres">
      <dgm:prSet presAssocID="{570A5D8F-2A81-4EBD-92A6-E2947CF56A80}" presName="Name37" presStyleLbl="parChTrans1D2" presStyleIdx="0" presStyleCnt="7"/>
      <dgm:spPr/>
      <dgm:t>
        <a:bodyPr/>
        <a:lstStyle/>
        <a:p>
          <a:endParaRPr lang="es-EC"/>
        </a:p>
      </dgm:t>
    </dgm:pt>
    <dgm:pt modelId="{EB297689-29FC-4576-820F-C781FD6CB6BB}" type="pres">
      <dgm:prSet presAssocID="{49FB040D-1919-499D-A279-FADED8CDA10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2E34C598-C915-4044-BC71-374C4DDADE03}" type="pres">
      <dgm:prSet presAssocID="{49FB040D-1919-499D-A279-FADED8CDA104}" presName="rootComposite" presStyleCnt="0"/>
      <dgm:spPr/>
      <dgm:t>
        <a:bodyPr/>
        <a:lstStyle/>
        <a:p>
          <a:endParaRPr lang="es-EC"/>
        </a:p>
      </dgm:t>
    </dgm:pt>
    <dgm:pt modelId="{6189D147-8B5B-405B-848E-EA7E5344CC87}" type="pres">
      <dgm:prSet presAssocID="{49FB040D-1919-499D-A279-FADED8CDA104}" presName="rootText" presStyleLbl="node2" presStyleIdx="0" presStyleCnt="6" custScaleX="109448" custLinFactNeighborX="12077" custLinFactNeighborY="-544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BA4D254-F14C-4F2F-8DFC-124C2CF72D94}" type="pres">
      <dgm:prSet presAssocID="{49FB040D-1919-499D-A279-FADED8CDA104}" presName="rootConnector" presStyleLbl="node2" presStyleIdx="0" presStyleCnt="6"/>
      <dgm:spPr/>
      <dgm:t>
        <a:bodyPr/>
        <a:lstStyle/>
        <a:p>
          <a:endParaRPr lang="es-EC"/>
        </a:p>
      </dgm:t>
    </dgm:pt>
    <dgm:pt modelId="{8996405B-EE46-4428-A612-3EC0998CA5F3}" type="pres">
      <dgm:prSet presAssocID="{49FB040D-1919-499D-A279-FADED8CDA104}" presName="hierChild4" presStyleCnt="0"/>
      <dgm:spPr/>
      <dgm:t>
        <a:bodyPr/>
        <a:lstStyle/>
        <a:p>
          <a:endParaRPr lang="es-EC"/>
        </a:p>
      </dgm:t>
    </dgm:pt>
    <dgm:pt modelId="{8BB35947-74C0-4FD9-AA1D-B4D5CD4BCD06}" type="pres">
      <dgm:prSet presAssocID="{CDA5C337-097E-4837-9011-5053263BAC75}" presName="Name37" presStyleLbl="parChTrans1D3" presStyleIdx="0" presStyleCnt="6"/>
      <dgm:spPr/>
      <dgm:t>
        <a:bodyPr/>
        <a:lstStyle/>
        <a:p>
          <a:endParaRPr lang="es-EC"/>
        </a:p>
      </dgm:t>
    </dgm:pt>
    <dgm:pt modelId="{6E95F6F7-2A89-488F-A81F-D6E1B4CED117}" type="pres">
      <dgm:prSet presAssocID="{9BC1D525-4214-4DE7-AB61-CC088737DE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24D6ECC0-E979-4F4A-A5A1-6544479C8AE3}" type="pres">
      <dgm:prSet presAssocID="{9BC1D525-4214-4DE7-AB61-CC088737DE29}" presName="rootComposite" presStyleCnt="0"/>
      <dgm:spPr/>
      <dgm:t>
        <a:bodyPr/>
        <a:lstStyle/>
        <a:p>
          <a:endParaRPr lang="es-EC"/>
        </a:p>
      </dgm:t>
    </dgm:pt>
    <dgm:pt modelId="{0AD84CC9-A7DF-4CB2-A32B-C013F09201CB}" type="pres">
      <dgm:prSet presAssocID="{9BC1D525-4214-4DE7-AB61-CC088737DE29}" presName="rootText" presStyleLbl="node3" presStyleIdx="0" presStyleCnt="6" custScaleY="4444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03A4D31-0595-4DC3-ACE8-D575E90414EC}" type="pres">
      <dgm:prSet presAssocID="{9BC1D525-4214-4DE7-AB61-CC088737DE29}" presName="rootConnector" presStyleLbl="node3" presStyleIdx="0" presStyleCnt="6"/>
      <dgm:spPr/>
      <dgm:t>
        <a:bodyPr/>
        <a:lstStyle/>
        <a:p>
          <a:endParaRPr lang="es-EC"/>
        </a:p>
      </dgm:t>
    </dgm:pt>
    <dgm:pt modelId="{0949F4A9-34F1-4A55-8622-69B7D34C5CF2}" type="pres">
      <dgm:prSet presAssocID="{9BC1D525-4214-4DE7-AB61-CC088737DE29}" presName="hierChild4" presStyleCnt="0"/>
      <dgm:spPr/>
      <dgm:t>
        <a:bodyPr/>
        <a:lstStyle/>
        <a:p>
          <a:endParaRPr lang="es-EC"/>
        </a:p>
      </dgm:t>
    </dgm:pt>
    <dgm:pt modelId="{C933B64C-E027-43CB-B222-CCFDD950760D}" type="pres">
      <dgm:prSet presAssocID="{9BC1D525-4214-4DE7-AB61-CC088737DE29}" presName="hierChild5" presStyleCnt="0"/>
      <dgm:spPr/>
      <dgm:t>
        <a:bodyPr/>
        <a:lstStyle/>
        <a:p>
          <a:endParaRPr lang="es-EC"/>
        </a:p>
      </dgm:t>
    </dgm:pt>
    <dgm:pt modelId="{EAB0B5B8-92B7-47CE-B96F-797746FB9296}" type="pres">
      <dgm:prSet presAssocID="{49FB040D-1919-499D-A279-FADED8CDA104}" presName="hierChild5" presStyleCnt="0"/>
      <dgm:spPr/>
      <dgm:t>
        <a:bodyPr/>
        <a:lstStyle/>
        <a:p>
          <a:endParaRPr lang="es-EC"/>
        </a:p>
      </dgm:t>
    </dgm:pt>
    <dgm:pt modelId="{DA016583-F367-44C4-A22B-41CE0BA880F4}" type="pres">
      <dgm:prSet presAssocID="{96914C22-548E-41F3-8D3B-5A6788D8114C}" presName="Name37" presStyleLbl="parChTrans1D2" presStyleIdx="1" presStyleCnt="7"/>
      <dgm:spPr/>
      <dgm:t>
        <a:bodyPr/>
        <a:lstStyle/>
        <a:p>
          <a:endParaRPr lang="es-EC"/>
        </a:p>
      </dgm:t>
    </dgm:pt>
    <dgm:pt modelId="{860D77A6-41C5-4E73-B5EB-3829AE0DE949}" type="pres">
      <dgm:prSet presAssocID="{F2A28645-6168-485B-8ABE-B3EAF021B23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BFA7A3F4-72CE-4744-9DF5-85B657EDDAF6}" type="pres">
      <dgm:prSet presAssocID="{F2A28645-6168-485B-8ABE-B3EAF021B23A}" presName="rootComposite" presStyleCnt="0"/>
      <dgm:spPr/>
      <dgm:t>
        <a:bodyPr/>
        <a:lstStyle/>
        <a:p>
          <a:endParaRPr lang="es-EC"/>
        </a:p>
      </dgm:t>
    </dgm:pt>
    <dgm:pt modelId="{A148E985-91E9-48A2-A615-53D58F1D2105}" type="pres">
      <dgm:prSet presAssocID="{F2A28645-6168-485B-8ABE-B3EAF021B23A}" presName="rootText" presStyleLbl="node2" presStyleIdx="1" presStyleCnt="6" custLinFactNeighborX="2526" custLinFactNeighborY="-544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560466-D81F-4C89-B94D-FCECE060C622}" type="pres">
      <dgm:prSet presAssocID="{F2A28645-6168-485B-8ABE-B3EAF021B23A}" presName="rootConnector" presStyleLbl="node2" presStyleIdx="1" presStyleCnt="6"/>
      <dgm:spPr/>
      <dgm:t>
        <a:bodyPr/>
        <a:lstStyle/>
        <a:p>
          <a:endParaRPr lang="es-EC"/>
        </a:p>
      </dgm:t>
    </dgm:pt>
    <dgm:pt modelId="{CF61274A-38E2-42A6-94C9-D6F7BCF4C7DC}" type="pres">
      <dgm:prSet presAssocID="{F2A28645-6168-485B-8ABE-B3EAF021B23A}" presName="hierChild4" presStyleCnt="0"/>
      <dgm:spPr/>
      <dgm:t>
        <a:bodyPr/>
        <a:lstStyle/>
        <a:p>
          <a:endParaRPr lang="es-EC"/>
        </a:p>
      </dgm:t>
    </dgm:pt>
    <dgm:pt modelId="{B150F290-7258-46A2-B3F5-82B9BAE65881}" type="pres">
      <dgm:prSet presAssocID="{5FAB4986-D04F-4E77-859D-6775BDE41342}" presName="Name37" presStyleLbl="parChTrans1D3" presStyleIdx="1" presStyleCnt="6"/>
      <dgm:spPr/>
      <dgm:t>
        <a:bodyPr/>
        <a:lstStyle/>
        <a:p>
          <a:endParaRPr lang="es-EC"/>
        </a:p>
      </dgm:t>
    </dgm:pt>
    <dgm:pt modelId="{BE09A732-06F8-4FE4-85F8-5ACCE9666A19}" type="pres">
      <dgm:prSet presAssocID="{8A950D73-4041-424E-B51A-2162AF6AD61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9B38B053-4BA3-4170-AE5E-B6B829A08E09}" type="pres">
      <dgm:prSet presAssocID="{8A950D73-4041-424E-B51A-2162AF6AD617}" presName="rootComposite" presStyleCnt="0"/>
      <dgm:spPr/>
      <dgm:t>
        <a:bodyPr/>
        <a:lstStyle/>
        <a:p>
          <a:endParaRPr lang="es-EC"/>
        </a:p>
      </dgm:t>
    </dgm:pt>
    <dgm:pt modelId="{072F99BD-DDD0-4BD1-A99F-B9DA5FBC3601}" type="pres">
      <dgm:prSet presAssocID="{8A950D73-4041-424E-B51A-2162AF6AD617}" presName="rootText" presStyleLbl="node3" presStyleIdx="1" presStyleCnt="6" custScaleY="3405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5E12C07-84AA-451E-8B5A-8EDB92D9C963}" type="pres">
      <dgm:prSet presAssocID="{8A950D73-4041-424E-B51A-2162AF6AD617}" presName="rootConnector" presStyleLbl="node3" presStyleIdx="1" presStyleCnt="6"/>
      <dgm:spPr/>
      <dgm:t>
        <a:bodyPr/>
        <a:lstStyle/>
        <a:p>
          <a:endParaRPr lang="es-EC"/>
        </a:p>
      </dgm:t>
    </dgm:pt>
    <dgm:pt modelId="{BCB84914-3DD6-41C3-A708-E6CB06F359D2}" type="pres">
      <dgm:prSet presAssocID="{8A950D73-4041-424E-B51A-2162AF6AD617}" presName="hierChild4" presStyleCnt="0"/>
      <dgm:spPr/>
      <dgm:t>
        <a:bodyPr/>
        <a:lstStyle/>
        <a:p>
          <a:endParaRPr lang="es-EC"/>
        </a:p>
      </dgm:t>
    </dgm:pt>
    <dgm:pt modelId="{C376319B-B156-4646-BC44-4834C65EC7E8}" type="pres">
      <dgm:prSet presAssocID="{8A950D73-4041-424E-B51A-2162AF6AD617}" presName="hierChild5" presStyleCnt="0"/>
      <dgm:spPr/>
      <dgm:t>
        <a:bodyPr/>
        <a:lstStyle/>
        <a:p>
          <a:endParaRPr lang="es-EC"/>
        </a:p>
      </dgm:t>
    </dgm:pt>
    <dgm:pt modelId="{77F313A0-8076-4F7D-B82B-7FAB34C25A38}" type="pres">
      <dgm:prSet presAssocID="{F2A28645-6168-485B-8ABE-B3EAF021B23A}" presName="hierChild5" presStyleCnt="0"/>
      <dgm:spPr/>
      <dgm:t>
        <a:bodyPr/>
        <a:lstStyle/>
        <a:p>
          <a:endParaRPr lang="es-EC"/>
        </a:p>
      </dgm:t>
    </dgm:pt>
    <dgm:pt modelId="{69A7B2B1-1362-4E60-A2F4-59A2D1B1F63A}" type="pres">
      <dgm:prSet presAssocID="{05F98F98-6038-439C-B64C-7F885CAF07D7}" presName="Name37" presStyleLbl="parChTrans1D2" presStyleIdx="2" presStyleCnt="7"/>
      <dgm:spPr/>
      <dgm:t>
        <a:bodyPr/>
        <a:lstStyle/>
        <a:p>
          <a:endParaRPr lang="es-EC"/>
        </a:p>
      </dgm:t>
    </dgm:pt>
    <dgm:pt modelId="{ED6BD228-39BB-4133-ABAB-F26D0194A43C}" type="pres">
      <dgm:prSet presAssocID="{58E2972D-A9A8-4521-8F2E-3DB1EB64AA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E213E2B-6705-4EB2-91A3-2BAF5E58250C}" type="pres">
      <dgm:prSet presAssocID="{58E2972D-A9A8-4521-8F2E-3DB1EB64AA3B}" presName="rootComposite" presStyleCnt="0"/>
      <dgm:spPr/>
      <dgm:t>
        <a:bodyPr/>
        <a:lstStyle/>
        <a:p>
          <a:endParaRPr lang="es-EC"/>
        </a:p>
      </dgm:t>
    </dgm:pt>
    <dgm:pt modelId="{C3A2CE2E-5B01-4083-BEBD-5C4CD4B3456D}" type="pres">
      <dgm:prSet presAssocID="{58E2972D-A9A8-4521-8F2E-3DB1EB64AA3B}" presName="rootText" presStyleLbl="node2" presStyleIdx="2" presStyleCnt="6" custScaleX="120954" custScaleY="138274" custLinFactNeighborX="-275" custLinFactNeighborY="-525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5BF5BFD-B553-4870-96A0-A9A0F7319FE6}" type="pres">
      <dgm:prSet presAssocID="{58E2972D-A9A8-4521-8F2E-3DB1EB64AA3B}" presName="rootConnector" presStyleLbl="node2" presStyleIdx="2" presStyleCnt="6"/>
      <dgm:spPr/>
      <dgm:t>
        <a:bodyPr/>
        <a:lstStyle/>
        <a:p>
          <a:endParaRPr lang="es-EC"/>
        </a:p>
      </dgm:t>
    </dgm:pt>
    <dgm:pt modelId="{2810F510-A5F0-4C48-A378-D66E7D00E17D}" type="pres">
      <dgm:prSet presAssocID="{58E2972D-A9A8-4521-8F2E-3DB1EB64AA3B}" presName="hierChild4" presStyleCnt="0"/>
      <dgm:spPr/>
      <dgm:t>
        <a:bodyPr/>
        <a:lstStyle/>
        <a:p>
          <a:endParaRPr lang="es-EC"/>
        </a:p>
      </dgm:t>
    </dgm:pt>
    <dgm:pt modelId="{485B4E9F-4179-4819-9650-0267D9602D87}" type="pres">
      <dgm:prSet presAssocID="{4812FBB2-E84C-409D-8825-451610601C79}" presName="Name37" presStyleLbl="parChTrans1D3" presStyleIdx="2" presStyleCnt="6"/>
      <dgm:spPr/>
      <dgm:t>
        <a:bodyPr/>
        <a:lstStyle/>
        <a:p>
          <a:endParaRPr lang="es-EC"/>
        </a:p>
      </dgm:t>
    </dgm:pt>
    <dgm:pt modelId="{A453F749-AFC8-49C9-B0ED-BB7B89E35052}" type="pres">
      <dgm:prSet presAssocID="{FDCFD9B9-FBF5-4785-AB1F-35DC1ABECE1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10248B95-4471-49AA-8B74-A3EF4EB5A4D5}" type="pres">
      <dgm:prSet presAssocID="{FDCFD9B9-FBF5-4785-AB1F-35DC1ABECE11}" presName="rootComposite" presStyleCnt="0"/>
      <dgm:spPr/>
      <dgm:t>
        <a:bodyPr/>
        <a:lstStyle/>
        <a:p>
          <a:endParaRPr lang="es-EC"/>
        </a:p>
      </dgm:t>
    </dgm:pt>
    <dgm:pt modelId="{D63DFF65-89D3-41ED-8D25-8A193415F45D}" type="pres">
      <dgm:prSet presAssocID="{FDCFD9B9-FBF5-4785-AB1F-35DC1ABECE11}" presName="rootText" presStyleLbl="node3" presStyleIdx="2" presStyleCnt="6" custScaleY="340589" custLinFactNeighborX="1378" custLinFactNeighborY="-3459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8820009-7F84-4D71-8C58-038F99ADE0FE}" type="pres">
      <dgm:prSet presAssocID="{FDCFD9B9-FBF5-4785-AB1F-35DC1ABECE11}" presName="rootConnector" presStyleLbl="node3" presStyleIdx="2" presStyleCnt="6"/>
      <dgm:spPr/>
      <dgm:t>
        <a:bodyPr/>
        <a:lstStyle/>
        <a:p>
          <a:endParaRPr lang="es-EC"/>
        </a:p>
      </dgm:t>
    </dgm:pt>
    <dgm:pt modelId="{AF4C9B58-9E20-4996-AA01-99D625552A0D}" type="pres">
      <dgm:prSet presAssocID="{FDCFD9B9-FBF5-4785-AB1F-35DC1ABECE11}" presName="hierChild4" presStyleCnt="0"/>
      <dgm:spPr/>
      <dgm:t>
        <a:bodyPr/>
        <a:lstStyle/>
        <a:p>
          <a:endParaRPr lang="es-EC"/>
        </a:p>
      </dgm:t>
    </dgm:pt>
    <dgm:pt modelId="{AE818088-8536-4E3E-8FDF-6EDB5DBD3339}" type="pres">
      <dgm:prSet presAssocID="{FDCFD9B9-FBF5-4785-AB1F-35DC1ABECE11}" presName="hierChild5" presStyleCnt="0"/>
      <dgm:spPr/>
      <dgm:t>
        <a:bodyPr/>
        <a:lstStyle/>
        <a:p>
          <a:endParaRPr lang="es-EC"/>
        </a:p>
      </dgm:t>
    </dgm:pt>
    <dgm:pt modelId="{6F50DA53-FE2B-47BE-A850-ACA44377A799}" type="pres">
      <dgm:prSet presAssocID="{58E2972D-A9A8-4521-8F2E-3DB1EB64AA3B}" presName="hierChild5" presStyleCnt="0"/>
      <dgm:spPr/>
      <dgm:t>
        <a:bodyPr/>
        <a:lstStyle/>
        <a:p>
          <a:endParaRPr lang="es-EC"/>
        </a:p>
      </dgm:t>
    </dgm:pt>
    <dgm:pt modelId="{6C677D48-D524-405D-B856-2AB203A6B81A}" type="pres">
      <dgm:prSet presAssocID="{5B056AE9-1D3B-4646-8B20-DD4AE770D30F}" presName="Name37" presStyleLbl="parChTrans1D2" presStyleIdx="3" presStyleCnt="7"/>
      <dgm:spPr/>
      <dgm:t>
        <a:bodyPr/>
        <a:lstStyle/>
        <a:p>
          <a:endParaRPr lang="es-EC"/>
        </a:p>
      </dgm:t>
    </dgm:pt>
    <dgm:pt modelId="{93D6C2F9-A29A-4927-B797-4425BE1B889D}" type="pres">
      <dgm:prSet presAssocID="{B0D1964A-C49B-44E4-B1DD-E66BC6D5E17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18D604B-CA80-446A-B495-6750FF52B261}" type="pres">
      <dgm:prSet presAssocID="{B0D1964A-C49B-44E4-B1DD-E66BC6D5E17B}" presName="rootComposite" presStyleCnt="0"/>
      <dgm:spPr/>
      <dgm:t>
        <a:bodyPr/>
        <a:lstStyle/>
        <a:p>
          <a:endParaRPr lang="es-EC"/>
        </a:p>
      </dgm:t>
    </dgm:pt>
    <dgm:pt modelId="{7B51C30A-89E5-401E-B34D-3EEA33162FCB}" type="pres">
      <dgm:prSet presAssocID="{B0D1964A-C49B-44E4-B1DD-E66BC6D5E17B}" presName="rootText" presStyleLbl="node2" presStyleIdx="3" presStyleCnt="6" custLinFactNeighborX="14839" custLinFactNeighborY="-320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B758CEA-26FA-473C-9253-6298593E2A1B}" type="pres">
      <dgm:prSet presAssocID="{B0D1964A-C49B-44E4-B1DD-E66BC6D5E17B}" presName="rootConnector" presStyleLbl="node2" presStyleIdx="3" presStyleCnt="6"/>
      <dgm:spPr/>
      <dgm:t>
        <a:bodyPr/>
        <a:lstStyle/>
        <a:p>
          <a:endParaRPr lang="es-EC"/>
        </a:p>
      </dgm:t>
    </dgm:pt>
    <dgm:pt modelId="{D09E6847-9888-4ACE-9A1C-3B0927D745BE}" type="pres">
      <dgm:prSet presAssocID="{B0D1964A-C49B-44E4-B1DD-E66BC6D5E17B}" presName="hierChild4" presStyleCnt="0"/>
      <dgm:spPr/>
      <dgm:t>
        <a:bodyPr/>
        <a:lstStyle/>
        <a:p>
          <a:endParaRPr lang="es-EC"/>
        </a:p>
      </dgm:t>
    </dgm:pt>
    <dgm:pt modelId="{F50F0320-EE93-4487-A35D-6FBA9AD7E6AE}" type="pres">
      <dgm:prSet presAssocID="{C346EDF2-7033-4C90-BCC1-718074C4E4CA}" presName="Name37" presStyleLbl="parChTrans1D3" presStyleIdx="3" presStyleCnt="6"/>
      <dgm:spPr/>
      <dgm:t>
        <a:bodyPr/>
        <a:lstStyle/>
        <a:p>
          <a:endParaRPr lang="es-EC"/>
        </a:p>
      </dgm:t>
    </dgm:pt>
    <dgm:pt modelId="{07FDEF34-BFEF-40E7-8666-60E7E389255F}" type="pres">
      <dgm:prSet presAssocID="{9C13875F-D293-45FD-B318-40F46F375B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D663EB6-6CE5-4138-A141-B6A5513B8F3F}" type="pres">
      <dgm:prSet presAssocID="{9C13875F-D293-45FD-B318-40F46F375B40}" presName="rootComposite" presStyleCnt="0"/>
      <dgm:spPr/>
      <dgm:t>
        <a:bodyPr/>
        <a:lstStyle/>
        <a:p>
          <a:endParaRPr lang="es-EC"/>
        </a:p>
      </dgm:t>
    </dgm:pt>
    <dgm:pt modelId="{F0471754-18D8-4FEA-B376-4451E4FB4918}" type="pres">
      <dgm:prSet presAssocID="{9C13875F-D293-45FD-B318-40F46F375B40}" presName="rootText" presStyleLbl="node3" presStyleIdx="3" presStyleCnt="6" custScaleY="34059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9B3AD3E-9292-465A-97CD-D7FCA5E04961}" type="pres">
      <dgm:prSet presAssocID="{9C13875F-D293-45FD-B318-40F46F375B40}" presName="rootConnector" presStyleLbl="node3" presStyleIdx="3" presStyleCnt="6"/>
      <dgm:spPr/>
      <dgm:t>
        <a:bodyPr/>
        <a:lstStyle/>
        <a:p>
          <a:endParaRPr lang="es-EC"/>
        </a:p>
      </dgm:t>
    </dgm:pt>
    <dgm:pt modelId="{5E97D9BC-9BE6-4C6B-B5C7-3256470AA0B0}" type="pres">
      <dgm:prSet presAssocID="{9C13875F-D293-45FD-B318-40F46F375B40}" presName="hierChild4" presStyleCnt="0"/>
      <dgm:spPr/>
      <dgm:t>
        <a:bodyPr/>
        <a:lstStyle/>
        <a:p>
          <a:endParaRPr lang="es-EC"/>
        </a:p>
      </dgm:t>
    </dgm:pt>
    <dgm:pt modelId="{49694EE4-F509-42D5-998A-462F1A4DCA39}" type="pres">
      <dgm:prSet presAssocID="{9C13875F-D293-45FD-B318-40F46F375B40}" presName="hierChild5" presStyleCnt="0"/>
      <dgm:spPr/>
      <dgm:t>
        <a:bodyPr/>
        <a:lstStyle/>
        <a:p>
          <a:endParaRPr lang="es-EC"/>
        </a:p>
      </dgm:t>
    </dgm:pt>
    <dgm:pt modelId="{A3D68961-5070-4934-BB62-492F2256497A}" type="pres">
      <dgm:prSet presAssocID="{B0D1964A-C49B-44E4-B1DD-E66BC6D5E17B}" presName="hierChild5" presStyleCnt="0"/>
      <dgm:spPr/>
      <dgm:t>
        <a:bodyPr/>
        <a:lstStyle/>
        <a:p>
          <a:endParaRPr lang="es-EC"/>
        </a:p>
      </dgm:t>
    </dgm:pt>
    <dgm:pt modelId="{6E8BD4BF-3667-47E2-8334-79DFAF81A362}" type="pres">
      <dgm:prSet presAssocID="{4DA0051E-04B0-46CA-811B-8758DDB8DCCC}" presName="Name37" presStyleLbl="parChTrans1D2" presStyleIdx="4" presStyleCnt="7"/>
      <dgm:spPr/>
      <dgm:t>
        <a:bodyPr/>
        <a:lstStyle/>
        <a:p>
          <a:endParaRPr lang="es-EC"/>
        </a:p>
      </dgm:t>
    </dgm:pt>
    <dgm:pt modelId="{CC860D63-F3C1-425D-801E-17AA61C39DAE}" type="pres">
      <dgm:prSet presAssocID="{A609031A-B633-40FA-A20B-BC4C2D636CA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D4BE9A16-7B0A-449C-8610-62F31E4F9F7F}" type="pres">
      <dgm:prSet presAssocID="{A609031A-B633-40FA-A20B-BC4C2D636CA3}" presName="rootComposite" presStyleCnt="0"/>
      <dgm:spPr/>
      <dgm:t>
        <a:bodyPr/>
        <a:lstStyle/>
        <a:p>
          <a:endParaRPr lang="es-EC"/>
        </a:p>
      </dgm:t>
    </dgm:pt>
    <dgm:pt modelId="{E4A3D296-C574-439C-862E-625AECC8D06F}" type="pres">
      <dgm:prSet presAssocID="{A609031A-B633-40FA-A20B-BC4C2D636CA3}" presName="rootText" presStyleLbl="node2" presStyleIdx="4" presStyleCnt="6" custScaleX="116551" custLinFactNeighborX="19016" custLinFactNeighborY="-4524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E21896-BB39-481F-907C-D953EC2E6C05}" type="pres">
      <dgm:prSet presAssocID="{A609031A-B633-40FA-A20B-BC4C2D636CA3}" presName="rootConnector" presStyleLbl="node2" presStyleIdx="4" presStyleCnt="6"/>
      <dgm:spPr/>
      <dgm:t>
        <a:bodyPr/>
        <a:lstStyle/>
        <a:p>
          <a:endParaRPr lang="es-EC"/>
        </a:p>
      </dgm:t>
    </dgm:pt>
    <dgm:pt modelId="{59620863-AC04-4C99-8F33-010E120012AF}" type="pres">
      <dgm:prSet presAssocID="{A609031A-B633-40FA-A20B-BC4C2D636CA3}" presName="hierChild4" presStyleCnt="0"/>
      <dgm:spPr/>
      <dgm:t>
        <a:bodyPr/>
        <a:lstStyle/>
        <a:p>
          <a:endParaRPr lang="es-EC"/>
        </a:p>
      </dgm:t>
    </dgm:pt>
    <dgm:pt modelId="{37BF88CB-CF41-4510-8AE0-213FBAB52599}" type="pres">
      <dgm:prSet presAssocID="{149F5361-64EE-4276-BAD8-033E2EB05097}" presName="Name37" presStyleLbl="parChTrans1D3" presStyleIdx="4" presStyleCnt="6"/>
      <dgm:spPr/>
      <dgm:t>
        <a:bodyPr/>
        <a:lstStyle/>
        <a:p>
          <a:endParaRPr lang="es-EC"/>
        </a:p>
      </dgm:t>
    </dgm:pt>
    <dgm:pt modelId="{D6272200-D286-46EE-B5BF-56D9C2A64603}" type="pres">
      <dgm:prSet presAssocID="{A6824758-0F9B-4EA2-B4FF-7EA15AB8F26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A62468A-6E75-48CA-974D-D82D9D419C35}" type="pres">
      <dgm:prSet presAssocID="{A6824758-0F9B-4EA2-B4FF-7EA15AB8F261}" presName="rootComposite" presStyleCnt="0"/>
      <dgm:spPr/>
      <dgm:t>
        <a:bodyPr/>
        <a:lstStyle/>
        <a:p>
          <a:endParaRPr lang="es-EC"/>
        </a:p>
      </dgm:t>
    </dgm:pt>
    <dgm:pt modelId="{1A7FDE4A-2EDE-43FA-AF69-4BF304A0F3D3}" type="pres">
      <dgm:prSet presAssocID="{A6824758-0F9B-4EA2-B4FF-7EA15AB8F261}" presName="rootText" presStyleLbl="node3" presStyleIdx="4" presStyleCnt="6" custScaleY="34059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13021B-139E-4E7A-BB49-F3370B14CA3F}" type="pres">
      <dgm:prSet presAssocID="{A6824758-0F9B-4EA2-B4FF-7EA15AB8F261}" presName="rootConnector" presStyleLbl="node3" presStyleIdx="4" presStyleCnt="6"/>
      <dgm:spPr/>
      <dgm:t>
        <a:bodyPr/>
        <a:lstStyle/>
        <a:p>
          <a:endParaRPr lang="es-EC"/>
        </a:p>
      </dgm:t>
    </dgm:pt>
    <dgm:pt modelId="{C68865A9-387D-4464-99B2-CC52D7541BFC}" type="pres">
      <dgm:prSet presAssocID="{A6824758-0F9B-4EA2-B4FF-7EA15AB8F261}" presName="hierChild4" presStyleCnt="0"/>
      <dgm:spPr/>
      <dgm:t>
        <a:bodyPr/>
        <a:lstStyle/>
        <a:p>
          <a:endParaRPr lang="es-EC"/>
        </a:p>
      </dgm:t>
    </dgm:pt>
    <dgm:pt modelId="{A5568632-1E09-4891-BD22-3C625E1A555A}" type="pres">
      <dgm:prSet presAssocID="{A6824758-0F9B-4EA2-B4FF-7EA15AB8F261}" presName="hierChild5" presStyleCnt="0"/>
      <dgm:spPr/>
      <dgm:t>
        <a:bodyPr/>
        <a:lstStyle/>
        <a:p>
          <a:endParaRPr lang="es-EC"/>
        </a:p>
      </dgm:t>
    </dgm:pt>
    <dgm:pt modelId="{F766EEFC-3B9D-4BA4-A522-5E04C93DC0E3}" type="pres">
      <dgm:prSet presAssocID="{A609031A-B633-40FA-A20B-BC4C2D636CA3}" presName="hierChild5" presStyleCnt="0"/>
      <dgm:spPr/>
      <dgm:t>
        <a:bodyPr/>
        <a:lstStyle/>
        <a:p>
          <a:endParaRPr lang="es-EC"/>
        </a:p>
      </dgm:t>
    </dgm:pt>
    <dgm:pt modelId="{31B750F1-E192-4793-9E2B-70A9011EE309}" type="pres">
      <dgm:prSet presAssocID="{CD79487B-DE5E-4C9D-90CF-B16C03E33977}" presName="Name37" presStyleLbl="parChTrans1D2" presStyleIdx="5" presStyleCnt="7"/>
      <dgm:spPr/>
      <dgm:t>
        <a:bodyPr/>
        <a:lstStyle/>
        <a:p>
          <a:endParaRPr lang="es-EC"/>
        </a:p>
      </dgm:t>
    </dgm:pt>
    <dgm:pt modelId="{4594CE96-937D-4C29-B261-BEB67F864E2F}" type="pres">
      <dgm:prSet presAssocID="{A0FE6005-3CBB-4937-98B0-E6D6E65485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1F29710F-9C5B-47C2-A21C-76D0E164BC15}" type="pres">
      <dgm:prSet presAssocID="{A0FE6005-3CBB-4937-98B0-E6D6E6548567}" presName="rootComposite" presStyleCnt="0"/>
      <dgm:spPr/>
      <dgm:t>
        <a:bodyPr/>
        <a:lstStyle/>
        <a:p>
          <a:endParaRPr lang="es-EC"/>
        </a:p>
      </dgm:t>
    </dgm:pt>
    <dgm:pt modelId="{3A9DDFEE-A588-466C-ADCA-2619C2D01A56}" type="pres">
      <dgm:prSet presAssocID="{A0FE6005-3CBB-4937-98B0-E6D6E6548567}" presName="rootText" presStyleLbl="node2" presStyleIdx="5" presStyleCnt="6" custLinFactNeighborX="19818" custLinFactNeighborY="-4524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FD45137-4001-4BB4-919E-F7A8EA3EC3D9}" type="pres">
      <dgm:prSet presAssocID="{A0FE6005-3CBB-4937-98B0-E6D6E6548567}" presName="rootConnector" presStyleLbl="node2" presStyleIdx="5" presStyleCnt="6"/>
      <dgm:spPr/>
      <dgm:t>
        <a:bodyPr/>
        <a:lstStyle/>
        <a:p>
          <a:endParaRPr lang="es-EC"/>
        </a:p>
      </dgm:t>
    </dgm:pt>
    <dgm:pt modelId="{11F08D3E-085D-4DEE-96DD-F09E2141A6B7}" type="pres">
      <dgm:prSet presAssocID="{A0FE6005-3CBB-4937-98B0-E6D6E6548567}" presName="hierChild4" presStyleCnt="0"/>
      <dgm:spPr/>
      <dgm:t>
        <a:bodyPr/>
        <a:lstStyle/>
        <a:p>
          <a:endParaRPr lang="es-EC"/>
        </a:p>
      </dgm:t>
    </dgm:pt>
    <dgm:pt modelId="{C71E5861-C736-44FB-8DDC-395B7BCFA375}" type="pres">
      <dgm:prSet presAssocID="{F93A1E00-2657-43AC-B399-5F70D30E7E24}" presName="Name37" presStyleLbl="parChTrans1D3" presStyleIdx="5" presStyleCnt="6"/>
      <dgm:spPr/>
      <dgm:t>
        <a:bodyPr/>
        <a:lstStyle/>
        <a:p>
          <a:endParaRPr lang="es-EC"/>
        </a:p>
      </dgm:t>
    </dgm:pt>
    <dgm:pt modelId="{14A9D80F-B76B-42EE-93A6-AF03C535938A}" type="pres">
      <dgm:prSet presAssocID="{9239835D-444A-44FA-9101-5F7E5D5E0F4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49A681C1-B2D6-4E95-AA69-3204C41664D9}" type="pres">
      <dgm:prSet presAssocID="{9239835D-444A-44FA-9101-5F7E5D5E0F4E}" presName="rootComposite" presStyleCnt="0"/>
      <dgm:spPr/>
      <dgm:t>
        <a:bodyPr/>
        <a:lstStyle/>
        <a:p>
          <a:endParaRPr lang="es-EC"/>
        </a:p>
      </dgm:t>
    </dgm:pt>
    <dgm:pt modelId="{480566CB-76F5-40E2-B957-90817C3E4FEF}" type="pres">
      <dgm:prSet presAssocID="{9239835D-444A-44FA-9101-5F7E5D5E0F4E}" presName="rootText" presStyleLbl="node3" presStyleIdx="5" presStyleCnt="6" custScaleY="3408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C54117-2FF4-4861-98C4-DC7C2F2540AD}" type="pres">
      <dgm:prSet presAssocID="{9239835D-444A-44FA-9101-5F7E5D5E0F4E}" presName="rootConnector" presStyleLbl="node3" presStyleIdx="5" presStyleCnt="6"/>
      <dgm:spPr/>
      <dgm:t>
        <a:bodyPr/>
        <a:lstStyle/>
        <a:p>
          <a:endParaRPr lang="es-EC"/>
        </a:p>
      </dgm:t>
    </dgm:pt>
    <dgm:pt modelId="{F5C32301-E4DA-4FE9-A519-371107EDFABB}" type="pres">
      <dgm:prSet presAssocID="{9239835D-444A-44FA-9101-5F7E5D5E0F4E}" presName="hierChild4" presStyleCnt="0"/>
      <dgm:spPr/>
      <dgm:t>
        <a:bodyPr/>
        <a:lstStyle/>
        <a:p>
          <a:endParaRPr lang="es-EC"/>
        </a:p>
      </dgm:t>
    </dgm:pt>
    <dgm:pt modelId="{F53F38BB-2BFD-4B5E-B089-F40BD30C2355}" type="pres">
      <dgm:prSet presAssocID="{9239835D-444A-44FA-9101-5F7E5D5E0F4E}" presName="hierChild5" presStyleCnt="0"/>
      <dgm:spPr/>
      <dgm:t>
        <a:bodyPr/>
        <a:lstStyle/>
        <a:p>
          <a:endParaRPr lang="es-EC"/>
        </a:p>
      </dgm:t>
    </dgm:pt>
    <dgm:pt modelId="{196A7DDF-8007-4606-89DE-ED1311C1005E}" type="pres">
      <dgm:prSet presAssocID="{A0FE6005-3CBB-4937-98B0-E6D6E6548567}" presName="hierChild5" presStyleCnt="0"/>
      <dgm:spPr/>
      <dgm:t>
        <a:bodyPr/>
        <a:lstStyle/>
        <a:p>
          <a:endParaRPr lang="es-EC"/>
        </a:p>
      </dgm:t>
    </dgm:pt>
    <dgm:pt modelId="{CC1F83F2-A91F-4BD5-84F3-D8359B324C2F}" type="pres">
      <dgm:prSet presAssocID="{B405501C-80DE-44E2-B8BB-61DE3FDEC87A}" presName="hierChild3" presStyleCnt="0"/>
      <dgm:spPr/>
      <dgm:t>
        <a:bodyPr/>
        <a:lstStyle/>
        <a:p>
          <a:endParaRPr lang="es-EC"/>
        </a:p>
      </dgm:t>
    </dgm:pt>
    <dgm:pt modelId="{294B4D77-BBA1-42E2-B125-38D281A1753B}" type="pres">
      <dgm:prSet presAssocID="{35DEF474-23A2-4F03-A09A-D4156FC219E4}" presName="Name111" presStyleLbl="parChTrans1D2" presStyleIdx="6" presStyleCnt="7"/>
      <dgm:spPr/>
      <dgm:t>
        <a:bodyPr/>
        <a:lstStyle/>
        <a:p>
          <a:endParaRPr lang="es-EC"/>
        </a:p>
      </dgm:t>
    </dgm:pt>
    <dgm:pt modelId="{116E62D4-8762-4DBC-B51E-AB7E07188704}" type="pres">
      <dgm:prSet presAssocID="{BED8C9CD-42E0-47AE-BF9F-00907F008A81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25C3B600-F883-46F7-8980-B88B3E74C0A6}" type="pres">
      <dgm:prSet presAssocID="{BED8C9CD-42E0-47AE-BF9F-00907F008A81}" presName="rootComposite3" presStyleCnt="0"/>
      <dgm:spPr/>
      <dgm:t>
        <a:bodyPr/>
        <a:lstStyle/>
        <a:p>
          <a:endParaRPr lang="es-EC"/>
        </a:p>
      </dgm:t>
    </dgm:pt>
    <dgm:pt modelId="{50E3D0F5-44A9-4A0F-86D5-83103A69019D}" type="pres">
      <dgm:prSet presAssocID="{BED8C9CD-42E0-47AE-BF9F-00907F008A81}" presName="rootText3" presStyleLbl="asst1" presStyleIdx="0" presStyleCnt="1" custScaleX="131183" custScaleY="102941" custLinFactNeighborX="-6800" custLinFactNeighborY="-828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6F75CF-4238-4B19-81BF-5FA984D449F4}" type="pres">
      <dgm:prSet presAssocID="{BED8C9CD-42E0-47AE-BF9F-00907F008A81}" presName="rootConnector3" presStyleLbl="asst1" presStyleIdx="0" presStyleCnt="1"/>
      <dgm:spPr/>
      <dgm:t>
        <a:bodyPr/>
        <a:lstStyle/>
        <a:p>
          <a:endParaRPr lang="es-EC"/>
        </a:p>
      </dgm:t>
    </dgm:pt>
    <dgm:pt modelId="{09135B18-328B-42D1-B858-73380D5324E4}" type="pres">
      <dgm:prSet presAssocID="{BED8C9CD-42E0-47AE-BF9F-00907F008A81}" presName="hierChild6" presStyleCnt="0"/>
      <dgm:spPr/>
      <dgm:t>
        <a:bodyPr/>
        <a:lstStyle/>
        <a:p>
          <a:endParaRPr lang="es-EC"/>
        </a:p>
      </dgm:t>
    </dgm:pt>
    <dgm:pt modelId="{674DACF8-0BC8-4D96-8241-C2BF3AD66A6B}" type="pres">
      <dgm:prSet presAssocID="{BED8C9CD-42E0-47AE-BF9F-00907F008A81}" presName="hierChild7" presStyleCnt="0"/>
      <dgm:spPr/>
      <dgm:t>
        <a:bodyPr/>
        <a:lstStyle/>
        <a:p>
          <a:endParaRPr lang="es-EC"/>
        </a:p>
      </dgm:t>
    </dgm:pt>
  </dgm:ptLst>
  <dgm:cxnLst>
    <dgm:cxn modelId="{2D2B6FD2-42CD-42CC-8AD3-CB4EB7197A60}" type="presOf" srcId="{C346EDF2-7033-4C90-BCC1-718074C4E4CA}" destId="{F50F0320-EE93-4487-A35D-6FBA9AD7E6AE}" srcOrd="0" destOrd="0" presId="urn:microsoft.com/office/officeart/2005/8/layout/orgChart1"/>
    <dgm:cxn modelId="{B67ECCF3-75D4-4235-8ABD-8FADA3A4D2A2}" type="presOf" srcId="{9239835D-444A-44FA-9101-5F7E5D5E0F4E}" destId="{480566CB-76F5-40E2-B957-90817C3E4FEF}" srcOrd="0" destOrd="0" presId="urn:microsoft.com/office/officeart/2005/8/layout/orgChart1"/>
    <dgm:cxn modelId="{BC21595E-2D99-43F6-A8D1-C3C24E8EE6D8}" srcId="{B405501C-80DE-44E2-B8BB-61DE3FDEC87A}" destId="{A0FE6005-3CBB-4937-98B0-E6D6E6548567}" srcOrd="6" destOrd="0" parTransId="{CD79487B-DE5E-4C9D-90CF-B16C03E33977}" sibTransId="{6C6066C5-00C8-4E34-90BF-8DB0E117722F}"/>
    <dgm:cxn modelId="{435BF729-BB0F-44AF-BEE2-913608D99121}" type="presOf" srcId="{F2A28645-6168-485B-8ABE-B3EAF021B23A}" destId="{A148E985-91E9-48A2-A615-53D58F1D2105}" srcOrd="0" destOrd="0" presId="urn:microsoft.com/office/officeart/2005/8/layout/orgChart1"/>
    <dgm:cxn modelId="{317C6D6E-BA0A-4790-A2BB-7B68CCE14515}" type="presOf" srcId="{B405501C-80DE-44E2-B8BB-61DE3FDEC87A}" destId="{A429AC0D-AF96-4D3D-BE08-30B6BD8891CF}" srcOrd="1" destOrd="0" presId="urn:microsoft.com/office/officeart/2005/8/layout/orgChart1"/>
    <dgm:cxn modelId="{27692D44-BA88-42E4-920D-94DFCB2B16AE}" type="presOf" srcId="{F93A1E00-2657-43AC-B399-5F70D30E7E24}" destId="{C71E5861-C736-44FB-8DDC-395B7BCFA375}" srcOrd="0" destOrd="0" presId="urn:microsoft.com/office/officeart/2005/8/layout/orgChart1"/>
    <dgm:cxn modelId="{DB2D06E1-AC04-4BF7-8741-65931484C79E}" type="presOf" srcId="{5B056AE9-1D3B-4646-8B20-DD4AE770D30F}" destId="{6C677D48-D524-405D-B856-2AB203A6B81A}" srcOrd="0" destOrd="0" presId="urn:microsoft.com/office/officeart/2005/8/layout/orgChart1"/>
    <dgm:cxn modelId="{A7B51EAA-C7A3-443E-B934-B730720FD7C4}" type="presOf" srcId="{FDCFD9B9-FBF5-4785-AB1F-35DC1ABECE11}" destId="{18820009-7F84-4D71-8C58-038F99ADE0FE}" srcOrd="1" destOrd="0" presId="urn:microsoft.com/office/officeart/2005/8/layout/orgChart1"/>
    <dgm:cxn modelId="{E31299FA-83FA-4AF7-8858-D36015BC994A}" type="presOf" srcId="{9BC1D525-4214-4DE7-AB61-CC088737DE29}" destId="{0AD84CC9-A7DF-4CB2-A32B-C013F09201CB}" srcOrd="0" destOrd="0" presId="urn:microsoft.com/office/officeart/2005/8/layout/orgChart1"/>
    <dgm:cxn modelId="{2FE563E4-665E-4908-BF7F-0488E800E30A}" type="presOf" srcId="{9C13875F-D293-45FD-B318-40F46F375B40}" destId="{89B3AD3E-9292-465A-97CD-D7FCA5E04961}" srcOrd="1" destOrd="0" presId="urn:microsoft.com/office/officeart/2005/8/layout/orgChart1"/>
    <dgm:cxn modelId="{F97CDEBE-E0B1-4B14-AE8B-C36E6F91A85B}" srcId="{B405501C-80DE-44E2-B8BB-61DE3FDEC87A}" destId="{BED8C9CD-42E0-47AE-BF9F-00907F008A81}" srcOrd="0" destOrd="0" parTransId="{35DEF474-23A2-4F03-A09A-D4156FC219E4}" sibTransId="{A112C846-08B1-4CBA-AFCF-347D3C464CB9}"/>
    <dgm:cxn modelId="{39109A13-A7B4-4E1D-AE53-8C10E53C887E}" type="presOf" srcId="{A6824758-0F9B-4EA2-B4FF-7EA15AB8F261}" destId="{1A7FDE4A-2EDE-43FA-AF69-4BF304A0F3D3}" srcOrd="0" destOrd="0" presId="urn:microsoft.com/office/officeart/2005/8/layout/orgChart1"/>
    <dgm:cxn modelId="{CD0AB617-024F-4835-88DD-C99703DA4192}" type="presOf" srcId="{F2A28645-6168-485B-8ABE-B3EAF021B23A}" destId="{3C560466-D81F-4C89-B94D-FCECE060C622}" srcOrd="1" destOrd="0" presId="urn:microsoft.com/office/officeart/2005/8/layout/orgChart1"/>
    <dgm:cxn modelId="{8EAFB836-5079-485E-A82C-2DE03038C46B}" type="presOf" srcId="{9BC1D525-4214-4DE7-AB61-CC088737DE29}" destId="{803A4D31-0595-4DC3-ACE8-D575E90414EC}" srcOrd="1" destOrd="0" presId="urn:microsoft.com/office/officeart/2005/8/layout/orgChart1"/>
    <dgm:cxn modelId="{50C0865D-19EF-4457-83EE-B34C07B1D8CB}" type="presOf" srcId="{A609031A-B633-40FA-A20B-BC4C2D636CA3}" destId="{E4A3D296-C574-439C-862E-625AECC8D06F}" srcOrd="0" destOrd="0" presId="urn:microsoft.com/office/officeart/2005/8/layout/orgChart1"/>
    <dgm:cxn modelId="{3F82195C-6210-4036-B2C5-FD8DA54D9CD6}" type="presOf" srcId="{149F5361-64EE-4276-BAD8-033E2EB05097}" destId="{37BF88CB-CF41-4510-8AE0-213FBAB52599}" srcOrd="0" destOrd="0" presId="urn:microsoft.com/office/officeart/2005/8/layout/orgChart1"/>
    <dgm:cxn modelId="{866F0137-7143-48E6-8A1B-FB40D9EC464E}" srcId="{49FB040D-1919-499D-A279-FADED8CDA104}" destId="{9BC1D525-4214-4DE7-AB61-CC088737DE29}" srcOrd="0" destOrd="0" parTransId="{CDA5C337-097E-4837-9011-5053263BAC75}" sibTransId="{EA3AC0F4-1CCF-40F8-AFEE-E9C921C2CB00}"/>
    <dgm:cxn modelId="{B61AC1C1-F200-4EE5-92CD-D1F63E8245F2}" type="presOf" srcId="{9C13875F-D293-45FD-B318-40F46F375B40}" destId="{F0471754-18D8-4FEA-B376-4451E4FB4918}" srcOrd="0" destOrd="0" presId="urn:microsoft.com/office/officeart/2005/8/layout/orgChart1"/>
    <dgm:cxn modelId="{5B236E1F-146E-4380-B91B-7A5E59BED142}" type="presOf" srcId="{49FB040D-1919-499D-A279-FADED8CDA104}" destId="{6189D147-8B5B-405B-848E-EA7E5344CC87}" srcOrd="0" destOrd="0" presId="urn:microsoft.com/office/officeart/2005/8/layout/orgChart1"/>
    <dgm:cxn modelId="{1097ADB6-314D-447E-88E3-1280CEAAB168}" type="presOf" srcId="{58E2972D-A9A8-4521-8F2E-3DB1EB64AA3B}" destId="{C3A2CE2E-5B01-4083-BEBD-5C4CD4B3456D}" srcOrd="0" destOrd="0" presId="urn:microsoft.com/office/officeart/2005/8/layout/orgChart1"/>
    <dgm:cxn modelId="{40A69A1E-00CA-40BC-A005-E7EB4C121992}" srcId="{B405501C-80DE-44E2-B8BB-61DE3FDEC87A}" destId="{F2A28645-6168-485B-8ABE-B3EAF021B23A}" srcOrd="2" destOrd="0" parTransId="{96914C22-548E-41F3-8D3B-5A6788D8114C}" sibTransId="{B033DEDB-4344-4DE2-A7C1-4C142FA155A4}"/>
    <dgm:cxn modelId="{50A71E63-F53F-4699-B1AF-DF6A3C293E18}" type="presOf" srcId="{BED8C9CD-42E0-47AE-BF9F-00907F008A81}" destId="{50E3D0F5-44A9-4A0F-86D5-83103A69019D}" srcOrd="0" destOrd="0" presId="urn:microsoft.com/office/officeart/2005/8/layout/orgChart1"/>
    <dgm:cxn modelId="{99CBD409-D4F5-4390-AEED-0E57CE73D864}" type="presOf" srcId="{A6824758-0F9B-4EA2-B4FF-7EA15AB8F261}" destId="{6A13021B-139E-4E7A-BB49-F3370B14CA3F}" srcOrd="1" destOrd="0" presId="urn:microsoft.com/office/officeart/2005/8/layout/orgChart1"/>
    <dgm:cxn modelId="{E7673FC5-9C02-4258-9B08-033035D3A4FD}" type="presOf" srcId="{CDA5C337-097E-4837-9011-5053263BAC75}" destId="{8BB35947-74C0-4FD9-AA1D-B4D5CD4BCD06}" srcOrd="0" destOrd="0" presId="urn:microsoft.com/office/officeart/2005/8/layout/orgChart1"/>
    <dgm:cxn modelId="{C8ABB0EA-36DC-4452-A9C0-E89D9666716B}" type="presOf" srcId="{0F09A3E8-F6F5-48A8-8163-5BD1F7D2AE0B}" destId="{3AB9EF1D-6564-4E7E-A0A5-AF58397D0656}" srcOrd="0" destOrd="0" presId="urn:microsoft.com/office/officeart/2005/8/layout/orgChart1"/>
    <dgm:cxn modelId="{CF44E606-4F48-4A4A-BE54-7E2AE7603712}" type="presOf" srcId="{05F98F98-6038-439C-B64C-7F885CAF07D7}" destId="{69A7B2B1-1362-4E60-A2F4-59A2D1B1F63A}" srcOrd="0" destOrd="0" presId="urn:microsoft.com/office/officeart/2005/8/layout/orgChart1"/>
    <dgm:cxn modelId="{13273F81-96D9-44AD-8531-E351392EB35B}" type="presOf" srcId="{8A950D73-4041-424E-B51A-2162AF6AD617}" destId="{072F99BD-DDD0-4BD1-A99F-B9DA5FBC3601}" srcOrd="0" destOrd="0" presId="urn:microsoft.com/office/officeart/2005/8/layout/orgChart1"/>
    <dgm:cxn modelId="{177BDD71-0322-46FB-B710-1E1DB28567A7}" type="presOf" srcId="{5FAB4986-D04F-4E77-859D-6775BDE41342}" destId="{B150F290-7258-46A2-B3F5-82B9BAE65881}" srcOrd="0" destOrd="0" presId="urn:microsoft.com/office/officeart/2005/8/layout/orgChart1"/>
    <dgm:cxn modelId="{6934576B-7339-4E06-BA6E-548BADC07F78}" type="presOf" srcId="{A0FE6005-3CBB-4937-98B0-E6D6E6548567}" destId="{BFD45137-4001-4BB4-919E-F7A8EA3EC3D9}" srcOrd="1" destOrd="0" presId="urn:microsoft.com/office/officeart/2005/8/layout/orgChart1"/>
    <dgm:cxn modelId="{D6D63A3E-7647-4C38-BB4C-20956AE8820A}" srcId="{F2A28645-6168-485B-8ABE-B3EAF021B23A}" destId="{8A950D73-4041-424E-B51A-2162AF6AD617}" srcOrd="0" destOrd="0" parTransId="{5FAB4986-D04F-4E77-859D-6775BDE41342}" sibTransId="{46BD01FF-A183-48DF-A721-057BF256A8DE}"/>
    <dgm:cxn modelId="{BD62F036-6A56-4258-B720-1E304CF7BB8C}" type="presOf" srcId="{570A5D8F-2A81-4EBD-92A6-E2947CF56A80}" destId="{6C5334C4-8F37-41EC-88FB-8FAF96B20909}" srcOrd="0" destOrd="0" presId="urn:microsoft.com/office/officeart/2005/8/layout/orgChart1"/>
    <dgm:cxn modelId="{77EA3097-382B-432B-A5BD-1BF85A4BD54F}" srcId="{B405501C-80DE-44E2-B8BB-61DE3FDEC87A}" destId="{49FB040D-1919-499D-A279-FADED8CDA104}" srcOrd="1" destOrd="0" parTransId="{570A5D8F-2A81-4EBD-92A6-E2947CF56A80}" sibTransId="{09A822D0-28C8-4219-A1C7-4A536CBDDC2A}"/>
    <dgm:cxn modelId="{FBAA2978-8B81-4E5F-A321-DF160AA1793B}" type="presOf" srcId="{49FB040D-1919-499D-A279-FADED8CDA104}" destId="{8BA4D254-F14C-4F2F-8DFC-124C2CF72D94}" srcOrd="1" destOrd="0" presId="urn:microsoft.com/office/officeart/2005/8/layout/orgChart1"/>
    <dgm:cxn modelId="{CBCD5EC8-53ED-47C5-BF93-D7304B6D7086}" type="presOf" srcId="{B0D1964A-C49B-44E4-B1DD-E66BC6D5E17B}" destId="{7B51C30A-89E5-401E-B34D-3EEA33162FCB}" srcOrd="0" destOrd="0" presId="urn:microsoft.com/office/officeart/2005/8/layout/orgChart1"/>
    <dgm:cxn modelId="{AEF7044D-05AD-4684-B6DE-35F97853792E}" type="presOf" srcId="{8A950D73-4041-424E-B51A-2162AF6AD617}" destId="{55E12C07-84AA-451E-8B5A-8EDB92D9C963}" srcOrd="1" destOrd="0" presId="urn:microsoft.com/office/officeart/2005/8/layout/orgChart1"/>
    <dgm:cxn modelId="{92C8723E-AB8E-4925-B131-EF1D6501840B}" srcId="{A609031A-B633-40FA-A20B-BC4C2D636CA3}" destId="{A6824758-0F9B-4EA2-B4FF-7EA15AB8F261}" srcOrd="0" destOrd="0" parTransId="{149F5361-64EE-4276-BAD8-033E2EB05097}" sibTransId="{A5E9311C-FDF6-48D5-BF26-5A36785BC8E8}"/>
    <dgm:cxn modelId="{5127147B-76F7-4E74-A90F-085681658D26}" srcId="{A0FE6005-3CBB-4937-98B0-E6D6E6548567}" destId="{9239835D-444A-44FA-9101-5F7E5D5E0F4E}" srcOrd="0" destOrd="0" parTransId="{F93A1E00-2657-43AC-B399-5F70D30E7E24}" sibTransId="{11EE95E4-8950-43C9-9193-B34A69E96EC1}"/>
    <dgm:cxn modelId="{92D29110-44A2-4D9A-A2C7-E890E280A980}" type="presOf" srcId="{58E2972D-A9A8-4521-8F2E-3DB1EB64AA3B}" destId="{05BF5BFD-B553-4870-96A0-A9A0F7319FE6}" srcOrd="1" destOrd="0" presId="urn:microsoft.com/office/officeart/2005/8/layout/orgChart1"/>
    <dgm:cxn modelId="{ACF88D74-9A0E-490F-8565-1A2FA4D7B47D}" type="presOf" srcId="{CD79487B-DE5E-4C9D-90CF-B16C03E33977}" destId="{31B750F1-E192-4793-9E2B-70A9011EE309}" srcOrd="0" destOrd="0" presId="urn:microsoft.com/office/officeart/2005/8/layout/orgChart1"/>
    <dgm:cxn modelId="{02E97A45-4B09-4FDF-9501-F144C80B6B87}" srcId="{B405501C-80DE-44E2-B8BB-61DE3FDEC87A}" destId="{58E2972D-A9A8-4521-8F2E-3DB1EB64AA3B}" srcOrd="3" destOrd="0" parTransId="{05F98F98-6038-439C-B64C-7F885CAF07D7}" sibTransId="{320923AF-F6D8-4AA8-97FE-12128691F4AF}"/>
    <dgm:cxn modelId="{B4C3DA43-13CA-4F7A-A05B-C71DBB2CBA45}" srcId="{0F09A3E8-F6F5-48A8-8163-5BD1F7D2AE0B}" destId="{B405501C-80DE-44E2-B8BB-61DE3FDEC87A}" srcOrd="0" destOrd="0" parTransId="{35608517-23E3-4282-97E3-0745E4853CDE}" sibTransId="{6A778FED-0E3A-411B-BDA7-A22B4EA08F74}"/>
    <dgm:cxn modelId="{9B4C0778-5E08-4040-BD38-B01398AC6ACC}" type="presOf" srcId="{B0D1964A-C49B-44E4-B1DD-E66BC6D5E17B}" destId="{AB758CEA-26FA-473C-9253-6298593E2A1B}" srcOrd="1" destOrd="0" presId="urn:microsoft.com/office/officeart/2005/8/layout/orgChart1"/>
    <dgm:cxn modelId="{FA1F17DE-A4DD-47F5-9C29-D0D93CF6216A}" type="presOf" srcId="{A0FE6005-3CBB-4937-98B0-E6D6E6548567}" destId="{3A9DDFEE-A588-466C-ADCA-2619C2D01A56}" srcOrd="0" destOrd="0" presId="urn:microsoft.com/office/officeart/2005/8/layout/orgChart1"/>
    <dgm:cxn modelId="{D1A379D2-9EAD-4E9E-B47B-80326A0201D8}" type="presOf" srcId="{35DEF474-23A2-4F03-A09A-D4156FC219E4}" destId="{294B4D77-BBA1-42E2-B125-38D281A1753B}" srcOrd="0" destOrd="0" presId="urn:microsoft.com/office/officeart/2005/8/layout/orgChart1"/>
    <dgm:cxn modelId="{F44B2D40-4499-459E-9C41-14DBBAA8171F}" srcId="{B0D1964A-C49B-44E4-B1DD-E66BC6D5E17B}" destId="{9C13875F-D293-45FD-B318-40F46F375B40}" srcOrd="0" destOrd="0" parTransId="{C346EDF2-7033-4C90-BCC1-718074C4E4CA}" sibTransId="{273CE3AB-E759-4DAF-A4A1-1C04451E9BA3}"/>
    <dgm:cxn modelId="{F40D3E54-EC59-4062-A5E9-350A1FA35B92}" srcId="{58E2972D-A9A8-4521-8F2E-3DB1EB64AA3B}" destId="{FDCFD9B9-FBF5-4785-AB1F-35DC1ABECE11}" srcOrd="0" destOrd="0" parTransId="{4812FBB2-E84C-409D-8825-451610601C79}" sibTransId="{01B6FD60-39F5-435B-92C1-DF990DDDD4AB}"/>
    <dgm:cxn modelId="{D73ADDF5-A512-47B3-A508-B1241ACCDC09}" type="presOf" srcId="{96914C22-548E-41F3-8D3B-5A6788D8114C}" destId="{DA016583-F367-44C4-A22B-41CE0BA880F4}" srcOrd="0" destOrd="0" presId="urn:microsoft.com/office/officeart/2005/8/layout/orgChart1"/>
    <dgm:cxn modelId="{5CE9BECA-3FB9-43C1-ACC2-1B7DE53088BF}" type="presOf" srcId="{FDCFD9B9-FBF5-4785-AB1F-35DC1ABECE11}" destId="{D63DFF65-89D3-41ED-8D25-8A193415F45D}" srcOrd="0" destOrd="0" presId="urn:microsoft.com/office/officeart/2005/8/layout/orgChart1"/>
    <dgm:cxn modelId="{6F96D9FB-DF4E-4D5C-9883-5278128C54D0}" type="presOf" srcId="{BED8C9CD-42E0-47AE-BF9F-00907F008A81}" destId="{6E6F75CF-4238-4B19-81BF-5FA984D449F4}" srcOrd="1" destOrd="0" presId="urn:microsoft.com/office/officeart/2005/8/layout/orgChart1"/>
    <dgm:cxn modelId="{6E41740E-8878-4EAE-A43F-6A5C8E76FE3B}" type="presOf" srcId="{9239835D-444A-44FA-9101-5F7E5D5E0F4E}" destId="{1DC54117-2FF4-4861-98C4-DC7C2F2540AD}" srcOrd="1" destOrd="0" presId="urn:microsoft.com/office/officeart/2005/8/layout/orgChart1"/>
    <dgm:cxn modelId="{36B66AB9-D2FD-41BC-874D-F7371DCC0806}" type="presOf" srcId="{4DA0051E-04B0-46CA-811B-8758DDB8DCCC}" destId="{6E8BD4BF-3667-47E2-8334-79DFAF81A362}" srcOrd="0" destOrd="0" presId="urn:microsoft.com/office/officeart/2005/8/layout/orgChart1"/>
    <dgm:cxn modelId="{3A40D73C-2E1D-4ABA-B77E-E40E437A3734}" type="presOf" srcId="{4812FBB2-E84C-409D-8825-451610601C79}" destId="{485B4E9F-4179-4819-9650-0267D9602D87}" srcOrd="0" destOrd="0" presId="urn:microsoft.com/office/officeart/2005/8/layout/orgChart1"/>
    <dgm:cxn modelId="{9D5CAC37-F3BB-40D3-9ABF-4DF5410501D8}" type="presOf" srcId="{B405501C-80DE-44E2-B8BB-61DE3FDEC87A}" destId="{D3888046-6B59-49DF-99B2-CFE763C6916E}" srcOrd="0" destOrd="0" presId="urn:microsoft.com/office/officeart/2005/8/layout/orgChart1"/>
    <dgm:cxn modelId="{53E0B7BF-78BF-44D4-B4C9-8162DFE0698E}" type="presOf" srcId="{A609031A-B633-40FA-A20B-BC4C2D636CA3}" destId="{AFE21896-BB39-481F-907C-D953EC2E6C05}" srcOrd="1" destOrd="0" presId="urn:microsoft.com/office/officeart/2005/8/layout/orgChart1"/>
    <dgm:cxn modelId="{1932F5E4-8A5F-443A-8C4A-B5E11F5DAA96}" srcId="{B405501C-80DE-44E2-B8BB-61DE3FDEC87A}" destId="{A609031A-B633-40FA-A20B-BC4C2D636CA3}" srcOrd="5" destOrd="0" parTransId="{4DA0051E-04B0-46CA-811B-8758DDB8DCCC}" sibTransId="{338887DB-C682-4EF8-8D69-08A1D7C61AC9}"/>
    <dgm:cxn modelId="{26050D47-DA31-49F3-8286-E6F9DF607FC3}" srcId="{B405501C-80DE-44E2-B8BB-61DE3FDEC87A}" destId="{B0D1964A-C49B-44E4-B1DD-E66BC6D5E17B}" srcOrd="4" destOrd="0" parTransId="{5B056AE9-1D3B-4646-8B20-DD4AE770D30F}" sibTransId="{E3FC705B-9C7B-4457-A48D-C738D1CE4AD7}"/>
    <dgm:cxn modelId="{040951DF-2A40-4CC0-8087-8519EB1895DC}" type="presParOf" srcId="{3AB9EF1D-6564-4E7E-A0A5-AF58397D0656}" destId="{9EBA7301-7CE6-4E2D-9256-7954F63359A5}" srcOrd="0" destOrd="0" presId="urn:microsoft.com/office/officeart/2005/8/layout/orgChart1"/>
    <dgm:cxn modelId="{C694E2E4-F57D-4407-AA7E-304321B79619}" type="presParOf" srcId="{9EBA7301-7CE6-4E2D-9256-7954F63359A5}" destId="{F5425582-4892-471C-9556-806782C3A2BD}" srcOrd="0" destOrd="0" presId="urn:microsoft.com/office/officeart/2005/8/layout/orgChart1"/>
    <dgm:cxn modelId="{73ED9D2B-72D2-43B3-AF0E-01AF72DC4D77}" type="presParOf" srcId="{F5425582-4892-471C-9556-806782C3A2BD}" destId="{D3888046-6B59-49DF-99B2-CFE763C6916E}" srcOrd="0" destOrd="0" presId="urn:microsoft.com/office/officeart/2005/8/layout/orgChart1"/>
    <dgm:cxn modelId="{F7C2D5FD-4A41-4B60-9B6F-84C703D0C436}" type="presParOf" srcId="{F5425582-4892-471C-9556-806782C3A2BD}" destId="{A429AC0D-AF96-4D3D-BE08-30B6BD8891CF}" srcOrd="1" destOrd="0" presId="urn:microsoft.com/office/officeart/2005/8/layout/orgChart1"/>
    <dgm:cxn modelId="{D7B62250-66D1-4917-AD85-DF0EC0147973}" type="presParOf" srcId="{9EBA7301-7CE6-4E2D-9256-7954F63359A5}" destId="{9B1DCB07-5134-4D8C-8060-771A84660F35}" srcOrd="1" destOrd="0" presId="urn:microsoft.com/office/officeart/2005/8/layout/orgChart1"/>
    <dgm:cxn modelId="{75689564-7C12-44DB-969F-15AB5E1A9387}" type="presParOf" srcId="{9B1DCB07-5134-4D8C-8060-771A84660F35}" destId="{6C5334C4-8F37-41EC-88FB-8FAF96B20909}" srcOrd="0" destOrd="0" presId="urn:microsoft.com/office/officeart/2005/8/layout/orgChart1"/>
    <dgm:cxn modelId="{321E9015-EED6-48A0-A867-7AA7CED997B3}" type="presParOf" srcId="{9B1DCB07-5134-4D8C-8060-771A84660F35}" destId="{EB297689-29FC-4576-820F-C781FD6CB6BB}" srcOrd="1" destOrd="0" presId="urn:microsoft.com/office/officeart/2005/8/layout/orgChart1"/>
    <dgm:cxn modelId="{DF43CAF7-F095-4264-B789-BB0B4AA232C6}" type="presParOf" srcId="{EB297689-29FC-4576-820F-C781FD6CB6BB}" destId="{2E34C598-C915-4044-BC71-374C4DDADE03}" srcOrd="0" destOrd="0" presId="urn:microsoft.com/office/officeart/2005/8/layout/orgChart1"/>
    <dgm:cxn modelId="{6205B745-F662-4957-B441-C78C243B5C8D}" type="presParOf" srcId="{2E34C598-C915-4044-BC71-374C4DDADE03}" destId="{6189D147-8B5B-405B-848E-EA7E5344CC87}" srcOrd="0" destOrd="0" presId="urn:microsoft.com/office/officeart/2005/8/layout/orgChart1"/>
    <dgm:cxn modelId="{FB7F3A81-895A-41B1-A749-001A11E3F7EB}" type="presParOf" srcId="{2E34C598-C915-4044-BC71-374C4DDADE03}" destId="{8BA4D254-F14C-4F2F-8DFC-124C2CF72D94}" srcOrd="1" destOrd="0" presId="urn:microsoft.com/office/officeart/2005/8/layout/orgChart1"/>
    <dgm:cxn modelId="{7C447519-4ECB-43EA-9896-7DB1D236BE0C}" type="presParOf" srcId="{EB297689-29FC-4576-820F-C781FD6CB6BB}" destId="{8996405B-EE46-4428-A612-3EC0998CA5F3}" srcOrd="1" destOrd="0" presId="urn:microsoft.com/office/officeart/2005/8/layout/orgChart1"/>
    <dgm:cxn modelId="{4C30C592-54DE-46B0-8BE2-730B4B0CD2CE}" type="presParOf" srcId="{8996405B-EE46-4428-A612-3EC0998CA5F3}" destId="{8BB35947-74C0-4FD9-AA1D-B4D5CD4BCD06}" srcOrd="0" destOrd="0" presId="urn:microsoft.com/office/officeart/2005/8/layout/orgChart1"/>
    <dgm:cxn modelId="{A3280C7E-67C0-4D54-9FB3-F20F2D45FB07}" type="presParOf" srcId="{8996405B-EE46-4428-A612-3EC0998CA5F3}" destId="{6E95F6F7-2A89-488F-A81F-D6E1B4CED117}" srcOrd="1" destOrd="0" presId="urn:microsoft.com/office/officeart/2005/8/layout/orgChart1"/>
    <dgm:cxn modelId="{A9F83458-67F9-4495-8D50-0DA20522BB41}" type="presParOf" srcId="{6E95F6F7-2A89-488F-A81F-D6E1B4CED117}" destId="{24D6ECC0-E979-4F4A-A5A1-6544479C8AE3}" srcOrd="0" destOrd="0" presId="urn:microsoft.com/office/officeart/2005/8/layout/orgChart1"/>
    <dgm:cxn modelId="{500BF636-3514-484F-8CF1-971875C8E22E}" type="presParOf" srcId="{24D6ECC0-E979-4F4A-A5A1-6544479C8AE3}" destId="{0AD84CC9-A7DF-4CB2-A32B-C013F09201CB}" srcOrd="0" destOrd="0" presId="urn:microsoft.com/office/officeart/2005/8/layout/orgChart1"/>
    <dgm:cxn modelId="{89D14BC7-2704-4DE2-BED8-1E1AED19EC9A}" type="presParOf" srcId="{24D6ECC0-E979-4F4A-A5A1-6544479C8AE3}" destId="{803A4D31-0595-4DC3-ACE8-D575E90414EC}" srcOrd="1" destOrd="0" presId="urn:microsoft.com/office/officeart/2005/8/layout/orgChart1"/>
    <dgm:cxn modelId="{A110D1C7-AA18-461D-A6F8-F80ED52DB331}" type="presParOf" srcId="{6E95F6F7-2A89-488F-A81F-D6E1B4CED117}" destId="{0949F4A9-34F1-4A55-8622-69B7D34C5CF2}" srcOrd="1" destOrd="0" presId="urn:microsoft.com/office/officeart/2005/8/layout/orgChart1"/>
    <dgm:cxn modelId="{EF889368-B5AC-4233-8447-D20474C8041E}" type="presParOf" srcId="{6E95F6F7-2A89-488F-A81F-D6E1B4CED117}" destId="{C933B64C-E027-43CB-B222-CCFDD950760D}" srcOrd="2" destOrd="0" presId="urn:microsoft.com/office/officeart/2005/8/layout/orgChart1"/>
    <dgm:cxn modelId="{D4AE525E-908A-4F5B-85E4-8BAEF3CD2BC7}" type="presParOf" srcId="{EB297689-29FC-4576-820F-C781FD6CB6BB}" destId="{EAB0B5B8-92B7-47CE-B96F-797746FB9296}" srcOrd="2" destOrd="0" presId="urn:microsoft.com/office/officeart/2005/8/layout/orgChart1"/>
    <dgm:cxn modelId="{16529563-5C07-499A-AB08-9CDE3261F54B}" type="presParOf" srcId="{9B1DCB07-5134-4D8C-8060-771A84660F35}" destId="{DA016583-F367-44C4-A22B-41CE0BA880F4}" srcOrd="2" destOrd="0" presId="urn:microsoft.com/office/officeart/2005/8/layout/orgChart1"/>
    <dgm:cxn modelId="{5DE1A42B-DAE1-45B7-8571-C54F4E857AA0}" type="presParOf" srcId="{9B1DCB07-5134-4D8C-8060-771A84660F35}" destId="{860D77A6-41C5-4E73-B5EB-3829AE0DE949}" srcOrd="3" destOrd="0" presId="urn:microsoft.com/office/officeart/2005/8/layout/orgChart1"/>
    <dgm:cxn modelId="{FBCDD16B-2F81-475B-B127-0742743C2B61}" type="presParOf" srcId="{860D77A6-41C5-4E73-B5EB-3829AE0DE949}" destId="{BFA7A3F4-72CE-4744-9DF5-85B657EDDAF6}" srcOrd="0" destOrd="0" presId="urn:microsoft.com/office/officeart/2005/8/layout/orgChart1"/>
    <dgm:cxn modelId="{B2650EC2-1ECB-4441-A57F-08E4AE47D46B}" type="presParOf" srcId="{BFA7A3F4-72CE-4744-9DF5-85B657EDDAF6}" destId="{A148E985-91E9-48A2-A615-53D58F1D2105}" srcOrd="0" destOrd="0" presId="urn:microsoft.com/office/officeart/2005/8/layout/orgChart1"/>
    <dgm:cxn modelId="{0AA06C67-879A-4B87-8D3B-F8318FD5076E}" type="presParOf" srcId="{BFA7A3F4-72CE-4744-9DF5-85B657EDDAF6}" destId="{3C560466-D81F-4C89-B94D-FCECE060C622}" srcOrd="1" destOrd="0" presId="urn:microsoft.com/office/officeart/2005/8/layout/orgChart1"/>
    <dgm:cxn modelId="{E1B6CDE5-B200-4B22-8D35-FF22585F01D0}" type="presParOf" srcId="{860D77A6-41C5-4E73-B5EB-3829AE0DE949}" destId="{CF61274A-38E2-42A6-94C9-D6F7BCF4C7DC}" srcOrd="1" destOrd="0" presId="urn:microsoft.com/office/officeart/2005/8/layout/orgChart1"/>
    <dgm:cxn modelId="{BA3D6066-EC7B-4A05-9652-43601D46FBDB}" type="presParOf" srcId="{CF61274A-38E2-42A6-94C9-D6F7BCF4C7DC}" destId="{B150F290-7258-46A2-B3F5-82B9BAE65881}" srcOrd="0" destOrd="0" presId="urn:microsoft.com/office/officeart/2005/8/layout/orgChart1"/>
    <dgm:cxn modelId="{1D2B1045-DDF7-4C86-A45E-D1945A5EE328}" type="presParOf" srcId="{CF61274A-38E2-42A6-94C9-D6F7BCF4C7DC}" destId="{BE09A732-06F8-4FE4-85F8-5ACCE9666A19}" srcOrd="1" destOrd="0" presId="urn:microsoft.com/office/officeart/2005/8/layout/orgChart1"/>
    <dgm:cxn modelId="{7C8613D9-8A3F-4897-AD7B-C9A0825C0239}" type="presParOf" srcId="{BE09A732-06F8-4FE4-85F8-5ACCE9666A19}" destId="{9B38B053-4BA3-4170-AE5E-B6B829A08E09}" srcOrd="0" destOrd="0" presId="urn:microsoft.com/office/officeart/2005/8/layout/orgChart1"/>
    <dgm:cxn modelId="{A56134B7-7469-4FF6-B670-A073C56E9F0E}" type="presParOf" srcId="{9B38B053-4BA3-4170-AE5E-B6B829A08E09}" destId="{072F99BD-DDD0-4BD1-A99F-B9DA5FBC3601}" srcOrd="0" destOrd="0" presId="urn:microsoft.com/office/officeart/2005/8/layout/orgChart1"/>
    <dgm:cxn modelId="{0CB22F69-445C-44BC-96C9-C6EB8798F078}" type="presParOf" srcId="{9B38B053-4BA3-4170-AE5E-B6B829A08E09}" destId="{55E12C07-84AA-451E-8B5A-8EDB92D9C963}" srcOrd="1" destOrd="0" presId="urn:microsoft.com/office/officeart/2005/8/layout/orgChart1"/>
    <dgm:cxn modelId="{F6213D5E-5700-4AE6-8A71-E87F607F89F9}" type="presParOf" srcId="{BE09A732-06F8-4FE4-85F8-5ACCE9666A19}" destId="{BCB84914-3DD6-41C3-A708-E6CB06F359D2}" srcOrd="1" destOrd="0" presId="urn:microsoft.com/office/officeart/2005/8/layout/orgChart1"/>
    <dgm:cxn modelId="{C82D9D2E-DC2E-41BE-A124-EE9829CE34B2}" type="presParOf" srcId="{BE09A732-06F8-4FE4-85F8-5ACCE9666A19}" destId="{C376319B-B156-4646-BC44-4834C65EC7E8}" srcOrd="2" destOrd="0" presId="urn:microsoft.com/office/officeart/2005/8/layout/orgChart1"/>
    <dgm:cxn modelId="{0391726B-A62E-42AA-B056-A5F4D8E68272}" type="presParOf" srcId="{860D77A6-41C5-4E73-B5EB-3829AE0DE949}" destId="{77F313A0-8076-4F7D-B82B-7FAB34C25A38}" srcOrd="2" destOrd="0" presId="urn:microsoft.com/office/officeart/2005/8/layout/orgChart1"/>
    <dgm:cxn modelId="{988ABD04-E1F5-45A3-930B-3793FDFDC86D}" type="presParOf" srcId="{9B1DCB07-5134-4D8C-8060-771A84660F35}" destId="{69A7B2B1-1362-4E60-A2F4-59A2D1B1F63A}" srcOrd="4" destOrd="0" presId="urn:microsoft.com/office/officeart/2005/8/layout/orgChart1"/>
    <dgm:cxn modelId="{EE8D49B7-50E1-4DFE-AB4F-105342C5012B}" type="presParOf" srcId="{9B1DCB07-5134-4D8C-8060-771A84660F35}" destId="{ED6BD228-39BB-4133-ABAB-F26D0194A43C}" srcOrd="5" destOrd="0" presId="urn:microsoft.com/office/officeart/2005/8/layout/orgChart1"/>
    <dgm:cxn modelId="{F4901906-A2F5-49C2-B153-FD4CF92DD6C1}" type="presParOf" srcId="{ED6BD228-39BB-4133-ABAB-F26D0194A43C}" destId="{3E213E2B-6705-4EB2-91A3-2BAF5E58250C}" srcOrd="0" destOrd="0" presId="urn:microsoft.com/office/officeart/2005/8/layout/orgChart1"/>
    <dgm:cxn modelId="{94BFA5FB-DA5B-46F0-B60F-95D60BFD3095}" type="presParOf" srcId="{3E213E2B-6705-4EB2-91A3-2BAF5E58250C}" destId="{C3A2CE2E-5B01-4083-BEBD-5C4CD4B3456D}" srcOrd="0" destOrd="0" presId="urn:microsoft.com/office/officeart/2005/8/layout/orgChart1"/>
    <dgm:cxn modelId="{8D6BE375-044E-4C1A-B18A-3D732F27A825}" type="presParOf" srcId="{3E213E2B-6705-4EB2-91A3-2BAF5E58250C}" destId="{05BF5BFD-B553-4870-96A0-A9A0F7319FE6}" srcOrd="1" destOrd="0" presId="urn:microsoft.com/office/officeart/2005/8/layout/orgChart1"/>
    <dgm:cxn modelId="{16E09728-09A4-4ACD-B5AA-9B3792C16DAB}" type="presParOf" srcId="{ED6BD228-39BB-4133-ABAB-F26D0194A43C}" destId="{2810F510-A5F0-4C48-A378-D66E7D00E17D}" srcOrd="1" destOrd="0" presId="urn:microsoft.com/office/officeart/2005/8/layout/orgChart1"/>
    <dgm:cxn modelId="{44BA558C-7C9D-49B9-A894-E220D41235B5}" type="presParOf" srcId="{2810F510-A5F0-4C48-A378-D66E7D00E17D}" destId="{485B4E9F-4179-4819-9650-0267D9602D87}" srcOrd="0" destOrd="0" presId="urn:microsoft.com/office/officeart/2005/8/layout/orgChart1"/>
    <dgm:cxn modelId="{EA787B84-AC6A-40DE-B3B9-A0F776983092}" type="presParOf" srcId="{2810F510-A5F0-4C48-A378-D66E7D00E17D}" destId="{A453F749-AFC8-49C9-B0ED-BB7B89E35052}" srcOrd="1" destOrd="0" presId="urn:microsoft.com/office/officeart/2005/8/layout/orgChart1"/>
    <dgm:cxn modelId="{5540C2E6-0FD2-4C06-AF3C-9BEBC55B003E}" type="presParOf" srcId="{A453F749-AFC8-49C9-B0ED-BB7B89E35052}" destId="{10248B95-4471-49AA-8B74-A3EF4EB5A4D5}" srcOrd="0" destOrd="0" presId="urn:microsoft.com/office/officeart/2005/8/layout/orgChart1"/>
    <dgm:cxn modelId="{285F1B38-36C1-4759-8AD9-37994D3E2E0E}" type="presParOf" srcId="{10248B95-4471-49AA-8B74-A3EF4EB5A4D5}" destId="{D63DFF65-89D3-41ED-8D25-8A193415F45D}" srcOrd="0" destOrd="0" presId="urn:microsoft.com/office/officeart/2005/8/layout/orgChart1"/>
    <dgm:cxn modelId="{9814AF1B-DD2C-4257-A6EA-7BD374B7A750}" type="presParOf" srcId="{10248B95-4471-49AA-8B74-A3EF4EB5A4D5}" destId="{18820009-7F84-4D71-8C58-038F99ADE0FE}" srcOrd="1" destOrd="0" presId="urn:microsoft.com/office/officeart/2005/8/layout/orgChart1"/>
    <dgm:cxn modelId="{ED8D6A9A-3031-4FE5-95F7-EB3AD702397D}" type="presParOf" srcId="{A453F749-AFC8-49C9-B0ED-BB7B89E35052}" destId="{AF4C9B58-9E20-4996-AA01-99D625552A0D}" srcOrd="1" destOrd="0" presId="urn:microsoft.com/office/officeart/2005/8/layout/orgChart1"/>
    <dgm:cxn modelId="{BB6A54E6-A5E3-475E-BBB7-3D2E776BDCF7}" type="presParOf" srcId="{A453F749-AFC8-49C9-B0ED-BB7B89E35052}" destId="{AE818088-8536-4E3E-8FDF-6EDB5DBD3339}" srcOrd="2" destOrd="0" presId="urn:microsoft.com/office/officeart/2005/8/layout/orgChart1"/>
    <dgm:cxn modelId="{5B870766-D6BE-46F4-95AE-ECE4F24D8CDB}" type="presParOf" srcId="{ED6BD228-39BB-4133-ABAB-F26D0194A43C}" destId="{6F50DA53-FE2B-47BE-A850-ACA44377A799}" srcOrd="2" destOrd="0" presId="urn:microsoft.com/office/officeart/2005/8/layout/orgChart1"/>
    <dgm:cxn modelId="{56EFFD9B-CAA3-4E7D-A2D6-26DA881C37B4}" type="presParOf" srcId="{9B1DCB07-5134-4D8C-8060-771A84660F35}" destId="{6C677D48-D524-405D-B856-2AB203A6B81A}" srcOrd="6" destOrd="0" presId="urn:microsoft.com/office/officeart/2005/8/layout/orgChart1"/>
    <dgm:cxn modelId="{A243ED42-8029-4096-A1E4-41FF1878E6DD}" type="presParOf" srcId="{9B1DCB07-5134-4D8C-8060-771A84660F35}" destId="{93D6C2F9-A29A-4927-B797-4425BE1B889D}" srcOrd="7" destOrd="0" presId="urn:microsoft.com/office/officeart/2005/8/layout/orgChart1"/>
    <dgm:cxn modelId="{B8AD2359-B7A2-4CB7-8C0E-A4BAB2538345}" type="presParOf" srcId="{93D6C2F9-A29A-4927-B797-4425BE1B889D}" destId="{318D604B-CA80-446A-B495-6750FF52B261}" srcOrd="0" destOrd="0" presId="urn:microsoft.com/office/officeart/2005/8/layout/orgChart1"/>
    <dgm:cxn modelId="{DEB156FA-B194-46E8-91C6-3DA02A83AE33}" type="presParOf" srcId="{318D604B-CA80-446A-B495-6750FF52B261}" destId="{7B51C30A-89E5-401E-B34D-3EEA33162FCB}" srcOrd="0" destOrd="0" presId="urn:microsoft.com/office/officeart/2005/8/layout/orgChart1"/>
    <dgm:cxn modelId="{BFAA571C-68B4-4045-AEA1-B0BE55914FF8}" type="presParOf" srcId="{318D604B-CA80-446A-B495-6750FF52B261}" destId="{AB758CEA-26FA-473C-9253-6298593E2A1B}" srcOrd="1" destOrd="0" presId="urn:microsoft.com/office/officeart/2005/8/layout/orgChart1"/>
    <dgm:cxn modelId="{9BD5B8BB-F8A3-4056-9C2C-31E591BD4BEA}" type="presParOf" srcId="{93D6C2F9-A29A-4927-B797-4425BE1B889D}" destId="{D09E6847-9888-4ACE-9A1C-3B0927D745BE}" srcOrd="1" destOrd="0" presId="urn:microsoft.com/office/officeart/2005/8/layout/orgChart1"/>
    <dgm:cxn modelId="{8E4C1F8B-E0D1-4F43-A1DF-ED59D3505BF0}" type="presParOf" srcId="{D09E6847-9888-4ACE-9A1C-3B0927D745BE}" destId="{F50F0320-EE93-4487-A35D-6FBA9AD7E6AE}" srcOrd="0" destOrd="0" presId="urn:microsoft.com/office/officeart/2005/8/layout/orgChart1"/>
    <dgm:cxn modelId="{C08A9410-3E5B-4516-BDFC-C43AB044351A}" type="presParOf" srcId="{D09E6847-9888-4ACE-9A1C-3B0927D745BE}" destId="{07FDEF34-BFEF-40E7-8666-60E7E389255F}" srcOrd="1" destOrd="0" presId="urn:microsoft.com/office/officeart/2005/8/layout/orgChart1"/>
    <dgm:cxn modelId="{4C3BCDF0-B297-42E2-9C6D-D57C84414F37}" type="presParOf" srcId="{07FDEF34-BFEF-40E7-8666-60E7E389255F}" destId="{3D663EB6-6CE5-4138-A141-B6A5513B8F3F}" srcOrd="0" destOrd="0" presId="urn:microsoft.com/office/officeart/2005/8/layout/orgChart1"/>
    <dgm:cxn modelId="{7F3394A1-C465-4334-A60D-43E86E6E8A56}" type="presParOf" srcId="{3D663EB6-6CE5-4138-A141-B6A5513B8F3F}" destId="{F0471754-18D8-4FEA-B376-4451E4FB4918}" srcOrd="0" destOrd="0" presId="urn:microsoft.com/office/officeart/2005/8/layout/orgChart1"/>
    <dgm:cxn modelId="{D7076F46-7319-4D88-8BD1-0C2696A894B0}" type="presParOf" srcId="{3D663EB6-6CE5-4138-A141-B6A5513B8F3F}" destId="{89B3AD3E-9292-465A-97CD-D7FCA5E04961}" srcOrd="1" destOrd="0" presId="urn:microsoft.com/office/officeart/2005/8/layout/orgChart1"/>
    <dgm:cxn modelId="{A8F3EB15-B791-4798-8E16-C5717FA16C37}" type="presParOf" srcId="{07FDEF34-BFEF-40E7-8666-60E7E389255F}" destId="{5E97D9BC-9BE6-4C6B-B5C7-3256470AA0B0}" srcOrd="1" destOrd="0" presId="urn:microsoft.com/office/officeart/2005/8/layout/orgChart1"/>
    <dgm:cxn modelId="{901F38CE-08BD-41F3-9650-160939F6B0F6}" type="presParOf" srcId="{07FDEF34-BFEF-40E7-8666-60E7E389255F}" destId="{49694EE4-F509-42D5-998A-462F1A4DCA39}" srcOrd="2" destOrd="0" presId="urn:microsoft.com/office/officeart/2005/8/layout/orgChart1"/>
    <dgm:cxn modelId="{6617FF5D-1133-4F00-9D56-FC18049BA79A}" type="presParOf" srcId="{93D6C2F9-A29A-4927-B797-4425BE1B889D}" destId="{A3D68961-5070-4934-BB62-492F2256497A}" srcOrd="2" destOrd="0" presId="urn:microsoft.com/office/officeart/2005/8/layout/orgChart1"/>
    <dgm:cxn modelId="{1640A9D8-3468-44AE-BF5D-19EB33DFDA9C}" type="presParOf" srcId="{9B1DCB07-5134-4D8C-8060-771A84660F35}" destId="{6E8BD4BF-3667-47E2-8334-79DFAF81A362}" srcOrd="8" destOrd="0" presId="urn:microsoft.com/office/officeart/2005/8/layout/orgChart1"/>
    <dgm:cxn modelId="{0198ACEE-75AF-44AE-A0E0-51E77896B5EF}" type="presParOf" srcId="{9B1DCB07-5134-4D8C-8060-771A84660F35}" destId="{CC860D63-F3C1-425D-801E-17AA61C39DAE}" srcOrd="9" destOrd="0" presId="urn:microsoft.com/office/officeart/2005/8/layout/orgChart1"/>
    <dgm:cxn modelId="{EC7255F0-601A-4594-94A9-815ACB5700CD}" type="presParOf" srcId="{CC860D63-F3C1-425D-801E-17AA61C39DAE}" destId="{D4BE9A16-7B0A-449C-8610-62F31E4F9F7F}" srcOrd="0" destOrd="0" presId="urn:microsoft.com/office/officeart/2005/8/layout/orgChart1"/>
    <dgm:cxn modelId="{D4377BCC-E0E8-4DD2-BCB2-8438DEF4B600}" type="presParOf" srcId="{D4BE9A16-7B0A-449C-8610-62F31E4F9F7F}" destId="{E4A3D296-C574-439C-862E-625AECC8D06F}" srcOrd="0" destOrd="0" presId="urn:microsoft.com/office/officeart/2005/8/layout/orgChart1"/>
    <dgm:cxn modelId="{848A4B1D-DC62-4DDA-B802-6E6FCBD7387B}" type="presParOf" srcId="{D4BE9A16-7B0A-449C-8610-62F31E4F9F7F}" destId="{AFE21896-BB39-481F-907C-D953EC2E6C05}" srcOrd="1" destOrd="0" presId="urn:microsoft.com/office/officeart/2005/8/layout/orgChart1"/>
    <dgm:cxn modelId="{F095986D-E116-46F8-AC97-E002858F8F8F}" type="presParOf" srcId="{CC860D63-F3C1-425D-801E-17AA61C39DAE}" destId="{59620863-AC04-4C99-8F33-010E120012AF}" srcOrd="1" destOrd="0" presId="urn:microsoft.com/office/officeart/2005/8/layout/orgChart1"/>
    <dgm:cxn modelId="{F33CAFC6-06C8-43B4-80B6-7351701D1698}" type="presParOf" srcId="{59620863-AC04-4C99-8F33-010E120012AF}" destId="{37BF88CB-CF41-4510-8AE0-213FBAB52599}" srcOrd="0" destOrd="0" presId="urn:microsoft.com/office/officeart/2005/8/layout/orgChart1"/>
    <dgm:cxn modelId="{E717AD8B-B019-4E6C-A65D-D321FF120487}" type="presParOf" srcId="{59620863-AC04-4C99-8F33-010E120012AF}" destId="{D6272200-D286-46EE-B5BF-56D9C2A64603}" srcOrd="1" destOrd="0" presId="urn:microsoft.com/office/officeart/2005/8/layout/orgChart1"/>
    <dgm:cxn modelId="{95D1091E-EF27-4FA2-AFEF-FF5363203FE0}" type="presParOf" srcId="{D6272200-D286-46EE-B5BF-56D9C2A64603}" destId="{6A62468A-6E75-48CA-974D-D82D9D419C35}" srcOrd="0" destOrd="0" presId="urn:microsoft.com/office/officeart/2005/8/layout/orgChart1"/>
    <dgm:cxn modelId="{786733CD-5E46-4805-A604-3AAD534D0CE0}" type="presParOf" srcId="{6A62468A-6E75-48CA-974D-D82D9D419C35}" destId="{1A7FDE4A-2EDE-43FA-AF69-4BF304A0F3D3}" srcOrd="0" destOrd="0" presId="urn:microsoft.com/office/officeart/2005/8/layout/orgChart1"/>
    <dgm:cxn modelId="{BC83438F-DA2E-49A6-9362-1D34F83C9A90}" type="presParOf" srcId="{6A62468A-6E75-48CA-974D-D82D9D419C35}" destId="{6A13021B-139E-4E7A-BB49-F3370B14CA3F}" srcOrd="1" destOrd="0" presId="urn:microsoft.com/office/officeart/2005/8/layout/orgChart1"/>
    <dgm:cxn modelId="{00D3C8EA-8CEE-4511-AAAC-4C8F5D7C7D05}" type="presParOf" srcId="{D6272200-D286-46EE-B5BF-56D9C2A64603}" destId="{C68865A9-387D-4464-99B2-CC52D7541BFC}" srcOrd="1" destOrd="0" presId="urn:microsoft.com/office/officeart/2005/8/layout/orgChart1"/>
    <dgm:cxn modelId="{06E361FB-607A-44A5-A7DE-7B6A89A3896B}" type="presParOf" srcId="{D6272200-D286-46EE-B5BF-56D9C2A64603}" destId="{A5568632-1E09-4891-BD22-3C625E1A555A}" srcOrd="2" destOrd="0" presId="urn:microsoft.com/office/officeart/2005/8/layout/orgChart1"/>
    <dgm:cxn modelId="{2E338464-2696-4020-817E-C793B2E98219}" type="presParOf" srcId="{CC860D63-F3C1-425D-801E-17AA61C39DAE}" destId="{F766EEFC-3B9D-4BA4-A522-5E04C93DC0E3}" srcOrd="2" destOrd="0" presId="urn:microsoft.com/office/officeart/2005/8/layout/orgChart1"/>
    <dgm:cxn modelId="{69528454-3E00-4784-A74C-3CDCF6BCC85E}" type="presParOf" srcId="{9B1DCB07-5134-4D8C-8060-771A84660F35}" destId="{31B750F1-E192-4793-9E2B-70A9011EE309}" srcOrd="10" destOrd="0" presId="urn:microsoft.com/office/officeart/2005/8/layout/orgChart1"/>
    <dgm:cxn modelId="{966B9316-62FE-4AB0-A61D-F3B82D541931}" type="presParOf" srcId="{9B1DCB07-5134-4D8C-8060-771A84660F35}" destId="{4594CE96-937D-4C29-B261-BEB67F864E2F}" srcOrd="11" destOrd="0" presId="urn:microsoft.com/office/officeart/2005/8/layout/orgChart1"/>
    <dgm:cxn modelId="{59155B61-8DDE-47B9-8D20-180A0B87BD83}" type="presParOf" srcId="{4594CE96-937D-4C29-B261-BEB67F864E2F}" destId="{1F29710F-9C5B-47C2-A21C-76D0E164BC15}" srcOrd="0" destOrd="0" presId="urn:microsoft.com/office/officeart/2005/8/layout/orgChart1"/>
    <dgm:cxn modelId="{B95F996C-D889-4451-9773-C1E8D47F619B}" type="presParOf" srcId="{1F29710F-9C5B-47C2-A21C-76D0E164BC15}" destId="{3A9DDFEE-A588-466C-ADCA-2619C2D01A56}" srcOrd="0" destOrd="0" presId="urn:microsoft.com/office/officeart/2005/8/layout/orgChart1"/>
    <dgm:cxn modelId="{B74FFD93-BD29-464C-A98E-00B5D42C29DD}" type="presParOf" srcId="{1F29710F-9C5B-47C2-A21C-76D0E164BC15}" destId="{BFD45137-4001-4BB4-919E-F7A8EA3EC3D9}" srcOrd="1" destOrd="0" presId="urn:microsoft.com/office/officeart/2005/8/layout/orgChart1"/>
    <dgm:cxn modelId="{0B7C4EB5-45EF-400F-A8C0-4F16677B9D2C}" type="presParOf" srcId="{4594CE96-937D-4C29-B261-BEB67F864E2F}" destId="{11F08D3E-085D-4DEE-96DD-F09E2141A6B7}" srcOrd="1" destOrd="0" presId="urn:microsoft.com/office/officeart/2005/8/layout/orgChart1"/>
    <dgm:cxn modelId="{18A55B1E-182E-4B73-9E75-AB929C1687F1}" type="presParOf" srcId="{11F08D3E-085D-4DEE-96DD-F09E2141A6B7}" destId="{C71E5861-C736-44FB-8DDC-395B7BCFA375}" srcOrd="0" destOrd="0" presId="urn:microsoft.com/office/officeart/2005/8/layout/orgChart1"/>
    <dgm:cxn modelId="{B7F32739-CABC-4AB0-A31F-C2E3DF7B4AC7}" type="presParOf" srcId="{11F08D3E-085D-4DEE-96DD-F09E2141A6B7}" destId="{14A9D80F-B76B-42EE-93A6-AF03C535938A}" srcOrd="1" destOrd="0" presId="urn:microsoft.com/office/officeart/2005/8/layout/orgChart1"/>
    <dgm:cxn modelId="{B3EE85EE-B14C-46AD-A1D1-CA8AE4EDAE34}" type="presParOf" srcId="{14A9D80F-B76B-42EE-93A6-AF03C535938A}" destId="{49A681C1-B2D6-4E95-AA69-3204C41664D9}" srcOrd="0" destOrd="0" presId="urn:microsoft.com/office/officeart/2005/8/layout/orgChart1"/>
    <dgm:cxn modelId="{ADCD7732-B5B2-4AAF-84EF-CFACAAD0B51E}" type="presParOf" srcId="{49A681C1-B2D6-4E95-AA69-3204C41664D9}" destId="{480566CB-76F5-40E2-B957-90817C3E4FEF}" srcOrd="0" destOrd="0" presId="urn:microsoft.com/office/officeart/2005/8/layout/orgChart1"/>
    <dgm:cxn modelId="{6B00BBF1-C5D0-41C1-977D-A5C47A5BA5FE}" type="presParOf" srcId="{49A681C1-B2D6-4E95-AA69-3204C41664D9}" destId="{1DC54117-2FF4-4861-98C4-DC7C2F2540AD}" srcOrd="1" destOrd="0" presId="urn:microsoft.com/office/officeart/2005/8/layout/orgChart1"/>
    <dgm:cxn modelId="{8FA62D0E-AA3C-462B-A746-F05BB1D7535D}" type="presParOf" srcId="{14A9D80F-B76B-42EE-93A6-AF03C535938A}" destId="{F5C32301-E4DA-4FE9-A519-371107EDFABB}" srcOrd="1" destOrd="0" presId="urn:microsoft.com/office/officeart/2005/8/layout/orgChart1"/>
    <dgm:cxn modelId="{D04B4E6B-A003-4759-9D6B-330E0110303B}" type="presParOf" srcId="{14A9D80F-B76B-42EE-93A6-AF03C535938A}" destId="{F53F38BB-2BFD-4B5E-B089-F40BD30C2355}" srcOrd="2" destOrd="0" presId="urn:microsoft.com/office/officeart/2005/8/layout/orgChart1"/>
    <dgm:cxn modelId="{806E4F8B-7163-4B59-A6F9-E5D25557BB15}" type="presParOf" srcId="{4594CE96-937D-4C29-B261-BEB67F864E2F}" destId="{196A7DDF-8007-4606-89DE-ED1311C1005E}" srcOrd="2" destOrd="0" presId="urn:microsoft.com/office/officeart/2005/8/layout/orgChart1"/>
    <dgm:cxn modelId="{6E983236-1C79-4F31-9BE4-2C2ADBA86605}" type="presParOf" srcId="{9EBA7301-7CE6-4E2D-9256-7954F63359A5}" destId="{CC1F83F2-A91F-4BD5-84F3-D8359B324C2F}" srcOrd="2" destOrd="0" presId="urn:microsoft.com/office/officeart/2005/8/layout/orgChart1"/>
    <dgm:cxn modelId="{38A31297-F035-45A8-B3B9-49DA4E412C73}" type="presParOf" srcId="{CC1F83F2-A91F-4BD5-84F3-D8359B324C2F}" destId="{294B4D77-BBA1-42E2-B125-38D281A1753B}" srcOrd="0" destOrd="0" presId="urn:microsoft.com/office/officeart/2005/8/layout/orgChart1"/>
    <dgm:cxn modelId="{9A6824DF-1BFE-4B8F-8185-4F703DBC346D}" type="presParOf" srcId="{CC1F83F2-A91F-4BD5-84F3-D8359B324C2F}" destId="{116E62D4-8762-4DBC-B51E-AB7E07188704}" srcOrd="1" destOrd="0" presId="urn:microsoft.com/office/officeart/2005/8/layout/orgChart1"/>
    <dgm:cxn modelId="{B83663BE-B5E4-40D2-8CE0-A74E3B4AC630}" type="presParOf" srcId="{116E62D4-8762-4DBC-B51E-AB7E07188704}" destId="{25C3B600-F883-46F7-8980-B88B3E74C0A6}" srcOrd="0" destOrd="0" presId="urn:microsoft.com/office/officeart/2005/8/layout/orgChart1"/>
    <dgm:cxn modelId="{E1E83B38-976F-4DB4-8FDA-B3EDF936D9F0}" type="presParOf" srcId="{25C3B600-F883-46F7-8980-B88B3E74C0A6}" destId="{50E3D0F5-44A9-4A0F-86D5-83103A69019D}" srcOrd="0" destOrd="0" presId="urn:microsoft.com/office/officeart/2005/8/layout/orgChart1"/>
    <dgm:cxn modelId="{4A46AC47-8734-411B-8BC9-FA81C7ED5F51}" type="presParOf" srcId="{25C3B600-F883-46F7-8980-B88B3E74C0A6}" destId="{6E6F75CF-4238-4B19-81BF-5FA984D449F4}" srcOrd="1" destOrd="0" presId="urn:microsoft.com/office/officeart/2005/8/layout/orgChart1"/>
    <dgm:cxn modelId="{BEAEE492-14C8-4CE4-A647-F831682C4C64}" type="presParOf" srcId="{116E62D4-8762-4DBC-B51E-AB7E07188704}" destId="{09135B18-328B-42D1-B858-73380D5324E4}" srcOrd="1" destOrd="0" presId="urn:microsoft.com/office/officeart/2005/8/layout/orgChart1"/>
    <dgm:cxn modelId="{531CEED0-1780-467D-8447-AD94E093CD29}" type="presParOf" srcId="{116E62D4-8762-4DBC-B51E-AB7E07188704}" destId="{674DACF8-0BC8-4D96-8241-C2BF3AD66A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256067-BE96-4A9D-9785-098E2960BE22}" type="doc">
      <dgm:prSet loTypeId="urn:microsoft.com/office/officeart/2005/8/layout/process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10FD0A8-E655-4118-877F-F7C0EE955F5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INTRODUCCIÓN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D83EBC-7304-43EA-B504-21E69F48398A}" type="parTrans" cxnId="{75C0326D-38F1-41CE-A599-4204905D50B8}">
      <dgm:prSet/>
      <dgm:spPr/>
      <dgm:t>
        <a:bodyPr/>
        <a:lstStyle/>
        <a:p>
          <a:endParaRPr lang="es-EC"/>
        </a:p>
      </dgm:t>
    </dgm:pt>
    <dgm:pt modelId="{EFF192E8-3F79-4D4D-A70B-01985EA7FD9E}" type="sibTrans" cxnId="{75C0326D-38F1-41CE-A599-4204905D50B8}">
      <dgm:prSet/>
      <dgm:spPr/>
      <dgm:t>
        <a:bodyPr/>
        <a:lstStyle/>
        <a:p>
          <a:endParaRPr lang="es-EC"/>
        </a:p>
      </dgm:t>
    </dgm:pt>
    <dgm:pt modelId="{4C0BF552-E637-4741-92C6-88AE1587ED43}">
      <dgm:prSet phldrT="[Texto]"/>
      <dgm:spPr/>
      <dgm:t>
        <a:bodyPr/>
        <a:lstStyle/>
        <a:p>
          <a:r>
            <a:rPr lang="es-EC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EMPRESAS USUARIAS DE COMERCIO EXTERIOR Y LOGÍSTICO</a:t>
          </a:r>
          <a:endParaRPr lang="es-EC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0EABC8-CF2B-47AA-96C5-1875BBFE7067}" type="parTrans" cxnId="{1F8A000E-2FC5-4AAB-AC63-861F8230B5CC}">
      <dgm:prSet/>
      <dgm:spPr/>
      <dgm:t>
        <a:bodyPr/>
        <a:lstStyle/>
        <a:p>
          <a:endParaRPr lang="es-EC"/>
        </a:p>
      </dgm:t>
    </dgm:pt>
    <dgm:pt modelId="{81201211-3165-47DE-BBB3-17AAB30293C7}" type="sibTrans" cxnId="{1F8A000E-2FC5-4AAB-AC63-861F8230B5CC}">
      <dgm:prSet/>
      <dgm:spPr/>
      <dgm:t>
        <a:bodyPr/>
        <a:lstStyle/>
        <a:p>
          <a:endParaRPr lang="es-EC"/>
        </a:p>
      </dgm:t>
    </dgm:pt>
    <dgm:pt modelId="{0EA03D21-B0B0-489A-A01F-E6C79DA05230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OPERADORES ECONÓMICOS AUTORIZADOS EN TABABELA</a:t>
          </a:r>
          <a:endParaRPr lang="es-EC" dirty="0">
            <a:solidFill>
              <a:schemeClr val="bg1"/>
            </a:solidFill>
          </a:endParaRPr>
        </a:p>
      </dgm:t>
    </dgm:pt>
    <dgm:pt modelId="{E4210E95-03F5-4A59-8760-78D0BBDF4CEC}" type="parTrans" cxnId="{D74436B1-9115-4F32-B331-B696AF843FA5}">
      <dgm:prSet/>
      <dgm:spPr/>
      <dgm:t>
        <a:bodyPr/>
        <a:lstStyle/>
        <a:p>
          <a:endParaRPr lang="es-EC"/>
        </a:p>
      </dgm:t>
    </dgm:pt>
    <dgm:pt modelId="{47B1028D-0B64-41B3-BCFC-2F6B98664ACA}" type="sibTrans" cxnId="{D74436B1-9115-4F32-B331-B696AF843FA5}">
      <dgm:prSet/>
      <dgm:spPr/>
      <dgm:t>
        <a:bodyPr/>
        <a:lstStyle/>
        <a:p>
          <a:endParaRPr lang="es-EC"/>
        </a:p>
      </dgm:t>
    </dgm:pt>
    <dgm:pt modelId="{C621A73A-2D69-430F-9044-0599F08F1008}" type="pres">
      <dgm:prSet presAssocID="{50256067-BE96-4A9D-9785-098E2960B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FCEE6E-3461-4459-87CB-3CF716EECEC9}" type="pres">
      <dgm:prSet presAssocID="{0EA03D21-B0B0-489A-A01F-E6C79DA05230}" presName="boxAndChildren" presStyleCnt="0"/>
      <dgm:spPr/>
    </dgm:pt>
    <dgm:pt modelId="{FB554917-5EB8-4F18-802C-9B8094E057B5}" type="pres">
      <dgm:prSet presAssocID="{0EA03D21-B0B0-489A-A01F-E6C79DA05230}" presName="parentTextBox" presStyleLbl="node1" presStyleIdx="0" presStyleCnt="3"/>
      <dgm:spPr/>
      <dgm:t>
        <a:bodyPr/>
        <a:lstStyle/>
        <a:p>
          <a:endParaRPr lang="es-EC"/>
        </a:p>
      </dgm:t>
    </dgm:pt>
    <dgm:pt modelId="{79065FE6-BBF4-4A72-8523-286A384E920F}" type="pres">
      <dgm:prSet presAssocID="{81201211-3165-47DE-BBB3-17AAB30293C7}" presName="sp" presStyleCnt="0"/>
      <dgm:spPr/>
    </dgm:pt>
    <dgm:pt modelId="{464BBC56-663B-44E4-A0CA-5A7C3691E51B}" type="pres">
      <dgm:prSet presAssocID="{4C0BF552-E637-4741-92C6-88AE1587ED43}" presName="arrowAndChildren" presStyleCnt="0"/>
      <dgm:spPr/>
    </dgm:pt>
    <dgm:pt modelId="{655F1050-23F7-4772-A168-E180595C130C}" type="pres">
      <dgm:prSet presAssocID="{4C0BF552-E637-4741-92C6-88AE1587ED43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64CA7700-1FE4-4788-B84E-321C197AC0EB}" type="pres">
      <dgm:prSet presAssocID="{EFF192E8-3F79-4D4D-A70B-01985EA7FD9E}" presName="sp" presStyleCnt="0"/>
      <dgm:spPr/>
    </dgm:pt>
    <dgm:pt modelId="{F670CDE3-BD75-4798-973C-1A716190F2D7}" type="pres">
      <dgm:prSet presAssocID="{610FD0A8-E655-4118-877F-F7C0EE955F51}" presName="arrowAndChildren" presStyleCnt="0"/>
      <dgm:spPr/>
    </dgm:pt>
    <dgm:pt modelId="{3AF92425-F9D9-4E7B-AFC4-FB3F5AD8C8BE}" type="pres">
      <dgm:prSet presAssocID="{610FD0A8-E655-4118-877F-F7C0EE955F51}" presName="parentTextArrow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1F8A000E-2FC5-4AAB-AC63-861F8230B5CC}" srcId="{50256067-BE96-4A9D-9785-098E2960BE22}" destId="{4C0BF552-E637-4741-92C6-88AE1587ED43}" srcOrd="1" destOrd="0" parTransId="{870EABC8-CF2B-47AA-96C5-1875BBFE7067}" sibTransId="{81201211-3165-47DE-BBB3-17AAB30293C7}"/>
    <dgm:cxn modelId="{AC629732-3771-49BD-A76C-E0E3F53DB479}" type="presOf" srcId="{50256067-BE96-4A9D-9785-098E2960BE22}" destId="{C621A73A-2D69-430F-9044-0599F08F1008}" srcOrd="0" destOrd="0" presId="urn:microsoft.com/office/officeart/2005/8/layout/process4"/>
    <dgm:cxn modelId="{1CE5A407-30AE-4FD4-AF24-A8798AFEB169}" type="presOf" srcId="{0EA03D21-B0B0-489A-A01F-E6C79DA05230}" destId="{FB554917-5EB8-4F18-802C-9B8094E057B5}" srcOrd="0" destOrd="0" presId="urn:microsoft.com/office/officeart/2005/8/layout/process4"/>
    <dgm:cxn modelId="{309C59BF-2E4B-4767-9AC9-6E19FB730F65}" type="presOf" srcId="{610FD0A8-E655-4118-877F-F7C0EE955F51}" destId="{3AF92425-F9D9-4E7B-AFC4-FB3F5AD8C8BE}" srcOrd="0" destOrd="0" presId="urn:microsoft.com/office/officeart/2005/8/layout/process4"/>
    <dgm:cxn modelId="{E8730A59-BFC5-4C97-ACD7-4D74A8AA3F9B}" type="presOf" srcId="{4C0BF552-E637-4741-92C6-88AE1587ED43}" destId="{655F1050-23F7-4772-A168-E180595C130C}" srcOrd="0" destOrd="0" presId="urn:microsoft.com/office/officeart/2005/8/layout/process4"/>
    <dgm:cxn modelId="{D74436B1-9115-4F32-B331-B696AF843FA5}" srcId="{50256067-BE96-4A9D-9785-098E2960BE22}" destId="{0EA03D21-B0B0-489A-A01F-E6C79DA05230}" srcOrd="2" destOrd="0" parTransId="{E4210E95-03F5-4A59-8760-78D0BBDF4CEC}" sibTransId="{47B1028D-0B64-41B3-BCFC-2F6B98664ACA}"/>
    <dgm:cxn modelId="{75C0326D-38F1-41CE-A599-4204905D50B8}" srcId="{50256067-BE96-4A9D-9785-098E2960BE22}" destId="{610FD0A8-E655-4118-877F-F7C0EE955F51}" srcOrd="0" destOrd="0" parTransId="{21D83EBC-7304-43EA-B504-21E69F48398A}" sibTransId="{EFF192E8-3F79-4D4D-A70B-01985EA7FD9E}"/>
    <dgm:cxn modelId="{ECE4E88A-22A9-402C-B978-3EB805762827}" type="presParOf" srcId="{C621A73A-2D69-430F-9044-0599F08F1008}" destId="{76FCEE6E-3461-4459-87CB-3CF716EECEC9}" srcOrd="0" destOrd="0" presId="urn:microsoft.com/office/officeart/2005/8/layout/process4"/>
    <dgm:cxn modelId="{2C7BFDD2-E244-4674-ABD6-868557F62804}" type="presParOf" srcId="{76FCEE6E-3461-4459-87CB-3CF716EECEC9}" destId="{FB554917-5EB8-4F18-802C-9B8094E057B5}" srcOrd="0" destOrd="0" presId="urn:microsoft.com/office/officeart/2005/8/layout/process4"/>
    <dgm:cxn modelId="{78BA2B63-7B5D-4CBB-AA9F-D6DB133F0785}" type="presParOf" srcId="{C621A73A-2D69-430F-9044-0599F08F1008}" destId="{79065FE6-BBF4-4A72-8523-286A384E920F}" srcOrd="1" destOrd="0" presId="urn:microsoft.com/office/officeart/2005/8/layout/process4"/>
    <dgm:cxn modelId="{19A7F2F5-7A24-4536-9BCB-CF6A17F48CE0}" type="presParOf" srcId="{C621A73A-2D69-430F-9044-0599F08F1008}" destId="{464BBC56-663B-44E4-A0CA-5A7C3691E51B}" srcOrd="2" destOrd="0" presId="urn:microsoft.com/office/officeart/2005/8/layout/process4"/>
    <dgm:cxn modelId="{64F51D12-4288-4281-B983-CD3BDEA33A55}" type="presParOf" srcId="{464BBC56-663B-44E4-A0CA-5A7C3691E51B}" destId="{655F1050-23F7-4772-A168-E180595C130C}" srcOrd="0" destOrd="0" presId="urn:microsoft.com/office/officeart/2005/8/layout/process4"/>
    <dgm:cxn modelId="{1D71BCD8-CB3D-460D-AE1D-6B36555856AB}" type="presParOf" srcId="{C621A73A-2D69-430F-9044-0599F08F1008}" destId="{64CA7700-1FE4-4788-B84E-321C197AC0EB}" srcOrd="3" destOrd="0" presId="urn:microsoft.com/office/officeart/2005/8/layout/process4"/>
    <dgm:cxn modelId="{FEFEFE69-8704-4C19-A8E9-4DE530E6861D}" type="presParOf" srcId="{C621A73A-2D69-430F-9044-0599F08F1008}" destId="{F670CDE3-BD75-4798-973C-1A716190F2D7}" srcOrd="4" destOrd="0" presId="urn:microsoft.com/office/officeart/2005/8/layout/process4"/>
    <dgm:cxn modelId="{439B754A-E7AB-44A7-B0CF-4B9C6CBAB613}" type="presParOf" srcId="{F670CDE3-BD75-4798-973C-1A716190F2D7}" destId="{3AF92425-F9D9-4E7B-AFC4-FB3F5AD8C8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9D533B1-244F-4B17-B7A8-0F35F0E719D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A861B41-5FD8-44B2-8D7C-32D165DAB2B7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Potenciar actividades que sean de apoyo para el propio aeropuerto y los usuarios del mismo. 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806D32-30CE-4075-983D-961F81314EF6}" type="parTrans" cxnId="{8BB27D69-3E20-4AF6-B1D5-75823D60DEC9}">
      <dgm:prSet/>
      <dgm:spPr/>
      <dgm:t>
        <a:bodyPr/>
        <a:lstStyle/>
        <a:p>
          <a:endParaRPr lang="es-EC"/>
        </a:p>
      </dgm:t>
    </dgm:pt>
    <dgm:pt modelId="{E9AC2D68-4011-430E-9FC1-9A1F4C34D15F}" type="sibTrans" cxnId="{8BB27D69-3E20-4AF6-B1D5-75823D60DEC9}">
      <dgm:prSet/>
      <dgm:spPr/>
      <dgm:t>
        <a:bodyPr/>
        <a:lstStyle/>
        <a:p>
          <a:endParaRPr lang="es-EC"/>
        </a:p>
      </dgm:t>
    </dgm:pt>
    <dgm:pt modelId="{A884F971-DE86-4759-8CE1-D1685B4CDD4D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 busca que los alrededores tengan un crecimiento pero controlado.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DEC1C0-73D3-420D-B33F-B05C951D1BCD}" type="parTrans" cxnId="{BF9075B4-A8D6-4663-ABD3-65615D246797}">
      <dgm:prSet/>
      <dgm:spPr/>
      <dgm:t>
        <a:bodyPr/>
        <a:lstStyle/>
        <a:p>
          <a:endParaRPr lang="es-EC"/>
        </a:p>
      </dgm:t>
    </dgm:pt>
    <dgm:pt modelId="{ACC39D92-7008-40C8-B9CD-7C6733AECCD2}" type="sibTrans" cxnId="{BF9075B4-A8D6-4663-ABD3-65615D246797}">
      <dgm:prSet/>
      <dgm:spPr/>
      <dgm:t>
        <a:bodyPr/>
        <a:lstStyle/>
        <a:p>
          <a:endParaRPr lang="es-EC"/>
        </a:p>
      </dgm:t>
    </dgm:pt>
    <dgm:pt modelId="{561DF427-6573-496B-830A-017A4CCFDEE2}">
      <dgm:prSet/>
      <dgm:spPr/>
      <dgm:t>
        <a:bodyPr/>
        <a:lstStyle/>
        <a:p>
          <a:pPr algn="just"/>
          <a:r>
            <a: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Para la zona del nuevo aeropuerto se destinarían 642 hectáreas de área industrial, en donde se podrían desarrollar 297 industrias e instalarse 255 industrias de mediano y alto impacto.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D80214-A9A2-4878-8D9F-DC64C59C8425}" type="parTrans" cxnId="{5F7E7A4B-DEF5-43A0-A61C-65C326DACBA3}">
      <dgm:prSet/>
      <dgm:spPr/>
      <dgm:t>
        <a:bodyPr/>
        <a:lstStyle/>
        <a:p>
          <a:endParaRPr lang="es-EC"/>
        </a:p>
      </dgm:t>
    </dgm:pt>
    <dgm:pt modelId="{16CA1EAB-E065-4243-9DF1-7035BBDA573C}" type="sibTrans" cxnId="{5F7E7A4B-DEF5-43A0-A61C-65C326DACBA3}">
      <dgm:prSet/>
      <dgm:spPr/>
      <dgm:t>
        <a:bodyPr/>
        <a:lstStyle/>
        <a:p>
          <a:endParaRPr lang="es-EC"/>
        </a:p>
      </dgm:t>
    </dgm:pt>
    <dgm:pt modelId="{3AF05D2D-BD37-4DC1-8C30-70CBB432F508}" type="pres">
      <dgm:prSet presAssocID="{19D533B1-244F-4B17-B7A8-0F35F0E719D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DA737A0-0227-4DD3-A8B2-0A2FD94E5A36}" type="pres">
      <dgm:prSet presAssocID="{4A861B41-5FD8-44B2-8D7C-32D165DAB2B7}" presName="comp" presStyleCnt="0"/>
      <dgm:spPr/>
    </dgm:pt>
    <dgm:pt modelId="{D942C96E-6AB1-449B-8130-323A20CC6DD4}" type="pres">
      <dgm:prSet presAssocID="{4A861B41-5FD8-44B2-8D7C-32D165DAB2B7}" presName="box" presStyleLbl="node1" presStyleIdx="0" presStyleCnt="3"/>
      <dgm:spPr/>
      <dgm:t>
        <a:bodyPr/>
        <a:lstStyle/>
        <a:p>
          <a:endParaRPr lang="es-EC"/>
        </a:p>
      </dgm:t>
    </dgm:pt>
    <dgm:pt modelId="{F617A625-3579-4577-9FBC-C07A8C2504C5}" type="pres">
      <dgm:prSet presAssocID="{4A861B41-5FD8-44B2-8D7C-32D165DAB2B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F17227-8A07-41F3-BF44-C357B5938C85}" type="pres">
      <dgm:prSet presAssocID="{4A861B41-5FD8-44B2-8D7C-32D165DAB2B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C95AEB-4873-4410-B6D3-E48E82CF2AFB}" type="pres">
      <dgm:prSet presAssocID="{E9AC2D68-4011-430E-9FC1-9A1F4C34D15F}" presName="spacer" presStyleCnt="0"/>
      <dgm:spPr/>
    </dgm:pt>
    <dgm:pt modelId="{ECE9F8A8-0027-4529-ADA5-109F63208B0B}" type="pres">
      <dgm:prSet presAssocID="{A884F971-DE86-4759-8CE1-D1685B4CDD4D}" presName="comp" presStyleCnt="0"/>
      <dgm:spPr/>
    </dgm:pt>
    <dgm:pt modelId="{2152FECF-68E2-4884-8683-0E8125357409}" type="pres">
      <dgm:prSet presAssocID="{A884F971-DE86-4759-8CE1-D1685B4CDD4D}" presName="box" presStyleLbl="node1" presStyleIdx="1" presStyleCnt="3"/>
      <dgm:spPr/>
      <dgm:t>
        <a:bodyPr/>
        <a:lstStyle/>
        <a:p>
          <a:endParaRPr lang="es-EC"/>
        </a:p>
      </dgm:t>
    </dgm:pt>
    <dgm:pt modelId="{55270284-3487-482D-9B17-E7BC742AB88C}" type="pres">
      <dgm:prSet presAssocID="{A884F971-DE86-4759-8CE1-D1685B4CDD4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DCDD5C-10BB-4A75-8F97-FE3B2BB407E8}" type="pres">
      <dgm:prSet presAssocID="{A884F971-DE86-4759-8CE1-D1685B4CDD4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BA0FEF-3D13-450F-ADEE-73E8E5B30E58}" type="pres">
      <dgm:prSet presAssocID="{ACC39D92-7008-40C8-B9CD-7C6733AECCD2}" presName="spacer" presStyleCnt="0"/>
      <dgm:spPr/>
    </dgm:pt>
    <dgm:pt modelId="{46BE4F20-7109-4CEC-8948-D3818D58CE4F}" type="pres">
      <dgm:prSet presAssocID="{561DF427-6573-496B-830A-017A4CCFDEE2}" presName="comp" presStyleCnt="0"/>
      <dgm:spPr/>
    </dgm:pt>
    <dgm:pt modelId="{9E1840EB-3993-45BB-A219-23588AC2015E}" type="pres">
      <dgm:prSet presAssocID="{561DF427-6573-496B-830A-017A4CCFDEE2}" presName="box" presStyleLbl="node1" presStyleIdx="2" presStyleCnt="3"/>
      <dgm:spPr/>
      <dgm:t>
        <a:bodyPr/>
        <a:lstStyle/>
        <a:p>
          <a:endParaRPr lang="es-EC"/>
        </a:p>
      </dgm:t>
    </dgm:pt>
    <dgm:pt modelId="{575335DF-6E7C-428A-9A41-47625401FB3A}" type="pres">
      <dgm:prSet presAssocID="{561DF427-6573-496B-830A-017A4CCFDEE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B10B8CC-20A4-44A7-AF56-6899CD880D46}" type="pres">
      <dgm:prSet presAssocID="{561DF427-6573-496B-830A-017A4CCFDEE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7E7A4B-DEF5-43A0-A61C-65C326DACBA3}" srcId="{19D533B1-244F-4B17-B7A8-0F35F0E719D9}" destId="{561DF427-6573-496B-830A-017A4CCFDEE2}" srcOrd="2" destOrd="0" parTransId="{18D80214-A9A2-4878-8D9F-DC64C59C8425}" sibTransId="{16CA1EAB-E065-4243-9DF1-7035BBDA573C}"/>
    <dgm:cxn modelId="{F60D0D38-C186-4098-84C7-468A6DA17F94}" type="presOf" srcId="{4A861B41-5FD8-44B2-8D7C-32D165DAB2B7}" destId="{6FF17227-8A07-41F3-BF44-C357B5938C85}" srcOrd="1" destOrd="0" presId="urn:microsoft.com/office/officeart/2005/8/layout/vList4"/>
    <dgm:cxn modelId="{CFA9C143-3C59-4099-9FC7-3537EEDDE4D2}" type="presOf" srcId="{A884F971-DE86-4759-8CE1-D1685B4CDD4D}" destId="{92DCDD5C-10BB-4A75-8F97-FE3B2BB407E8}" srcOrd="1" destOrd="0" presId="urn:microsoft.com/office/officeart/2005/8/layout/vList4"/>
    <dgm:cxn modelId="{7DBDA3D8-06EB-4567-B44E-4E4E223BC0F4}" type="presOf" srcId="{A884F971-DE86-4759-8CE1-D1685B4CDD4D}" destId="{2152FECF-68E2-4884-8683-0E8125357409}" srcOrd="0" destOrd="0" presId="urn:microsoft.com/office/officeart/2005/8/layout/vList4"/>
    <dgm:cxn modelId="{5D0B02F6-3971-4F7B-B674-E1D5F8FBA15C}" type="presOf" srcId="{561DF427-6573-496B-830A-017A4CCFDEE2}" destId="{9E1840EB-3993-45BB-A219-23588AC2015E}" srcOrd="0" destOrd="0" presId="urn:microsoft.com/office/officeart/2005/8/layout/vList4"/>
    <dgm:cxn modelId="{BDA7B6F5-8A2C-4765-87EC-97A6D8301ECA}" type="presOf" srcId="{561DF427-6573-496B-830A-017A4CCFDEE2}" destId="{EB10B8CC-20A4-44A7-AF56-6899CD880D46}" srcOrd="1" destOrd="0" presId="urn:microsoft.com/office/officeart/2005/8/layout/vList4"/>
    <dgm:cxn modelId="{BF9075B4-A8D6-4663-ABD3-65615D246797}" srcId="{19D533B1-244F-4B17-B7A8-0F35F0E719D9}" destId="{A884F971-DE86-4759-8CE1-D1685B4CDD4D}" srcOrd="1" destOrd="0" parTransId="{C2DEC1C0-73D3-420D-B33F-B05C951D1BCD}" sibTransId="{ACC39D92-7008-40C8-B9CD-7C6733AECCD2}"/>
    <dgm:cxn modelId="{8BB27D69-3E20-4AF6-B1D5-75823D60DEC9}" srcId="{19D533B1-244F-4B17-B7A8-0F35F0E719D9}" destId="{4A861B41-5FD8-44B2-8D7C-32D165DAB2B7}" srcOrd="0" destOrd="0" parTransId="{61806D32-30CE-4075-983D-961F81314EF6}" sibTransId="{E9AC2D68-4011-430E-9FC1-9A1F4C34D15F}"/>
    <dgm:cxn modelId="{A2CC1F11-53A5-4275-A133-19965C2BCEF1}" type="presOf" srcId="{19D533B1-244F-4B17-B7A8-0F35F0E719D9}" destId="{3AF05D2D-BD37-4DC1-8C30-70CBB432F508}" srcOrd="0" destOrd="0" presId="urn:microsoft.com/office/officeart/2005/8/layout/vList4"/>
    <dgm:cxn modelId="{9D02AE30-1374-4FDE-9687-FE1D3DE8F678}" type="presOf" srcId="{4A861B41-5FD8-44B2-8D7C-32D165DAB2B7}" destId="{D942C96E-6AB1-449B-8130-323A20CC6DD4}" srcOrd="0" destOrd="0" presId="urn:microsoft.com/office/officeart/2005/8/layout/vList4"/>
    <dgm:cxn modelId="{5A3DFAFC-D1B1-4EC1-86FB-A6D6D117ABA2}" type="presParOf" srcId="{3AF05D2D-BD37-4DC1-8C30-70CBB432F508}" destId="{ADA737A0-0227-4DD3-A8B2-0A2FD94E5A36}" srcOrd="0" destOrd="0" presId="urn:microsoft.com/office/officeart/2005/8/layout/vList4"/>
    <dgm:cxn modelId="{28BE2038-7C27-4A73-9CDB-D8337BD01F90}" type="presParOf" srcId="{ADA737A0-0227-4DD3-A8B2-0A2FD94E5A36}" destId="{D942C96E-6AB1-449B-8130-323A20CC6DD4}" srcOrd="0" destOrd="0" presId="urn:microsoft.com/office/officeart/2005/8/layout/vList4"/>
    <dgm:cxn modelId="{E7F733D8-1A32-4B8C-A4E2-EDE10867F768}" type="presParOf" srcId="{ADA737A0-0227-4DD3-A8B2-0A2FD94E5A36}" destId="{F617A625-3579-4577-9FBC-C07A8C2504C5}" srcOrd="1" destOrd="0" presId="urn:microsoft.com/office/officeart/2005/8/layout/vList4"/>
    <dgm:cxn modelId="{46BDF546-8B20-4D02-B87D-A7E9137A030C}" type="presParOf" srcId="{ADA737A0-0227-4DD3-A8B2-0A2FD94E5A36}" destId="{6FF17227-8A07-41F3-BF44-C357B5938C85}" srcOrd="2" destOrd="0" presId="urn:microsoft.com/office/officeart/2005/8/layout/vList4"/>
    <dgm:cxn modelId="{003FCE48-FC8C-4EF2-B982-B98D36D617F3}" type="presParOf" srcId="{3AF05D2D-BD37-4DC1-8C30-70CBB432F508}" destId="{42C95AEB-4873-4410-B6D3-E48E82CF2AFB}" srcOrd="1" destOrd="0" presId="urn:microsoft.com/office/officeart/2005/8/layout/vList4"/>
    <dgm:cxn modelId="{1AD30BED-994C-45E3-8BDA-71F1E0E00033}" type="presParOf" srcId="{3AF05D2D-BD37-4DC1-8C30-70CBB432F508}" destId="{ECE9F8A8-0027-4529-ADA5-109F63208B0B}" srcOrd="2" destOrd="0" presId="urn:microsoft.com/office/officeart/2005/8/layout/vList4"/>
    <dgm:cxn modelId="{3C521EE3-5E69-44A1-AC14-AD388D2F4354}" type="presParOf" srcId="{ECE9F8A8-0027-4529-ADA5-109F63208B0B}" destId="{2152FECF-68E2-4884-8683-0E8125357409}" srcOrd="0" destOrd="0" presId="urn:microsoft.com/office/officeart/2005/8/layout/vList4"/>
    <dgm:cxn modelId="{F53FDE5B-C839-41E0-A938-E1E787011E8E}" type="presParOf" srcId="{ECE9F8A8-0027-4529-ADA5-109F63208B0B}" destId="{55270284-3487-482D-9B17-E7BC742AB88C}" srcOrd="1" destOrd="0" presId="urn:microsoft.com/office/officeart/2005/8/layout/vList4"/>
    <dgm:cxn modelId="{519B7FFB-D75F-4AED-94D6-782DCC595457}" type="presParOf" srcId="{ECE9F8A8-0027-4529-ADA5-109F63208B0B}" destId="{92DCDD5C-10BB-4A75-8F97-FE3B2BB407E8}" srcOrd="2" destOrd="0" presId="urn:microsoft.com/office/officeart/2005/8/layout/vList4"/>
    <dgm:cxn modelId="{337A7167-0422-4257-AACF-16094323D687}" type="presParOf" srcId="{3AF05D2D-BD37-4DC1-8C30-70CBB432F508}" destId="{20BA0FEF-3D13-450F-ADEE-73E8E5B30E58}" srcOrd="3" destOrd="0" presId="urn:microsoft.com/office/officeart/2005/8/layout/vList4"/>
    <dgm:cxn modelId="{DB88B8A4-4812-42C5-B69F-FC9E71615BEA}" type="presParOf" srcId="{3AF05D2D-BD37-4DC1-8C30-70CBB432F508}" destId="{46BE4F20-7109-4CEC-8948-D3818D58CE4F}" srcOrd="4" destOrd="0" presId="urn:microsoft.com/office/officeart/2005/8/layout/vList4"/>
    <dgm:cxn modelId="{58C52998-3F7E-41FE-97B4-008E03D921F2}" type="presParOf" srcId="{46BE4F20-7109-4CEC-8948-D3818D58CE4F}" destId="{9E1840EB-3993-45BB-A219-23588AC2015E}" srcOrd="0" destOrd="0" presId="urn:microsoft.com/office/officeart/2005/8/layout/vList4"/>
    <dgm:cxn modelId="{86ADCEB7-B291-4961-A3C1-990214330AB6}" type="presParOf" srcId="{46BE4F20-7109-4CEC-8948-D3818D58CE4F}" destId="{575335DF-6E7C-428A-9A41-47625401FB3A}" srcOrd="1" destOrd="0" presId="urn:microsoft.com/office/officeart/2005/8/layout/vList4"/>
    <dgm:cxn modelId="{AD5DF30B-A2AE-479E-A202-8F4F80FA088B}" type="presParOf" srcId="{46BE4F20-7109-4CEC-8948-D3818D58CE4F}" destId="{EB10B8CC-20A4-44A7-AF56-6899CD880D4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58575D5-5070-4AEA-A9E4-9C94A2C1905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2985741-5E85-4527-8362-1FDA4E741386}">
      <dgm:prSet phldrT="[Texto]"/>
      <dgm:spPr/>
      <dgm:t>
        <a:bodyPr/>
        <a:lstStyle/>
        <a:p>
          <a:r>
            <a:rPr lang="es-EC" dirty="0" smtClean="0"/>
            <a:t>Principales usuarios</a:t>
          </a:r>
          <a:endParaRPr lang="es-EC" dirty="0"/>
        </a:p>
      </dgm:t>
    </dgm:pt>
    <dgm:pt modelId="{76256753-9797-4EBF-A593-8B28AEA9451D}" type="parTrans" cxnId="{ABE14608-FA41-4A0C-8ADD-B417974238A0}">
      <dgm:prSet/>
      <dgm:spPr/>
      <dgm:t>
        <a:bodyPr/>
        <a:lstStyle/>
        <a:p>
          <a:endParaRPr lang="es-EC"/>
        </a:p>
      </dgm:t>
    </dgm:pt>
    <dgm:pt modelId="{98D5B312-D6A7-4115-A505-A038E9190694}" type="sibTrans" cxnId="{ABE14608-FA41-4A0C-8ADD-B417974238A0}">
      <dgm:prSet/>
      <dgm:spPr/>
      <dgm:t>
        <a:bodyPr/>
        <a:lstStyle/>
        <a:p>
          <a:endParaRPr lang="es-EC"/>
        </a:p>
      </dgm:t>
    </dgm:pt>
    <dgm:pt modelId="{32C20CA7-4937-4CA1-B729-3BA1222FDE4D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Empresas interesadas en formar parte de este proyecto.</a:t>
          </a:r>
          <a:endParaRPr lang="es-EC" dirty="0">
            <a:solidFill>
              <a:schemeClr val="bg1"/>
            </a:solidFill>
          </a:endParaRPr>
        </a:p>
      </dgm:t>
    </dgm:pt>
    <dgm:pt modelId="{20EF5C80-83C6-4CB8-9EDC-0299A89B68E3}" type="parTrans" cxnId="{05CDE20B-9ADB-44ED-A330-F0392208CFF1}">
      <dgm:prSet/>
      <dgm:spPr/>
      <dgm:t>
        <a:bodyPr/>
        <a:lstStyle/>
        <a:p>
          <a:endParaRPr lang="es-EC"/>
        </a:p>
      </dgm:t>
    </dgm:pt>
    <dgm:pt modelId="{376B8443-0FA2-4A7E-A6E8-CED232AC055B}" type="sibTrans" cxnId="{05CDE20B-9ADB-44ED-A330-F0392208CFF1}">
      <dgm:prSet/>
      <dgm:spPr/>
      <dgm:t>
        <a:bodyPr/>
        <a:lstStyle/>
        <a:p>
          <a:endParaRPr lang="es-EC"/>
        </a:p>
      </dgm:t>
    </dgm:pt>
    <dgm:pt modelId="{486B0437-2F0E-4DED-9AAB-599E0E8D0832}">
      <dgm:prSet phldrT="[Texto]"/>
      <dgm:spPr/>
      <dgm:t>
        <a:bodyPr/>
        <a:lstStyle/>
        <a:p>
          <a:r>
            <a:rPr lang="es-EC" dirty="0" smtClean="0"/>
            <a:t>Predisposición de uso de los servicios</a:t>
          </a:r>
          <a:endParaRPr lang="es-EC" dirty="0"/>
        </a:p>
      </dgm:t>
    </dgm:pt>
    <dgm:pt modelId="{41367A62-0E79-4D85-842E-019D310ED24B}" type="parTrans" cxnId="{4CFFE846-078D-4535-8E83-20EDA8A07C6B}">
      <dgm:prSet/>
      <dgm:spPr/>
      <dgm:t>
        <a:bodyPr/>
        <a:lstStyle/>
        <a:p>
          <a:endParaRPr lang="es-EC"/>
        </a:p>
      </dgm:t>
    </dgm:pt>
    <dgm:pt modelId="{0D33F4BE-56B3-4568-90DF-57EC2BEC594E}" type="sibTrans" cxnId="{4CFFE846-078D-4535-8E83-20EDA8A07C6B}">
      <dgm:prSet/>
      <dgm:spPr/>
      <dgm:t>
        <a:bodyPr/>
        <a:lstStyle/>
        <a:p>
          <a:endParaRPr lang="es-EC"/>
        </a:p>
      </dgm:t>
    </dgm:pt>
    <dgm:pt modelId="{C95F4ABC-06A8-4E57-8185-FD16A37E5660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</a:rPr>
            <a:t>Las expectativas que tienen no solo los empresarios privados, sino también el sector público sobre la creación de una nueva empresa que ofrezca servicios agregados de puerta a puerta, sin descuidar la seguridad, rapidez y  precios competitivos son elevadas. </a:t>
          </a:r>
          <a:endParaRPr lang="es-EC" dirty="0">
            <a:solidFill>
              <a:schemeClr val="bg1"/>
            </a:solidFill>
          </a:endParaRPr>
        </a:p>
      </dgm:t>
    </dgm:pt>
    <dgm:pt modelId="{2645550C-1B3F-4DA4-8E66-D1565B99B585}" type="parTrans" cxnId="{DC044C14-9804-47F1-B0BF-6AB52BF13489}">
      <dgm:prSet/>
      <dgm:spPr/>
      <dgm:t>
        <a:bodyPr/>
        <a:lstStyle/>
        <a:p>
          <a:endParaRPr lang="es-EC"/>
        </a:p>
      </dgm:t>
    </dgm:pt>
    <dgm:pt modelId="{592E2BA4-51BC-4370-9307-F963B4A54333}" type="sibTrans" cxnId="{DC044C14-9804-47F1-B0BF-6AB52BF13489}">
      <dgm:prSet/>
      <dgm:spPr/>
      <dgm:t>
        <a:bodyPr/>
        <a:lstStyle/>
        <a:p>
          <a:endParaRPr lang="es-EC"/>
        </a:p>
      </dgm:t>
    </dgm:pt>
    <dgm:pt modelId="{4275BFFD-3117-49E2-83F3-EC2A4BC9D2BF}">
      <dgm:prSet phldrT="[Texto]"/>
      <dgm:spPr/>
      <dgm:t>
        <a:bodyPr/>
        <a:lstStyle/>
        <a:p>
          <a:r>
            <a:rPr lang="es-EC" dirty="0" smtClean="0"/>
            <a:t>Demanda potencial</a:t>
          </a:r>
          <a:endParaRPr lang="es-EC" dirty="0"/>
        </a:p>
      </dgm:t>
    </dgm:pt>
    <dgm:pt modelId="{D361CCB0-9C89-41AC-997C-874C4BD38D7F}" type="parTrans" cxnId="{15FA7BFA-D4FD-4BF5-B106-9281EE90C0EF}">
      <dgm:prSet/>
      <dgm:spPr/>
      <dgm:t>
        <a:bodyPr/>
        <a:lstStyle/>
        <a:p>
          <a:endParaRPr lang="es-EC"/>
        </a:p>
      </dgm:t>
    </dgm:pt>
    <dgm:pt modelId="{4F0CE4DC-8CFD-4647-93A7-C2F2E8D64A19}" type="sibTrans" cxnId="{15FA7BFA-D4FD-4BF5-B106-9281EE90C0EF}">
      <dgm:prSet/>
      <dgm:spPr/>
      <dgm:t>
        <a:bodyPr/>
        <a:lstStyle/>
        <a:p>
          <a:endParaRPr lang="es-EC"/>
        </a:p>
      </dgm:t>
    </dgm:pt>
    <dgm:pt modelId="{47F97008-B64A-4F7C-8234-7B0C071D81E7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 capacidad para la carga es de 250.000 toneladas, para ello se cuenta con dos bodegas de carga y cuatro paletizadoras que superan 35.000 m</a:t>
          </a:r>
          <a:r>
            <a:rPr lang="es-EC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con  una proyección para ampliarse a 10.000 m</a:t>
          </a:r>
          <a:r>
            <a:rPr lang="es-EC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 la proyección de crecimiento para la capacidad de carga es de 321.000 toneladas aproximadamente.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93D1F8-963E-4068-8B5C-242ED153327B}" type="parTrans" cxnId="{069F386A-CB2E-4F43-BF04-BF8C938E9513}">
      <dgm:prSet/>
      <dgm:spPr/>
      <dgm:t>
        <a:bodyPr/>
        <a:lstStyle/>
        <a:p>
          <a:endParaRPr lang="es-EC"/>
        </a:p>
      </dgm:t>
    </dgm:pt>
    <dgm:pt modelId="{503BA967-2C6C-4482-8407-05A1C6B0CAA7}" type="sibTrans" cxnId="{069F386A-CB2E-4F43-BF04-BF8C938E9513}">
      <dgm:prSet/>
      <dgm:spPr/>
      <dgm:t>
        <a:bodyPr/>
        <a:lstStyle/>
        <a:p>
          <a:endParaRPr lang="es-EC"/>
        </a:p>
      </dgm:t>
    </dgm:pt>
    <dgm:pt modelId="{D7EA7A82-4195-46D8-9617-BF96CF54A08A}" type="pres">
      <dgm:prSet presAssocID="{D58575D5-5070-4AEA-A9E4-9C94A2C1905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6545AB-D921-4285-9549-225669664901}" type="pres">
      <dgm:prSet presAssocID="{22985741-5E85-4527-8362-1FDA4E741386}" presName="compNode" presStyleCnt="0"/>
      <dgm:spPr/>
    </dgm:pt>
    <dgm:pt modelId="{735A8939-DE44-4895-8E02-5EA8C859A663}" type="pres">
      <dgm:prSet presAssocID="{22985741-5E85-4527-8362-1FDA4E741386}" presName="aNode" presStyleLbl="bgShp" presStyleIdx="0" presStyleCnt="3"/>
      <dgm:spPr/>
      <dgm:t>
        <a:bodyPr/>
        <a:lstStyle/>
        <a:p>
          <a:endParaRPr lang="es-EC"/>
        </a:p>
      </dgm:t>
    </dgm:pt>
    <dgm:pt modelId="{DA52BDBE-D390-459A-9BE5-13174A6E6984}" type="pres">
      <dgm:prSet presAssocID="{22985741-5E85-4527-8362-1FDA4E741386}" presName="textNode" presStyleLbl="bgShp" presStyleIdx="0" presStyleCnt="3"/>
      <dgm:spPr/>
      <dgm:t>
        <a:bodyPr/>
        <a:lstStyle/>
        <a:p>
          <a:endParaRPr lang="es-EC"/>
        </a:p>
      </dgm:t>
    </dgm:pt>
    <dgm:pt modelId="{F3CB5218-5BBA-48C9-8BDC-FBDA62BE3E29}" type="pres">
      <dgm:prSet presAssocID="{22985741-5E85-4527-8362-1FDA4E741386}" presName="compChildNode" presStyleCnt="0"/>
      <dgm:spPr/>
    </dgm:pt>
    <dgm:pt modelId="{603B3FF9-9F2C-44A2-A790-DB1CCFB1F7EA}" type="pres">
      <dgm:prSet presAssocID="{22985741-5E85-4527-8362-1FDA4E741386}" presName="theInnerList" presStyleCnt="0"/>
      <dgm:spPr/>
    </dgm:pt>
    <dgm:pt modelId="{318F46E5-AE43-413F-8803-53E2DEF14D85}" type="pres">
      <dgm:prSet presAssocID="{32C20CA7-4937-4CA1-B729-3BA1222FDE4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4A40CE-21F5-4317-B3B9-F531C8F5539E}" type="pres">
      <dgm:prSet presAssocID="{22985741-5E85-4527-8362-1FDA4E741386}" presName="aSpace" presStyleCnt="0"/>
      <dgm:spPr/>
    </dgm:pt>
    <dgm:pt modelId="{46ACF5FE-B5B4-4922-829C-2FF51FC29D82}" type="pres">
      <dgm:prSet presAssocID="{486B0437-2F0E-4DED-9AAB-599E0E8D0832}" presName="compNode" presStyleCnt="0"/>
      <dgm:spPr/>
    </dgm:pt>
    <dgm:pt modelId="{0240B326-8517-4BBF-9202-2D7A6F2E0A28}" type="pres">
      <dgm:prSet presAssocID="{486B0437-2F0E-4DED-9AAB-599E0E8D0832}" presName="aNode" presStyleLbl="bgShp" presStyleIdx="1" presStyleCnt="3"/>
      <dgm:spPr/>
      <dgm:t>
        <a:bodyPr/>
        <a:lstStyle/>
        <a:p>
          <a:endParaRPr lang="es-EC"/>
        </a:p>
      </dgm:t>
    </dgm:pt>
    <dgm:pt modelId="{062A4087-75DE-41E5-A189-AA5DB8FAA888}" type="pres">
      <dgm:prSet presAssocID="{486B0437-2F0E-4DED-9AAB-599E0E8D0832}" presName="textNode" presStyleLbl="bgShp" presStyleIdx="1" presStyleCnt="3"/>
      <dgm:spPr/>
      <dgm:t>
        <a:bodyPr/>
        <a:lstStyle/>
        <a:p>
          <a:endParaRPr lang="es-EC"/>
        </a:p>
      </dgm:t>
    </dgm:pt>
    <dgm:pt modelId="{876172F9-755F-4031-AD95-68BFD768F57B}" type="pres">
      <dgm:prSet presAssocID="{486B0437-2F0E-4DED-9AAB-599E0E8D0832}" presName="compChildNode" presStyleCnt="0"/>
      <dgm:spPr/>
    </dgm:pt>
    <dgm:pt modelId="{B14ABEA7-BF1C-43D9-9439-4B3812AFFE03}" type="pres">
      <dgm:prSet presAssocID="{486B0437-2F0E-4DED-9AAB-599E0E8D0832}" presName="theInnerList" presStyleCnt="0"/>
      <dgm:spPr/>
    </dgm:pt>
    <dgm:pt modelId="{D951908C-E1A2-4633-A8C5-B7D94FF23542}" type="pres">
      <dgm:prSet presAssocID="{C95F4ABC-06A8-4E57-8185-FD16A37E566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2E0038-0F29-420D-A41D-38822E899A8D}" type="pres">
      <dgm:prSet presAssocID="{486B0437-2F0E-4DED-9AAB-599E0E8D0832}" presName="aSpace" presStyleCnt="0"/>
      <dgm:spPr/>
    </dgm:pt>
    <dgm:pt modelId="{FA0C28BE-9FD5-4169-BB65-5FED03706131}" type="pres">
      <dgm:prSet presAssocID="{4275BFFD-3117-49E2-83F3-EC2A4BC9D2BF}" presName="compNode" presStyleCnt="0"/>
      <dgm:spPr/>
    </dgm:pt>
    <dgm:pt modelId="{72300055-AE8E-44DB-BFBC-197B39CA9464}" type="pres">
      <dgm:prSet presAssocID="{4275BFFD-3117-49E2-83F3-EC2A4BC9D2BF}" presName="aNode" presStyleLbl="bgShp" presStyleIdx="2" presStyleCnt="3"/>
      <dgm:spPr/>
      <dgm:t>
        <a:bodyPr/>
        <a:lstStyle/>
        <a:p>
          <a:endParaRPr lang="es-EC"/>
        </a:p>
      </dgm:t>
    </dgm:pt>
    <dgm:pt modelId="{DA2BF160-77FC-49CF-AA87-745132827923}" type="pres">
      <dgm:prSet presAssocID="{4275BFFD-3117-49E2-83F3-EC2A4BC9D2BF}" presName="textNode" presStyleLbl="bgShp" presStyleIdx="2" presStyleCnt="3"/>
      <dgm:spPr/>
      <dgm:t>
        <a:bodyPr/>
        <a:lstStyle/>
        <a:p>
          <a:endParaRPr lang="es-EC"/>
        </a:p>
      </dgm:t>
    </dgm:pt>
    <dgm:pt modelId="{951433A6-FDF4-46B7-B867-6CB697D7DBFE}" type="pres">
      <dgm:prSet presAssocID="{4275BFFD-3117-49E2-83F3-EC2A4BC9D2BF}" presName="compChildNode" presStyleCnt="0"/>
      <dgm:spPr/>
    </dgm:pt>
    <dgm:pt modelId="{E911213E-5D8E-40D9-9670-35802681A1AF}" type="pres">
      <dgm:prSet presAssocID="{4275BFFD-3117-49E2-83F3-EC2A4BC9D2BF}" presName="theInnerList" presStyleCnt="0"/>
      <dgm:spPr/>
    </dgm:pt>
    <dgm:pt modelId="{462703B7-51A7-412F-842A-27B80034F254}" type="pres">
      <dgm:prSet presAssocID="{47F97008-B64A-4F7C-8234-7B0C071D81E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A91A89-5E83-4B59-83A5-5389AF704D8F}" type="presOf" srcId="{22985741-5E85-4527-8362-1FDA4E741386}" destId="{DA52BDBE-D390-459A-9BE5-13174A6E6984}" srcOrd="1" destOrd="0" presId="urn:microsoft.com/office/officeart/2005/8/layout/lProcess2"/>
    <dgm:cxn modelId="{15FA7BFA-D4FD-4BF5-B106-9281EE90C0EF}" srcId="{D58575D5-5070-4AEA-A9E4-9C94A2C1905A}" destId="{4275BFFD-3117-49E2-83F3-EC2A4BC9D2BF}" srcOrd="2" destOrd="0" parTransId="{D361CCB0-9C89-41AC-997C-874C4BD38D7F}" sibTransId="{4F0CE4DC-8CFD-4647-93A7-C2F2E8D64A19}"/>
    <dgm:cxn modelId="{45C85140-4DED-4F97-8E2C-7657B19B03D3}" type="presOf" srcId="{D58575D5-5070-4AEA-A9E4-9C94A2C1905A}" destId="{D7EA7A82-4195-46D8-9617-BF96CF54A08A}" srcOrd="0" destOrd="0" presId="urn:microsoft.com/office/officeart/2005/8/layout/lProcess2"/>
    <dgm:cxn modelId="{89B83951-D762-4A35-B440-E56F91CACA65}" type="presOf" srcId="{4275BFFD-3117-49E2-83F3-EC2A4BC9D2BF}" destId="{72300055-AE8E-44DB-BFBC-197B39CA9464}" srcOrd="0" destOrd="0" presId="urn:microsoft.com/office/officeart/2005/8/layout/lProcess2"/>
    <dgm:cxn modelId="{62078E83-4B81-4FAD-BDA1-68EB28EC44AB}" type="presOf" srcId="{47F97008-B64A-4F7C-8234-7B0C071D81E7}" destId="{462703B7-51A7-412F-842A-27B80034F254}" srcOrd="0" destOrd="0" presId="urn:microsoft.com/office/officeart/2005/8/layout/lProcess2"/>
    <dgm:cxn modelId="{EE373C68-DA81-4D75-8D44-BB1DFAE85259}" type="presOf" srcId="{486B0437-2F0E-4DED-9AAB-599E0E8D0832}" destId="{062A4087-75DE-41E5-A189-AA5DB8FAA888}" srcOrd="1" destOrd="0" presId="urn:microsoft.com/office/officeart/2005/8/layout/lProcess2"/>
    <dgm:cxn modelId="{65C431EF-BC0A-4571-B95C-A0D61D2DD581}" type="presOf" srcId="{4275BFFD-3117-49E2-83F3-EC2A4BC9D2BF}" destId="{DA2BF160-77FC-49CF-AA87-745132827923}" srcOrd="1" destOrd="0" presId="urn:microsoft.com/office/officeart/2005/8/layout/lProcess2"/>
    <dgm:cxn modelId="{021B5431-E5DC-431A-93CE-0E64F622938D}" type="presOf" srcId="{486B0437-2F0E-4DED-9AAB-599E0E8D0832}" destId="{0240B326-8517-4BBF-9202-2D7A6F2E0A28}" srcOrd="0" destOrd="0" presId="urn:microsoft.com/office/officeart/2005/8/layout/lProcess2"/>
    <dgm:cxn modelId="{05CDE20B-9ADB-44ED-A330-F0392208CFF1}" srcId="{22985741-5E85-4527-8362-1FDA4E741386}" destId="{32C20CA7-4937-4CA1-B729-3BA1222FDE4D}" srcOrd="0" destOrd="0" parTransId="{20EF5C80-83C6-4CB8-9EDC-0299A89B68E3}" sibTransId="{376B8443-0FA2-4A7E-A6E8-CED232AC055B}"/>
    <dgm:cxn modelId="{069F386A-CB2E-4F43-BF04-BF8C938E9513}" srcId="{4275BFFD-3117-49E2-83F3-EC2A4BC9D2BF}" destId="{47F97008-B64A-4F7C-8234-7B0C071D81E7}" srcOrd="0" destOrd="0" parTransId="{1D93D1F8-963E-4068-8B5C-242ED153327B}" sibTransId="{503BA967-2C6C-4482-8407-05A1C6B0CAA7}"/>
    <dgm:cxn modelId="{98578BFB-763C-437E-A314-7647B7786986}" type="presOf" srcId="{C95F4ABC-06A8-4E57-8185-FD16A37E5660}" destId="{D951908C-E1A2-4633-A8C5-B7D94FF23542}" srcOrd="0" destOrd="0" presId="urn:microsoft.com/office/officeart/2005/8/layout/lProcess2"/>
    <dgm:cxn modelId="{DC044C14-9804-47F1-B0BF-6AB52BF13489}" srcId="{486B0437-2F0E-4DED-9AAB-599E0E8D0832}" destId="{C95F4ABC-06A8-4E57-8185-FD16A37E5660}" srcOrd="0" destOrd="0" parTransId="{2645550C-1B3F-4DA4-8E66-D1565B99B585}" sibTransId="{592E2BA4-51BC-4370-9307-F963B4A54333}"/>
    <dgm:cxn modelId="{4F1214D0-FB6A-4597-A915-4902525C72B4}" type="presOf" srcId="{22985741-5E85-4527-8362-1FDA4E741386}" destId="{735A8939-DE44-4895-8E02-5EA8C859A663}" srcOrd="0" destOrd="0" presId="urn:microsoft.com/office/officeart/2005/8/layout/lProcess2"/>
    <dgm:cxn modelId="{ABE14608-FA41-4A0C-8ADD-B417974238A0}" srcId="{D58575D5-5070-4AEA-A9E4-9C94A2C1905A}" destId="{22985741-5E85-4527-8362-1FDA4E741386}" srcOrd="0" destOrd="0" parTransId="{76256753-9797-4EBF-A593-8B28AEA9451D}" sibTransId="{98D5B312-D6A7-4115-A505-A038E9190694}"/>
    <dgm:cxn modelId="{77B5E29A-9F19-4AB3-BEB9-60925F84C314}" type="presOf" srcId="{32C20CA7-4937-4CA1-B729-3BA1222FDE4D}" destId="{318F46E5-AE43-413F-8803-53E2DEF14D85}" srcOrd="0" destOrd="0" presId="urn:microsoft.com/office/officeart/2005/8/layout/lProcess2"/>
    <dgm:cxn modelId="{4CFFE846-078D-4535-8E83-20EDA8A07C6B}" srcId="{D58575D5-5070-4AEA-A9E4-9C94A2C1905A}" destId="{486B0437-2F0E-4DED-9AAB-599E0E8D0832}" srcOrd="1" destOrd="0" parTransId="{41367A62-0E79-4D85-842E-019D310ED24B}" sibTransId="{0D33F4BE-56B3-4568-90DF-57EC2BEC594E}"/>
    <dgm:cxn modelId="{E293CE85-99C6-40EC-9D5F-DEE404965E0E}" type="presParOf" srcId="{D7EA7A82-4195-46D8-9617-BF96CF54A08A}" destId="{116545AB-D921-4285-9549-225669664901}" srcOrd="0" destOrd="0" presId="urn:microsoft.com/office/officeart/2005/8/layout/lProcess2"/>
    <dgm:cxn modelId="{189E3255-CB5D-4B68-8F3D-ED964DDCB97C}" type="presParOf" srcId="{116545AB-D921-4285-9549-225669664901}" destId="{735A8939-DE44-4895-8E02-5EA8C859A663}" srcOrd="0" destOrd="0" presId="urn:microsoft.com/office/officeart/2005/8/layout/lProcess2"/>
    <dgm:cxn modelId="{73FD7F07-F075-4C23-9085-E25E8AB426B4}" type="presParOf" srcId="{116545AB-D921-4285-9549-225669664901}" destId="{DA52BDBE-D390-459A-9BE5-13174A6E6984}" srcOrd="1" destOrd="0" presId="urn:microsoft.com/office/officeart/2005/8/layout/lProcess2"/>
    <dgm:cxn modelId="{56C8FCDD-7AD4-4E0B-B2EA-F00DAE1E66D9}" type="presParOf" srcId="{116545AB-D921-4285-9549-225669664901}" destId="{F3CB5218-5BBA-48C9-8BDC-FBDA62BE3E29}" srcOrd="2" destOrd="0" presId="urn:microsoft.com/office/officeart/2005/8/layout/lProcess2"/>
    <dgm:cxn modelId="{E769C137-5BC5-438C-B047-6CFB8842142D}" type="presParOf" srcId="{F3CB5218-5BBA-48C9-8BDC-FBDA62BE3E29}" destId="{603B3FF9-9F2C-44A2-A790-DB1CCFB1F7EA}" srcOrd="0" destOrd="0" presId="urn:microsoft.com/office/officeart/2005/8/layout/lProcess2"/>
    <dgm:cxn modelId="{3F36AA3D-6C48-46BD-B2B8-720759279719}" type="presParOf" srcId="{603B3FF9-9F2C-44A2-A790-DB1CCFB1F7EA}" destId="{318F46E5-AE43-413F-8803-53E2DEF14D85}" srcOrd="0" destOrd="0" presId="urn:microsoft.com/office/officeart/2005/8/layout/lProcess2"/>
    <dgm:cxn modelId="{9FE0F392-34A2-43C3-BF48-F81837CD1A94}" type="presParOf" srcId="{D7EA7A82-4195-46D8-9617-BF96CF54A08A}" destId="{B24A40CE-21F5-4317-B3B9-F531C8F5539E}" srcOrd="1" destOrd="0" presId="urn:microsoft.com/office/officeart/2005/8/layout/lProcess2"/>
    <dgm:cxn modelId="{E993C5C7-5D84-476C-8ACA-BAA1C71979DB}" type="presParOf" srcId="{D7EA7A82-4195-46D8-9617-BF96CF54A08A}" destId="{46ACF5FE-B5B4-4922-829C-2FF51FC29D82}" srcOrd="2" destOrd="0" presId="urn:microsoft.com/office/officeart/2005/8/layout/lProcess2"/>
    <dgm:cxn modelId="{97A39F89-2B0D-47DD-9070-F8361F748E1A}" type="presParOf" srcId="{46ACF5FE-B5B4-4922-829C-2FF51FC29D82}" destId="{0240B326-8517-4BBF-9202-2D7A6F2E0A28}" srcOrd="0" destOrd="0" presId="urn:microsoft.com/office/officeart/2005/8/layout/lProcess2"/>
    <dgm:cxn modelId="{5E547EF7-5D8D-4DDE-806C-F99ACF34F0AE}" type="presParOf" srcId="{46ACF5FE-B5B4-4922-829C-2FF51FC29D82}" destId="{062A4087-75DE-41E5-A189-AA5DB8FAA888}" srcOrd="1" destOrd="0" presId="urn:microsoft.com/office/officeart/2005/8/layout/lProcess2"/>
    <dgm:cxn modelId="{14F63610-7953-450F-872A-01F58E25E825}" type="presParOf" srcId="{46ACF5FE-B5B4-4922-829C-2FF51FC29D82}" destId="{876172F9-755F-4031-AD95-68BFD768F57B}" srcOrd="2" destOrd="0" presId="urn:microsoft.com/office/officeart/2005/8/layout/lProcess2"/>
    <dgm:cxn modelId="{61085B4D-0581-4E3E-AC16-2A84E54B92FE}" type="presParOf" srcId="{876172F9-755F-4031-AD95-68BFD768F57B}" destId="{B14ABEA7-BF1C-43D9-9439-4B3812AFFE03}" srcOrd="0" destOrd="0" presId="urn:microsoft.com/office/officeart/2005/8/layout/lProcess2"/>
    <dgm:cxn modelId="{2322BAD0-B244-4E84-B78A-4DB1764D883F}" type="presParOf" srcId="{B14ABEA7-BF1C-43D9-9439-4B3812AFFE03}" destId="{D951908C-E1A2-4633-A8C5-B7D94FF23542}" srcOrd="0" destOrd="0" presId="urn:microsoft.com/office/officeart/2005/8/layout/lProcess2"/>
    <dgm:cxn modelId="{E9D18118-CE21-4F3E-A9B1-74F435881239}" type="presParOf" srcId="{D7EA7A82-4195-46D8-9617-BF96CF54A08A}" destId="{E22E0038-0F29-420D-A41D-38822E899A8D}" srcOrd="3" destOrd="0" presId="urn:microsoft.com/office/officeart/2005/8/layout/lProcess2"/>
    <dgm:cxn modelId="{4A8C027B-5BB8-452F-9F71-B64E4A818CFF}" type="presParOf" srcId="{D7EA7A82-4195-46D8-9617-BF96CF54A08A}" destId="{FA0C28BE-9FD5-4169-BB65-5FED03706131}" srcOrd="4" destOrd="0" presId="urn:microsoft.com/office/officeart/2005/8/layout/lProcess2"/>
    <dgm:cxn modelId="{D4DD8698-8981-458C-9CEE-95D471CABFBC}" type="presParOf" srcId="{FA0C28BE-9FD5-4169-BB65-5FED03706131}" destId="{72300055-AE8E-44DB-BFBC-197B39CA9464}" srcOrd="0" destOrd="0" presId="urn:microsoft.com/office/officeart/2005/8/layout/lProcess2"/>
    <dgm:cxn modelId="{0A465F58-3E8D-4610-ABFE-D6C033123639}" type="presParOf" srcId="{FA0C28BE-9FD5-4169-BB65-5FED03706131}" destId="{DA2BF160-77FC-49CF-AA87-745132827923}" srcOrd="1" destOrd="0" presId="urn:microsoft.com/office/officeart/2005/8/layout/lProcess2"/>
    <dgm:cxn modelId="{0114DB0D-C929-4A20-BA67-3567FA27D17D}" type="presParOf" srcId="{FA0C28BE-9FD5-4169-BB65-5FED03706131}" destId="{951433A6-FDF4-46B7-B867-6CB697D7DBFE}" srcOrd="2" destOrd="0" presId="urn:microsoft.com/office/officeart/2005/8/layout/lProcess2"/>
    <dgm:cxn modelId="{67F2324C-D896-4C32-BB80-206675349D32}" type="presParOf" srcId="{951433A6-FDF4-46B7-B867-6CB697D7DBFE}" destId="{E911213E-5D8E-40D9-9670-35802681A1AF}" srcOrd="0" destOrd="0" presId="urn:microsoft.com/office/officeart/2005/8/layout/lProcess2"/>
    <dgm:cxn modelId="{6FAC3309-A67B-4746-87D1-6CF6B1022CE3}" type="presParOf" srcId="{E911213E-5D8E-40D9-9670-35802681A1AF}" destId="{462703B7-51A7-412F-842A-27B80034F25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3E4A277-D2A0-4F64-AC69-AE3E0BEA8C3D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74CFE34-7A4A-4987-8628-37047975EA64}">
      <dgm:prSet phldrT="[Texto]" custT="1"/>
      <dgm:spPr/>
      <dgm:t>
        <a:bodyPr/>
        <a:lstStyle/>
        <a:p>
          <a:r>
            <a:rPr lang="es-EC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OEA</a:t>
          </a:r>
          <a:endParaRPr lang="es-EC" sz="3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C894F-D59C-41A0-A610-2AC3A7D068A4}" type="parTrans" cxnId="{6669F669-7088-4D5C-B277-37FED79189A5}">
      <dgm:prSet/>
      <dgm:spPr/>
      <dgm:t>
        <a:bodyPr/>
        <a:lstStyle/>
        <a:p>
          <a:endParaRPr lang="es-EC"/>
        </a:p>
      </dgm:t>
    </dgm:pt>
    <dgm:pt modelId="{FE13E1DC-BDA3-4BCA-A032-6E646683AFF1}" type="sibTrans" cxnId="{6669F669-7088-4D5C-B277-37FED79189A5}">
      <dgm:prSet/>
      <dgm:spPr/>
      <dgm:t>
        <a:bodyPr/>
        <a:lstStyle/>
        <a:p>
          <a:endParaRPr lang="es-EC"/>
        </a:p>
      </dgm:t>
    </dgm:pt>
    <dgm:pt modelId="{FF29A357-1E5C-4563-9736-6DA2E364F690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Tababela Cargo Center (Tabacarcen).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32FE4DDC-E252-4E69-AF97-0063C3ABAF31}" type="parTrans" cxnId="{DA55CD38-D43F-4001-99C0-7DAC64A597B5}">
      <dgm:prSet/>
      <dgm:spPr/>
      <dgm:t>
        <a:bodyPr/>
        <a:lstStyle/>
        <a:p>
          <a:endParaRPr lang="es-EC"/>
        </a:p>
      </dgm:t>
    </dgm:pt>
    <dgm:pt modelId="{E4172052-CB57-4273-936C-37FD9E254875}" type="sibTrans" cxnId="{DA55CD38-D43F-4001-99C0-7DAC64A597B5}">
      <dgm:prSet/>
      <dgm:spPr/>
      <dgm:t>
        <a:bodyPr/>
        <a:lstStyle/>
        <a:p>
          <a:endParaRPr lang="es-EC"/>
        </a:p>
      </dgm:t>
    </dgm:pt>
    <dgm:pt modelId="{7DA5ADA1-33E5-48FD-9CD4-B13A1C7ADC2B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Centro Logístico Alpachaca.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522FACCF-C55B-4BE4-8543-943F2064FF84}" type="parTrans" cxnId="{D3AB22C3-4FE5-44F5-8C0A-872A1F8DD771}">
      <dgm:prSet/>
      <dgm:spPr/>
      <dgm:t>
        <a:bodyPr/>
        <a:lstStyle/>
        <a:p>
          <a:endParaRPr lang="es-EC"/>
        </a:p>
      </dgm:t>
    </dgm:pt>
    <dgm:pt modelId="{5EA5BB22-94CB-4412-BBD2-7AF3B31D8BE2}" type="sibTrans" cxnId="{D3AB22C3-4FE5-44F5-8C0A-872A1F8DD771}">
      <dgm:prSet/>
      <dgm:spPr/>
      <dgm:t>
        <a:bodyPr/>
        <a:lstStyle/>
        <a:p>
          <a:endParaRPr lang="es-EC"/>
        </a:p>
      </dgm:t>
    </dgm:pt>
    <dgm:pt modelId="{022DA9F7-247B-49EC-9819-12CAA238B86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</a:t>
          </a:r>
          <a:endParaRPr lang="es-EC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A5C458-3583-4AE9-8EB2-07CD49170361}" type="parTrans" cxnId="{661E56C8-C376-4988-9AF2-5E8D70D195CE}">
      <dgm:prSet/>
      <dgm:spPr/>
      <dgm:t>
        <a:bodyPr/>
        <a:lstStyle/>
        <a:p>
          <a:endParaRPr lang="es-EC"/>
        </a:p>
      </dgm:t>
    </dgm:pt>
    <dgm:pt modelId="{8B6AFDA9-8FE1-4644-8804-73CE849A5A6F}" type="sibTrans" cxnId="{661E56C8-C376-4988-9AF2-5E8D70D195CE}">
      <dgm:prSet/>
      <dgm:spPr/>
      <dgm:t>
        <a:bodyPr/>
        <a:lstStyle/>
        <a:p>
          <a:endParaRPr lang="es-EC"/>
        </a:p>
      </dgm:t>
    </dgm:pt>
    <dgm:pt modelId="{1A09C7F4-439F-4C69-B687-B6096897A795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Serán los principales establecimientos de almacenamiento y consolidación de la carga.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9054FFA5-2F25-456A-8EA6-C6AF37CC70BE}" type="parTrans" cxnId="{0876522E-D028-4C72-920B-71BF8192EBFF}">
      <dgm:prSet/>
      <dgm:spPr/>
      <dgm:t>
        <a:bodyPr/>
        <a:lstStyle/>
        <a:p>
          <a:endParaRPr lang="es-EC"/>
        </a:p>
      </dgm:t>
    </dgm:pt>
    <dgm:pt modelId="{730BEE53-C2E5-4940-9CA5-D68E986FB01D}" type="sibTrans" cxnId="{0876522E-D028-4C72-920B-71BF8192EBFF}">
      <dgm:prSet/>
      <dgm:spPr/>
      <dgm:t>
        <a:bodyPr/>
        <a:lstStyle/>
        <a:p>
          <a:endParaRPr lang="es-EC"/>
        </a:p>
      </dgm:t>
    </dgm:pt>
    <dgm:pt modelId="{27774658-293E-46F4-A388-CDC7AF3C84DE}">
      <dgm:prSet phldrT="[Texto]" custT="1"/>
      <dgm:spPr/>
      <dgm:t>
        <a:bodyPr/>
        <a:lstStyle/>
        <a:p>
          <a:r>
            <a:rPr lang="es-EC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ALIANZAS ESTRATÉGICAS</a:t>
          </a:r>
          <a:endParaRPr lang="es-EC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281A04-3C9B-45B4-82F5-E4072B81AF35}" type="parTrans" cxnId="{587135EE-4A73-40F4-924C-273E9DFDC081}">
      <dgm:prSet/>
      <dgm:spPr/>
      <dgm:t>
        <a:bodyPr/>
        <a:lstStyle/>
        <a:p>
          <a:endParaRPr lang="es-EC"/>
        </a:p>
      </dgm:t>
    </dgm:pt>
    <dgm:pt modelId="{B58E6FA0-581B-4DFE-A680-F3D6D01791C8}" type="sibTrans" cxnId="{587135EE-4A73-40F4-924C-273E9DFDC081}">
      <dgm:prSet/>
      <dgm:spPr/>
      <dgm:t>
        <a:bodyPr/>
        <a:lstStyle/>
        <a:p>
          <a:endParaRPr lang="es-EC"/>
        </a:p>
      </dgm:t>
    </dgm:pt>
    <dgm:pt modelId="{65F9B7FC-949E-4874-B05C-8C2D1A5C8604}">
      <dgm:prSet phldrT="[Texto]"/>
      <dgm:spPr/>
      <dgm:t>
        <a:bodyPr/>
        <a:lstStyle/>
        <a:p>
          <a:r>
            <a:rPr lang="es-EC" dirty="0" smtClean="0"/>
            <a:t>Estrategia de trabajo conjunto con estas empresas.</a:t>
          </a:r>
          <a:endParaRPr lang="es-EC" dirty="0"/>
        </a:p>
      </dgm:t>
    </dgm:pt>
    <dgm:pt modelId="{B057DDFE-D76B-4C70-B732-3DB9C77E7B2C}" type="parTrans" cxnId="{562501B1-527C-4A74-9535-129205C56218}">
      <dgm:prSet/>
      <dgm:spPr/>
      <dgm:t>
        <a:bodyPr/>
        <a:lstStyle/>
        <a:p>
          <a:endParaRPr lang="es-EC"/>
        </a:p>
      </dgm:t>
    </dgm:pt>
    <dgm:pt modelId="{31240C14-D1BC-4BA0-B246-113DFE458A9E}" type="sibTrans" cxnId="{562501B1-527C-4A74-9535-129205C56218}">
      <dgm:prSet/>
      <dgm:spPr/>
      <dgm:t>
        <a:bodyPr/>
        <a:lstStyle/>
        <a:p>
          <a:endParaRPr lang="es-EC"/>
        </a:p>
      </dgm:t>
    </dgm:pt>
    <dgm:pt modelId="{7787D1AA-C44F-4D24-BDA6-CC198779DF6A}" type="pres">
      <dgm:prSet presAssocID="{03E4A277-D2A0-4F64-AC69-AE3E0BEA8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AA3032C-25DA-425D-97E7-E42B88BB96EB}" type="pres">
      <dgm:prSet presAssocID="{774CFE34-7A4A-4987-8628-37047975EA64}" presName="composite" presStyleCnt="0"/>
      <dgm:spPr/>
    </dgm:pt>
    <dgm:pt modelId="{2F59A48A-6F4D-4A7E-B6DF-89B1FB3BF184}" type="pres">
      <dgm:prSet presAssocID="{774CFE34-7A4A-4987-8628-37047975EA64}" presName="parentText" presStyleLbl="alignNode1" presStyleIdx="0" presStyleCnt="3" custScaleX="11277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3DE74D-4977-42F2-A82B-5E806D02DDA0}" type="pres">
      <dgm:prSet presAssocID="{774CFE34-7A4A-4987-8628-37047975EA64}" presName="descendantText" presStyleLbl="alignAcc1" presStyleIdx="0" presStyleCnt="3" custScaleY="115446" custLinFactNeighborX="1428" custLinFactNeighborY="28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CAA14C-C785-452C-A641-FE084B18F34E}" type="pres">
      <dgm:prSet presAssocID="{FE13E1DC-BDA3-4BCA-A032-6E646683AFF1}" presName="sp" presStyleCnt="0"/>
      <dgm:spPr/>
    </dgm:pt>
    <dgm:pt modelId="{37D0A434-441C-4EB2-B47C-61EBFBB23AF2}" type="pres">
      <dgm:prSet presAssocID="{022DA9F7-247B-49EC-9819-12CAA238B86F}" presName="composite" presStyleCnt="0"/>
      <dgm:spPr/>
    </dgm:pt>
    <dgm:pt modelId="{B362893D-C9D6-48BA-89AA-6EF2A1731EB3}" type="pres">
      <dgm:prSet presAssocID="{022DA9F7-247B-49EC-9819-12CAA238B86F}" presName="parentText" presStyleLbl="alignNode1" presStyleIdx="1" presStyleCnt="3" custScaleX="11901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51D795-909D-41B9-8F53-38806DEF367F}" type="pres">
      <dgm:prSet presAssocID="{022DA9F7-247B-49EC-9819-12CAA238B86F}" presName="descendantText" presStyleLbl="alignAcc1" presStyleIdx="1" presStyleCnt="3" custLinFactNeighborX="929" custLinFactNeighborY="-40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4D108C-E8EA-4901-BEE6-ECFB245A371C}" type="pres">
      <dgm:prSet presAssocID="{8B6AFDA9-8FE1-4644-8804-73CE849A5A6F}" presName="sp" presStyleCnt="0"/>
      <dgm:spPr/>
    </dgm:pt>
    <dgm:pt modelId="{31E00439-BFE9-47B7-985D-028D7299D728}" type="pres">
      <dgm:prSet presAssocID="{27774658-293E-46F4-A388-CDC7AF3C84DE}" presName="composite" presStyleCnt="0"/>
      <dgm:spPr/>
    </dgm:pt>
    <dgm:pt modelId="{CE15D3B1-3B99-4AF6-B097-1FE0BA90FEB6}" type="pres">
      <dgm:prSet presAssocID="{27774658-293E-46F4-A388-CDC7AF3C84DE}" presName="parentText" presStyleLbl="alignNode1" presStyleIdx="2" presStyleCnt="3" custScaleX="12618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E5A6FD-EEC5-4BBA-B889-8099CA464665}" type="pres">
      <dgm:prSet presAssocID="{27774658-293E-46F4-A388-CDC7AF3C84DE}" presName="descendantText" presStyleLbl="alignAcc1" presStyleIdx="2" presStyleCnt="3" custLinFactNeighborX="2428" custLinFactNeighborY="-32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FDDBCE-342B-4469-8E04-892D1BC713DC}" type="presOf" srcId="{1A09C7F4-439F-4C69-B687-B6096897A795}" destId="{6D51D795-909D-41B9-8F53-38806DEF367F}" srcOrd="0" destOrd="0" presId="urn:microsoft.com/office/officeart/2005/8/layout/chevron2"/>
    <dgm:cxn modelId="{306096F5-8B5F-45E6-ABDC-9FDCFB9DFB8D}" type="presOf" srcId="{65F9B7FC-949E-4874-B05C-8C2D1A5C8604}" destId="{7CE5A6FD-EEC5-4BBA-B889-8099CA464665}" srcOrd="0" destOrd="0" presId="urn:microsoft.com/office/officeart/2005/8/layout/chevron2"/>
    <dgm:cxn modelId="{0876522E-D028-4C72-920B-71BF8192EBFF}" srcId="{022DA9F7-247B-49EC-9819-12CAA238B86F}" destId="{1A09C7F4-439F-4C69-B687-B6096897A795}" srcOrd="0" destOrd="0" parTransId="{9054FFA5-2F25-456A-8EA6-C6AF37CC70BE}" sibTransId="{730BEE53-C2E5-4940-9CA5-D68E986FB01D}"/>
    <dgm:cxn modelId="{562501B1-527C-4A74-9535-129205C56218}" srcId="{27774658-293E-46F4-A388-CDC7AF3C84DE}" destId="{65F9B7FC-949E-4874-B05C-8C2D1A5C8604}" srcOrd="0" destOrd="0" parTransId="{B057DDFE-D76B-4C70-B732-3DB9C77E7B2C}" sibTransId="{31240C14-D1BC-4BA0-B246-113DFE458A9E}"/>
    <dgm:cxn modelId="{E340BC33-4149-4C6C-A1FD-DD458F9FEC11}" type="presOf" srcId="{03E4A277-D2A0-4F64-AC69-AE3E0BEA8C3D}" destId="{7787D1AA-C44F-4D24-BDA6-CC198779DF6A}" srcOrd="0" destOrd="0" presId="urn:microsoft.com/office/officeart/2005/8/layout/chevron2"/>
    <dgm:cxn modelId="{8F184026-19F4-4F19-8386-BA9E271D8693}" type="presOf" srcId="{27774658-293E-46F4-A388-CDC7AF3C84DE}" destId="{CE15D3B1-3B99-4AF6-B097-1FE0BA90FEB6}" srcOrd="0" destOrd="0" presId="urn:microsoft.com/office/officeart/2005/8/layout/chevron2"/>
    <dgm:cxn modelId="{DA55CD38-D43F-4001-99C0-7DAC64A597B5}" srcId="{774CFE34-7A4A-4987-8628-37047975EA64}" destId="{FF29A357-1E5C-4563-9736-6DA2E364F690}" srcOrd="0" destOrd="0" parTransId="{32FE4DDC-E252-4E69-AF97-0063C3ABAF31}" sibTransId="{E4172052-CB57-4273-936C-37FD9E254875}"/>
    <dgm:cxn modelId="{661E56C8-C376-4988-9AF2-5E8D70D195CE}" srcId="{03E4A277-D2A0-4F64-AC69-AE3E0BEA8C3D}" destId="{022DA9F7-247B-49EC-9819-12CAA238B86F}" srcOrd="1" destOrd="0" parTransId="{ABA5C458-3583-4AE9-8EB2-07CD49170361}" sibTransId="{8B6AFDA9-8FE1-4644-8804-73CE849A5A6F}"/>
    <dgm:cxn modelId="{6669F669-7088-4D5C-B277-37FED79189A5}" srcId="{03E4A277-D2A0-4F64-AC69-AE3E0BEA8C3D}" destId="{774CFE34-7A4A-4987-8628-37047975EA64}" srcOrd="0" destOrd="0" parTransId="{23DC894F-D59C-41A0-A610-2AC3A7D068A4}" sibTransId="{FE13E1DC-BDA3-4BCA-A032-6E646683AFF1}"/>
    <dgm:cxn modelId="{D3AB22C3-4FE5-44F5-8C0A-872A1F8DD771}" srcId="{774CFE34-7A4A-4987-8628-37047975EA64}" destId="{7DA5ADA1-33E5-48FD-9CD4-B13A1C7ADC2B}" srcOrd="1" destOrd="0" parTransId="{522FACCF-C55B-4BE4-8543-943F2064FF84}" sibTransId="{5EA5BB22-94CB-4412-BBD2-7AF3B31D8BE2}"/>
    <dgm:cxn modelId="{587135EE-4A73-40F4-924C-273E9DFDC081}" srcId="{03E4A277-D2A0-4F64-AC69-AE3E0BEA8C3D}" destId="{27774658-293E-46F4-A388-CDC7AF3C84DE}" srcOrd="2" destOrd="0" parTransId="{04281A04-3C9B-45B4-82F5-E4072B81AF35}" sibTransId="{B58E6FA0-581B-4DFE-A680-F3D6D01791C8}"/>
    <dgm:cxn modelId="{D8E1D384-B0E8-418E-9D70-F2024C536F79}" type="presOf" srcId="{7DA5ADA1-33E5-48FD-9CD4-B13A1C7ADC2B}" destId="{3D3DE74D-4977-42F2-A82B-5E806D02DDA0}" srcOrd="0" destOrd="1" presId="urn:microsoft.com/office/officeart/2005/8/layout/chevron2"/>
    <dgm:cxn modelId="{3A0DD4BA-E1F7-41EA-808F-5E3999AE9BAE}" type="presOf" srcId="{022DA9F7-247B-49EC-9819-12CAA238B86F}" destId="{B362893D-C9D6-48BA-89AA-6EF2A1731EB3}" srcOrd="0" destOrd="0" presId="urn:microsoft.com/office/officeart/2005/8/layout/chevron2"/>
    <dgm:cxn modelId="{733178BA-935D-4BF4-907C-BB25EC6BC5FC}" type="presOf" srcId="{774CFE34-7A4A-4987-8628-37047975EA64}" destId="{2F59A48A-6F4D-4A7E-B6DF-89B1FB3BF184}" srcOrd="0" destOrd="0" presId="urn:microsoft.com/office/officeart/2005/8/layout/chevron2"/>
    <dgm:cxn modelId="{D86C223D-7048-4D73-9CA4-5419ED1E36DA}" type="presOf" srcId="{FF29A357-1E5C-4563-9736-6DA2E364F690}" destId="{3D3DE74D-4977-42F2-A82B-5E806D02DDA0}" srcOrd="0" destOrd="0" presId="urn:microsoft.com/office/officeart/2005/8/layout/chevron2"/>
    <dgm:cxn modelId="{DD9391EC-1940-45C4-AED7-D8EF9B6E05E2}" type="presParOf" srcId="{7787D1AA-C44F-4D24-BDA6-CC198779DF6A}" destId="{8AA3032C-25DA-425D-97E7-E42B88BB96EB}" srcOrd="0" destOrd="0" presId="urn:microsoft.com/office/officeart/2005/8/layout/chevron2"/>
    <dgm:cxn modelId="{D7A2B849-E613-4FDB-9C0F-BC1369058093}" type="presParOf" srcId="{8AA3032C-25DA-425D-97E7-E42B88BB96EB}" destId="{2F59A48A-6F4D-4A7E-B6DF-89B1FB3BF184}" srcOrd="0" destOrd="0" presId="urn:microsoft.com/office/officeart/2005/8/layout/chevron2"/>
    <dgm:cxn modelId="{D901DEDC-F49C-4F9C-B216-FA39D9CDFF3F}" type="presParOf" srcId="{8AA3032C-25DA-425D-97E7-E42B88BB96EB}" destId="{3D3DE74D-4977-42F2-A82B-5E806D02DDA0}" srcOrd="1" destOrd="0" presId="urn:microsoft.com/office/officeart/2005/8/layout/chevron2"/>
    <dgm:cxn modelId="{8E2B7537-F454-4D3F-B773-7B9CBC7299DE}" type="presParOf" srcId="{7787D1AA-C44F-4D24-BDA6-CC198779DF6A}" destId="{8BCAA14C-C785-452C-A641-FE084B18F34E}" srcOrd="1" destOrd="0" presId="urn:microsoft.com/office/officeart/2005/8/layout/chevron2"/>
    <dgm:cxn modelId="{71C257F8-EFF9-45B5-A313-92458693B416}" type="presParOf" srcId="{7787D1AA-C44F-4D24-BDA6-CC198779DF6A}" destId="{37D0A434-441C-4EB2-B47C-61EBFBB23AF2}" srcOrd="2" destOrd="0" presId="urn:microsoft.com/office/officeart/2005/8/layout/chevron2"/>
    <dgm:cxn modelId="{E8864C0C-B3C2-4003-AFC1-8D7388831DFE}" type="presParOf" srcId="{37D0A434-441C-4EB2-B47C-61EBFBB23AF2}" destId="{B362893D-C9D6-48BA-89AA-6EF2A1731EB3}" srcOrd="0" destOrd="0" presId="urn:microsoft.com/office/officeart/2005/8/layout/chevron2"/>
    <dgm:cxn modelId="{E9D02985-0806-4116-BCA6-C5F9D7EA0BFE}" type="presParOf" srcId="{37D0A434-441C-4EB2-B47C-61EBFBB23AF2}" destId="{6D51D795-909D-41B9-8F53-38806DEF367F}" srcOrd="1" destOrd="0" presId="urn:microsoft.com/office/officeart/2005/8/layout/chevron2"/>
    <dgm:cxn modelId="{B455F4AD-1300-4E0A-BEB8-89AE29859D60}" type="presParOf" srcId="{7787D1AA-C44F-4D24-BDA6-CC198779DF6A}" destId="{BF4D108C-E8EA-4901-BEE6-ECFB245A371C}" srcOrd="3" destOrd="0" presId="urn:microsoft.com/office/officeart/2005/8/layout/chevron2"/>
    <dgm:cxn modelId="{AC7C46D5-6BF9-4C0E-901C-768B472A91FE}" type="presParOf" srcId="{7787D1AA-C44F-4D24-BDA6-CC198779DF6A}" destId="{31E00439-BFE9-47B7-985D-028D7299D728}" srcOrd="4" destOrd="0" presId="urn:microsoft.com/office/officeart/2005/8/layout/chevron2"/>
    <dgm:cxn modelId="{3E938B14-BFB1-4D88-8188-F0226EB5AF2B}" type="presParOf" srcId="{31E00439-BFE9-47B7-985D-028D7299D728}" destId="{CE15D3B1-3B99-4AF6-B097-1FE0BA90FEB6}" srcOrd="0" destOrd="0" presId="urn:microsoft.com/office/officeart/2005/8/layout/chevron2"/>
    <dgm:cxn modelId="{57B156BD-5D0A-45D7-8E96-EBD27A7D0487}" type="presParOf" srcId="{31E00439-BFE9-47B7-985D-028D7299D728}" destId="{7CE5A6FD-EEC5-4BBA-B889-8099CA4646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B2D227-C24C-4933-9818-47746C9247C2}" type="doc">
      <dgm:prSet loTypeId="urn:microsoft.com/office/officeart/2005/8/layout/gear1" loCatId="process" qsTypeId="urn:microsoft.com/office/officeart/2005/8/quickstyle/simple5" qsCatId="simple" csTypeId="urn:microsoft.com/office/officeart/2005/8/colors/colorful3" csCatId="colorful" phldr="1"/>
      <dgm:spPr/>
    </dgm:pt>
    <dgm:pt modelId="{3D23474F-2874-4FFF-A3CB-0917A34B1B46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 empresas que trabajarán con Tababela cargo Center y otras 7 empresas que trabajarán con el Centro Logístico Alpachaca.</a:t>
          </a:r>
          <a:endParaRPr lang="es-EC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46510F-6CC0-4C5A-9A58-7A1F339368D5}" type="parTrans" cxnId="{700A8B67-C91E-48FE-AC5B-F909CCF4EF7D}">
      <dgm:prSet/>
      <dgm:spPr/>
      <dgm:t>
        <a:bodyPr/>
        <a:lstStyle/>
        <a:p>
          <a:endParaRPr lang="es-EC"/>
        </a:p>
      </dgm:t>
    </dgm:pt>
    <dgm:pt modelId="{03FF8F9F-C9A1-454D-A413-40812EF2C683}" type="sibTrans" cxnId="{700A8B67-C91E-48FE-AC5B-F909CCF4EF7D}">
      <dgm:prSet/>
      <dgm:spPr/>
      <dgm:t>
        <a:bodyPr/>
        <a:lstStyle/>
        <a:p>
          <a:endParaRPr lang="es-EC"/>
        </a:p>
      </dgm:t>
    </dgm:pt>
    <dgm:pt modelId="{49479081-43B1-4A95-9B9A-7CB7F5F07D5F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Satisfacer las necesidades actuales de los dos centros de carga.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77B1D8-E78D-4000-AB88-F465B47522CE}" type="parTrans" cxnId="{58C4C0AD-4223-4DD2-99F6-8608F65625C4}">
      <dgm:prSet/>
      <dgm:spPr/>
      <dgm:t>
        <a:bodyPr/>
        <a:lstStyle/>
        <a:p>
          <a:endParaRPr lang="es-EC"/>
        </a:p>
      </dgm:t>
    </dgm:pt>
    <dgm:pt modelId="{07878AD2-BDD0-4010-871C-F9E8F60C4760}" type="sibTrans" cxnId="{58C4C0AD-4223-4DD2-99F6-8608F65625C4}">
      <dgm:prSet/>
      <dgm:spPr/>
      <dgm:t>
        <a:bodyPr/>
        <a:lstStyle/>
        <a:p>
          <a:endParaRPr lang="es-EC"/>
        </a:p>
      </dgm:t>
    </dgm:pt>
    <dgm:pt modelId="{7E24F8CD-F09B-4B49-AF55-E5F17EF7E40A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Definir de forma concisa la esencia de la idea de negocio.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39DFD6-B0DA-44A2-9E51-628629AB3CD9}" type="parTrans" cxnId="{E22F2712-40CE-4F36-8934-9043074C147A}">
      <dgm:prSet/>
      <dgm:spPr/>
      <dgm:t>
        <a:bodyPr/>
        <a:lstStyle/>
        <a:p>
          <a:endParaRPr lang="es-EC"/>
        </a:p>
      </dgm:t>
    </dgm:pt>
    <dgm:pt modelId="{DB92878D-7D96-41FB-AB61-0DCE3F2D25D8}" type="sibTrans" cxnId="{E22F2712-40CE-4F36-8934-9043074C147A}">
      <dgm:prSet/>
      <dgm:spPr/>
      <dgm:t>
        <a:bodyPr/>
        <a:lstStyle/>
        <a:p>
          <a:endParaRPr lang="es-EC"/>
        </a:p>
      </dgm:t>
    </dgm:pt>
    <dgm:pt modelId="{0366B85A-27AA-44F5-B0F0-1CB229FEE208}">
      <dgm:prSet/>
      <dgm:spPr/>
      <dgm:t>
        <a:bodyPr/>
        <a:lstStyle/>
        <a:p>
          <a:endParaRPr lang="es-EC"/>
        </a:p>
      </dgm:t>
    </dgm:pt>
    <dgm:pt modelId="{7E2AA6F7-C774-43D1-A734-AB1E69C041F7}" type="parTrans" cxnId="{5EF86400-693E-4D8C-8BC7-277BCB034139}">
      <dgm:prSet/>
      <dgm:spPr/>
      <dgm:t>
        <a:bodyPr/>
        <a:lstStyle/>
        <a:p>
          <a:endParaRPr lang="es-EC"/>
        </a:p>
      </dgm:t>
    </dgm:pt>
    <dgm:pt modelId="{88373C2D-63FD-47B4-A2EA-6D15EC7506A9}" type="sibTrans" cxnId="{5EF86400-693E-4D8C-8BC7-277BCB034139}">
      <dgm:prSet/>
      <dgm:spPr/>
      <dgm:t>
        <a:bodyPr/>
        <a:lstStyle/>
        <a:p>
          <a:endParaRPr lang="es-EC"/>
        </a:p>
      </dgm:t>
    </dgm:pt>
    <dgm:pt modelId="{378AC85D-1CEA-428D-9421-21C1AD4F1335}" type="pres">
      <dgm:prSet presAssocID="{CEB2D227-C24C-4933-9818-47746C9247C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E00150F-C4A9-4073-AE55-6A70E464672B}" type="pres">
      <dgm:prSet presAssocID="{3D23474F-2874-4FFF-A3CB-0917A34B1B4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3F6D28-BEB3-4E33-872B-900CD0713D7D}" type="pres">
      <dgm:prSet presAssocID="{3D23474F-2874-4FFF-A3CB-0917A34B1B46}" presName="gear1srcNode" presStyleLbl="node1" presStyleIdx="0" presStyleCnt="3"/>
      <dgm:spPr/>
      <dgm:t>
        <a:bodyPr/>
        <a:lstStyle/>
        <a:p>
          <a:endParaRPr lang="es-EC"/>
        </a:p>
      </dgm:t>
    </dgm:pt>
    <dgm:pt modelId="{6E7AF2C7-E03A-4B04-86A2-07B4C7F384D4}" type="pres">
      <dgm:prSet presAssocID="{3D23474F-2874-4FFF-A3CB-0917A34B1B46}" presName="gear1dstNode" presStyleLbl="node1" presStyleIdx="0" presStyleCnt="3"/>
      <dgm:spPr/>
      <dgm:t>
        <a:bodyPr/>
        <a:lstStyle/>
        <a:p>
          <a:endParaRPr lang="es-EC"/>
        </a:p>
      </dgm:t>
    </dgm:pt>
    <dgm:pt modelId="{3D73D54E-3FDF-49B3-B123-9AFE52778959}" type="pres">
      <dgm:prSet presAssocID="{49479081-43B1-4A95-9B9A-7CB7F5F07D5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8220D7-1DE4-470D-9264-20F21661B340}" type="pres">
      <dgm:prSet presAssocID="{49479081-43B1-4A95-9B9A-7CB7F5F07D5F}" presName="gear2srcNode" presStyleLbl="node1" presStyleIdx="1" presStyleCnt="3"/>
      <dgm:spPr/>
      <dgm:t>
        <a:bodyPr/>
        <a:lstStyle/>
        <a:p>
          <a:endParaRPr lang="es-EC"/>
        </a:p>
      </dgm:t>
    </dgm:pt>
    <dgm:pt modelId="{2954570E-E40A-4AE5-AFD2-7971D6394EB0}" type="pres">
      <dgm:prSet presAssocID="{49479081-43B1-4A95-9B9A-7CB7F5F07D5F}" presName="gear2dstNode" presStyleLbl="node1" presStyleIdx="1" presStyleCnt="3"/>
      <dgm:spPr/>
      <dgm:t>
        <a:bodyPr/>
        <a:lstStyle/>
        <a:p>
          <a:endParaRPr lang="es-EC"/>
        </a:p>
      </dgm:t>
    </dgm:pt>
    <dgm:pt modelId="{2BE0DB0B-74D0-4E78-A64B-8A50451DCA39}" type="pres">
      <dgm:prSet presAssocID="{7E24F8CD-F09B-4B49-AF55-E5F17EF7E40A}" presName="gear3" presStyleLbl="node1" presStyleIdx="2" presStyleCnt="3"/>
      <dgm:spPr/>
      <dgm:t>
        <a:bodyPr/>
        <a:lstStyle/>
        <a:p>
          <a:endParaRPr lang="es-EC"/>
        </a:p>
      </dgm:t>
    </dgm:pt>
    <dgm:pt modelId="{0360244C-F9EA-4848-98CB-69900C8AC8F4}" type="pres">
      <dgm:prSet presAssocID="{7E24F8CD-F09B-4B49-AF55-E5F17EF7E40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7BE223-0A74-4E1E-BF76-1F3A50100336}" type="pres">
      <dgm:prSet presAssocID="{7E24F8CD-F09B-4B49-AF55-E5F17EF7E40A}" presName="gear3srcNode" presStyleLbl="node1" presStyleIdx="2" presStyleCnt="3"/>
      <dgm:spPr/>
      <dgm:t>
        <a:bodyPr/>
        <a:lstStyle/>
        <a:p>
          <a:endParaRPr lang="es-EC"/>
        </a:p>
      </dgm:t>
    </dgm:pt>
    <dgm:pt modelId="{A3C62A66-E135-40CD-B4AD-1DA72186D6D1}" type="pres">
      <dgm:prSet presAssocID="{7E24F8CD-F09B-4B49-AF55-E5F17EF7E40A}" presName="gear3dstNode" presStyleLbl="node1" presStyleIdx="2" presStyleCnt="3"/>
      <dgm:spPr/>
      <dgm:t>
        <a:bodyPr/>
        <a:lstStyle/>
        <a:p>
          <a:endParaRPr lang="es-EC"/>
        </a:p>
      </dgm:t>
    </dgm:pt>
    <dgm:pt modelId="{1F628C88-AD16-4912-BD21-9FC38B91D2DC}" type="pres">
      <dgm:prSet presAssocID="{03FF8F9F-C9A1-454D-A413-40812EF2C683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76A92087-ED99-4E1C-98DE-463ADAFA8F58}" type="pres">
      <dgm:prSet presAssocID="{07878AD2-BDD0-4010-871C-F9E8F60C4760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BCE5F5D4-BF5D-4DB6-ADE4-FCA070F66A7E}" type="pres">
      <dgm:prSet presAssocID="{DB92878D-7D96-41FB-AB61-0DCE3F2D25D8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9AA4C0F9-192D-4E8E-AE8E-9938689D35AC}" type="presOf" srcId="{CEB2D227-C24C-4933-9818-47746C9247C2}" destId="{378AC85D-1CEA-428D-9421-21C1AD4F1335}" srcOrd="0" destOrd="0" presId="urn:microsoft.com/office/officeart/2005/8/layout/gear1"/>
    <dgm:cxn modelId="{CAAC953C-F640-4DB3-86E9-9681D7C3C29E}" type="presOf" srcId="{07878AD2-BDD0-4010-871C-F9E8F60C4760}" destId="{76A92087-ED99-4E1C-98DE-463ADAFA8F58}" srcOrd="0" destOrd="0" presId="urn:microsoft.com/office/officeart/2005/8/layout/gear1"/>
    <dgm:cxn modelId="{10F790B8-B216-4C60-8367-D1AAEAAE9952}" type="presOf" srcId="{3D23474F-2874-4FFF-A3CB-0917A34B1B46}" destId="{6E7AF2C7-E03A-4B04-86A2-07B4C7F384D4}" srcOrd="2" destOrd="0" presId="urn:microsoft.com/office/officeart/2005/8/layout/gear1"/>
    <dgm:cxn modelId="{FE272393-7582-4A3E-ABAD-E9862DCD4DFA}" type="presOf" srcId="{7E24F8CD-F09B-4B49-AF55-E5F17EF7E40A}" destId="{D17BE223-0A74-4E1E-BF76-1F3A50100336}" srcOrd="2" destOrd="0" presId="urn:microsoft.com/office/officeart/2005/8/layout/gear1"/>
    <dgm:cxn modelId="{58C4C0AD-4223-4DD2-99F6-8608F65625C4}" srcId="{CEB2D227-C24C-4933-9818-47746C9247C2}" destId="{49479081-43B1-4A95-9B9A-7CB7F5F07D5F}" srcOrd="1" destOrd="0" parTransId="{C277B1D8-E78D-4000-AB88-F465B47522CE}" sibTransId="{07878AD2-BDD0-4010-871C-F9E8F60C4760}"/>
    <dgm:cxn modelId="{700A8B67-C91E-48FE-AC5B-F909CCF4EF7D}" srcId="{CEB2D227-C24C-4933-9818-47746C9247C2}" destId="{3D23474F-2874-4FFF-A3CB-0917A34B1B46}" srcOrd="0" destOrd="0" parTransId="{4C46510F-6CC0-4C5A-9A58-7A1F339368D5}" sibTransId="{03FF8F9F-C9A1-454D-A413-40812EF2C683}"/>
    <dgm:cxn modelId="{397411FE-F0A6-4D1E-9322-C55DC2633251}" type="presOf" srcId="{3D23474F-2874-4FFF-A3CB-0917A34B1B46}" destId="{7E00150F-C4A9-4073-AE55-6A70E464672B}" srcOrd="0" destOrd="0" presId="urn:microsoft.com/office/officeart/2005/8/layout/gear1"/>
    <dgm:cxn modelId="{1ECAE090-35B7-402F-82F1-668B9024E938}" type="presOf" srcId="{03FF8F9F-C9A1-454D-A413-40812EF2C683}" destId="{1F628C88-AD16-4912-BD21-9FC38B91D2DC}" srcOrd="0" destOrd="0" presId="urn:microsoft.com/office/officeart/2005/8/layout/gear1"/>
    <dgm:cxn modelId="{F70B7C56-98C6-4DE6-AC66-417ACFEB6F40}" type="presOf" srcId="{49479081-43B1-4A95-9B9A-7CB7F5F07D5F}" destId="{3D73D54E-3FDF-49B3-B123-9AFE52778959}" srcOrd="0" destOrd="0" presId="urn:microsoft.com/office/officeart/2005/8/layout/gear1"/>
    <dgm:cxn modelId="{09D807BD-2D22-48D1-9E86-5C3BC64197F4}" type="presOf" srcId="{7E24F8CD-F09B-4B49-AF55-E5F17EF7E40A}" destId="{A3C62A66-E135-40CD-B4AD-1DA72186D6D1}" srcOrd="3" destOrd="0" presId="urn:microsoft.com/office/officeart/2005/8/layout/gear1"/>
    <dgm:cxn modelId="{4BB4496C-12BD-40F5-B077-8D102047A6D7}" type="presOf" srcId="{7E24F8CD-F09B-4B49-AF55-E5F17EF7E40A}" destId="{2BE0DB0B-74D0-4E78-A64B-8A50451DCA39}" srcOrd="0" destOrd="0" presId="urn:microsoft.com/office/officeart/2005/8/layout/gear1"/>
    <dgm:cxn modelId="{27C1CF89-A281-48E0-934C-62A9BDFF2F57}" type="presOf" srcId="{7E24F8CD-F09B-4B49-AF55-E5F17EF7E40A}" destId="{0360244C-F9EA-4848-98CB-69900C8AC8F4}" srcOrd="1" destOrd="0" presId="urn:microsoft.com/office/officeart/2005/8/layout/gear1"/>
    <dgm:cxn modelId="{E22F2712-40CE-4F36-8934-9043074C147A}" srcId="{CEB2D227-C24C-4933-9818-47746C9247C2}" destId="{7E24F8CD-F09B-4B49-AF55-E5F17EF7E40A}" srcOrd="2" destOrd="0" parTransId="{4E39DFD6-B0DA-44A2-9E51-628629AB3CD9}" sibTransId="{DB92878D-7D96-41FB-AB61-0DCE3F2D25D8}"/>
    <dgm:cxn modelId="{52851772-BD32-4A05-A84C-0616C4BC66A5}" type="presOf" srcId="{49479081-43B1-4A95-9B9A-7CB7F5F07D5F}" destId="{2954570E-E40A-4AE5-AFD2-7971D6394EB0}" srcOrd="2" destOrd="0" presId="urn:microsoft.com/office/officeart/2005/8/layout/gear1"/>
    <dgm:cxn modelId="{C994B205-2F51-4993-85D6-E566A93F71F8}" type="presOf" srcId="{49479081-43B1-4A95-9B9A-7CB7F5F07D5F}" destId="{6B8220D7-1DE4-470D-9264-20F21661B340}" srcOrd="1" destOrd="0" presId="urn:microsoft.com/office/officeart/2005/8/layout/gear1"/>
    <dgm:cxn modelId="{425ED528-AB4C-4DD2-93D8-7D8661333A04}" type="presOf" srcId="{3D23474F-2874-4FFF-A3CB-0917A34B1B46}" destId="{AD3F6D28-BEB3-4E33-872B-900CD0713D7D}" srcOrd="1" destOrd="0" presId="urn:microsoft.com/office/officeart/2005/8/layout/gear1"/>
    <dgm:cxn modelId="{5EF86400-693E-4D8C-8BC7-277BCB034139}" srcId="{CEB2D227-C24C-4933-9818-47746C9247C2}" destId="{0366B85A-27AA-44F5-B0F0-1CB229FEE208}" srcOrd="3" destOrd="0" parTransId="{7E2AA6F7-C774-43D1-A734-AB1E69C041F7}" sibTransId="{88373C2D-63FD-47B4-A2EA-6D15EC7506A9}"/>
    <dgm:cxn modelId="{BEE9F215-7882-45A4-9399-BF3E332C567F}" type="presOf" srcId="{DB92878D-7D96-41FB-AB61-0DCE3F2D25D8}" destId="{BCE5F5D4-BF5D-4DB6-ADE4-FCA070F66A7E}" srcOrd="0" destOrd="0" presId="urn:microsoft.com/office/officeart/2005/8/layout/gear1"/>
    <dgm:cxn modelId="{6A706A14-94E0-4280-92F2-F81736CAD026}" type="presParOf" srcId="{378AC85D-1CEA-428D-9421-21C1AD4F1335}" destId="{7E00150F-C4A9-4073-AE55-6A70E464672B}" srcOrd="0" destOrd="0" presId="urn:microsoft.com/office/officeart/2005/8/layout/gear1"/>
    <dgm:cxn modelId="{A639389C-8E3F-4233-BD21-A4BB8F372EB1}" type="presParOf" srcId="{378AC85D-1CEA-428D-9421-21C1AD4F1335}" destId="{AD3F6D28-BEB3-4E33-872B-900CD0713D7D}" srcOrd="1" destOrd="0" presId="urn:microsoft.com/office/officeart/2005/8/layout/gear1"/>
    <dgm:cxn modelId="{1DDAEAFC-F55D-4EE7-B8AD-C339967EEBEA}" type="presParOf" srcId="{378AC85D-1CEA-428D-9421-21C1AD4F1335}" destId="{6E7AF2C7-E03A-4B04-86A2-07B4C7F384D4}" srcOrd="2" destOrd="0" presId="urn:microsoft.com/office/officeart/2005/8/layout/gear1"/>
    <dgm:cxn modelId="{191A7D30-CBB2-41C5-8DF7-CC4D7D8A0A30}" type="presParOf" srcId="{378AC85D-1CEA-428D-9421-21C1AD4F1335}" destId="{3D73D54E-3FDF-49B3-B123-9AFE52778959}" srcOrd="3" destOrd="0" presId="urn:microsoft.com/office/officeart/2005/8/layout/gear1"/>
    <dgm:cxn modelId="{97122C20-1C4D-4822-B9D1-E52D89CDC8E9}" type="presParOf" srcId="{378AC85D-1CEA-428D-9421-21C1AD4F1335}" destId="{6B8220D7-1DE4-470D-9264-20F21661B340}" srcOrd="4" destOrd="0" presId="urn:microsoft.com/office/officeart/2005/8/layout/gear1"/>
    <dgm:cxn modelId="{4463EFAB-438A-4895-841A-12AE14543E47}" type="presParOf" srcId="{378AC85D-1CEA-428D-9421-21C1AD4F1335}" destId="{2954570E-E40A-4AE5-AFD2-7971D6394EB0}" srcOrd="5" destOrd="0" presId="urn:microsoft.com/office/officeart/2005/8/layout/gear1"/>
    <dgm:cxn modelId="{11EBAF71-1DB8-4A28-953B-ABB6518D1F54}" type="presParOf" srcId="{378AC85D-1CEA-428D-9421-21C1AD4F1335}" destId="{2BE0DB0B-74D0-4E78-A64B-8A50451DCA39}" srcOrd="6" destOrd="0" presId="urn:microsoft.com/office/officeart/2005/8/layout/gear1"/>
    <dgm:cxn modelId="{9FEB5758-3555-45BF-BA0C-5D3B9BB94DB5}" type="presParOf" srcId="{378AC85D-1CEA-428D-9421-21C1AD4F1335}" destId="{0360244C-F9EA-4848-98CB-69900C8AC8F4}" srcOrd="7" destOrd="0" presId="urn:microsoft.com/office/officeart/2005/8/layout/gear1"/>
    <dgm:cxn modelId="{B43C34BF-EF0E-4524-995E-0E22FACFD109}" type="presParOf" srcId="{378AC85D-1CEA-428D-9421-21C1AD4F1335}" destId="{D17BE223-0A74-4E1E-BF76-1F3A50100336}" srcOrd="8" destOrd="0" presId="urn:microsoft.com/office/officeart/2005/8/layout/gear1"/>
    <dgm:cxn modelId="{BEC88826-6345-491E-94F3-0E03C2B0C8B1}" type="presParOf" srcId="{378AC85D-1CEA-428D-9421-21C1AD4F1335}" destId="{A3C62A66-E135-40CD-B4AD-1DA72186D6D1}" srcOrd="9" destOrd="0" presId="urn:microsoft.com/office/officeart/2005/8/layout/gear1"/>
    <dgm:cxn modelId="{9E770CB0-B834-4942-ABD5-C22C9E782AFB}" type="presParOf" srcId="{378AC85D-1CEA-428D-9421-21C1AD4F1335}" destId="{1F628C88-AD16-4912-BD21-9FC38B91D2DC}" srcOrd="10" destOrd="0" presId="urn:microsoft.com/office/officeart/2005/8/layout/gear1"/>
    <dgm:cxn modelId="{459D6BED-3CC4-4319-AC81-C46611822A04}" type="presParOf" srcId="{378AC85D-1CEA-428D-9421-21C1AD4F1335}" destId="{76A92087-ED99-4E1C-98DE-463ADAFA8F58}" srcOrd="11" destOrd="0" presId="urn:microsoft.com/office/officeart/2005/8/layout/gear1"/>
    <dgm:cxn modelId="{E565CEDC-74C0-4169-B55E-782489B53EB9}" type="presParOf" srcId="{378AC85D-1CEA-428D-9421-21C1AD4F1335}" destId="{BCE5F5D4-BF5D-4DB6-ADE4-FCA070F66A7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19624D-03DC-4FD6-9A16-85F7B0FB37C0}" type="doc">
      <dgm:prSet loTypeId="urn:microsoft.com/office/officeart/2005/8/layout/bProcess2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2B8280C-C4DC-44F5-827A-2F1DB39C4B5A}">
      <dgm:prSet phldrT="[Texto]" custT="1"/>
      <dgm:spPr/>
      <dgm:t>
        <a:bodyPr/>
        <a:lstStyle/>
        <a:p>
          <a:r>
            <a:rPr lang="es-EC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Antiguo Aeropuerto</a:t>
          </a:r>
          <a:endParaRPr lang="es-EC" sz="2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41240-43AC-4146-931D-2A70D69662E4}" type="parTrans" cxnId="{8E7D681E-014E-4794-B2A0-DCFC7F23129D}">
      <dgm:prSet/>
      <dgm:spPr/>
      <dgm:t>
        <a:bodyPr/>
        <a:lstStyle/>
        <a:p>
          <a:endParaRPr lang="es-EC"/>
        </a:p>
      </dgm:t>
    </dgm:pt>
    <dgm:pt modelId="{59F71C72-F08F-4C35-AE29-2BCDEC97ABF7}" type="sibTrans" cxnId="{8E7D681E-014E-4794-B2A0-DCFC7F23129D}">
      <dgm:prSet/>
      <dgm:spPr/>
      <dgm:t>
        <a:bodyPr/>
        <a:lstStyle/>
        <a:p>
          <a:endParaRPr lang="es-EC"/>
        </a:p>
      </dgm:t>
    </dgm:pt>
    <dgm:pt modelId="{74513C33-3AD7-47F0-8318-2D3E021439A2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Varios</a:t>
          </a:r>
          <a:r>
            <a:rPr lang="es-EC" sz="1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problemas</a:t>
          </a:r>
          <a:endParaRPr lang="es-EC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A2AF63-D46D-48F3-B6AD-735D4322E006}" type="parTrans" cxnId="{B75DB87F-B8E0-4D56-8DEE-45B2CCC514D4}">
      <dgm:prSet/>
      <dgm:spPr/>
      <dgm:t>
        <a:bodyPr/>
        <a:lstStyle/>
        <a:p>
          <a:endParaRPr lang="es-EC"/>
        </a:p>
      </dgm:t>
    </dgm:pt>
    <dgm:pt modelId="{65E45DEC-82E0-4C1A-BFBF-DA9A65FE76F1}" type="sibTrans" cxnId="{B75DB87F-B8E0-4D56-8DEE-45B2CCC514D4}">
      <dgm:prSet/>
      <dgm:spPr/>
      <dgm:t>
        <a:bodyPr/>
        <a:lstStyle/>
        <a:p>
          <a:endParaRPr lang="es-EC"/>
        </a:p>
      </dgm:t>
    </dgm:pt>
    <dgm:pt modelId="{A652EAB8-B6B0-473A-8157-D88765D5A227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 a la Carga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08E0E5-0199-4CA5-9A7B-62780B4967CE}" type="parTrans" cxnId="{7A577901-E728-4B04-BAD2-AA338E3AE852}">
      <dgm:prSet/>
      <dgm:spPr/>
      <dgm:t>
        <a:bodyPr/>
        <a:lstStyle/>
        <a:p>
          <a:endParaRPr lang="es-EC"/>
        </a:p>
      </dgm:t>
    </dgm:pt>
    <dgm:pt modelId="{AED03D4F-2F4D-41F5-A5D2-E4757E5CE503}" type="sibTrans" cxnId="{7A577901-E728-4B04-BAD2-AA338E3AE852}">
      <dgm:prSet/>
      <dgm:spPr/>
      <dgm:t>
        <a:bodyPr/>
        <a:lstStyle/>
        <a:p>
          <a:endParaRPr lang="es-EC"/>
        </a:p>
      </dgm:t>
    </dgm:pt>
    <dgm:pt modelId="{B5883696-7DBE-488E-B4B7-4FBE108F0C16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Función y objetivos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F40629-E81B-40BD-B958-0A721DEB9327}" type="parTrans" cxnId="{8E167ED5-0E69-4354-B47D-E2691CC3FE0A}">
      <dgm:prSet/>
      <dgm:spPr/>
      <dgm:t>
        <a:bodyPr/>
        <a:lstStyle/>
        <a:p>
          <a:endParaRPr lang="es-EC"/>
        </a:p>
      </dgm:t>
    </dgm:pt>
    <dgm:pt modelId="{FB2F48B3-FC7F-4625-BB51-CD6AF97900C0}" type="sibTrans" cxnId="{8E167ED5-0E69-4354-B47D-E2691CC3FE0A}">
      <dgm:prSet/>
      <dgm:spPr/>
      <dgm:t>
        <a:bodyPr/>
        <a:lstStyle/>
        <a:p>
          <a:endParaRPr lang="es-EC"/>
        </a:p>
      </dgm:t>
    </dgm:pt>
    <dgm:pt modelId="{82888871-033B-4092-AFB9-F397CC2E6CA7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Usuario de ZEDE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1AA787-DE08-40C8-9425-4AA8F695DE1F}" type="parTrans" cxnId="{A59F493D-8AF6-44D2-B175-92D9B2807D77}">
      <dgm:prSet/>
      <dgm:spPr/>
      <dgm:t>
        <a:bodyPr/>
        <a:lstStyle/>
        <a:p>
          <a:endParaRPr lang="es-EC"/>
        </a:p>
      </dgm:t>
    </dgm:pt>
    <dgm:pt modelId="{6A2F2DC2-B479-451F-B158-C37C8106B0AF}" type="sibTrans" cxnId="{A59F493D-8AF6-44D2-B175-92D9B2807D77}">
      <dgm:prSet/>
      <dgm:spPr/>
      <dgm:t>
        <a:bodyPr/>
        <a:lstStyle/>
        <a:p>
          <a:endParaRPr lang="es-EC"/>
        </a:p>
      </dgm:t>
    </dgm:pt>
    <dgm:pt modelId="{85D68D1C-CD8D-4EF8-A8EB-F4A89E48C7B0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Ventajas y beneficios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2D2B3C-D32E-4AD3-B6D1-9061F328BDD9}" type="parTrans" cxnId="{EF366146-0858-4DF4-985D-A9EED963ABD2}">
      <dgm:prSet/>
      <dgm:spPr/>
      <dgm:t>
        <a:bodyPr/>
        <a:lstStyle/>
        <a:p>
          <a:endParaRPr lang="es-EC"/>
        </a:p>
      </dgm:t>
    </dgm:pt>
    <dgm:pt modelId="{8DDA6E84-06E4-463D-80D6-D7AF13B86342}" type="sibTrans" cxnId="{EF366146-0858-4DF4-985D-A9EED963ABD2}">
      <dgm:prSet/>
      <dgm:spPr/>
      <dgm:t>
        <a:bodyPr/>
        <a:lstStyle/>
        <a:p>
          <a:endParaRPr lang="es-EC"/>
        </a:p>
      </dgm:t>
    </dgm:pt>
    <dgm:pt modelId="{1FF3147B-C731-4561-8F52-46541D6EE219}" type="pres">
      <dgm:prSet presAssocID="{9619624D-03DC-4FD6-9A16-85F7B0FB37C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C6471D4A-5517-470C-99DD-8F648529A854}" type="pres">
      <dgm:prSet presAssocID="{82B8280C-C4DC-44F5-827A-2F1DB39C4B5A}" presName="firstNode" presStyleLbl="node1" presStyleIdx="0" presStyleCnt="6" custScaleX="108843" custScaleY="1105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DA761-7543-4EB0-8C5A-85D125B14EC2}" type="pres">
      <dgm:prSet presAssocID="{59F71C72-F08F-4C35-AE29-2BCDEC97ABF7}" presName="sibTrans" presStyleLbl="sibTrans2D1" presStyleIdx="0" presStyleCnt="5"/>
      <dgm:spPr/>
      <dgm:t>
        <a:bodyPr/>
        <a:lstStyle/>
        <a:p>
          <a:endParaRPr lang="es-EC"/>
        </a:p>
      </dgm:t>
    </dgm:pt>
    <dgm:pt modelId="{C5CCC632-2302-4C47-801F-11A670327FB6}" type="pres">
      <dgm:prSet presAssocID="{74513C33-3AD7-47F0-8318-2D3E021439A2}" presName="middleNode" presStyleCnt="0"/>
      <dgm:spPr/>
    </dgm:pt>
    <dgm:pt modelId="{A9D5F6C4-3975-47B6-9E26-6BEA407DA0EC}" type="pres">
      <dgm:prSet presAssocID="{74513C33-3AD7-47F0-8318-2D3E021439A2}" presName="padding" presStyleLbl="node1" presStyleIdx="0" presStyleCnt="6"/>
      <dgm:spPr/>
    </dgm:pt>
    <dgm:pt modelId="{51951DC8-DDEF-40C2-BB20-60C6A20B4C06}" type="pres">
      <dgm:prSet presAssocID="{74513C33-3AD7-47F0-8318-2D3E021439A2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6196A7-FBA9-433C-8530-9BABB7BDE9B4}" type="pres">
      <dgm:prSet presAssocID="{65E45DEC-82E0-4C1A-BFBF-DA9A65FE76F1}" presName="sibTrans" presStyleLbl="sibTrans2D1" presStyleIdx="1" presStyleCnt="5"/>
      <dgm:spPr/>
      <dgm:t>
        <a:bodyPr/>
        <a:lstStyle/>
        <a:p>
          <a:endParaRPr lang="es-EC"/>
        </a:p>
      </dgm:t>
    </dgm:pt>
    <dgm:pt modelId="{DDE3AF80-1E4A-4358-B3A2-15DCB7ADF73C}" type="pres">
      <dgm:prSet presAssocID="{A652EAB8-B6B0-473A-8157-D88765D5A227}" presName="middleNode" presStyleCnt="0"/>
      <dgm:spPr/>
    </dgm:pt>
    <dgm:pt modelId="{AC8E3704-6C0F-42DD-A9E8-8EF77CAD1961}" type="pres">
      <dgm:prSet presAssocID="{A652EAB8-B6B0-473A-8157-D88765D5A227}" presName="padding" presStyleLbl="node1" presStyleIdx="1" presStyleCnt="6"/>
      <dgm:spPr/>
    </dgm:pt>
    <dgm:pt modelId="{87B5D540-A3CD-4B4E-BC82-76E8A8301B8B}" type="pres">
      <dgm:prSet presAssocID="{A652EAB8-B6B0-473A-8157-D88765D5A227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13010E-CF68-4121-9FC0-218FD503DEB2}" type="pres">
      <dgm:prSet presAssocID="{AED03D4F-2F4D-41F5-A5D2-E4757E5CE503}" presName="sibTrans" presStyleLbl="sibTrans2D1" presStyleIdx="2" presStyleCnt="5"/>
      <dgm:spPr/>
      <dgm:t>
        <a:bodyPr/>
        <a:lstStyle/>
        <a:p>
          <a:endParaRPr lang="es-EC"/>
        </a:p>
      </dgm:t>
    </dgm:pt>
    <dgm:pt modelId="{65E8366A-E837-4B0F-B8E2-9815EDADD847}" type="pres">
      <dgm:prSet presAssocID="{B5883696-7DBE-488E-B4B7-4FBE108F0C16}" presName="middleNode" presStyleCnt="0"/>
      <dgm:spPr/>
    </dgm:pt>
    <dgm:pt modelId="{3A3FA601-3B73-41F3-BD21-EAE71D478B41}" type="pres">
      <dgm:prSet presAssocID="{B5883696-7DBE-488E-B4B7-4FBE108F0C16}" presName="padding" presStyleLbl="node1" presStyleIdx="2" presStyleCnt="6"/>
      <dgm:spPr/>
    </dgm:pt>
    <dgm:pt modelId="{E4FD67E4-55AA-4FCD-B4F1-3500DEBA3AA5}" type="pres">
      <dgm:prSet presAssocID="{B5883696-7DBE-488E-B4B7-4FBE108F0C16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C392D9-CD0E-4187-9527-68B8D7444045}" type="pres">
      <dgm:prSet presAssocID="{FB2F48B3-FC7F-4625-BB51-CD6AF97900C0}" presName="sibTrans" presStyleLbl="sibTrans2D1" presStyleIdx="3" presStyleCnt="5"/>
      <dgm:spPr/>
      <dgm:t>
        <a:bodyPr/>
        <a:lstStyle/>
        <a:p>
          <a:endParaRPr lang="es-EC"/>
        </a:p>
      </dgm:t>
    </dgm:pt>
    <dgm:pt modelId="{F505372C-004F-47D8-A553-6ED8078F3AFB}" type="pres">
      <dgm:prSet presAssocID="{82888871-033B-4092-AFB9-F397CC2E6CA7}" presName="middleNode" presStyleCnt="0"/>
      <dgm:spPr/>
    </dgm:pt>
    <dgm:pt modelId="{737D82AF-BC69-48A2-B240-40AD205C15BC}" type="pres">
      <dgm:prSet presAssocID="{82888871-033B-4092-AFB9-F397CC2E6CA7}" presName="padding" presStyleLbl="node1" presStyleIdx="3" presStyleCnt="6"/>
      <dgm:spPr/>
    </dgm:pt>
    <dgm:pt modelId="{835701E9-E2D1-4BEA-95DB-855E5D8FB7B8}" type="pres">
      <dgm:prSet presAssocID="{82888871-033B-4092-AFB9-F397CC2E6CA7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130D62-A3E5-4135-8FF7-EEAAC8AA0E0D}" type="pres">
      <dgm:prSet presAssocID="{6A2F2DC2-B479-451F-B158-C37C8106B0AF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E6FD7EE-08DB-4695-A326-4EFC533AC5CD}" type="pres">
      <dgm:prSet presAssocID="{85D68D1C-CD8D-4EF8-A8EB-F4A89E48C7B0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E167ED5-0E69-4354-B47D-E2691CC3FE0A}" srcId="{9619624D-03DC-4FD6-9A16-85F7B0FB37C0}" destId="{B5883696-7DBE-488E-B4B7-4FBE108F0C16}" srcOrd="3" destOrd="0" parTransId="{55F40629-E81B-40BD-B958-0A721DEB9327}" sibTransId="{FB2F48B3-FC7F-4625-BB51-CD6AF97900C0}"/>
    <dgm:cxn modelId="{C1D6B96F-B279-4C4C-A08B-40EB5D556479}" type="presOf" srcId="{FB2F48B3-FC7F-4625-BB51-CD6AF97900C0}" destId="{C7C392D9-CD0E-4187-9527-68B8D7444045}" srcOrd="0" destOrd="0" presId="urn:microsoft.com/office/officeart/2005/8/layout/bProcess2"/>
    <dgm:cxn modelId="{46B5BD5B-FB14-4DD8-9C62-156A78A7F8AB}" type="presOf" srcId="{6A2F2DC2-B479-451F-B158-C37C8106B0AF}" destId="{57130D62-A3E5-4135-8FF7-EEAAC8AA0E0D}" srcOrd="0" destOrd="0" presId="urn:microsoft.com/office/officeart/2005/8/layout/bProcess2"/>
    <dgm:cxn modelId="{B75DB87F-B8E0-4D56-8DEE-45B2CCC514D4}" srcId="{9619624D-03DC-4FD6-9A16-85F7B0FB37C0}" destId="{74513C33-3AD7-47F0-8318-2D3E021439A2}" srcOrd="1" destOrd="0" parTransId="{B0A2AF63-D46D-48F3-B6AD-735D4322E006}" sibTransId="{65E45DEC-82E0-4C1A-BFBF-DA9A65FE76F1}"/>
    <dgm:cxn modelId="{88522012-E6A8-472D-A39B-246D93D5913E}" type="presOf" srcId="{9619624D-03DC-4FD6-9A16-85F7B0FB37C0}" destId="{1FF3147B-C731-4561-8F52-46541D6EE219}" srcOrd="0" destOrd="0" presId="urn:microsoft.com/office/officeart/2005/8/layout/bProcess2"/>
    <dgm:cxn modelId="{7A577901-E728-4B04-BAD2-AA338E3AE852}" srcId="{9619624D-03DC-4FD6-9A16-85F7B0FB37C0}" destId="{A652EAB8-B6B0-473A-8157-D88765D5A227}" srcOrd="2" destOrd="0" parTransId="{3C08E0E5-0199-4CA5-9A7B-62780B4967CE}" sibTransId="{AED03D4F-2F4D-41F5-A5D2-E4757E5CE503}"/>
    <dgm:cxn modelId="{EF366146-0858-4DF4-985D-A9EED963ABD2}" srcId="{9619624D-03DC-4FD6-9A16-85F7B0FB37C0}" destId="{85D68D1C-CD8D-4EF8-A8EB-F4A89E48C7B0}" srcOrd="5" destOrd="0" parTransId="{172D2B3C-D32E-4AD3-B6D1-9061F328BDD9}" sibTransId="{8DDA6E84-06E4-463D-80D6-D7AF13B86342}"/>
    <dgm:cxn modelId="{8E7D681E-014E-4794-B2A0-DCFC7F23129D}" srcId="{9619624D-03DC-4FD6-9A16-85F7B0FB37C0}" destId="{82B8280C-C4DC-44F5-827A-2F1DB39C4B5A}" srcOrd="0" destOrd="0" parTransId="{5CA41240-43AC-4146-931D-2A70D69662E4}" sibTransId="{59F71C72-F08F-4C35-AE29-2BCDEC97ABF7}"/>
    <dgm:cxn modelId="{C8539074-B164-4FF1-B405-5A3D6C0ABB96}" type="presOf" srcId="{A652EAB8-B6B0-473A-8157-D88765D5A227}" destId="{87B5D540-A3CD-4B4E-BC82-76E8A8301B8B}" srcOrd="0" destOrd="0" presId="urn:microsoft.com/office/officeart/2005/8/layout/bProcess2"/>
    <dgm:cxn modelId="{EA59B712-2FC1-4092-A2B8-470F5427F0A2}" type="presOf" srcId="{82888871-033B-4092-AFB9-F397CC2E6CA7}" destId="{835701E9-E2D1-4BEA-95DB-855E5D8FB7B8}" srcOrd="0" destOrd="0" presId="urn:microsoft.com/office/officeart/2005/8/layout/bProcess2"/>
    <dgm:cxn modelId="{586C494F-FD1E-4364-B84D-B38219002614}" type="presOf" srcId="{AED03D4F-2F4D-41F5-A5D2-E4757E5CE503}" destId="{8A13010E-CF68-4121-9FC0-218FD503DEB2}" srcOrd="0" destOrd="0" presId="urn:microsoft.com/office/officeart/2005/8/layout/bProcess2"/>
    <dgm:cxn modelId="{A59F493D-8AF6-44D2-B175-92D9B2807D77}" srcId="{9619624D-03DC-4FD6-9A16-85F7B0FB37C0}" destId="{82888871-033B-4092-AFB9-F397CC2E6CA7}" srcOrd="4" destOrd="0" parTransId="{7F1AA787-DE08-40C8-9425-4AA8F695DE1F}" sibTransId="{6A2F2DC2-B479-451F-B158-C37C8106B0AF}"/>
    <dgm:cxn modelId="{A4994000-E2F7-44DD-9C47-E17553BADD3A}" type="presOf" srcId="{82B8280C-C4DC-44F5-827A-2F1DB39C4B5A}" destId="{C6471D4A-5517-470C-99DD-8F648529A854}" srcOrd="0" destOrd="0" presId="urn:microsoft.com/office/officeart/2005/8/layout/bProcess2"/>
    <dgm:cxn modelId="{123838BA-32AA-45B2-9C55-74F0AAA77D1F}" type="presOf" srcId="{74513C33-3AD7-47F0-8318-2D3E021439A2}" destId="{51951DC8-DDEF-40C2-BB20-60C6A20B4C06}" srcOrd="0" destOrd="0" presId="urn:microsoft.com/office/officeart/2005/8/layout/bProcess2"/>
    <dgm:cxn modelId="{C31761F5-1D8F-451A-A3E2-66CE94A85945}" type="presOf" srcId="{B5883696-7DBE-488E-B4B7-4FBE108F0C16}" destId="{E4FD67E4-55AA-4FCD-B4F1-3500DEBA3AA5}" srcOrd="0" destOrd="0" presId="urn:microsoft.com/office/officeart/2005/8/layout/bProcess2"/>
    <dgm:cxn modelId="{C7F4BDA2-4D68-430B-A37E-2AC0610EEFCD}" type="presOf" srcId="{59F71C72-F08F-4C35-AE29-2BCDEC97ABF7}" destId="{2E2DA761-7543-4EB0-8C5A-85D125B14EC2}" srcOrd="0" destOrd="0" presId="urn:microsoft.com/office/officeart/2005/8/layout/bProcess2"/>
    <dgm:cxn modelId="{18A55C6A-09EB-4E20-B1FB-D0FA0D4B61FE}" type="presOf" srcId="{65E45DEC-82E0-4C1A-BFBF-DA9A65FE76F1}" destId="{9F6196A7-FBA9-433C-8530-9BABB7BDE9B4}" srcOrd="0" destOrd="0" presId="urn:microsoft.com/office/officeart/2005/8/layout/bProcess2"/>
    <dgm:cxn modelId="{C60457E5-76EA-4AC8-A094-C98EA7E07DF6}" type="presOf" srcId="{85D68D1C-CD8D-4EF8-A8EB-F4A89E48C7B0}" destId="{EE6FD7EE-08DB-4695-A326-4EFC533AC5CD}" srcOrd="0" destOrd="0" presId="urn:microsoft.com/office/officeart/2005/8/layout/bProcess2"/>
    <dgm:cxn modelId="{58A87C49-2BA4-4202-91FF-631AF43E49D6}" type="presParOf" srcId="{1FF3147B-C731-4561-8F52-46541D6EE219}" destId="{C6471D4A-5517-470C-99DD-8F648529A854}" srcOrd="0" destOrd="0" presId="urn:microsoft.com/office/officeart/2005/8/layout/bProcess2"/>
    <dgm:cxn modelId="{1E075DC6-7963-4839-98BC-FABABA4F9590}" type="presParOf" srcId="{1FF3147B-C731-4561-8F52-46541D6EE219}" destId="{2E2DA761-7543-4EB0-8C5A-85D125B14EC2}" srcOrd="1" destOrd="0" presId="urn:microsoft.com/office/officeart/2005/8/layout/bProcess2"/>
    <dgm:cxn modelId="{D0267EEB-69EF-4ED4-A162-592A1E52A772}" type="presParOf" srcId="{1FF3147B-C731-4561-8F52-46541D6EE219}" destId="{C5CCC632-2302-4C47-801F-11A670327FB6}" srcOrd="2" destOrd="0" presId="urn:microsoft.com/office/officeart/2005/8/layout/bProcess2"/>
    <dgm:cxn modelId="{6CD4DAEE-62E2-4C16-9F02-E286E9831DCB}" type="presParOf" srcId="{C5CCC632-2302-4C47-801F-11A670327FB6}" destId="{A9D5F6C4-3975-47B6-9E26-6BEA407DA0EC}" srcOrd="0" destOrd="0" presId="urn:microsoft.com/office/officeart/2005/8/layout/bProcess2"/>
    <dgm:cxn modelId="{A6764DFB-1838-43CC-8A8C-077F2064A964}" type="presParOf" srcId="{C5CCC632-2302-4C47-801F-11A670327FB6}" destId="{51951DC8-DDEF-40C2-BB20-60C6A20B4C06}" srcOrd="1" destOrd="0" presId="urn:microsoft.com/office/officeart/2005/8/layout/bProcess2"/>
    <dgm:cxn modelId="{8C984E6F-BD7D-4D13-BD2E-E50B52865B02}" type="presParOf" srcId="{1FF3147B-C731-4561-8F52-46541D6EE219}" destId="{9F6196A7-FBA9-433C-8530-9BABB7BDE9B4}" srcOrd="3" destOrd="0" presId="urn:microsoft.com/office/officeart/2005/8/layout/bProcess2"/>
    <dgm:cxn modelId="{F7DF19AC-C32D-4B73-98F1-CB0680842CAA}" type="presParOf" srcId="{1FF3147B-C731-4561-8F52-46541D6EE219}" destId="{DDE3AF80-1E4A-4358-B3A2-15DCB7ADF73C}" srcOrd="4" destOrd="0" presId="urn:microsoft.com/office/officeart/2005/8/layout/bProcess2"/>
    <dgm:cxn modelId="{97D09814-5D0C-46FC-8C89-7D5ACF69C8F6}" type="presParOf" srcId="{DDE3AF80-1E4A-4358-B3A2-15DCB7ADF73C}" destId="{AC8E3704-6C0F-42DD-A9E8-8EF77CAD1961}" srcOrd="0" destOrd="0" presId="urn:microsoft.com/office/officeart/2005/8/layout/bProcess2"/>
    <dgm:cxn modelId="{A0C16BCA-20F5-4E38-8FC1-063B83B3B692}" type="presParOf" srcId="{DDE3AF80-1E4A-4358-B3A2-15DCB7ADF73C}" destId="{87B5D540-A3CD-4B4E-BC82-76E8A8301B8B}" srcOrd="1" destOrd="0" presId="urn:microsoft.com/office/officeart/2005/8/layout/bProcess2"/>
    <dgm:cxn modelId="{34B401DB-04BE-4F16-ADEA-77F9E2F2CA56}" type="presParOf" srcId="{1FF3147B-C731-4561-8F52-46541D6EE219}" destId="{8A13010E-CF68-4121-9FC0-218FD503DEB2}" srcOrd="5" destOrd="0" presId="urn:microsoft.com/office/officeart/2005/8/layout/bProcess2"/>
    <dgm:cxn modelId="{82FF5ABE-3F90-4CDC-9FFA-E783B9FB8903}" type="presParOf" srcId="{1FF3147B-C731-4561-8F52-46541D6EE219}" destId="{65E8366A-E837-4B0F-B8E2-9815EDADD847}" srcOrd="6" destOrd="0" presId="urn:microsoft.com/office/officeart/2005/8/layout/bProcess2"/>
    <dgm:cxn modelId="{1A96138B-040D-49B5-8478-F41D52E0D81B}" type="presParOf" srcId="{65E8366A-E837-4B0F-B8E2-9815EDADD847}" destId="{3A3FA601-3B73-41F3-BD21-EAE71D478B41}" srcOrd="0" destOrd="0" presId="urn:microsoft.com/office/officeart/2005/8/layout/bProcess2"/>
    <dgm:cxn modelId="{E5F452E7-118C-4AF0-A4BE-271830EF2952}" type="presParOf" srcId="{65E8366A-E837-4B0F-B8E2-9815EDADD847}" destId="{E4FD67E4-55AA-4FCD-B4F1-3500DEBA3AA5}" srcOrd="1" destOrd="0" presId="urn:microsoft.com/office/officeart/2005/8/layout/bProcess2"/>
    <dgm:cxn modelId="{51C1E8C9-0369-4CD6-9373-880A8C4B2774}" type="presParOf" srcId="{1FF3147B-C731-4561-8F52-46541D6EE219}" destId="{C7C392D9-CD0E-4187-9527-68B8D7444045}" srcOrd="7" destOrd="0" presId="urn:microsoft.com/office/officeart/2005/8/layout/bProcess2"/>
    <dgm:cxn modelId="{29D935B2-D741-4F59-9F7F-D2B70208D045}" type="presParOf" srcId="{1FF3147B-C731-4561-8F52-46541D6EE219}" destId="{F505372C-004F-47D8-A553-6ED8078F3AFB}" srcOrd="8" destOrd="0" presId="urn:microsoft.com/office/officeart/2005/8/layout/bProcess2"/>
    <dgm:cxn modelId="{8F743283-91B2-4462-8B55-E8A2F749E0A5}" type="presParOf" srcId="{F505372C-004F-47D8-A553-6ED8078F3AFB}" destId="{737D82AF-BC69-48A2-B240-40AD205C15BC}" srcOrd="0" destOrd="0" presId="urn:microsoft.com/office/officeart/2005/8/layout/bProcess2"/>
    <dgm:cxn modelId="{CF28269E-7035-4583-9A64-F9F3451E7B4E}" type="presParOf" srcId="{F505372C-004F-47D8-A553-6ED8078F3AFB}" destId="{835701E9-E2D1-4BEA-95DB-855E5D8FB7B8}" srcOrd="1" destOrd="0" presId="urn:microsoft.com/office/officeart/2005/8/layout/bProcess2"/>
    <dgm:cxn modelId="{2E42274C-13BA-434A-9CDC-6A06CBAFA358}" type="presParOf" srcId="{1FF3147B-C731-4561-8F52-46541D6EE219}" destId="{57130D62-A3E5-4135-8FF7-EEAAC8AA0E0D}" srcOrd="9" destOrd="0" presId="urn:microsoft.com/office/officeart/2005/8/layout/bProcess2"/>
    <dgm:cxn modelId="{E7861AE7-5C5D-4A15-895D-577336A09F2E}" type="presParOf" srcId="{1FF3147B-C731-4561-8F52-46541D6EE219}" destId="{EE6FD7EE-08DB-4695-A326-4EFC533AC5CD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4806ABF-E29B-4864-B681-90A7D88BF312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3336BED-870B-4F2C-9B68-B7A3BB566169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Estos 2 centros trabajarán con 250.000 toneladas de carga al año, 20.833 toneladas mensuales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94982-E0C5-45A1-9031-EE43E8A2814D}" type="parTrans" cxnId="{A4FEEF79-E3BB-472B-A5E1-3F2497207BD0}">
      <dgm:prSet/>
      <dgm:spPr/>
      <dgm:t>
        <a:bodyPr/>
        <a:lstStyle/>
        <a:p>
          <a:endParaRPr lang="es-EC"/>
        </a:p>
      </dgm:t>
    </dgm:pt>
    <dgm:pt modelId="{DD440F3C-D689-43F7-AD72-4A3E8BC4B25E}" type="sibTrans" cxnId="{A4FEEF79-E3BB-472B-A5E1-3F2497207BD0}">
      <dgm:prSet/>
      <dgm:spPr/>
      <dgm:t>
        <a:bodyPr/>
        <a:lstStyle/>
        <a:p>
          <a:endParaRPr lang="es-EC"/>
        </a:p>
      </dgm:t>
    </dgm:pt>
    <dgm:pt modelId="{48BB5ACD-E77D-423F-9616-63CAD3B9F1B8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Las cuales serán repartidas el 80%, (750 ton), para refrigeración y el 20%, (187 ton), para empaque. 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1FA276-01BE-4F3C-90B4-9F9B31EFF735}" type="parTrans" cxnId="{733F154A-05BE-4065-B0F7-8C866210BF7A}">
      <dgm:prSet/>
      <dgm:spPr/>
      <dgm:t>
        <a:bodyPr/>
        <a:lstStyle/>
        <a:p>
          <a:endParaRPr lang="es-EC"/>
        </a:p>
      </dgm:t>
    </dgm:pt>
    <dgm:pt modelId="{3EC092D8-94D2-437C-95B5-98A511D58E9D}" type="sibTrans" cxnId="{733F154A-05BE-4065-B0F7-8C866210BF7A}">
      <dgm:prSet/>
      <dgm:spPr/>
      <dgm:t>
        <a:bodyPr/>
        <a:lstStyle/>
        <a:p>
          <a:endParaRPr lang="es-EC"/>
        </a:p>
      </dgm:t>
    </dgm:pt>
    <dgm:pt modelId="{C3F2BDD2-B7BD-472A-B8A5-8EA18786E5A3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Del restante 5 ton para consolidación y 99 ton para almacenamiento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D01188-DAA2-4BCF-AA0B-82C21A1C9048}" type="parTrans" cxnId="{1C421569-B06E-41FB-ADAE-2BAC0BD31191}">
      <dgm:prSet/>
      <dgm:spPr/>
      <dgm:t>
        <a:bodyPr/>
        <a:lstStyle/>
        <a:p>
          <a:endParaRPr lang="es-EC"/>
        </a:p>
      </dgm:t>
    </dgm:pt>
    <dgm:pt modelId="{14F7AAF3-CA04-4B62-B3A9-459162F91A1B}" type="sibTrans" cxnId="{1C421569-B06E-41FB-ADAE-2BAC0BD31191}">
      <dgm:prSet/>
      <dgm:spPr/>
      <dgm:t>
        <a:bodyPr/>
        <a:lstStyle/>
        <a:p>
          <a:endParaRPr lang="es-EC"/>
        </a:p>
      </dgm:t>
    </dgm:pt>
    <dgm:pt modelId="{5E7E6CAF-9183-4D20-B460-23A828BC43EC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Para este proyecto lo que se pudo conseguir a través del contrato de prestación de servicios es trabajar con el 5% que equivale a 937 toneladas mensualmente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9FF8FF-CB8B-4231-A88B-5A68BB6FB381}" type="parTrans" cxnId="{0D5138B5-B08A-4B2C-BD0E-1D5AFACEACEF}">
      <dgm:prSet/>
      <dgm:spPr/>
      <dgm:t>
        <a:bodyPr/>
        <a:lstStyle/>
        <a:p>
          <a:endParaRPr lang="es-EC"/>
        </a:p>
      </dgm:t>
    </dgm:pt>
    <dgm:pt modelId="{359B7D35-4B32-4F34-8F69-28840A45C34D}" type="sibTrans" cxnId="{0D5138B5-B08A-4B2C-BD0E-1D5AFACEACEF}">
      <dgm:prSet/>
      <dgm:spPr/>
      <dgm:t>
        <a:bodyPr/>
        <a:lstStyle/>
        <a:p>
          <a:endParaRPr lang="es-EC"/>
        </a:p>
      </dgm:t>
    </dgm:pt>
    <dgm:pt modelId="{853F7E30-4762-45BB-9069-BBE0B918E85B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90% que son 18.750 toneladas de flores y  10% que son 2.083 toneladas de otros productos. 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D280D6-0C7E-43FB-A1EE-E0C422D19871}" type="parTrans" cxnId="{A539EBCD-E046-4544-BA1E-C89D7B491FCD}">
      <dgm:prSet/>
      <dgm:spPr/>
      <dgm:t>
        <a:bodyPr/>
        <a:lstStyle/>
        <a:p>
          <a:endParaRPr lang="es-EC"/>
        </a:p>
      </dgm:t>
    </dgm:pt>
    <dgm:pt modelId="{A0D70271-B695-42D5-A6F4-ED1A10EE2E5A}" type="sibTrans" cxnId="{A539EBCD-E046-4544-BA1E-C89D7B491FCD}">
      <dgm:prSet/>
      <dgm:spPr/>
      <dgm:t>
        <a:bodyPr/>
        <a:lstStyle/>
        <a:p>
          <a:endParaRPr lang="es-EC"/>
        </a:p>
      </dgm:t>
    </dgm:pt>
    <dgm:pt modelId="{84CE00EF-EA8D-4A1C-8F11-EAB1E2AEFF72}" type="pres">
      <dgm:prSet presAssocID="{D4806ABF-E29B-4864-B681-90A7D88BF3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005A4A-8F79-4756-A13D-7D179CEDF55C}" type="pres">
      <dgm:prSet presAssocID="{53336BED-870B-4F2C-9B68-B7A3BB5661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D949E3-8479-477E-90F1-A0D5F9F120E2}" type="pres">
      <dgm:prSet presAssocID="{DD440F3C-D689-43F7-AD72-4A3E8BC4B25E}" presName="sibTrans" presStyleCnt="0"/>
      <dgm:spPr/>
    </dgm:pt>
    <dgm:pt modelId="{A34B5D07-7F86-4D4B-BA6A-54649D8EBEF1}" type="pres">
      <dgm:prSet presAssocID="{48BB5ACD-E77D-423F-9616-63CAD3B9F1B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E85853-416A-494B-B5DC-F941EE2B089D}" type="pres">
      <dgm:prSet presAssocID="{3EC092D8-94D2-437C-95B5-98A511D58E9D}" presName="sibTrans" presStyleCnt="0"/>
      <dgm:spPr/>
    </dgm:pt>
    <dgm:pt modelId="{DB63FC14-D9CB-405F-92F2-6C68054416C2}" type="pres">
      <dgm:prSet presAssocID="{853F7E30-4762-45BB-9069-BBE0B918E8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8B2A6-48AD-4D91-A2AE-9A2E296D6E2F}" type="pres">
      <dgm:prSet presAssocID="{A0D70271-B695-42D5-A6F4-ED1A10EE2E5A}" presName="sibTrans" presStyleCnt="0"/>
      <dgm:spPr/>
    </dgm:pt>
    <dgm:pt modelId="{7B5610BF-F5D4-441D-A791-0201B823402C}" type="pres">
      <dgm:prSet presAssocID="{C3F2BDD2-B7BD-472A-B8A5-8EA18786E5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9AA285-B770-4F90-B67B-121A12526507}" type="pres">
      <dgm:prSet presAssocID="{14F7AAF3-CA04-4B62-B3A9-459162F91A1B}" presName="sibTrans" presStyleCnt="0"/>
      <dgm:spPr/>
    </dgm:pt>
    <dgm:pt modelId="{25D9D97B-80C6-424E-BE71-5412DC302CAC}" type="pres">
      <dgm:prSet presAssocID="{5E7E6CAF-9183-4D20-B460-23A828BC43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421569-B06E-41FB-ADAE-2BAC0BD31191}" srcId="{D4806ABF-E29B-4864-B681-90A7D88BF312}" destId="{C3F2BDD2-B7BD-472A-B8A5-8EA18786E5A3}" srcOrd="3" destOrd="0" parTransId="{80D01188-DAA2-4BCF-AA0B-82C21A1C9048}" sibTransId="{14F7AAF3-CA04-4B62-B3A9-459162F91A1B}"/>
    <dgm:cxn modelId="{E3CA14CD-E06B-413A-9C3E-CC8DC5072F41}" type="presOf" srcId="{53336BED-870B-4F2C-9B68-B7A3BB566169}" destId="{09005A4A-8F79-4756-A13D-7D179CEDF55C}" srcOrd="0" destOrd="0" presId="urn:microsoft.com/office/officeart/2005/8/layout/default"/>
    <dgm:cxn modelId="{0D5138B5-B08A-4B2C-BD0E-1D5AFACEACEF}" srcId="{D4806ABF-E29B-4864-B681-90A7D88BF312}" destId="{5E7E6CAF-9183-4D20-B460-23A828BC43EC}" srcOrd="4" destOrd="0" parTransId="{409FF8FF-CB8B-4231-A88B-5A68BB6FB381}" sibTransId="{359B7D35-4B32-4F34-8F69-28840A45C34D}"/>
    <dgm:cxn modelId="{8D3C2CF0-D0EE-4A56-9374-4A2ACA83B416}" type="presOf" srcId="{D4806ABF-E29B-4864-B681-90A7D88BF312}" destId="{84CE00EF-EA8D-4A1C-8F11-EAB1E2AEFF72}" srcOrd="0" destOrd="0" presId="urn:microsoft.com/office/officeart/2005/8/layout/default"/>
    <dgm:cxn modelId="{A4FEEF79-E3BB-472B-A5E1-3F2497207BD0}" srcId="{D4806ABF-E29B-4864-B681-90A7D88BF312}" destId="{53336BED-870B-4F2C-9B68-B7A3BB566169}" srcOrd="0" destOrd="0" parTransId="{75B94982-E0C5-45A1-9031-EE43E8A2814D}" sibTransId="{DD440F3C-D689-43F7-AD72-4A3E8BC4B25E}"/>
    <dgm:cxn modelId="{0782FE91-011E-4325-96AB-3135E09515AE}" type="presOf" srcId="{5E7E6CAF-9183-4D20-B460-23A828BC43EC}" destId="{25D9D97B-80C6-424E-BE71-5412DC302CAC}" srcOrd="0" destOrd="0" presId="urn:microsoft.com/office/officeart/2005/8/layout/default"/>
    <dgm:cxn modelId="{A539EBCD-E046-4544-BA1E-C89D7B491FCD}" srcId="{D4806ABF-E29B-4864-B681-90A7D88BF312}" destId="{853F7E30-4762-45BB-9069-BBE0B918E85B}" srcOrd="2" destOrd="0" parTransId="{C2D280D6-0C7E-43FB-A1EE-E0C422D19871}" sibTransId="{A0D70271-B695-42D5-A6F4-ED1A10EE2E5A}"/>
    <dgm:cxn modelId="{733F154A-05BE-4065-B0F7-8C866210BF7A}" srcId="{D4806ABF-E29B-4864-B681-90A7D88BF312}" destId="{48BB5ACD-E77D-423F-9616-63CAD3B9F1B8}" srcOrd="1" destOrd="0" parTransId="{631FA276-01BE-4F3C-90B4-9F9B31EFF735}" sibTransId="{3EC092D8-94D2-437C-95B5-98A511D58E9D}"/>
    <dgm:cxn modelId="{034524AD-90F8-4142-ADB1-54930AE0A7D8}" type="presOf" srcId="{C3F2BDD2-B7BD-472A-B8A5-8EA18786E5A3}" destId="{7B5610BF-F5D4-441D-A791-0201B823402C}" srcOrd="0" destOrd="0" presId="urn:microsoft.com/office/officeart/2005/8/layout/default"/>
    <dgm:cxn modelId="{A54931D1-7A6F-4EA7-8A01-D5C80D30E26D}" type="presOf" srcId="{853F7E30-4762-45BB-9069-BBE0B918E85B}" destId="{DB63FC14-D9CB-405F-92F2-6C68054416C2}" srcOrd="0" destOrd="0" presId="urn:microsoft.com/office/officeart/2005/8/layout/default"/>
    <dgm:cxn modelId="{71F7052C-43B5-4227-9805-A19A5F84D76E}" type="presOf" srcId="{48BB5ACD-E77D-423F-9616-63CAD3B9F1B8}" destId="{A34B5D07-7F86-4D4B-BA6A-54649D8EBEF1}" srcOrd="0" destOrd="0" presId="urn:microsoft.com/office/officeart/2005/8/layout/default"/>
    <dgm:cxn modelId="{7041688D-CA5F-4558-AA23-FDD076DCDE7C}" type="presParOf" srcId="{84CE00EF-EA8D-4A1C-8F11-EAB1E2AEFF72}" destId="{09005A4A-8F79-4756-A13D-7D179CEDF55C}" srcOrd="0" destOrd="0" presId="urn:microsoft.com/office/officeart/2005/8/layout/default"/>
    <dgm:cxn modelId="{90C19C84-010A-4427-A3C6-194E11C5DE84}" type="presParOf" srcId="{84CE00EF-EA8D-4A1C-8F11-EAB1E2AEFF72}" destId="{30D949E3-8479-477E-90F1-A0D5F9F120E2}" srcOrd="1" destOrd="0" presId="urn:microsoft.com/office/officeart/2005/8/layout/default"/>
    <dgm:cxn modelId="{75F88BEA-8E0D-4FC8-9110-D941E58A312E}" type="presParOf" srcId="{84CE00EF-EA8D-4A1C-8F11-EAB1E2AEFF72}" destId="{A34B5D07-7F86-4D4B-BA6A-54649D8EBEF1}" srcOrd="2" destOrd="0" presId="urn:microsoft.com/office/officeart/2005/8/layout/default"/>
    <dgm:cxn modelId="{B969498E-B600-40F7-AB7D-D1963C344F8A}" type="presParOf" srcId="{84CE00EF-EA8D-4A1C-8F11-EAB1E2AEFF72}" destId="{47E85853-416A-494B-B5DC-F941EE2B089D}" srcOrd="3" destOrd="0" presId="urn:microsoft.com/office/officeart/2005/8/layout/default"/>
    <dgm:cxn modelId="{D89C35A3-ED2C-4226-87E6-4939D42BBF6D}" type="presParOf" srcId="{84CE00EF-EA8D-4A1C-8F11-EAB1E2AEFF72}" destId="{DB63FC14-D9CB-405F-92F2-6C68054416C2}" srcOrd="4" destOrd="0" presId="urn:microsoft.com/office/officeart/2005/8/layout/default"/>
    <dgm:cxn modelId="{DAA3D09D-7BF2-488D-A1AA-E2BB36C8A6CD}" type="presParOf" srcId="{84CE00EF-EA8D-4A1C-8F11-EAB1E2AEFF72}" destId="{6D48B2A6-48AD-4D91-A2AE-9A2E296D6E2F}" srcOrd="5" destOrd="0" presId="urn:microsoft.com/office/officeart/2005/8/layout/default"/>
    <dgm:cxn modelId="{4124170F-35D7-4AE9-AB0C-11595A51BBEF}" type="presParOf" srcId="{84CE00EF-EA8D-4A1C-8F11-EAB1E2AEFF72}" destId="{7B5610BF-F5D4-441D-A791-0201B823402C}" srcOrd="6" destOrd="0" presId="urn:microsoft.com/office/officeart/2005/8/layout/default"/>
    <dgm:cxn modelId="{C2763EA9-9CA5-43B9-8103-DAD835D0DD13}" type="presParOf" srcId="{84CE00EF-EA8D-4A1C-8F11-EAB1E2AEFF72}" destId="{8F9AA285-B770-4F90-B67B-121A12526507}" srcOrd="7" destOrd="0" presId="urn:microsoft.com/office/officeart/2005/8/layout/default"/>
    <dgm:cxn modelId="{38D5E125-B7A9-4CB4-8102-4EC050B013E9}" type="presParOf" srcId="{84CE00EF-EA8D-4A1C-8F11-EAB1E2AEFF72}" destId="{25D9D97B-80C6-424E-BE71-5412DC302CA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0256067-BE96-4A9D-9785-098E2960BE22}" type="doc">
      <dgm:prSet loTypeId="urn:microsoft.com/office/officeart/2005/8/layout/process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10FD0A8-E655-4118-877F-F7C0EE955F5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MARKETING ESTRATÉGICO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D83EBC-7304-43EA-B504-21E69F48398A}" type="parTrans" cxnId="{75C0326D-38F1-41CE-A599-4204905D50B8}">
      <dgm:prSet/>
      <dgm:spPr/>
      <dgm:t>
        <a:bodyPr/>
        <a:lstStyle/>
        <a:p>
          <a:endParaRPr lang="es-EC"/>
        </a:p>
      </dgm:t>
    </dgm:pt>
    <dgm:pt modelId="{EFF192E8-3F79-4D4D-A70B-01985EA7FD9E}" type="sibTrans" cxnId="{75C0326D-38F1-41CE-A599-4204905D50B8}">
      <dgm:prSet/>
      <dgm:spPr/>
      <dgm:t>
        <a:bodyPr/>
        <a:lstStyle/>
        <a:p>
          <a:endParaRPr lang="es-EC"/>
        </a:p>
      </dgm:t>
    </dgm:pt>
    <dgm:pt modelId="{4C0BF552-E637-4741-92C6-88AE1587ED43}">
      <dgm:prSet phldrT="[Texto]"/>
      <dgm:spPr/>
      <dgm:t>
        <a:bodyPr/>
        <a:lstStyle/>
        <a:p>
          <a:r>
            <a:rPr lang="es-EC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MARKETING OPERATIVO</a:t>
          </a:r>
          <a:endParaRPr lang="es-EC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0EABC8-CF2B-47AA-96C5-1875BBFE7067}" type="parTrans" cxnId="{1F8A000E-2FC5-4AAB-AC63-861F8230B5CC}">
      <dgm:prSet/>
      <dgm:spPr/>
      <dgm:t>
        <a:bodyPr/>
        <a:lstStyle/>
        <a:p>
          <a:endParaRPr lang="es-EC"/>
        </a:p>
      </dgm:t>
    </dgm:pt>
    <dgm:pt modelId="{81201211-3165-47DE-BBB3-17AAB30293C7}" type="sibTrans" cxnId="{1F8A000E-2FC5-4AAB-AC63-861F8230B5CC}">
      <dgm:prSet/>
      <dgm:spPr/>
      <dgm:t>
        <a:bodyPr/>
        <a:lstStyle/>
        <a:p>
          <a:endParaRPr lang="es-EC"/>
        </a:p>
      </dgm:t>
    </dgm:pt>
    <dgm:pt modelId="{0EA03D21-B0B0-489A-A01F-E6C79DA05230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ESTRATEGIAS DE SERVICIOS</a:t>
          </a:r>
          <a:endParaRPr lang="es-EC" dirty="0">
            <a:solidFill>
              <a:schemeClr val="bg1"/>
            </a:solidFill>
          </a:endParaRPr>
        </a:p>
      </dgm:t>
    </dgm:pt>
    <dgm:pt modelId="{E4210E95-03F5-4A59-8760-78D0BBDF4CEC}" type="parTrans" cxnId="{D74436B1-9115-4F32-B331-B696AF843FA5}">
      <dgm:prSet/>
      <dgm:spPr/>
      <dgm:t>
        <a:bodyPr/>
        <a:lstStyle/>
        <a:p>
          <a:endParaRPr lang="es-EC"/>
        </a:p>
      </dgm:t>
    </dgm:pt>
    <dgm:pt modelId="{47B1028D-0B64-41B3-BCFC-2F6B98664ACA}" type="sibTrans" cxnId="{D74436B1-9115-4F32-B331-B696AF843FA5}">
      <dgm:prSet/>
      <dgm:spPr/>
      <dgm:t>
        <a:bodyPr/>
        <a:lstStyle/>
        <a:p>
          <a:endParaRPr lang="es-EC"/>
        </a:p>
      </dgm:t>
    </dgm:pt>
    <dgm:pt modelId="{C621A73A-2D69-430F-9044-0599F08F1008}" type="pres">
      <dgm:prSet presAssocID="{50256067-BE96-4A9D-9785-098E2960B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FCEE6E-3461-4459-87CB-3CF716EECEC9}" type="pres">
      <dgm:prSet presAssocID="{0EA03D21-B0B0-489A-A01F-E6C79DA05230}" presName="boxAndChildren" presStyleCnt="0"/>
      <dgm:spPr/>
    </dgm:pt>
    <dgm:pt modelId="{FB554917-5EB8-4F18-802C-9B8094E057B5}" type="pres">
      <dgm:prSet presAssocID="{0EA03D21-B0B0-489A-A01F-E6C79DA05230}" presName="parentTextBox" presStyleLbl="node1" presStyleIdx="0" presStyleCnt="3"/>
      <dgm:spPr/>
      <dgm:t>
        <a:bodyPr/>
        <a:lstStyle/>
        <a:p>
          <a:endParaRPr lang="es-EC"/>
        </a:p>
      </dgm:t>
    </dgm:pt>
    <dgm:pt modelId="{79065FE6-BBF4-4A72-8523-286A384E920F}" type="pres">
      <dgm:prSet presAssocID="{81201211-3165-47DE-BBB3-17AAB30293C7}" presName="sp" presStyleCnt="0"/>
      <dgm:spPr/>
    </dgm:pt>
    <dgm:pt modelId="{464BBC56-663B-44E4-A0CA-5A7C3691E51B}" type="pres">
      <dgm:prSet presAssocID="{4C0BF552-E637-4741-92C6-88AE1587ED43}" presName="arrowAndChildren" presStyleCnt="0"/>
      <dgm:spPr/>
    </dgm:pt>
    <dgm:pt modelId="{655F1050-23F7-4772-A168-E180595C130C}" type="pres">
      <dgm:prSet presAssocID="{4C0BF552-E637-4741-92C6-88AE1587ED43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64CA7700-1FE4-4788-B84E-321C197AC0EB}" type="pres">
      <dgm:prSet presAssocID="{EFF192E8-3F79-4D4D-A70B-01985EA7FD9E}" presName="sp" presStyleCnt="0"/>
      <dgm:spPr/>
    </dgm:pt>
    <dgm:pt modelId="{F670CDE3-BD75-4798-973C-1A716190F2D7}" type="pres">
      <dgm:prSet presAssocID="{610FD0A8-E655-4118-877F-F7C0EE955F51}" presName="arrowAndChildren" presStyleCnt="0"/>
      <dgm:spPr/>
    </dgm:pt>
    <dgm:pt modelId="{3AF92425-F9D9-4E7B-AFC4-FB3F5AD8C8BE}" type="pres">
      <dgm:prSet presAssocID="{610FD0A8-E655-4118-877F-F7C0EE955F51}" presName="parentTextArrow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1F8A000E-2FC5-4AAB-AC63-861F8230B5CC}" srcId="{50256067-BE96-4A9D-9785-098E2960BE22}" destId="{4C0BF552-E637-4741-92C6-88AE1587ED43}" srcOrd="1" destOrd="0" parTransId="{870EABC8-CF2B-47AA-96C5-1875BBFE7067}" sibTransId="{81201211-3165-47DE-BBB3-17AAB30293C7}"/>
    <dgm:cxn modelId="{F010A260-CD0A-4437-9CAF-894CFB109B22}" type="presOf" srcId="{0EA03D21-B0B0-489A-A01F-E6C79DA05230}" destId="{FB554917-5EB8-4F18-802C-9B8094E057B5}" srcOrd="0" destOrd="0" presId="urn:microsoft.com/office/officeart/2005/8/layout/process4"/>
    <dgm:cxn modelId="{EC52232A-4750-45DD-8D82-911A76EB8035}" type="presOf" srcId="{4C0BF552-E637-4741-92C6-88AE1587ED43}" destId="{655F1050-23F7-4772-A168-E180595C130C}" srcOrd="0" destOrd="0" presId="urn:microsoft.com/office/officeart/2005/8/layout/process4"/>
    <dgm:cxn modelId="{3F92DE7F-0C34-4952-B09B-4D21EE60547B}" type="presOf" srcId="{50256067-BE96-4A9D-9785-098E2960BE22}" destId="{C621A73A-2D69-430F-9044-0599F08F1008}" srcOrd="0" destOrd="0" presId="urn:microsoft.com/office/officeart/2005/8/layout/process4"/>
    <dgm:cxn modelId="{8881BEF8-F8F1-4353-AEA2-0E51A5BD54D8}" type="presOf" srcId="{610FD0A8-E655-4118-877F-F7C0EE955F51}" destId="{3AF92425-F9D9-4E7B-AFC4-FB3F5AD8C8BE}" srcOrd="0" destOrd="0" presId="urn:microsoft.com/office/officeart/2005/8/layout/process4"/>
    <dgm:cxn modelId="{D74436B1-9115-4F32-B331-B696AF843FA5}" srcId="{50256067-BE96-4A9D-9785-098E2960BE22}" destId="{0EA03D21-B0B0-489A-A01F-E6C79DA05230}" srcOrd="2" destOrd="0" parTransId="{E4210E95-03F5-4A59-8760-78D0BBDF4CEC}" sibTransId="{47B1028D-0B64-41B3-BCFC-2F6B98664ACA}"/>
    <dgm:cxn modelId="{75C0326D-38F1-41CE-A599-4204905D50B8}" srcId="{50256067-BE96-4A9D-9785-098E2960BE22}" destId="{610FD0A8-E655-4118-877F-F7C0EE955F51}" srcOrd="0" destOrd="0" parTransId="{21D83EBC-7304-43EA-B504-21E69F48398A}" sibTransId="{EFF192E8-3F79-4D4D-A70B-01985EA7FD9E}"/>
    <dgm:cxn modelId="{B1C52241-D82D-4F10-AA6F-9C19ABC273B0}" type="presParOf" srcId="{C621A73A-2D69-430F-9044-0599F08F1008}" destId="{76FCEE6E-3461-4459-87CB-3CF716EECEC9}" srcOrd="0" destOrd="0" presId="urn:microsoft.com/office/officeart/2005/8/layout/process4"/>
    <dgm:cxn modelId="{D220DAF4-6B1D-48C7-9E1B-5042DDF7FBFB}" type="presParOf" srcId="{76FCEE6E-3461-4459-87CB-3CF716EECEC9}" destId="{FB554917-5EB8-4F18-802C-9B8094E057B5}" srcOrd="0" destOrd="0" presId="urn:microsoft.com/office/officeart/2005/8/layout/process4"/>
    <dgm:cxn modelId="{43FE2C3C-925C-4E8A-8B63-CD1AC3598F3E}" type="presParOf" srcId="{C621A73A-2D69-430F-9044-0599F08F1008}" destId="{79065FE6-BBF4-4A72-8523-286A384E920F}" srcOrd="1" destOrd="0" presId="urn:microsoft.com/office/officeart/2005/8/layout/process4"/>
    <dgm:cxn modelId="{ADF545EE-4CD7-41B4-A887-3D83CFC8E6E2}" type="presParOf" srcId="{C621A73A-2D69-430F-9044-0599F08F1008}" destId="{464BBC56-663B-44E4-A0CA-5A7C3691E51B}" srcOrd="2" destOrd="0" presId="urn:microsoft.com/office/officeart/2005/8/layout/process4"/>
    <dgm:cxn modelId="{D2D0B5FD-2323-42FF-AE8F-ADEF3619D331}" type="presParOf" srcId="{464BBC56-663B-44E4-A0CA-5A7C3691E51B}" destId="{655F1050-23F7-4772-A168-E180595C130C}" srcOrd="0" destOrd="0" presId="urn:microsoft.com/office/officeart/2005/8/layout/process4"/>
    <dgm:cxn modelId="{F0C65873-1A08-470E-AE65-97FA3988B598}" type="presParOf" srcId="{C621A73A-2D69-430F-9044-0599F08F1008}" destId="{64CA7700-1FE4-4788-B84E-321C197AC0EB}" srcOrd="3" destOrd="0" presId="urn:microsoft.com/office/officeart/2005/8/layout/process4"/>
    <dgm:cxn modelId="{C74D0DD3-B16F-4E5F-A0F5-FD673A56529C}" type="presParOf" srcId="{C621A73A-2D69-430F-9044-0599F08F1008}" destId="{F670CDE3-BD75-4798-973C-1A716190F2D7}" srcOrd="4" destOrd="0" presId="urn:microsoft.com/office/officeart/2005/8/layout/process4"/>
    <dgm:cxn modelId="{A36B2964-50B4-41BA-A81D-D035186B8D06}" type="presParOf" srcId="{F670CDE3-BD75-4798-973C-1A716190F2D7}" destId="{3AF92425-F9D9-4E7B-AFC4-FB3F5AD8C8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28E4EEE-F767-4652-AFA7-CA790CF53EE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E9127E0-99FB-4327-A966-6DCC0D69720F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PORTAFOLIO DE SERVICIOS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C858DA-6014-4123-BC3F-F43F00B3F79B}" type="parTrans" cxnId="{E5809B9D-D9B7-45DC-B90F-1DD5A2C8E912}">
      <dgm:prSet/>
      <dgm:spPr/>
      <dgm:t>
        <a:bodyPr/>
        <a:lstStyle/>
        <a:p>
          <a:endParaRPr lang="es-EC"/>
        </a:p>
      </dgm:t>
    </dgm:pt>
    <dgm:pt modelId="{2CA8E5A3-D218-4DAE-A0A5-B5640A3F3593}" type="sibTrans" cxnId="{E5809B9D-D9B7-45DC-B90F-1DD5A2C8E912}">
      <dgm:prSet/>
      <dgm:spPr/>
      <dgm:t>
        <a:bodyPr/>
        <a:lstStyle/>
        <a:p>
          <a:endParaRPr lang="es-EC"/>
        </a:p>
      </dgm:t>
    </dgm:pt>
    <dgm:pt modelId="{CC66DC6B-9693-436B-ACA7-2F85A0ED495D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Constitución como usuario de ZEDE bajo la modalidad de operador logístico. 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76850CEA-B04A-4EFB-8250-EAB0F943DCEE}" type="parTrans" cxnId="{247677E0-95CE-4E86-B075-DA3F3638BE2F}">
      <dgm:prSet/>
      <dgm:spPr/>
      <dgm:t>
        <a:bodyPr/>
        <a:lstStyle/>
        <a:p>
          <a:endParaRPr lang="es-EC"/>
        </a:p>
      </dgm:t>
    </dgm:pt>
    <dgm:pt modelId="{045195FA-F436-4313-AD82-18D79EEE6ECA}" type="sibTrans" cxnId="{247677E0-95CE-4E86-B075-DA3F3638BE2F}">
      <dgm:prSet/>
      <dgm:spPr/>
      <dgm:t>
        <a:bodyPr/>
        <a:lstStyle/>
        <a:p>
          <a:endParaRPr lang="es-EC"/>
        </a:p>
      </dgm:t>
    </dgm:pt>
    <dgm:pt modelId="{4C64067E-C614-410A-B597-29B8C95133F0}">
      <dgm:prSet phldrT="[Texto]"/>
      <dgm:spPr/>
      <dgm:t>
        <a:bodyPr/>
        <a:lstStyle/>
        <a:p>
          <a:pPr algn="l"/>
          <a:r>
            <a:rPr lang="es-EC" dirty="0" smtClean="0">
              <a:latin typeface="Times New Roman" pitchFamily="18" charset="0"/>
              <a:cs typeface="Times New Roman" pitchFamily="18" charset="0"/>
            </a:rPr>
            <a:t>Servicios que se prestarán.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6A7DF109-8E1C-4A65-935A-ED55778A9FEE}" type="parTrans" cxnId="{E8F080C1-6A01-4A1E-ADDE-5EB05F49A785}">
      <dgm:prSet/>
      <dgm:spPr/>
      <dgm:t>
        <a:bodyPr/>
        <a:lstStyle/>
        <a:p>
          <a:endParaRPr lang="es-EC"/>
        </a:p>
      </dgm:t>
    </dgm:pt>
    <dgm:pt modelId="{7109FA8F-3CC3-42E2-AADF-BC9522076036}" type="sibTrans" cxnId="{E8F080C1-6A01-4A1E-ADDE-5EB05F49A785}">
      <dgm:prSet/>
      <dgm:spPr/>
      <dgm:t>
        <a:bodyPr/>
        <a:lstStyle/>
        <a:p>
          <a:endParaRPr lang="es-EC"/>
        </a:p>
      </dgm:t>
    </dgm:pt>
    <dgm:pt modelId="{14E63CB7-23AF-4881-BD20-D9E4D316F72F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ESTRATEGIAS DE SEGMENTACIÓN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9CCC5E-47C6-47D3-87B3-39B226488C28}" type="parTrans" cxnId="{97769433-E666-4AA6-A8AF-2434798BB76F}">
      <dgm:prSet/>
      <dgm:spPr/>
      <dgm:t>
        <a:bodyPr/>
        <a:lstStyle/>
        <a:p>
          <a:endParaRPr lang="es-EC"/>
        </a:p>
      </dgm:t>
    </dgm:pt>
    <dgm:pt modelId="{64302FB7-3627-41E7-A5A3-786AC3DF46B9}" type="sibTrans" cxnId="{97769433-E666-4AA6-A8AF-2434798BB76F}">
      <dgm:prSet/>
      <dgm:spPr/>
      <dgm:t>
        <a:bodyPr/>
        <a:lstStyle/>
        <a:p>
          <a:endParaRPr lang="es-EC"/>
        </a:p>
      </dgm:t>
    </dgm:pt>
    <dgm:pt modelId="{65517B9A-AB8B-4B4F-9713-842D0D95A967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El mercado a ser segmentado será el industrial, puesto que el giro de negocio es la prestación de servicios. 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F3792326-DFE4-4605-94FE-040C97ED445B}" type="parTrans" cxnId="{487D9500-AF5E-4234-ACD5-065CFB7F3FE8}">
      <dgm:prSet/>
      <dgm:spPr/>
      <dgm:t>
        <a:bodyPr/>
        <a:lstStyle/>
        <a:p>
          <a:endParaRPr lang="es-EC"/>
        </a:p>
      </dgm:t>
    </dgm:pt>
    <dgm:pt modelId="{4EDF62F0-7673-4500-90FF-C51D58D94FE8}" type="sibTrans" cxnId="{487D9500-AF5E-4234-ACD5-065CFB7F3FE8}">
      <dgm:prSet/>
      <dgm:spPr/>
      <dgm:t>
        <a:bodyPr/>
        <a:lstStyle/>
        <a:p>
          <a:endParaRPr lang="es-EC"/>
        </a:p>
      </dgm:t>
    </dgm:pt>
    <dgm:pt modelId="{90ED4A25-A127-426E-9E11-3D1A866C1E84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FILOSOFÍA CORPORATIVA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84DB7E-0E49-47AA-BE87-300A561290AF}" type="parTrans" cxnId="{4E8F76E2-96EE-42F6-A50B-554EB1C59893}">
      <dgm:prSet/>
      <dgm:spPr/>
      <dgm:t>
        <a:bodyPr/>
        <a:lstStyle/>
        <a:p>
          <a:endParaRPr lang="es-EC"/>
        </a:p>
      </dgm:t>
    </dgm:pt>
    <dgm:pt modelId="{BC8C27B7-26B5-4193-8E7A-CEBDA02E857A}" type="sibTrans" cxnId="{4E8F76E2-96EE-42F6-A50B-554EB1C59893}">
      <dgm:prSet/>
      <dgm:spPr/>
      <dgm:t>
        <a:bodyPr/>
        <a:lstStyle/>
        <a:p>
          <a:endParaRPr lang="es-EC"/>
        </a:p>
      </dgm:t>
    </dgm:pt>
    <dgm:pt modelId="{DC475548-8AD8-4E00-BF28-62BCAF78F099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JL. </a:t>
          </a:r>
          <a:r>
            <a:rPr lang="es-EC" dirty="0" err="1" smtClean="0">
              <a:latin typeface="Times New Roman" pitchFamily="18" charset="0"/>
              <a:cs typeface="Times New Roman" pitchFamily="18" charset="0"/>
            </a:rPr>
            <a:t>LOGISTICS</a:t>
          </a:r>
          <a:r>
            <a:rPr lang="es-EC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C" dirty="0" err="1" smtClean="0">
              <a:latin typeface="Times New Roman" pitchFamily="18" charset="0"/>
              <a:cs typeface="Times New Roman" pitchFamily="18" charset="0"/>
            </a:rPr>
            <a:t>SOLUTIONS</a:t>
          </a:r>
          <a:r>
            <a:rPr lang="es-EC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3B21EFFF-3CF6-4C5D-A6D7-58E833393A1F}" type="parTrans" cxnId="{2E7E29A2-5AB8-4D56-83FC-34D5B120E8C8}">
      <dgm:prSet/>
      <dgm:spPr/>
      <dgm:t>
        <a:bodyPr/>
        <a:lstStyle/>
        <a:p>
          <a:endParaRPr lang="es-EC"/>
        </a:p>
      </dgm:t>
    </dgm:pt>
    <dgm:pt modelId="{1370CF13-8FFC-47A4-A3A9-31035BBED287}" type="sibTrans" cxnId="{2E7E29A2-5AB8-4D56-83FC-34D5B120E8C8}">
      <dgm:prSet/>
      <dgm:spPr/>
      <dgm:t>
        <a:bodyPr/>
        <a:lstStyle/>
        <a:p>
          <a:endParaRPr lang="es-EC"/>
        </a:p>
      </dgm:t>
    </dgm:pt>
    <dgm:pt modelId="{39FEE6B7-FB1A-4222-83D1-95D06121FD8A}" type="pres">
      <dgm:prSet presAssocID="{728E4EEE-F767-4652-AFA7-CA790CF53E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56600D5-20F0-4B8D-93B7-B3678DE919B4}" type="pres">
      <dgm:prSet presAssocID="{DE9127E0-99FB-4327-A966-6DCC0D69720F}" presName="linNode" presStyleCnt="0"/>
      <dgm:spPr/>
    </dgm:pt>
    <dgm:pt modelId="{D91BCEA6-8DB4-47C7-B7CD-CE6E7859ADAE}" type="pres">
      <dgm:prSet presAssocID="{DE9127E0-99FB-4327-A966-6DCC0D69720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E0F843-C5BD-4D15-8E7E-C644D6E5E5FB}" type="pres">
      <dgm:prSet presAssocID="{DE9127E0-99FB-4327-A966-6DCC0D69720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D6B78-8337-492C-8322-7D52C9A4A477}" type="pres">
      <dgm:prSet presAssocID="{2CA8E5A3-D218-4DAE-A0A5-B5640A3F3593}" presName="sp" presStyleCnt="0"/>
      <dgm:spPr/>
    </dgm:pt>
    <dgm:pt modelId="{FFD52220-2E7D-498F-AD4C-05E15314DF01}" type="pres">
      <dgm:prSet presAssocID="{14E63CB7-23AF-4881-BD20-D9E4D316F72F}" presName="linNode" presStyleCnt="0"/>
      <dgm:spPr/>
    </dgm:pt>
    <dgm:pt modelId="{F0DE8590-3DE1-4AB8-83AF-BC4810F833B5}" type="pres">
      <dgm:prSet presAssocID="{14E63CB7-23AF-4881-BD20-D9E4D316F72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CBA5BD-66E2-4AFF-BF78-AD7892962C86}" type="pres">
      <dgm:prSet presAssocID="{14E63CB7-23AF-4881-BD20-D9E4D316F72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1F55E7-16E9-46D6-9D0A-436CAAF3E210}" type="pres">
      <dgm:prSet presAssocID="{64302FB7-3627-41E7-A5A3-786AC3DF46B9}" presName="sp" presStyleCnt="0"/>
      <dgm:spPr/>
    </dgm:pt>
    <dgm:pt modelId="{47F5F5A0-1736-485F-B1C7-3ACB960950B3}" type="pres">
      <dgm:prSet presAssocID="{90ED4A25-A127-426E-9E11-3D1A866C1E84}" presName="linNode" presStyleCnt="0"/>
      <dgm:spPr/>
    </dgm:pt>
    <dgm:pt modelId="{E8221DC9-AC5C-4744-A27B-ADBD5D29F608}" type="pres">
      <dgm:prSet presAssocID="{90ED4A25-A127-426E-9E11-3D1A866C1E8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7A6038-4CDB-423A-A11C-0A44A3ADC4B3}" type="pres">
      <dgm:prSet presAssocID="{90ED4A25-A127-426E-9E11-3D1A866C1E8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769433-E666-4AA6-A8AF-2434798BB76F}" srcId="{728E4EEE-F767-4652-AFA7-CA790CF53EE3}" destId="{14E63CB7-23AF-4881-BD20-D9E4D316F72F}" srcOrd="1" destOrd="0" parTransId="{029CCC5E-47C6-47D3-87B3-39B226488C28}" sibTransId="{64302FB7-3627-41E7-A5A3-786AC3DF46B9}"/>
    <dgm:cxn modelId="{DA5CA06B-9FEF-4738-868B-91F9261BC279}" type="presOf" srcId="{DE9127E0-99FB-4327-A966-6DCC0D69720F}" destId="{D91BCEA6-8DB4-47C7-B7CD-CE6E7859ADAE}" srcOrd="0" destOrd="0" presId="urn:microsoft.com/office/officeart/2005/8/layout/vList5"/>
    <dgm:cxn modelId="{E5809B9D-D9B7-45DC-B90F-1DD5A2C8E912}" srcId="{728E4EEE-F767-4652-AFA7-CA790CF53EE3}" destId="{DE9127E0-99FB-4327-A966-6DCC0D69720F}" srcOrd="0" destOrd="0" parTransId="{CCC858DA-6014-4123-BC3F-F43F00B3F79B}" sibTransId="{2CA8E5A3-D218-4DAE-A0A5-B5640A3F3593}"/>
    <dgm:cxn modelId="{2E7E29A2-5AB8-4D56-83FC-34D5B120E8C8}" srcId="{90ED4A25-A127-426E-9E11-3D1A866C1E84}" destId="{DC475548-8AD8-4E00-BF28-62BCAF78F099}" srcOrd="0" destOrd="0" parTransId="{3B21EFFF-3CF6-4C5D-A6D7-58E833393A1F}" sibTransId="{1370CF13-8FFC-47A4-A3A9-31035BBED287}"/>
    <dgm:cxn modelId="{487D9500-AF5E-4234-ACD5-065CFB7F3FE8}" srcId="{14E63CB7-23AF-4881-BD20-D9E4D316F72F}" destId="{65517B9A-AB8B-4B4F-9713-842D0D95A967}" srcOrd="0" destOrd="0" parTransId="{F3792326-DFE4-4605-94FE-040C97ED445B}" sibTransId="{4EDF62F0-7673-4500-90FF-C51D58D94FE8}"/>
    <dgm:cxn modelId="{247677E0-95CE-4E86-B075-DA3F3638BE2F}" srcId="{DE9127E0-99FB-4327-A966-6DCC0D69720F}" destId="{CC66DC6B-9693-436B-ACA7-2F85A0ED495D}" srcOrd="0" destOrd="0" parTransId="{76850CEA-B04A-4EFB-8250-EAB0F943DCEE}" sibTransId="{045195FA-F436-4313-AD82-18D79EEE6ECA}"/>
    <dgm:cxn modelId="{AF2D1FC7-59F2-468F-9665-CA1EC562E4CA}" type="presOf" srcId="{65517B9A-AB8B-4B4F-9713-842D0D95A967}" destId="{3BCBA5BD-66E2-4AFF-BF78-AD7892962C86}" srcOrd="0" destOrd="0" presId="urn:microsoft.com/office/officeart/2005/8/layout/vList5"/>
    <dgm:cxn modelId="{4E8F76E2-96EE-42F6-A50B-554EB1C59893}" srcId="{728E4EEE-F767-4652-AFA7-CA790CF53EE3}" destId="{90ED4A25-A127-426E-9E11-3D1A866C1E84}" srcOrd="2" destOrd="0" parTransId="{CE84DB7E-0E49-47AA-BE87-300A561290AF}" sibTransId="{BC8C27B7-26B5-4193-8E7A-CEBDA02E857A}"/>
    <dgm:cxn modelId="{03043DEB-81D7-4368-A4C5-9685B407324C}" type="presOf" srcId="{14E63CB7-23AF-4881-BD20-D9E4D316F72F}" destId="{F0DE8590-3DE1-4AB8-83AF-BC4810F833B5}" srcOrd="0" destOrd="0" presId="urn:microsoft.com/office/officeart/2005/8/layout/vList5"/>
    <dgm:cxn modelId="{25EF9FDF-BB37-40EA-9C8B-E25592FF78F2}" type="presOf" srcId="{DC475548-8AD8-4E00-BF28-62BCAF78F099}" destId="{657A6038-4CDB-423A-A11C-0A44A3ADC4B3}" srcOrd="0" destOrd="0" presId="urn:microsoft.com/office/officeart/2005/8/layout/vList5"/>
    <dgm:cxn modelId="{C37B03A0-6BFA-4A3C-8264-4648E39B28C1}" type="presOf" srcId="{728E4EEE-F767-4652-AFA7-CA790CF53EE3}" destId="{39FEE6B7-FB1A-4222-83D1-95D06121FD8A}" srcOrd="0" destOrd="0" presId="urn:microsoft.com/office/officeart/2005/8/layout/vList5"/>
    <dgm:cxn modelId="{434C85EF-75C0-40C8-A5BC-44B23CFA14F4}" type="presOf" srcId="{90ED4A25-A127-426E-9E11-3D1A866C1E84}" destId="{E8221DC9-AC5C-4744-A27B-ADBD5D29F608}" srcOrd="0" destOrd="0" presId="urn:microsoft.com/office/officeart/2005/8/layout/vList5"/>
    <dgm:cxn modelId="{E8F080C1-6A01-4A1E-ADDE-5EB05F49A785}" srcId="{DE9127E0-99FB-4327-A966-6DCC0D69720F}" destId="{4C64067E-C614-410A-B597-29B8C95133F0}" srcOrd="1" destOrd="0" parTransId="{6A7DF109-8E1C-4A65-935A-ED55778A9FEE}" sibTransId="{7109FA8F-3CC3-42E2-AADF-BC9522076036}"/>
    <dgm:cxn modelId="{CAC7E857-117D-4D10-A398-DBE244F644A1}" type="presOf" srcId="{4C64067E-C614-410A-B597-29B8C95133F0}" destId="{04E0F843-C5BD-4D15-8E7E-C644D6E5E5FB}" srcOrd="0" destOrd="1" presId="urn:microsoft.com/office/officeart/2005/8/layout/vList5"/>
    <dgm:cxn modelId="{A94F62DE-22FE-4DEA-86F3-33A23BE1109B}" type="presOf" srcId="{CC66DC6B-9693-436B-ACA7-2F85A0ED495D}" destId="{04E0F843-C5BD-4D15-8E7E-C644D6E5E5FB}" srcOrd="0" destOrd="0" presId="urn:microsoft.com/office/officeart/2005/8/layout/vList5"/>
    <dgm:cxn modelId="{E75F4E07-980F-4855-8E60-1783B98AF2EA}" type="presParOf" srcId="{39FEE6B7-FB1A-4222-83D1-95D06121FD8A}" destId="{D56600D5-20F0-4B8D-93B7-B3678DE919B4}" srcOrd="0" destOrd="0" presId="urn:microsoft.com/office/officeart/2005/8/layout/vList5"/>
    <dgm:cxn modelId="{2FCAB1DA-E52F-4A28-9617-A1A8D04E92B6}" type="presParOf" srcId="{D56600D5-20F0-4B8D-93B7-B3678DE919B4}" destId="{D91BCEA6-8DB4-47C7-B7CD-CE6E7859ADAE}" srcOrd="0" destOrd="0" presId="urn:microsoft.com/office/officeart/2005/8/layout/vList5"/>
    <dgm:cxn modelId="{BF2D75F4-BC1F-477D-ADB9-3D56DBA9578F}" type="presParOf" srcId="{D56600D5-20F0-4B8D-93B7-B3678DE919B4}" destId="{04E0F843-C5BD-4D15-8E7E-C644D6E5E5FB}" srcOrd="1" destOrd="0" presId="urn:microsoft.com/office/officeart/2005/8/layout/vList5"/>
    <dgm:cxn modelId="{FC7B7B2E-E369-4BD5-A79A-8CFD03796573}" type="presParOf" srcId="{39FEE6B7-FB1A-4222-83D1-95D06121FD8A}" destId="{B80D6B78-8337-492C-8322-7D52C9A4A477}" srcOrd="1" destOrd="0" presId="urn:microsoft.com/office/officeart/2005/8/layout/vList5"/>
    <dgm:cxn modelId="{9374EB93-7ACD-42E5-9842-B4DF6EA8C426}" type="presParOf" srcId="{39FEE6B7-FB1A-4222-83D1-95D06121FD8A}" destId="{FFD52220-2E7D-498F-AD4C-05E15314DF01}" srcOrd="2" destOrd="0" presId="urn:microsoft.com/office/officeart/2005/8/layout/vList5"/>
    <dgm:cxn modelId="{588816A1-6B7F-4382-BC2E-9FDCA2BB8136}" type="presParOf" srcId="{FFD52220-2E7D-498F-AD4C-05E15314DF01}" destId="{F0DE8590-3DE1-4AB8-83AF-BC4810F833B5}" srcOrd="0" destOrd="0" presId="urn:microsoft.com/office/officeart/2005/8/layout/vList5"/>
    <dgm:cxn modelId="{537CB859-35A5-453E-B49A-65FA4FFF2E1F}" type="presParOf" srcId="{FFD52220-2E7D-498F-AD4C-05E15314DF01}" destId="{3BCBA5BD-66E2-4AFF-BF78-AD7892962C86}" srcOrd="1" destOrd="0" presId="urn:microsoft.com/office/officeart/2005/8/layout/vList5"/>
    <dgm:cxn modelId="{7ED0F2A7-F221-4B1A-BDA9-77F1AED11463}" type="presParOf" srcId="{39FEE6B7-FB1A-4222-83D1-95D06121FD8A}" destId="{F91F55E7-16E9-46D6-9D0A-436CAAF3E210}" srcOrd="3" destOrd="0" presId="urn:microsoft.com/office/officeart/2005/8/layout/vList5"/>
    <dgm:cxn modelId="{2C52D759-E71D-4718-9D6E-F836DD8F5F1A}" type="presParOf" srcId="{39FEE6B7-FB1A-4222-83D1-95D06121FD8A}" destId="{47F5F5A0-1736-485F-B1C7-3ACB960950B3}" srcOrd="4" destOrd="0" presId="urn:microsoft.com/office/officeart/2005/8/layout/vList5"/>
    <dgm:cxn modelId="{83AAB1CD-FE5F-41F1-998B-8844C04CFAAD}" type="presParOf" srcId="{47F5F5A0-1736-485F-B1C7-3ACB960950B3}" destId="{E8221DC9-AC5C-4744-A27B-ADBD5D29F608}" srcOrd="0" destOrd="0" presId="urn:microsoft.com/office/officeart/2005/8/layout/vList5"/>
    <dgm:cxn modelId="{1392B5C8-F5C5-4ED9-9ED9-7C1D2D76AF39}" type="presParOf" srcId="{47F5F5A0-1736-485F-B1C7-3ACB960950B3}" destId="{657A6038-4CDB-423A-A11C-0A44A3ADC4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5800EC5-3064-4C6F-9750-0A7A7645B97F}" type="doc">
      <dgm:prSet loTypeId="urn:microsoft.com/office/officeart/2005/8/layout/vList6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C10579B-2DA3-44B7-985C-46DDFF8DAD86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INFORME DE SITUACIÓN DE LA MERCADERÍA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BA0F6B-DECC-4E60-8735-369F1C5EEA26}" type="parTrans" cxnId="{28AFF0E9-A8C1-4B1A-A003-882150E0E8A0}">
      <dgm:prSet/>
      <dgm:spPr/>
      <dgm:t>
        <a:bodyPr/>
        <a:lstStyle/>
        <a:p>
          <a:endParaRPr lang="es-EC"/>
        </a:p>
      </dgm:t>
    </dgm:pt>
    <dgm:pt modelId="{B012BE24-5DA1-42C3-98FE-DA3376BC6CA9}" type="sibTrans" cxnId="{28AFF0E9-A8C1-4B1A-A003-882150E0E8A0}">
      <dgm:prSet/>
      <dgm:spPr/>
      <dgm:t>
        <a:bodyPr/>
        <a:lstStyle/>
        <a:p>
          <a:endParaRPr lang="es-EC"/>
        </a:p>
      </dgm:t>
    </dgm:pt>
    <dgm:pt modelId="{37BD6A7F-47FE-46A5-9F04-76B38846B0F7}">
      <dgm:prSet phldrT="[Texto]"/>
      <dgm:spPr/>
      <dgm:t>
        <a:bodyPr/>
        <a:lstStyle/>
        <a:p>
          <a:r>
            <a:rPr lang="es-EC" dirty="0" smtClean="0"/>
            <a:t>Enviado según el cliente periódicamente evitando problemas.</a:t>
          </a:r>
          <a:endParaRPr lang="es-EC" dirty="0"/>
        </a:p>
      </dgm:t>
    </dgm:pt>
    <dgm:pt modelId="{EAEBB011-F050-4714-90BF-2604571D6238}" type="parTrans" cxnId="{BA70465D-AAD8-425C-8CE9-76B33F5A8145}">
      <dgm:prSet/>
      <dgm:spPr/>
      <dgm:t>
        <a:bodyPr/>
        <a:lstStyle/>
        <a:p>
          <a:endParaRPr lang="es-EC"/>
        </a:p>
      </dgm:t>
    </dgm:pt>
    <dgm:pt modelId="{AD84EEA8-4F52-4703-852F-81A3E85646C8}" type="sibTrans" cxnId="{BA70465D-AAD8-425C-8CE9-76B33F5A8145}">
      <dgm:prSet/>
      <dgm:spPr/>
      <dgm:t>
        <a:bodyPr/>
        <a:lstStyle/>
        <a:p>
          <a:endParaRPr lang="es-EC"/>
        </a:p>
      </dgm:t>
    </dgm:pt>
    <dgm:pt modelId="{0F99B7B5-C43F-46E7-AAB1-31451BC66575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SISTEMA DE TRACKING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AC9BB7-840E-45E4-936C-A998EED07B3A}" type="parTrans" cxnId="{0DCA6173-EE9A-4306-9158-60CA217FDC1D}">
      <dgm:prSet/>
      <dgm:spPr/>
      <dgm:t>
        <a:bodyPr/>
        <a:lstStyle/>
        <a:p>
          <a:endParaRPr lang="es-EC"/>
        </a:p>
      </dgm:t>
    </dgm:pt>
    <dgm:pt modelId="{5C571F85-B31B-4065-A977-21C321B66BBC}" type="sibTrans" cxnId="{0DCA6173-EE9A-4306-9158-60CA217FDC1D}">
      <dgm:prSet/>
      <dgm:spPr/>
      <dgm:t>
        <a:bodyPr/>
        <a:lstStyle/>
        <a:p>
          <a:endParaRPr lang="es-EC"/>
        </a:p>
      </dgm:t>
    </dgm:pt>
    <dgm:pt modelId="{F8E6A1CD-729A-47EF-B2A2-C9C9AADDE7E2}">
      <dgm:prSet phldrT="[Texto]"/>
      <dgm:spPr/>
      <dgm:t>
        <a:bodyPr/>
        <a:lstStyle/>
        <a:p>
          <a:r>
            <a:rPr lang="es-EC" dirty="0" smtClean="0"/>
            <a:t>Para todos los servicios a través del número de orden.</a:t>
          </a:r>
          <a:endParaRPr lang="es-EC" dirty="0"/>
        </a:p>
      </dgm:t>
    </dgm:pt>
    <dgm:pt modelId="{B6B98C42-789E-429B-9DE3-BEF76656FBC2}" type="parTrans" cxnId="{A86568E8-B049-4267-BA22-DCF1CE119285}">
      <dgm:prSet/>
      <dgm:spPr/>
      <dgm:t>
        <a:bodyPr/>
        <a:lstStyle/>
        <a:p>
          <a:endParaRPr lang="es-EC"/>
        </a:p>
      </dgm:t>
    </dgm:pt>
    <dgm:pt modelId="{2B6CB7C0-E568-4C53-8722-41440310B8A0}" type="sibTrans" cxnId="{A86568E8-B049-4267-BA22-DCF1CE119285}">
      <dgm:prSet/>
      <dgm:spPr/>
      <dgm:t>
        <a:bodyPr/>
        <a:lstStyle/>
        <a:p>
          <a:endParaRPr lang="es-EC"/>
        </a:p>
      </dgm:t>
    </dgm:pt>
    <dgm:pt modelId="{D14EEC36-96C9-4D95-B44E-BA7275B020B9}" type="pres">
      <dgm:prSet presAssocID="{A5800EC5-3064-4C6F-9750-0A7A7645B97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94D54AA-EA7B-4E5A-BF0C-29402E09FEF3}" type="pres">
      <dgm:prSet presAssocID="{0C10579B-2DA3-44B7-985C-46DDFF8DAD86}" presName="linNode" presStyleCnt="0"/>
      <dgm:spPr/>
    </dgm:pt>
    <dgm:pt modelId="{9104A8F4-CFF3-4028-86CE-828736FA1553}" type="pres">
      <dgm:prSet presAssocID="{0C10579B-2DA3-44B7-985C-46DDFF8DAD8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36E019-E9E1-4549-A6D8-51C3EF16423A}" type="pres">
      <dgm:prSet presAssocID="{0C10579B-2DA3-44B7-985C-46DDFF8DAD8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A2EAEF-7C44-46F6-970C-F5AC24341576}" type="pres">
      <dgm:prSet presAssocID="{B012BE24-5DA1-42C3-98FE-DA3376BC6CA9}" presName="spacing" presStyleCnt="0"/>
      <dgm:spPr/>
    </dgm:pt>
    <dgm:pt modelId="{4EA75209-DB9E-4D0D-8765-3D62E5065A1F}" type="pres">
      <dgm:prSet presAssocID="{0F99B7B5-C43F-46E7-AAB1-31451BC66575}" presName="linNode" presStyleCnt="0"/>
      <dgm:spPr/>
    </dgm:pt>
    <dgm:pt modelId="{BE9F9690-B455-457D-A055-BA6E835FB9DB}" type="pres">
      <dgm:prSet presAssocID="{0F99B7B5-C43F-46E7-AAB1-31451BC6657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E1C4F9-D6A4-4862-83AB-5BCC88D270DA}" type="pres">
      <dgm:prSet presAssocID="{0F99B7B5-C43F-46E7-AAB1-31451BC6657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D67BE28-DFF9-47B7-A31A-9EB7D4709FE4}" type="presOf" srcId="{0F99B7B5-C43F-46E7-AAB1-31451BC66575}" destId="{BE9F9690-B455-457D-A055-BA6E835FB9DB}" srcOrd="0" destOrd="0" presId="urn:microsoft.com/office/officeart/2005/8/layout/vList6"/>
    <dgm:cxn modelId="{EB7F84C3-EC9A-479D-85CC-DD59041BB150}" type="presOf" srcId="{A5800EC5-3064-4C6F-9750-0A7A7645B97F}" destId="{D14EEC36-96C9-4D95-B44E-BA7275B020B9}" srcOrd="0" destOrd="0" presId="urn:microsoft.com/office/officeart/2005/8/layout/vList6"/>
    <dgm:cxn modelId="{BA70465D-AAD8-425C-8CE9-76B33F5A8145}" srcId="{0C10579B-2DA3-44B7-985C-46DDFF8DAD86}" destId="{37BD6A7F-47FE-46A5-9F04-76B38846B0F7}" srcOrd="0" destOrd="0" parTransId="{EAEBB011-F050-4714-90BF-2604571D6238}" sibTransId="{AD84EEA8-4F52-4703-852F-81A3E85646C8}"/>
    <dgm:cxn modelId="{A86568E8-B049-4267-BA22-DCF1CE119285}" srcId="{0F99B7B5-C43F-46E7-AAB1-31451BC66575}" destId="{F8E6A1CD-729A-47EF-B2A2-C9C9AADDE7E2}" srcOrd="0" destOrd="0" parTransId="{B6B98C42-789E-429B-9DE3-BEF76656FBC2}" sibTransId="{2B6CB7C0-E568-4C53-8722-41440310B8A0}"/>
    <dgm:cxn modelId="{88132090-B30E-4E78-8398-66F8A84A3ADA}" type="presOf" srcId="{0C10579B-2DA3-44B7-985C-46DDFF8DAD86}" destId="{9104A8F4-CFF3-4028-86CE-828736FA1553}" srcOrd="0" destOrd="0" presId="urn:microsoft.com/office/officeart/2005/8/layout/vList6"/>
    <dgm:cxn modelId="{4E45005D-C81A-415D-A578-84D50F9B70C6}" type="presOf" srcId="{37BD6A7F-47FE-46A5-9F04-76B38846B0F7}" destId="{0536E019-E9E1-4549-A6D8-51C3EF16423A}" srcOrd="0" destOrd="0" presId="urn:microsoft.com/office/officeart/2005/8/layout/vList6"/>
    <dgm:cxn modelId="{28AFF0E9-A8C1-4B1A-A003-882150E0E8A0}" srcId="{A5800EC5-3064-4C6F-9750-0A7A7645B97F}" destId="{0C10579B-2DA3-44B7-985C-46DDFF8DAD86}" srcOrd="0" destOrd="0" parTransId="{61BA0F6B-DECC-4E60-8735-369F1C5EEA26}" sibTransId="{B012BE24-5DA1-42C3-98FE-DA3376BC6CA9}"/>
    <dgm:cxn modelId="{C8760F00-B32C-4CF1-8852-1CE113846FA3}" type="presOf" srcId="{F8E6A1CD-729A-47EF-B2A2-C9C9AADDE7E2}" destId="{BFE1C4F9-D6A4-4862-83AB-5BCC88D270DA}" srcOrd="0" destOrd="0" presId="urn:microsoft.com/office/officeart/2005/8/layout/vList6"/>
    <dgm:cxn modelId="{0DCA6173-EE9A-4306-9158-60CA217FDC1D}" srcId="{A5800EC5-3064-4C6F-9750-0A7A7645B97F}" destId="{0F99B7B5-C43F-46E7-AAB1-31451BC66575}" srcOrd="1" destOrd="0" parTransId="{B1AC9BB7-840E-45E4-936C-A998EED07B3A}" sibTransId="{5C571F85-B31B-4065-A977-21C321B66BBC}"/>
    <dgm:cxn modelId="{85E8FD1A-1061-4DFC-BBAE-936C067BBB95}" type="presParOf" srcId="{D14EEC36-96C9-4D95-B44E-BA7275B020B9}" destId="{494D54AA-EA7B-4E5A-BF0C-29402E09FEF3}" srcOrd="0" destOrd="0" presId="urn:microsoft.com/office/officeart/2005/8/layout/vList6"/>
    <dgm:cxn modelId="{CA94E010-A06F-40D1-96E9-33A6AA471F52}" type="presParOf" srcId="{494D54AA-EA7B-4E5A-BF0C-29402E09FEF3}" destId="{9104A8F4-CFF3-4028-86CE-828736FA1553}" srcOrd="0" destOrd="0" presId="urn:microsoft.com/office/officeart/2005/8/layout/vList6"/>
    <dgm:cxn modelId="{70CE5F7F-4539-441A-8A14-3761CFCD2B9F}" type="presParOf" srcId="{494D54AA-EA7B-4E5A-BF0C-29402E09FEF3}" destId="{0536E019-E9E1-4549-A6D8-51C3EF16423A}" srcOrd="1" destOrd="0" presId="urn:microsoft.com/office/officeart/2005/8/layout/vList6"/>
    <dgm:cxn modelId="{7A2B23AE-DE03-424F-AC1E-0A8E9BE14856}" type="presParOf" srcId="{D14EEC36-96C9-4D95-B44E-BA7275B020B9}" destId="{05A2EAEF-7C44-46F6-970C-F5AC24341576}" srcOrd="1" destOrd="0" presId="urn:microsoft.com/office/officeart/2005/8/layout/vList6"/>
    <dgm:cxn modelId="{084DBE25-D946-417B-BD97-29B5C293B4E1}" type="presParOf" srcId="{D14EEC36-96C9-4D95-B44E-BA7275B020B9}" destId="{4EA75209-DB9E-4D0D-8765-3D62E5065A1F}" srcOrd="2" destOrd="0" presId="urn:microsoft.com/office/officeart/2005/8/layout/vList6"/>
    <dgm:cxn modelId="{CAC23CDF-2BD8-4EF8-BCB6-E56C49D69F18}" type="presParOf" srcId="{4EA75209-DB9E-4D0D-8765-3D62E5065A1F}" destId="{BE9F9690-B455-457D-A055-BA6E835FB9DB}" srcOrd="0" destOrd="0" presId="urn:microsoft.com/office/officeart/2005/8/layout/vList6"/>
    <dgm:cxn modelId="{4B75CA5F-2414-4E29-8656-975A01898F46}" type="presParOf" srcId="{4EA75209-DB9E-4D0D-8765-3D62E5065A1F}" destId="{BFE1C4F9-D6A4-4862-83AB-5BCC88D270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DBF0A01-0AF5-4054-B730-17840B8B1AE9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103A588-4C91-4086-8E59-ECFA161D0296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66E07B-07BA-47D4-9D7F-280B4A249A34}" type="parTrans" cxnId="{1EE6CD75-712C-4AA3-834E-32E47E1284D8}">
      <dgm:prSet/>
      <dgm:spPr/>
      <dgm:t>
        <a:bodyPr/>
        <a:lstStyle/>
        <a:p>
          <a:endParaRPr lang="es-EC"/>
        </a:p>
      </dgm:t>
    </dgm:pt>
    <dgm:pt modelId="{8C81DB07-2BF4-4BA2-9EBD-3F276900AFA2}" type="sibTrans" cxnId="{1EE6CD75-712C-4AA3-834E-32E47E1284D8}">
      <dgm:prSet/>
      <dgm:spPr/>
      <dgm:t>
        <a:bodyPr/>
        <a:lstStyle/>
        <a:p>
          <a:endParaRPr lang="es-EC"/>
        </a:p>
      </dgm:t>
    </dgm:pt>
    <dgm:pt modelId="{2AE3E67A-67DE-4190-8272-FA8D0F3D4998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Características especiales.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940C3B32-9A17-4FC8-9072-30B7D926383C}" type="parTrans" cxnId="{13701EB7-16A6-4C2C-A9DD-0D84067DD90D}">
      <dgm:prSet/>
      <dgm:spPr/>
      <dgm:t>
        <a:bodyPr/>
        <a:lstStyle/>
        <a:p>
          <a:endParaRPr lang="es-EC"/>
        </a:p>
      </dgm:t>
    </dgm:pt>
    <dgm:pt modelId="{867286DB-5CC8-45AD-BFB5-6DECBBD2051E}" type="sibTrans" cxnId="{13701EB7-16A6-4C2C-A9DD-0D84067DD90D}">
      <dgm:prSet/>
      <dgm:spPr/>
      <dgm:t>
        <a:bodyPr/>
        <a:lstStyle/>
        <a:p>
          <a:endParaRPr lang="es-EC"/>
        </a:p>
      </dgm:t>
    </dgm:pt>
    <dgm:pt modelId="{B89E9E19-68C4-4B63-B7F7-E61791972208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Distinto al de productos tangibles.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624FC8C4-F575-46F1-BE4D-4C09294D75B2}" type="parTrans" cxnId="{511FAC93-1DBA-4597-B03A-F6770B6B1823}">
      <dgm:prSet/>
      <dgm:spPr/>
      <dgm:t>
        <a:bodyPr/>
        <a:lstStyle/>
        <a:p>
          <a:endParaRPr lang="es-EC"/>
        </a:p>
      </dgm:t>
    </dgm:pt>
    <dgm:pt modelId="{350138C4-C5B0-4C4F-8B03-F13E7D402E1E}" type="sibTrans" cxnId="{511FAC93-1DBA-4597-B03A-F6770B6B1823}">
      <dgm:prSet/>
      <dgm:spPr/>
      <dgm:t>
        <a:bodyPr/>
        <a:lstStyle/>
        <a:p>
          <a:endParaRPr lang="es-EC"/>
        </a:p>
      </dgm:t>
    </dgm:pt>
    <dgm:pt modelId="{18544E10-EE68-4C1B-B4CD-ACC424B5915E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Estrategias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E13A06-E62C-4978-A8BB-A8E8906F1403}" type="parTrans" cxnId="{E355B0F0-6146-46E5-BC03-3BA607D62766}">
      <dgm:prSet/>
      <dgm:spPr/>
      <dgm:t>
        <a:bodyPr/>
        <a:lstStyle/>
        <a:p>
          <a:endParaRPr lang="es-EC"/>
        </a:p>
      </dgm:t>
    </dgm:pt>
    <dgm:pt modelId="{765C9A9B-6B39-4821-A269-56C4A301C5BD}" type="sibTrans" cxnId="{E355B0F0-6146-46E5-BC03-3BA607D62766}">
      <dgm:prSet/>
      <dgm:spPr/>
      <dgm:t>
        <a:bodyPr/>
        <a:lstStyle/>
        <a:p>
          <a:endParaRPr lang="es-EC"/>
        </a:p>
      </dgm:t>
    </dgm:pt>
    <dgm:pt modelId="{93E43214-6193-403D-A580-C8EF30FB2B44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Diferenciación del Servicio.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5F5709FA-8FE1-48D0-8A95-45F206EC7864}" type="parTrans" cxnId="{23703648-F10B-4C6B-BDF4-4FE91AF0AE8A}">
      <dgm:prSet/>
      <dgm:spPr/>
      <dgm:t>
        <a:bodyPr/>
        <a:lstStyle/>
        <a:p>
          <a:endParaRPr lang="es-EC"/>
        </a:p>
      </dgm:t>
    </dgm:pt>
    <dgm:pt modelId="{4ABA9144-6BE6-4B93-A7AE-53676555F3D0}" type="sibTrans" cxnId="{23703648-F10B-4C6B-BDF4-4FE91AF0AE8A}">
      <dgm:prSet/>
      <dgm:spPr/>
      <dgm:t>
        <a:bodyPr/>
        <a:lstStyle/>
        <a:p>
          <a:endParaRPr lang="es-EC"/>
        </a:p>
      </dgm:t>
    </dgm:pt>
    <dgm:pt modelId="{2F1D1768-5715-47BF-91F0-D82B44C31C13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Control de calidad.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D42B4B7B-C12B-4D80-820C-45C9E7BD21D9}" type="parTrans" cxnId="{1B55D8BF-A833-4A30-8D8B-6EA8332B5905}">
      <dgm:prSet/>
      <dgm:spPr/>
      <dgm:t>
        <a:bodyPr/>
        <a:lstStyle/>
        <a:p>
          <a:endParaRPr lang="es-EC"/>
        </a:p>
      </dgm:t>
    </dgm:pt>
    <dgm:pt modelId="{F1E5375B-9181-4D92-A5D6-F541417D532F}" type="sibTrans" cxnId="{1B55D8BF-A833-4A30-8D8B-6EA8332B5905}">
      <dgm:prSet/>
      <dgm:spPr/>
      <dgm:t>
        <a:bodyPr/>
        <a:lstStyle/>
        <a:p>
          <a:endParaRPr lang="es-EC"/>
        </a:p>
      </dgm:t>
    </dgm:pt>
    <dgm:pt modelId="{5BB98AC2-7BC4-461D-A1B8-554E6E553FA5}">
      <dgm:prSet phldrT="[Texto]"/>
      <dgm:spPr/>
      <dgm:t>
        <a:bodyPr/>
        <a:lstStyle/>
        <a:p>
          <a:r>
            <a:rPr lang="es-EC" dirty="0" smtClean="0"/>
            <a:t>Administración de Productividad del Servicio.</a:t>
          </a:r>
          <a:endParaRPr lang="es-EC" dirty="0"/>
        </a:p>
      </dgm:t>
    </dgm:pt>
    <dgm:pt modelId="{C3B360D3-F705-4186-B1BE-97E8C5BA886B}" type="parTrans" cxnId="{881B8286-6042-472A-9A54-89083E5E8BA9}">
      <dgm:prSet/>
      <dgm:spPr/>
    </dgm:pt>
    <dgm:pt modelId="{4BC89B11-F1EE-4118-B0A4-A1207EC72D4F}" type="sibTrans" cxnId="{881B8286-6042-472A-9A54-89083E5E8BA9}">
      <dgm:prSet/>
      <dgm:spPr/>
    </dgm:pt>
    <dgm:pt modelId="{985484A0-8E36-4D21-91F6-C65DE5394898}" type="pres">
      <dgm:prSet presAssocID="{CDBF0A01-0AF5-4054-B730-17840B8B1A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334863-60AC-45E2-B444-1AC9FAD168B1}" type="pres">
      <dgm:prSet presAssocID="{1103A588-4C91-4086-8E59-ECFA161D0296}" presName="linNode" presStyleCnt="0"/>
      <dgm:spPr/>
    </dgm:pt>
    <dgm:pt modelId="{7F0D6BDF-8C3B-40CA-B2AC-277854929446}" type="pres">
      <dgm:prSet presAssocID="{1103A588-4C91-4086-8E59-ECFA161D029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5B1111-CF10-45B2-A37B-A1E59DDD208A}" type="pres">
      <dgm:prSet presAssocID="{1103A588-4C91-4086-8E59-ECFA161D029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06DD44-F6C7-4E13-997E-0DA97B71E9A3}" type="pres">
      <dgm:prSet presAssocID="{8C81DB07-2BF4-4BA2-9EBD-3F276900AFA2}" presName="sp" presStyleCnt="0"/>
      <dgm:spPr/>
    </dgm:pt>
    <dgm:pt modelId="{AD11E98C-8D29-4AA4-8A98-AB124CCA7752}" type="pres">
      <dgm:prSet presAssocID="{18544E10-EE68-4C1B-B4CD-ACC424B5915E}" presName="linNode" presStyleCnt="0"/>
      <dgm:spPr/>
    </dgm:pt>
    <dgm:pt modelId="{BC1404D5-3E8E-45EA-A936-68E07F833997}" type="pres">
      <dgm:prSet presAssocID="{18544E10-EE68-4C1B-B4CD-ACC424B5915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370BDD-4366-4E6C-94DF-ED107F04791D}" type="pres">
      <dgm:prSet presAssocID="{18544E10-EE68-4C1B-B4CD-ACC424B5915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1C0163-9546-4413-B819-720D0AEE352C}" type="presOf" srcId="{2AE3E67A-67DE-4190-8272-FA8D0F3D4998}" destId="{AB5B1111-CF10-45B2-A37B-A1E59DDD208A}" srcOrd="0" destOrd="0" presId="urn:microsoft.com/office/officeart/2005/8/layout/vList5"/>
    <dgm:cxn modelId="{881B8286-6042-472A-9A54-89083E5E8BA9}" srcId="{18544E10-EE68-4C1B-B4CD-ACC424B5915E}" destId="{5BB98AC2-7BC4-461D-A1B8-554E6E553FA5}" srcOrd="2" destOrd="0" parTransId="{C3B360D3-F705-4186-B1BE-97E8C5BA886B}" sibTransId="{4BC89B11-F1EE-4118-B0A4-A1207EC72D4F}"/>
    <dgm:cxn modelId="{13701EB7-16A6-4C2C-A9DD-0D84067DD90D}" srcId="{1103A588-4C91-4086-8E59-ECFA161D0296}" destId="{2AE3E67A-67DE-4190-8272-FA8D0F3D4998}" srcOrd="0" destOrd="0" parTransId="{940C3B32-9A17-4FC8-9072-30B7D926383C}" sibTransId="{867286DB-5CC8-45AD-BFB5-6DECBBD2051E}"/>
    <dgm:cxn modelId="{511FAC93-1DBA-4597-B03A-F6770B6B1823}" srcId="{1103A588-4C91-4086-8E59-ECFA161D0296}" destId="{B89E9E19-68C4-4B63-B7F7-E61791972208}" srcOrd="1" destOrd="0" parTransId="{624FC8C4-F575-46F1-BE4D-4C09294D75B2}" sibTransId="{350138C4-C5B0-4C4F-8B03-F13E7D402E1E}"/>
    <dgm:cxn modelId="{1EE6CD75-712C-4AA3-834E-32E47E1284D8}" srcId="{CDBF0A01-0AF5-4054-B730-17840B8B1AE9}" destId="{1103A588-4C91-4086-8E59-ECFA161D0296}" srcOrd="0" destOrd="0" parTransId="{1066E07B-07BA-47D4-9D7F-280B4A249A34}" sibTransId="{8C81DB07-2BF4-4BA2-9EBD-3F276900AFA2}"/>
    <dgm:cxn modelId="{FA1A4BF5-7E88-4299-BFBA-278428967202}" type="presOf" srcId="{1103A588-4C91-4086-8E59-ECFA161D0296}" destId="{7F0D6BDF-8C3B-40CA-B2AC-277854929446}" srcOrd="0" destOrd="0" presId="urn:microsoft.com/office/officeart/2005/8/layout/vList5"/>
    <dgm:cxn modelId="{23703648-F10B-4C6B-BDF4-4FE91AF0AE8A}" srcId="{18544E10-EE68-4C1B-B4CD-ACC424B5915E}" destId="{93E43214-6193-403D-A580-C8EF30FB2B44}" srcOrd="0" destOrd="0" parTransId="{5F5709FA-8FE1-48D0-8A95-45F206EC7864}" sibTransId="{4ABA9144-6BE6-4B93-A7AE-53676555F3D0}"/>
    <dgm:cxn modelId="{E355B0F0-6146-46E5-BC03-3BA607D62766}" srcId="{CDBF0A01-0AF5-4054-B730-17840B8B1AE9}" destId="{18544E10-EE68-4C1B-B4CD-ACC424B5915E}" srcOrd="1" destOrd="0" parTransId="{45E13A06-E62C-4978-A8BB-A8E8906F1403}" sibTransId="{765C9A9B-6B39-4821-A269-56C4A301C5BD}"/>
    <dgm:cxn modelId="{9B98C8C7-658A-4B92-A208-1BCB50429CED}" type="presOf" srcId="{5BB98AC2-7BC4-461D-A1B8-554E6E553FA5}" destId="{85370BDD-4366-4E6C-94DF-ED107F04791D}" srcOrd="0" destOrd="2" presId="urn:microsoft.com/office/officeart/2005/8/layout/vList5"/>
    <dgm:cxn modelId="{08E9F91B-8E73-4EF8-922A-D6B9DABDC6D1}" type="presOf" srcId="{B89E9E19-68C4-4B63-B7F7-E61791972208}" destId="{AB5B1111-CF10-45B2-A37B-A1E59DDD208A}" srcOrd="0" destOrd="1" presId="urn:microsoft.com/office/officeart/2005/8/layout/vList5"/>
    <dgm:cxn modelId="{1B55D8BF-A833-4A30-8D8B-6EA8332B5905}" srcId="{18544E10-EE68-4C1B-B4CD-ACC424B5915E}" destId="{2F1D1768-5715-47BF-91F0-D82B44C31C13}" srcOrd="1" destOrd="0" parTransId="{D42B4B7B-C12B-4D80-820C-45C9E7BD21D9}" sibTransId="{F1E5375B-9181-4D92-A5D6-F541417D532F}"/>
    <dgm:cxn modelId="{61291D84-0EBA-4176-A39A-96B3AB649B0B}" type="presOf" srcId="{93E43214-6193-403D-A580-C8EF30FB2B44}" destId="{85370BDD-4366-4E6C-94DF-ED107F04791D}" srcOrd="0" destOrd="0" presId="urn:microsoft.com/office/officeart/2005/8/layout/vList5"/>
    <dgm:cxn modelId="{245BDBFE-FE67-428B-BADD-ACD4FD66DE73}" type="presOf" srcId="{CDBF0A01-0AF5-4054-B730-17840B8B1AE9}" destId="{985484A0-8E36-4D21-91F6-C65DE5394898}" srcOrd="0" destOrd="0" presId="urn:microsoft.com/office/officeart/2005/8/layout/vList5"/>
    <dgm:cxn modelId="{1D9C546D-BF2C-4C59-A425-AC8F6C81372A}" type="presOf" srcId="{2F1D1768-5715-47BF-91F0-D82B44C31C13}" destId="{85370BDD-4366-4E6C-94DF-ED107F04791D}" srcOrd="0" destOrd="1" presId="urn:microsoft.com/office/officeart/2005/8/layout/vList5"/>
    <dgm:cxn modelId="{03F5107E-A04C-4362-A9BC-DDC69769FCE0}" type="presOf" srcId="{18544E10-EE68-4C1B-B4CD-ACC424B5915E}" destId="{BC1404D5-3E8E-45EA-A936-68E07F833997}" srcOrd="0" destOrd="0" presId="urn:microsoft.com/office/officeart/2005/8/layout/vList5"/>
    <dgm:cxn modelId="{59B1C400-DCF9-42B4-99AA-878EB5AFA46D}" type="presParOf" srcId="{985484A0-8E36-4D21-91F6-C65DE5394898}" destId="{B8334863-60AC-45E2-B444-1AC9FAD168B1}" srcOrd="0" destOrd="0" presId="urn:microsoft.com/office/officeart/2005/8/layout/vList5"/>
    <dgm:cxn modelId="{71633810-88DE-4A58-8774-68CC3DA5F415}" type="presParOf" srcId="{B8334863-60AC-45E2-B444-1AC9FAD168B1}" destId="{7F0D6BDF-8C3B-40CA-B2AC-277854929446}" srcOrd="0" destOrd="0" presId="urn:microsoft.com/office/officeart/2005/8/layout/vList5"/>
    <dgm:cxn modelId="{E2F4B20E-AF61-4491-B9F4-8653EC3FD5E8}" type="presParOf" srcId="{B8334863-60AC-45E2-B444-1AC9FAD168B1}" destId="{AB5B1111-CF10-45B2-A37B-A1E59DDD208A}" srcOrd="1" destOrd="0" presId="urn:microsoft.com/office/officeart/2005/8/layout/vList5"/>
    <dgm:cxn modelId="{C1A082DC-29A6-4045-B64C-E38DD443544A}" type="presParOf" srcId="{985484A0-8E36-4D21-91F6-C65DE5394898}" destId="{1306DD44-F6C7-4E13-997E-0DA97B71E9A3}" srcOrd="1" destOrd="0" presId="urn:microsoft.com/office/officeart/2005/8/layout/vList5"/>
    <dgm:cxn modelId="{D4C609D8-2D13-4DBE-89A5-59302F8A1432}" type="presParOf" srcId="{985484A0-8E36-4D21-91F6-C65DE5394898}" destId="{AD11E98C-8D29-4AA4-8A98-AB124CCA7752}" srcOrd="2" destOrd="0" presId="urn:microsoft.com/office/officeart/2005/8/layout/vList5"/>
    <dgm:cxn modelId="{7E338FE5-4AFE-46B9-A1AA-4AEE7A7D5A09}" type="presParOf" srcId="{AD11E98C-8D29-4AA4-8A98-AB124CCA7752}" destId="{BC1404D5-3E8E-45EA-A936-68E07F833997}" srcOrd="0" destOrd="0" presId="urn:microsoft.com/office/officeart/2005/8/layout/vList5"/>
    <dgm:cxn modelId="{EA7D3551-8097-43EF-9AFE-FDDFBF249C86}" type="presParOf" srcId="{AD11E98C-8D29-4AA4-8A98-AB124CCA7752}" destId="{85370BDD-4366-4E6C-94DF-ED107F0479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0256067-BE96-4A9D-9785-098E2960BE22}" type="doc">
      <dgm:prSet loTypeId="urn:microsoft.com/office/officeart/2005/8/layout/process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10FD0A8-E655-4118-877F-F7C0EE955F5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INVERSIONES, GASTOS PRESUPUESTADOS, ESTADO DE SITUACIÓN INICIAL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D83EBC-7304-43EA-B504-21E69F48398A}" type="parTrans" cxnId="{75C0326D-38F1-41CE-A599-4204905D50B8}">
      <dgm:prSet/>
      <dgm:spPr/>
      <dgm:t>
        <a:bodyPr/>
        <a:lstStyle/>
        <a:p>
          <a:endParaRPr lang="es-EC"/>
        </a:p>
      </dgm:t>
    </dgm:pt>
    <dgm:pt modelId="{EFF192E8-3F79-4D4D-A70B-01985EA7FD9E}" type="sibTrans" cxnId="{75C0326D-38F1-41CE-A599-4204905D50B8}">
      <dgm:prSet/>
      <dgm:spPr/>
      <dgm:t>
        <a:bodyPr/>
        <a:lstStyle/>
        <a:p>
          <a:endParaRPr lang="es-EC"/>
        </a:p>
      </dgm:t>
    </dgm:pt>
    <dgm:pt modelId="{4C0BF552-E637-4741-92C6-88AE1587ED43}">
      <dgm:prSet phldrT="[Texto]"/>
      <dgm:spPr/>
      <dgm:t>
        <a:bodyPr/>
        <a:lstStyle/>
        <a:p>
          <a:r>
            <a:rPr lang="es-EC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INGRESOS PRESUPUESTADOS, PUNTO DE EQUILIBRIO, FLUJO DE CAJA</a:t>
          </a:r>
          <a:endParaRPr lang="es-EC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0EABC8-CF2B-47AA-96C5-1875BBFE7067}" type="parTrans" cxnId="{1F8A000E-2FC5-4AAB-AC63-861F8230B5CC}">
      <dgm:prSet/>
      <dgm:spPr/>
      <dgm:t>
        <a:bodyPr/>
        <a:lstStyle/>
        <a:p>
          <a:endParaRPr lang="es-EC"/>
        </a:p>
      </dgm:t>
    </dgm:pt>
    <dgm:pt modelId="{81201211-3165-47DE-BBB3-17AAB30293C7}" type="sibTrans" cxnId="{1F8A000E-2FC5-4AAB-AC63-861F8230B5CC}">
      <dgm:prSet/>
      <dgm:spPr/>
      <dgm:t>
        <a:bodyPr/>
        <a:lstStyle/>
        <a:p>
          <a:endParaRPr lang="es-EC"/>
        </a:p>
      </dgm:t>
    </dgm:pt>
    <dgm:pt modelId="{0EA03D21-B0B0-489A-A01F-E6C79DA05230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DEPRECIACIONES, AMORTIZACIÓN, EVALUACIÓN FINANCIERA</a:t>
          </a:r>
          <a:endParaRPr lang="es-EC" dirty="0">
            <a:solidFill>
              <a:schemeClr val="bg1"/>
            </a:solidFill>
          </a:endParaRPr>
        </a:p>
      </dgm:t>
    </dgm:pt>
    <dgm:pt modelId="{E4210E95-03F5-4A59-8760-78D0BBDF4CEC}" type="parTrans" cxnId="{D74436B1-9115-4F32-B331-B696AF843FA5}">
      <dgm:prSet/>
      <dgm:spPr/>
      <dgm:t>
        <a:bodyPr/>
        <a:lstStyle/>
        <a:p>
          <a:endParaRPr lang="es-EC"/>
        </a:p>
      </dgm:t>
    </dgm:pt>
    <dgm:pt modelId="{47B1028D-0B64-41B3-BCFC-2F6B98664ACA}" type="sibTrans" cxnId="{D74436B1-9115-4F32-B331-B696AF843FA5}">
      <dgm:prSet/>
      <dgm:spPr/>
      <dgm:t>
        <a:bodyPr/>
        <a:lstStyle/>
        <a:p>
          <a:endParaRPr lang="es-EC"/>
        </a:p>
      </dgm:t>
    </dgm:pt>
    <dgm:pt modelId="{C621A73A-2D69-430F-9044-0599F08F1008}" type="pres">
      <dgm:prSet presAssocID="{50256067-BE96-4A9D-9785-098E2960B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FCEE6E-3461-4459-87CB-3CF716EECEC9}" type="pres">
      <dgm:prSet presAssocID="{0EA03D21-B0B0-489A-A01F-E6C79DA05230}" presName="boxAndChildren" presStyleCnt="0"/>
      <dgm:spPr/>
    </dgm:pt>
    <dgm:pt modelId="{FB554917-5EB8-4F18-802C-9B8094E057B5}" type="pres">
      <dgm:prSet presAssocID="{0EA03D21-B0B0-489A-A01F-E6C79DA05230}" presName="parentTextBox" presStyleLbl="node1" presStyleIdx="0" presStyleCnt="3"/>
      <dgm:spPr/>
      <dgm:t>
        <a:bodyPr/>
        <a:lstStyle/>
        <a:p>
          <a:endParaRPr lang="es-EC"/>
        </a:p>
      </dgm:t>
    </dgm:pt>
    <dgm:pt modelId="{79065FE6-BBF4-4A72-8523-286A384E920F}" type="pres">
      <dgm:prSet presAssocID="{81201211-3165-47DE-BBB3-17AAB30293C7}" presName="sp" presStyleCnt="0"/>
      <dgm:spPr/>
    </dgm:pt>
    <dgm:pt modelId="{464BBC56-663B-44E4-A0CA-5A7C3691E51B}" type="pres">
      <dgm:prSet presAssocID="{4C0BF552-E637-4741-92C6-88AE1587ED43}" presName="arrowAndChildren" presStyleCnt="0"/>
      <dgm:spPr/>
    </dgm:pt>
    <dgm:pt modelId="{655F1050-23F7-4772-A168-E180595C130C}" type="pres">
      <dgm:prSet presAssocID="{4C0BF552-E637-4741-92C6-88AE1587ED43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64CA7700-1FE4-4788-B84E-321C197AC0EB}" type="pres">
      <dgm:prSet presAssocID="{EFF192E8-3F79-4D4D-A70B-01985EA7FD9E}" presName="sp" presStyleCnt="0"/>
      <dgm:spPr/>
    </dgm:pt>
    <dgm:pt modelId="{F670CDE3-BD75-4798-973C-1A716190F2D7}" type="pres">
      <dgm:prSet presAssocID="{610FD0A8-E655-4118-877F-F7C0EE955F51}" presName="arrowAndChildren" presStyleCnt="0"/>
      <dgm:spPr/>
    </dgm:pt>
    <dgm:pt modelId="{3AF92425-F9D9-4E7B-AFC4-FB3F5AD8C8BE}" type="pres">
      <dgm:prSet presAssocID="{610FD0A8-E655-4118-877F-F7C0EE955F51}" presName="parentTextArrow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1F8A000E-2FC5-4AAB-AC63-861F8230B5CC}" srcId="{50256067-BE96-4A9D-9785-098E2960BE22}" destId="{4C0BF552-E637-4741-92C6-88AE1587ED43}" srcOrd="1" destOrd="0" parTransId="{870EABC8-CF2B-47AA-96C5-1875BBFE7067}" sibTransId="{81201211-3165-47DE-BBB3-17AAB30293C7}"/>
    <dgm:cxn modelId="{FCE019C2-8934-4154-BE0A-38862B7B140F}" type="presOf" srcId="{50256067-BE96-4A9D-9785-098E2960BE22}" destId="{C621A73A-2D69-430F-9044-0599F08F1008}" srcOrd="0" destOrd="0" presId="urn:microsoft.com/office/officeart/2005/8/layout/process4"/>
    <dgm:cxn modelId="{6533DE03-3C0D-433D-834A-D4C6462A05F8}" type="presOf" srcId="{610FD0A8-E655-4118-877F-F7C0EE955F51}" destId="{3AF92425-F9D9-4E7B-AFC4-FB3F5AD8C8BE}" srcOrd="0" destOrd="0" presId="urn:microsoft.com/office/officeart/2005/8/layout/process4"/>
    <dgm:cxn modelId="{D74436B1-9115-4F32-B331-B696AF843FA5}" srcId="{50256067-BE96-4A9D-9785-098E2960BE22}" destId="{0EA03D21-B0B0-489A-A01F-E6C79DA05230}" srcOrd="2" destOrd="0" parTransId="{E4210E95-03F5-4A59-8760-78D0BBDF4CEC}" sibTransId="{47B1028D-0B64-41B3-BCFC-2F6B98664ACA}"/>
    <dgm:cxn modelId="{75C0326D-38F1-41CE-A599-4204905D50B8}" srcId="{50256067-BE96-4A9D-9785-098E2960BE22}" destId="{610FD0A8-E655-4118-877F-F7C0EE955F51}" srcOrd="0" destOrd="0" parTransId="{21D83EBC-7304-43EA-B504-21E69F48398A}" sibTransId="{EFF192E8-3F79-4D4D-A70B-01985EA7FD9E}"/>
    <dgm:cxn modelId="{4EE660F6-1E3E-41C6-87F1-DB469B8AD40E}" type="presOf" srcId="{0EA03D21-B0B0-489A-A01F-E6C79DA05230}" destId="{FB554917-5EB8-4F18-802C-9B8094E057B5}" srcOrd="0" destOrd="0" presId="urn:microsoft.com/office/officeart/2005/8/layout/process4"/>
    <dgm:cxn modelId="{AA29DB12-25F5-42A3-A5A0-2010117FB3F6}" type="presOf" srcId="{4C0BF552-E637-4741-92C6-88AE1587ED43}" destId="{655F1050-23F7-4772-A168-E180595C130C}" srcOrd="0" destOrd="0" presId="urn:microsoft.com/office/officeart/2005/8/layout/process4"/>
    <dgm:cxn modelId="{7D93ADCF-6BEE-49D0-93DD-95697D4FB6CA}" type="presParOf" srcId="{C621A73A-2D69-430F-9044-0599F08F1008}" destId="{76FCEE6E-3461-4459-87CB-3CF716EECEC9}" srcOrd="0" destOrd="0" presId="urn:microsoft.com/office/officeart/2005/8/layout/process4"/>
    <dgm:cxn modelId="{B9B7AE6F-366B-4DDA-A390-BE0D14378F5C}" type="presParOf" srcId="{76FCEE6E-3461-4459-87CB-3CF716EECEC9}" destId="{FB554917-5EB8-4F18-802C-9B8094E057B5}" srcOrd="0" destOrd="0" presId="urn:microsoft.com/office/officeart/2005/8/layout/process4"/>
    <dgm:cxn modelId="{024DBCFC-63AA-400F-89B8-381ADE143DB0}" type="presParOf" srcId="{C621A73A-2D69-430F-9044-0599F08F1008}" destId="{79065FE6-BBF4-4A72-8523-286A384E920F}" srcOrd="1" destOrd="0" presId="urn:microsoft.com/office/officeart/2005/8/layout/process4"/>
    <dgm:cxn modelId="{93E3EB48-9F82-45A0-A28E-128F0631C155}" type="presParOf" srcId="{C621A73A-2D69-430F-9044-0599F08F1008}" destId="{464BBC56-663B-44E4-A0CA-5A7C3691E51B}" srcOrd="2" destOrd="0" presId="urn:microsoft.com/office/officeart/2005/8/layout/process4"/>
    <dgm:cxn modelId="{795AD78F-DE10-4DBB-A922-55E7BC02CDAD}" type="presParOf" srcId="{464BBC56-663B-44E4-A0CA-5A7C3691E51B}" destId="{655F1050-23F7-4772-A168-E180595C130C}" srcOrd="0" destOrd="0" presId="urn:microsoft.com/office/officeart/2005/8/layout/process4"/>
    <dgm:cxn modelId="{6AB522CB-0F08-4682-9A67-42B8B8F6605D}" type="presParOf" srcId="{C621A73A-2D69-430F-9044-0599F08F1008}" destId="{64CA7700-1FE4-4788-B84E-321C197AC0EB}" srcOrd="3" destOrd="0" presId="urn:microsoft.com/office/officeart/2005/8/layout/process4"/>
    <dgm:cxn modelId="{B3FE8C4C-D9E4-48B3-90C1-E603F19007A3}" type="presParOf" srcId="{C621A73A-2D69-430F-9044-0599F08F1008}" destId="{F670CDE3-BD75-4798-973C-1A716190F2D7}" srcOrd="4" destOrd="0" presId="urn:microsoft.com/office/officeart/2005/8/layout/process4"/>
    <dgm:cxn modelId="{A3E62C0C-3B0A-4672-B581-B05C867651EB}" type="presParOf" srcId="{F670CDE3-BD75-4798-973C-1A716190F2D7}" destId="{3AF92425-F9D9-4E7B-AFC4-FB3F5AD8C8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067BC4D-9E65-45D9-8A6F-B123C852C6BB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E4D2FB6-C735-4D70-9A9B-51E9F78042AD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VAN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23927D-D95E-4E36-A5CE-2DFC55DB742A}" type="parTrans" cxnId="{0A217435-0365-4F24-A606-DAE18F482CC3}">
      <dgm:prSet/>
      <dgm:spPr/>
      <dgm:t>
        <a:bodyPr/>
        <a:lstStyle/>
        <a:p>
          <a:endParaRPr lang="es-EC"/>
        </a:p>
      </dgm:t>
    </dgm:pt>
    <dgm:pt modelId="{CF5181DA-B2BB-4911-9B33-5F9EECFA7BC2}" type="sibTrans" cxnId="{0A217435-0365-4F24-A606-DAE18F482CC3}">
      <dgm:prSet/>
      <dgm:spPr/>
      <dgm:t>
        <a:bodyPr/>
        <a:lstStyle/>
        <a:p>
          <a:endParaRPr lang="es-EC"/>
        </a:p>
      </dgm:t>
    </dgm:pt>
    <dgm:pt modelId="{C85A914A-8438-41F6-92BC-EDCE5227EF46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El Valor Actual Neto de la empresa es positivo con un valor de 499505,21; esto determina que el negocio si es rentable.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DEF967F4-41DB-4A5B-A322-8779FE6F01E0}" type="parTrans" cxnId="{01B424EA-6759-44CC-8D4D-45A6FEA6B2DF}">
      <dgm:prSet/>
      <dgm:spPr/>
      <dgm:t>
        <a:bodyPr/>
        <a:lstStyle/>
        <a:p>
          <a:endParaRPr lang="es-EC"/>
        </a:p>
      </dgm:t>
    </dgm:pt>
    <dgm:pt modelId="{CE114F94-BC67-41E6-A18D-FB4624B6785E}" type="sibTrans" cxnId="{01B424EA-6759-44CC-8D4D-45A6FEA6B2DF}">
      <dgm:prSet/>
      <dgm:spPr/>
      <dgm:t>
        <a:bodyPr/>
        <a:lstStyle/>
        <a:p>
          <a:endParaRPr lang="es-EC"/>
        </a:p>
      </dgm:t>
    </dgm:pt>
    <dgm:pt modelId="{63F3CD3C-B22F-4CEA-B7B7-27FA73E3C5C9}">
      <dgm:prSet phldrT="[Texto]"/>
      <dgm:spPr/>
      <dgm:t>
        <a:bodyPr/>
        <a:lstStyle/>
        <a:p>
          <a:r>
            <a:rPr lang="es-EC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TIR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A07E00-72B6-4C31-9C44-1DE2FEE1C551}" type="parTrans" cxnId="{6EB06886-FC3F-493A-AC90-FAAF05F9BB16}">
      <dgm:prSet/>
      <dgm:spPr/>
      <dgm:t>
        <a:bodyPr/>
        <a:lstStyle/>
        <a:p>
          <a:endParaRPr lang="es-EC"/>
        </a:p>
      </dgm:t>
    </dgm:pt>
    <dgm:pt modelId="{3FFFF0FB-2D13-41BB-A054-E94668379200}" type="sibTrans" cxnId="{6EB06886-FC3F-493A-AC90-FAAF05F9BB16}">
      <dgm:prSet/>
      <dgm:spPr/>
      <dgm:t>
        <a:bodyPr/>
        <a:lstStyle/>
        <a:p>
          <a:endParaRPr lang="es-EC"/>
        </a:p>
      </dgm:t>
    </dgm:pt>
    <dgm:pt modelId="{BF1E3DAB-62DA-4420-A666-9EE0B9016211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 tasa interna de retorno para el flujo proyectado a un año es de 41,20%. Este valor es bueno, lo que significa que el proyecto tiene gran rentabilidad</a:t>
          </a:r>
          <a:r>
            <a:rPr lang="es-EC" dirty="0" smtClean="0"/>
            <a:t>.</a:t>
          </a:r>
          <a:endParaRPr lang="es-EC" dirty="0"/>
        </a:p>
      </dgm:t>
    </dgm:pt>
    <dgm:pt modelId="{3E7F9BC9-78A3-46B0-A79A-B112599EFDF8}" type="parTrans" cxnId="{839E73C1-B5AE-4AA6-A290-67241405F7A9}">
      <dgm:prSet/>
      <dgm:spPr/>
      <dgm:t>
        <a:bodyPr/>
        <a:lstStyle/>
        <a:p>
          <a:endParaRPr lang="es-EC"/>
        </a:p>
      </dgm:t>
    </dgm:pt>
    <dgm:pt modelId="{3D3627A7-5C67-4377-9C68-16BEB6BCFF95}" type="sibTrans" cxnId="{839E73C1-B5AE-4AA6-A290-67241405F7A9}">
      <dgm:prSet/>
      <dgm:spPr/>
      <dgm:t>
        <a:bodyPr/>
        <a:lstStyle/>
        <a:p>
          <a:endParaRPr lang="es-EC"/>
        </a:p>
      </dgm:t>
    </dgm:pt>
    <dgm:pt modelId="{325FF6A4-610F-42FD-949E-A6AF85BD432B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D531E9-D30F-4020-979E-97814F9D0357}" type="parTrans" cxnId="{663EF210-B542-4E35-A7B1-A614CC3CC352}">
      <dgm:prSet/>
      <dgm:spPr/>
      <dgm:t>
        <a:bodyPr/>
        <a:lstStyle/>
        <a:p>
          <a:endParaRPr lang="es-EC"/>
        </a:p>
      </dgm:t>
    </dgm:pt>
    <dgm:pt modelId="{28D6F316-61AD-4E5B-A3AC-8F3BCAB75A77}" type="sibTrans" cxnId="{663EF210-B542-4E35-A7B1-A614CC3CC352}">
      <dgm:prSet/>
      <dgm:spPr/>
      <dgm:t>
        <a:bodyPr/>
        <a:lstStyle/>
        <a:p>
          <a:endParaRPr lang="es-EC"/>
        </a:p>
      </dgm:t>
    </dgm:pt>
    <dgm:pt modelId="{E412900F-B649-4B54-B81B-412B6698811B}">
      <dgm:prSet phldrT="[Texto]"/>
      <dgm:spPr/>
      <dgm:t>
        <a:bodyPr/>
        <a:lstStyle/>
        <a:p>
          <a:pPr algn="just"/>
          <a:r>
            <a:rPr lang="es-ES" b="0" dirty="0" smtClean="0">
              <a:latin typeface="Times New Roman" pitchFamily="18" charset="0"/>
              <a:cs typeface="Times New Roman" pitchFamily="18" charset="0"/>
            </a:rPr>
            <a:t>La inversión se recuperará en 1 año, 8 meses y 18 días.</a:t>
          </a:r>
          <a:endParaRPr lang="es-EC" b="0" dirty="0">
            <a:latin typeface="Times New Roman" pitchFamily="18" charset="0"/>
            <a:cs typeface="Times New Roman" pitchFamily="18" charset="0"/>
          </a:endParaRPr>
        </a:p>
      </dgm:t>
    </dgm:pt>
    <dgm:pt modelId="{046503FB-9FB2-4DF4-A9AF-9F2669C56848}" type="parTrans" cxnId="{161F64A1-44DB-461D-9B71-8C24923C76F7}">
      <dgm:prSet/>
      <dgm:spPr/>
      <dgm:t>
        <a:bodyPr/>
        <a:lstStyle/>
        <a:p>
          <a:endParaRPr lang="es-EC"/>
        </a:p>
      </dgm:t>
    </dgm:pt>
    <dgm:pt modelId="{F053D320-9F1C-4FF9-A478-339FBE53BB21}" type="sibTrans" cxnId="{161F64A1-44DB-461D-9B71-8C24923C76F7}">
      <dgm:prSet/>
      <dgm:spPr/>
      <dgm:t>
        <a:bodyPr/>
        <a:lstStyle/>
        <a:p>
          <a:endParaRPr lang="es-EC"/>
        </a:p>
      </dgm:t>
    </dgm:pt>
    <dgm:pt modelId="{45C89118-FA54-4993-B034-331E86DD406C}" type="pres">
      <dgm:prSet presAssocID="{4067BC4D-9E65-45D9-8A6F-B123C852C6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8550B8-86FA-4A2E-B08F-CE74F7BC9623}" type="pres">
      <dgm:prSet presAssocID="{5E4D2FB6-C735-4D70-9A9B-51E9F78042AD}" presName="composite" presStyleCnt="0"/>
      <dgm:spPr/>
    </dgm:pt>
    <dgm:pt modelId="{354013C5-F354-43A1-8E0D-1033345021E8}" type="pres">
      <dgm:prSet presAssocID="{5E4D2FB6-C735-4D70-9A9B-51E9F78042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EF1B41-ACD6-4766-86BD-14E63D960871}" type="pres">
      <dgm:prSet presAssocID="{5E4D2FB6-C735-4D70-9A9B-51E9F78042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F4CD85-BAC2-46A3-8B42-A6F6D6885D5B}" type="pres">
      <dgm:prSet presAssocID="{CF5181DA-B2BB-4911-9B33-5F9EECFA7BC2}" presName="sp" presStyleCnt="0"/>
      <dgm:spPr/>
    </dgm:pt>
    <dgm:pt modelId="{17309E11-B358-4516-92C4-8812B46FD89B}" type="pres">
      <dgm:prSet presAssocID="{63F3CD3C-B22F-4CEA-B7B7-27FA73E3C5C9}" presName="composite" presStyleCnt="0"/>
      <dgm:spPr/>
    </dgm:pt>
    <dgm:pt modelId="{24F85A85-F22F-43B3-8C7D-7B2362F94801}" type="pres">
      <dgm:prSet presAssocID="{63F3CD3C-B22F-4CEA-B7B7-27FA73E3C5C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CD8ADF-AAC9-4437-A041-B1CD9FA8E4C1}" type="pres">
      <dgm:prSet presAssocID="{63F3CD3C-B22F-4CEA-B7B7-27FA73E3C5C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A201BD-87B1-4176-90D6-4A9D4562EF5C}" type="pres">
      <dgm:prSet presAssocID="{3FFFF0FB-2D13-41BB-A054-E94668379200}" presName="sp" presStyleCnt="0"/>
      <dgm:spPr/>
    </dgm:pt>
    <dgm:pt modelId="{1AF5E173-EFE0-4548-A6BA-743363ED0DC5}" type="pres">
      <dgm:prSet presAssocID="{325FF6A4-610F-42FD-949E-A6AF85BD432B}" presName="composite" presStyleCnt="0"/>
      <dgm:spPr/>
    </dgm:pt>
    <dgm:pt modelId="{4E2B9539-7E9A-49A0-BFF6-8C21C8A8551A}" type="pres">
      <dgm:prSet presAssocID="{325FF6A4-610F-42FD-949E-A6AF85BD432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C7D2DB-1514-482F-8FBE-648B22A24679}" type="pres">
      <dgm:prSet presAssocID="{325FF6A4-610F-42FD-949E-A6AF85BD432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61F64A1-44DB-461D-9B71-8C24923C76F7}" srcId="{325FF6A4-610F-42FD-949E-A6AF85BD432B}" destId="{E412900F-B649-4B54-B81B-412B6698811B}" srcOrd="0" destOrd="0" parTransId="{046503FB-9FB2-4DF4-A9AF-9F2669C56848}" sibTransId="{F053D320-9F1C-4FF9-A478-339FBE53BB21}"/>
    <dgm:cxn modelId="{839E73C1-B5AE-4AA6-A290-67241405F7A9}" srcId="{63F3CD3C-B22F-4CEA-B7B7-27FA73E3C5C9}" destId="{BF1E3DAB-62DA-4420-A666-9EE0B9016211}" srcOrd="0" destOrd="0" parTransId="{3E7F9BC9-78A3-46B0-A79A-B112599EFDF8}" sibTransId="{3D3627A7-5C67-4377-9C68-16BEB6BCFF95}"/>
    <dgm:cxn modelId="{0F1F7433-CBC3-4770-BA54-2F217E99DE53}" type="presOf" srcId="{4067BC4D-9E65-45D9-8A6F-B123C852C6BB}" destId="{45C89118-FA54-4993-B034-331E86DD406C}" srcOrd="0" destOrd="0" presId="urn:microsoft.com/office/officeart/2005/8/layout/chevron2"/>
    <dgm:cxn modelId="{0A217435-0365-4F24-A606-DAE18F482CC3}" srcId="{4067BC4D-9E65-45D9-8A6F-B123C852C6BB}" destId="{5E4D2FB6-C735-4D70-9A9B-51E9F78042AD}" srcOrd="0" destOrd="0" parTransId="{D523927D-D95E-4E36-A5CE-2DFC55DB742A}" sibTransId="{CF5181DA-B2BB-4911-9B33-5F9EECFA7BC2}"/>
    <dgm:cxn modelId="{760E7D9E-4CD5-469D-949F-88CFE0D18A1D}" type="presOf" srcId="{325FF6A4-610F-42FD-949E-A6AF85BD432B}" destId="{4E2B9539-7E9A-49A0-BFF6-8C21C8A8551A}" srcOrd="0" destOrd="0" presId="urn:microsoft.com/office/officeart/2005/8/layout/chevron2"/>
    <dgm:cxn modelId="{663EF210-B542-4E35-A7B1-A614CC3CC352}" srcId="{4067BC4D-9E65-45D9-8A6F-B123C852C6BB}" destId="{325FF6A4-610F-42FD-949E-A6AF85BD432B}" srcOrd="2" destOrd="0" parTransId="{1ED531E9-D30F-4020-979E-97814F9D0357}" sibTransId="{28D6F316-61AD-4E5B-A3AC-8F3BCAB75A77}"/>
    <dgm:cxn modelId="{6EB06886-FC3F-493A-AC90-FAAF05F9BB16}" srcId="{4067BC4D-9E65-45D9-8A6F-B123C852C6BB}" destId="{63F3CD3C-B22F-4CEA-B7B7-27FA73E3C5C9}" srcOrd="1" destOrd="0" parTransId="{30A07E00-72B6-4C31-9C44-1DE2FEE1C551}" sibTransId="{3FFFF0FB-2D13-41BB-A054-E94668379200}"/>
    <dgm:cxn modelId="{F940A0A5-446E-4AF5-86DB-4DCD73E3055C}" type="presOf" srcId="{5E4D2FB6-C735-4D70-9A9B-51E9F78042AD}" destId="{354013C5-F354-43A1-8E0D-1033345021E8}" srcOrd="0" destOrd="0" presId="urn:microsoft.com/office/officeart/2005/8/layout/chevron2"/>
    <dgm:cxn modelId="{AAED3E5D-E1E6-4F64-A1CF-789F639598E0}" type="presOf" srcId="{63F3CD3C-B22F-4CEA-B7B7-27FA73E3C5C9}" destId="{24F85A85-F22F-43B3-8C7D-7B2362F94801}" srcOrd="0" destOrd="0" presId="urn:microsoft.com/office/officeart/2005/8/layout/chevron2"/>
    <dgm:cxn modelId="{01B424EA-6759-44CC-8D4D-45A6FEA6B2DF}" srcId="{5E4D2FB6-C735-4D70-9A9B-51E9F78042AD}" destId="{C85A914A-8438-41F6-92BC-EDCE5227EF46}" srcOrd="0" destOrd="0" parTransId="{DEF967F4-41DB-4A5B-A322-8779FE6F01E0}" sibTransId="{CE114F94-BC67-41E6-A18D-FB4624B6785E}"/>
    <dgm:cxn modelId="{D8ABE674-7515-449A-9BA0-0EBCCDF996A1}" type="presOf" srcId="{C85A914A-8438-41F6-92BC-EDCE5227EF46}" destId="{76EF1B41-ACD6-4766-86BD-14E63D960871}" srcOrd="0" destOrd="0" presId="urn:microsoft.com/office/officeart/2005/8/layout/chevron2"/>
    <dgm:cxn modelId="{AE07A605-1A15-4C28-9B27-6E102901E737}" type="presOf" srcId="{BF1E3DAB-62DA-4420-A666-9EE0B9016211}" destId="{74CD8ADF-AAC9-4437-A041-B1CD9FA8E4C1}" srcOrd="0" destOrd="0" presId="urn:microsoft.com/office/officeart/2005/8/layout/chevron2"/>
    <dgm:cxn modelId="{34BDA40B-339C-4F8E-A32F-201363BD24F2}" type="presOf" srcId="{E412900F-B649-4B54-B81B-412B6698811B}" destId="{3DC7D2DB-1514-482F-8FBE-648B22A24679}" srcOrd="0" destOrd="0" presId="urn:microsoft.com/office/officeart/2005/8/layout/chevron2"/>
    <dgm:cxn modelId="{1B6129D8-4D7E-4C66-B775-DF15BA76DFC3}" type="presParOf" srcId="{45C89118-FA54-4993-B034-331E86DD406C}" destId="{B88550B8-86FA-4A2E-B08F-CE74F7BC9623}" srcOrd="0" destOrd="0" presId="urn:microsoft.com/office/officeart/2005/8/layout/chevron2"/>
    <dgm:cxn modelId="{5B2BAF50-A0D9-412D-A33D-9C33740752F3}" type="presParOf" srcId="{B88550B8-86FA-4A2E-B08F-CE74F7BC9623}" destId="{354013C5-F354-43A1-8E0D-1033345021E8}" srcOrd="0" destOrd="0" presId="urn:microsoft.com/office/officeart/2005/8/layout/chevron2"/>
    <dgm:cxn modelId="{8A8965D7-E5A3-41F7-A387-89E5118C7988}" type="presParOf" srcId="{B88550B8-86FA-4A2E-B08F-CE74F7BC9623}" destId="{76EF1B41-ACD6-4766-86BD-14E63D960871}" srcOrd="1" destOrd="0" presId="urn:microsoft.com/office/officeart/2005/8/layout/chevron2"/>
    <dgm:cxn modelId="{84BBACAD-37BF-4B88-B254-B2BECE2637C1}" type="presParOf" srcId="{45C89118-FA54-4993-B034-331E86DD406C}" destId="{B3F4CD85-BAC2-46A3-8B42-A6F6D6885D5B}" srcOrd="1" destOrd="0" presId="urn:microsoft.com/office/officeart/2005/8/layout/chevron2"/>
    <dgm:cxn modelId="{D336B565-986F-410F-B8F4-3AD6D7233F17}" type="presParOf" srcId="{45C89118-FA54-4993-B034-331E86DD406C}" destId="{17309E11-B358-4516-92C4-8812B46FD89B}" srcOrd="2" destOrd="0" presId="urn:microsoft.com/office/officeart/2005/8/layout/chevron2"/>
    <dgm:cxn modelId="{E6F4A5B0-6D78-4CE9-8C80-D4E783FDBADA}" type="presParOf" srcId="{17309E11-B358-4516-92C4-8812B46FD89B}" destId="{24F85A85-F22F-43B3-8C7D-7B2362F94801}" srcOrd="0" destOrd="0" presId="urn:microsoft.com/office/officeart/2005/8/layout/chevron2"/>
    <dgm:cxn modelId="{08D86D46-9F2E-4532-A80E-51C675AD0445}" type="presParOf" srcId="{17309E11-B358-4516-92C4-8812B46FD89B}" destId="{74CD8ADF-AAC9-4437-A041-B1CD9FA8E4C1}" srcOrd="1" destOrd="0" presId="urn:microsoft.com/office/officeart/2005/8/layout/chevron2"/>
    <dgm:cxn modelId="{0CC131FC-B1A5-4BB0-AD26-D91A94047DD0}" type="presParOf" srcId="{45C89118-FA54-4993-B034-331E86DD406C}" destId="{44A201BD-87B1-4176-90D6-4A9D4562EF5C}" srcOrd="3" destOrd="0" presId="urn:microsoft.com/office/officeart/2005/8/layout/chevron2"/>
    <dgm:cxn modelId="{C0DDEE14-94AE-41F4-9AC1-7158FE946CFE}" type="presParOf" srcId="{45C89118-FA54-4993-B034-331E86DD406C}" destId="{1AF5E173-EFE0-4548-A6BA-743363ED0DC5}" srcOrd="4" destOrd="0" presId="urn:microsoft.com/office/officeart/2005/8/layout/chevron2"/>
    <dgm:cxn modelId="{8A28063B-98D0-4BE8-8EB6-4A09B44BACC2}" type="presParOf" srcId="{1AF5E173-EFE0-4548-A6BA-743363ED0DC5}" destId="{4E2B9539-7E9A-49A0-BFF6-8C21C8A8551A}" srcOrd="0" destOrd="0" presId="urn:microsoft.com/office/officeart/2005/8/layout/chevron2"/>
    <dgm:cxn modelId="{BE95ABF0-B8C6-426D-AAEF-1A03F3FB65FC}" type="presParOf" srcId="{1AF5E173-EFE0-4548-A6BA-743363ED0DC5}" destId="{3DC7D2DB-1514-482F-8FBE-648B22A246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0256067-BE96-4A9D-9785-098E2960BE22}" type="doc">
      <dgm:prSet loTypeId="urn:microsoft.com/office/officeart/2005/8/layout/process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10FD0A8-E655-4118-877F-F7C0EE955F5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CONCLUSIONES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D83EBC-7304-43EA-B504-21E69F48398A}" type="parTrans" cxnId="{75C0326D-38F1-41CE-A599-4204905D50B8}">
      <dgm:prSet/>
      <dgm:spPr/>
      <dgm:t>
        <a:bodyPr/>
        <a:lstStyle/>
        <a:p>
          <a:endParaRPr lang="es-EC"/>
        </a:p>
      </dgm:t>
    </dgm:pt>
    <dgm:pt modelId="{EFF192E8-3F79-4D4D-A70B-01985EA7FD9E}" type="sibTrans" cxnId="{75C0326D-38F1-41CE-A599-4204905D50B8}">
      <dgm:prSet/>
      <dgm:spPr/>
      <dgm:t>
        <a:bodyPr/>
        <a:lstStyle/>
        <a:p>
          <a:endParaRPr lang="es-EC"/>
        </a:p>
      </dgm:t>
    </dgm:pt>
    <dgm:pt modelId="{4C0BF552-E637-4741-92C6-88AE1587ED43}">
      <dgm:prSet phldrT="[Texto]"/>
      <dgm:spPr/>
      <dgm:t>
        <a:bodyPr/>
        <a:lstStyle/>
        <a:p>
          <a:r>
            <a:rPr lang="es-EC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RECOMENDACIONES</a:t>
          </a:r>
          <a:endParaRPr lang="es-EC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0EABC8-CF2B-47AA-96C5-1875BBFE7067}" type="parTrans" cxnId="{1F8A000E-2FC5-4AAB-AC63-861F8230B5CC}">
      <dgm:prSet/>
      <dgm:spPr/>
      <dgm:t>
        <a:bodyPr/>
        <a:lstStyle/>
        <a:p>
          <a:endParaRPr lang="es-EC"/>
        </a:p>
      </dgm:t>
    </dgm:pt>
    <dgm:pt modelId="{81201211-3165-47DE-BBB3-17AAB30293C7}" type="sibTrans" cxnId="{1F8A000E-2FC5-4AAB-AC63-861F8230B5CC}">
      <dgm:prSet/>
      <dgm:spPr/>
      <dgm:t>
        <a:bodyPr/>
        <a:lstStyle/>
        <a:p>
          <a:endParaRPr lang="es-EC"/>
        </a:p>
      </dgm:t>
    </dgm:pt>
    <dgm:pt modelId="{C621A73A-2D69-430F-9044-0599F08F1008}" type="pres">
      <dgm:prSet presAssocID="{50256067-BE96-4A9D-9785-098E2960B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F5F4DA4-1897-4046-8BBE-5774E9CD0E43}" type="pres">
      <dgm:prSet presAssocID="{4C0BF552-E637-4741-92C6-88AE1587ED43}" presName="boxAndChildren" presStyleCnt="0"/>
      <dgm:spPr/>
    </dgm:pt>
    <dgm:pt modelId="{F6A4E72C-526E-4DF7-B2C6-2882C6DBCBB0}" type="pres">
      <dgm:prSet presAssocID="{4C0BF552-E637-4741-92C6-88AE1587ED43}" presName="parentTextBox" presStyleLbl="node1" presStyleIdx="0" presStyleCnt="2"/>
      <dgm:spPr/>
      <dgm:t>
        <a:bodyPr/>
        <a:lstStyle/>
        <a:p>
          <a:endParaRPr lang="es-EC"/>
        </a:p>
      </dgm:t>
    </dgm:pt>
    <dgm:pt modelId="{64CA7700-1FE4-4788-B84E-321C197AC0EB}" type="pres">
      <dgm:prSet presAssocID="{EFF192E8-3F79-4D4D-A70B-01985EA7FD9E}" presName="sp" presStyleCnt="0"/>
      <dgm:spPr/>
    </dgm:pt>
    <dgm:pt modelId="{F670CDE3-BD75-4798-973C-1A716190F2D7}" type="pres">
      <dgm:prSet presAssocID="{610FD0A8-E655-4118-877F-F7C0EE955F51}" presName="arrowAndChildren" presStyleCnt="0"/>
      <dgm:spPr/>
    </dgm:pt>
    <dgm:pt modelId="{3AF92425-F9D9-4E7B-AFC4-FB3F5AD8C8BE}" type="pres">
      <dgm:prSet presAssocID="{610FD0A8-E655-4118-877F-F7C0EE955F51}" presName="parentTextArrow" presStyleLbl="node1" presStyleIdx="1" presStyleCnt="2"/>
      <dgm:spPr/>
      <dgm:t>
        <a:bodyPr/>
        <a:lstStyle/>
        <a:p>
          <a:endParaRPr lang="es-EC"/>
        </a:p>
      </dgm:t>
    </dgm:pt>
  </dgm:ptLst>
  <dgm:cxnLst>
    <dgm:cxn modelId="{1F8A000E-2FC5-4AAB-AC63-861F8230B5CC}" srcId="{50256067-BE96-4A9D-9785-098E2960BE22}" destId="{4C0BF552-E637-4741-92C6-88AE1587ED43}" srcOrd="1" destOrd="0" parTransId="{870EABC8-CF2B-47AA-96C5-1875BBFE7067}" sibTransId="{81201211-3165-47DE-BBB3-17AAB30293C7}"/>
    <dgm:cxn modelId="{E8D95DC7-5DE4-4383-967A-4D3B04B5D746}" type="presOf" srcId="{50256067-BE96-4A9D-9785-098E2960BE22}" destId="{C621A73A-2D69-430F-9044-0599F08F1008}" srcOrd="0" destOrd="0" presId="urn:microsoft.com/office/officeart/2005/8/layout/process4"/>
    <dgm:cxn modelId="{06BA1E37-1708-4CE8-A3B2-B101088C7806}" type="presOf" srcId="{4C0BF552-E637-4741-92C6-88AE1587ED43}" destId="{F6A4E72C-526E-4DF7-B2C6-2882C6DBCBB0}" srcOrd="0" destOrd="0" presId="urn:microsoft.com/office/officeart/2005/8/layout/process4"/>
    <dgm:cxn modelId="{62EC4FCD-DC53-40CA-83BB-6E33CE63FFAC}" type="presOf" srcId="{610FD0A8-E655-4118-877F-F7C0EE955F51}" destId="{3AF92425-F9D9-4E7B-AFC4-FB3F5AD8C8BE}" srcOrd="0" destOrd="0" presId="urn:microsoft.com/office/officeart/2005/8/layout/process4"/>
    <dgm:cxn modelId="{75C0326D-38F1-41CE-A599-4204905D50B8}" srcId="{50256067-BE96-4A9D-9785-098E2960BE22}" destId="{610FD0A8-E655-4118-877F-F7C0EE955F51}" srcOrd="0" destOrd="0" parTransId="{21D83EBC-7304-43EA-B504-21E69F48398A}" sibTransId="{EFF192E8-3F79-4D4D-A70B-01985EA7FD9E}"/>
    <dgm:cxn modelId="{9E896E8F-6FEC-4864-9BD9-BF63621F88EB}" type="presParOf" srcId="{C621A73A-2D69-430F-9044-0599F08F1008}" destId="{BF5F4DA4-1897-4046-8BBE-5774E9CD0E43}" srcOrd="0" destOrd="0" presId="urn:microsoft.com/office/officeart/2005/8/layout/process4"/>
    <dgm:cxn modelId="{AC6DF915-DCE6-4390-9FF9-3B16639E2B5C}" type="presParOf" srcId="{BF5F4DA4-1897-4046-8BBE-5774E9CD0E43}" destId="{F6A4E72C-526E-4DF7-B2C6-2882C6DBCBB0}" srcOrd="0" destOrd="0" presId="urn:microsoft.com/office/officeart/2005/8/layout/process4"/>
    <dgm:cxn modelId="{8C4412FB-717A-4BBA-A011-721C2D457004}" type="presParOf" srcId="{C621A73A-2D69-430F-9044-0599F08F1008}" destId="{64CA7700-1FE4-4788-B84E-321C197AC0EB}" srcOrd="1" destOrd="0" presId="urn:microsoft.com/office/officeart/2005/8/layout/process4"/>
    <dgm:cxn modelId="{4E96DBE1-4783-4B98-81C1-58D1B331FA2C}" type="presParOf" srcId="{C621A73A-2D69-430F-9044-0599F08F1008}" destId="{F670CDE3-BD75-4798-973C-1A716190F2D7}" srcOrd="2" destOrd="0" presId="urn:microsoft.com/office/officeart/2005/8/layout/process4"/>
    <dgm:cxn modelId="{3D6CAD5C-BC1B-40E4-886F-E49C54E63F50}" type="presParOf" srcId="{F670CDE3-BD75-4798-973C-1A716190F2D7}" destId="{3AF92425-F9D9-4E7B-AFC4-FB3F5AD8C8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DF2CCF7-1AF7-4621-8E2C-0C91C388B921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195DE57-F39A-4703-B013-FD3B8B6E5544}">
      <dgm:prSet phldrT="[Texto]" phldr="1"/>
      <dgm:spPr/>
      <dgm:t>
        <a:bodyPr/>
        <a:lstStyle/>
        <a:p>
          <a:endParaRPr lang="es-EC"/>
        </a:p>
      </dgm:t>
    </dgm:pt>
    <dgm:pt modelId="{69019F56-2A0F-445F-A617-88EE26570B8F}" type="parTrans" cxnId="{673497D4-0E3F-4912-8E2A-41BB91C29615}">
      <dgm:prSet/>
      <dgm:spPr/>
      <dgm:t>
        <a:bodyPr/>
        <a:lstStyle/>
        <a:p>
          <a:endParaRPr lang="es-EC"/>
        </a:p>
      </dgm:t>
    </dgm:pt>
    <dgm:pt modelId="{A05A9612-D8F0-417A-8B57-C86C00827FF5}" type="sibTrans" cxnId="{673497D4-0E3F-4912-8E2A-41BB91C29615}">
      <dgm:prSet/>
      <dgm:spPr/>
      <dgm:t>
        <a:bodyPr/>
        <a:lstStyle/>
        <a:p>
          <a:endParaRPr lang="es-EC"/>
        </a:p>
      </dgm:t>
    </dgm:pt>
    <dgm:pt modelId="{73E0E539-555B-448A-8973-DF494BD7A54A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itchFamily="18" charset="0"/>
              <a:cs typeface="Times New Roman" pitchFamily="18" charset="0"/>
            </a:rPr>
            <a:t>Buscar alianzas estratégicas y poder brindar servicios de diferente índole.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88FDA50F-BE63-4FF7-80E6-C2F2C08CF9DB}" type="parTrans" cxnId="{9D01CBE8-6D0B-460D-96C2-B31793F4773A}">
      <dgm:prSet/>
      <dgm:spPr/>
      <dgm:t>
        <a:bodyPr/>
        <a:lstStyle/>
        <a:p>
          <a:endParaRPr lang="es-EC"/>
        </a:p>
      </dgm:t>
    </dgm:pt>
    <dgm:pt modelId="{F6B880BD-B1EB-4196-9B10-1F6DC2F11E4F}" type="sibTrans" cxnId="{9D01CBE8-6D0B-460D-96C2-B31793F4773A}">
      <dgm:prSet/>
      <dgm:spPr/>
      <dgm:t>
        <a:bodyPr/>
        <a:lstStyle/>
        <a:p>
          <a:endParaRPr lang="es-EC"/>
        </a:p>
      </dgm:t>
    </dgm:pt>
    <dgm:pt modelId="{9E8ABD24-3F3E-44F0-84C8-56DFECC803E2}">
      <dgm:prSet phldrT="[Texto]"/>
      <dgm:spPr/>
      <dgm:t>
        <a:bodyPr/>
        <a:lstStyle/>
        <a:p>
          <a:pPr algn="l"/>
          <a:r>
            <a:rPr lang="es-EC" dirty="0" smtClean="0">
              <a:latin typeface="Times New Roman" pitchFamily="18" charset="0"/>
              <a:cs typeface="Times New Roman" pitchFamily="18" charset="0"/>
            </a:rPr>
            <a:t>Obtener beneficios de diversa índole.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53940318-BA46-49A6-963D-D22A5C2B92A4}" type="parTrans" cxnId="{D042467B-4EDC-4D49-938A-22C068C2F98B}">
      <dgm:prSet/>
      <dgm:spPr/>
      <dgm:t>
        <a:bodyPr/>
        <a:lstStyle/>
        <a:p>
          <a:endParaRPr lang="es-EC"/>
        </a:p>
      </dgm:t>
    </dgm:pt>
    <dgm:pt modelId="{90ECA85A-D0C5-48DA-A9E1-A649ABEAEDEC}" type="sibTrans" cxnId="{D042467B-4EDC-4D49-938A-22C068C2F98B}">
      <dgm:prSet/>
      <dgm:spPr/>
      <dgm:t>
        <a:bodyPr/>
        <a:lstStyle/>
        <a:p>
          <a:endParaRPr lang="es-EC"/>
        </a:p>
      </dgm:t>
    </dgm:pt>
    <dgm:pt modelId="{A1D6CF26-93CA-4684-8ECF-05D5D02B5801}">
      <dgm:prSet phldrT="[Texto]" phldr="1"/>
      <dgm:spPr/>
      <dgm:t>
        <a:bodyPr/>
        <a:lstStyle/>
        <a:p>
          <a:endParaRPr lang="es-EC"/>
        </a:p>
      </dgm:t>
    </dgm:pt>
    <dgm:pt modelId="{572C6D8E-01F1-42A5-AD2E-6F99A34F9315}" type="parTrans" cxnId="{C6DD890A-F48A-4C0B-B6CB-E414A8F6ED39}">
      <dgm:prSet/>
      <dgm:spPr/>
      <dgm:t>
        <a:bodyPr/>
        <a:lstStyle/>
        <a:p>
          <a:endParaRPr lang="es-EC"/>
        </a:p>
      </dgm:t>
    </dgm:pt>
    <dgm:pt modelId="{3B295745-0B22-4794-97B8-0C7C1F0AE963}" type="sibTrans" cxnId="{C6DD890A-F48A-4C0B-B6CB-E414A8F6ED39}">
      <dgm:prSet/>
      <dgm:spPr/>
      <dgm:t>
        <a:bodyPr/>
        <a:lstStyle/>
        <a:p>
          <a:endParaRPr lang="es-EC"/>
        </a:p>
      </dgm:t>
    </dgm:pt>
    <dgm:pt modelId="{EFA48538-1E29-4131-B67F-E652FBC2E462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Cumplir con los parámetros establecidos por la ley y su reglamento.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CC372401-33AD-40AB-9598-47D99EA01941}" type="parTrans" cxnId="{0F9A84D9-BE9D-49DC-A83A-7A5A776E7FE6}">
      <dgm:prSet/>
      <dgm:spPr/>
      <dgm:t>
        <a:bodyPr/>
        <a:lstStyle/>
        <a:p>
          <a:endParaRPr lang="es-EC"/>
        </a:p>
      </dgm:t>
    </dgm:pt>
    <dgm:pt modelId="{A66F6229-E4C7-47A8-8E2C-90C2394FB498}" type="sibTrans" cxnId="{0F9A84D9-BE9D-49DC-A83A-7A5A776E7FE6}">
      <dgm:prSet/>
      <dgm:spPr/>
      <dgm:t>
        <a:bodyPr/>
        <a:lstStyle/>
        <a:p>
          <a:endParaRPr lang="es-EC"/>
        </a:p>
      </dgm:t>
    </dgm:pt>
    <dgm:pt modelId="{8854806A-169C-4D54-A150-08EAF6169812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Desarrollo del comercio exterior.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5F99F605-7245-42D0-8A65-261B006775EF}" type="parTrans" cxnId="{56AFA456-BC80-471E-9CF5-E177D3950058}">
      <dgm:prSet/>
      <dgm:spPr/>
      <dgm:t>
        <a:bodyPr/>
        <a:lstStyle/>
        <a:p>
          <a:endParaRPr lang="es-EC"/>
        </a:p>
      </dgm:t>
    </dgm:pt>
    <dgm:pt modelId="{175FE33F-374A-43C8-B43B-66CAE7CD71F4}" type="sibTrans" cxnId="{56AFA456-BC80-471E-9CF5-E177D3950058}">
      <dgm:prSet/>
      <dgm:spPr/>
      <dgm:t>
        <a:bodyPr/>
        <a:lstStyle/>
        <a:p>
          <a:endParaRPr lang="es-EC"/>
        </a:p>
      </dgm:t>
    </dgm:pt>
    <dgm:pt modelId="{E8357C62-5709-4439-B4CF-E4DC94D0BEFC}">
      <dgm:prSet phldrT="[Texto]" phldr="1"/>
      <dgm:spPr/>
      <dgm:t>
        <a:bodyPr/>
        <a:lstStyle/>
        <a:p>
          <a:endParaRPr lang="es-EC"/>
        </a:p>
      </dgm:t>
    </dgm:pt>
    <dgm:pt modelId="{05642AA8-D82A-49F8-81F3-555F0C1F0FB7}" type="parTrans" cxnId="{D2135E2A-E1A3-4822-B117-54D65F720ED9}">
      <dgm:prSet/>
      <dgm:spPr/>
      <dgm:t>
        <a:bodyPr/>
        <a:lstStyle/>
        <a:p>
          <a:endParaRPr lang="es-EC"/>
        </a:p>
      </dgm:t>
    </dgm:pt>
    <dgm:pt modelId="{2AFBE163-4DD9-4F62-AF75-54E66873DFAD}" type="sibTrans" cxnId="{D2135E2A-E1A3-4822-B117-54D65F720ED9}">
      <dgm:prSet/>
      <dgm:spPr/>
      <dgm:t>
        <a:bodyPr/>
        <a:lstStyle/>
        <a:p>
          <a:endParaRPr lang="es-EC"/>
        </a:p>
      </dgm:t>
    </dgm:pt>
    <dgm:pt modelId="{61E5FBF0-153C-4CD3-91BD-68571A9A16B5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Valor agregado= Beneficios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24EA1080-FBAF-49F2-923E-1D0F83DBB685}" type="parTrans" cxnId="{DDE1BAEB-C256-44F0-911F-B8A201F3A6A7}">
      <dgm:prSet/>
      <dgm:spPr/>
      <dgm:t>
        <a:bodyPr/>
        <a:lstStyle/>
        <a:p>
          <a:endParaRPr lang="es-EC"/>
        </a:p>
      </dgm:t>
    </dgm:pt>
    <dgm:pt modelId="{7584FD07-1253-4CC4-A223-CE7C2149C593}" type="sibTrans" cxnId="{DDE1BAEB-C256-44F0-911F-B8A201F3A6A7}">
      <dgm:prSet/>
      <dgm:spPr/>
      <dgm:t>
        <a:bodyPr/>
        <a:lstStyle/>
        <a:p>
          <a:endParaRPr lang="es-EC"/>
        </a:p>
      </dgm:t>
    </dgm:pt>
    <dgm:pt modelId="{8495AF14-5602-4A6F-913B-EB2D84D5FF4F}">
      <dgm:prSet phldrT="[Texto]"/>
      <dgm:spPr/>
      <dgm:t>
        <a:bodyPr/>
        <a:lstStyle/>
        <a:p>
          <a:pPr algn="just"/>
          <a:r>
            <a:rPr lang="es-EC" dirty="0" smtClean="0">
              <a:latin typeface="Times New Roman" pitchFamily="18" charset="0"/>
              <a:cs typeface="Times New Roman" pitchFamily="18" charset="0"/>
            </a:rPr>
            <a:t>Negocio difícil pero rentable.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423C528E-76C2-4240-9F10-A961450AA73C}" type="parTrans" cxnId="{3A343723-8CC5-459C-B4C0-4DBBA13DF04C}">
      <dgm:prSet/>
      <dgm:spPr/>
      <dgm:t>
        <a:bodyPr/>
        <a:lstStyle/>
        <a:p>
          <a:endParaRPr lang="es-EC"/>
        </a:p>
      </dgm:t>
    </dgm:pt>
    <dgm:pt modelId="{0BCE08AF-41A7-479B-856C-C4F41999C97F}" type="sibTrans" cxnId="{3A343723-8CC5-459C-B4C0-4DBBA13DF04C}">
      <dgm:prSet/>
      <dgm:spPr/>
      <dgm:t>
        <a:bodyPr/>
        <a:lstStyle/>
        <a:p>
          <a:endParaRPr lang="es-EC"/>
        </a:p>
      </dgm:t>
    </dgm:pt>
    <dgm:pt modelId="{36652556-CFC8-4495-85BE-A232EA1B7685}" type="pres">
      <dgm:prSet presAssocID="{1DF2CCF7-1AF7-4621-8E2C-0C91C388B9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6954C2D-B3A2-4FF1-B395-78C1270738FE}" type="pres">
      <dgm:prSet presAssocID="{E195DE57-F39A-4703-B013-FD3B8B6E5544}" presName="composite" presStyleCnt="0"/>
      <dgm:spPr/>
    </dgm:pt>
    <dgm:pt modelId="{3097667E-EE7F-4DE8-AA15-D04E4BD75D36}" type="pres">
      <dgm:prSet presAssocID="{E195DE57-F39A-4703-B013-FD3B8B6E55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281218-5EF1-4CB0-A569-A7E57BEB3273}" type="pres">
      <dgm:prSet presAssocID="{E195DE57-F39A-4703-B013-FD3B8B6E55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0876BA-0ECF-4BC3-A7DD-CC25FDD478F3}" type="pres">
      <dgm:prSet presAssocID="{A05A9612-D8F0-417A-8B57-C86C00827FF5}" presName="sp" presStyleCnt="0"/>
      <dgm:spPr/>
    </dgm:pt>
    <dgm:pt modelId="{9BB6DD33-B7EC-4BC2-A5A1-828D1FEC24D2}" type="pres">
      <dgm:prSet presAssocID="{A1D6CF26-93CA-4684-8ECF-05D5D02B5801}" presName="composite" presStyleCnt="0"/>
      <dgm:spPr/>
    </dgm:pt>
    <dgm:pt modelId="{3A21EB9A-04FA-496B-A46D-B8CE2F258765}" type="pres">
      <dgm:prSet presAssocID="{A1D6CF26-93CA-4684-8ECF-05D5D02B58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0C0BAD-22E7-4984-ACD5-33714129CDF4}" type="pres">
      <dgm:prSet presAssocID="{A1D6CF26-93CA-4684-8ECF-05D5D02B58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DBB004-1803-46B4-8C17-C975008E494C}" type="pres">
      <dgm:prSet presAssocID="{3B295745-0B22-4794-97B8-0C7C1F0AE963}" presName="sp" presStyleCnt="0"/>
      <dgm:spPr/>
    </dgm:pt>
    <dgm:pt modelId="{298FEE54-1541-4FF7-A09E-9605521E2958}" type="pres">
      <dgm:prSet presAssocID="{E8357C62-5709-4439-B4CF-E4DC94D0BEFC}" presName="composite" presStyleCnt="0"/>
      <dgm:spPr/>
    </dgm:pt>
    <dgm:pt modelId="{CD55FA2F-D09F-4301-9D5A-254BCA9235CF}" type="pres">
      <dgm:prSet presAssocID="{E8357C62-5709-4439-B4CF-E4DC94D0BEF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49C941-6FD9-4FB4-AA52-43AE65A63463}" type="pres">
      <dgm:prSet presAssocID="{E8357C62-5709-4439-B4CF-E4DC94D0BEF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772E262-1452-48D6-B890-D737F00E07E3}" type="presOf" srcId="{E195DE57-F39A-4703-B013-FD3B8B6E5544}" destId="{3097667E-EE7F-4DE8-AA15-D04E4BD75D36}" srcOrd="0" destOrd="0" presId="urn:microsoft.com/office/officeart/2005/8/layout/chevron2"/>
    <dgm:cxn modelId="{3C171205-44C3-450C-BC87-6D11BAEE1EE3}" type="presOf" srcId="{A1D6CF26-93CA-4684-8ECF-05D5D02B5801}" destId="{3A21EB9A-04FA-496B-A46D-B8CE2F258765}" srcOrd="0" destOrd="0" presId="urn:microsoft.com/office/officeart/2005/8/layout/chevron2"/>
    <dgm:cxn modelId="{673497D4-0E3F-4912-8E2A-41BB91C29615}" srcId="{1DF2CCF7-1AF7-4621-8E2C-0C91C388B921}" destId="{E195DE57-F39A-4703-B013-FD3B8B6E5544}" srcOrd="0" destOrd="0" parTransId="{69019F56-2A0F-445F-A617-88EE26570B8F}" sibTransId="{A05A9612-D8F0-417A-8B57-C86C00827FF5}"/>
    <dgm:cxn modelId="{DDE1BAEB-C256-44F0-911F-B8A201F3A6A7}" srcId="{E8357C62-5709-4439-B4CF-E4DC94D0BEFC}" destId="{61E5FBF0-153C-4CD3-91BD-68571A9A16B5}" srcOrd="0" destOrd="0" parTransId="{24EA1080-FBAF-49F2-923E-1D0F83DBB685}" sibTransId="{7584FD07-1253-4CC4-A223-CE7C2149C593}"/>
    <dgm:cxn modelId="{EFAFE063-9774-4CCE-B2C9-FA092F2BB5CA}" type="presOf" srcId="{1DF2CCF7-1AF7-4621-8E2C-0C91C388B921}" destId="{36652556-CFC8-4495-85BE-A232EA1B7685}" srcOrd="0" destOrd="0" presId="urn:microsoft.com/office/officeart/2005/8/layout/chevron2"/>
    <dgm:cxn modelId="{0DAF20DF-0F60-4A5C-BB95-D0D488B97ADB}" type="presOf" srcId="{8495AF14-5602-4A6F-913B-EB2D84D5FF4F}" destId="{1A49C941-6FD9-4FB4-AA52-43AE65A63463}" srcOrd="0" destOrd="1" presId="urn:microsoft.com/office/officeart/2005/8/layout/chevron2"/>
    <dgm:cxn modelId="{D042467B-4EDC-4D49-938A-22C068C2F98B}" srcId="{E195DE57-F39A-4703-B013-FD3B8B6E5544}" destId="{9E8ABD24-3F3E-44F0-84C8-56DFECC803E2}" srcOrd="1" destOrd="0" parTransId="{53940318-BA46-49A6-963D-D22A5C2B92A4}" sibTransId="{90ECA85A-D0C5-48DA-A9E1-A649ABEAEDEC}"/>
    <dgm:cxn modelId="{D2135E2A-E1A3-4822-B117-54D65F720ED9}" srcId="{1DF2CCF7-1AF7-4621-8E2C-0C91C388B921}" destId="{E8357C62-5709-4439-B4CF-E4DC94D0BEFC}" srcOrd="2" destOrd="0" parTransId="{05642AA8-D82A-49F8-81F3-555F0C1F0FB7}" sibTransId="{2AFBE163-4DD9-4F62-AF75-54E66873DFAD}"/>
    <dgm:cxn modelId="{2029196D-93B4-4A59-A495-D65ED01B6590}" type="presOf" srcId="{61E5FBF0-153C-4CD3-91BD-68571A9A16B5}" destId="{1A49C941-6FD9-4FB4-AA52-43AE65A63463}" srcOrd="0" destOrd="0" presId="urn:microsoft.com/office/officeart/2005/8/layout/chevron2"/>
    <dgm:cxn modelId="{93845349-0759-4D55-940E-EC64F2A5E5D6}" type="presOf" srcId="{EFA48538-1E29-4131-B67F-E652FBC2E462}" destId="{C30C0BAD-22E7-4984-ACD5-33714129CDF4}" srcOrd="0" destOrd="0" presId="urn:microsoft.com/office/officeart/2005/8/layout/chevron2"/>
    <dgm:cxn modelId="{56AFA456-BC80-471E-9CF5-E177D3950058}" srcId="{A1D6CF26-93CA-4684-8ECF-05D5D02B5801}" destId="{8854806A-169C-4D54-A150-08EAF6169812}" srcOrd="1" destOrd="0" parTransId="{5F99F605-7245-42D0-8A65-261B006775EF}" sibTransId="{175FE33F-374A-43C8-B43B-66CAE7CD71F4}"/>
    <dgm:cxn modelId="{708EAD5D-9CC8-4A70-95BD-4C191E433A4B}" type="presOf" srcId="{E8357C62-5709-4439-B4CF-E4DC94D0BEFC}" destId="{CD55FA2F-D09F-4301-9D5A-254BCA9235CF}" srcOrd="0" destOrd="0" presId="urn:microsoft.com/office/officeart/2005/8/layout/chevron2"/>
    <dgm:cxn modelId="{9471F4E7-DDB9-4372-A0D0-8BE8A46B899E}" type="presOf" srcId="{73E0E539-555B-448A-8973-DF494BD7A54A}" destId="{79281218-5EF1-4CB0-A569-A7E57BEB3273}" srcOrd="0" destOrd="0" presId="urn:microsoft.com/office/officeart/2005/8/layout/chevron2"/>
    <dgm:cxn modelId="{A0FA2961-42C2-4DB1-ADF0-FA09FA69DA8D}" type="presOf" srcId="{9E8ABD24-3F3E-44F0-84C8-56DFECC803E2}" destId="{79281218-5EF1-4CB0-A569-A7E57BEB3273}" srcOrd="0" destOrd="1" presId="urn:microsoft.com/office/officeart/2005/8/layout/chevron2"/>
    <dgm:cxn modelId="{3A343723-8CC5-459C-B4C0-4DBBA13DF04C}" srcId="{E8357C62-5709-4439-B4CF-E4DC94D0BEFC}" destId="{8495AF14-5602-4A6F-913B-EB2D84D5FF4F}" srcOrd="1" destOrd="0" parTransId="{423C528E-76C2-4240-9F10-A961450AA73C}" sibTransId="{0BCE08AF-41A7-479B-856C-C4F41999C97F}"/>
    <dgm:cxn modelId="{8131A8CE-0F8A-4064-BFFF-BE84B4372441}" type="presOf" srcId="{8854806A-169C-4D54-A150-08EAF6169812}" destId="{C30C0BAD-22E7-4984-ACD5-33714129CDF4}" srcOrd="0" destOrd="1" presId="urn:microsoft.com/office/officeart/2005/8/layout/chevron2"/>
    <dgm:cxn modelId="{9D01CBE8-6D0B-460D-96C2-B31793F4773A}" srcId="{E195DE57-F39A-4703-B013-FD3B8B6E5544}" destId="{73E0E539-555B-448A-8973-DF494BD7A54A}" srcOrd="0" destOrd="0" parTransId="{88FDA50F-BE63-4FF7-80E6-C2F2C08CF9DB}" sibTransId="{F6B880BD-B1EB-4196-9B10-1F6DC2F11E4F}"/>
    <dgm:cxn modelId="{C6DD890A-F48A-4C0B-B6CB-E414A8F6ED39}" srcId="{1DF2CCF7-1AF7-4621-8E2C-0C91C388B921}" destId="{A1D6CF26-93CA-4684-8ECF-05D5D02B5801}" srcOrd="1" destOrd="0" parTransId="{572C6D8E-01F1-42A5-AD2E-6F99A34F9315}" sibTransId="{3B295745-0B22-4794-97B8-0C7C1F0AE963}"/>
    <dgm:cxn modelId="{0F9A84D9-BE9D-49DC-A83A-7A5A776E7FE6}" srcId="{A1D6CF26-93CA-4684-8ECF-05D5D02B5801}" destId="{EFA48538-1E29-4131-B67F-E652FBC2E462}" srcOrd="0" destOrd="0" parTransId="{CC372401-33AD-40AB-9598-47D99EA01941}" sibTransId="{A66F6229-E4C7-47A8-8E2C-90C2394FB498}"/>
    <dgm:cxn modelId="{19C47FE0-FC57-405C-A98A-7882FED06209}" type="presParOf" srcId="{36652556-CFC8-4495-85BE-A232EA1B7685}" destId="{86954C2D-B3A2-4FF1-B395-78C1270738FE}" srcOrd="0" destOrd="0" presId="urn:microsoft.com/office/officeart/2005/8/layout/chevron2"/>
    <dgm:cxn modelId="{2415B45E-3899-443B-B504-FE814125D9DF}" type="presParOf" srcId="{86954C2D-B3A2-4FF1-B395-78C1270738FE}" destId="{3097667E-EE7F-4DE8-AA15-D04E4BD75D36}" srcOrd="0" destOrd="0" presId="urn:microsoft.com/office/officeart/2005/8/layout/chevron2"/>
    <dgm:cxn modelId="{171C7BE8-F62F-4446-928C-3C835E99D8E2}" type="presParOf" srcId="{86954C2D-B3A2-4FF1-B395-78C1270738FE}" destId="{79281218-5EF1-4CB0-A569-A7E57BEB3273}" srcOrd="1" destOrd="0" presId="urn:microsoft.com/office/officeart/2005/8/layout/chevron2"/>
    <dgm:cxn modelId="{B427236C-7208-4E5C-8745-D504DFCD5BF5}" type="presParOf" srcId="{36652556-CFC8-4495-85BE-A232EA1B7685}" destId="{8F0876BA-0ECF-4BC3-A7DD-CC25FDD478F3}" srcOrd="1" destOrd="0" presId="urn:microsoft.com/office/officeart/2005/8/layout/chevron2"/>
    <dgm:cxn modelId="{D014BAAE-325D-4AB4-81D6-CD4C08A5A86C}" type="presParOf" srcId="{36652556-CFC8-4495-85BE-A232EA1B7685}" destId="{9BB6DD33-B7EC-4BC2-A5A1-828D1FEC24D2}" srcOrd="2" destOrd="0" presId="urn:microsoft.com/office/officeart/2005/8/layout/chevron2"/>
    <dgm:cxn modelId="{40DA16EA-5C61-4055-8E8A-C51702319431}" type="presParOf" srcId="{9BB6DD33-B7EC-4BC2-A5A1-828D1FEC24D2}" destId="{3A21EB9A-04FA-496B-A46D-B8CE2F258765}" srcOrd="0" destOrd="0" presId="urn:microsoft.com/office/officeart/2005/8/layout/chevron2"/>
    <dgm:cxn modelId="{5CBACFCD-7E7E-416C-8E96-77C16E026D45}" type="presParOf" srcId="{9BB6DD33-B7EC-4BC2-A5A1-828D1FEC24D2}" destId="{C30C0BAD-22E7-4984-ACD5-33714129CDF4}" srcOrd="1" destOrd="0" presId="urn:microsoft.com/office/officeart/2005/8/layout/chevron2"/>
    <dgm:cxn modelId="{A7B033A5-8D05-4F32-AD55-EB242E8B5FF3}" type="presParOf" srcId="{36652556-CFC8-4495-85BE-A232EA1B7685}" destId="{0FDBB004-1803-46B4-8C17-C975008E494C}" srcOrd="3" destOrd="0" presId="urn:microsoft.com/office/officeart/2005/8/layout/chevron2"/>
    <dgm:cxn modelId="{A7C3C62D-63FA-48C3-8B58-838E095DC61C}" type="presParOf" srcId="{36652556-CFC8-4495-85BE-A232EA1B7685}" destId="{298FEE54-1541-4FF7-A09E-9605521E2958}" srcOrd="4" destOrd="0" presId="urn:microsoft.com/office/officeart/2005/8/layout/chevron2"/>
    <dgm:cxn modelId="{42135843-63AB-47C8-B8C1-BFF53F909831}" type="presParOf" srcId="{298FEE54-1541-4FF7-A09E-9605521E2958}" destId="{CD55FA2F-D09F-4301-9D5A-254BCA9235CF}" srcOrd="0" destOrd="0" presId="urn:microsoft.com/office/officeart/2005/8/layout/chevron2"/>
    <dgm:cxn modelId="{5F9A4E50-1822-4E90-938B-7CFB0B54ABCD}" type="presParOf" srcId="{298FEE54-1541-4FF7-A09E-9605521E2958}" destId="{1A49C941-6FD9-4FB4-AA52-43AE65A634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6E26882-87BE-480D-9BA7-75AAF5F3F12E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714FA9A-3BFB-4641-9FE4-ADB7205D4317}">
      <dgm:prSet phldrT="[Texto]" phldr="1"/>
      <dgm:spPr/>
      <dgm:t>
        <a:bodyPr/>
        <a:lstStyle/>
        <a:p>
          <a:endParaRPr lang="es-EC"/>
        </a:p>
      </dgm:t>
    </dgm:pt>
    <dgm:pt modelId="{73B3E01D-CDFB-48D0-8066-657C3927806D}" type="parTrans" cxnId="{DAF95290-1C1E-437D-BABE-8A09F604265F}">
      <dgm:prSet/>
      <dgm:spPr/>
      <dgm:t>
        <a:bodyPr/>
        <a:lstStyle/>
        <a:p>
          <a:endParaRPr lang="es-EC"/>
        </a:p>
      </dgm:t>
    </dgm:pt>
    <dgm:pt modelId="{BAE7D93E-85EF-43AD-9B2C-B9DBD2AF346C}" type="sibTrans" cxnId="{DAF95290-1C1E-437D-BABE-8A09F604265F}">
      <dgm:prSet/>
      <dgm:spPr/>
      <dgm:t>
        <a:bodyPr/>
        <a:lstStyle/>
        <a:p>
          <a:endParaRPr lang="es-EC"/>
        </a:p>
      </dgm:t>
    </dgm:pt>
    <dgm:pt modelId="{22E6D5A0-280E-4EF8-BCD6-56A28EB45D79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Fomentar la creación de empresas que brinden servicios con valor agregado.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E778F8-F881-4252-8116-4098D4388C44}" type="parTrans" cxnId="{55C2C5FE-553B-4817-8C90-4825BFAD208A}">
      <dgm:prSet/>
      <dgm:spPr/>
      <dgm:t>
        <a:bodyPr/>
        <a:lstStyle/>
        <a:p>
          <a:endParaRPr lang="es-EC"/>
        </a:p>
      </dgm:t>
    </dgm:pt>
    <dgm:pt modelId="{AF4B94C2-8605-4515-9AED-8CE37B4DB0E0}" type="sibTrans" cxnId="{55C2C5FE-553B-4817-8C90-4825BFAD208A}">
      <dgm:prSet/>
      <dgm:spPr/>
      <dgm:t>
        <a:bodyPr/>
        <a:lstStyle/>
        <a:p>
          <a:endParaRPr lang="es-EC"/>
        </a:p>
      </dgm:t>
    </dgm:pt>
    <dgm:pt modelId="{B663A166-9880-4B80-BA1C-E98FCD74599D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Implementación de una institución gubernamental que brinde información actualizada 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AB30E7-4D0A-4354-A562-025614338006}" type="parTrans" cxnId="{B9D63494-5435-41E7-9721-B4C3B80E3052}">
      <dgm:prSet/>
      <dgm:spPr/>
      <dgm:t>
        <a:bodyPr/>
        <a:lstStyle/>
        <a:p>
          <a:endParaRPr lang="es-EC"/>
        </a:p>
      </dgm:t>
    </dgm:pt>
    <dgm:pt modelId="{BF5F1CFE-855F-4951-B59C-EAEEB0AD3347}" type="sibTrans" cxnId="{B9D63494-5435-41E7-9721-B4C3B80E3052}">
      <dgm:prSet/>
      <dgm:spPr/>
      <dgm:t>
        <a:bodyPr/>
        <a:lstStyle/>
        <a:p>
          <a:endParaRPr lang="es-EC"/>
        </a:p>
      </dgm:t>
    </dgm:pt>
    <dgm:pt modelId="{D304425C-F136-4C24-B7F0-C7E02D84C949}">
      <dgm:prSet phldrT="[Texto]" phldr="1"/>
      <dgm:spPr/>
      <dgm:t>
        <a:bodyPr/>
        <a:lstStyle/>
        <a:p>
          <a:endParaRPr lang="es-EC"/>
        </a:p>
      </dgm:t>
    </dgm:pt>
    <dgm:pt modelId="{15854F9A-1207-4710-BA75-9214058CD55A}" type="parTrans" cxnId="{481C9917-F9E3-4F3A-BF07-E89E46DB90B4}">
      <dgm:prSet/>
      <dgm:spPr/>
      <dgm:t>
        <a:bodyPr/>
        <a:lstStyle/>
        <a:p>
          <a:endParaRPr lang="es-EC"/>
        </a:p>
      </dgm:t>
    </dgm:pt>
    <dgm:pt modelId="{FB67232A-EAA8-4DE0-9065-F94C2D1B807D}" type="sibTrans" cxnId="{481C9917-F9E3-4F3A-BF07-E89E46DB90B4}">
      <dgm:prSet/>
      <dgm:spPr/>
      <dgm:t>
        <a:bodyPr/>
        <a:lstStyle/>
        <a:p>
          <a:endParaRPr lang="es-EC"/>
        </a:p>
      </dgm:t>
    </dgm:pt>
    <dgm:pt modelId="{A88CA736-6292-48FF-AFF3-52EC27355660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itchFamily="18" charset="0"/>
              <a:cs typeface="Times New Roman" pitchFamily="18" charset="0"/>
            </a:rPr>
            <a:t>Incorporar políticas de calidad. 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F5027773-BF30-4A2B-A232-0DE649705324}" type="parTrans" cxnId="{0E05AD31-6879-4C81-BB0E-3F9BAEFC164F}">
      <dgm:prSet/>
      <dgm:spPr/>
      <dgm:t>
        <a:bodyPr/>
        <a:lstStyle/>
        <a:p>
          <a:endParaRPr lang="es-EC"/>
        </a:p>
      </dgm:t>
    </dgm:pt>
    <dgm:pt modelId="{76D7EC68-FAD6-43DC-899F-6E1A5AE9811F}" type="sibTrans" cxnId="{0E05AD31-6879-4C81-BB0E-3F9BAEFC164F}">
      <dgm:prSet/>
      <dgm:spPr/>
      <dgm:t>
        <a:bodyPr/>
        <a:lstStyle/>
        <a:p>
          <a:endParaRPr lang="es-EC"/>
        </a:p>
      </dgm:t>
    </dgm:pt>
    <dgm:pt modelId="{23730C5F-E89C-419D-A301-5891D949DA46}">
      <dgm:prSet phldrT="[Texto]"/>
      <dgm:spPr/>
      <dgm:t>
        <a:bodyPr/>
        <a:lstStyle/>
        <a:p>
          <a:pPr algn="just"/>
          <a:r>
            <a:rPr lang="es-ES" dirty="0" smtClean="0">
              <a:latin typeface="Times New Roman" pitchFamily="18" charset="0"/>
              <a:cs typeface="Times New Roman" pitchFamily="18" charset="0"/>
            </a:rPr>
            <a:t>Propiciar un plan agresivo de marketing.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A9ED679A-0B10-4C95-A0DF-F714A9A4E7A0}" type="parTrans" cxnId="{91E4D8FB-9309-4E83-9183-8DC529630CF5}">
      <dgm:prSet/>
      <dgm:spPr/>
      <dgm:t>
        <a:bodyPr/>
        <a:lstStyle/>
        <a:p>
          <a:endParaRPr lang="es-EC"/>
        </a:p>
      </dgm:t>
    </dgm:pt>
    <dgm:pt modelId="{10FBEBF7-A8D0-43B0-AEDC-69446FDFF224}" type="sibTrans" cxnId="{91E4D8FB-9309-4E83-9183-8DC529630CF5}">
      <dgm:prSet/>
      <dgm:spPr/>
      <dgm:t>
        <a:bodyPr/>
        <a:lstStyle/>
        <a:p>
          <a:endParaRPr lang="es-EC"/>
        </a:p>
      </dgm:t>
    </dgm:pt>
    <dgm:pt modelId="{9AD69EEF-D9AF-4F91-A74A-347DA4E3EA8E}">
      <dgm:prSet phldrT="[Texto]" phldr="1"/>
      <dgm:spPr/>
      <dgm:t>
        <a:bodyPr/>
        <a:lstStyle/>
        <a:p>
          <a:endParaRPr lang="es-EC"/>
        </a:p>
      </dgm:t>
    </dgm:pt>
    <dgm:pt modelId="{9442A424-0170-4F18-998D-64857C8DC6ED}" type="parTrans" cxnId="{698498F0-B172-437C-B881-84C7D8EA3F08}">
      <dgm:prSet/>
      <dgm:spPr/>
      <dgm:t>
        <a:bodyPr/>
        <a:lstStyle/>
        <a:p>
          <a:endParaRPr lang="es-EC"/>
        </a:p>
      </dgm:t>
    </dgm:pt>
    <dgm:pt modelId="{5143AA46-FC96-4347-85D9-E73FD31E480D}" type="sibTrans" cxnId="{698498F0-B172-437C-B881-84C7D8EA3F08}">
      <dgm:prSet/>
      <dgm:spPr/>
      <dgm:t>
        <a:bodyPr/>
        <a:lstStyle/>
        <a:p>
          <a:endParaRPr lang="es-EC"/>
        </a:p>
      </dgm:t>
    </dgm:pt>
    <dgm:pt modelId="{1BCD9084-E1A4-4A6C-85DB-DC4ABD99D427}">
      <dgm:prSet phldrT="[Texto]"/>
      <dgm:spPr/>
      <dgm:t>
        <a:bodyPr/>
        <a:lstStyle/>
        <a:p>
          <a:r>
            <a:rPr lang="es-ES" dirty="0" smtClean="0">
              <a:latin typeface="Times New Roman" pitchFamily="18" charset="0"/>
              <a:cs typeface="Times New Roman" pitchFamily="18" charset="0"/>
            </a:rPr>
            <a:t>Establecer una política permanente de capacitación al personal. 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866202E6-61C2-4DB8-8FDE-B01919E28910}" type="parTrans" cxnId="{B6B1DD4F-E08E-4A9D-8FA7-D45C1A63CBFE}">
      <dgm:prSet/>
      <dgm:spPr/>
      <dgm:t>
        <a:bodyPr/>
        <a:lstStyle/>
        <a:p>
          <a:endParaRPr lang="es-EC"/>
        </a:p>
      </dgm:t>
    </dgm:pt>
    <dgm:pt modelId="{BF0C1FF3-F33A-49D0-8FA9-5B1DC0DD5CCA}" type="sibTrans" cxnId="{B6B1DD4F-E08E-4A9D-8FA7-D45C1A63CBFE}">
      <dgm:prSet/>
      <dgm:spPr/>
      <dgm:t>
        <a:bodyPr/>
        <a:lstStyle/>
        <a:p>
          <a:endParaRPr lang="es-EC"/>
        </a:p>
      </dgm:t>
    </dgm:pt>
    <dgm:pt modelId="{3ED1E640-A116-4085-BA6B-054D386341FD}">
      <dgm:prSet phldrT="[Texto]"/>
      <dgm:spPr/>
      <dgm:t>
        <a:bodyPr/>
        <a:lstStyle/>
        <a:p>
          <a:r>
            <a:rPr lang="es-EC" dirty="0" smtClean="0">
              <a:latin typeface="Times New Roman" pitchFamily="18" charset="0"/>
              <a:cs typeface="Times New Roman" pitchFamily="18" charset="0"/>
            </a:rPr>
            <a:t>Establecer métodos de control de procesos.</a:t>
          </a:r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A2B4B23F-F2E4-49A2-8DF0-2013A59433A4}" type="parTrans" cxnId="{D53A8BB9-5D0B-41B6-9648-5D4CF45C449F}">
      <dgm:prSet/>
      <dgm:spPr/>
      <dgm:t>
        <a:bodyPr/>
        <a:lstStyle/>
        <a:p>
          <a:endParaRPr lang="es-EC"/>
        </a:p>
      </dgm:t>
    </dgm:pt>
    <dgm:pt modelId="{B40ADF5A-82AC-4D59-BF51-7788228CC04E}" type="sibTrans" cxnId="{D53A8BB9-5D0B-41B6-9648-5D4CF45C449F}">
      <dgm:prSet/>
      <dgm:spPr/>
      <dgm:t>
        <a:bodyPr/>
        <a:lstStyle/>
        <a:p>
          <a:endParaRPr lang="es-EC"/>
        </a:p>
      </dgm:t>
    </dgm:pt>
    <dgm:pt modelId="{BCE22CF6-A5F6-49A0-8082-6958F8CFE918}" type="pres">
      <dgm:prSet presAssocID="{16E26882-87BE-480D-9BA7-75AAF5F3F1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38D4AF-CB01-4931-9F1D-311C38B908FE}" type="pres">
      <dgm:prSet presAssocID="{D714FA9A-3BFB-4641-9FE4-ADB7205D4317}" presName="composite" presStyleCnt="0"/>
      <dgm:spPr/>
    </dgm:pt>
    <dgm:pt modelId="{C3D3522F-A4C7-442B-9899-2F786BD03BA1}" type="pres">
      <dgm:prSet presAssocID="{D714FA9A-3BFB-4641-9FE4-ADB7205D431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3FC5F3-AB57-454F-A653-C3AA4B609F16}" type="pres">
      <dgm:prSet presAssocID="{D714FA9A-3BFB-4641-9FE4-ADB7205D431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C24F3D-94E7-4FFF-B53B-E7595A4C6FB5}" type="pres">
      <dgm:prSet presAssocID="{BAE7D93E-85EF-43AD-9B2C-B9DBD2AF346C}" presName="sp" presStyleCnt="0"/>
      <dgm:spPr/>
    </dgm:pt>
    <dgm:pt modelId="{00896441-AC66-435A-B39E-5A95B8455C6C}" type="pres">
      <dgm:prSet presAssocID="{D304425C-F136-4C24-B7F0-C7E02D84C949}" presName="composite" presStyleCnt="0"/>
      <dgm:spPr/>
    </dgm:pt>
    <dgm:pt modelId="{BEB1ED0E-B737-41EF-A6F6-6B1CCFD81327}" type="pres">
      <dgm:prSet presAssocID="{D304425C-F136-4C24-B7F0-C7E02D84C9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17D4A1-798C-4182-8F97-7045EB0C74E5}" type="pres">
      <dgm:prSet presAssocID="{D304425C-F136-4C24-B7F0-C7E02D84C9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7C7436-D8A3-4424-B5D1-E7AFC3A68072}" type="pres">
      <dgm:prSet presAssocID="{FB67232A-EAA8-4DE0-9065-F94C2D1B807D}" presName="sp" presStyleCnt="0"/>
      <dgm:spPr/>
    </dgm:pt>
    <dgm:pt modelId="{79C38EFD-0E2B-4903-80E2-EF9C179B1482}" type="pres">
      <dgm:prSet presAssocID="{9AD69EEF-D9AF-4F91-A74A-347DA4E3EA8E}" presName="composite" presStyleCnt="0"/>
      <dgm:spPr/>
    </dgm:pt>
    <dgm:pt modelId="{4FA147FC-1F70-43E4-99D4-8530BB3FBC8D}" type="pres">
      <dgm:prSet presAssocID="{9AD69EEF-D9AF-4F91-A74A-347DA4E3EA8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E18971-F836-4EC5-A0CD-CA9535D9EE33}" type="pres">
      <dgm:prSet presAssocID="{9AD69EEF-D9AF-4F91-A74A-347DA4E3EA8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3A8BB9-5D0B-41B6-9648-5D4CF45C449F}" srcId="{9AD69EEF-D9AF-4F91-A74A-347DA4E3EA8E}" destId="{3ED1E640-A116-4085-BA6B-054D386341FD}" srcOrd="1" destOrd="0" parTransId="{A2B4B23F-F2E4-49A2-8DF0-2013A59433A4}" sibTransId="{B40ADF5A-82AC-4D59-BF51-7788228CC04E}"/>
    <dgm:cxn modelId="{4190D25C-7A0B-400E-9AF8-72C1979D4D9B}" type="presOf" srcId="{A88CA736-6292-48FF-AFF3-52EC27355660}" destId="{3617D4A1-798C-4182-8F97-7045EB0C74E5}" srcOrd="0" destOrd="0" presId="urn:microsoft.com/office/officeart/2005/8/layout/chevron2"/>
    <dgm:cxn modelId="{0E05AD31-6879-4C81-BB0E-3F9BAEFC164F}" srcId="{D304425C-F136-4C24-B7F0-C7E02D84C949}" destId="{A88CA736-6292-48FF-AFF3-52EC27355660}" srcOrd="0" destOrd="0" parTransId="{F5027773-BF30-4A2B-A232-0DE649705324}" sibTransId="{76D7EC68-FAD6-43DC-899F-6E1A5AE9811F}"/>
    <dgm:cxn modelId="{59A70E94-CEA7-4A91-9625-AFEA6F89A4AF}" type="presOf" srcId="{23730C5F-E89C-419D-A301-5891D949DA46}" destId="{3617D4A1-798C-4182-8F97-7045EB0C74E5}" srcOrd="0" destOrd="1" presId="urn:microsoft.com/office/officeart/2005/8/layout/chevron2"/>
    <dgm:cxn modelId="{B50C4C6E-72C8-44CF-A889-E791DD374B74}" type="presOf" srcId="{9AD69EEF-D9AF-4F91-A74A-347DA4E3EA8E}" destId="{4FA147FC-1F70-43E4-99D4-8530BB3FBC8D}" srcOrd="0" destOrd="0" presId="urn:microsoft.com/office/officeart/2005/8/layout/chevron2"/>
    <dgm:cxn modelId="{9EDE1F6A-D808-443D-B758-0E6FB435A16B}" type="presOf" srcId="{D304425C-F136-4C24-B7F0-C7E02D84C949}" destId="{BEB1ED0E-B737-41EF-A6F6-6B1CCFD81327}" srcOrd="0" destOrd="0" presId="urn:microsoft.com/office/officeart/2005/8/layout/chevron2"/>
    <dgm:cxn modelId="{65A1BCDA-B594-4226-B4F4-785E9FF3E847}" type="presOf" srcId="{3ED1E640-A116-4085-BA6B-054D386341FD}" destId="{26E18971-F836-4EC5-A0CD-CA9535D9EE33}" srcOrd="0" destOrd="1" presId="urn:microsoft.com/office/officeart/2005/8/layout/chevron2"/>
    <dgm:cxn modelId="{481C9917-F9E3-4F3A-BF07-E89E46DB90B4}" srcId="{16E26882-87BE-480D-9BA7-75AAF5F3F12E}" destId="{D304425C-F136-4C24-B7F0-C7E02D84C949}" srcOrd="1" destOrd="0" parTransId="{15854F9A-1207-4710-BA75-9214058CD55A}" sibTransId="{FB67232A-EAA8-4DE0-9065-F94C2D1B807D}"/>
    <dgm:cxn modelId="{25EEF612-A4E1-48AC-AD17-825FE07849F5}" type="presOf" srcId="{D714FA9A-3BFB-4641-9FE4-ADB7205D4317}" destId="{C3D3522F-A4C7-442B-9899-2F786BD03BA1}" srcOrd="0" destOrd="0" presId="urn:microsoft.com/office/officeart/2005/8/layout/chevron2"/>
    <dgm:cxn modelId="{B9D63494-5435-41E7-9721-B4C3B80E3052}" srcId="{D714FA9A-3BFB-4641-9FE4-ADB7205D4317}" destId="{B663A166-9880-4B80-BA1C-E98FCD74599D}" srcOrd="1" destOrd="0" parTransId="{07AB30E7-4D0A-4354-A562-025614338006}" sibTransId="{BF5F1CFE-855F-4951-B59C-EAEEB0AD3347}"/>
    <dgm:cxn modelId="{91E4D8FB-9309-4E83-9183-8DC529630CF5}" srcId="{D304425C-F136-4C24-B7F0-C7E02D84C949}" destId="{23730C5F-E89C-419D-A301-5891D949DA46}" srcOrd="1" destOrd="0" parTransId="{A9ED679A-0B10-4C95-A0DF-F714A9A4E7A0}" sibTransId="{10FBEBF7-A8D0-43B0-AEDC-69446FDFF224}"/>
    <dgm:cxn modelId="{B6B1DD4F-E08E-4A9D-8FA7-D45C1A63CBFE}" srcId="{9AD69EEF-D9AF-4F91-A74A-347DA4E3EA8E}" destId="{1BCD9084-E1A4-4A6C-85DB-DC4ABD99D427}" srcOrd="0" destOrd="0" parTransId="{866202E6-61C2-4DB8-8FDE-B01919E28910}" sibTransId="{BF0C1FF3-F33A-49D0-8FA9-5B1DC0DD5CCA}"/>
    <dgm:cxn modelId="{8E54BA4F-38FD-447F-BEF2-0ECEDB4691E7}" type="presOf" srcId="{22E6D5A0-280E-4EF8-BCD6-56A28EB45D79}" destId="{AA3FC5F3-AB57-454F-A653-C3AA4B609F16}" srcOrd="0" destOrd="0" presId="urn:microsoft.com/office/officeart/2005/8/layout/chevron2"/>
    <dgm:cxn modelId="{55C2C5FE-553B-4817-8C90-4825BFAD208A}" srcId="{D714FA9A-3BFB-4641-9FE4-ADB7205D4317}" destId="{22E6D5A0-280E-4EF8-BCD6-56A28EB45D79}" srcOrd="0" destOrd="0" parTransId="{FCE778F8-F881-4252-8116-4098D4388C44}" sibTransId="{AF4B94C2-8605-4515-9AED-8CE37B4DB0E0}"/>
    <dgm:cxn modelId="{698498F0-B172-437C-B881-84C7D8EA3F08}" srcId="{16E26882-87BE-480D-9BA7-75AAF5F3F12E}" destId="{9AD69EEF-D9AF-4F91-A74A-347DA4E3EA8E}" srcOrd="2" destOrd="0" parTransId="{9442A424-0170-4F18-998D-64857C8DC6ED}" sibTransId="{5143AA46-FC96-4347-85D9-E73FD31E480D}"/>
    <dgm:cxn modelId="{DAF95290-1C1E-437D-BABE-8A09F604265F}" srcId="{16E26882-87BE-480D-9BA7-75AAF5F3F12E}" destId="{D714FA9A-3BFB-4641-9FE4-ADB7205D4317}" srcOrd="0" destOrd="0" parTransId="{73B3E01D-CDFB-48D0-8066-657C3927806D}" sibTransId="{BAE7D93E-85EF-43AD-9B2C-B9DBD2AF346C}"/>
    <dgm:cxn modelId="{8E1187FA-1DB9-4FE5-A75E-BFFE520FEF00}" type="presOf" srcId="{16E26882-87BE-480D-9BA7-75AAF5F3F12E}" destId="{BCE22CF6-A5F6-49A0-8082-6958F8CFE918}" srcOrd="0" destOrd="0" presId="urn:microsoft.com/office/officeart/2005/8/layout/chevron2"/>
    <dgm:cxn modelId="{EAD1DB11-FE6F-4807-B299-1793F7E46880}" type="presOf" srcId="{1BCD9084-E1A4-4A6C-85DB-DC4ABD99D427}" destId="{26E18971-F836-4EC5-A0CD-CA9535D9EE33}" srcOrd="0" destOrd="0" presId="urn:microsoft.com/office/officeart/2005/8/layout/chevron2"/>
    <dgm:cxn modelId="{FB67242A-9624-4C57-B4A8-3E2399704878}" type="presOf" srcId="{B663A166-9880-4B80-BA1C-E98FCD74599D}" destId="{AA3FC5F3-AB57-454F-A653-C3AA4B609F16}" srcOrd="0" destOrd="1" presId="urn:microsoft.com/office/officeart/2005/8/layout/chevron2"/>
    <dgm:cxn modelId="{75D7345C-1B78-4A63-A136-143FBF7825F3}" type="presParOf" srcId="{BCE22CF6-A5F6-49A0-8082-6958F8CFE918}" destId="{2638D4AF-CB01-4931-9F1D-311C38B908FE}" srcOrd="0" destOrd="0" presId="urn:microsoft.com/office/officeart/2005/8/layout/chevron2"/>
    <dgm:cxn modelId="{A5430504-BA0E-4BBE-A039-F4F54A22EFB2}" type="presParOf" srcId="{2638D4AF-CB01-4931-9F1D-311C38B908FE}" destId="{C3D3522F-A4C7-442B-9899-2F786BD03BA1}" srcOrd="0" destOrd="0" presId="urn:microsoft.com/office/officeart/2005/8/layout/chevron2"/>
    <dgm:cxn modelId="{C5FB8A89-D7DB-474A-A18C-1B6A2736324A}" type="presParOf" srcId="{2638D4AF-CB01-4931-9F1D-311C38B908FE}" destId="{AA3FC5F3-AB57-454F-A653-C3AA4B609F16}" srcOrd="1" destOrd="0" presId="urn:microsoft.com/office/officeart/2005/8/layout/chevron2"/>
    <dgm:cxn modelId="{58AAC99C-E1E8-46DF-BB4B-0D2675528162}" type="presParOf" srcId="{BCE22CF6-A5F6-49A0-8082-6958F8CFE918}" destId="{50C24F3D-94E7-4FFF-B53B-E7595A4C6FB5}" srcOrd="1" destOrd="0" presId="urn:microsoft.com/office/officeart/2005/8/layout/chevron2"/>
    <dgm:cxn modelId="{BBC90441-E1CF-4FC8-9706-0C49132A736F}" type="presParOf" srcId="{BCE22CF6-A5F6-49A0-8082-6958F8CFE918}" destId="{00896441-AC66-435A-B39E-5A95B8455C6C}" srcOrd="2" destOrd="0" presId="urn:microsoft.com/office/officeart/2005/8/layout/chevron2"/>
    <dgm:cxn modelId="{3DCAC9B6-0640-4869-9CA7-5B5993C8C40E}" type="presParOf" srcId="{00896441-AC66-435A-B39E-5A95B8455C6C}" destId="{BEB1ED0E-B737-41EF-A6F6-6B1CCFD81327}" srcOrd="0" destOrd="0" presId="urn:microsoft.com/office/officeart/2005/8/layout/chevron2"/>
    <dgm:cxn modelId="{3034A424-11C5-495B-9225-12AAAFFDAC7D}" type="presParOf" srcId="{00896441-AC66-435A-B39E-5A95B8455C6C}" destId="{3617D4A1-798C-4182-8F97-7045EB0C74E5}" srcOrd="1" destOrd="0" presId="urn:microsoft.com/office/officeart/2005/8/layout/chevron2"/>
    <dgm:cxn modelId="{60F2884B-84E7-4659-B613-198C00173404}" type="presParOf" srcId="{BCE22CF6-A5F6-49A0-8082-6958F8CFE918}" destId="{657C7436-D8A3-4424-B5D1-E7AFC3A68072}" srcOrd="3" destOrd="0" presId="urn:microsoft.com/office/officeart/2005/8/layout/chevron2"/>
    <dgm:cxn modelId="{E77685B6-9CF0-4C30-91FA-ED4D835AE681}" type="presParOf" srcId="{BCE22CF6-A5F6-49A0-8082-6958F8CFE918}" destId="{79C38EFD-0E2B-4903-80E2-EF9C179B1482}" srcOrd="4" destOrd="0" presId="urn:microsoft.com/office/officeart/2005/8/layout/chevron2"/>
    <dgm:cxn modelId="{025AC687-D204-4D4B-A88D-9C55F68A095E}" type="presParOf" srcId="{79C38EFD-0E2B-4903-80E2-EF9C179B1482}" destId="{4FA147FC-1F70-43E4-99D4-8530BB3FBC8D}" srcOrd="0" destOrd="0" presId="urn:microsoft.com/office/officeart/2005/8/layout/chevron2"/>
    <dgm:cxn modelId="{9E8C69A5-7ADD-4B07-9234-EF8810A59E2D}" type="presParOf" srcId="{79C38EFD-0E2B-4903-80E2-EF9C179B1482}" destId="{26E18971-F836-4EC5-A0CD-CA9535D9EE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256067-BE96-4A9D-9785-098E2960BE22}" type="doc">
      <dgm:prSet loTypeId="urn:microsoft.com/office/officeart/2005/8/layout/process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10FD0A8-E655-4118-877F-F7C0EE955F5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ZONAS  ESPECIALES DE DESARROLLO ECONÓMICO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D83EBC-7304-43EA-B504-21E69F48398A}" type="parTrans" cxnId="{75C0326D-38F1-41CE-A599-4204905D50B8}">
      <dgm:prSet/>
      <dgm:spPr/>
      <dgm:t>
        <a:bodyPr/>
        <a:lstStyle/>
        <a:p>
          <a:endParaRPr lang="es-EC"/>
        </a:p>
      </dgm:t>
    </dgm:pt>
    <dgm:pt modelId="{EFF192E8-3F79-4D4D-A70B-01985EA7FD9E}" type="sibTrans" cxnId="{75C0326D-38F1-41CE-A599-4204905D50B8}">
      <dgm:prSet/>
      <dgm:spPr/>
      <dgm:t>
        <a:bodyPr/>
        <a:lstStyle/>
        <a:p>
          <a:endParaRPr lang="es-EC"/>
        </a:p>
      </dgm:t>
    </dgm:pt>
    <dgm:pt modelId="{4C0BF552-E637-4741-92C6-88AE1587ED43}">
      <dgm:prSet phldrT="[Texto]"/>
      <dgm:spPr/>
      <dgm:t>
        <a:bodyPr/>
        <a:lstStyle/>
        <a:p>
          <a:r>
            <a:rPr lang="es-EC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 DE COMERCIO EXTERIOR</a:t>
          </a:r>
          <a:endParaRPr lang="es-EC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0EABC8-CF2B-47AA-96C5-1875BBFE7067}" type="parTrans" cxnId="{1F8A000E-2FC5-4AAB-AC63-861F8230B5CC}">
      <dgm:prSet/>
      <dgm:spPr/>
      <dgm:t>
        <a:bodyPr/>
        <a:lstStyle/>
        <a:p>
          <a:endParaRPr lang="es-EC"/>
        </a:p>
      </dgm:t>
    </dgm:pt>
    <dgm:pt modelId="{81201211-3165-47DE-BBB3-17AAB30293C7}" type="sibTrans" cxnId="{1F8A000E-2FC5-4AAB-AC63-861F8230B5CC}">
      <dgm:prSet/>
      <dgm:spPr/>
      <dgm:t>
        <a:bodyPr/>
        <a:lstStyle/>
        <a:p>
          <a:endParaRPr lang="es-EC"/>
        </a:p>
      </dgm:t>
    </dgm:pt>
    <dgm:pt modelId="{0EA03D21-B0B0-489A-A01F-E6C79DA05230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 A LA CARGA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210E95-03F5-4A59-8760-78D0BBDF4CEC}" type="parTrans" cxnId="{D74436B1-9115-4F32-B331-B696AF843FA5}">
      <dgm:prSet/>
      <dgm:spPr/>
      <dgm:t>
        <a:bodyPr/>
        <a:lstStyle/>
        <a:p>
          <a:endParaRPr lang="es-EC"/>
        </a:p>
      </dgm:t>
    </dgm:pt>
    <dgm:pt modelId="{47B1028D-0B64-41B3-BCFC-2F6B98664ACA}" type="sibTrans" cxnId="{D74436B1-9115-4F32-B331-B696AF843FA5}">
      <dgm:prSet/>
      <dgm:spPr/>
      <dgm:t>
        <a:bodyPr/>
        <a:lstStyle/>
        <a:p>
          <a:endParaRPr lang="es-EC"/>
        </a:p>
      </dgm:t>
    </dgm:pt>
    <dgm:pt modelId="{C621A73A-2D69-430F-9044-0599F08F1008}" type="pres">
      <dgm:prSet presAssocID="{50256067-BE96-4A9D-9785-098E2960B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FCEE6E-3461-4459-87CB-3CF716EECEC9}" type="pres">
      <dgm:prSet presAssocID="{0EA03D21-B0B0-489A-A01F-E6C79DA05230}" presName="boxAndChildren" presStyleCnt="0"/>
      <dgm:spPr/>
    </dgm:pt>
    <dgm:pt modelId="{FB554917-5EB8-4F18-802C-9B8094E057B5}" type="pres">
      <dgm:prSet presAssocID="{0EA03D21-B0B0-489A-A01F-E6C79DA05230}" presName="parentTextBox" presStyleLbl="node1" presStyleIdx="0" presStyleCnt="3"/>
      <dgm:spPr/>
      <dgm:t>
        <a:bodyPr/>
        <a:lstStyle/>
        <a:p>
          <a:endParaRPr lang="es-EC"/>
        </a:p>
      </dgm:t>
    </dgm:pt>
    <dgm:pt modelId="{79065FE6-BBF4-4A72-8523-286A384E920F}" type="pres">
      <dgm:prSet presAssocID="{81201211-3165-47DE-BBB3-17AAB30293C7}" presName="sp" presStyleCnt="0"/>
      <dgm:spPr/>
    </dgm:pt>
    <dgm:pt modelId="{464BBC56-663B-44E4-A0CA-5A7C3691E51B}" type="pres">
      <dgm:prSet presAssocID="{4C0BF552-E637-4741-92C6-88AE1587ED43}" presName="arrowAndChildren" presStyleCnt="0"/>
      <dgm:spPr/>
    </dgm:pt>
    <dgm:pt modelId="{655F1050-23F7-4772-A168-E180595C130C}" type="pres">
      <dgm:prSet presAssocID="{4C0BF552-E637-4741-92C6-88AE1587ED43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64CA7700-1FE4-4788-B84E-321C197AC0EB}" type="pres">
      <dgm:prSet presAssocID="{EFF192E8-3F79-4D4D-A70B-01985EA7FD9E}" presName="sp" presStyleCnt="0"/>
      <dgm:spPr/>
    </dgm:pt>
    <dgm:pt modelId="{F670CDE3-BD75-4798-973C-1A716190F2D7}" type="pres">
      <dgm:prSet presAssocID="{610FD0A8-E655-4118-877F-F7C0EE955F51}" presName="arrowAndChildren" presStyleCnt="0"/>
      <dgm:spPr/>
    </dgm:pt>
    <dgm:pt modelId="{3AF92425-F9D9-4E7B-AFC4-FB3F5AD8C8BE}" type="pres">
      <dgm:prSet presAssocID="{610FD0A8-E655-4118-877F-F7C0EE955F51}" presName="parentTextArrow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1F8A000E-2FC5-4AAB-AC63-861F8230B5CC}" srcId="{50256067-BE96-4A9D-9785-098E2960BE22}" destId="{4C0BF552-E637-4741-92C6-88AE1587ED43}" srcOrd="1" destOrd="0" parTransId="{870EABC8-CF2B-47AA-96C5-1875BBFE7067}" sibTransId="{81201211-3165-47DE-BBB3-17AAB30293C7}"/>
    <dgm:cxn modelId="{82157DCD-6E13-4CB2-A8D3-73D106E9F71E}" type="presOf" srcId="{0EA03D21-B0B0-489A-A01F-E6C79DA05230}" destId="{FB554917-5EB8-4F18-802C-9B8094E057B5}" srcOrd="0" destOrd="0" presId="urn:microsoft.com/office/officeart/2005/8/layout/process4"/>
    <dgm:cxn modelId="{1EE35E8C-50E5-48E1-8A7A-851F3758CB65}" type="presOf" srcId="{4C0BF552-E637-4741-92C6-88AE1587ED43}" destId="{655F1050-23F7-4772-A168-E180595C130C}" srcOrd="0" destOrd="0" presId="urn:microsoft.com/office/officeart/2005/8/layout/process4"/>
    <dgm:cxn modelId="{FEA8EC3F-2953-4A92-820A-8930E34D4389}" type="presOf" srcId="{610FD0A8-E655-4118-877F-F7C0EE955F51}" destId="{3AF92425-F9D9-4E7B-AFC4-FB3F5AD8C8BE}" srcOrd="0" destOrd="0" presId="urn:microsoft.com/office/officeart/2005/8/layout/process4"/>
    <dgm:cxn modelId="{92134991-AEE9-4BE4-8A73-1E9C810923CC}" type="presOf" srcId="{50256067-BE96-4A9D-9785-098E2960BE22}" destId="{C621A73A-2D69-430F-9044-0599F08F1008}" srcOrd="0" destOrd="0" presId="urn:microsoft.com/office/officeart/2005/8/layout/process4"/>
    <dgm:cxn modelId="{D74436B1-9115-4F32-B331-B696AF843FA5}" srcId="{50256067-BE96-4A9D-9785-098E2960BE22}" destId="{0EA03D21-B0B0-489A-A01F-E6C79DA05230}" srcOrd="2" destOrd="0" parTransId="{E4210E95-03F5-4A59-8760-78D0BBDF4CEC}" sibTransId="{47B1028D-0B64-41B3-BCFC-2F6B98664ACA}"/>
    <dgm:cxn modelId="{75C0326D-38F1-41CE-A599-4204905D50B8}" srcId="{50256067-BE96-4A9D-9785-098E2960BE22}" destId="{610FD0A8-E655-4118-877F-F7C0EE955F51}" srcOrd="0" destOrd="0" parTransId="{21D83EBC-7304-43EA-B504-21E69F48398A}" sibTransId="{EFF192E8-3F79-4D4D-A70B-01985EA7FD9E}"/>
    <dgm:cxn modelId="{8F4D4BFA-A53F-4599-B3F3-9C54DEA41005}" type="presParOf" srcId="{C621A73A-2D69-430F-9044-0599F08F1008}" destId="{76FCEE6E-3461-4459-87CB-3CF716EECEC9}" srcOrd="0" destOrd="0" presId="urn:microsoft.com/office/officeart/2005/8/layout/process4"/>
    <dgm:cxn modelId="{B4C6ABDB-6519-4BBA-8C50-D055C3AF6DCC}" type="presParOf" srcId="{76FCEE6E-3461-4459-87CB-3CF716EECEC9}" destId="{FB554917-5EB8-4F18-802C-9B8094E057B5}" srcOrd="0" destOrd="0" presId="urn:microsoft.com/office/officeart/2005/8/layout/process4"/>
    <dgm:cxn modelId="{3E8BA795-3D49-488D-BBA8-0DFE19461156}" type="presParOf" srcId="{C621A73A-2D69-430F-9044-0599F08F1008}" destId="{79065FE6-BBF4-4A72-8523-286A384E920F}" srcOrd="1" destOrd="0" presId="urn:microsoft.com/office/officeart/2005/8/layout/process4"/>
    <dgm:cxn modelId="{F2009260-7789-4CA3-B491-8575A408256B}" type="presParOf" srcId="{C621A73A-2D69-430F-9044-0599F08F1008}" destId="{464BBC56-663B-44E4-A0CA-5A7C3691E51B}" srcOrd="2" destOrd="0" presId="urn:microsoft.com/office/officeart/2005/8/layout/process4"/>
    <dgm:cxn modelId="{673822F1-FC5A-4CBE-94B2-3C4AFCC1A4FA}" type="presParOf" srcId="{464BBC56-663B-44E4-A0CA-5A7C3691E51B}" destId="{655F1050-23F7-4772-A168-E180595C130C}" srcOrd="0" destOrd="0" presId="urn:microsoft.com/office/officeart/2005/8/layout/process4"/>
    <dgm:cxn modelId="{B4B2D28A-1C55-420B-95BA-1E7019513A32}" type="presParOf" srcId="{C621A73A-2D69-430F-9044-0599F08F1008}" destId="{64CA7700-1FE4-4788-B84E-321C197AC0EB}" srcOrd="3" destOrd="0" presId="urn:microsoft.com/office/officeart/2005/8/layout/process4"/>
    <dgm:cxn modelId="{515BD18C-5301-4356-80E4-76B8822BA290}" type="presParOf" srcId="{C621A73A-2D69-430F-9044-0599F08F1008}" destId="{F670CDE3-BD75-4798-973C-1A716190F2D7}" srcOrd="4" destOrd="0" presId="urn:microsoft.com/office/officeart/2005/8/layout/process4"/>
    <dgm:cxn modelId="{2C7FFB56-A0A5-4C5E-AE5C-66259228B81F}" type="presParOf" srcId="{F670CDE3-BD75-4798-973C-1A716190F2D7}" destId="{3AF92425-F9D9-4E7B-AFC4-FB3F5AD8C8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61F1EA-4A60-41A1-B1D6-35B6B3402D4C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E7D401E-48E7-4722-896E-81479381159D}">
      <dgm:prSet phldrT="[Texto]"/>
      <dgm:spPr/>
      <dgm:t>
        <a:bodyPr/>
        <a:lstStyle/>
        <a:p>
          <a:r>
            <a:rPr lang="es-EC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Nueva modalidad</a:t>
          </a:r>
          <a:endParaRPr lang="es-EC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30255F-C390-48F5-9658-88F04FCD2A7F}" type="parTrans" cxnId="{866416DC-6A78-49EB-8178-EC5344F77864}">
      <dgm:prSet/>
      <dgm:spPr/>
      <dgm:t>
        <a:bodyPr/>
        <a:lstStyle/>
        <a:p>
          <a:endParaRPr lang="es-EC"/>
        </a:p>
      </dgm:t>
    </dgm:pt>
    <dgm:pt modelId="{5355F333-0562-4A8D-BB7C-A7DA6DEF3A63}" type="sibTrans" cxnId="{866416DC-6A78-49EB-8178-EC5344F77864}">
      <dgm:prSet/>
      <dgm:spPr/>
      <dgm:t>
        <a:bodyPr/>
        <a:lstStyle/>
        <a:p>
          <a:endParaRPr lang="es-EC"/>
        </a:p>
      </dgm:t>
    </dgm:pt>
    <dgm:pt modelId="{E0CEFC10-8C6E-4D20-8103-3E720561AF33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Son destinos aduaneros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0A934C-4439-4BA3-B324-F679650A1D70}" type="parTrans" cxnId="{5C59F9B1-F4F1-4403-AD5C-3841C67B9C40}">
      <dgm:prSet/>
      <dgm:spPr/>
      <dgm:t>
        <a:bodyPr/>
        <a:lstStyle/>
        <a:p>
          <a:endParaRPr lang="es-EC"/>
        </a:p>
      </dgm:t>
    </dgm:pt>
    <dgm:pt modelId="{9B75781F-8DDE-43E2-9A2C-8FCC463A27BE}" type="sibTrans" cxnId="{5C59F9B1-F4F1-4403-AD5C-3841C67B9C40}">
      <dgm:prSet/>
      <dgm:spPr/>
      <dgm:t>
        <a:bodyPr/>
        <a:lstStyle/>
        <a:p>
          <a:endParaRPr lang="es-EC"/>
        </a:p>
      </dgm:t>
    </dgm:pt>
    <dgm:pt modelId="{5EFB9F5A-1246-494F-8259-74ED41955D9B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Espacios delimitados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D6DF93-5518-42A2-B50A-2ACB155F92C5}" type="parTrans" cxnId="{4B4CCD1F-21C2-4954-81CF-28613E8C5804}">
      <dgm:prSet/>
      <dgm:spPr/>
      <dgm:t>
        <a:bodyPr/>
        <a:lstStyle/>
        <a:p>
          <a:endParaRPr lang="es-EC"/>
        </a:p>
      </dgm:t>
    </dgm:pt>
    <dgm:pt modelId="{BBF5C4A3-916E-43FA-821B-D8C598742FB1}" type="sibTrans" cxnId="{4B4CCD1F-21C2-4954-81CF-28613E8C5804}">
      <dgm:prSet/>
      <dgm:spPr/>
      <dgm:t>
        <a:bodyPr/>
        <a:lstStyle/>
        <a:p>
          <a:endParaRPr lang="es-EC"/>
        </a:p>
      </dgm:t>
    </dgm:pt>
    <dgm:pt modelId="{8FA2FED6-2D53-43F0-A7F0-FDC6D88E9A86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Del territorio nacional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404638-4FF4-4568-ABC5-CBF23A6ADD88}" type="parTrans" cxnId="{A1D09C0C-CA82-4129-9DF8-CAF75C8F4209}">
      <dgm:prSet/>
      <dgm:spPr/>
      <dgm:t>
        <a:bodyPr/>
        <a:lstStyle/>
        <a:p>
          <a:endParaRPr lang="es-EC"/>
        </a:p>
      </dgm:t>
    </dgm:pt>
    <dgm:pt modelId="{1FF5946B-8A23-43B0-BC77-BCB4190DBF7E}" type="sibTrans" cxnId="{A1D09C0C-CA82-4129-9DF8-CAF75C8F4209}">
      <dgm:prSet/>
      <dgm:spPr/>
      <dgm:t>
        <a:bodyPr/>
        <a:lstStyle/>
        <a:p>
          <a:endParaRPr lang="es-EC"/>
        </a:p>
      </dgm:t>
    </dgm:pt>
    <dgm:pt modelId="{4D2A18AF-6521-419C-AB38-6A8ADE6BD1F1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Objetivos para impulsar el desarrollo del país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8F7E78-2AC6-4855-92CD-E7E86C353047}" type="parTrans" cxnId="{AD67346E-51DE-4D04-98E7-C05535A1D686}">
      <dgm:prSet/>
      <dgm:spPr/>
      <dgm:t>
        <a:bodyPr/>
        <a:lstStyle/>
        <a:p>
          <a:endParaRPr lang="es-EC"/>
        </a:p>
      </dgm:t>
    </dgm:pt>
    <dgm:pt modelId="{B672BDF5-5749-4E93-B6C3-CAB9A6EAA277}" type="sibTrans" cxnId="{AD67346E-51DE-4D04-98E7-C05535A1D686}">
      <dgm:prSet/>
      <dgm:spPr/>
      <dgm:t>
        <a:bodyPr/>
        <a:lstStyle/>
        <a:p>
          <a:endParaRPr lang="es-EC"/>
        </a:p>
      </dgm:t>
    </dgm:pt>
    <dgm:pt modelId="{F2900375-DC1E-4C1D-A0DA-A864E1587F6B}" type="pres">
      <dgm:prSet presAssocID="{6461F1EA-4A60-41A1-B1D6-35B6B3402D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3E509E9-8931-4444-B70A-27ED3E27DA25}" type="pres">
      <dgm:prSet presAssocID="{3E7D401E-48E7-4722-896E-8147938115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C85B76-7CE4-4F7C-A640-7E0B53E1DB5A}" type="pres">
      <dgm:prSet presAssocID="{5355F333-0562-4A8D-BB7C-A7DA6DEF3A63}" presName="sibTrans" presStyleCnt="0"/>
      <dgm:spPr/>
    </dgm:pt>
    <dgm:pt modelId="{D61607CE-DFD7-4B5E-AC46-A250931B8A82}" type="pres">
      <dgm:prSet presAssocID="{E0CEFC10-8C6E-4D20-8103-3E720561AF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D440B-1C96-41C3-BC32-7E294AF88E8B}" type="pres">
      <dgm:prSet presAssocID="{9B75781F-8DDE-43E2-9A2C-8FCC463A27BE}" presName="sibTrans" presStyleCnt="0"/>
      <dgm:spPr/>
    </dgm:pt>
    <dgm:pt modelId="{5F0F8B53-CFC3-4EF2-9D4A-0FCCC8868F4D}" type="pres">
      <dgm:prSet presAssocID="{5EFB9F5A-1246-494F-8259-74ED41955D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557D82-7E47-44D6-AB9D-F74D0802C1A5}" type="pres">
      <dgm:prSet presAssocID="{BBF5C4A3-916E-43FA-821B-D8C598742FB1}" presName="sibTrans" presStyleCnt="0"/>
      <dgm:spPr/>
    </dgm:pt>
    <dgm:pt modelId="{4007BB91-0D73-446D-BAD7-DBF735D44024}" type="pres">
      <dgm:prSet presAssocID="{8FA2FED6-2D53-43F0-A7F0-FDC6D88E9A8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5CB522-9E2B-4CDE-80E4-6AF7D7652AC7}" type="pres">
      <dgm:prSet presAssocID="{1FF5946B-8A23-43B0-BC77-BCB4190DBF7E}" presName="sibTrans" presStyleCnt="0"/>
      <dgm:spPr/>
    </dgm:pt>
    <dgm:pt modelId="{4391D4A6-509B-405F-8EE1-AC4435361F4E}" type="pres">
      <dgm:prSet presAssocID="{4D2A18AF-6521-419C-AB38-6A8ADE6BD1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C60CF0-8D3F-46D6-A974-212A0778A199}" type="presOf" srcId="{4D2A18AF-6521-419C-AB38-6A8ADE6BD1F1}" destId="{4391D4A6-509B-405F-8EE1-AC4435361F4E}" srcOrd="0" destOrd="0" presId="urn:microsoft.com/office/officeart/2005/8/layout/default"/>
    <dgm:cxn modelId="{5C59F9B1-F4F1-4403-AD5C-3841C67B9C40}" srcId="{6461F1EA-4A60-41A1-B1D6-35B6B3402D4C}" destId="{E0CEFC10-8C6E-4D20-8103-3E720561AF33}" srcOrd="1" destOrd="0" parTransId="{7B0A934C-4439-4BA3-B324-F679650A1D70}" sibTransId="{9B75781F-8DDE-43E2-9A2C-8FCC463A27BE}"/>
    <dgm:cxn modelId="{A1D09C0C-CA82-4129-9DF8-CAF75C8F4209}" srcId="{6461F1EA-4A60-41A1-B1D6-35B6B3402D4C}" destId="{8FA2FED6-2D53-43F0-A7F0-FDC6D88E9A86}" srcOrd="3" destOrd="0" parTransId="{19404638-4FF4-4568-ABC5-CBF23A6ADD88}" sibTransId="{1FF5946B-8A23-43B0-BC77-BCB4190DBF7E}"/>
    <dgm:cxn modelId="{8512634A-BED7-46F6-B609-FBDEBC26D9E2}" type="presOf" srcId="{3E7D401E-48E7-4722-896E-81479381159D}" destId="{23E509E9-8931-4444-B70A-27ED3E27DA25}" srcOrd="0" destOrd="0" presId="urn:microsoft.com/office/officeart/2005/8/layout/default"/>
    <dgm:cxn modelId="{9049CEB6-9280-4FB9-93F5-02D5505A51D0}" type="presOf" srcId="{5EFB9F5A-1246-494F-8259-74ED41955D9B}" destId="{5F0F8B53-CFC3-4EF2-9D4A-0FCCC8868F4D}" srcOrd="0" destOrd="0" presId="urn:microsoft.com/office/officeart/2005/8/layout/default"/>
    <dgm:cxn modelId="{F0B97CD2-32AE-4552-A47D-C0F8B2D07125}" type="presOf" srcId="{8FA2FED6-2D53-43F0-A7F0-FDC6D88E9A86}" destId="{4007BB91-0D73-446D-BAD7-DBF735D44024}" srcOrd="0" destOrd="0" presId="urn:microsoft.com/office/officeart/2005/8/layout/default"/>
    <dgm:cxn modelId="{D54EF880-C073-4352-9FCE-B26E74EC80C6}" type="presOf" srcId="{6461F1EA-4A60-41A1-B1D6-35B6B3402D4C}" destId="{F2900375-DC1E-4C1D-A0DA-A864E1587F6B}" srcOrd="0" destOrd="0" presId="urn:microsoft.com/office/officeart/2005/8/layout/default"/>
    <dgm:cxn modelId="{4B4CCD1F-21C2-4954-81CF-28613E8C5804}" srcId="{6461F1EA-4A60-41A1-B1D6-35B6B3402D4C}" destId="{5EFB9F5A-1246-494F-8259-74ED41955D9B}" srcOrd="2" destOrd="0" parTransId="{90D6DF93-5518-42A2-B50A-2ACB155F92C5}" sibTransId="{BBF5C4A3-916E-43FA-821B-D8C598742FB1}"/>
    <dgm:cxn modelId="{500F6726-58D4-4494-AC0D-5759971CC580}" type="presOf" srcId="{E0CEFC10-8C6E-4D20-8103-3E720561AF33}" destId="{D61607CE-DFD7-4B5E-AC46-A250931B8A82}" srcOrd="0" destOrd="0" presId="urn:microsoft.com/office/officeart/2005/8/layout/default"/>
    <dgm:cxn modelId="{866416DC-6A78-49EB-8178-EC5344F77864}" srcId="{6461F1EA-4A60-41A1-B1D6-35B6B3402D4C}" destId="{3E7D401E-48E7-4722-896E-81479381159D}" srcOrd="0" destOrd="0" parTransId="{4630255F-C390-48F5-9658-88F04FCD2A7F}" sibTransId="{5355F333-0562-4A8D-BB7C-A7DA6DEF3A63}"/>
    <dgm:cxn modelId="{AD67346E-51DE-4D04-98E7-C05535A1D686}" srcId="{6461F1EA-4A60-41A1-B1D6-35B6B3402D4C}" destId="{4D2A18AF-6521-419C-AB38-6A8ADE6BD1F1}" srcOrd="4" destOrd="0" parTransId="{AB8F7E78-2AC6-4855-92CD-E7E86C353047}" sibTransId="{B672BDF5-5749-4E93-B6C3-CAB9A6EAA277}"/>
    <dgm:cxn modelId="{8676D2B1-F8FA-461C-8EB7-2734917B81D4}" type="presParOf" srcId="{F2900375-DC1E-4C1D-A0DA-A864E1587F6B}" destId="{23E509E9-8931-4444-B70A-27ED3E27DA25}" srcOrd="0" destOrd="0" presId="urn:microsoft.com/office/officeart/2005/8/layout/default"/>
    <dgm:cxn modelId="{F1ECAA73-2CEB-4586-BFED-783201AD7B31}" type="presParOf" srcId="{F2900375-DC1E-4C1D-A0DA-A864E1587F6B}" destId="{B3C85B76-7CE4-4F7C-A640-7E0B53E1DB5A}" srcOrd="1" destOrd="0" presId="urn:microsoft.com/office/officeart/2005/8/layout/default"/>
    <dgm:cxn modelId="{B9FCDBC6-269C-4A74-B23B-D7CDE719BA33}" type="presParOf" srcId="{F2900375-DC1E-4C1D-A0DA-A864E1587F6B}" destId="{D61607CE-DFD7-4B5E-AC46-A250931B8A82}" srcOrd="2" destOrd="0" presId="urn:microsoft.com/office/officeart/2005/8/layout/default"/>
    <dgm:cxn modelId="{FA2C9EFA-7FF4-414C-B81B-099517DD3662}" type="presParOf" srcId="{F2900375-DC1E-4C1D-A0DA-A864E1587F6B}" destId="{59FD440B-1C96-41C3-BC32-7E294AF88E8B}" srcOrd="3" destOrd="0" presId="urn:microsoft.com/office/officeart/2005/8/layout/default"/>
    <dgm:cxn modelId="{46A2423F-C518-4CA5-84F3-DC5CBCC682E0}" type="presParOf" srcId="{F2900375-DC1E-4C1D-A0DA-A864E1587F6B}" destId="{5F0F8B53-CFC3-4EF2-9D4A-0FCCC8868F4D}" srcOrd="4" destOrd="0" presId="urn:microsoft.com/office/officeart/2005/8/layout/default"/>
    <dgm:cxn modelId="{CF68BDDB-3A0A-41B8-9A8A-BA6F5C77C53E}" type="presParOf" srcId="{F2900375-DC1E-4C1D-A0DA-A864E1587F6B}" destId="{BF557D82-7E47-44D6-AB9D-F74D0802C1A5}" srcOrd="5" destOrd="0" presId="urn:microsoft.com/office/officeart/2005/8/layout/default"/>
    <dgm:cxn modelId="{C2F6188D-CE29-4D7F-BAA3-6D041D581F98}" type="presParOf" srcId="{F2900375-DC1E-4C1D-A0DA-A864E1587F6B}" destId="{4007BB91-0D73-446D-BAD7-DBF735D44024}" srcOrd="6" destOrd="0" presId="urn:microsoft.com/office/officeart/2005/8/layout/default"/>
    <dgm:cxn modelId="{32A90806-1B28-42EC-80B5-2F02B644C364}" type="presParOf" srcId="{F2900375-DC1E-4C1D-A0DA-A864E1587F6B}" destId="{7C5CB522-9E2B-4CDE-80E4-6AF7D7652AC7}" srcOrd="7" destOrd="0" presId="urn:microsoft.com/office/officeart/2005/8/layout/default"/>
    <dgm:cxn modelId="{2EAE7516-A1D3-42D2-9DD6-FA3EDF6D035A}" type="presParOf" srcId="{F2900375-DC1E-4C1D-A0DA-A864E1587F6B}" destId="{4391D4A6-509B-405F-8EE1-AC4435361F4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ACDB32-C2CE-4FB9-94A5-3117A6B28DD4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4ECAD19-85D1-4A4F-A427-B1EDE299E3FA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Impulsar procesos de transferencia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DE790A-0893-4813-A57F-9AA7DD6990E6}" type="parTrans" cxnId="{130FE10D-FECB-4319-855C-76CBDB998FA8}">
      <dgm:prSet/>
      <dgm:spPr/>
      <dgm:t>
        <a:bodyPr/>
        <a:lstStyle/>
        <a:p>
          <a:endParaRPr lang="es-EC"/>
        </a:p>
      </dgm:t>
    </dgm:pt>
    <dgm:pt modelId="{599FA20B-B007-45CC-B916-CE702D6B1FC7}" type="sibTrans" cxnId="{130FE10D-FECB-4319-855C-76CBDB998FA8}">
      <dgm:prSet/>
      <dgm:spPr/>
      <dgm:t>
        <a:bodyPr/>
        <a:lstStyle/>
        <a:p>
          <a:endParaRPr lang="es-EC"/>
        </a:p>
      </dgm:t>
    </dgm:pt>
    <dgm:pt modelId="{EA77F110-0E04-4E90-B78B-1B2BE79F7547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Consolidar la oferta y exportación de servicios logísticos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349B7E-6085-4F96-8DA4-4D4ED58F21E8}" type="parTrans" cxnId="{F3DB61BE-7F01-4889-8131-5A0E55D567D5}">
      <dgm:prSet/>
      <dgm:spPr/>
      <dgm:t>
        <a:bodyPr/>
        <a:lstStyle/>
        <a:p>
          <a:endParaRPr lang="es-EC"/>
        </a:p>
      </dgm:t>
    </dgm:pt>
    <dgm:pt modelId="{3E5CA78C-65DB-4E5C-A624-A7271A65490A}" type="sibTrans" cxnId="{F3DB61BE-7F01-4889-8131-5A0E55D567D5}">
      <dgm:prSet/>
      <dgm:spPr/>
      <dgm:t>
        <a:bodyPr/>
        <a:lstStyle/>
        <a:p>
          <a:endParaRPr lang="es-EC"/>
        </a:p>
      </dgm:t>
    </dgm:pt>
    <dgm:pt modelId="{7B49D207-036C-42B1-9E5A-53F1EC2C2193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Establecer nuevos polos de desarrollo territorial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3F9FB7-2185-479A-9571-B8F12611FC69}" type="parTrans" cxnId="{6C3A1076-DF65-4CA2-AFB9-1DBE40397C82}">
      <dgm:prSet/>
      <dgm:spPr/>
      <dgm:t>
        <a:bodyPr/>
        <a:lstStyle/>
        <a:p>
          <a:endParaRPr lang="es-EC"/>
        </a:p>
      </dgm:t>
    </dgm:pt>
    <dgm:pt modelId="{465A230C-FA89-47C8-9F1E-1EB90C0B5F04}" type="sibTrans" cxnId="{6C3A1076-DF65-4CA2-AFB9-1DBE40397C82}">
      <dgm:prSet/>
      <dgm:spPr/>
      <dgm:t>
        <a:bodyPr/>
        <a:lstStyle/>
        <a:p>
          <a:endParaRPr lang="es-EC"/>
        </a:p>
      </dgm:t>
    </dgm:pt>
    <dgm:pt modelId="{3A168DC4-E742-4897-A161-5C1F1FA23FD3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Generar empleo de calidad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23DA65-F4EC-479A-B0DB-649B2C447FC7}" type="parTrans" cxnId="{1C602F75-7BEA-4C7C-BF6C-AF0A458F11C0}">
      <dgm:prSet/>
      <dgm:spPr/>
      <dgm:t>
        <a:bodyPr/>
        <a:lstStyle/>
        <a:p>
          <a:endParaRPr lang="es-EC"/>
        </a:p>
      </dgm:t>
    </dgm:pt>
    <dgm:pt modelId="{1304FBB4-5C1B-4DF3-9402-F052C9C90CAF}" type="sibTrans" cxnId="{1C602F75-7BEA-4C7C-BF6C-AF0A458F11C0}">
      <dgm:prSet/>
      <dgm:spPr/>
      <dgm:t>
        <a:bodyPr/>
        <a:lstStyle/>
        <a:p>
          <a:endParaRPr lang="es-EC"/>
        </a:p>
      </dgm:t>
    </dgm:pt>
    <dgm:pt modelId="{DA32806B-15B4-4C61-9BE8-E0A68810B7A8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Generar divisa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A4BAAA-7CE7-472F-8768-F718D55CF097}" type="parTrans" cxnId="{2E036B00-EFC0-4C66-898F-8BC619E458AC}">
      <dgm:prSet/>
      <dgm:spPr/>
      <dgm:t>
        <a:bodyPr/>
        <a:lstStyle/>
        <a:p>
          <a:endParaRPr lang="es-EC"/>
        </a:p>
      </dgm:t>
    </dgm:pt>
    <dgm:pt modelId="{649249C7-1C9E-4685-9114-5F2E5C6D1128}" type="sibTrans" cxnId="{2E036B00-EFC0-4C66-898F-8BC619E458AC}">
      <dgm:prSet/>
      <dgm:spPr/>
      <dgm:t>
        <a:bodyPr/>
        <a:lstStyle/>
        <a:p>
          <a:endParaRPr lang="es-EC"/>
        </a:p>
      </dgm:t>
    </dgm:pt>
    <dgm:pt modelId="{1E442979-3562-46E3-9FFA-6A039AD05A19}" type="pres">
      <dgm:prSet presAssocID="{D2ACDB32-C2CE-4FB9-94A5-3117A6B28D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0C02FF-8B96-4600-99A0-20918D1BBCA1}" type="pres">
      <dgm:prSet presAssocID="{F4ECAD19-85D1-4A4F-A427-B1EDE299E3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73E02F-1051-4CB7-90DB-0FE7DCECFB8D}" type="pres">
      <dgm:prSet presAssocID="{599FA20B-B007-45CC-B916-CE702D6B1FC7}" presName="sibTrans" presStyleCnt="0"/>
      <dgm:spPr/>
    </dgm:pt>
    <dgm:pt modelId="{F299BF40-1446-4391-B5E8-0EF814BC1C50}" type="pres">
      <dgm:prSet presAssocID="{EA77F110-0E04-4E90-B78B-1B2BE79F75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CA90C1-2E37-4902-BEDD-9CC1CD2878CC}" type="pres">
      <dgm:prSet presAssocID="{3E5CA78C-65DB-4E5C-A624-A7271A65490A}" presName="sibTrans" presStyleCnt="0"/>
      <dgm:spPr/>
    </dgm:pt>
    <dgm:pt modelId="{152D63E9-A2B5-459C-BC46-EAA2738374F5}" type="pres">
      <dgm:prSet presAssocID="{7B49D207-036C-42B1-9E5A-53F1EC2C219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529F94-1D20-42B0-B271-567639DDF608}" type="pres">
      <dgm:prSet presAssocID="{465A230C-FA89-47C8-9F1E-1EB90C0B5F04}" presName="sibTrans" presStyleCnt="0"/>
      <dgm:spPr/>
    </dgm:pt>
    <dgm:pt modelId="{CDCCBFC3-F71E-441A-974F-51A58BCD6531}" type="pres">
      <dgm:prSet presAssocID="{3A168DC4-E742-4897-A161-5C1F1FA23F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E7854E-FE22-4F51-ADC1-52DE1A6D79D2}" type="pres">
      <dgm:prSet presAssocID="{1304FBB4-5C1B-4DF3-9402-F052C9C90CAF}" presName="sibTrans" presStyleCnt="0"/>
      <dgm:spPr/>
    </dgm:pt>
    <dgm:pt modelId="{4C7F074A-DF82-4EB6-B9B7-5E3E3D146979}" type="pres">
      <dgm:prSet presAssocID="{DA32806B-15B4-4C61-9BE8-E0A68810B7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9FE3D1-2ABB-4868-AE0F-2B553D63783D}" type="presOf" srcId="{D2ACDB32-C2CE-4FB9-94A5-3117A6B28DD4}" destId="{1E442979-3562-46E3-9FFA-6A039AD05A19}" srcOrd="0" destOrd="0" presId="urn:microsoft.com/office/officeart/2005/8/layout/default"/>
    <dgm:cxn modelId="{EFF97ABB-50C5-466C-A42B-38546671C221}" type="presOf" srcId="{F4ECAD19-85D1-4A4F-A427-B1EDE299E3FA}" destId="{AB0C02FF-8B96-4600-99A0-20918D1BBCA1}" srcOrd="0" destOrd="0" presId="urn:microsoft.com/office/officeart/2005/8/layout/default"/>
    <dgm:cxn modelId="{130FE10D-FECB-4319-855C-76CBDB998FA8}" srcId="{D2ACDB32-C2CE-4FB9-94A5-3117A6B28DD4}" destId="{F4ECAD19-85D1-4A4F-A427-B1EDE299E3FA}" srcOrd="0" destOrd="0" parTransId="{84DE790A-0893-4813-A57F-9AA7DD6990E6}" sibTransId="{599FA20B-B007-45CC-B916-CE702D6B1FC7}"/>
    <dgm:cxn modelId="{2E036B00-EFC0-4C66-898F-8BC619E458AC}" srcId="{D2ACDB32-C2CE-4FB9-94A5-3117A6B28DD4}" destId="{DA32806B-15B4-4C61-9BE8-E0A68810B7A8}" srcOrd="4" destOrd="0" parTransId="{8DA4BAAA-7CE7-472F-8768-F718D55CF097}" sibTransId="{649249C7-1C9E-4685-9114-5F2E5C6D1128}"/>
    <dgm:cxn modelId="{86DB3AB4-43C8-4783-8E65-DC6D3926824C}" type="presOf" srcId="{3A168DC4-E742-4897-A161-5C1F1FA23FD3}" destId="{CDCCBFC3-F71E-441A-974F-51A58BCD6531}" srcOrd="0" destOrd="0" presId="urn:microsoft.com/office/officeart/2005/8/layout/default"/>
    <dgm:cxn modelId="{5CD599A6-BA31-4506-9951-A553446D7390}" type="presOf" srcId="{DA32806B-15B4-4C61-9BE8-E0A68810B7A8}" destId="{4C7F074A-DF82-4EB6-B9B7-5E3E3D146979}" srcOrd="0" destOrd="0" presId="urn:microsoft.com/office/officeart/2005/8/layout/default"/>
    <dgm:cxn modelId="{8F75704C-4ABB-40D8-A0C0-0F84CE2C36E0}" type="presOf" srcId="{EA77F110-0E04-4E90-B78B-1B2BE79F7547}" destId="{F299BF40-1446-4391-B5E8-0EF814BC1C50}" srcOrd="0" destOrd="0" presId="urn:microsoft.com/office/officeart/2005/8/layout/default"/>
    <dgm:cxn modelId="{1C602F75-7BEA-4C7C-BF6C-AF0A458F11C0}" srcId="{D2ACDB32-C2CE-4FB9-94A5-3117A6B28DD4}" destId="{3A168DC4-E742-4897-A161-5C1F1FA23FD3}" srcOrd="3" destOrd="0" parTransId="{7023DA65-F4EC-479A-B0DB-649B2C447FC7}" sibTransId="{1304FBB4-5C1B-4DF3-9402-F052C9C90CAF}"/>
    <dgm:cxn modelId="{567D7AB5-1D68-4FE1-8527-D66D43755188}" type="presOf" srcId="{7B49D207-036C-42B1-9E5A-53F1EC2C2193}" destId="{152D63E9-A2B5-459C-BC46-EAA2738374F5}" srcOrd="0" destOrd="0" presId="urn:microsoft.com/office/officeart/2005/8/layout/default"/>
    <dgm:cxn modelId="{6C3A1076-DF65-4CA2-AFB9-1DBE40397C82}" srcId="{D2ACDB32-C2CE-4FB9-94A5-3117A6B28DD4}" destId="{7B49D207-036C-42B1-9E5A-53F1EC2C2193}" srcOrd="2" destOrd="0" parTransId="{8B3F9FB7-2185-479A-9571-B8F12611FC69}" sibTransId="{465A230C-FA89-47C8-9F1E-1EB90C0B5F04}"/>
    <dgm:cxn modelId="{F3DB61BE-7F01-4889-8131-5A0E55D567D5}" srcId="{D2ACDB32-C2CE-4FB9-94A5-3117A6B28DD4}" destId="{EA77F110-0E04-4E90-B78B-1B2BE79F7547}" srcOrd="1" destOrd="0" parTransId="{BF349B7E-6085-4F96-8DA4-4D4ED58F21E8}" sibTransId="{3E5CA78C-65DB-4E5C-A624-A7271A65490A}"/>
    <dgm:cxn modelId="{F3C14025-301F-4E07-950C-855478FF7CC7}" type="presParOf" srcId="{1E442979-3562-46E3-9FFA-6A039AD05A19}" destId="{AB0C02FF-8B96-4600-99A0-20918D1BBCA1}" srcOrd="0" destOrd="0" presId="urn:microsoft.com/office/officeart/2005/8/layout/default"/>
    <dgm:cxn modelId="{77570F12-6BB3-4D65-8C0A-F54EC2F4F95F}" type="presParOf" srcId="{1E442979-3562-46E3-9FFA-6A039AD05A19}" destId="{A373E02F-1051-4CB7-90DB-0FE7DCECFB8D}" srcOrd="1" destOrd="0" presId="urn:microsoft.com/office/officeart/2005/8/layout/default"/>
    <dgm:cxn modelId="{951C2012-F123-43A8-8933-04FDD9F5CDFD}" type="presParOf" srcId="{1E442979-3562-46E3-9FFA-6A039AD05A19}" destId="{F299BF40-1446-4391-B5E8-0EF814BC1C50}" srcOrd="2" destOrd="0" presId="urn:microsoft.com/office/officeart/2005/8/layout/default"/>
    <dgm:cxn modelId="{A905A91A-613D-45B3-877B-13BE7DB0D6A7}" type="presParOf" srcId="{1E442979-3562-46E3-9FFA-6A039AD05A19}" destId="{1FCA90C1-2E37-4902-BEDD-9CC1CD2878CC}" srcOrd="3" destOrd="0" presId="urn:microsoft.com/office/officeart/2005/8/layout/default"/>
    <dgm:cxn modelId="{5FDF473F-72A7-4AEC-A0AC-F17C37F9D5A6}" type="presParOf" srcId="{1E442979-3562-46E3-9FFA-6A039AD05A19}" destId="{152D63E9-A2B5-459C-BC46-EAA2738374F5}" srcOrd="4" destOrd="0" presId="urn:microsoft.com/office/officeart/2005/8/layout/default"/>
    <dgm:cxn modelId="{749D7132-E379-49E2-8460-64D2CEE23DDC}" type="presParOf" srcId="{1E442979-3562-46E3-9FFA-6A039AD05A19}" destId="{2E529F94-1D20-42B0-B271-567639DDF608}" srcOrd="5" destOrd="0" presId="urn:microsoft.com/office/officeart/2005/8/layout/default"/>
    <dgm:cxn modelId="{05AAFEAF-D334-423E-80E2-D1E779BB7978}" type="presParOf" srcId="{1E442979-3562-46E3-9FFA-6A039AD05A19}" destId="{CDCCBFC3-F71E-441A-974F-51A58BCD6531}" srcOrd="6" destOrd="0" presId="urn:microsoft.com/office/officeart/2005/8/layout/default"/>
    <dgm:cxn modelId="{F44D7E92-B4EB-40F9-9478-90DE11ABBA27}" type="presParOf" srcId="{1E442979-3562-46E3-9FFA-6A039AD05A19}" destId="{D4E7854E-FE22-4F51-ADC1-52DE1A6D79D2}" srcOrd="7" destOrd="0" presId="urn:microsoft.com/office/officeart/2005/8/layout/default"/>
    <dgm:cxn modelId="{A784AFE8-2F26-4EA3-8DB9-6D4896A855DC}" type="presParOf" srcId="{1E442979-3562-46E3-9FFA-6A039AD05A19}" destId="{4C7F074A-DF82-4EB6-B9B7-5E3E3D1469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DBC575-E71A-43E2-9334-54FA2ADF74BB}" type="doc">
      <dgm:prSet loTypeId="urn:microsoft.com/office/officeart/2005/8/layout/process4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38BD876-2E38-4886-BB05-8FCDDE8D0ADF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REGÍMENES DE EXPORTACIÓN</a:t>
          </a:r>
          <a:endParaRPr lang="es-EC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160EDE-8BF1-40CB-B287-2D9CEE02DDEC}" type="parTrans" cxnId="{1E2EA418-B416-4AD0-BBDC-CE7069342094}">
      <dgm:prSet/>
      <dgm:spPr/>
      <dgm:t>
        <a:bodyPr/>
        <a:lstStyle/>
        <a:p>
          <a:endParaRPr lang="es-EC"/>
        </a:p>
      </dgm:t>
    </dgm:pt>
    <dgm:pt modelId="{B9D50D11-960D-4DBB-B8A8-8F7C8D9162EE}" type="sibTrans" cxnId="{1E2EA418-B416-4AD0-BBDC-CE7069342094}">
      <dgm:prSet/>
      <dgm:spPr/>
      <dgm:t>
        <a:bodyPr/>
        <a:lstStyle/>
        <a:p>
          <a:endParaRPr lang="es-EC"/>
        </a:p>
      </dgm:t>
    </dgm:pt>
    <dgm:pt modelId="{616EF885-44F1-49F0-84CD-BD0CB49B6A2C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REGÍMENES DE IMPORTACIÓN</a:t>
          </a:r>
          <a:endParaRPr lang="es-EC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BEF1E-C70D-4331-8C38-E989040A964A}" type="parTrans" cxnId="{C7FEE6A7-ED77-49D5-960B-2CD8ED4CAE49}">
      <dgm:prSet/>
      <dgm:spPr/>
      <dgm:t>
        <a:bodyPr/>
        <a:lstStyle/>
        <a:p>
          <a:endParaRPr lang="es-EC"/>
        </a:p>
      </dgm:t>
    </dgm:pt>
    <dgm:pt modelId="{A4CEDD78-7AEC-47F4-BF00-B117C08CAC77}" type="sibTrans" cxnId="{C7FEE6A7-ED77-49D5-960B-2CD8ED4CAE49}">
      <dgm:prSet/>
      <dgm:spPr/>
      <dgm:t>
        <a:bodyPr/>
        <a:lstStyle/>
        <a:p>
          <a:endParaRPr lang="es-EC"/>
        </a:p>
      </dgm:t>
    </dgm:pt>
    <dgm:pt modelId="{3BBB45A9-71AE-4958-82FB-720FFDDF3C84}">
      <dgm:prSet phldrT="[Texto]" custT="1"/>
      <dgm:spPr/>
      <dgm:t>
        <a:bodyPr/>
        <a:lstStyle/>
        <a:p>
          <a:r>
            <a:rPr lang="es-EC" sz="2400" b="0" dirty="0" smtClean="0">
              <a:latin typeface="Times New Roman" pitchFamily="18" charset="0"/>
              <a:cs typeface="Times New Roman" pitchFamily="18" charset="0"/>
            </a:rPr>
            <a:t>Importación para el consumo</a:t>
          </a:r>
          <a:endParaRPr lang="es-EC" sz="2400" b="0" dirty="0">
            <a:latin typeface="Times New Roman" pitchFamily="18" charset="0"/>
            <a:cs typeface="Times New Roman" pitchFamily="18" charset="0"/>
          </a:endParaRPr>
        </a:p>
      </dgm:t>
    </dgm:pt>
    <dgm:pt modelId="{2779CF55-9708-40D8-88AB-C2E425E480B3}" type="parTrans" cxnId="{7C75EB65-598D-4C9B-A020-584EA1FA0860}">
      <dgm:prSet/>
      <dgm:spPr/>
      <dgm:t>
        <a:bodyPr/>
        <a:lstStyle/>
        <a:p>
          <a:endParaRPr lang="es-EC"/>
        </a:p>
      </dgm:t>
    </dgm:pt>
    <dgm:pt modelId="{09AF0114-4C7F-44C2-A641-E9A1F8A056FE}" type="sibTrans" cxnId="{7C75EB65-598D-4C9B-A020-584EA1FA0860}">
      <dgm:prSet/>
      <dgm:spPr/>
      <dgm:t>
        <a:bodyPr/>
        <a:lstStyle/>
        <a:p>
          <a:endParaRPr lang="es-EC"/>
        </a:p>
      </dgm:t>
    </dgm:pt>
    <dgm:pt modelId="{7C4838FE-D2E9-4963-8C7A-BEA114BB0597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CLASIFICACIÓN ARANCELARIA</a:t>
          </a:r>
          <a:endParaRPr lang="es-EC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31ADD7-80D2-4073-B9CF-6F055ED78A0A}" type="parTrans" cxnId="{7013493D-6CB9-4838-BE48-70091C874AEF}">
      <dgm:prSet/>
      <dgm:spPr/>
      <dgm:t>
        <a:bodyPr/>
        <a:lstStyle/>
        <a:p>
          <a:endParaRPr lang="es-EC"/>
        </a:p>
      </dgm:t>
    </dgm:pt>
    <dgm:pt modelId="{E03EE1AC-1963-4347-A738-3F6A66AB0181}" type="sibTrans" cxnId="{7013493D-6CB9-4838-BE48-70091C874AEF}">
      <dgm:prSet/>
      <dgm:spPr/>
      <dgm:t>
        <a:bodyPr/>
        <a:lstStyle/>
        <a:p>
          <a:endParaRPr lang="es-EC"/>
        </a:p>
      </dgm:t>
    </dgm:pt>
    <dgm:pt modelId="{0C1665A5-04ED-4125-8510-91B4A877CF98}" type="pres">
      <dgm:prSet presAssocID="{BFDBC575-E71A-43E2-9334-54FA2ADF74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2FD44E-53C3-4A40-8AEC-032550CD0D37}" type="pres">
      <dgm:prSet presAssocID="{7C4838FE-D2E9-4963-8C7A-BEA114BB0597}" presName="boxAndChildren" presStyleCnt="0"/>
      <dgm:spPr/>
    </dgm:pt>
    <dgm:pt modelId="{663DD6E6-7562-45B1-ADB8-769031396A81}" type="pres">
      <dgm:prSet presAssocID="{7C4838FE-D2E9-4963-8C7A-BEA114BB0597}" presName="parentTextBox" presStyleLbl="node1" presStyleIdx="0" presStyleCnt="3"/>
      <dgm:spPr/>
      <dgm:t>
        <a:bodyPr/>
        <a:lstStyle/>
        <a:p>
          <a:endParaRPr lang="es-EC"/>
        </a:p>
      </dgm:t>
    </dgm:pt>
    <dgm:pt modelId="{3376AC80-41AD-4C9E-9CDC-7E22939BFB17}" type="pres">
      <dgm:prSet presAssocID="{A4CEDD78-7AEC-47F4-BF00-B117C08CAC77}" presName="sp" presStyleCnt="0"/>
      <dgm:spPr/>
    </dgm:pt>
    <dgm:pt modelId="{0BD326CD-6B4D-4FBB-AC27-738B8563CD23}" type="pres">
      <dgm:prSet presAssocID="{616EF885-44F1-49F0-84CD-BD0CB49B6A2C}" presName="arrowAndChildren" presStyleCnt="0"/>
      <dgm:spPr/>
    </dgm:pt>
    <dgm:pt modelId="{BDED4CDA-CC42-4619-AA72-E3B0DA67174E}" type="pres">
      <dgm:prSet presAssocID="{616EF885-44F1-49F0-84CD-BD0CB49B6A2C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91C8DABF-6891-4239-8742-A407A2DBB62B}" type="pres">
      <dgm:prSet presAssocID="{616EF885-44F1-49F0-84CD-BD0CB49B6A2C}" presName="arrow" presStyleLbl="node1" presStyleIdx="1" presStyleCnt="3"/>
      <dgm:spPr/>
      <dgm:t>
        <a:bodyPr/>
        <a:lstStyle/>
        <a:p>
          <a:endParaRPr lang="es-EC"/>
        </a:p>
      </dgm:t>
    </dgm:pt>
    <dgm:pt modelId="{6F2E2031-4DCF-437A-934A-076DAB318D89}" type="pres">
      <dgm:prSet presAssocID="{616EF885-44F1-49F0-84CD-BD0CB49B6A2C}" presName="descendantArrow" presStyleCnt="0"/>
      <dgm:spPr/>
    </dgm:pt>
    <dgm:pt modelId="{F533CB1F-6F3A-4546-9A53-96F0B8F8E715}" type="pres">
      <dgm:prSet presAssocID="{3BBB45A9-71AE-4958-82FB-720FFDDF3C84}" presName="childTextArrow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999323-B37B-48D9-8C90-024BD7589324}" type="pres">
      <dgm:prSet presAssocID="{B9D50D11-960D-4DBB-B8A8-8F7C8D9162EE}" presName="sp" presStyleCnt="0"/>
      <dgm:spPr/>
    </dgm:pt>
    <dgm:pt modelId="{41F79D98-DA3A-49F4-8B92-AB577EFC976A}" type="pres">
      <dgm:prSet presAssocID="{738BD876-2E38-4886-BB05-8FCDDE8D0ADF}" presName="arrowAndChildren" presStyleCnt="0"/>
      <dgm:spPr/>
    </dgm:pt>
    <dgm:pt modelId="{1551E0DF-195B-4C90-8553-9F9C57E8D2C2}" type="pres">
      <dgm:prSet presAssocID="{738BD876-2E38-4886-BB05-8FCDDE8D0ADF}" presName="parentTextArrow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F0C6808C-AB8D-4CD3-80C6-FFA67F3C21C4}" type="presOf" srcId="{BFDBC575-E71A-43E2-9334-54FA2ADF74BB}" destId="{0C1665A5-04ED-4125-8510-91B4A877CF98}" srcOrd="0" destOrd="0" presId="urn:microsoft.com/office/officeart/2005/8/layout/process4"/>
    <dgm:cxn modelId="{48112BD5-2475-4FF7-8D72-68739A91AB84}" type="presOf" srcId="{616EF885-44F1-49F0-84CD-BD0CB49B6A2C}" destId="{BDED4CDA-CC42-4619-AA72-E3B0DA67174E}" srcOrd="0" destOrd="0" presId="urn:microsoft.com/office/officeart/2005/8/layout/process4"/>
    <dgm:cxn modelId="{7013493D-6CB9-4838-BE48-70091C874AEF}" srcId="{BFDBC575-E71A-43E2-9334-54FA2ADF74BB}" destId="{7C4838FE-D2E9-4963-8C7A-BEA114BB0597}" srcOrd="2" destOrd="0" parTransId="{C931ADD7-80D2-4073-B9CF-6F055ED78A0A}" sibTransId="{E03EE1AC-1963-4347-A738-3F6A66AB0181}"/>
    <dgm:cxn modelId="{65299364-6E48-4FAE-AE50-9691388E2654}" type="presOf" srcId="{3BBB45A9-71AE-4958-82FB-720FFDDF3C84}" destId="{F533CB1F-6F3A-4546-9A53-96F0B8F8E715}" srcOrd="0" destOrd="0" presId="urn:microsoft.com/office/officeart/2005/8/layout/process4"/>
    <dgm:cxn modelId="{98D5DDF4-7908-40B9-81EE-307A80F45CD7}" type="presOf" srcId="{738BD876-2E38-4886-BB05-8FCDDE8D0ADF}" destId="{1551E0DF-195B-4C90-8553-9F9C57E8D2C2}" srcOrd="0" destOrd="0" presId="urn:microsoft.com/office/officeart/2005/8/layout/process4"/>
    <dgm:cxn modelId="{C7FEE6A7-ED77-49D5-960B-2CD8ED4CAE49}" srcId="{BFDBC575-E71A-43E2-9334-54FA2ADF74BB}" destId="{616EF885-44F1-49F0-84CD-BD0CB49B6A2C}" srcOrd="1" destOrd="0" parTransId="{B35BEF1E-C70D-4331-8C38-E989040A964A}" sibTransId="{A4CEDD78-7AEC-47F4-BF00-B117C08CAC77}"/>
    <dgm:cxn modelId="{7C75EB65-598D-4C9B-A020-584EA1FA0860}" srcId="{616EF885-44F1-49F0-84CD-BD0CB49B6A2C}" destId="{3BBB45A9-71AE-4958-82FB-720FFDDF3C84}" srcOrd="0" destOrd="0" parTransId="{2779CF55-9708-40D8-88AB-C2E425E480B3}" sibTransId="{09AF0114-4C7F-44C2-A641-E9A1F8A056FE}"/>
    <dgm:cxn modelId="{D4A7C59A-AB0C-46D0-AB7D-60237E1123DB}" type="presOf" srcId="{616EF885-44F1-49F0-84CD-BD0CB49B6A2C}" destId="{91C8DABF-6891-4239-8742-A407A2DBB62B}" srcOrd="1" destOrd="0" presId="urn:microsoft.com/office/officeart/2005/8/layout/process4"/>
    <dgm:cxn modelId="{1E2EA418-B416-4AD0-BBDC-CE7069342094}" srcId="{BFDBC575-E71A-43E2-9334-54FA2ADF74BB}" destId="{738BD876-2E38-4886-BB05-8FCDDE8D0ADF}" srcOrd="0" destOrd="0" parTransId="{18160EDE-8BF1-40CB-B287-2D9CEE02DDEC}" sibTransId="{B9D50D11-960D-4DBB-B8A8-8F7C8D9162EE}"/>
    <dgm:cxn modelId="{E2B8AD40-31A4-4988-82E0-7040ACD0D9DD}" type="presOf" srcId="{7C4838FE-D2E9-4963-8C7A-BEA114BB0597}" destId="{663DD6E6-7562-45B1-ADB8-769031396A81}" srcOrd="0" destOrd="0" presId="urn:microsoft.com/office/officeart/2005/8/layout/process4"/>
    <dgm:cxn modelId="{3E7D04A3-B1BE-48CE-A823-A97CFE8119FD}" type="presParOf" srcId="{0C1665A5-04ED-4125-8510-91B4A877CF98}" destId="{AF2FD44E-53C3-4A40-8AEC-032550CD0D37}" srcOrd="0" destOrd="0" presId="urn:microsoft.com/office/officeart/2005/8/layout/process4"/>
    <dgm:cxn modelId="{4DD6713C-EB67-47C5-BE46-CF7662ECEF9D}" type="presParOf" srcId="{AF2FD44E-53C3-4A40-8AEC-032550CD0D37}" destId="{663DD6E6-7562-45B1-ADB8-769031396A81}" srcOrd="0" destOrd="0" presId="urn:microsoft.com/office/officeart/2005/8/layout/process4"/>
    <dgm:cxn modelId="{531A826A-8142-46F7-91EA-ACA8EA55DDB5}" type="presParOf" srcId="{0C1665A5-04ED-4125-8510-91B4A877CF98}" destId="{3376AC80-41AD-4C9E-9CDC-7E22939BFB17}" srcOrd="1" destOrd="0" presId="urn:microsoft.com/office/officeart/2005/8/layout/process4"/>
    <dgm:cxn modelId="{5AA566C1-E0F8-4765-84B0-3272B80C5B23}" type="presParOf" srcId="{0C1665A5-04ED-4125-8510-91B4A877CF98}" destId="{0BD326CD-6B4D-4FBB-AC27-738B8563CD23}" srcOrd="2" destOrd="0" presId="urn:microsoft.com/office/officeart/2005/8/layout/process4"/>
    <dgm:cxn modelId="{5F6CBF49-878E-4113-85BE-A0FA94CBBCD4}" type="presParOf" srcId="{0BD326CD-6B4D-4FBB-AC27-738B8563CD23}" destId="{BDED4CDA-CC42-4619-AA72-E3B0DA67174E}" srcOrd="0" destOrd="0" presId="urn:microsoft.com/office/officeart/2005/8/layout/process4"/>
    <dgm:cxn modelId="{01680C8B-9016-45BB-A698-BCDDBBF0B321}" type="presParOf" srcId="{0BD326CD-6B4D-4FBB-AC27-738B8563CD23}" destId="{91C8DABF-6891-4239-8742-A407A2DBB62B}" srcOrd="1" destOrd="0" presId="urn:microsoft.com/office/officeart/2005/8/layout/process4"/>
    <dgm:cxn modelId="{35CD590D-878C-4090-8D56-83C6DD663B9A}" type="presParOf" srcId="{0BD326CD-6B4D-4FBB-AC27-738B8563CD23}" destId="{6F2E2031-4DCF-437A-934A-076DAB318D89}" srcOrd="2" destOrd="0" presId="urn:microsoft.com/office/officeart/2005/8/layout/process4"/>
    <dgm:cxn modelId="{ED78C844-2233-44EF-ACE3-054DEC756EE2}" type="presParOf" srcId="{6F2E2031-4DCF-437A-934A-076DAB318D89}" destId="{F533CB1F-6F3A-4546-9A53-96F0B8F8E715}" srcOrd="0" destOrd="0" presId="urn:microsoft.com/office/officeart/2005/8/layout/process4"/>
    <dgm:cxn modelId="{F8B91434-1FD9-42A8-B9EB-F46AB8E11E0A}" type="presParOf" srcId="{0C1665A5-04ED-4125-8510-91B4A877CF98}" destId="{B8999323-B37B-48D9-8C90-024BD7589324}" srcOrd="3" destOrd="0" presId="urn:microsoft.com/office/officeart/2005/8/layout/process4"/>
    <dgm:cxn modelId="{E47C7814-0407-4039-9E02-AC5E9C6CFC0F}" type="presParOf" srcId="{0C1665A5-04ED-4125-8510-91B4A877CF98}" destId="{41F79D98-DA3A-49F4-8B92-AB577EFC976A}" srcOrd="4" destOrd="0" presId="urn:microsoft.com/office/officeart/2005/8/layout/process4"/>
    <dgm:cxn modelId="{457DBD11-88B3-421C-BB3A-E8483561F086}" type="presParOf" srcId="{41F79D98-DA3A-49F4-8B92-AB577EFC976A}" destId="{1551E0DF-195B-4C90-8553-9F9C57E8D2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D140F9-F41A-4B2D-8542-93CAAD1E1A8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1FA8F7F-89CE-45D1-A3C6-3D7FBBCB3402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Consolidación de carga</a:t>
          </a:r>
          <a:endParaRPr lang="es-EC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1E75FC-6D65-49A2-8EF7-5DE37E2D9245}" type="parTrans" cxnId="{157E917F-345A-4BD8-9BAE-AE477032347A}">
      <dgm:prSet/>
      <dgm:spPr/>
      <dgm:t>
        <a:bodyPr/>
        <a:lstStyle/>
        <a:p>
          <a:endParaRPr lang="es-EC"/>
        </a:p>
      </dgm:t>
    </dgm:pt>
    <dgm:pt modelId="{F7F67867-3299-45F9-AEE5-280EECC13590}" type="sibTrans" cxnId="{157E917F-345A-4BD8-9BAE-AE477032347A}">
      <dgm:prSet/>
      <dgm:spPr/>
      <dgm:t>
        <a:bodyPr/>
        <a:lstStyle/>
        <a:p>
          <a:endParaRPr lang="es-EC"/>
        </a:p>
      </dgm:t>
    </dgm:pt>
    <dgm:pt modelId="{199B5EB2-9825-434F-8803-DBCE5AFF6526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Proceso de agrupar la mercancía que corresponde a uno o varios embarcadores para que sean enviados hacia o desde el Ecuador, para uno o varios destinatarios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168A55-8157-4D1E-883E-EB88A6A0FC08}" type="parTrans" cxnId="{AD4960E5-D175-4C78-ACAD-7E7246481F6C}">
      <dgm:prSet/>
      <dgm:spPr/>
      <dgm:t>
        <a:bodyPr/>
        <a:lstStyle/>
        <a:p>
          <a:endParaRPr lang="es-EC"/>
        </a:p>
      </dgm:t>
    </dgm:pt>
    <dgm:pt modelId="{D3C8BE18-2BE6-4552-9A82-54B609CEBA6E}" type="sibTrans" cxnId="{AD4960E5-D175-4C78-ACAD-7E7246481F6C}">
      <dgm:prSet/>
      <dgm:spPr/>
      <dgm:t>
        <a:bodyPr/>
        <a:lstStyle/>
        <a:p>
          <a:endParaRPr lang="es-EC"/>
        </a:p>
      </dgm:t>
    </dgm:pt>
    <dgm:pt modelId="{7BC43FE6-9767-49C9-92AC-24C2C9FC5DA5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Etiquetado</a:t>
          </a:r>
          <a:endParaRPr lang="es-EC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3DEA07-4EB0-41B8-9107-5EE7D33BDA30}" type="parTrans" cxnId="{7DBB523A-7DFB-4747-A7D1-81B17AC9F8E3}">
      <dgm:prSet/>
      <dgm:spPr/>
      <dgm:t>
        <a:bodyPr/>
        <a:lstStyle/>
        <a:p>
          <a:endParaRPr lang="es-EC"/>
        </a:p>
      </dgm:t>
    </dgm:pt>
    <dgm:pt modelId="{2154022D-3294-49C9-A4E9-B6EBCCBD896F}" type="sibTrans" cxnId="{7DBB523A-7DFB-4747-A7D1-81B17AC9F8E3}">
      <dgm:prSet/>
      <dgm:spPr/>
      <dgm:t>
        <a:bodyPr/>
        <a:lstStyle/>
        <a:p>
          <a:endParaRPr lang="es-EC"/>
        </a:p>
      </dgm:t>
    </dgm:pt>
    <dgm:pt modelId="{08C3941E-BCB7-4CDD-A848-DB0E48FB6006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</a:rPr>
            <a:t>Asignar a cada producto o mercancía una identificación con datos generales de los mismos.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6812AB-B948-427F-A396-81376E01BCB8}" type="parTrans" cxnId="{89054D80-60DE-47A3-A85D-D4363DD0B4D5}">
      <dgm:prSet/>
      <dgm:spPr/>
      <dgm:t>
        <a:bodyPr/>
        <a:lstStyle/>
        <a:p>
          <a:endParaRPr lang="es-EC"/>
        </a:p>
      </dgm:t>
    </dgm:pt>
    <dgm:pt modelId="{376C658D-4ABA-47DD-9C2D-D71C9FF0FF1A}" type="sibTrans" cxnId="{89054D80-60DE-47A3-A85D-D4363DD0B4D5}">
      <dgm:prSet/>
      <dgm:spPr/>
      <dgm:t>
        <a:bodyPr/>
        <a:lstStyle/>
        <a:p>
          <a:endParaRPr lang="es-EC"/>
        </a:p>
      </dgm:t>
    </dgm:pt>
    <dgm:pt modelId="{5CBCAA66-9FE8-4222-AF19-7E6BAFB461E3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Empaque</a:t>
          </a:r>
          <a:endParaRPr lang="es-EC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A8E015-D38E-4DCB-8396-9139037F146D}" type="parTrans" cxnId="{246A4A0E-5AC9-4249-B82E-484C6C6A26D5}">
      <dgm:prSet/>
      <dgm:spPr/>
      <dgm:t>
        <a:bodyPr/>
        <a:lstStyle/>
        <a:p>
          <a:endParaRPr lang="es-EC"/>
        </a:p>
      </dgm:t>
    </dgm:pt>
    <dgm:pt modelId="{E8488417-FCAF-40E3-91C6-D2B9D72F117D}" type="sibTrans" cxnId="{246A4A0E-5AC9-4249-B82E-484C6C6A26D5}">
      <dgm:prSet/>
      <dgm:spPr/>
      <dgm:t>
        <a:bodyPr/>
        <a:lstStyle/>
        <a:p>
          <a:endParaRPr lang="es-EC"/>
        </a:p>
      </dgm:t>
    </dgm:pt>
    <dgm:pt modelId="{B24F9F3F-5DFF-4BDD-8547-2E2A537C86F3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Sistema coordinado mediante el cual los productos son colocados dentro de un conjunto empaque para su traslado del sitio de producción al sitio de consumo sin que sufran daño.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B7F935-9521-47BF-BA1A-6BA00241B14E}" type="parTrans" cxnId="{C546FAC7-6830-4519-82F9-B6D8F0545681}">
      <dgm:prSet/>
      <dgm:spPr/>
      <dgm:t>
        <a:bodyPr/>
        <a:lstStyle/>
        <a:p>
          <a:endParaRPr lang="es-EC"/>
        </a:p>
      </dgm:t>
    </dgm:pt>
    <dgm:pt modelId="{97B416B9-A2F1-48E9-8F53-AE6F48371F19}" type="sibTrans" cxnId="{C546FAC7-6830-4519-82F9-B6D8F0545681}">
      <dgm:prSet/>
      <dgm:spPr/>
      <dgm:t>
        <a:bodyPr/>
        <a:lstStyle/>
        <a:p>
          <a:endParaRPr lang="es-EC"/>
        </a:p>
      </dgm:t>
    </dgm:pt>
    <dgm:pt modelId="{E8D6C716-A122-40D6-A1BC-EF6F6D6D0F4C}" type="pres">
      <dgm:prSet presAssocID="{6FD140F9-F41A-4B2D-8542-93CAAD1E1A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6261E03-A99C-4054-B515-F002FB8F0EC7}" type="pres">
      <dgm:prSet presAssocID="{A1FA8F7F-89CE-45D1-A3C6-3D7FBBCB3402}" presName="comp" presStyleCnt="0"/>
      <dgm:spPr/>
    </dgm:pt>
    <dgm:pt modelId="{724262CA-15E7-4531-BD3A-A997C41DFD12}" type="pres">
      <dgm:prSet presAssocID="{A1FA8F7F-89CE-45D1-A3C6-3D7FBBCB3402}" presName="box" presStyleLbl="node1" presStyleIdx="0" presStyleCnt="3"/>
      <dgm:spPr/>
      <dgm:t>
        <a:bodyPr/>
        <a:lstStyle/>
        <a:p>
          <a:endParaRPr lang="es-EC"/>
        </a:p>
      </dgm:t>
    </dgm:pt>
    <dgm:pt modelId="{6C9FD0D8-5774-426A-B09F-E00CB7B249BD}" type="pres">
      <dgm:prSet presAssocID="{A1FA8F7F-89CE-45D1-A3C6-3D7FBBCB340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350D42-A26A-4D0B-AE3C-DFDB06C64F1D}" type="pres">
      <dgm:prSet presAssocID="{A1FA8F7F-89CE-45D1-A3C6-3D7FBBCB340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A558A8-C2E8-430E-910C-7DDCE99474BB}" type="pres">
      <dgm:prSet presAssocID="{F7F67867-3299-45F9-AEE5-280EECC13590}" presName="spacer" presStyleCnt="0"/>
      <dgm:spPr/>
    </dgm:pt>
    <dgm:pt modelId="{0DBE00C3-4568-4960-9A1F-9397A49AC204}" type="pres">
      <dgm:prSet presAssocID="{7BC43FE6-9767-49C9-92AC-24C2C9FC5DA5}" presName="comp" presStyleCnt="0"/>
      <dgm:spPr/>
    </dgm:pt>
    <dgm:pt modelId="{D317436E-A880-4731-935A-6EE59842E6B5}" type="pres">
      <dgm:prSet presAssocID="{7BC43FE6-9767-49C9-92AC-24C2C9FC5DA5}" presName="box" presStyleLbl="node1" presStyleIdx="1" presStyleCnt="3"/>
      <dgm:spPr/>
      <dgm:t>
        <a:bodyPr/>
        <a:lstStyle/>
        <a:p>
          <a:endParaRPr lang="es-EC"/>
        </a:p>
      </dgm:t>
    </dgm:pt>
    <dgm:pt modelId="{74A1D7B5-4D97-405F-967D-2B42E35BF589}" type="pres">
      <dgm:prSet presAssocID="{7BC43FE6-9767-49C9-92AC-24C2C9FC5DA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DCE1D7-2F20-446A-943F-75F75708E2FA}" type="pres">
      <dgm:prSet presAssocID="{7BC43FE6-9767-49C9-92AC-24C2C9FC5D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3E8E5D-1CF0-4DE0-9E30-215CFED7625A}" type="pres">
      <dgm:prSet presAssocID="{2154022D-3294-49C9-A4E9-B6EBCCBD896F}" presName="spacer" presStyleCnt="0"/>
      <dgm:spPr/>
    </dgm:pt>
    <dgm:pt modelId="{5FCDD2A2-0A5E-4372-9C68-BD336AAB57A8}" type="pres">
      <dgm:prSet presAssocID="{5CBCAA66-9FE8-4222-AF19-7E6BAFB461E3}" presName="comp" presStyleCnt="0"/>
      <dgm:spPr/>
    </dgm:pt>
    <dgm:pt modelId="{B6385EE3-394E-4966-890A-81AAFFF23D9E}" type="pres">
      <dgm:prSet presAssocID="{5CBCAA66-9FE8-4222-AF19-7E6BAFB461E3}" presName="box" presStyleLbl="node1" presStyleIdx="2" presStyleCnt="3"/>
      <dgm:spPr/>
      <dgm:t>
        <a:bodyPr/>
        <a:lstStyle/>
        <a:p>
          <a:endParaRPr lang="es-EC"/>
        </a:p>
      </dgm:t>
    </dgm:pt>
    <dgm:pt modelId="{1FADE90A-DEF6-498F-A014-B5A5D5F78595}" type="pres">
      <dgm:prSet presAssocID="{5CBCAA66-9FE8-4222-AF19-7E6BAFB461E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DEEFE92-4758-4E50-93F2-84F56EBD0712}" type="pres">
      <dgm:prSet presAssocID="{5CBCAA66-9FE8-4222-AF19-7E6BAFB461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3F7FFF-7B88-49F7-8493-3AF4EFDDC44E}" type="presOf" srcId="{A1FA8F7F-89CE-45D1-A3C6-3D7FBBCB3402}" destId="{724262CA-15E7-4531-BD3A-A997C41DFD12}" srcOrd="0" destOrd="0" presId="urn:microsoft.com/office/officeart/2005/8/layout/vList4"/>
    <dgm:cxn modelId="{8224BBCB-B6C6-4CF0-A8B1-A7ED11F5118F}" type="presOf" srcId="{6FD140F9-F41A-4B2D-8542-93CAAD1E1A80}" destId="{E8D6C716-A122-40D6-A1BC-EF6F6D6D0F4C}" srcOrd="0" destOrd="0" presId="urn:microsoft.com/office/officeart/2005/8/layout/vList4"/>
    <dgm:cxn modelId="{97C45FF6-11AF-41FA-9D35-E554F628D4F5}" type="presOf" srcId="{7BC43FE6-9767-49C9-92AC-24C2C9FC5DA5}" destId="{D317436E-A880-4731-935A-6EE59842E6B5}" srcOrd="0" destOrd="0" presId="urn:microsoft.com/office/officeart/2005/8/layout/vList4"/>
    <dgm:cxn modelId="{4658B6F1-CEE6-47AE-A0BE-79ECD5260C3B}" type="presOf" srcId="{08C3941E-BCB7-4CDD-A848-DB0E48FB6006}" destId="{D317436E-A880-4731-935A-6EE59842E6B5}" srcOrd="0" destOrd="1" presId="urn:microsoft.com/office/officeart/2005/8/layout/vList4"/>
    <dgm:cxn modelId="{7DBB523A-7DFB-4747-A7D1-81B17AC9F8E3}" srcId="{6FD140F9-F41A-4B2D-8542-93CAAD1E1A80}" destId="{7BC43FE6-9767-49C9-92AC-24C2C9FC5DA5}" srcOrd="1" destOrd="0" parTransId="{143DEA07-4EB0-41B8-9107-5EE7D33BDA30}" sibTransId="{2154022D-3294-49C9-A4E9-B6EBCCBD896F}"/>
    <dgm:cxn modelId="{D872CB3D-DA67-48F4-8215-5DBF7252621D}" type="presOf" srcId="{5CBCAA66-9FE8-4222-AF19-7E6BAFB461E3}" destId="{B6385EE3-394E-4966-890A-81AAFFF23D9E}" srcOrd="0" destOrd="0" presId="urn:microsoft.com/office/officeart/2005/8/layout/vList4"/>
    <dgm:cxn modelId="{C546FAC7-6830-4519-82F9-B6D8F0545681}" srcId="{5CBCAA66-9FE8-4222-AF19-7E6BAFB461E3}" destId="{B24F9F3F-5DFF-4BDD-8547-2E2A537C86F3}" srcOrd="0" destOrd="0" parTransId="{3AB7F935-9521-47BF-BA1A-6BA00241B14E}" sibTransId="{97B416B9-A2F1-48E9-8F53-AE6F48371F19}"/>
    <dgm:cxn modelId="{AEF19E83-711C-4557-89C2-46BAFA459AAE}" type="presOf" srcId="{B24F9F3F-5DFF-4BDD-8547-2E2A537C86F3}" destId="{6DEEFE92-4758-4E50-93F2-84F56EBD0712}" srcOrd="1" destOrd="1" presId="urn:microsoft.com/office/officeart/2005/8/layout/vList4"/>
    <dgm:cxn modelId="{AD4960E5-D175-4C78-ACAD-7E7246481F6C}" srcId="{A1FA8F7F-89CE-45D1-A3C6-3D7FBBCB3402}" destId="{199B5EB2-9825-434F-8803-DBCE5AFF6526}" srcOrd="0" destOrd="0" parTransId="{22168A55-8157-4D1E-883E-EB88A6A0FC08}" sibTransId="{D3C8BE18-2BE6-4552-9A82-54B609CEBA6E}"/>
    <dgm:cxn modelId="{89054D80-60DE-47A3-A85D-D4363DD0B4D5}" srcId="{7BC43FE6-9767-49C9-92AC-24C2C9FC5DA5}" destId="{08C3941E-BCB7-4CDD-A848-DB0E48FB6006}" srcOrd="0" destOrd="0" parTransId="{B06812AB-B948-427F-A396-81376E01BCB8}" sibTransId="{376C658D-4ABA-47DD-9C2D-D71C9FF0FF1A}"/>
    <dgm:cxn modelId="{93409052-DDE7-476E-B225-706D2EA73AD5}" type="presOf" srcId="{B24F9F3F-5DFF-4BDD-8547-2E2A537C86F3}" destId="{B6385EE3-394E-4966-890A-81AAFFF23D9E}" srcOrd="0" destOrd="1" presId="urn:microsoft.com/office/officeart/2005/8/layout/vList4"/>
    <dgm:cxn modelId="{8D1CA904-39F6-4130-8FAA-5DA801827925}" type="presOf" srcId="{5CBCAA66-9FE8-4222-AF19-7E6BAFB461E3}" destId="{6DEEFE92-4758-4E50-93F2-84F56EBD0712}" srcOrd="1" destOrd="0" presId="urn:microsoft.com/office/officeart/2005/8/layout/vList4"/>
    <dgm:cxn modelId="{06B44754-8DB0-4DAB-85DB-B13A2E636C28}" type="presOf" srcId="{A1FA8F7F-89CE-45D1-A3C6-3D7FBBCB3402}" destId="{5A350D42-A26A-4D0B-AE3C-DFDB06C64F1D}" srcOrd="1" destOrd="0" presId="urn:microsoft.com/office/officeart/2005/8/layout/vList4"/>
    <dgm:cxn modelId="{85592CA8-C754-4EA1-BAEE-087AEEFDA7D4}" type="presOf" srcId="{08C3941E-BCB7-4CDD-A848-DB0E48FB6006}" destId="{99DCE1D7-2F20-446A-943F-75F75708E2FA}" srcOrd="1" destOrd="1" presId="urn:microsoft.com/office/officeart/2005/8/layout/vList4"/>
    <dgm:cxn modelId="{A53573D3-0E75-4327-9F9C-1CCCA074D0BC}" type="presOf" srcId="{199B5EB2-9825-434F-8803-DBCE5AFF6526}" destId="{5A350D42-A26A-4D0B-AE3C-DFDB06C64F1D}" srcOrd="1" destOrd="1" presId="urn:microsoft.com/office/officeart/2005/8/layout/vList4"/>
    <dgm:cxn modelId="{74B42D19-145B-4319-9107-016E21167CFD}" type="presOf" srcId="{7BC43FE6-9767-49C9-92AC-24C2C9FC5DA5}" destId="{99DCE1D7-2F20-446A-943F-75F75708E2FA}" srcOrd="1" destOrd="0" presId="urn:microsoft.com/office/officeart/2005/8/layout/vList4"/>
    <dgm:cxn modelId="{F23A679F-49FB-457D-A1E5-EA946EEDFCD7}" type="presOf" srcId="{199B5EB2-9825-434F-8803-DBCE5AFF6526}" destId="{724262CA-15E7-4531-BD3A-A997C41DFD12}" srcOrd="0" destOrd="1" presId="urn:microsoft.com/office/officeart/2005/8/layout/vList4"/>
    <dgm:cxn modelId="{246A4A0E-5AC9-4249-B82E-484C6C6A26D5}" srcId="{6FD140F9-F41A-4B2D-8542-93CAAD1E1A80}" destId="{5CBCAA66-9FE8-4222-AF19-7E6BAFB461E3}" srcOrd="2" destOrd="0" parTransId="{F0A8E015-D38E-4DCB-8396-9139037F146D}" sibTransId="{E8488417-FCAF-40E3-91C6-D2B9D72F117D}"/>
    <dgm:cxn modelId="{157E917F-345A-4BD8-9BAE-AE477032347A}" srcId="{6FD140F9-F41A-4B2D-8542-93CAAD1E1A80}" destId="{A1FA8F7F-89CE-45D1-A3C6-3D7FBBCB3402}" srcOrd="0" destOrd="0" parTransId="{FE1E75FC-6D65-49A2-8EF7-5DE37E2D9245}" sibTransId="{F7F67867-3299-45F9-AEE5-280EECC13590}"/>
    <dgm:cxn modelId="{66347E38-685C-4757-8E0B-99613E2CCB68}" type="presParOf" srcId="{E8D6C716-A122-40D6-A1BC-EF6F6D6D0F4C}" destId="{86261E03-A99C-4054-B515-F002FB8F0EC7}" srcOrd="0" destOrd="0" presId="urn:microsoft.com/office/officeart/2005/8/layout/vList4"/>
    <dgm:cxn modelId="{42CB08DF-11BE-4E45-B0D6-B06EA6E69024}" type="presParOf" srcId="{86261E03-A99C-4054-B515-F002FB8F0EC7}" destId="{724262CA-15E7-4531-BD3A-A997C41DFD12}" srcOrd="0" destOrd="0" presId="urn:microsoft.com/office/officeart/2005/8/layout/vList4"/>
    <dgm:cxn modelId="{C201C89C-6BA8-4F90-83D7-E73C72A82C9F}" type="presParOf" srcId="{86261E03-A99C-4054-B515-F002FB8F0EC7}" destId="{6C9FD0D8-5774-426A-B09F-E00CB7B249BD}" srcOrd="1" destOrd="0" presId="urn:microsoft.com/office/officeart/2005/8/layout/vList4"/>
    <dgm:cxn modelId="{18015C3E-C504-462A-AE16-654CFAED50A8}" type="presParOf" srcId="{86261E03-A99C-4054-B515-F002FB8F0EC7}" destId="{5A350D42-A26A-4D0B-AE3C-DFDB06C64F1D}" srcOrd="2" destOrd="0" presId="urn:microsoft.com/office/officeart/2005/8/layout/vList4"/>
    <dgm:cxn modelId="{27C76D77-6740-40D6-9D1A-16D77B031222}" type="presParOf" srcId="{E8D6C716-A122-40D6-A1BC-EF6F6D6D0F4C}" destId="{DFA558A8-C2E8-430E-910C-7DDCE99474BB}" srcOrd="1" destOrd="0" presId="urn:microsoft.com/office/officeart/2005/8/layout/vList4"/>
    <dgm:cxn modelId="{705FC607-E9B8-4B91-B186-DAAFBD390CD8}" type="presParOf" srcId="{E8D6C716-A122-40D6-A1BC-EF6F6D6D0F4C}" destId="{0DBE00C3-4568-4960-9A1F-9397A49AC204}" srcOrd="2" destOrd="0" presId="urn:microsoft.com/office/officeart/2005/8/layout/vList4"/>
    <dgm:cxn modelId="{D65E863F-18FE-4565-9DDA-28AE449BF4EB}" type="presParOf" srcId="{0DBE00C3-4568-4960-9A1F-9397A49AC204}" destId="{D317436E-A880-4731-935A-6EE59842E6B5}" srcOrd="0" destOrd="0" presId="urn:microsoft.com/office/officeart/2005/8/layout/vList4"/>
    <dgm:cxn modelId="{B13F1355-A096-4337-8790-E445EB857668}" type="presParOf" srcId="{0DBE00C3-4568-4960-9A1F-9397A49AC204}" destId="{74A1D7B5-4D97-405F-967D-2B42E35BF589}" srcOrd="1" destOrd="0" presId="urn:microsoft.com/office/officeart/2005/8/layout/vList4"/>
    <dgm:cxn modelId="{95F61D08-9413-4CCD-B28A-81B7973643F6}" type="presParOf" srcId="{0DBE00C3-4568-4960-9A1F-9397A49AC204}" destId="{99DCE1D7-2F20-446A-943F-75F75708E2FA}" srcOrd="2" destOrd="0" presId="urn:microsoft.com/office/officeart/2005/8/layout/vList4"/>
    <dgm:cxn modelId="{87154143-62C6-48D1-AEA3-B175C0DEC9C7}" type="presParOf" srcId="{E8D6C716-A122-40D6-A1BC-EF6F6D6D0F4C}" destId="{5D3E8E5D-1CF0-4DE0-9E30-215CFED7625A}" srcOrd="3" destOrd="0" presId="urn:microsoft.com/office/officeart/2005/8/layout/vList4"/>
    <dgm:cxn modelId="{F78822DF-150C-4A49-B602-EA4420CD39B6}" type="presParOf" srcId="{E8D6C716-A122-40D6-A1BC-EF6F6D6D0F4C}" destId="{5FCDD2A2-0A5E-4372-9C68-BD336AAB57A8}" srcOrd="4" destOrd="0" presId="urn:microsoft.com/office/officeart/2005/8/layout/vList4"/>
    <dgm:cxn modelId="{1779322E-CD97-4A5E-BC12-5D86F1A4055A}" type="presParOf" srcId="{5FCDD2A2-0A5E-4372-9C68-BD336AAB57A8}" destId="{B6385EE3-394E-4966-890A-81AAFFF23D9E}" srcOrd="0" destOrd="0" presId="urn:microsoft.com/office/officeart/2005/8/layout/vList4"/>
    <dgm:cxn modelId="{D30BCE25-833B-4B37-A407-6A1007162E46}" type="presParOf" srcId="{5FCDD2A2-0A5E-4372-9C68-BD336AAB57A8}" destId="{1FADE90A-DEF6-498F-A014-B5A5D5F78595}" srcOrd="1" destOrd="0" presId="urn:microsoft.com/office/officeart/2005/8/layout/vList4"/>
    <dgm:cxn modelId="{3EAF8A9B-FDF9-48A9-A339-40C1732B484A}" type="presParOf" srcId="{5FCDD2A2-0A5E-4372-9C68-BD336AAB57A8}" destId="{6DEEFE92-4758-4E50-93F2-84F56EBD07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D140F9-F41A-4B2D-8542-93CAAD1E1A8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1FA8F7F-89CE-45D1-A3C6-3D7FBBCB3402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Embalaje</a:t>
          </a:r>
          <a:endParaRPr lang="es-EC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1E75FC-6D65-49A2-8EF7-5DE37E2D9245}" type="parTrans" cxnId="{157E917F-345A-4BD8-9BAE-AE477032347A}">
      <dgm:prSet/>
      <dgm:spPr/>
      <dgm:t>
        <a:bodyPr/>
        <a:lstStyle/>
        <a:p>
          <a:endParaRPr lang="es-EC"/>
        </a:p>
      </dgm:t>
    </dgm:pt>
    <dgm:pt modelId="{F7F67867-3299-45F9-AEE5-280EECC13590}" type="sibTrans" cxnId="{157E917F-345A-4BD8-9BAE-AE477032347A}">
      <dgm:prSet/>
      <dgm:spPr/>
      <dgm:t>
        <a:bodyPr/>
        <a:lstStyle/>
        <a:p>
          <a:endParaRPr lang="es-EC"/>
        </a:p>
      </dgm:t>
    </dgm:pt>
    <dgm:pt modelId="{199B5EB2-9825-434F-8803-DBCE5AFF6526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Proceso de agrupar la mercancía que corresponde a uno o varios embarcadores para que sean enviados hacia o desde el Ecuador, para uno o varios destinatarios.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168A55-8157-4D1E-883E-EB88A6A0FC08}" type="parTrans" cxnId="{AD4960E5-D175-4C78-ACAD-7E7246481F6C}">
      <dgm:prSet/>
      <dgm:spPr/>
      <dgm:t>
        <a:bodyPr/>
        <a:lstStyle/>
        <a:p>
          <a:endParaRPr lang="es-EC"/>
        </a:p>
      </dgm:t>
    </dgm:pt>
    <dgm:pt modelId="{D3C8BE18-2BE6-4552-9A82-54B609CEBA6E}" type="sibTrans" cxnId="{AD4960E5-D175-4C78-ACAD-7E7246481F6C}">
      <dgm:prSet/>
      <dgm:spPr/>
      <dgm:t>
        <a:bodyPr/>
        <a:lstStyle/>
        <a:p>
          <a:endParaRPr lang="es-EC"/>
        </a:p>
      </dgm:t>
    </dgm:pt>
    <dgm:pt modelId="{7BC43FE6-9767-49C9-92AC-24C2C9FC5DA5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Refrigeración</a:t>
          </a:r>
          <a:endParaRPr lang="es-EC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3DEA07-4EB0-41B8-9107-5EE7D33BDA30}" type="parTrans" cxnId="{7DBB523A-7DFB-4747-A7D1-81B17AC9F8E3}">
      <dgm:prSet/>
      <dgm:spPr/>
      <dgm:t>
        <a:bodyPr/>
        <a:lstStyle/>
        <a:p>
          <a:endParaRPr lang="es-EC"/>
        </a:p>
      </dgm:t>
    </dgm:pt>
    <dgm:pt modelId="{2154022D-3294-49C9-A4E9-B6EBCCBD896F}" type="sibTrans" cxnId="{7DBB523A-7DFB-4747-A7D1-81B17AC9F8E3}">
      <dgm:prSet/>
      <dgm:spPr/>
      <dgm:t>
        <a:bodyPr/>
        <a:lstStyle/>
        <a:p>
          <a:endParaRPr lang="es-EC"/>
        </a:p>
      </dgm:t>
    </dgm:pt>
    <dgm:pt modelId="{08C3941E-BCB7-4CDD-A848-DB0E48FB6006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Proceso de conservación por tratamiento físico, que consiste en mantener un alimento o producto en buenas condiciones de temperatura.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6812AB-B948-427F-A396-81376E01BCB8}" type="parTrans" cxnId="{89054D80-60DE-47A3-A85D-D4363DD0B4D5}">
      <dgm:prSet/>
      <dgm:spPr/>
      <dgm:t>
        <a:bodyPr/>
        <a:lstStyle/>
        <a:p>
          <a:endParaRPr lang="es-EC"/>
        </a:p>
      </dgm:t>
    </dgm:pt>
    <dgm:pt modelId="{376C658D-4ABA-47DD-9C2D-D71C9FF0FF1A}" type="sibTrans" cxnId="{89054D80-60DE-47A3-A85D-D4363DD0B4D5}">
      <dgm:prSet/>
      <dgm:spPr/>
      <dgm:t>
        <a:bodyPr/>
        <a:lstStyle/>
        <a:p>
          <a:endParaRPr lang="es-EC"/>
        </a:p>
      </dgm:t>
    </dgm:pt>
    <dgm:pt modelId="{5CBCAA66-9FE8-4222-AF19-7E6BAFB461E3}">
      <dgm:prSet phldrT="[Texto]"/>
      <dgm:spPr/>
      <dgm:t>
        <a:bodyPr/>
        <a:lstStyle/>
        <a:p>
          <a:pPr algn="l"/>
          <a:r>
            <a:rPr lang="es-EC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Administración de inventarios</a:t>
          </a:r>
          <a:endParaRPr lang="es-EC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A8E015-D38E-4DCB-8396-9139037F146D}" type="parTrans" cxnId="{246A4A0E-5AC9-4249-B82E-484C6C6A26D5}">
      <dgm:prSet/>
      <dgm:spPr/>
      <dgm:t>
        <a:bodyPr/>
        <a:lstStyle/>
        <a:p>
          <a:endParaRPr lang="es-EC"/>
        </a:p>
      </dgm:t>
    </dgm:pt>
    <dgm:pt modelId="{E8488417-FCAF-40E3-91C6-D2B9D72F117D}" type="sibTrans" cxnId="{246A4A0E-5AC9-4249-B82E-484C6C6A26D5}">
      <dgm:prSet/>
      <dgm:spPr/>
      <dgm:t>
        <a:bodyPr/>
        <a:lstStyle/>
        <a:p>
          <a:endParaRPr lang="es-EC"/>
        </a:p>
      </dgm:t>
    </dgm:pt>
    <dgm:pt modelId="{B24F9F3F-5DFF-4BDD-8547-2E2A537C86F3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Los Inventarios son bienes tangibles que se tienen para la venta en el curso ordinario del negocio o para ser consumidos en la producción de bienes o servicios para su posterior comercialización.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B7F935-9521-47BF-BA1A-6BA00241B14E}" type="parTrans" cxnId="{C546FAC7-6830-4519-82F9-B6D8F0545681}">
      <dgm:prSet/>
      <dgm:spPr/>
      <dgm:t>
        <a:bodyPr/>
        <a:lstStyle/>
        <a:p>
          <a:endParaRPr lang="es-EC"/>
        </a:p>
      </dgm:t>
    </dgm:pt>
    <dgm:pt modelId="{97B416B9-A2F1-48E9-8F53-AE6F48371F19}" type="sibTrans" cxnId="{C546FAC7-6830-4519-82F9-B6D8F0545681}">
      <dgm:prSet/>
      <dgm:spPr/>
      <dgm:t>
        <a:bodyPr/>
        <a:lstStyle/>
        <a:p>
          <a:endParaRPr lang="es-EC"/>
        </a:p>
      </dgm:t>
    </dgm:pt>
    <dgm:pt modelId="{E8D6C716-A122-40D6-A1BC-EF6F6D6D0F4C}" type="pres">
      <dgm:prSet presAssocID="{6FD140F9-F41A-4B2D-8542-93CAAD1E1A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6261E03-A99C-4054-B515-F002FB8F0EC7}" type="pres">
      <dgm:prSet presAssocID="{A1FA8F7F-89CE-45D1-A3C6-3D7FBBCB3402}" presName="comp" presStyleCnt="0"/>
      <dgm:spPr/>
    </dgm:pt>
    <dgm:pt modelId="{724262CA-15E7-4531-BD3A-A997C41DFD12}" type="pres">
      <dgm:prSet presAssocID="{A1FA8F7F-89CE-45D1-A3C6-3D7FBBCB3402}" presName="box" presStyleLbl="node1" presStyleIdx="0" presStyleCnt="3"/>
      <dgm:spPr/>
      <dgm:t>
        <a:bodyPr/>
        <a:lstStyle/>
        <a:p>
          <a:endParaRPr lang="es-EC"/>
        </a:p>
      </dgm:t>
    </dgm:pt>
    <dgm:pt modelId="{6C9FD0D8-5774-426A-B09F-E00CB7B249BD}" type="pres">
      <dgm:prSet presAssocID="{A1FA8F7F-89CE-45D1-A3C6-3D7FBBCB340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A350D42-A26A-4D0B-AE3C-DFDB06C64F1D}" type="pres">
      <dgm:prSet presAssocID="{A1FA8F7F-89CE-45D1-A3C6-3D7FBBCB340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A558A8-C2E8-430E-910C-7DDCE99474BB}" type="pres">
      <dgm:prSet presAssocID="{F7F67867-3299-45F9-AEE5-280EECC13590}" presName="spacer" presStyleCnt="0"/>
      <dgm:spPr/>
    </dgm:pt>
    <dgm:pt modelId="{0DBE00C3-4568-4960-9A1F-9397A49AC204}" type="pres">
      <dgm:prSet presAssocID="{7BC43FE6-9767-49C9-92AC-24C2C9FC5DA5}" presName="comp" presStyleCnt="0"/>
      <dgm:spPr/>
    </dgm:pt>
    <dgm:pt modelId="{D317436E-A880-4731-935A-6EE59842E6B5}" type="pres">
      <dgm:prSet presAssocID="{7BC43FE6-9767-49C9-92AC-24C2C9FC5DA5}" presName="box" presStyleLbl="node1" presStyleIdx="1" presStyleCnt="3"/>
      <dgm:spPr/>
      <dgm:t>
        <a:bodyPr/>
        <a:lstStyle/>
        <a:p>
          <a:endParaRPr lang="es-EC"/>
        </a:p>
      </dgm:t>
    </dgm:pt>
    <dgm:pt modelId="{74A1D7B5-4D97-405F-967D-2B42E35BF589}" type="pres">
      <dgm:prSet presAssocID="{7BC43FE6-9767-49C9-92AC-24C2C9FC5DA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9DCE1D7-2F20-446A-943F-75F75708E2FA}" type="pres">
      <dgm:prSet presAssocID="{7BC43FE6-9767-49C9-92AC-24C2C9FC5D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3E8E5D-1CF0-4DE0-9E30-215CFED7625A}" type="pres">
      <dgm:prSet presAssocID="{2154022D-3294-49C9-A4E9-B6EBCCBD896F}" presName="spacer" presStyleCnt="0"/>
      <dgm:spPr/>
    </dgm:pt>
    <dgm:pt modelId="{5FCDD2A2-0A5E-4372-9C68-BD336AAB57A8}" type="pres">
      <dgm:prSet presAssocID="{5CBCAA66-9FE8-4222-AF19-7E6BAFB461E3}" presName="comp" presStyleCnt="0"/>
      <dgm:spPr/>
    </dgm:pt>
    <dgm:pt modelId="{B6385EE3-394E-4966-890A-81AAFFF23D9E}" type="pres">
      <dgm:prSet presAssocID="{5CBCAA66-9FE8-4222-AF19-7E6BAFB461E3}" presName="box" presStyleLbl="node1" presStyleIdx="2" presStyleCnt="3" custLinFactNeighborX="5556" custLinFactNeighborY="-414"/>
      <dgm:spPr/>
      <dgm:t>
        <a:bodyPr/>
        <a:lstStyle/>
        <a:p>
          <a:endParaRPr lang="es-EC"/>
        </a:p>
      </dgm:t>
    </dgm:pt>
    <dgm:pt modelId="{1FADE90A-DEF6-498F-A014-B5A5D5F78595}" type="pres">
      <dgm:prSet presAssocID="{5CBCAA66-9FE8-4222-AF19-7E6BAFB461E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DEEFE92-4758-4E50-93F2-84F56EBD0712}" type="pres">
      <dgm:prSet presAssocID="{5CBCAA66-9FE8-4222-AF19-7E6BAFB461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89E368-DC09-47D4-8737-58F51C65D7BE}" type="presOf" srcId="{199B5EB2-9825-434F-8803-DBCE5AFF6526}" destId="{5A350D42-A26A-4D0B-AE3C-DFDB06C64F1D}" srcOrd="1" destOrd="1" presId="urn:microsoft.com/office/officeart/2005/8/layout/vList4"/>
    <dgm:cxn modelId="{8E6B1754-EC62-4698-BE8C-E34A2F4842C1}" type="presOf" srcId="{7BC43FE6-9767-49C9-92AC-24C2C9FC5DA5}" destId="{D317436E-A880-4731-935A-6EE59842E6B5}" srcOrd="0" destOrd="0" presId="urn:microsoft.com/office/officeart/2005/8/layout/vList4"/>
    <dgm:cxn modelId="{96EF2BA8-E821-4B3C-8CF2-B48B2178A622}" type="presOf" srcId="{08C3941E-BCB7-4CDD-A848-DB0E48FB6006}" destId="{99DCE1D7-2F20-446A-943F-75F75708E2FA}" srcOrd="1" destOrd="1" presId="urn:microsoft.com/office/officeart/2005/8/layout/vList4"/>
    <dgm:cxn modelId="{535ABA21-24E8-4285-960F-5D40D71064BA}" type="presOf" srcId="{A1FA8F7F-89CE-45D1-A3C6-3D7FBBCB3402}" destId="{724262CA-15E7-4531-BD3A-A997C41DFD12}" srcOrd="0" destOrd="0" presId="urn:microsoft.com/office/officeart/2005/8/layout/vList4"/>
    <dgm:cxn modelId="{2BCC1D1D-466D-471A-B623-D671EA602E51}" type="presOf" srcId="{5CBCAA66-9FE8-4222-AF19-7E6BAFB461E3}" destId="{6DEEFE92-4758-4E50-93F2-84F56EBD0712}" srcOrd="1" destOrd="0" presId="urn:microsoft.com/office/officeart/2005/8/layout/vList4"/>
    <dgm:cxn modelId="{7DBB523A-7DFB-4747-A7D1-81B17AC9F8E3}" srcId="{6FD140F9-F41A-4B2D-8542-93CAAD1E1A80}" destId="{7BC43FE6-9767-49C9-92AC-24C2C9FC5DA5}" srcOrd="1" destOrd="0" parTransId="{143DEA07-4EB0-41B8-9107-5EE7D33BDA30}" sibTransId="{2154022D-3294-49C9-A4E9-B6EBCCBD896F}"/>
    <dgm:cxn modelId="{A40E6B05-4613-4486-8221-2482B1A45654}" type="presOf" srcId="{B24F9F3F-5DFF-4BDD-8547-2E2A537C86F3}" destId="{B6385EE3-394E-4966-890A-81AAFFF23D9E}" srcOrd="0" destOrd="1" presId="urn:microsoft.com/office/officeart/2005/8/layout/vList4"/>
    <dgm:cxn modelId="{C546FAC7-6830-4519-82F9-B6D8F0545681}" srcId="{5CBCAA66-9FE8-4222-AF19-7E6BAFB461E3}" destId="{B24F9F3F-5DFF-4BDD-8547-2E2A537C86F3}" srcOrd="0" destOrd="0" parTransId="{3AB7F935-9521-47BF-BA1A-6BA00241B14E}" sibTransId="{97B416B9-A2F1-48E9-8F53-AE6F48371F19}"/>
    <dgm:cxn modelId="{9384112A-B364-4192-B0BC-7FE5D86F05DB}" type="presOf" srcId="{A1FA8F7F-89CE-45D1-A3C6-3D7FBBCB3402}" destId="{5A350D42-A26A-4D0B-AE3C-DFDB06C64F1D}" srcOrd="1" destOrd="0" presId="urn:microsoft.com/office/officeart/2005/8/layout/vList4"/>
    <dgm:cxn modelId="{AD4960E5-D175-4C78-ACAD-7E7246481F6C}" srcId="{A1FA8F7F-89CE-45D1-A3C6-3D7FBBCB3402}" destId="{199B5EB2-9825-434F-8803-DBCE5AFF6526}" srcOrd="0" destOrd="0" parTransId="{22168A55-8157-4D1E-883E-EB88A6A0FC08}" sibTransId="{D3C8BE18-2BE6-4552-9A82-54B609CEBA6E}"/>
    <dgm:cxn modelId="{89054D80-60DE-47A3-A85D-D4363DD0B4D5}" srcId="{7BC43FE6-9767-49C9-92AC-24C2C9FC5DA5}" destId="{08C3941E-BCB7-4CDD-A848-DB0E48FB6006}" srcOrd="0" destOrd="0" parTransId="{B06812AB-B948-427F-A396-81376E01BCB8}" sibTransId="{376C658D-4ABA-47DD-9C2D-D71C9FF0FF1A}"/>
    <dgm:cxn modelId="{B20203B8-2847-4837-BB3A-1C2DA5908DB7}" type="presOf" srcId="{7BC43FE6-9767-49C9-92AC-24C2C9FC5DA5}" destId="{99DCE1D7-2F20-446A-943F-75F75708E2FA}" srcOrd="1" destOrd="0" presId="urn:microsoft.com/office/officeart/2005/8/layout/vList4"/>
    <dgm:cxn modelId="{1D65004F-C896-4DA7-BB0F-EF5C1A554A45}" type="presOf" srcId="{5CBCAA66-9FE8-4222-AF19-7E6BAFB461E3}" destId="{B6385EE3-394E-4966-890A-81AAFFF23D9E}" srcOrd="0" destOrd="0" presId="urn:microsoft.com/office/officeart/2005/8/layout/vList4"/>
    <dgm:cxn modelId="{60326592-14E7-4B2D-B8EF-E92465E731B5}" type="presOf" srcId="{08C3941E-BCB7-4CDD-A848-DB0E48FB6006}" destId="{D317436E-A880-4731-935A-6EE59842E6B5}" srcOrd="0" destOrd="1" presId="urn:microsoft.com/office/officeart/2005/8/layout/vList4"/>
    <dgm:cxn modelId="{652D2D46-8ADA-4DA9-BA9E-80B8BEA1569C}" type="presOf" srcId="{6FD140F9-F41A-4B2D-8542-93CAAD1E1A80}" destId="{E8D6C716-A122-40D6-A1BC-EF6F6D6D0F4C}" srcOrd="0" destOrd="0" presId="urn:microsoft.com/office/officeart/2005/8/layout/vList4"/>
    <dgm:cxn modelId="{A41FD9DE-BA9F-4450-ACD9-38BF9F16B1E0}" type="presOf" srcId="{B24F9F3F-5DFF-4BDD-8547-2E2A537C86F3}" destId="{6DEEFE92-4758-4E50-93F2-84F56EBD0712}" srcOrd="1" destOrd="1" presId="urn:microsoft.com/office/officeart/2005/8/layout/vList4"/>
    <dgm:cxn modelId="{AF06B524-A0A4-4CFC-833B-EC0AABC10A69}" type="presOf" srcId="{199B5EB2-9825-434F-8803-DBCE5AFF6526}" destId="{724262CA-15E7-4531-BD3A-A997C41DFD12}" srcOrd="0" destOrd="1" presId="urn:microsoft.com/office/officeart/2005/8/layout/vList4"/>
    <dgm:cxn modelId="{246A4A0E-5AC9-4249-B82E-484C6C6A26D5}" srcId="{6FD140F9-F41A-4B2D-8542-93CAAD1E1A80}" destId="{5CBCAA66-9FE8-4222-AF19-7E6BAFB461E3}" srcOrd="2" destOrd="0" parTransId="{F0A8E015-D38E-4DCB-8396-9139037F146D}" sibTransId="{E8488417-FCAF-40E3-91C6-D2B9D72F117D}"/>
    <dgm:cxn modelId="{157E917F-345A-4BD8-9BAE-AE477032347A}" srcId="{6FD140F9-F41A-4B2D-8542-93CAAD1E1A80}" destId="{A1FA8F7F-89CE-45D1-A3C6-3D7FBBCB3402}" srcOrd="0" destOrd="0" parTransId="{FE1E75FC-6D65-49A2-8EF7-5DE37E2D9245}" sibTransId="{F7F67867-3299-45F9-AEE5-280EECC13590}"/>
    <dgm:cxn modelId="{B81C5662-CC9D-44A4-80CB-915D761AC3D5}" type="presParOf" srcId="{E8D6C716-A122-40D6-A1BC-EF6F6D6D0F4C}" destId="{86261E03-A99C-4054-B515-F002FB8F0EC7}" srcOrd="0" destOrd="0" presId="urn:microsoft.com/office/officeart/2005/8/layout/vList4"/>
    <dgm:cxn modelId="{1F2A856F-FE3C-4A3D-B5BB-9EDC7BB819C7}" type="presParOf" srcId="{86261E03-A99C-4054-B515-F002FB8F0EC7}" destId="{724262CA-15E7-4531-BD3A-A997C41DFD12}" srcOrd="0" destOrd="0" presId="urn:microsoft.com/office/officeart/2005/8/layout/vList4"/>
    <dgm:cxn modelId="{689981C9-E620-456D-B540-2E44015239BD}" type="presParOf" srcId="{86261E03-A99C-4054-B515-F002FB8F0EC7}" destId="{6C9FD0D8-5774-426A-B09F-E00CB7B249BD}" srcOrd="1" destOrd="0" presId="urn:microsoft.com/office/officeart/2005/8/layout/vList4"/>
    <dgm:cxn modelId="{823513DE-2DF2-4CBD-8786-FBBDA051FACD}" type="presParOf" srcId="{86261E03-A99C-4054-B515-F002FB8F0EC7}" destId="{5A350D42-A26A-4D0B-AE3C-DFDB06C64F1D}" srcOrd="2" destOrd="0" presId="urn:microsoft.com/office/officeart/2005/8/layout/vList4"/>
    <dgm:cxn modelId="{D8EB800C-B20A-48C4-AFF5-D778DCB9FB48}" type="presParOf" srcId="{E8D6C716-A122-40D6-A1BC-EF6F6D6D0F4C}" destId="{DFA558A8-C2E8-430E-910C-7DDCE99474BB}" srcOrd="1" destOrd="0" presId="urn:microsoft.com/office/officeart/2005/8/layout/vList4"/>
    <dgm:cxn modelId="{EE469E2E-9F5C-431C-89D6-3E64F847A44D}" type="presParOf" srcId="{E8D6C716-A122-40D6-A1BC-EF6F6D6D0F4C}" destId="{0DBE00C3-4568-4960-9A1F-9397A49AC204}" srcOrd="2" destOrd="0" presId="urn:microsoft.com/office/officeart/2005/8/layout/vList4"/>
    <dgm:cxn modelId="{5AB2E0D4-6156-40FC-938D-AF5EDC5955EA}" type="presParOf" srcId="{0DBE00C3-4568-4960-9A1F-9397A49AC204}" destId="{D317436E-A880-4731-935A-6EE59842E6B5}" srcOrd="0" destOrd="0" presId="urn:microsoft.com/office/officeart/2005/8/layout/vList4"/>
    <dgm:cxn modelId="{49A1CBAC-9C2C-4A08-9B9D-4CAA47E191AB}" type="presParOf" srcId="{0DBE00C3-4568-4960-9A1F-9397A49AC204}" destId="{74A1D7B5-4D97-405F-967D-2B42E35BF589}" srcOrd="1" destOrd="0" presId="urn:microsoft.com/office/officeart/2005/8/layout/vList4"/>
    <dgm:cxn modelId="{A38E72A0-2DB9-4042-A1C2-01A85AC3D781}" type="presParOf" srcId="{0DBE00C3-4568-4960-9A1F-9397A49AC204}" destId="{99DCE1D7-2F20-446A-943F-75F75708E2FA}" srcOrd="2" destOrd="0" presId="urn:microsoft.com/office/officeart/2005/8/layout/vList4"/>
    <dgm:cxn modelId="{47CF0950-31D7-422C-BC42-5D640C646CEC}" type="presParOf" srcId="{E8D6C716-A122-40D6-A1BC-EF6F6D6D0F4C}" destId="{5D3E8E5D-1CF0-4DE0-9E30-215CFED7625A}" srcOrd="3" destOrd="0" presId="urn:microsoft.com/office/officeart/2005/8/layout/vList4"/>
    <dgm:cxn modelId="{CFED3E5B-5D81-48F5-AF72-1A5EF9836463}" type="presParOf" srcId="{E8D6C716-A122-40D6-A1BC-EF6F6D6D0F4C}" destId="{5FCDD2A2-0A5E-4372-9C68-BD336AAB57A8}" srcOrd="4" destOrd="0" presId="urn:microsoft.com/office/officeart/2005/8/layout/vList4"/>
    <dgm:cxn modelId="{E735D115-3EFA-4190-AE9A-CC4A2CFAF295}" type="presParOf" srcId="{5FCDD2A2-0A5E-4372-9C68-BD336AAB57A8}" destId="{B6385EE3-394E-4966-890A-81AAFFF23D9E}" srcOrd="0" destOrd="0" presId="urn:microsoft.com/office/officeart/2005/8/layout/vList4"/>
    <dgm:cxn modelId="{D2D66A13-8446-4EEF-9677-045FAFE57DF8}" type="presParOf" srcId="{5FCDD2A2-0A5E-4372-9C68-BD336AAB57A8}" destId="{1FADE90A-DEF6-498F-A014-B5A5D5F78595}" srcOrd="1" destOrd="0" presId="urn:microsoft.com/office/officeart/2005/8/layout/vList4"/>
    <dgm:cxn modelId="{B0E44ADF-F33A-4A1B-960B-5970648F6EF7}" type="presParOf" srcId="{5FCDD2A2-0A5E-4372-9C68-BD336AAB57A8}" destId="{6DEEFE92-4758-4E50-93F2-84F56EBD07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D140F9-F41A-4B2D-8542-93CAAD1E1A8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1FA8F7F-89CE-45D1-A3C6-3D7FBBCB3402}">
      <dgm:prSet phldrT="[Texto]"/>
      <dgm:spPr/>
      <dgm:t>
        <a:bodyPr/>
        <a:lstStyle/>
        <a:p>
          <a:pPr algn="just"/>
          <a:r>
            <a:rPr lang="es-EC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Coordinación de operaciones de distribución internacional de mercancías.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1E75FC-6D65-49A2-8EF7-5DE37E2D9245}" type="parTrans" cxnId="{157E917F-345A-4BD8-9BAE-AE477032347A}">
      <dgm:prSet/>
      <dgm:spPr/>
      <dgm:t>
        <a:bodyPr/>
        <a:lstStyle/>
        <a:p>
          <a:endParaRPr lang="es-EC"/>
        </a:p>
      </dgm:t>
    </dgm:pt>
    <dgm:pt modelId="{F7F67867-3299-45F9-AEE5-280EECC13590}" type="sibTrans" cxnId="{157E917F-345A-4BD8-9BAE-AE477032347A}">
      <dgm:prSet/>
      <dgm:spPr/>
      <dgm:t>
        <a:bodyPr/>
        <a:lstStyle/>
        <a:p>
          <a:endParaRPr lang="es-EC"/>
        </a:p>
      </dgm:t>
    </dgm:pt>
    <dgm:pt modelId="{199B5EB2-9825-434F-8803-DBCE5AFF6526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Procura el cumplimiento del proceso logístico desde el proveedor de materias primas hasta la mesa del consumidor en el exterior.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168A55-8157-4D1E-883E-EB88A6A0FC08}" type="parTrans" cxnId="{AD4960E5-D175-4C78-ACAD-7E7246481F6C}">
      <dgm:prSet/>
      <dgm:spPr/>
      <dgm:t>
        <a:bodyPr/>
        <a:lstStyle/>
        <a:p>
          <a:endParaRPr lang="es-EC"/>
        </a:p>
      </dgm:t>
    </dgm:pt>
    <dgm:pt modelId="{D3C8BE18-2BE6-4552-9A82-54B609CEBA6E}" type="sibTrans" cxnId="{AD4960E5-D175-4C78-ACAD-7E7246481F6C}">
      <dgm:prSet/>
      <dgm:spPr/>
      <dgm:t>
        <a:bodyPr/>
        <a:lstStyle/>
        <a:p>
          <a:endParaRPr lang="es-EC"/>
        </a:p>
      </dgm:t>
    </dgm:pt>
    <dgm:pt modelId="{7BC43FE6-9767-49C9-92AC-24C2C9FC5DA5}">
      <dgm:prSet phldrT="[Texto]"/>
      <dgm:spPr/>
      <dgm:t>
        <a:bodyPr/>
        <a:lstStyle/>
        <a:p>
          <a:pPr algn="just"/>
          <a:r>
            <a:rPr lang="es-EC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Coordinación de operaciones de distribución nacional de mercancías.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3DEA07-4EB0-41B8-9107-5EE7D33BDA30}" type="parTrans" cxnId="{7DBB523A-7DFB-4747-A7D1-81B17AC9F8E3}">
      <dgm:prSet/>
      <dgm:spPr/>
      <dgm:t>
        <a:bodyPr/>
        <a:lstStyle/>
        <a:p>
          <a:endParaRPr lang="es-EC"/>
        </a:p>
      </dgm:t>
    </dgm:pt>
    <dgm:pt modelId="{2154022D-3294-49C9-A4E9-B6EBCCBD896F}" type="sibTrans" cxnId="{7DBB523A-7DFB-4747-A7D1-81B17AC9F8E3}">
      <dgm:prSet/>
      <dgm:spPr/>
      <dgm:t>
        <a:bodyPr/>
        <a:lstStyle/>
        <a:p>
          <a:endParaRPr lang="es-EC"/>
        </a:p>
      </dgm:t>
    </dgm:pt>
    <dgm:pt modelId="{08C3941E-BCB7-4CDD-A848-DB0E48FB6006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Procura el cumplimiento del proceso logístico desde el proveedor de materias primas hasta la mesa del consumidor local.</a:t>
          </a:r>
          <a:endParaRPr lang="es-EC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6C658D-4ABA-47DD-9C2D-D71C9FF0FF1A}" type="sibTrans" cxnId="{89054D80-60DE-47A3-A85D-D4363DD0B4D5}">
      <dgm:prSet/>
      <dgm:spPr/>
      <dgm:t>
        <a:bodyPr/>
        <a:lstStyle/>
        <a:p>
          <a:endParaRPr lang="es-EC"/>
        </a:p>
      </dgm:t>
    </dgm:pt>
    <dgm:pt modelId="{B06812AB-B948-427F-A396-81376E01BCB8}" type="parTrans" cxnId="{89054D80-60DE-47A3-A85D-D4363DD0B4D5}">
      <dgm:prSet/>
      <dgm:spPr/>
      <dgm:t>
        <a:bodyPr/>
        <a:lstStyle/>
        <a:p>
          <a:endParaRPr lang="es-EC"/>
        </a:p>
      </dgm:t>
    </dgm:pt>
    <dgm:pt modelId="{E8D6C716-A122-40D6-A1BC-EF6F6D6D0F4C}" type="pres">
      <dgm:prSet presAssocID="{6FD140F9-F41A-4B2D-8542-93CAAD1E1A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6261E03-A99C-4054-B515-F002FB8F0EC7}" type="pres">
      <dgm:prSet presAssocID="{A1FA8F7F-89CE-45D1-A3C6-3D7FBBCB3402}" presName="comp" presStyleCnt="0"/>
      <dgm:spPr/>
    </dgm:pt>
    <dgm:pt modelId="{724262CA-15E7-4531-BD3A-A997C41DFD12}" type="pres">
      <dgm:prSet presAssocID="{A1FA8F7F-89CE-45D1-A3C6-3D7FBBCB3402}" presName="box" presStyleLbl="node1" presStyleIdx="0" presStyleCnt="2"/>
      <dgm:spPr/>
      <dgm:t>
        <a:bodyPr/>
        <a:lstStyle/>
        <a:p>
          <a:endParaRPr lang="es-EC"/>
        </a:p>
      </dgm:t>
    </dgm:pt>
    <dgm:pt modelId="{6C9FD0D8-5774-426A-B09F-E00CB7B249BD}" type="pres">
      <dgm:prSet presAssocID="{A1FA8F7F-89CE-45D1-A3C6-3D7FBBCB3402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A350D42-A26A-4D0B-AE3C-DFDB06C64F1D}" type="pres">
      <dgm:prSet presAssocID="{A1FA8F7F-89CE-45D1-A3C6-3D7FBBCB340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A558A8-C2E8-430E-910C-7DDCE99474BB}" type="pres">
      <dgm:prSet presAssocID="{F7F67867-3299-45F9-AEE5-280EECC13590}" presName="spacer" presStyleCnt="0"/>
      <dgm:spPr/>
    </dgm:pt>
    <dgm:pt modelId="{0DBE00C3-4568-4960-9A1F-9397A49AC204}" type="pres">
      <dgm:prSet presAssocID="{7BC43FE6-9767-49C9-92AC-24C2C9FC5DA5}" presName="comp" presStyleCnt="0"/>
      <dgm:spPr/>
    </dgm:pt>
    <dgm:pt modelId="{D317436E-A880-4731-935A-6EE59842E6B5}" type="pres">
      <dgm:prSet presAssocID="{7BC43FE6-9767-49C9-92AC-24C2C9FC5DA5}" presName="box" presStyleLbl="node1" presStyleIdx="1" presStyleCnt="2" custLinFactNeighborX="14125" custLinFactNeighborY="4577"/>
      <dgm:spPr/>
      <dgm:t>
        <a:bodyPr/>
        <a:lstStyle/>
        <a:p>
          <a:endParaRPr lang="es-EC"/>
        </a:p>
      </dgm:t>
    </dgm:pt>
    <dgm:pt modelId="{74A1D7B5-4D97-405F-967D-2B42E35BF589}" type="pres">
      <dgm:prSet presAssocID="{7BC43FE6-9767-49C9-92AC-24C2C9FC5DA5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9DCE1D7-2F20-446A-943F-75F75708E2FA}" type="pres">
      <dgm:prSet presAssocID="{7BC43FE6-9767-49C9-92AC-24C2C9FC5DA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4960E5-D175-4C78-ACAD-7E7246481F6C}" srcId="{A1FA8F7F-89CE-45D1-A3C6-3D7FBBCB3402}" destId="{199B5EB2-9825-434F-8803-DBCE5AFF6526}" srcOrd="0" destOrd="0" parTransId="{22168A55-8157-4D1E-883E-EB88A6A0FC08}" sibTransId="{D3C8BE18-2BE6-4552-9A82-54B609CEBA6E}"/>
    <dgm:cxn modelId="{7DBB523A-7DFB-4747-A7D1-81B17AC9F8E3}" srcId="{6FD140F9-F41A-4B2D-8542-93CAAD1E1A80}" destId="{7BC43FE6-9767-49C9-92AC-24C2C9FC5DA5}" srcOrd="1" destOrd="0" parTransId="{143DEA07-4EB0-41B8-9107-5EE7D33BDA30}" sibTransId="{2154022D-3294-49C9-A4E9-B6EBCCBD896F}"/>
    <dgm:cxn modelId="{157E917F-345A-4BD8-9BAE-AE477032347A}" srcId="{6FD140F9-F41A-4B2D-8542-93CAAD1E1A80}" destId="{A1FA8F7F-89CE-45D1-A3C6-3D7FBBCB3402}" srcOrd="0" destOrd="0" parTransId="{FE1E75FC-6D65-49A2-8EF7-5DE37E2D9245}" sibTransId="{F7F67867-3299-45F9-AEE5-280EECC13590}"/>
    <dgm:cxn modelId="{89054D80-60DE-47A3-A85D-D4363DD0B4D5}" srcId="{7BC43FE6-9767-49C9-92AC-24C2C9FC5DA5}" destId="{08C3941E-BCB7-4CDD-A848-DB0E48FB6006}" srcOrd="0" destOrd="0" parTransId="{B06812AB-B948-427F-A396-81376E01BCB8}" sibTransId="{376C658D-4ABA-47DD-9C2D-D71C9FF0FF1A}"/>
    <dgm:cxn modelId="{37C0AA69-96D6-4DED-9D7F-91239DB5B7E9}" type="presOf" srcId="{199B5EB2-9825-434F-8803-DBCE5AFF6526}" destId="{724262CA-15E7-4531-BD3A-A997C41DFD12}" srcOrd="0" destOrd="1" presId="urn:microsoft.com/office/officeart/2005/8/layout/vList4"/>
    <dgm:cxn modelId="{8A95886A-A9C7-4E6C-B7EE-A3EE60AB2CAD}" type="presOf" srcId="{A1FA8F7F-89CE-45D1-A3C6-3D7FBBCB3402}" destId="{5A350D42-A26A-4D0B-AE3C-DFDB06C64F1D}" srcOrd="1" destOrd="0" presId="urn:microsoft.com/office/officeart/2005/8/layout/vList4"/>
    <dgm:cxn modelId="{76EFEB00-B1C2-460A-A3CE-2F4F4B88C022}" type="presOf" srcId="{08C3941E-BCB7-4CDD-A848-DB0E48FB6006}" destId="{99DCE1D7-2F20-446A-943F-75F75708E2FA}" srcOrd="1" destOrd="1" presId="urn:microsoft.com/office/officeart/2005/8/layout/vList4"/>
    <dgm:cxn modelId="{E23A8818-F32A-4A04-BDA6-987890124057}" type="presOf" srcId="{7BC43FE6-9767-49C9-92AC-24C2C9FC5DA5}" destId="{D317436E-A880-4731-935A-6EE59842E6B5}" srcOrd="0" destOrd="0" presId="urn:microsoft.com/office/officeart/2005/8/layout/vList4"/>
    <dgm:cxn modelId="{E58C402A-B7CC-4849-88C0-9ACC76C2C7CA}" type="presOf" srcId="{6FD140F9-F41A-4B2D-8542-93CAAD1E1A80}" destId="{E8D6C716-A122-40D6-A1BC-EF6F6D6D0F4C}" srcOrd="0" destOrd="0" presId="urn:microsoft.com/office/officeart/2005/8/layout/vList4"/>
    <dgm:cxn modelId="{64914AB9-94A3-49AE-AC3A-077CCDE7F72C}" type="presOf" srcId="{7BC43FE6-9767-49C9-92AC-24C2C9FC5DA5}" destId="{99DCE1D7-2F20-446A-943F-75F75708E2FA}" srcOrd="1" destOrd="0" presId="urn:microsoft.com/office/officeart/2005/8/layout/vList4"/>
    <dgm:cxn modelId="{9FD557F3-F4DA-4700-ABB4-94AEFCDC5DD2}" type="presOf" srcId="{08C3941E-BCB7-4CDD-A848-DB0E48FB6006}" destId="{D317436E-A880-4731-935A-6EE59842E6B5}" srcOrd="0" destOrd="1" presId="urn:microsoft.com/office/officeart/2005/8/layout/vList4"/>
    <dgm:cxn modelId="{82E3ED97-4575-4A19-884E-6C1D822CCCB9}" type="presOf" srcId="{199B5EB2-9825-434F-8803-DBCE5AFF6526}" destId="{5A350D42-A26A-4D0B-AE3C-DFDB06C64F1D}" srcOrd="1" destOrd="1" presId="urn:microsoft.com/office/officeart/2005/8/layout/vList4"/>
    <dgm:cxn modelId="{BF21C617-88A7-4C1D-87A8-E45825B53BA0}" type="presOf" srcId="{A1FA8F7F-89CE-45D1-A3C6-3D7FBBCB3402}" destId="{724262CA-15E7-4531-BD3A-A997C41DFD12}" srcOrd="0" destOrd="0" presId="urn:microsoft.com/office/officeart/2005/8/layout/vList4"/>
    <dgm:cxn modelId="{4AA93BE7-6C44-429B-9B78-C79FE8BF373D}" type="presParOf" srcId="{E8D6C716-A122-40D6-A1BC-EF6F6D6D0F4C}" destId="{86261E03-A99C-4054-B515-F002FB8F0EC7}" srcOrd="0" destOrd="0" presId="urn:microsoft.com/office/officeart/2005/8/layout/vList4"/>
    <dgm:cxn modelId="{8EB7DFAF-9BE9-46D7-AC95-F6ADE4338A4D}" type="presParOf" srcId="{86261E03-A99C-4054-B515-F002FB8F0EC7}" destId="{724262CA-15E7-4531-BD3A-A997C41DFD12}" srcOrd="0" destOrd="0" presId="urn:microsoft.com/office/officeart/2005/8/layout/vList4"/>
    <dgm:cxn modelId="{E86AA78B-2B23-49F8-9ADF-75F52169D928}" type="presParOf" srcId="{86261E03-A99C-4054-B515-F002FB8F0EC7}" destId="{6C9FD0D8-5774-426A-B09F-E00CB7B249BD}" srcOrd="1" destOrd="0" presId="urn:microsoft.com/office/officeart/2005/8/layout/vList4"/>
    <dgm:cxn modelId="{C8F163A0-03FF-41A6-B61B-EAD2A39D393A}" type="presParOf" srcId="{86261E03-A99C-4054-B515-F002FB8F0EC7}" destId="{5A350D42-A26A-4D0B-AE3C-DFDB06C64F1D}" srcOrd="2" destOrd="0" presId="urn:microsoft.com/office/officeart/2005/8/layout/vList4"/>
    <dgm:cxn modelId="{0DCBA186-D5D5-444B-8849-E948FFF7E7CB}" type="presParOf" srcId="{E8D6C716-A122-40D6-A1BC-EF6F6D6D0F4C}" destId="{DFA558A8-C2E8-430E-910C-7DDCE99474BB}" srcOrd="1" destOrd="0" presId="urn:microsoft.com/office/officeart/2005/8/layout/vList4"/>
    <dgm:cxn modelId="{6200FF05-8EC4-4099-9184-7BF36DA480CA}" type="presParOf" srcId="{E8D6C716-A122-40D6-A1BC-EF6F6D6D0F4C}" destId="{0DBE00C3-4568-4960-9A1F-9397A49AC204}" srcOrd="2" destOrd="0" presId="urn:microsoft.com/office/officeart/2005/8/layout/vList4"/>
    <dgm:cxn modelId="{1D3034D1-292F-4268-B86F-493AAF29A593}" type="presParOf" srcId="{0DBE00C3-4568-4960-9A1F-9397A49AC204}" destId="{D317436E-A880-4731-935A-6EE59842E6B5}" srcOrd="0" destOrd="0" presId="urn:microsoft.com/office/officeart/2005/8/layout/vList4"/>
    <dgm:cxn modelId="{4D0C71BA-7984-4F37-8DF1-7D4C26CD1BD4}" type="presParOf" srcId="{0DBE00C3-4568-4960-9A1F-9397A49AC204}" destId="{74A1D7B5-4D97-405F-967D-2B42E35BF589}" srcOrd="1" destOrd="0" presId="urn:microsoft.com/office/officeart/2005/8/layout/vList4"/>
    <dgm:cxn modelId="{0D4DFFAF-6D69-4141-9134-577C5A22BFEA}" type="presParOf" srcId="{0DBE00C3-4568-4960-9A1F-9397A49AC204}" destId="{99DCE1D7-2F20-446A-943F-75F75708E2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87401-C5D0-40D3-9C55-F0B3121A451F}">
      <dsp:nvSpPr>
        <dsp:cNvPr id="0" name=""/>
        <dsp:cNvSpPr/>
      </dsp:nvSpPr>
      <dsp:spPr>
        <a:xfrm>
          <a:off x="0" y="615374"/>
          <a:ext cx="849694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0D44EB-95AA-4345-865B-AA302D7FD4BA}">
      <dsp:nvSpPr>
        <dsp:cNvPr id="0" name=""/>
        <dsp:cNvSpPr/>
      </dsp:nvSpPr>
      <dsp:spPr>
        <a:xfrm>
          <a:off x="144018" y="51857"/>
          <a:ext cx="8080278" cy="106535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Constitución como un Operador Económico Autorizado</a:t>
          </a:r>
          <a:endParaRPr lang="es-EC" sz="3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18" y="51857"/>
        <a:ext cx="8080278" cy="1065356"/>
      </dsp:txXfrm>
    </dsp:sp>
    <dsp:sp modelId="{B5CFD1B3-6039-497B-9318-52D9A5EC4087}">
      <dsp:nvSpPr>
        <dsp:cNvPr id="0" name=""/>
        <dsp:cNvSpPr/>
      </dsp:nvSpPr>
      <dsp:spPr>
        <a:xfrm>
          <a:off x="0" y="2157614"/>
          <a:ext cx="849694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AA0499-34D3-49F5-8B6B-4ADF454FAEBA}">
      <dsp:nvSpPr>
        <dsp:cNvPr id="0" name=""/>
        <dsp:cNvSpPr/>
      </dsp:nvSpPr>
      <dsp:spPr>
        <a:xfrm>
          <a:off x="215393" y="1671190"/>
          <a:ext cx="8069958" cy="10036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Plan enfocado en la factibilidad de Prestar Servicios a la Carga dentro de una ZEDE</a:t>
          </a:r>
          <a:endParaRPr lang="es-EC" sz="32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393" y="1671190"/>
        <a:ext cx="8069958" cy="1003680"/>
      </dsp:txXfrm>
    </dsp:sp>
    <dsp:sp modelId="{76AA39F7-2026-4848-9C10-329581BDC270}">
      <dsp:nvSpPr>
        <dsp:cNvPr id="0" name=""/>
        <dsp:cNvSpPr/>
      </dsp:nvSpPr>
      <dsp:spPr>
        <a:xfrm>
          <a:off x="0" y="3699854"/>
          <a:ext cx="849694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250467-2930-4DEA-A987-3E161EB9B14C}">
      <dsp:nvSpPr>
        <dsp:cNvPr id="0" name=""/>
        <dsp:cNvSpPr/>
      </dsp:nvSpPr>
      <dsp:spPr>
        <a:xfrm>
          <a:off x="360041" y="3245086"/>
          <a:ext cx="7892097" cy="10036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 logísticos según el COPCI</a:t>
          </a:r>
          <a:endParaRPr lang="es-EC" sz="3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0041" y="3245086"/>
        <a:ext cx="7892097" cy="10036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54917-5EB8-4F18-802C-9B8094E057B5}">
      <dsp:nvSpPr>
        <dsp:cNvPr id="0" name=""/>
        <dsp:cNvSpPr/>
      </dsp:nvSpPr>
      <dsp:spPr>
        <a:xfrm>
          <a:off x="0" y="3306458"/>
          <a:ext cx="8352928" cy="10852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solidFill>
                <a:schemeClr val="bg1"/>
              </a:solidFill>
            </a:rPr>
            <a:t>ESTRUCTURA DEL SERVICIO PROPUESTO</a:t>
          </a:r>
          <a:endParaRPr lang="es-EC" sz="3200" kern="1200" dirty="0">
            <a:solidFill>
              <a:schemeClr val="bg1"/>
            </a:solidFill>
          </a:endParaRPr>
        </a:p>
      </dsp:txBody>
      <dsp:txXfrm>
        <a:off x="0" y="3306458"/>
        <a:ext cx="8352928" cy="1085253"/>
      </dsp:txXfrm>
    </dsp:sp>
    <dsp:sp modelId="{655F1050-23F7-4772-A168-E180595C130C}">
      <dsp:nvSpPr>
        <dsp:cNvPr id="0" name=""/>
        <dsp:cNvSpPr/>
      </dsp:nvSpPr>
      <dsp:spPr>
        <a:xfrm rot="10800000">
          <a:off x="0" y="1653617"/>
          <a:ext cx="8352928" cy="16691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USUARIO DE UNA ZEDE</a:t>
          </a:r>
          <a:endParaRPr lang="es-EC" sz="3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653617"/>
        <a:ext cx="8352928" cy="1669119"/>
      </dsp:txXfrm>
    </dsp:sp>
    <dsp:sp modelId="{3AF92425-F9D9-4E7B-AFC4-FB3F5AD8C8BE}">
      <dsp:nvSpPr>
        <dsp:cNvPr id="0" name=""/>
        <dsp:cNvSpPr/>
      </dsp:nvSpPr>
      <dsp:spPr>
        <a:xfrm rot="10800000">
          <a:off x="0" y="776"/>
          <a:ext cx="8352928" cy="16691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OPERADOR ECONÓMICO AUTORIZADO</a:t>
          </a:r>
          <a:endParaRPr lang="es-EC" sz="3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776"/>
        <a:ext cx="8352928" cy="166911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C84F49-668C-4072-9BEE-8BE0F53B2143}">
      <dsp:nvSpPr>
        <dsp:cNvPr id="0" name=""/>
        <dsp:cNvSpPr/>
      </dsp:nvSpPr>
      <dsp:spPr>
        <a:xfrm>
          <a:off x="349085" y="1568909"/>
          <a:ext cx="2029436" cy="197473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Origen:  Marco Normativo de la Organización mundial de Aduanas</a:t>
          </a:r>
          <a:endParaRPr lang="es-EC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085" y="1568909"/>
        <a:ext cx="2029436" cy="1974733"/>
      </dsp:txXfrm>
    </dsp:sp>
    <dsp:sp modelId="{00DC7DEA-2D9F-4A58-829D-899F055D3E9A}">
      <dsp:nvSpPr>
        <dsp:cNvPr id="0" name=""/>
        <dsp:cNvSpPr/>
      </dsp:nvSpPr>
      <dsp:spPr>
        <a:xfrm rot="10800000">
          <a:off x="1096251" y="3677418"/>
          <a:ext cx="535104" cy="283605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DAB013-4A2B-4EB2-88FB-BE8B292C5258}">
      <dsp:nvSpPr>
        <dsp:cNvPr id="0" name=""/>
        <dsp:cNvSpPr/>
      </dsp:nvSpPr>
      <dsp:spPr>
        <a:xfrm>
          <a:off x="510655" y="4078747"/>
          <a:ext cx="1706295" cy="158028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2932557"/>
                <a:satOff val="-6681"/>
                <a:lumOff val="2680"/>
                <a:alphaOff val="0"/>
                <a:shade val="40000"/>
              </a:schemeClr>
              <a:schemeClr val="accent3">
                <a:hueOff val="2932557"/>
                <a:satOff val="-6681"/>
                <a:lumOff val="26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Persona natural o jurídica</a:t>
          </a:r>
          <a:endParaRPr lang="es-EC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0655" y="4078747"/>
        <a:ext cx="1706295" cy="1580284"/>
      </dsp:txXfrm>
    </dsp:sp>
    <dsp:sp modelId="{91800824-EAE1-4CB3-9E5F-B1CF2148BC76}">
      <dsp:nvSpPr>
        <dsp:cNvPr id="0" name=""/>
        <dsp:cNvSpPr/>
      </dsp:nvSpPr>
      <dsp:spPr>
        <a:xfrm rot="5431162">
          <a:off x="2420454" y="4739090"/>
          <a:ext cx="535104" cy="283605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3519068"/>
                <a:satOff val="-8018"/>
                <a:lumOff val="3216"/>
                <a:alphaOff val="0"/>
                <a:shade val="40000"/>
              </a:schemeClr>
              <a:schemeClr val="accent3">
                <a:hueOff val="3519068"/>
                <a:satOff val="-8018"/>
                <a:lumOff val="321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32B954-B543-46E3-8A5E-725742ABFA79}">
      <dsp:nvSpPr>
        <dsp:cNvPr id="0" name=""/>
        <dsp:cNvSpPr/>
      </dsp:nvSpPr>
      <dsp:spPr>
        <a:xfrm>
          <a:off x="3142956" y="4176464"/>
          <a:ext cx="2113627" cy="143626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5865114"/>
                <a:satOff val="-13363"/>
                <a:lumOff val="5360"/>
                <a:alphaOff val="0"/>
                <a:shade val="40000"/>
              </a:schemeClr>
              <a:schemeClr val="accent3">
                <a:hueOff val="5865114"/>
                <a:satOff val="-13363"/>
                <a:lumOff val="53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Figura de vital importancia</a:t>
          </a:r>
          <a:endParaRPr lang="es-EC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2956" y="4176464"/>
        <a:ext cx="2113627" cy="1436264"/>
      </dsp:txXfrm>
    </dsp:sp>
    <dsp:sp modelId="{53E670A1-E866-4A5B-9D33-10E8FEB23D1E}">
      <dsp:nvSpPr>
        <dsp:cNvPr id="0" name=""/>
        <dsp:cNvSpPr/>
      </dsp:nvSpPr>
      <dsp:spPr>
        <a:xfrm>
          <a:off x="3932217" y="3688906"/>
          <a:ext cx="535104" cy="283605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7038136"/>
                <a:satOff val="-16035"/>
                <a:lumOff val="6432"/>
                <a:alphaOff val="0"/>
                <a:shade val="40000"/>
              </a:schemeClr>
              <a:schemeClr val="accent3">
                <a:hueOff val="7038136"/>
                <a:satOff val="-16035"/>
                <a:lumOff val="6432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070E81-F51E-4C5C-B3F1-7A0E1D016C34}">
      <dsp:nvSpPr>
        <dsp:cNvPr id="0" name=""/>
        <dsp:cNvSpPr/>
      </dsp:nvSpPr>
      <dsp:spPr>
        <a:xfrm>
          <a:off x="3142956" y="2160241"/>
          <a:ext cx="2113627" cy="134076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Diferentes tipos</a:t>
          </a:r>
          <a:endParaRPr lang="es-EC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42956" y="2160241"/>
        <a:ext cx="2113627" cy="1340764"/>
      </dsp:txXfrm>
    </dsp:sp>
    <dsp:sp modelId="{061072BF-97CC-4AD2-A6EA-59E401B612C4}">
      <dsp:nvSpPr>
        <dsp:cNvPr id="0" name=""/>
        <dsp:cNvSpPr/>
      </dsp:nvSpPr>
      <dsp:spPr>
        <a:xfrm>
          <a:off x="3932217" y="1624933"/>
          <a:ext cx="535104" cy="283605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0557205"/>
                <a:satOff val="-24053"/>
                <a:lumOff val="9648"/>
                <a:alphaOff val="0"/>
                <a:shade val="40000"/>
              </a:schemeClr>
              <a:schemeClr val="accent3">
                <a:hueOff val="10557205"/>
                <a:satOff val="-24053"/>
                <a:lumOff val="9648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626F87-F6A6-4EAC-AD84-C60A20B9962D}">
      <dsp:nvSpPr>
        <dsp:cNvPr id="0" name=""/>
        <dsp:cNvSpPr/>
      </dsp:nvSpPr>
      <dsp:spPr>
        <a:xfrm>
          <a:off x="3297923" y="144018"/>
          <a:ext cx="1803692" cy="124526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1730227"/>
                <a:satOff val="-26725"/>
                <a:lumOff val="10720"/>
                <a:alphaOff val="0"/>
                <a:shade val="40000"/>
              </a:schemeClr>
              <a:schemeClr val="accent3">
                <a:hueOff val="11730227"/>
                <a:satOff val="-26725"/>
                <a:lumOff val="107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Requisitos: Art. 267 del R.O. N° 452 del Reglamento del COPCI </a:t>
          </a:r>
          <a:endParaRPr lang="es-EC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7923" y="144018"/>
        <a:ext cx="1803692" cy="1245264"/>
      </dsp:txXfrm>
    </dsp:sp>
    <dsp:sp modelId="{6DBF90E0-971E-4364-B3F5-1670BC25A5EE}">
      <dsp:nvSpPr>
        <dsp:cNvPr id="0" name=""/>
        <dsp:cNvSpPr/>
      </dsp:nvSpPr>
      <dsp:spPr>
        <a:xfrm rot="5400000">
          <a:off x="5409803" y="624848"/>
          <a:ext cx="535104" cy="283605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4076272"/>
                <a:satOff val="-32070"/>
                <a:lumOff val="12864"/>
                <a:alphaOff val="0"/>
                <a:shade val="40000"/>
              </a:schemeClr>
              <a:schemeClr val="accent3">
                <a:hueOff val="14076272"/>
                <a:satOff val="-32070"/>
                <a:lumOff val="12864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A42BBA-0B2A-4040-A907-E5285BBEB62D}">
      <dsp:nvSpPr>
        <dsp:cNvPr id="0" name=""/>
        <dsp:cNvSpPr/>
      </dsp:nvSpPr>
      <dsp:spPr>
        <a:xfrm>
          <a:off x="6237041" y="256772"/>
          <a:ext cx="1694793" cy="101975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4662784"/>
                <a:satOff val="-33407"/>
                <a:lumOff val="13400"/>
                <a:alphaOff val="0"/>
                <a:shade val="40000"/>
              </a:schemeClr>
              <a:schemeClr val="accent3">
                <a:hueOff val="14662784"/>
                <a:satOff val="-33407"/>
                <a:lumOff val="1340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Calificación: Art. 268 del R.O. N° 452 del Reglamento del COPCI </a:t>
          </a:r>
          <a:endParaRPr lang="es-EC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37041" y="256772"/>
        <a:ext cx="1694793" cy="1019755"/>
      </dsp:txXfrm>
    </dsp:sp>
    <dsp:sp modelId="{536723D5-E5D6-4EA1-9C2D-7C374E3CA44A}">
      <dsp:nvSpPr>
        <dsp:cNvPr id="0" name=""/>
        <dsp:cNvSpPr/>
      </dsp:nvSpPr>
      <dsp:spPr>
        <a:xfrm rot="10800000">
          <a:off x="6816886" y="1537582"/>
          <a:ext cx="535104" cy="283605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C8C1CE-9728-4133-AA29-0CCF35ADC4CF}">
      <dsp:nvSpPr>
        <dsp:cNvPr id="0" name=""/>
        <dsp:cNvSpPr/>
      </dsp:nvSpPr>
      <dsp:spPr>
        <a:xfrm>
          <a:off x="6021018" y="2066189"/>
          <a:ext cx="2126840" cy="152886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Revisión: Art. 269 del R.O. N° 452 del Reglamento del COPCI </a:t>
          </a:r>
          <a:endParaRPr lang="es-EC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21018" y="2066189"/>
        <a:ext cx="2126840" cy="152886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8B3F82-3E1D-4653-874C-9194A113C46C}">
      <dsp:nvSpPr>
        <dsp:cNvPr id="0" name=""/>
        <dsp:cNvSpPr/>
      </dsp:nvSpPr>
      <dsp:spPr>
        <a:xfrm>
          <a:off x="0" y="614362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Personas naturales o jurídicas, públicas, privadas o mixtas, nacionales o extranjeras, propuestas por la empresa administradora de la ZEDE </a:t>
          </a:r>
          <a:endParaRPr lang="es-EC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14362"/>
        <a:ext cx="2571749" cy="1543050"/>
      </dsp:txXfrm>
    </dsp:sp>
    <dsp:sp modelId="{E986D029-F9E3-4943-AB3A-92594AF9E900}">
      <dsp:nvSpPr>
        <dsp:cNvPr id="0" name=""/>
        <dsp:cNvSpPr/>
      </dsp:nvSpPr>
      <dsp:spPr>
        <a:xfrm>
          <a:off x="2828925" y="614362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4398835"/>
                <a:satOff val="-10022"/>
                <a:lumOff val="4020"/>
                <a:alphaOff val="0"/>
                <a:shade val="40000"/>
              </a:schemeClr>
              <a:schemeClr val="accent3">
                <a:hueOff val="4398835"/>
                <a:satOff val="-10022"/>
                <a:lumOff val="40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Calificadas por el Consejo Sectorial de la producción</a:t>
          </a:r>
          <a:endParaRPr lang="es-EC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25" y="614362"/>
        <a:ext cx="2571749" cy="1543050"/>
      </dsp:txXfrm>
    </dsp:sp>
    <dsp:sp modelId="{DEE0023A-58E2-411D-A593-843DA83A61F8}">
      <dsp:nvSpPr>
        <dsp:cNvPr id="0" name=""/>
        <dsp:cNvSpPr/>
      </dsp:nvSpPr>
      <dsp:spPr>
        <a:xfrm>
          <a:off x="5657849" y="614362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Actividades para las cuales fueron autorizados </a:t>
          </a:r>
          <a:endParaRPr lang="es-EC" sz="1500" kern="1200" dirty="0">
            <a:solidFill>
              <a:schemeClr val="bg1"/>
            </a:solidFill>
          </a:endParaRPr>
        </a:p>
      </dsp:txBody>
      <dsp:txXfrm>
        <a:off x="5657849" y="614362"/>
        <a:ext cx="2571749" cy="1543050"/>
      </dsp:txXfrm>
    </dsp:sp>
    <dsp:sp modelId="{EC39CD10-92E4-4A44-92BA-CCEFEAA274A6}">
      <dsp:nvSpPr>
        <dsp:cNvPr id="0" name=""/>
        <dsp:cNvSpPr/>
      </dsp:nvSpPr>
      <dsp:spPr>
        <a:xfrm>
          <a:off x="1414462" y="2414587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3196505"/>
                <a:satOff val="-30066"/>
                <a:lumOff val="12060"/>
                <a:alphaOff val="0"/>
                <a:shade val="40000"/>
              </a:schemeClr>
              <a:schemeClr val="accent3">
                <a:hueOff val="13196505"/>
                <a:satOff val="-30066"/>
                <a:lumOff val="120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Términos del COPCI, su Reglamento de aplicación, la legislación aduanera en lo que corresponda, y la normativa expedida por el Consejo Sectorial de la producción.</a:t>
          </a:r>
          <a:endParaRPr lang="es-EC" sz="1500" kern="1200" dirty="0">
            <a:solidFill>
              <a:schemeClr val="bg1"/>
            </a:solidFill>
          </a:endParaRPr>
        </a:p>
      </dsp:txBody>
      <dsp:txXfrm>
        <a:off x="1414462" y="2414587"/>
        <a:ext cx="2571749" cy="1543050"/>
      </dsp:txXfrm>
    </dsp:sp>
    <dsp:sp modelId="{7A687C6D-A7EE-463E-8A52-44AB95A60CED}">
      <dsp:nvSpPr>
        <dsp:cNvPr id="0" name=""/>
        <dsp:cNvSpPr/>
      </dsp:nvSpPr>
      <dsp:spPr>
        <a:xfrm>
          <a:off x="4243387" y="2414587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Requisitos: Art. 48 del R.O. N° 450 </a:t>
          </a:r>
          <a:endParaRPr lang="es-EC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3387" y="2414587"/>
        <a:ext cx="2571749" cy="154305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F663FB-2824-4460-AA34-6AB3CEAF38B9}">
      <dsp:nvSpPr>
        <dsp:cNvPr id="0" name=""/>
        <dsp:cNvSpPr/>
      </dsp:nvSpPr>
      <dsp:spPr>
        <a:xfrm>
          <a:off x="686335" y="357"/>
          <a:ext cx="2857053" cy="17142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 idea de este tipo de servicio nace para combinar efectividad y eficiencia </a:t>
          </a:r>
          <a:endParaRPr lang="es-EC" sz="2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6335" y="357"/>
        <a:ext cx="2857053" cy="1714232"/>
      </dsp:txXfrm>
    </dsp:sp>
    <dsp:sp modelId="{4E3A8C3A-BD92-42C4-8F97-7F9B95C533FD}">
      <dsp:nvSpPr>
        <dsp:cNvPr id="0" name=""/>
        <dsp:cNvSpPr/>
      </dsp:nvSpPr>
      <dsp:spPr>
        <a:xfrm>
          <a:off x="3794810" y="503198"/>
          <a:ext cx="605695" cy="708549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>
        <a:off x="3794810" y="503198"/>
        <a:ext cx="605695" cy="708549"/>
      </dsp:txXfrm>
    </dsp:sp>
    <dsp:sp modelId="{6CD06DDC-79C9-42B4-B682-CC67B9728A87}">
      <dsp:nvSpPr>
        <dsp:cNvPr id="0" name=""/>
        <dsp:cNvSpPr/>
      </dsp:nvSpPr>
      <dsp:spPr>
        <a:xfrm>
          <a:off x="4686210" y="357"/>
          <a:ext cx="2857053" cy="17142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5865114"/>
                <a:satOff val="-13363"/>
                <a:lumOff val="5360"/>
                <a:alphaOff val="0"/>
                <a:shade val="40000"/>
              </a:schemeClr>
              <a:schemeClr val="accent3">
                <a:hueOff val="5865114"/>
                <a:satOff val="-13363"/>
                <a:lumOff val="53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Disminución efectiva de costes, ganando así competitividad en el mercado. </a:t>
          </a:r>
          <a:endParaRPr lang="es-EC" sz="2100" kern="1200" dirty="0"/>
        </a:p>
      </dsp:txBody>
      <dsp:txXfrm>
        <a:off x="4686210" y="357"/>
        <a:ext cx="2857053" cy="1714232"/>
      </dsp:txXfrm>
    </dsp:sp>
    <dsp:sp modelId="{822C06D3-F78E-438F-8DDE-84E1FE5EFE91}">
      <dsp:nvSpPr>
        <dsp:cNvPr id="0" name=""/>
        <dsp:cNvSpPr/>
      </dsp:nvSpPr>
      <dsp:spPr>
        <a:xfrm rot="5400000">
          <a:off x="5811889" y="1914583"/>
          <a:ext cx="605695" cy="708549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 rot="5400000">
        <a:off x="5811889" y="1914583"/>
        <a:ext cx="605695" cy="708549"/>
      </dsp:txXfrm>
    </dsp:sp>
    <dsp:sp modelId="{580EB829-2351-4066-966C-2C2799F87434}">
      <dsp:nvSpPr>
        <dsp:cNvPr id="0" name=""/>
        <dsp:cNvSpPr/>
      </dsp:nvSpPr>
      <dsp:spPr>
        <a:xfrm>
          <a:off x="4686210" y="2857410"/>
          <a:ext cx="2857053" cy="17142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11730227"/>
                <a:satOff val="-26725"/>
                <a:lumOff val="10720"/>
                <a:alphaOff val="0"/>
                <a:shade val="40000"/>
              </a:schemeClr>
              <a:schemeClr val="accent3">
                <a:hueOff val="11730227"/>
                <a:satOff val="-26725"/>
                <a:lumOff val="107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 integral para necesidades de embarque, transporte, logística y distribución.</a:t>
          </a:r>
          <a:r>
            <a:rPr lang="es-EC" sz="2100" kern="1200" dirty="0" smtClean="0"/>
            <a:t> </a:t>
          </a:r>
          <a:endParaRPr lang="es-EC" sz="2100" kern="1200" dirty="0"/>
        </a:p>
      </dsp:txBody>
      <dsp:txXfrm>
        <a:off x="4686210" y="2857410"/>
        <a:ext cx="2857053" cy="1714232"/>
      </dsp:txXfrm>
    </dsp:sp>
    <dsp:sp modelId="{2C326151-4E58-4690-AF76-BB7756F58F9E}">
      <dsp:nvSpPr>
        <dsp:cNvPr id="0" name=""/>
        <dsp:cNvSpPr/>
      </dsp:nvSpPr>
      <dsp:spPr>
        <a:xfrm rot="10800000">
          <a:off x="3829094" y="3360252"/>
          <a:ext cx="605695" cy="708549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 rot="10800000">
        <a:off x="3829094" y="3360252"/>
        <a:ext cx="605695" cy="708549"/>
      </dsp:txXfrm>
    </dsp:sp>
    <dsp:sp modelId="{AEF98ABC-87E1-4C9E-9D6E-0881DDB54F08}">
      <dsp:nvSpPr>
        <dsp:cNvPr id="0" name=""/>
        <dsp:cNvSpPr/>
      </dsp:nvSpPr>
      <dsp:spPr>
        <a:xfrm>
          <a:off x="686335" y="2857410"/>
          <a:ext cx="2857053" cy="17142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Gran impacto del nuevo aeropuerto de Quito.</a:t>
          </a:r>
          <a:endParaRPr lang="es-EC" sz="2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6335" y="2857410"/>
        <a:ext cx="2857053" cy="171423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4B4D77-BBA1-42E2-B125-38D281A1753B}">
      <dsp:nvSpPr>
        <dsp:cNvPr id="0" name=""/>
        <dsp:cNvSpPr/>
      </dsp:nvSpPr>
      <dsp:spPr>
        <a:xfrm>
          <a:off x="3922765" y="721902"/>
          <a:ext cx="259308" cy="614544"/>
        </a:xfrm>
        <a:custGeom>
          <a:avLst/>
          <a:gdLst/>
          <a:ahLst/>
          <a:cxnLst/>
          <a:rect l="0" t="0" r="0" b="0"/>
          <a:pathLst>
            <a:path>
              <a:moveTo>
                <a:pt x="259308" y="0"/>
              </a:moveTo>
              <a:lnTo>
                <a:pt x="259308" y="614544"/>
              </a:lnTo>
              <a:lnTo>
                <a:pt x="0" y="614544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E5861-C736-44FB-8DDC-395B7BCFA375}">
      <dsp:nvSpPr>
        <dsp:cNvPr id="0" name=""/>
        <dsp:cNvSpPr/>
      </dsp:nvSpPr>
      <dsp:spPr>
        <a:xfrm>
          <a:off x="7355729" y="2599487"/>
          <a:ext cx="91440" cy="1408200"/>
        </a:xfrm>
        <a:custGeom>
          <a:avLst/>
          <a:gdLst/>
          <a:ahLst/>
          <a:cxnLst/>
          <a:rect l="0" t="0" r="0" b="0"/>
          <a:pathLst>
            <a:path>
              <a:moveTo>
                <a:pt x="98379" y="0"/>
              </a:moveTo>
              <a:lnTo>
                <a:pt x="45720" y="1408200"/>
              </a:lnTo>
            </a:path>
          </a:pathLst>
        </a:custGeom>
        <a:noFill/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750F1-E192-4793-9E2B-70A9011EE309}">
      <dsp:nvSpPr>
        <dsp:cNvPr id="0" name=""/>
        <dsp:cNvSpPr/>
      </dsp:nvSpPr>
      <dsp:spPr>
        <a:xfrm>
          <a:off x="4182073" y="721902"/>
          <a:ext cx="3709225" cy="1331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334"/>
              </a:lnTo>
              <a:lnTo>
                <a:pt x="3709225" y="1216334"/>
              </a:lnTo>
              <a:lnTo>
                <a:pt x="3709225" y="1331096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F88CB-CF41-4510-8AE0-213FBAB52599}">
      <dsp:nvSpPr>
        <dsp:cNvPr id="0" name=""/>
        <dsp:cNvSpPr/>
      </dsp:nvSpPr>
      <dsp:spPr>
        <a:xfrm>
          <a:off x="5897555" y="2599487"/>
          <a:ext cx="91440" cy="1407397"/>
        </a:xfrm>
        <a:custGeom>
          <a:avLst/>
          <a:gdLst/>
          <a:ahLst/>
          <a:cxnLst/>
          <a:rect l="0" t="0" r="0" b="0"/>
          <a:pathLst>
            <a:path>
              <a:moveTo>
                <a:pt x="62479" y="0"/>
              </a:moveTo>
              <a:lnTo>
                <a:pt x="45720" y="1407397"/>
              </a:lnTo>
            </a:path>
          </a:pathLst>
        </a:custGeom>
        <a:noFill/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BD4BF-3667-47E2-8334-79DFAF81A362}">
      <dsp:nvSpPr>
        <dsp:cNvPr id="0" name=""/>
        <dsp:cNvSpPr/>
      </dsp:nvSpPr>
      <dsp:spPr>
        <a:xfrm>
          <a:off x="4182073" y="721902"/>
          <a:ext cx="2287510" cy="1331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334"/>
              </a:lnTo>
              <a:lnTo>
                <a:pt x="2287510" y="1216334"/>
              </a:lnTo>
              <a:lnTo>
                <a:pt x="2287510" y="1331096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F0320-EE93-4487-A35D-6FBA9AD7E6AE}">
      <dsp:nvSpPr>
        <dsp:cNvPr id="0" name=""/>
        <dsp:cNvSpPr/>
      </dsp:nvSpPr>
      <dsp:spPr>
        <a:xfrm>
          <a:off x="4528070" y="2671497"/>
          <a:ext cx="91440" cy="1335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5386"/>
              </a:lnTo>
              <a:lnTo>
                <a:pt x="47479" y="1335386"/>
              </a:lnTo>
            </a:path>
          </a:pathLst>
        </a:custGeom>
        <a:noFill/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77D48-D524-405D-B856-2AB203A6B81A}">
      <dsp:nvSpPr>
        <dsp:cNvPr id="0" name=""/>
        <dsp:cNvSpPr/>
      </dsp:nvSpPr>
      <dsp:spPr>
        <a:xfrm>
          <a:off x="4182073" y="721902"/>
          <a:ext cx="828907" cy="1403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344"/>
              </a:lnTo>
              <a:lnTo>
                <a:pt x="828907" y="1288344"/>
              </a:lnTo>
              <a:lnTo>
                <a:pt x="828907" y="1403107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B4E9F-4179-4819-9650-0267D9602D87}">
      <dsp:nvSpPr>
        <dsp:cNvPr id="0" name=""/>
        <dsp:cNvSpPr/>
      </dsp:nvSpPr>
      <dsp:spPr>
        <a:xfrm>
          <a:off x="2879978" y="2768515"/>
          <a:ext cx="216366" cy="1258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65"/>
              </a:lnTo>
              <a:lnTo>
                <a:pt x="216366" y="1258465"/>
              </a:lnTo>
            </a:path>
          </a:pathLst>
        </a:custGeom>
        <a:noFill/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7B2B1-1362-4E60-A2F4-59A2D1B1F63A}">
      <dsp:nvSpPr>
        <dsp:cNvPr id="0" name=""/>
        <dsp:cNvSpPr/>
      </dsp:nvSpPr>
      <dsp:spPr>
        <a:xfrm>
          <a:off x="3408777" y="721902"/>
          <a:ext cx="773296" cy="1290962"/>
        </a:xfrm>
        <a:custGeom>
          <a:avLst/>
          <a:gdLst/>
          <a:ahLst/>
          <a:cxnLst/>
          <a:rect l="0" t="0" r="0" b="0"/>
          <a:pathLst>
            <a:path>
              <a:moveTo>
                <a:pt x="773296" y="0"/>
              </a:moveTo>
              <a:lnTo>
                <a:pt x="773296" y="1176200"/>
              </a:lnTo>
              <a:lnTo>
                <a:pt x="0" y="1176200"/>
              </a:lnTo>
              <a:lnTo>
                <a:pt x="0" y="1290962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0F290-7258-46A2-B3F5-82B9BAE65881}">
      <dsp:nvSpPr>
        <dsp:cNvPr id="0" name=""/>
        <dsp:cNvSpPr/>
      </dsp:nvSpPr>
      <dsp:spPr>
        <a:xfrm>
          <a:off x="1565189" y="2549073"/>
          <a:ext cx="136337" cy="1457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807"/>
              </a:lnTo>
              <a:lnTo>
                <a:pt x="136337" y="1457807"/>
              </a:lnTo>
            </a:path>
          </a:pathLst>
        </a:custGeom>
        <a:noFill/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6583-F367-44C4-A22B-41CE0BA880F4}">
      <dsp:nvSpPr>
        <dsp:cNvPr id="0" name=""/>
        <dsp:cNvSpPr/>
      </dsp:nvSpPr>
      <dsp:spPr>
        <a:xfrm>
          <a:off x="2002380" y="721902"/>
          <a:ext cx="2179693" cy="1280683"/>
        </a:xfrm>
        <a:custGeom>
          <a:avLst/>
          <a:gdLst/>
          <a:ahLst/>
          <a:cxnLst/>
          <a:rect l="0" t="0" r="0" b="0"/>
          <a:pathLst>
            <a:path>
              <a:moveTo>
                <a:pt x="2179693" y="0"/>
              </a:moveTo>
              <a:lnTo>
                <a:pt x="2179693" y="1165920"/>
              </a:lnTo>
              <a:lnTo>
                <a:pt x="0" y="1165920"/>
              </a:lnTo>
              <a:lnTo>
                <a:pt x="0" y="1280683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35947-74C0-4FD9-AA1D-B4D5CD4BCD06}">
      <dsp:nvSpPr>
        <dsp:cNvPr id="0" name=""/>
        <dsp:cNvSpPr/>
      </dsp:nvSpPr>
      <dsp:spPr>
        <a:xfrm>
          <a:off x="208421" y="2549073"/>
          <a:ext cx="91440" cy="1741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1637"/>
              </a:lnTo>
              <a:lnTo>
                <a:pt x="93157" y="1741637"/>
              </a:lnTo>
            </a:path>
          </a:pathLst>
        </a:custGeom>
        <a:noFill/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334C4-8F37-41EC-88FB-8FAF96B20909}">
      <dsp:nvSpPr>
        <dsp:cNvPr id="0" name=""/>
        <dsp:cNvSpPr/>
      </dsp:nvSpPr>
      <dsp:spPr>
        <a:xfrm>
          <a:off x="732637" y="721902"/>
          <a:ext cx="3449435" cy="1280683"/>
        </a:xfrm>
        <a:custGeom>
          <a:avLst/>
          <a:gdLst/>
          <a:ahLst/>
          <a:cxnLst/>
          <a:rect l="0" t="0" r="0" b="0"/>
          <a:pathLst>
            <a:path>
              <a:moveTo>
                <a:pt x="3449435" y="0"/>
              </a:moveTo>
              <a:lnTo>
                <a:pt x="3449435" y="1165920"/>
              </a:lnTo>
              <a:lnTo>
                <a:pt x="0" y="1165920"/>
              </a:lnTo>
              <a:lnTo>
                <a:pt x="0" y="1280683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88046-6B59-49DF-99B2-CFE763C6916E}">
      <dsp:nvSpPr>
        <dsp:cNvPr id="0" name=""/>
        <dsp:cNvSpPr/>
      </dsp:nvSpPr>
      <dsp:spPr>
        <a:xfrm>
          <a:off x="3436391" y="175415"/>
          <a:ext cx="1491364" cy="5464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GERENTE GENERAL</a:t>
          </a:r>
          <a:endParaRPr lang="es-EC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6391" y="175415"/>
        <a:ext cx="1491364" cy="546487"/>
      </dsp:txXfrm>
    </dsp:sp>
    <dsp:sp modelId="{6189D147-8B5B-405B-848E-EA7E5344CC87}">
      <dsp:nvSpPr>
        <dsp:cNvPr id="0" name=""/>
        <dsp:cNvSpPr/>
      </dsp:nvSpPr>
      <dsp:spPr>
        <a:xfrm>
          <a:off x="134517" y="2002585"/>
          <a:ext cx="1196239" cy="5464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PLANEACIÓN Y ANÁLISIS</a:t>
          </a:r>
          <a:endParaRPr lang="es-EC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4517" y="2002585"/>
        <a:ext cx="1196239" cy="546487"/>
      </dsp:txXfrm>
    </dsp:sp>
    <dsp:sp modelId="{0AD84CC9-A7DF-4CB2-A32B-C013F09201CB}">
      <dsp:nvSpPr>
        <dsp:cNvPr id="0" name=""/>
        <dsp:cNvSpPr/>
      </dsp:nvSpPr>
      <dsp:spPr>
        <a:xfrm>
          <a:off x="301579" y="3076243"/>
          <a:ext cx="1092975" cy="242893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 </a:t>
          </a: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Logísticas empresariales.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Programas de producción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Nuevos productos y servicios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Análisis de presupuestos, costos y servicios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/>
        </a:p>
      </dsp:txBody>
      <dsp:txXfrm>
        <a:off x="301579" y="3076243"/>
        <a:ext cx="1092975" cy="2428935"/>
      </dsp:txXfrm>
    </dsp:sp>
    <dsp:sp modelId="{A148E985-91E9-48A2-A615-53D58F1D2105}">
      <dsp:nvSpPr>
        <dsp:cNvPr id="0" name=""/>
        <dsp:cNvSpPr/>
      </dsp:nvSpPr>
      <dsp:spPr>
        <a:xfrm>
          <a:off x="1455892" y="2002585"/>
          <a:ext cx="1092975" cy="5464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 DE INGENIERÍA</a:t>
          </a:r>
          <a:endParaRPr lang="es-EC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5892" y="2002585"/>
        <a:ext cx="1092975" cy="546487"/>
      </dsp:txXfrm>
    </dsp:sp>
    <dsp:sp modelId="{072F99BD-DDD0-4BD1-A99F-B9DA5FBC3601}">
      <dsp:nvSpPr>
        <dsp:cNvPr id="0" name=""/>
        <dsp:cNvSpPr/>
      </dsp:nvSpPr>
      <dsp:spPr>
        <a:xfrm>
          <a:off x="1701527" y="3076243"/>
          <a:ext cx="1092975" cy="18612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Manejo de materiales.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Equipo de transporte.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 Empaque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Sistemas y procedimientos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Normas</a:t>
          </a:r>
          <a:endParaRPr lang="es-EC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1527" y="3076243"/>
        <a:ext cx="1092975" cy="1861277"/>
      </dsp:txXfrm>
    </dsp:sp>
    <dsp:sp modelId="{C3A2CE2E-5B01-4083-BEBD-5C4CD4B3456D}">
      <dsp:nvSpPr>
        <dsp:cNvPr id="0" name=""/>
        <dsp:cNvSpPr/>
      </dsp:nvSpPr>
      <dsp:spPr>
        <a:xfrm>
          <a:off x="2747778" y="2012865"/>
          <a:ext cx="1321997" cy="7556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OPERACIONES DE DISTRIBUCIÓN </a:t>
          </a:r>
          <a:endParaRPr lang="es-EC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7778" y="2012865"/>
        <a:ext cx="1321997" cy="755650"/>
      </dsp:txXfrm>
    </dsp:sp>
    <dsp:sp modelId="{D63DFF65-89D3-41ED-8D25-8A193415F45D}">
      <dsp:nvSpPr>
        <dsp:cNvPr id="0" name=""/>
        <dsp:cNvSpPr/>
      </dsp:nvSpPr>
      <dsp:spPr>
        <a:xfrm>
          <a:off x="3096344" y="3096342"/>
          <a:ext cx="1092975" cy="18612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es-EC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Tramitación de pedidos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Inventarios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Almacenaje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Recepción y embarque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Transporte</a:t>
          </a:r>
          <a:endParaRPr lang="es-EC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96344" y="3096342"/>
        <a:ext cx="1092975" cy="1861277"/>
      </dsp:txXfrm>
    </dsp:sp>
    <dsp:sp modelId="{7B51C30A-89E5-401E-B34D-3EEA33162FCB}">
      <dsp:nvSpPr>
        <dsp:cNvPr id="0" name=""/>
        <dsp:cNvSpPr/>
      </dsp:nvSpPr>
      <dsp:spPr>
        <a:xfrm>
          <a:off x="4464493" y="2125010"/>
          <a:ext cx="1092975" cy="5464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COMPRAS Y VENTAS</a:t>
          </a:r>
          <a:endParaRPr lang="es-EC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64493" y="2125010"/>
        <a:ext cx="1092975" cy="546487"/>
      </dsp:txXfrm>
    </dsp:sp>
    <dsp:sp modelId="{F0471754-18D8-4FEA-B376-4451E4FB4918}">
      <dsp:nvSpPr>
        <dsp:cNvPr id="0" name=""/>
        <dsp:cNvSpPr/>
      </dsp:nvSpPr>
      <dsp:spPr>
        <a:xfrm>
          <a:off x="4575550" y="3076243"/>
          <a:ext cx="1092975" cy="186128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Selección de proveedores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Entrega de pedidos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5550" y="3076243"/>
        <a:ext cx="1092975" cy="1861282"/>
      </dsp:txXfrm>
    </dsp:sp>
    <dsp:sp modelId="{E4A3D296-C574-439C-862E-625AECC8D06F}">
      <dsp:nvSpPr>
        <dsp:cNvPr id="0" name=""/>
        <dsp:cNvSpPr/>
      </dsp:nvSpPr>
      <dsp:spPr>
        <a:xfrm>
          <a:off x="5832646" y="2052999"/>
          <a:ext cx="1273873" cy="5464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FINANCIERO</a:t>
          </a:r>
          <a:endParaRPr lang="es-EC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32646" y="2052999"/>
        <a:ext cx="1273873" cy="546487"/>
      </dsp:txXfrm>
    </dsp:sp>
    <dsp:sp modelId="{1A7FDE4A-2EDE-43FA-AF69-4BF304A0F3D3}">
      <dsp:nvSpPr>
        <dsp:cNvPr id="0" name=""/>
        <dsp:cNvSpPr/>
      </dsp:nvSpPr>
      <dsp:spPr>
        <a:xfrm>
          <a:off x="5943275" y="3076243"/>
          <a:ext cx="1092975" cy="186128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Gestión para obtención de recursos y obligaciones de la empresa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Preparar los estados financieros requeridos por la ley </a:t>
          </a:r>
        </a:p>
      </dsp:txBody>
      <dsp:txXfrm>
        <a:off x="5943275" y="3076243"/>
        <a:ext cx="1092975" cy="1861282"/>
      </dsp:txXfrm>
    </dsp:sp>
    <dsp:sp modelId="{3A9DDFEE-A588-466C-ADCA-2619C2D01A56}">
      <dsp:nvSpPr>
        <dsp:cNvPr id="0" name=""/>
        <dsp:cNvSpPr/>
      </dsp:nvSpPr>
      <dsp:spPr>
        <a:xfrm>
          <a:off x="7344811" y="2052999"/>
          <a:ext cx="1092975" cy="5464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RECURSOS HUMANOS</a:t>
          </a:r>
          <a:endParaRPr lang="es-EC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44811" y="2052999"/>
        <a:ext cx="1092975" cy="546487"/>
      </dsp:txXfrm>
    </dsp:sp>
    <dsp:sp modelId="{480566CB-76F5-40E2-B957-90817C3E4FEF}">
      <dsp:nvSpPr>
        <dsp:cNvPr id="0" name=""/>
        <dsp:cNvSpPr/>
      </dsp:nvSpPr>
      <dsp:spPr>
        <a:xfrm>
          <a:off x="7401449" y="3076243"/>
          <a:ext cx="1092975" cy="186288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Administración y control del personal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01449" y="3076243"/>
        <a:ext cx="1092975" cy="1862889"/>
      </dsp:txXfrm>
    </dsp:sp>
    <dsp:sp modelId="{50E3D0F5-44A9-4A0F-86D5-83103A69019D}">
      <dsp:nvSpPr>
        <dsp:cNvPr id="0" name=""/>
        <dsp:cNvSpPr/>
      </dsp:nvSpPr>
      <dsp:spPr>
        <a:xfrm>
          <a:off x="2488967" y="1055167"/>
          <a:ext cx="1433797" cy="56255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GERENTE ADMINISTRATIVO</a:t>
          </a:r>
          <a:endParaRPr lang="es-EC" sz="1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8967" y="1055167"/>
        <a:ext cx="1433797" cy="56255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54917-5EB8-4F18-802C-9B8094E057B5}">
      <dsp:nvSpPr>
        <dsp:cNvPr id="0" name=""/>
        <dsp:cNvSpPr/>
      </dsp:nvSpPr>
      <dsp:spPr>
        <a:xfrm>
          <a:off x="0" y="3306458"/>
          <a:ext cx="8352928" cy="10852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bg1"/>
              </a:solidFill>
            </a:rPr>
            <a:t>OPERADORES ECONÓMICOS AUTORIZADOS EN TABABELA</a:t>
          </a:r>
          <a:endParaRPr lang="es-EC" sz="2500" kern="1200" dirty="0">
            <a:solidFill>
              <a:schemeClr val="bg1"/>
            </a:solidFill>
          </a:endParaRPr>
        </a:p>
      </dsp:txBody>
      <dsp:txXfrm>
        <a:off x="0" y="3306458"/>
        <a:ext cx="8352928" cy="1085253"/>
      </dsp:txXfrm>
    </dsp:sp>
    <dsp:sp modelId="{655F1050-23F7-4772-A168-E180595C130C}">
      <dsp:nvSpPr>
        <dsp:cNvPr id="0" name=""/>
        <dsp:cNvSpPr/>
      </dsp:nvSpPr>
      <dsp:spPr>
        <a:xfrm rot="10800000">
          <a:off x="0" y="1653617"/>
          <a:ext cx="8352928" cy="16691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EMPRESAS USUARIAS DE COMERCIO EXTERIOR Y LOGÍSTICO</a:t>
          </a:r>
          <a:endParaRPr lang="es-EC" sz="25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653617"/>
        <a:ext cx="8352928" cy="1669119"/>
      </dsp:txXfrm>
    </dsp:sp>
    <dsp:sp modelId="{3AF92425-F9D9-4E7B-AFC4-FB3F5AD8C8BE}">
      <dsp:nvSpPr>
        <dsp:cNvPr id="0" name=""/>
        <dsp:cNvSpPr/>
      </dsp:nvSpPr>
      <dsp:spPr>
        <a:xfrm rot="10800000">
          <a:off x="0" y="776"/>
          <a:ext cx="8352928" cy="16691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INTRODUCCIÓN</a:t>
          </a:r>
          <a:endParaRPr lang="es-EC" sz="2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776"/>
        <a:ext cx="8352928" cy="166911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42C96E-6AB1-449B-8130-323A20CC6DD4}">
      <dsp:nvSpPr>
        <dsp:cNvPr id="0" name=""/>
        <dsp:cNvSpPr/>
      </dsp:nvSpPr>
      <dsp:spPr>
        <a:xfrm>
          <a:off x="0" y="0"/>
          <a:ext cx="8229599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Potenciar actividades que sean de apoyo para el propio aeropuerto y los usuarios del mismo. </a:t>
          </a:r>
          <a:endParaRPr lang="es-EC" sz="2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8794" y="0"/>
        <a:ext cx="6440804" cy="1428749"/>
      </dsp:txXfrm>
    </dsp:sp>
    <dsp:sp modelId="{F617A625-3579-4577-9FBC-C07A8C2504C5}">
      <dsp:nvSpPr>
        <dsp:cNvPr id="0" name=""/>
        <dsp:cNvSpPr/>
      </dsp:nvSpPr>
      <dsp:spPr>
        <a:xfrm>
          <a:off x="142875" y="142874"/>
          <a:ext cx="1645919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2FECF-68E2-4884-8683-0E8125357409}">
      <dsp:nvSpPr>
        <dsp:cNvPr id="0" name=""/>
        <dsp:cNvSpPr/>
      </dsp:nvSpPr>
      <dsp:spPr>
        <a:xfrm>
          <a:off x="0" y="1571624"/>
          <a:ext cx="8229599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 busca que los alrededores tengan un crecimiento pero controlado.</a:t>
          </a:r>
          <a:endParaRPr lang="es-EC" sz="2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8794" y="1571624"/>
        <a:ext cx="6440804" cy="1428749"/>
      </dsp:txXfrm>
    </dsp:sp>
    <dsp:sp modelId="{55270284-3487-482D-9B17-E7BC742AB88C}">
      <dsp:nvSpPr>
        <dsp:cNvPr id="0" name=""/>
        <dsp:cNvSpPr/>
      </dsp:nvSpPr>
      <dsp:spPr>
        <a:xfrm>
          <a:off x="142875" y="1714499"/>
          <a:ext cx="1645919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840EB-3993-45BB-A219-23588AC2015E}">
      <dsp:nvSpPr>
        <dsp:cNvPr id="0" name=""/>
        <dsp:cNvSpPr/>
      </dsp:nvSpPr>
      <dsp:spPr>
        <a:xfrm>
          <a:off x="0" y="3143249"/>
          <a:ext cx="8229599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Para la zona del nuevo aeropuerto se destinarían 642 hectáreas de área industrial, en donde se podrían desarrollar 297 industrias e instalarse 255 industrias de mediano y alto impacto.</a:t>
          </a:r>
          <a:endParaRPr lang="es-EC" sz="2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8794" y="3143249"/>
        <a:ext cx="6440804" cy="1428749"/>
      </dsp:txXfrm>
    </dsp:sp>
    <dsp:sp modelId="{575335DF-6E7C-428A-9A41-47625401FB3A}">
      <dsp:nvSpPr>
        <dsp:cNvPr id="0" name=""/>
        <dsp:cNvSpPr/>
      </dsp:nvSpPr>
      <dsp:spPr>
        <a:xfrm>
          <a:off x="142875" y="3286124"/>
          <a:ext cx="1645919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5A8939-DE44-4895-8E02-5EA8C859A663}">
      <dsp:nvSpPr>
        <dsp:cNvPr id="0" name=""/>
        <dsp:cNvSpPr/>
      </dsp:nvSpPr>
      <dsp:spPr>
        <a:xfrm>
          <a:off x="1004" y="0"/>
          <a:ext cx="2611933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Principales usuarios</a:t>
          </a:r>
          <a:endParaRPr lang="es-EC" sz="2700" kern="1200" dirty="0"/>
        </a:p>
      </dsp:txBody>
      <dsp:txXfrm>
        <a:off x="1004" y="0"/>
        <a:ext cx="2611933" cy="1371600"/>
      </dsp:txXfrm>
    </dsp:sp>
    <dsp:sp modelId="{318F46E5-AE43-413F-8803-53E2DEF14D85}">
      <dsp:nvSpPr>
        <dsp:cNvPr id="0" name=""/>
        <dsp:cNvSpPr/>
      </dsp:nvSpPr>
      <dsp:spPr>
        <a:xfrm>
          <a:off x="262197" y="1371600"/>
          <a:ext cx="2089546" cy="2971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Empresas interesadas en formar parte de este proyecto.</a:t>
          </a:r>
          <a:endParaRPr lang="es-EC" sz="1500" kern="1200" dirty="0">
            <a:solidFill>
              <a:schemeClr val="bg1"/>
            </a:solidFill>
          </a:endParaRPr>
        </a:p>
      </dsp:txBody>
      <dsp:txXfrm>
        <a:off x="262197" y="1371600"/>
        <a:ext cx="2089546" cy="2971800"/>
      </dsp:txXfrm>
    </dsp:sp>
    <dsp:sp modelId="{0240B326-8517-4BBF-9202-2D7A6F2E0A28}">
      <dsp:nvSpPr>
        <dsp:cNvPr id="0" name=""/>
        <dsp:cNvSpPr/>
      </dsp:nvSpPr>
      <dsp:spPr>
        <a:xfrm>
          <a:off x="2808833" y="0"/>
          <a:ext cx="2611933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Predisposición de uso de los servicios</a:t>
          </a:r>
          <a:endParaRPr lang="es-EC" sz="2700" kern="1200" dirty="0"/>
        </a:p>
      </dsp:txBody>
      <dsp:txXfrm>
        <a:off x="2808833" y="0"/>
        <a:ext cx="2611933" cy="1371600"/>
      </dsp:txXfrm>
    </dsp:sp>
    <dsp:sp modelId="{D951908C-E1A2-4633-A8C5-B7D94FF23542}">
      <dsp:nvSpPr>
        <dsp:cNvPr id="0" name=""/>
        <dsp:cNvSpPr/>
      </dsp:nvSpPr>
      <dsp:spPr>
        <a:xfrm>
          <a:off x="3070026" y="1371600"/>
          <a:ext cx="2089546" cy="2971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</a:rPr>
            <a:t>Las expectativas que tienen no solo los empresarios privados, sino también el sector público sobre la creación de una nueva empresa que ofrezca servicios agregados de puerta a puerta, sin descuidar la seguridad, rapidez y  precios competitivos son elevadas. </a:t>
          </a:r>
          <a:endParaRPr lang="es-EC" sz="1500" kern="1200" dirty="0">
            <a:solidFill>
              <a:schemeClr val="bg1"/>
            </a:solidFill>
          </a:endParaRPr>
        </a:p>
      </dsp:txBody>
      <dsp:txXfrm>
        <a:off x="3070026" y="1371600"/>
        <a:ext cx="2089546" cy="2971800"/>
      </dsp:txXfrm>
    </dsp:sp>
    <dsp:sp modelId="{72300055-AE8E-44DB-BFBC-197B39CA9464}">
      <dsp:nvSpPr>
        <dsp:cNvPr id="0" name=""/>
        <dsp:cNvSpPr/>
      </dsp:nvSpPr>
      <dsp:spPr>
        <a:xfrm>
          <a:off x="5616661" y="0"/>
          <a:ext cx="2611933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Demanda potencial</a:t>
          </a:r>
          <a:endParaRPr lang="es-EC" sz="2700" kern="1200" dirty="0"/>
        </a:p>
      </dsp:txBody>
      <dsp:txXfrm>
        <a:off x="5616661" y="0"/>
        <a:ext cx="2611933" cy="1371600"/>
      </dsp:txXfrm>
    </dsp:sp>
    <dsp:sp modelId="{462703B7-51A7-412F-842A-27B80034F254}">
      <dsp:nvSpPr>
        <dsp:cNvPr id="0" name=""/>
        <dsp:cNvSpPr/>
      </dsp:nvSpPr>
      <dsp:spPr>
        <a:xfrm>
          <a:off x="5877855" y="1371600"/>
          <a:ext cx="2089546" cy="2971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 capacidad para la carga es de 250.000 toneladas, para ello se cuenta con dos bodegas de carga y cuatro paletizadoras que superan 35.000 m</a:t>
          </a:r>
          <a:r>
            <a:rPr lang="es-EC" sz="1500" kern="1200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s-EC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con  una proyección para ampliarse a 10.000 m</a:t>
          </a:r>
          <a:r>
            <a:rPr lang="es-EC" sz="1500" kern="1200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es-EC" sz="1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 la proyección de crecimiento para la capacidad de carga es de 321.000 toneladas aproximadamente.</a:t>
          </a:r>
          <a:endParaRPr lang="es-EC" sz="1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77855" y="1371600"/>
        <a:ext cx="2089546" cy="29718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59A48A-6F4D-4A7E-B6DF-89B1FB3BF184}">
      <dsp:nvSpPr>
        <dsp:cNvPr id="0" name=""/>
        <dsp:cNvSpPr/>
      </dsp:nvSpPr>
      <dsp:spPr>
        <a:xfrm rot="5400000">
          <a:off x="-244978" y="255303"/>
          <a:ext cx="1621385" cy="1279996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OEA</a:t>
          </a:r>
          <a:endParaRPr lang="es-EC" sz="3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44978" y="255303"/>
        <a:ext cx="1621385" cy="1279996"/>
      </dsp:txXfrm>
    </dsp:sp>
    <dsp:sp modelId="{3D3DE74D-4977-42F2-A82B-5E806D02DDA0}">
      <dsp:nvSpPr>
        <dsp:cNvPr id="0" name=""/>
        <dsp:cNvSpPr/>
      </dsp:nvSpPr>
      <dsp:spPr>
        <a:xfrm rot="5400000">
          <a:off x="4176461" y="-3008698"/>
          <a:ext cx="1217326" cy="7300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900" kern="1200" dirty="0" smtClean="0">
              <a:latin typeface="Times New Roman" pitchFamily="18" charset="0"/>
              <a:cs typeface="Times New Roman" pitchFamily="18" charset="0"/>
            </a:rPr>
            <a:t>Tababela Cargo Center (Tabacarcen).</a:t>
          </a:r>
          <a:endParaRPr lang="es-EC" sz="29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900" kern="1200" dirty="0" smtClean="0">
              <a:latin typeface="Times New Roman" pitchFamily="18" charset="0"/>
              <a:cs typeface="Times New Roman" pitchFamily="18" charset="0"/>
            </a:rPr>
            <a:t>Centro Logístico Alpachaca.</a:t>
          </a:r>
          <a:endParaRPr lang="es-EC" sz="29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76461" y="-3008698"/>
        <a:ext cx="1217326" cy="7300309"/>
      </dsp:txXfrm>
    </dsp:sp>
    <dsp:sp modelId="{B362893D-C9D6-48BA-89AA-6EF2A1731EB3}">
      <dsp:nvSpPr>
        <dsp:cNvPr id="0" name=""/>
        <dsp:cNvSpPr/>
      </dsp:nvSpPr>
      <dsp:spPr>
        <a:xfrm rot="5400000">
          <a:off x="-209607" y="1651348"/>
          <a:ext cx="1621385" cy="1350739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</a:t>
          </a:r>
          <a:endParaRPr lang="es-EC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09607" y="1651348"/>
        <a:ext cx="1621385" cy="1350739"/>
      </dsp:txXfrm>
    </dsp:sp>
    <dsp:sp modelId="{6D51D795-909D-41B9-8F53-38806DEF367F}">
      <dsp:nvSpPr>
        <dsp:cNvPr id="0" name=""/>
        <dsp:cNvSpPr/>
      </dsp:nvSpPr>
      <dsp:spPr>
        <a:xfrm rot="5400000">
          <a:off x="4291775" y="-1650252"/>
          <a:ext cx="1053900" cy="7300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900" kern="1200" dirty="0" smtClean="0">
              <a:latin typeface="Times New Roman" pitchFamily="18" charset="0"/>
              <a:cs typeface="Times New Roman" pitchFamily="18" charset="0"/>
            </a:rPr>
            <a:t>Serán los principales establecimientos de almacenamiento y consolidación de la carga.</a:t>
          </a:r>
          <a:endParaRPr lang="es-EC" sz="29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91775" y="-1650252"/>
        <a:ext cx="1053900" cy="7300309"/>
      </dsp:txXfrm>
    </dsp:sp>
    <dsp:sp modelId="{CE15D3B1-3B99-4AF6-B097-1FE0BA90FEB6}">
      <dsp:nvSpPr>
        <dsp:cNvPr id="0" name=""/>
        <dsp:cNvSpPr/>
      </dsp:nvSpPr>
      <dsp:spPr>
        <a:xfrm rot="5400000">
          <a:off x="-168924" y="3042080"/>
          <a:ext cx="1621385" cy="1432105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ALIANZAS ESTRATÉGICAS</a:t>
          </a:r>
          <a:endParaRPr lang="es-EC" sz="11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68924" y="3042080"/>
        <a:ext cx="1621385" cy="1432105"/>
      </dsp:txXfrm>
    </dsp:sp>
    <dsp:sp modelId="{7CE5A6FD-EEC5-4BBA-B889-8099CA464665}">
      <dsp:nvSpPr>
        <dsp:cNvPr id="0" name=""/>
        <dsp:cNvSpPr/>
      </dsp:nvSpPr>
      <dsp:spPr>
        <a:xfrm rot="5400000">
          <a:off x="4332458" y="-210089"/>
          <a:ext cx="1053900" cy="7300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900" kern="1200" dirty="0" smtClean="0"/>
            <a:t>Estrategia de trabajo conjunto con estas empresas.</a:t>
          </a:r>
          <a:endParaRPr lang="es-EC" sz="2900" kern="1200" dirty="0"/>
        </a:p>
      </dsp:txBody>
      <dsp:txXfrm rot="5400000">
        <a:off x="4332458" y="-210089"/>
        <a:ext cx="1053900" cy="7300309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0150F-C4A9-4073-AE55-6A70E464672B}">
      <dsp:nvSpPr>
        <dsp:cNvPr id="0" name=""/>
        <dsp:cNvSpPr/>
      </dsp:nvSpPr>
      <dsp:spPr>
        <a:xfrm>
          <a:off x="3830240" y="2561034"/>
          <a:ext cx="3130152" cy="3130152"/>
        </a:xfrm>
        <a:prstGeom prst="gear9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 empresas que trabajarán con Tababela cargo Center y otras 7 empresas que trabajarán con el Centro Logístico Alpachaca.</a:t>
          </a:r>
          <a:endParaRPr lang="es-EC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0240" y="2561034"/>
        <a:ext cx="3130152" cy="3130152"/>
      </dsp:txXfrm>
    </dsp:sp>
    <dsp:sp modelId="{3D73D54E-3FDF-49B3-B123-9AFE52778959}">
      <dsp:nvSpPr>
        <dsp:cNvPr id="0" name=""/>
        <dsp:cNvSpPr/>
      </dsp:nvSpPr>
      <dsp:spPr>
        <a:xfrm>
          <a:off x="2009060" y="1821179"/>
          <a:ext cx="2276474" cy="2276474"/>
        </a:xfrm>
        <a:prstGeom prst="gear6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Satisfacer las necesidades actuales de los dos centros de carga.</a:t>
          </a:r>
          <a:endParaRPr lang="es-EC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9060" y="1821179"/>
        <a:ext cx="2276474" cy="2276474"/>
      </dsp:txXfrm>
    </dsp:sp>
    <dsp:sp modelId="{2BE0DB0B-74D0-4E78-A64B-8A50451DCA39}">
      <dsp:nvSpPr>
        <dsp:cNvPr id="0" name=""/>
        <dsp:cNvSpPr/>
      </dsp:nvSpPr>
      <dsp:spPr>
        <a:xfrm rot="20700000">
          <a:off x="3284119" y="250644"/>
          <a:ext cx="2230480" cy="2230480"/>
        </a:xfrm>
        <a:prstGeom prst="gear6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Definir de forma concisa la esencia de la idea de negocio.</a:t>
          </a:r>
          <a:endParaRPr lang="es-EC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73328" y="739854"/>
        <a:ext cx="1252061" cy="1252061"/>
      </dsp:txXfrm>
    </dsp:sp>
    <dsp:sp modelId="{1F628C88-AD16-4912-BD21-9FC38B91D2DC}">
      <dsp:nvSpPr>
        <dsp:cNvPr id="0" name=""/>
        <dsp:cNvSpPr/>
      </dsp:nvSpPr>
      <dsp:spPr>
        <a:xfrm>
          <a:off x="3606325" y="2079099"/>
          <a:ext cx="4006595" cy="4006595"/>
        </a:xfrm>
        <a:prstGeom prst="circularArrow">
          <a:avLst>
            <a:gd name="adj1" fmla="val 4687"/>
            <a:gd name="adj2" fmla="val 299029"/>
            <a:gd name="adj3" fmla="val 2543209"/>
            <a:gd name="adj4" fmla="val 15804203"/>
            <a:gd name="adj5" fmla="val 5469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A92087-ED99-4E1C-98DE-463ADAFA8F58}">
      <dsp:nvSpPr>
        <dsp:cNvPr id="0" name=""/>
        <dsp:cNvSpPr/>
      </dsp:nvSpPr>
      <dsp:spPr>
        <a:xfrm>
          <a:off x="1605901" y="1311058"/>
          <a:ext cx="2911042" cy="291104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E5F5D4-BF5D-4DB6-ADE4-FCA070F66A7E}">
      <dsp:nvSpPr>
        <dsp:cNvPr id="0" name=""/>
        <dsp:cNvSpPr/>
      </dsp:nvSpPr>
      <dsp:spPr>
        <a:xfrm>
          <a:off x="2768185" y="-244338"/>
          <a:ext cx="3138689" cy="31386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471D4A-5517-470C-99DD-8F648529A854}">
      <dsp:nvSpPr>
        <dsp:cNvPr id="0" name=""/>
        <dsp:cNvSpPr/>
      </dsp:nvSpPr>
      <dsp:spPr>
        <a:xfrm>
          <a:off x="161834" y="1911"/>
          <a:ext cx="2080055" cy="211254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Antiguo Aeropuerto</a:t>
          </a:r>
          <a:endParaRPr lang="es-EC" sz="2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834" y="1911"/>
        <a:ext cx="2080055" cy="2112543"/>
      </dsp:txXfrm>
    </dsp:sp>
    <dsp:sp modelId="{2E2DA761-7543-4EB0-8C5A-85D125B14EC2}">
      <dsp:nvSpPr>
        <dsp:cNvPr id="0" name=""/>
        <dsp:cNvSpPr/>
      </dsp:nvSpPr>
      <dsp:spPr>
        <a:xfrm rot="10800000">
          <a:off x="867426" y="2361219"/>
          <a:ext cx="668870" cy="523143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951DC8-DDEF-40C2-BB20-60C6A20B4C06}">
      <dsp:nvSpPr>
        <dsp:cNvPr id="0" name=""/>
        <dsp:cNvSpPr/>
      </dsp:nvSpPr>
      <dsp:spPr>
        <a:xfrm>
          <a:off x="564523" y="3101516"/>
          <a:ext cx="1274677" cy="127467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3519068"/>
                <a:satOff val="-8018"/>
                <a:lumOff val="3216"/>
                <a:alphaOff val="0"/>
                <a:shade val="40000"/>
              </a:schemeClr>
              <a:schemeClr val="accent3">
                <a:hueOff val="3519068"/>
                <a:satOff val="-8018"/>
                <a:lumOff val="321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Varios</a:t>
          </a:r>
          <a:r>
            <a:rPr lang="es-EC" sz="14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problemas</a:t>
          </a:r>
          <a:endParaRPr lang="es-EC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4523" y="3101516"/>
        <a:ext cx="1274677" cy="1274677"/>
      </dsp:txXfrm>
    </dsp:sp>
    <dsp:sp modelId="{9F6196A7-FBA9-433C-8530-9BABB7BDE9B4}">
      <dsp:nvSpPr>
        <dsp:cNvPr id="0" name=""/>
        <dsp:cNvSpPr/>
      </dsp:nvSpPr>
      <dsp:spPr>
        <a:xfrm rot="5400000">
          <a:off x="2357776" y="3477283"/>
          <a:ext cx="668870" cy="523143"/>
        </a:xfrm>
        <a:prstGeom prst="triangle">
          <a:avLst/>
        </a:prstGeom>
        <a:solidFill>
          <a:schemeClr val="accent3">
            <a:hueOff val="4398835"/>
            <a:satOff val="-10022"/>
            <a:lumOff val="402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5D540-A3CD-4B4E-BC82-76E8A8301B8B}">
      <dsp:nvSpPr>
        <dsp:cNvPr id="0" name=""/>
        <dsp:cNvSpPr/>
      </dsp:nvSpPr>
      <dsp:spPr>
        <a:xfrm>
          <a:off x="3515611" y="3101516"/>
          <a:ext cx="1274677" cy="127467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7038136"/>
                <a:satOff val="-16035"/>
                <a:lumOff val="6432"/>
                <a:alphaOff val="0"/>
                <a:shade val="40000"/>
              </a:schemeClr>
              <a:schemeClr val="accent3">
                <a:hueOff val="7038136"/>
                <a:satOff val="-16035"/>
                <a:lumOff val="6432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 a la Carga</a:t>
          </a:r>
          <a:endParaRPr lang="es-EC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5611" y="3101516"/>
        <a:ext cx="1274677" cy="1274677"/>
      </dsp:txXfrm>
    </dsp:sp>
    <dsp:sp modelId="{8A13010E-CF68-4121-9FC0-218FD503DEB2}">
      <dsp:nvSpPr>
        <dsp:cNvPr id="0" name=""/>
        <dsp:cNvSpPr/>
      </dsp:nvSpPr>
      <dsp:spPr>
        <a:xfrm>
          <a:off x="3818514" y="2172512"/>
          <a:ext cx="668870" cy="523143"/>
        </a:xfrm>
        <a:prstGeom prst="triangle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D67E4-55AA-4FCD-B4F1-3500DEBA3AA5}">
      <dsp:nvSpPr>
        <dsp:cNvPr id="0" name=""/>
        <dsp:cNvSpPr/>
      </dsp:nvSpPr>
      <dsp:spPr>
        <a:xfrm>
          <a:off x="3515611" y="521585"/>
          <a:ext cx="1274677" cy="127467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0557205"/>
                <a:satOff val="-24053"/>
                <a:lumOff val="9648"/>
                <a:alphaOff val="0"/>
                <a:shade val="40000"/>
              </a:schemeClr>
              <a:schemeClr val="accent3">
                <a:hueOff val="10557205"/>
                <a:satOff val="-24053"/>
                <a:lumOff val="9648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Función y objetivos</a:t>
          </a:r>
          <a:endParaRPr lang="es-EC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5611" y="521585"/>
        <a:ext cx="1274677" cy="1274677"/>
      </dsp:txXfrm>
    </dsp:sp>
    <dsp:sp modelId="{C7C392D9-CD0E-4187-9527-68B8D7444045}">
      <dsp:nvSpPr>
        <dsp:cNvPr id="0" name=""/>
        <dsp:cNvSpPr/>
      </dsp:nvSpPr>
      <dsp:spPr>
        <a:xfrm rot="5400000">
          <a:off x="5266614" y="897352"/>
          <a:ext cx="668870" cy="523143"/>
        </a:xfrm>
        <a:prstGeom prst="triangle">
          <a:avLst/>
        </a:prstGeom>
        <a:solidFill>
          <a:schemeClr val="accent3">
            <a:hueOff val="13196505"/>
            <a:satOff val="-30066"/>
            <a:lumOff val="1206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5701E9-E2D1-4BEA-95DB-855E5D8FB7B8}">
      <dsp:nvSpPr>
        <dsp:cNvPr id="0" name=""/>
        <dsp:cNvSpPr/>
      </dsp:nvSpPr>
      <dsp:spPr>
        <a:xfrm>
          <a:off x="6382200" y="521585"/>
          <a:ext cx="1274677" cy="127467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4076272"/>
                <a:satOff val="-32070"/>
                <a:lumOff val="12864"/>
                <a:alphaOff val="0"/>
                <a:shade val="40000"/>
              </a:schemeClr>
              <a:schemeClr val="accent3">
                <a:hueOff val="14076272"/>
                <a:satOff val="-32070"/>
                <a:lumOff val="12864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Usuario de ZEDE</a:t>
          </a:r>
          <a:endParaRPr lang="es-EC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82200" y="521585"/>
        <a:ext cx="1274677" cy="1274677"/>
      </dsp:txXfrm>
    </dsp:sp>
    <dsp:sp modelId="{57130D62-A3E5-4135-8FF7-EEAAC8AA0E0D}">
      <dsp:nvSpPr>
        <dsp:cNvPr id="0" name=""/>
        <dsp:cNvSpPr/>
      </dsp:nvSpPr>
      <dsp:spPr>
        <a:xfrm rot="10800000">
          <a:off x="6685103" y="2043028"/>
          <a:ext cx="668870" cy="523143"/>
        </a:xfrm>
        <a:prstGeom prst="triangle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FD7EE-08DB-4695-A326-4EFC533AC5CD}">
      <dsp:nvSpPr>
        <dsp:cNvPr id="0" name=""/>
        <dsp:cNvSpPr/>
      </dsp:nvSpPr>
      <dsp:spPr>
        <a:xfrm>
          <a:off x="6064009" y="2783325"/>
          <a:ext cx="1911059" cy="191105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Ventajas y beneficios</a:t>
          </a:r>
          <a:endParaRPr lang="es-EC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4009" y="2783325"/>
        <a:ext cx="1911059" cy="191105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005A4A-8F79-4756-A13D-7D179CEDF55C}">
      <dsp:nvSpPr>
        <dsp:cNvPr id="0" name=""/>
        <dsp:cNvSpPr/>
      </dsp:nvSpPr>
      <dsp:spPr>
        <a:xfrm>
          <a:off x="1127551" y="595"/>
          <a:ext cx="2844998" cy="170699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Estos 2 centros trabajarán con 250.000 toneladas de carga al año, 20.833 toneladas mensuales</a:t>
          </a:r>
          <a:endParaRPr lang="es-EC" sz="19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7551" y="595"/>
        <a:ext cx="2844998" cy="1706999"/>
      </dsp:txXfrm>
    </dsp:sp>
    <dsp:sp modelId="{A34B5D07-7F86-4D4B-BA6A-54649D8EBEF1}">
      <dsp:nvSpPr>
        <dsp:cNvPr id="0" name=""/>
        <dsp:cNvSpPr/>
      </dsp:nvSpPr>
      <dsp:spPr>
        <a:xfrm>
          <a:off x="4257049" y="595"/>
          <a:ext cx="2844998" cy="170699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4398835"/>
                <a:satOff val="-10022"/>
                <a:lumOff val="4020"/>
                <a:alphaOff val="0"/>
                <a:shade val="40000"/>
              </a:schemeClr>
              <a:schemeClr val="accent3">
                <a:hueOff val="4398835"/>
                <a:satOff val="-10022"/>
                <a:lumOff val="40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Las cuales serán repartidas el 80%, (750 ton), para refrigeración y el 20%, (187 ton), para empaque. </a:t>
          </a:r>
          <a:endParaRPr lang="es-EC" sz="19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7049" y="595"/>
        <a:ext cx="2844998" cy="1706999"/>
      </dsp:txXfrm>
    </dsp:sp>
    <dsp:sp modelId="{DB63FC14-D9CB-405F-92F2-6C68054416C2}">
      <dsp:nvSpPr>
        <dsp:cNvPr id="0" name=""/>
        <dsp:cNvSpPr/>
      </dsp:nvSpPr>
      <dsp:spPr>
        <a:xfrm>
          <a:off x="1127551" y="1992093"/>
          <a:ext cx="2844998" cy="170699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90% que son 18.750 toneladas de flores y  10% que son 2.083 toneladas de otros productos. </a:t>
          </a:r>
          <a:endParaRPr lang="es-EC" sz="19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7551" y="1992093"/>
        <a:ext cx="2844998" cy="1706999"/>
      </dsp:txXfrm>
    </dsp:sp>
    <dsp:sp modelId="{7B5610BF-F5D4-441D-A791-0201B823402C}">
      <dsp:nvSpPr>
        <dsp:cNvPr id="0" name=""/>
        <dsp:cNvSpPr/>
      </dsp:nvSpPr>
      <dsp:spPr>
        <a:xfrm>
          <a:off x="4257049" y="1992093"/>
          <a:ext cx="2844998" cy="170699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3196505"/>
                <a:satOff val="-30066"/>
                <a:lumOff val="12060"/>
                <a:alphaOff val="0"/>
                <a:shade val="40000"/>
              </a:schemeClr>
              <a:schemeClr val="accent3">
                <a:hueOff val="13196505"/>
                <a:satOff val="-30066"/>
                <a:lumOff val="120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Del restante 5 ton para consolidación y 99 ton para almacenamiento</a:t>
          </a:r>
          <a:endParaRPr lang="es-EC" sz="19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7049" y="1992093"/>
        <a:ext cx="2844998" cy="1706999"/>
      </dsp:txXfrm>
    </dsp:sp>
    <dsp:sp modelId="{25D9D97B-80C6-424E-BE71-5412DC302CAC}">
      <dsp:nvSpPr>
        <dsp:cNvPr id="0" name=""/>
        <dsp:cNvSpPr/>
      </dsp:nvSpPr>
      <dsp:spPr>
        <a:xfrm>
          <a:off x="2692300" y="3983592"/>
          <a:ext cx="2844998" cy="170699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Para este proyecto lo que se pudo conseguir a través del contrato de prestación de servicios es trabajar con el 5% que equivale a 937 toneladas mensualmente</a:t>
          </a:r>
          <a:endParaRPr lang="es-EC" sz="19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92300" y="3983592"/>
        <a:ext cx="2844998" cy="170699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54917-5EB8-4F18-802C-9B8094E057B5}">
      <dsp:nvSpPr>
        <dsp:cNvPr id="0" name=""/>
        <dsp:cNvSpPr/>
      </dsp:nvSpPr>
      <dsp:spPr>
        <a:xfrm>
          <a:off x="0" y="3306458"/>
          <a:ext cx="8352928" cy="10852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>
              <a:solidFill>
                <a:schemeClr val="bg1"/>
              </a:solidFill>
            </a:rPr>
            <a:t>ESTRATEGIAS DE SERVICIOS</a:t>
          </a:r>
          <a:endParaRPr lang="es-EC" sz="3800" kern="1200" dirty="0">
            <a:solidFill>
              <a:schemeClr val="bg1"/>
            </a:solidFill>
          </a:endParaRPr>
        </a:p>
      </dsp:txBody>
      <dsp:txXfrm>
        <a:off x="0" y="3306458"/>
        <a:ext cx="8352928" cy="1085253"/>
      </dsp:txXfrm>
    </dsp:sp>
    <dsp:sp modelId="{655F1050-23F7-4772-A168-E180595C130C}">
      <dsp:nvSpPr>
        <dsp:cNvPr id="0" name=""/>
        <dsp:cNvSpPr/>
      </dsp:nvSpPr>
      <dsp:spPr>
        <a:xfrm rot="10800000">
          <a:off x="0" y="1653617"/>
          <a:ext cx="8352928" cy="16691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MARKETING OPERATIVO</a:t>
          </a:r>
          <a:endParaRPr lang="es-EC" sz="38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653617"/>
        <a:ext cx="8352928" cy="1669119"/>
      </dsp:txXfrm>
    </dsp:sp>
    <dsp:sp modelId="{3AF92425-F9D9-4E7B-AFC4-FB3F5AD8C8BE}">
      <dsp:nvSpPr>
        <dsp:cNvPr id="0" name=""/>
        <dsp:cNvSpPr/>
      </dsp:nvSpPr>
      <dsp:spPr>
        <a:xfrm rot="10800000">
          <a:off x="0" y="776"/>
          <a:ext cx="8352928" cy="16691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MARKETING ESTRATÉGICO</a:t>
          </a:r>
          <a:endParaRPr lang="es-EC" sz="3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776"/>
        <a:ext cx="8352928" cy="166911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E0F843-C5BD-4D15-8E7E-C644D6E5E5FB}">
      <dsp:nvSpPr>
        <dsp:cNvPr id="0" name=""/>
        <dsp:cNvSpPr/>
      </dsp:nvSpPr>
      <dsp:spPr>
        <a:xfrm rot="5400000">
          <a:off x="5006768" y="-1894540"/>
          <a:ext cx="1178718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>
              <a:latin typeface="Times New Roman" pitchFamily="18" charset="0"/>
              <a:cs typeface="Times New Roman" pitchFamily="18" charset="0"/>
            </a:rPr>
            <a:t>Constitución como usuario de ZEDE bajo la modalidad de operador logístico. </a:t>
          </a:r>
          <a:endParaRPr lang="es-EC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>
              <a:latin typeface="Times New Roman" pitchFamily="18" charset="0"/>
              <a:cs typeface="Times New Roman" pitchFamily="18" charset="0"/>
            </a:rPr>
            <a:t>Servicios que se prestarán.</a:t>
          </a:r>
          <a:endParaRPr lang="es-EC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06768" y="-1894540"/>
        <a:ext cx="1178718" cy="5266944"/>
      </dsp:txXfrm>
    </dsp:sp>
    <dsp:sp modelId="{D91BCEA6-8DB4-47C7-B7CD-CE6E7859ADAE}">
      <dsp:nvSpPr>
        <dsp:cNvPr id="0" name=""/>
        <dsp:cNvSpPr/>
      </dsp:nvSpPr>
      <dsp:spPr>
        <a:xfrm>
          <a:off x="0" y="2232"/>
          <a:ext cx="2962656" cy="147339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PORTAFOLIO DE SERVICIOS</a:t>
          </a:r>
          <a:endParaRPr lang="es-EC" sz="2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232"/>
        <a:ext cx="2962656" cy="1473398"/>
      </dsp:txXfrm>
    </dsp:sp>
    <dsp:sp modelId="{3BCBA5BD-66E2-4AFF-BF78-AD7892962C86}">
      <dsp:nvSpPr>
        <dsp:cNvPr id="0" name=""/>
        <dsp:cNvSpPr/>
      </dsp:nvSpPr>
      <dsp:spPr>
        <a:xfrm rot="5400000">
          <a:off x="5006768" y="-347472"/>
          <a:ext cx="1178718" cy="5266944"/>
        </a:xfrm>
        <a:prstGeom prst="round2SameRect">
          <a:avLst/>
        </a:prstGeom>
        <a:solidFill>
          <a:schemeClr val="accent3">
            <a:tint val="40000"/>
            <a:alpha val="90000"/>
            <a:hueOff val="9098517"/>
            <a:satOff val="-17539"/>
            <a:lumOff val="6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9098517"/>
              <a:satOff val="-17539"/>
              <a:lumOff val="69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>
              <a:latin typeface="Times New Roman" pitchFamily="18" charset="0"/>
              <a:cs typeface="Times New Roman" pitchFamily="18" charset="0"/>
            </a:rPr>
            <a:t>El mercado a ser segmentado será el industrial, puesto que el giro de negocio es la prestación de servicios. </a:t>
          </a:r>
          <a:endParaRPr lang="es-EC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06768" y="-347472"/>
        <a:ext cx="1178718" cy="5266944"/>
      </dsp:txXfrm>
    </dsp:sp>
    <dsp:sp modelId="{F0DE8590-3DE1-4AB8-83AF-BC4810F833B5}">
      <dsp:nvSpPr>
        <dsp:cNvPr id="0" name=""/>
        <dsp:cNvSpPr/>
      </dsp:nvSpPr>
      <dsp:spPr>
        <a:xfrm>
          <a:off x="0" y="1549300"/>
          <a:ext cx="2962656" cy="147339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ESTRATEGIAS DE SEGMENTACIÓN</a:t>
          </a:r>
          <a:endParaRPr lang="es-EC" sz="2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49300"/>
        <a:ext cx="2962656" cy="1473398"/>
      </dsp:txXfrm>
    </dsp:sp>
    <dsp:sp modelId="{657A6038-4CDB-423A-A11C-0A44A3ADC4B3}">
      <dsp:nvSpPr>
        <dsp:cNvPr id="0" name=""/>
        <dsp:cNvSpPr/>
      </dsp:nvSpPr>
      <dsp:spPr>
        <a:xfrm rot="5400000">
          <a:off x="5006768" y="1199596"/>
          <a:ext cx="1178718" cy="5266944"/>
        </a:xfrm>
        <a:prstGeom prst="round2SameRect">
          <a:avLst/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>
              <a:latin typeface="Times New Roman" pitchFamily="18" charset="0"/>
              <a:cs typeface="Times New Roman" pitchFamily="18" charset="0"/>
            </a:rPr>
            <a:t>JL. </a:t>
          </a:r>
          <a:r>
            <a:rPr lang="es-EC" sz="2300" kern="1200" dirty="0" err="1" smtClean="0">
              <a:latin typeface="Times New Roman" pitchFamily="18" charset="0"/>
              <a:cs typeface="Times New Roman" pitchFamily="18" charset="0"/>
            </a:rPr>
            <a:t>LOGISTICS</a:t>
          </a:r>
          <a:r>
            <a:rPr lang="es-EC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C" sz="2300" kern="1200" dirty="0" err="1" smtClean="0">
              <a:latin typeface="Times New Roman" pitchFamily="18" charset="0"/>
              <a:cs typeface="Times New Roman" pitchFamily="18" charset="0"/>
            </a:rPr>
            <a:t>SOLUTIONS</a:t>
          </a:r>
          <a:r>
            <a:rPr lang="es-EC" sz="23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C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06768" y="1199596"/>
        <a:ext cx="1178718" cy="5266944"/>
      </dsp:txXfrm>
    </dsp:sp>
    <dsp:sp modelId="{E8221DC9-AC5C-4744-A27B-ADBD5D29F608}">
      <dsp:nvSpPr>
        <dsp:cNvPr id="0" name=""/>
        <dsp:cNvSpPr/>
      </dsp:nvSpPr>
      <dsp:spPr>
        <a:xfrm>
          <a:off x="0" y="3096369"/>
          <a:ext cx="2962656" cy="147339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FILOSOFÍA CORPORATIVA</a:t>
          </a:r>
          <a:endParaRPr lang="es-EC" sz="2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96369"/>
        <a:ext cx="2962656" cy="1473398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36E019-E9E1-4549-A6D8-51C3EF16423A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Enviado según el cliente periódicamente evitando problemas.</a:t>
          </a:r>
          <a:endParaRPr lang="es-EC" sz="2300" kern="1200" dirty="0"/>
        </a:p>
      </dsp:txBody>
      <dsp:txXfrm>
        <a:off x="2438400" y="496"/>
        <a:ext cx="3657600" cy="1934765"/>
      </dsp:txXfrm>
    </dsp:sp>
    <dsp:sp modelId="{9104A8F4-CFF3-4028-86CE-828736FA1553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INFORME DE SITUACIÓN DE LA MERCADERÍA</a:t>
          </a:r>
          <a:endParaRPr lang="es-EC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96"/>
        <a:ext cx="2438400" cy="1934765"/>
      </dsp:txXfrm>
    </dsp:sp>
    <dsp:sp modelId="{BFE1C4F9-D6A4-4862-83AB-5BCC88D270DA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4882011"/>
            <a:satOff val="-8270"/>
            <a:lumOff val="-158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882011"/>
              <a:satOff val="-8270"/>
              <a:lumOff val="-1585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/>
            <a:t>Para todos los servicios a través del número de orden.</a:t>
          </a:r>
          <a:endParaRPr lang="es-EC" sz="2300" kern="1200" dirty="0"/>
        </a:p>
      </dsp:txBody>
      <dsp:txXfrm>
        <a:off x="2438400" y="2128738"/>
        <a:ext cx="3657600" cy="1934765"/>
      </dsp:txXfrm>
    </dsp:sp>
    <dsp:sp modelId="{BE9F9690-B455-457D-A055-BA6E835FB9DB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4577280"/>
                <a:satOff val="-7851"/>
                <a:lumOff val="-5686"/>
                <a:alphaOff val="0"/>
                <a:shade val="40000"/>
              </a:schemeClr>
              <a:schemeClr val="accent4">
                <a:hueOff val="-4577280"/>
                <a:satOff val="-7851"/>
                <a:lumOff val="-5686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SISTEMA DE TRACKING</a:t>
          </a:r>
          <a:endParaRPr lang="es-EC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28738"/>
        <a:ext cx="2438400" cy="1934765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5B1111-CF10-45B2-A37B-A1E59DDD208A}">
      <dsp:nvSpPr>
        <dsp:cNvPr id="0" name=""/>
        <dsp:cNvSpPr/>
      </dsp:nvSpPr>
      <dsp:spPr>
        <a:xfrm rot="5400000">
          <a:off x="4704052" y="-1518321"/>
          <a:ext cx="1784151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>
              <a:latin typeface="Times New Roman" pitchFamily="18" charset="0"/>
              <a:cs typeface="Times New Roman" pitchFamily="18" charset="0"/>
            </a:rPr>
            <a:t>Características especiales.</a:t>
          </a:r>
          <a:endParaRPr lang="es-EC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>
              <a:latin typeface="Times New Roman" pitchFamily="18" charset="0"/>
              <a:cs typeface="Times New Roman" pitchFamily="18" charset="0"/>
            </a:rPr>
            <a:t>Distinto al de productos tangibles.</a:t>
          </a:r>
          <a:endParaRPr lang="es-EC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704052" y="-1518321"/>
        <a:ext cx="1784151" cy="5266944"/>
      </dsp:txXfrm>
    </dsp:sp>
    <dsp:sp modelId="{7F0D6BDF-8C3B-40CA-B2AC-277854929446}">
      <dsp:nvSpPr>
        <dsp:cNvPr id="0" name=""/>
        <dsp:cNvSpPr/>
      </dsp:nvSpPr>
      <dsp:spPr>
        <a:xfrm>
          <a:off x="0" y="55"/>
          <a:ext cx="2962656" cy="223018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</a:t>
          </a:r>
          <a:endParaRPr lang="es-EC" sz="4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5"/>
        <a:ext cx="2962656" cy="2230189"/>
      </dsp:txXfrm>
    </dsp:sp>
    <dsp:sp modelId="{85370BDD-4366-4E6C-94DF-ED107F04791D}">
      <dsp:nvSpPr>
        <dsp:cNvPr id="0" name=""/>
        <dsp:cNvSpPr/>
      </dsp:nvSpPr>
      <dsp:spPr>
        <a:xfrm rot="5400000">
          <a:off x="4704052" y="823377"/>
          <a:ext cx="1784151" cy="5266944"/>
        </a:xfrm>
        <a:prstGeom prst="round2SameRect">
          <a:avLst/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>
              <a:latin typeface="Times New Roman" pitchFamily="18" charset="0"/>
              <a:cs typeface="Times New Roman" pitchFamily="18" charset="0"/>
            </a:rPr>
            <a:t>Diferenciación del Servicio.</a:t>
          </a:r>
          <a:endParaRPr lang="es-EC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>
              <a:latin typeface="Times New Roman" pitchFamily="18" charset="0"/>
              <a:cs typeface="Times New Roman" pitchFamily="18" charset="0"/>
            </a:rPr>
            <a:t>Control de calidad.</a:t>
          </a:r>
          <a:endParaRPr lang="es-EC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/>
            <a:t>Administración de Productividad del Servicio.</a:t>
          </a:r>
          <a:endParaRPr lang="es-EC" sz="2500" kern="1200" dirty="0"/>
        </a:p>
      </dsp:txBody>
      <dsp:txXfrm rot="5400000">
        <a:off x="4704052" y="823377"/>
        <a:ext cx="1784151" cy="5266944"/>
      </dsp:txXfrm>
    </dsp:sp>
    <dsp:sp modelId="{BC1404D5-3E8E-45EA-A936-68E07F833997}">
      <dsp:nvSpPr>
        <dsp:cNvPr id="0" name=""/>
        <dsp:cNvSpPr/>
      </dsp:nvSpPr>
      <dsp:spPr>
        <a:xfrm>
          <a:off x="0" y="2341754"/>
          <a:ext cx="2962656" cy="223018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Estrategias</a:t>
          </a:r>
          <a:endParaRPr lang="es-EC" sz="4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41754"/>
        <a:ext cx="2962656" cy="2230189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54917-5EB8-4F18-802C-9B8094E057B5}">
      <dsp:nvSpPr>
        <dsp:cNvPr id="0" name=""/>
        <dsp:cNvSpPr/>
      </dsp:nvSpPr>
      <dsp:spPr>
        <a:xfrm>
          <a:off x="0" y="3306458"/>
          <a:ext cx="8352928" cy="10852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bg1"/>
              </a:solidFill>
            </a:rPr>
            <a:t>DEPRECIACIONES, AMORTIZACIÓN, EVALUACIÓN FINANCIERA</a:t>
          </a:r>
          <a:endParaRPr lang="es-EC" sz="2500" kern="1200" dirty="0">
            <a:solidFill>
              <a:schemeClr val="bg1"/>
            </a:solidFill>
          </a:endParaRPr>
        </a:p>
      </dsp:txBody>
      <dsp:txXfrm>
        <a:off x="0" y="3306458"/>
        <a:ext cx="8352928" cy="1085253"/>
      </dsp:txXfrm>
    </dsp:sp>
    <dsp:sp modelId="{655F1050-23F7-4772-A168-E180595C130C}">
      <dsp:nvSpPr>
        <dsp:cNvPr id="0" name=""/>
        <dsp:cNvSpPr/>
      </dsp:nvSpPr>
      <dsp:spPr>
        <a:xfrm rot="10800000">
          <a:off x="0" y="1653617"/>
          <a:ext cx="8352928" cy="16691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INGRESOS PRESUPUESTADOS, PUNTO DE EQUILIBRIO, FLUJO DE CAJA</a:t>
          </a:r>
          <a:endParaRPr lang="es-EC" sz="25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653617"/>
        <a:ext cx="8352928" cy="1669119"/>
      </dsp:txXfrm>
    </dsp:sp>
    <dsp:sp modelId="{3AF92425-F9D9-4E7B-AFC4-FB3F5AD8C8BE}">
      <dsp:nvSpPr>
        <dsp:cNvPr id="0" name=""/>
        <dsp:cNvSpPr/>
      </dsp:nvSpPr>
      <dsp:spPr>
        <a:xfrm rot="10800000">
          <a:off x="0" y="776"/>
          <a:ext cx="8352928" cy="16691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INVERSIONES, GASTOS PRESUPUESTADOS, ESTADO DE SITUACIÓN INICIAL</a:t>
          </a:r>
          <a:endParaRPr lang="es-EC" sz="2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776"/>
        <a:ext cx="8352928" cy="1669119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4013C5-F354-43A1-8E0D-1033345021E8}">
      <dsp:nvSpPr>
        <dsp:cNvPr id="0" name=""/>
        <dsp:cNvSpPr/>
      </dsp:nvSpPr>
      <dsp:spPr>
        <a:xfrm rot="5400000">
          <a:off x="-257390" y="260407"/>
          <a:ext cx="1715937" cy="1201156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VAN</a:t>
          </a:r>
          <a:endParaRPr lang="es-EC" sz="3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57390" y="260407"/>
        <a:ext cx="1715937" cy="1201156"/>
      </dsp:txXfrm>
    </dsp:sp>
    <dsp:sp modelId="{76EF1B41-ACD6-4766-86BD-14E63D960871}">
      <dsp:nvSpPr>
        <dsp:cNvPr id="0" name=""/>
        <dsp:cNvSpPr/>
      </dsp:nvSpPr>
      <dsp:spPr>
        <a:xfrm rot="5400000">
          <a:off x="3931330" y="-2727156"/>
          <a:ext cx="1115359" cy="6575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>
              <a:latin typeface="Times New Roman" pitchFamily="18" charset="0"/>
              <a:cs typeface="Times New Roman" pitchFamily="18" charset="0"/>
            </a:rPr>
            <a:t>El Valor Actual Neto de la empresa es positivo con un valor de 499505,21; esto determina que el negocio si es rentable.</a:t>
          </a:r>
          <a:endParaRPr lang="es-EC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31330" y="-2727156"/>
        <a:ext cx="1115359" cy="6575707"/>
      </dsp:txXfrm>
    </dsp:sp>
    <dsp:sp modelId="{24F85A85-F22F-43B3-8C7D-7B2362F94801}">
      <dsp:nvSpPr>
        <dsp:cNvPr id="0" name=""/>
        <dsp:cNvSpPr/>
      </dsp:nvSpPr>
      <dsp:spPr>
        <a:xfrm rot="5400000">
          <a:off x="-257390" y="1783573"/>
          <a:ext cx="1715937" cy="1201156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TIR</a:t>
          </a:r>
          <a:endParaRPr lang="es-EC" sz="3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57390" y="1783573"/>
        <a:ext cx="1715937" cy="1201156"/>
      </dsp:txXfrm>
    </dsp:sp>
    <dsp:sp modelId="{74CD8ADF-AAC9-4437-A041-B1CD9FA8E4C1}">
      <dsp:nvSpPr>
        <dsp:cNvPr id="0" name=""/>
        <dsp:cNvSpPr/>
      </dsp:nvSpPr>
      <dsp:spPr>
        <a:xfrm rot="5400000">
          <a:off x="3931330" y="-1203990"/>
          <a:ext cx="1115359" cy="6575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3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 tasa interna de retorno para el flujo proyectado a un año es de 41,20%. Este valor es bueno, lo que significa que el proyecto tiene gran rentabilidad</a:t>
          </a:r>
          <a:r>
            <a:rPr lang="es-EC" sz="2300" kern="1200" dirty="0" smtClean="0"/>
            <a:t>.</a:t>
          </a:r>
          <a:endParaRPr lang="es-EC" sz="2300" kern="1200" dirty="0"/>
        </a:p>
      </dsp:txBody>
      <dsp:txXfrm rot="5400000">
        <a:off x="3931330" y="-1203990"/>
        <a:ext cx="1115359" cy="6575707"/>
      </dsp:txXfrm>
    </dsp:sp>
    <dsp:sp modelId="{4E2B9539-7E9A-49A0-BFF6-8C21C8A8551A}">
      <dsp:nvSpPr>
        <dsp:cNvPr id="0" name=""/>
        <dsp:cNvSpPr/>
      </dsp:nvSpPr>
      <dsp:spPr>
        <a:xfrm rot="5400000">
          <a:off x="-257390" y="3306739"/>
          <a:ext cx="1715937" cy="1201156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</a:t>
          </a:r>
          <a:endParaRPr lang="es-EC" sz="3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57390" y="3306739"/>
        <a:ext cx="1715937" cy="1201156"/>
      </dsp:txXfrm>
    </dsp:sp>
    <dsp:sp modelId="{3DC7D2DB-1514-482F-8FBE-648B22A24679}">
      <dsp:nvSpPr>
        <dsp:cNvPr id="0" name=""/>
        <dsp:cNvSpPr/>
      </dsp:nvSpPr>
      <dsp:spPr>
        <a:xfrm rot="5400000">
          <a:off x="3931330" y="319175"/>
          <a:ext cx="1115359" cy="6575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kern="1200" dirty="0" smtClean="0">
              <a:latin typeface="Times New Roman" pitchFamily="18" charset="0"/>
              <a:cs typeface="Times New Roman" pitchFamily="18" charset="0"/>
            </a:rPr>
            <a:t>La inversión se recuperará en 1 año, 8 meses y 18 días.</a:t>
          </a:r>
          <a:endParaRPr lang="es-EC" sz="23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31330" y="319175"/>
        <a:ext cx="1115359" cy="6575707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4E72C-526E-4DF7-B2C6-2882C6DBCBB0}">
      <dsp:nvSpPr>
        <dsp:cNvPr id="0" name=""/>
        <dsp:cNvSpPr/>
      </dsp:nvSpPr>
      <dsp:spPr>
        <a:xfrm>
          <a:off x="0" y="2303414"/>
          <a:ext cx="8352928" cy="151128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5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RECOMENDACIONES</a:t>
          </a:r>
          <a:endParaRPr lang="es-EC" sz="55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03414"/>
        <a:ext cx="8352928" cy="1511288"/>
      </dsp:txXfrm>
    </dsp:sp>
    <dsp:sp modelId="{3AF92425-F9D9-4E7B-AFC4-FB3F5AD8C8BE}">
      <dsp:nvSpPr>
        <dsp:cNvPr id="0" name=""/>
        <dsp:cNvSpPr/>
      </dsp:nvSpPr>
      <dsp:spPr>
        <a:xfrm rot="10800000">
          <a:off x="0" y="1720"/>
          <a:ext cx="8352928" cy="2324362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CONCLUSIONES</a:t>
          </a:r>
          <a:endParaRPr lang="es-EC" sz="5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720"/>
        <a:ext cx="8352928" cy="2324362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97667E-EE7F-4DE8-AA15-D04E4BD75D36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/>
        </a:p>
      </dsp:txBody>
      <dsp:txXfrm rot="5400000">
        <a:off x="-247798" y="249366"/>
        <a:ext cx="1651992" cy="1156394"/>
      </dsp:txXfrm>
    </dsp:sp>
    <dsp:sp modelId="{79281218-5EF1-4CB0-A569-A7E57BEB3273}">
      <dsp:nvSpPr>
        <dsp:cNvPr id="0" name=""/>
        <dsp:cNvSpPr/>
      </dsp:nvSpPr>
      <dsp:spPr>
        <a:xfrm rot="5400000">
          <a:off x="4156099" y="-2998137"/>
          <a:ext cx="1073794" cy="707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Times New Roman" pitchFamily="18" charset="0"/>
              <a:cs typeface="Times New Roman" pitchFamily="18" charset="0"/>
            </a:rPr>
            <a:t>Buscar alianzas estratégicas y poder brindar servicios de diferente índole.</a:t>
          </a:r>
          <a:endParaRPr lang="es-EC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latin typeface="Times New Roman" pitchFamily="18" charset="0"/>
              <a:cs typeface="Times New Roman" pitchFamily="18" charset="0"/>
            </a:rPr>
            <a:t>Obtener beneficios de diversa índole.</a:t>
          </a:r>
          <a:endParaRPr lang="es-EC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6099" y="-2998137"/>
        <a:ext cx="1073794" cy="7073205"/>
      </dsp:txXfrm>
    </dsp:sp>
    <dsp:sp modelId="{3A21EB9A-04FA-496B-A46D-B8CE2F258765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/>
        </a:p>
      </dsp:txBody>
      <dsp:txXfrm rot="5400000">
        <a:off x="-247798" y="1707802"/>
        <a:ext cx="1651992" cy="1156394"/>
      </dsp:txXfrm>
    </dsp:sp>
    <dsp:sp modelId="{C30C0BAD-22E7-4984-ACD5-33714129CDF4}">
      <dsp:nvSpPr>
        <dsp:cNvPr id="0" name=""/>
        <dsp:cNvSpPr/>
      </dsp:nvSpPr>
      <dsp:spPr>
        <a:xfrm rot="5400000">
          <a:off x="4156099" y="-1539701"/>
          <a:ext cx="1073794" cy="707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latin typeface="Times New Roman" pitchFamily="18" charset="0"/>
              <a:cs typeface="Times New Roman" pitchFamily="18" charset="0"/>
            </a:rPr>
            <a:t>Cumplir con los parámetros establecidos por la ley y su reglamento.</a:t>
          </a:r>
          <a:endParaRPr lang="es-EC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latin typeface="Times New Roman" pitchFamily="18" charset="0"/>
              <a:cs typeface="Times New Roman" pitchFamily="18" charset="0"/>
            </a:rPr>
            <a:t>Desarrollo del comercio exterior.</a:t>
          </a:r>
          <a:endParaRPr lang="es-EC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6099" y="-1539701"/>
        <a:ext cx="1073794" cy="7073205"/>
      </dsp:txXfrm>
    </dsp:sp>
    <dsp:sp modelId="{CD55FA2F-D09F-4301-9D5A-254BCA9235CF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/>
        </a:p>
      </dsp:txBody>
      <dsp:txXfrm rot="5400000">
        <a:off x="-247798" y="3166238"/>
        <a:ext cx="1651992" cy="1156394"/>
      </dsp:txXfrm>
    </dsp:sp>
    <dsp:sp modelId="{1A49C941-6FD9-4FB4-AA52-43AE65A63463}">
      <dsp:nvSpPr>
        <dsp:cNvPr id="0" name=""/>
        <dsp:cNvSpPr/>
      </dsp:nvSpPr>
      <dsp:spPr>
        <a:xfrm rot="5400000">
          <a:off x="4156099" y="-81265"/>
          <a:ext cx="1073794" cy="70732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latin typeface="Times New Roman" pitchFamily="18" charset="0"/>
              <a:cs typeface="Times New Roman" pitchFamily="18" charset="0"/>
            </a:rPr>
            <a:t>Valor agregado= Beneficios</a:t>
          </a:r>
          <a:endParaRPr lang="es-EC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latin typeface="Times New Roman" pitchFamily="18" charset="0"/>
              <a:cs typeface="Times New Roman" pitchFamily="18" charset="0"/>
            </a:rPr>
            <a:t>Negocio difícil pero rentable.</a:t>
          </a:r>
          <a:endParaRPr lang="es-EC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6099" y="-81265"/>
        <a:ext cx="1073794" cy="7073205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D3522F-A4C7-442B-9899-2F786BD03BA1}">
      <dsp:nvSpPr>
        <dsp:cNvPr id="0" name=""/>
        <dsp:cNvSpPr/>
      </dsp:nvSpPr>
      <dsp:spPr>
        <a:xfrm rot="5400000">
          <a:off x="-267472" y="269275"/>
          <a:ext cx="1783147" cy="124820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/>
        </a:p>
      </dsp:txBody>
      <dsp:txXfrm rot="5400000">
        <a:off x="-267472" y="269275"/>
        <a:ext cx="1783147" cy="1248203"/>
      </dsp:txXfrm>
    </dsp:sp>
    <dsp:sp modelId="{AA3FC5F3-AB57-454F-A653-C3AA4B609F16}">
      <dsp:nvSpPr>
        <dsp:cNvPr id="0" name=""/>
        <dsp:cNvSpPr/>
      </dsp:nvSpPr>
      <dsp:spPr>
        <a:xfrm rot="5400000">
          <a:off x="4159378" y="-2909372"/>
          <a:ext cx="1159045" cy="69813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Fomentar la creación de empresas que brinden servicios con valor agregado.</a:t>
          </a:r>
          <a:endParaRPr lang="es-EC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Implementación de una institución gubernamental que brinde información actualizada </a:t>
          </a:r>
          <a:endParaRPr lang="es-EC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159378" y="-2909372"/>
        <a:ext cx="1159045" cy="6981396"/>
      </dsp:txXfrm>
    </dsp:sp>
    <dsp:sp modelId="{BEB1ED0E-B737-41EF-A6F6-6B1CCFD81327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/>
        </a:p>
      </dsp:txBody>
      <dsp:txXfrm rot="5400000">
        <a:off x="-267472" y="1860174"/>
        <a:ext cx="1783147" cy="1248203"/>
      </dsp:txXfrm>
    </dsp:sp>
    <dsp:sp modelId="{3617D4A1-798C-4182-8F97-7045EB0C74E5}">
      <dsp:nvSpPr>
        <dsp:cNvPr id="0" name=""/>
        <dsp:cNvSpPr/>
      </dsp:nvSpPr>
      <dsp:spPr>
        <a:xfrm rot="5400000">
          <a:off x="4159378" y="-1318473"/>
          <a:ext cx="1159045" cy="69813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Incorporar políticas de calidad. 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Propiciar un plan agresivo de marketing.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9378" y="-1318473"/>
        <a:ext cx="1159045" cy="6981396"/>
      </dsp:txXfrm>
    </dsp:sp>
    <dsp:sp modelId="{4FA147FC-1F70-43E4-99D4-8530BB3FBC8D}">
      <dsp:nvSpPr>
        <dsp:cNvPr id="0" name=""/>
        <dsp:cNvSpPr/>
      </dsp:nvSpPr>
      <dsp:spPr>
        <a:xfrm rot="5400000">
          <a:off x="-267472" y="3451073"/>
          <a:ext cx="1783147" cy="124820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/>
        </a:p>
      </dsp:txBody>
      <dsp:txXfrm rot="5400000">
        <a:off x="-267472" y="3451073"/>
        <a:ext cx="1783147" cy="1248203"/>
      </dsp:txXfrm>
    </dsp:sp>
    <dsp:sp modelId="{26E18971-F836-4EC5-A0CD-CA9535D9EE33}">
      <dsp:nvSpPr>
        <dsp:cNvPr id="0" name=""/>
        <dsp:cNvSpPr/>
      </dsp:nvSpPr>
      <dsp:spPr>
        <a:xfrm rot="5400000">
          <a:off x="4159378" y="272425"/>
          <a:ext cx="1159045" cy="69813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Establecer una política permanente de capacitación al personal. 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Establecer métodos de control de procesos.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9378" y="272425"/>
        <a:ext cx="1159045" cy="69813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554917-5EB8-4F18-802C-9B8094E057B5}">
      <dsp:nvSpPr>
        <dsp:cNvPr id="0" name=""/>
        <dsp:cNvSpPr/>
      </dsp:nvSpPr>
      <dsp:spPr>
        <a:xfrm>
          <a:off x="0" y="3306458"/>
          <a:ext cx="8352928" cy="10852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 A LA CARGA</a:t>
          </a:r>
          <a:endParaRPr lang="es-EC" sz="2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06458"/>
        <a:ext cx="8352928" cy="1085253"/>
      </dsp:txXfrm>
    </dsp:sp>
    <dsp:sp modelId="{655F1050-23F7-4772-A168-E180595C130C}">
      <dsp:nvSpPr>
        <dsp:cNvPr id="0" name=""/>
        <dsp:cNvSpPr/>
      </dsp:nvSpPr>
      <dsp:spPr>
        <a:xfrm rot="10800000">
          <a:off x="0" y="1653617"/>
          <a:ext cx="8352928" cy="16691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SERVICIOS DE COMERCIO EXTERIOR</a:t>
          </a:r>
          <a:endParaRPr lang="es-EC" sz="2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653617"/>
        <a:ext cx="8352928" cy="1669119"/>
      </dsp:txXfrm>
    </dsp:sp>
    <dsp:sp modelId="{3AF92425-F9D9-4E7B-AFC4-FB3F5AD8C8BE}">
      <dsp:nvSpPr>
        <dsp:cNvPr id="0" name=""/>
        <dsp:cNvSpPr/>
      </dsp:nvSpPr>
      <dsp:spPr>
        <a:xfrm rot="10800000">
          <a:off x="0" y="776"/>
          <a:ext cx="8352928" cy="16691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ZONAS  ESPECIALES DE DESARROLLO ECONÓMICO</a:t>
          </a:r>
          <a:endParaRPr lang="es-EC" sz="2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776"/>
        <a:ext cx="8352928" cy="16691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509E9-8931-4444-B70A-27ED3E27DA25}">
      <dsp:nvSpPr>
        <dsp:cNvPr id="0" name=""/>
        <dsp:cNvSpPr/>
      </dsp:nvSpPr>
      <dsp:spPr>
        <a:xfrm>
          <a:off x="0" y="635695"/>
          <a:ext cx="2677797" cy="160667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Nueva modalidad</a:t>
          </a:r>
          <a:endParaRPr lang="es-EC" sz="26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35695"/>
        <a:ext cx="2677797" cy="1606678"/>
      </dsp:txXfrm>
    </dsp:sp>
    <dsp:sp modelId="{D61607CE-DFD7-4B5E-AC46-A250931B8A82}">
      <dsp:nvSpPr>
        <dsp:cNvPr id="0" name=""/>
        <dsp:cNvSpPr/>
      </dsp:nvSpPr>
      <dsp:spPr>
        <a:xfrm>
          <a:off x="2945577" y="635695"/>
          <a:ext cx="2677797" cy="160667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4398835"/>
                <a:satOff val="-10022"/>
                <a:lumOff val="4020"/>
                <a:alphaOff val="0"/>
                <a:shade val="40000"/>
              </a:schemeClr>
              <a:schemeClr val="accent3">
                <a:hueOff val="4398835"/>
                <a:satOff val="-10022"/>
                <a:lumOff val="40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Son destinos aduaneros</a:t>
          </a:r>
          <a:endParaRPr lang="es-EC" sz="2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45577" y="635695"/>
        <a:ext cx="2677797" cy="1606678"/>
      </dsp:txXfrm>
    </dsp:sp>
    <dsp:sp modelId="{5F0F8B53-CFC3-4EF2-9D4A-0FCCC8868F4D}">
      <dsp:nvSpPr>
        <dsp:cNvPr id="0" name=""/>
        <dsp:cNvSpPr/>
      </dsp:nvSpPr>
      <dsp:spPr>
        <a:xfrm>
          <a:off x="5891154" y="635695"/>
          <a:ext cx="2677797" cy="160667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Espacios delimitados</a:t>
          </a:r>
          <a:endParaRPr lang="es-EC" sz="2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91154" y="635695"/>
        <a:ext cx="2677797" cy="1606678"/>
      </dsp:txXfrm>
    </dsp:sp>
    <dsp:sp modelId="{4007BB91-0D73-446D-BAD7-DBF735D44024}">
      <dsp:nvSpPr>
        <dsp:cNvPr id="0" name=""/>
        <dsp:cNvSpPr/>
      </dsp:nvSpPr>
      <dsp:spPr>
        <a:xfrm>
          <a:off x="1472788" y="2510153"/>
          <a:ext cx="2677797" cy="160667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3196505"/>
                <a:satOff val="-30066"/>
                <a:lumOff val="12060"/>
                <a:alphaOff val="0"/>
                <a:shade val="40000"/>
              </a:schemeClr>
              <a:schemeClr val="accent3">
                <a:hueOff val="13196505"/>
                <a:satOff val="-30066"/>
                <a:lumOff val="120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Del territorio nacional</a:t>
          </a:r>
          <a:endParaRPr lang="es-EC" sz="2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72788" y="2510153"/>
        <a:ext cx="2677797" cy="1606678"/>
      </dsp:txXfrm>
    </dsp:sp>
    <dsp:sp modelId="{4391D4A6-509B-405F-8EE1-AC4435361F4E}">
      <dsp:nvSpPr>
        <dsp:cNvPr id="0" name=""/>
        <dsp:cNvSpPr/>
      </dsp:nvSpPr>
      <dsp:spPr>
        <a:xfrm>
          <a:off x="4418365" y="2510153"/>
          <a:ext cx="2677797" cy="160667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Objetivos para impulsar el desarrollo del país</a:t>
          </a:r>
          <a:endParaRPr lang="es-EC" sz="2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8365" y="2510153"/>
        <a:ext cx="2677797" cy="160667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0C02FF-8B96-4600-99A0-20918D1BBCA1}">
      <dsp:nvSpPr>
        <dsp:cNvPr id="0" name=""/>
        <dsp:cNvSpPr/>
      </dsp:nvSpPr>
      <dsp:spPr>
        <a:xfrm>
          <a:off x="0" y="614362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Impulsar procesos de transferencia</a:t>
          </a:r>
          <a:endParaRPr lang="es-EC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14362"/>
        <a:ext cx="2571749" cy="1543050"/>
      </dsp:txXfrm>
    </dsp:sp>
    <dsp:sp modelId="{F299BF40-1446-4391-B5E8-0EF814BC1C50}">
      <dsp:nvSpPr>
        <dsp:cNvPr id="0" name=""/>
        <dsp:cNvSpPr/>
      </dsp:nvSpPr>
      <dsp:spPr>
        <a:xfrm>
          <a:off x="2828925" y="614362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4398835"/>
                <a:satOff val="-10022"/>
                <a:lumOff val="4020"/>
                <a:alphaOff val="0"/>
                <a:shade val="40000"/>
              </a:schemeClr>
              <a:schemeClr val="accent3">
                <a:hueOff val="4398835"/>
                <a:satOff val="-10022"/>
                <a:lumOff val="402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Consolidar la oferta y exportación de servicios logísticos</a:t>
          </a:r>
          <a:endParaRPr lang="es-EC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25" y="614362"/>
        <a:ext cx="2571749" cy="1543050"/>
      </dsp:txXfrm>
    </dsp:sp>
    <dsp:sp modelId="{152D63E9-A2B5-459C-BC46-EAA2738374F5}">
      <dsp:nvSpPr>
        <dsp:cNvPr id="0" name=""/>
        <dsp:cNvSpPr/>
      </dsp:nvSpPr>
      <dsp:spPr>
        <a:xfrm>
          <a:off x="5657849" y="614362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Establecer nuevos polos de desarrollo territorial</a:t>
          </a:r>
          <a:endParaRPr lang="es-EC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7849" y="614362"/>
        <a:ext cx="2571749" cy="1543050"/>
      </dsp:txXfrm>
    </dsp:sp>
    <dsp:sp modelId="{CDCCBFC3-F71E-441A-974F-51A58BCD6531}">
      <dsp:nvSpPr>
        <dsp:cNvPr id="0" name=""/>
        <dsp:cNvSpPr/>
      </dsp:nvSpPr>
      <dsp:spPr>
        <a:xfrm>
          <a:off x="1414462" y="2414587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3196505"/>
                <a:satOff val="-30066"/>
                <a:lumOff val="12060"/>
                <a:alphaOff val="0"/>
                <a:shade val="40000"/>
              </a:schemeClr>
              <a:schemeClr val="accent3">
                <a:hueOff val="13196505"/>
                <a:satOff val="-30066"/>
                <a:lumOff val="1206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Generar empleo de calidad</a:t>
          </a:r>
          <a:endParaRPr lang="es-EC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14462" y="2414587"/>
        <a:ext cx="2571749" cy="1543050"/>
      </dsp:txXfrm>
    </dsp:sp>
    <dsp:sp modelId="{4C7F074A-DF82-4EB6-B9B7-5E3E3D146979}">
      <dsp:nvSpPr>
        <dsp:cNvPr id="0" name=""/>
        <dsp:cNvSpPr/>
      </dsp:nvSpPr>
      <dsp:spPr>
        <a:xfrm>
          <a:off x="4243387" y="2414587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Generar divisa</a:t>
          </a:r>
          <a:endParaRPr lang="es-EC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3387" y="2414587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DD6E6-7562-45B1-ADB8-769031396A81}">
      <dsp:nvSpPr>
        <dsp:cNvPr id="0" name=""/>
        <dsp:cNvSpPr/>
      </dsp:nvSpPr>
      <dsp:spPr>
        <a:xfrm>
          <a:off x="0" y="3441586"/>
          <a:ext cx="8229600" cy="112960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CLASIFICACIÓN ARANCELARIA</a:t>
          </a:r>
          <a:endParaRPr lang="es-EC" sz="2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41586"/>
        <a:ext cx="8229600" cy="1129605"/>
      </dsp:txXfrm>
    </dsp:sp>
    <dsp:sp modelId="{91C8DABF-6891-4239-8742-A407A2DBB62B}">
      <dsp:nvSpPr>
        <dsp:cNvPr id="0" name=""/>
        <dsp:cNvSpPr/>
      </dsp:nvSpPr>
      <dsp:spPr>
        <a:xfrm rot="10800000">
          <a:off x="0" y="1721197"/>
          <a:ext cx="8229600" cy="1737333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REGÍMENES DE IMPORTACIÓN</a:t>
          </a:r>
          <a:endParaRPr lang="es-EC" sz="2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21197"/>
        <a:ext cx="8229600" cy="609803"/>
      </dsp:txXfrm>
    </dsp:sp>
    <dsp:sp modelId="{F533CB1F-6F3A-4546-9A53-96F0B8F8E715}">
      <dsp:nvSpPr>
        <dsp:cNvPr id="0" name=""/>
        <dsp:cNvSpPr/>
      </dsp:nvSpPr>
      <dsp:spPr>
        <a:xfrm>
          <a:off x="0" y="2331001"/>
          <a:ext cx="8229600" cy="51946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dirty="0" smtClean="0">
              <a:latin typeface="Times New Roman" pitchFamily="18" charset="0"/>
              <a:cs typeface="Times New Roman" pitchFamily="18" charset="0"/>
            </a:rPr>
            <a:t>Importación para el consumo</a:t>
          </a:r>
          <a:endParaRPr lang="es-EC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31001"/>
        <a:ext cx="8229600" cy="519462"/>
      </dsp:txXfrm>
    </dsp:sp>
    <dsp:sp modelId="{1551E0DF-195B-4C90-8553-9F9C57E8D2C2}">
      <dsp:nvSpPr>
        <dsp:cNvPr id="0" name=""/>
        <dsp:cNvSpPr/>
      </dsp:nvSpPr>
      <dsp:spPr>
        <a:xfrm rot="10800000">
          <a:off x="0" y="808"/>
          <a:ext cx="8229600" cy="1737333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REGÍMENES DE EXPORTACIÓN</a:t>
          </a:r>
          <a:endParaRPr lang="es-EC" sz="2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808"/>
        <a:ext cx="8229600" cy="173733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4262CA-15E7-4531-BD3A-A997C41DFD12}">
      <dsp:nvSpPr>
        <dsp:cNvPr id="0" name=""/>
        <dsp:cNvSpPr/>
      </dsp:nvSpPr>
      <dsp:spPr>
        <a:xfrm>
          <a:off x="0" y="0"/>
          <a:ext cx="8229600" cy="1508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Consolidación de carga</a:t>
          </a:r>
          <a:endParaRPr lang="es-EC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Proceso de agrupar la mercancía que corresponde a uno o varios embarcadores para que sean enviados hacia o desde el Ecuador, para uno o varios destinatarios</a:t>
          </a:r>
          <a:endParaRPr lang="es-EC" sz="19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6782" y="0"/>
        <a:ext cx="6432817" cy="1508620"/>
      </dsp:txXfrm>
    </dsp:sp>
    <dsp:sp modelId="{6C9FD0D8-5774-426A-B09F-E00CB7B249BD}">
      <dsp:nvSpPr>
        <dsp:cNvPr id="0" name=""/>
        <dsp:cNvSpPr/>
      </dsp:nvSpPr>
      <dsp:spPr>
        <a:xfrm>
          <a:off x="150862" y="150862"/>
          <a:ext cx="1645920" cy="12068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7436E-A880-4731-935A-6EE59842E6B5}">
      <dsp:nvSpPr>
        <dsp:cNvPr id="0" name=""/>
        <dsp:cNvSpPr/>
      </dsp:nvSpPr>
      <dsp:spPr>
        <a:xfrm>
          <a:off x="0" y="1659483"/>
          <a:ext cx="8229600" cy="1508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Etiquetado</a:t>
          </a:r>
          <a:endParaRPr lang="es-EC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bg1"/>
              </a:solidFill>
            </a:rPr>
            <a:t>Asignar a cada producto o mercancía una identificación con datos generales de los mismos.</a:t>
          </a:r>
          <a:endParaRPr lang="es-EC" sz="19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6782" y="1659483"/>
        <a:ext cx="6432817" cy="1508620"/>
      </dsp:txXfrm>
    </dsp:sp>
    <dsp:sp modelId="{74A1D7B5-4D97-405F-967D-2B42E35BF589}">
      <dsp:nvSpPr>
        <dsp:cNvPr id="0" name=""/>
        <dsp:cNvSpPr/>
      </dsp:nvSpPr>
      <dsp:spPr>
        <a:xfrm>
          <a:off x="150862" y="1810345"/>
          <a:ext cx="1645920" cy="12068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85EE3-394E-4966-890A-81AAFFF23D9E}">
      <dsp:nvSpPr>
        <dsp:cNvPr id="0" name=""/>
        <dsp:cNvSpPr/>
      </dsp:nvSpPr>
      <dsp:spPr>
        <a:xfrm>
          <a:off x="0" y="3318966"/>
          <a:ext cx="8229600" cy="1508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Empaque</a:t>
          </a:r>
          <a:endParaRPr lang="es-EC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Sistema coordinado mediante el cual los productos son colocados dentro de un conjunto empaque para su traslado del sitio de producción al sitio de consumo sin que sufran daño.</a:t>
          </a:r>
          <a:endParaRPr lang="es-EC" sz="19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6782" y="3318966"/>
        <a:ext cx="6432817" cy="1508620"/>
      </dsp:txXfrm>
    </dsp:sp>
    <dsp:sp modelId="{1FADE90A-DEF6-498F-A014-B5A5D5F78595}">
      <dsp:nvSpPr>
        <dsp:cNvPr id="0" name=""/>
        <dsp:cNvSpPr/>
      </dsp:nvSpPr>
      <dsp:spPr>
        <a:xfrm>
          <a:off x="150862" y="3469828"/>
          <a:ext cx="1645920" cy="12068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4262CA-15E7-4531-BD3A-A997C41DFD12}">
      <dsp:nvSpPr>
        <dsp:cNvPr id="0" name=""/>
        <dsp:cNvSpPr/>
      </dsp:nvSpPr>
      <dsp:spPr>
        <a:xfrm>
          <a:off x="0" y="0"/>
          <a:ext cx="8229600" cy="1508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Embalaje</a:t>
          </a:r>
          <a:endParaRPr lang="es-EC" sz="2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Proceso de agrupar la mercancía que corresponde a uno o varios embarcadores para que sean enviados hacia o desde el Ecuador, para uno o varios destinatarios.</a:t>
          </a:r>
          <a:endParaRPr lang="es-EC" sz="1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6782" y="0"/>
        <a:ext cx="6432817" cy="1508620"/>
      </dsp:txXfrm>
    </dsp:sp>
    <dsp:sp modelId="{6C9FD0D8-5774-426A-B09F-E00CB7B249BD}">
      <dsp:nvSpPr>
        <dsp:cNvPr id="0" name=""/>
        <dsp:cNvSpPr/>
      </dsp:nvSpPr>
      <dsp:spPr>
        <a:xfrm>
          <a:off x="150862" y="150862"/>
          <a:ext cx="1645920" cy="12068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7436E-A880-4731-935A-6EE59842E6B5}">
      <dsp:nvSpPr>
        <dsp:cNvPr id="0" name=""/>
        <dsp:cNvSpPr/>
      </dsp:nvSpPr>
      <dsp:spPr>
        <a:xfrm>
          <a:off x="0" y="1659483"/>
          <a:ext cx="8229600" cy="1508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Refrigeración</a:t>
          </a:r>
          <a:endParaRPr lang="es-EC" sz="2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Proceso de conservación por tratamiento físico, que consiste en mantener un alimento o producto en buenas condiciones de temperatura.</a:t>
          </a:r>
          <a:endParaRPr lang="es-EC" sz="1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6782" y="1659483"/>
        <a:ext cx="6432817" cy="1508620"/>
      </dsp:txXfrm>
    </dsp:sp>
    <dsp:sp modelId="{74A1D7B5-4D97-405F-967D-2B42E35BF589}">
      <dsp:nvSpPr>
        <dsp:cNvPr id="0" name=""/>
        <dsp:cNvSpPr/>
      </dsp:nvSpPr>
      <dsp:spPr>
        <a:xfrm>
          <a:off x="150862" y="1810345"/>
          <a:ext cx="1645920" cy="12068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85EE3-394E-4966-890A-81AAFFF23D9E}">
      <dsp:nvSpPr>
        <dsp:cNvPr id="0" name=""/>
        <dsp:cNvSpPr/>
      </dsp:nvSpPr>
      <dsp:spPr>
        <a:xfrm>
          <a:off x="0" y="3312720"/>
          <a:ext cx="8229600" cy="1508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Administración de inventarios</a:t>
          </a:r>
          <a:endParaRPr lang="es-EC" sz="2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Los Inventarios son bienes tangibles que se tienen para la venta en el curso ordinario del negocio o para ser consumidos en la producción de bienes o servicios para su posterior comercialización.</a:t>
          </a:r>
          <a:endParaRPr lang="es-EC" sz="1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6782" y="3312720"/>
        <a:ext cx="6432817" cy="1508620"/>
      </dsp:txXfrm>
    </dsp:sp>
    <dsp:sp modelId="{1FADE90A-DEF6-498F-A014-B5A5D5F78595}">
      <dsp:nvSpPr>
        <dsp:cNvPr id="0" name=""/>
        <dsp:cNvSpPr/>
      </dsp:nvSpPr>
      <dsp:spPr>
        <a:xfrm>
          <a:off x="150862" y="3469828"/>
          <a:ext cx="1645920" cy="12068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4262CA-15E7-4531-BD3A-A997C41DFD12}">
      <dsp:nvSpPr>
        <dsp:cNvPr id="0" name=""/>
        <dsp:cNvSpPr/>
      </dsp:nvSpPr>
      <dsp:spPr>
        <a:xfrm>
          <a:off x="0" y="0"/>
          <a:ext cx="8229600" cy="2298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Coordinación de operaciones de distribución internacional de mercancías.</a:t>
          </a:r>
          <a:endParaRPr lang="es-EC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Procura el cumplimiento del proceso logístico desde el proveedor de materias primas hasta la mesa del consumidor en el exterior.</a:t>
          </a:r>
          <a:endParaRPr lang="es-EC" sz="2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5748" y="0"/>
        <a:ext cx="6353851" cy="2298289"/>
      </dsp:txXfrm>
    </dsp:sp>
    <dsp:sp modelId="{6C9FD0D8-5774-426A-B09F-E00CB7B249BD}">
      <dsp:nvSpPr>
        <dsp:cNvPr id="0" name=""/>
        <dsp:cNvSpPr/>
      </dsp:nvSpPr>
      <dsp:spPr>
        <a:xfrm>
          <a:off x="229828" y="229828"/>
          <a:ext cx="1645920" cy="18386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7436E-A880-4731-935A-6EE59842E6B5}">
      <dsp:nvSpPr>
        <dsp:cNvPr id="0" name=""/>
        <dsp:cNvSpPr/>
      </dsp:nvSpPr>
      <dsp:spPr>
        <a:xfrm>
          <a:off x="0" y="2529297"/>
          <a:ext cx="8229600" cy="2298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Coordinación de operaciones de distribución nacional de mercancías.</a:t>
          </a:r>
          <a:endParaRPr lang="es-EC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Procura el cumplimiento del proceso logístico desde el proveedor de materias primas hasta la mesa del consumidor local.</a:t>
          </a:r>
          <a:endParaRPr lang="es-EC" sz="2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5748" y="2529297"/>
        <a:ext cx="6353851" cy="2298289"/>
      </dsp:txXfrm>
    </dsp:sp>
    <dsp:sp modelId="{74A1D7B5-4D97-405F-967D-2B42E35BF589}">
      <dsp:nvSpPr>
        <dsp:cNvPr id="0" name=""/>
        <dsp:cNvSpPr/>
      </dsp:nvSpPr>
      <dsp:spPr>
        <a:xfrm>
          <a:off x="229828" y="2757947"/>
          <a:ext cx="1645920" cy="18386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F1208-63D7-45D2-A332-CC0EA41D4B2F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4871-9AC4-4E81-AF8A-1148E2A9FF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755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A6A4DB-E45A-46E5-B410-A09AF452B787}" type="datetimeFigureOut">
              <a:rPr lang="es-ES" smtClean="0"/>
              <a:pPr/>
              <a:t>08/03/2013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148502-BBDD-4AC0-B8E1-8D60B7CC0A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3.xml"/><Relationship Id="rId7" Type="http://schemas.openxmlformats.org/officeDocument/2006/relationships/image" Target="../media/image23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-esp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752528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1440404"/>
            <a:ext cx="82089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POLITÉCNICA DEL EJÉRCITO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lang="es-ES_tradn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DEPARTAMENTO DE CIENCIAS ECONÓMICAS, ADMINISTRATIVAS Y DE COMERCIO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lang="es-ES_tradn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YESENIA ELIZABETH SÁNCHEZ TORRES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Tesis presentada como requisito previo a la obtención del grado de: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INGENIERA  EN COMERCIO EXTERIOR Y NEGOCIACIÓN INTERNACIONAL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lang="es-ES_tradn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AÑO 2013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Valor </a:t>
            </a:r>
            <a:br>
              <a:rPr lang="es-EC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C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agregado</a:t>
            </a:r>
            <a:endParaRPr lang="es-EC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15 Imagen" descr="Informe.jpg"/>
          <p:cNvPicPr/>
          <p:nvPr/>
        </p:nvPicPr>
        <p:blipFill>
          <a:blip r:embed="rId2" cstate="print"/>
          <a:srcRect t="11670" r="25100" b="8079"/>
          <a:stretch>
            <a:fillRect/>
          </a:stretch>
        </p:blipFill>
        <p:spPr>
          <a:xfrm>
            <a:off x="3059832" y="257175"/>
            <a:ext cx="4800600" cy="626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7890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SERVICIOS A LA CARGA</a:t>
            </a:r>
            <a:endParaRPr lang="es-EC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es-EC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Unitarización de la carga</a:t>
            </a:r>
            <a:endParaRPr lang="es-EC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6724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95536" y="479715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Paletización, Guía Logística Internacional 2012.</a:t>
            </a:r>
            <a:endParaRPr lang="es-EC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860032" y="4797152"/>
            <a:ext cx="3816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Contenedorización, Guía Internacional Logística 2012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50912"/>
          </a:xfrm>
        </p:spPr>
        <p:txBody>
          <a:bodyPr/>
          <a:lstStyle/>
          <a:p>
            <a:r>
              <a:rPr lang="es-EC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Cubicaje</a:t>
            </a:r>
            <a:endParaRPr lang="es-EC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22851" t="10323" r="22742" b="17419"/>
          <a:stretch>
            <a:fillRect/>
          </a:stretch>
        </p:blipFill>
        <p:spPr bwMode="auto">
          <a:xfrm>
            <a:off x="1187624" y="1196752"/>
            <a:ext cx="6984776" cy="511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Elipse"/>
          <p:cNvSpPr/>
          <p:nvPr/>
        </p:nvSpPr>
        <p:spPr>
          <a:xfrm>
            <a:off x="971600" y="1556792"/>
            <a:ext cx="2880320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23032" t="20323" r="22742" b="16129"/>
          <a:stretch>
            <a:fillRect/>
          </a:stretch>
        </p:blipFill>
        <p:spPr bwMode="auto">
          <a:xfrm>
            <a:off x="827584" y="476672"/>
            <a:ext cx="7704856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Elipse"/>
          <p:cNvSpPr/>
          <p:nvPr/>
        </p:nvSpPr>
        <p:spPr>
          <a:xfrm>
            <a:off x="2051720" y="1484784"/>
            <a:ext cx="2160240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22670" t="10323" r="22923" b="16452"/>
          <a:stretch>
            <a:fillRect/>
          </a:stretch>
        </p:blipFill>
        <p:spPr bwMode="auto">
          <a:xfrm>
            <a:off x="1547665" y="332656"/>
            <a:ext cx="6552728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Elipse"/>
          <p:cNvSpPr/>
          <p:nvPr/>
        </p:nvSpPr>
        <p:spPr>
          <a:xfrm>
            <a:off x="5580112" y="4581128"/>
            <a:ext cx="2808312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7890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SERVICIOS A LA CARGA</a:t>
            </a:r>
            <a:endParaRPr lang="es-EC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7890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SERVICIOS A LA CARGA</a:t>
            </a:r>
            <a:endParaRPr lang="es-EC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CAPÍTULO 2</a:t>
            </a:r>
          </a:p>
          <a:p>
            <a:pPr algn="ctr"/>
            <a:r>
              <a:rPr lang="es-EC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OPERACIÓN Y FUNCIONAMIENTO DE UN OPERADOR ECONÓMICO AUTORIZADO (OEA), PARA LA PRESTACIÓN DE SERVICIO A LA CARGA DENTRO DE LA ZONA ESPECIAL DE DESARROLLO ECONÓMICO (ZEDE) EN EL NUEVO AEROPUERTO DE QUITO</a:t>
            </a:r>
            <a:endParaRPr lang="es-EC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95536" y="2204864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2723452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49694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es-EC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OPERADOR ECONÓMICO AUTORIZADO (OEA)</a:t>
            </a:r>
            <a:endParaRPr lang="es-EC" sz="32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b="1" spc="0" dirty="0" smtClean="0">
                <a:ln/>
                <a:solidFill>
                  <a:schemeClr val="accent3"/>
                </a:solidFill>
                <a:effectLst/>
              </a:rPr>
              <a:t>TEMA:</a:t>
            </a:r>
            <a:endParaRPr lang="es-EC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2 Subtítul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_tradnl" dirty="0" smtClean="0">
                <a:solidFill>
                  <a:schemeClr val="bg1"/>
                </a:solidFill>
              </a:rPr>
              <a:t> “CONSTITUCIÓN DE UN OPERADOR ECONÓMICO AUTORIZADO (OEA) PARA LA PRESTACIÓN DE SERVICIO A LA CARGA DE ALMACENAMIENTO CON FINES DE CONSOLIDACIÓN Y DESCONSOLIDACIÓN, CLASIFICACIÓN, ETIQUETADO, EMPAQUE, REEMPAQUE, REFRIGERACIÓN Y ADMINISTRACIÓN DE INVENTARIOS DENTRO DE LA ZONA ESPECIAL DE DESARROLLO ECONÓMICO (ZEDE) EN EL NUEVO AEROPUERTO DE QUITO.”</a:t>
            </a:r>
            <a:endParaRPr lang="es-EC" dirty="0" smtClean="0">
              <a:solidFill>
                <a:schemeClr val="bg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925724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94928"/>
          </a:xfrm>
        </p:spPr>
        <p:txBody>
          <a:bodyPr/>
          <a:lstStyle/>
          <a:p>
            <a:r>
              <a:rPr lang="es-EC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USUARIO DE UNA ZEDE</a:t>
            </a:r>
            <a:endParaRPr lang="es-EC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ESTRUCTURA DEL SERVICIO PROPUESTO</a:t>
            </a:r>
            <a:endParaRPr lang="es-EC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ESTRUCTURA ORGÁNICA DE LA EMPRESA</a:t>
            </a:r>
            <a:endParaRPr lang="es-EC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22307" t="44194" r="45774" b="22903"/>
          <a:stretch>
            <a:fillRect/>
          </a:stretch>
        </p:blipFill>
        <p:spPr bwMode="auto">
          <a:xfrm>
            <a:off x="1259632" y="1412776"/>
            <a:ext cx="669674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23528" y="332656"/>
          <a:ext cx="849694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SERVICIOS A SER PRESTADOS POR LA EMPRESA</a:t>
            </a:r>
            <a:endParaRPr lang="es-EC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-252536" y="1844824"/>
          <a:ext cx="914400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835696" y="148478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Toneladas de carga</a:t>
            </a:r>
            <a:endParaRPr lang="es-EC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55576" y="3326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DISTRIBUCIÓN DEL ESPACIO FÍSICO DE LA EMPRESA</a:t>
            </a:r>
            <a:endParaRPr lang="es-EC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l="36830" t="16918" r="32571" b="33535"/>
          <a:stretch>
            <a:fillRect/>
          </a:stretch>
        </p:blipFill>
        <p:spPr bwMode="auto">
          <a:xfrm rot="16200000">
            <a:off x="1884080" y="1004350"/>
            <a:ext cx="5076225" cy="560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26064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CAPÍTULO 3</a:t>
            </a:r>
          </a:p>
          <a:p>
            <a:pPr algn="ctr"/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FACTIBILIDAD OPERATIVA</a:t>
            </a:r>
            <a:endParaRPr lang="es-EC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467544" y="1844824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3410948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INTRODUCCIÓN</a:t>
            </a:r>
            <a:endParaRPr lang="es-EC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EMPRESAS USUARIAS DE COMERCIO EXTERIOR Y LOGÍSTICO</a:t>
            </a:r>
            <a:endParaRPr lang="es-EC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43528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OPERADORES ECONÓMICOS AUTORIZADOS EN TABABELA</a:t>
            </a:r>
            <a:endParaRPr lang="es-EC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23528" y="1268760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39552" y="4046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INTRODUCCIÓN:</a:t>
            </a:r>
            <a:endParaRPr lang="es-EC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63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29600" cy="569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NATURALEZA DEL PROYECTO</a:t>
            </a:r>
            <a:endParaRPr lang="es-EC" sz="3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229600" cy="569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260648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CAPÍTULO 4</a:t>
            </a:r>
          </a:p>
          <a:p>
            <a:pPr algn="ctr"/>
            <a:r>
              <a:rPr lang="es-EC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 ESTRATÉGICO DE SERVICIOS DE COMERCIO EXTERIOR Y LOGÍSTICA</a:t>
            </a:r>
            <a:endParaRPr lang="es-EC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467544" y="1844824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34109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50912"/>
          </a:xfrm>
        </p:spPr>
        <p:txBody>
          <a:bodyPr/>
          <a:lstStyle/>
          <a:p>
            <a:r>
              <a:rPr lang="es-EC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MARKETING ESTRATÉGICO </a:t>
            </a:r>
            <a:endParaRPr lang="es-EC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22920"/>
          </a:xfrm>
        </p:spPr>
        <p:txBody>
          <a:bodyPr/>
          <a:lstStyle/>
          <a:p>
            <a:r>
              <a:rPr lang="es-EC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VALOR AGREGADO</a:t>
            </a:r>
            <a:endParaRPr lang="es-EC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51520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6 Imagen" descr="ORDEN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72200" y="3933056"/>
            <a:ext cx="2448272" cy="1872208"/>
          </a:xfrm>
          <a:prstGeom prst="rect">
            <a:avLst/>
          </a:prstGeom>
        </p:spPr>
      </p:pic>
      <p:sp>
        <p:nvSpPr>
          <p:cNvPr id="17410" name="AutoShape 2" descr="data:image/jpeg;base64,/9j/4AAQSkZJRgABAQAAAQABAAD/2wCEAAkGBhQSERMUEhQWFBUWGBoYFxcYGRgZGBcYFx4aGBgYFxUbHCceGBkjGRcXHy8gJCcpLCwsFx8xNTAqNSYrLCoBCQoKDgwOGg8PFywkHCAsLDQsKSo1MSwpKSwvKSksKTUsKSwsKSwsKSkpLywsKSwpLCwsLCksKSwpKSkpLCkpNP/AABEIARwAsQMBIgACEQEDEQH/xAAbAAACAgMBAAAAAAAAAAAAAAAABQQGAgMHAf/EAEwQAAIBAgMEBAgKCAQGAgMAAAECEQADBBIhBSIxQQYTUWEUIzJScZGS0gcVFjRCU3OBobIkVGKTlLHR0zNjwfAXQ3KCouFE4nSjwv/EABkBAQADAQEAAAAAAAAAAAAAAAABAgMEBf/EACURAQEAAgICAgEEAwAAAAAAAAABAhEDEiExE0EEUnGR8CJRYf/aAAwDAQACEQMRAD8A6psDA2RgsOzW7YAsWySVXzFJJJH40lxnSqwm08Nglw9l1v2+s64FIEi4QAuWDPVjWfpUkvo20LmC2eGK2Ewtm7fiJbdUqp1PDc0IEFgd4aGfiNqqufKgGVmW34ly3lIbZCeVd0tLDKIjkwBqLdJk2ueEw+GuoHtrZdTqGVUIPoIFbviuz9Vb9hf6VRMHY+Ltp2ltMfBcfmIUnRbsTIlgJO6JgkgqORJs229kLcvYdhbzTcIun9gI8ZuwZgv3xUZWyeInGS3ya/Fln6q37C/0o+LLP1Vv2F/pSS/gkAuqbDMxLC2wAICxCBXndAgDuis7+xWa1cIROtljmIlz5uVwwg9hNY/Nl51j/f4a/Fj95f3+Tj4rs/VW/YX+lefFln6q37C/0pJtbZlzqcSbc53F0FOPWAghYA+mOXqPd5s/ZxTrM9os7Fyj5bYySDG/mzHtkjSY5U+a711Pimt9j34rs/VW/YX+lHxXZ+qt+wv9KQY7YpW0vVIoOQhgghyerYGSDDDNAiOJFSMPgbmRbpBF1AoRCRORBDKe95Y+z2UnLl+lF48f1N3SLZ1oYTEkW0BFm4QQqyCEaCDFa8bjMPaYq+HGjZQQlsgnq2vaayBCldQNSOWtS+knzPE/YXfyNUPbGwbl/rQCiywa2ZJMi3lGYRpvgcCZE+iuhiwv7RsIGJwhyq7LIWzvC3m6y4BnnIuQ8QCdIBmsm2jhgzBsOFAuC3mKW4OYuucQSQua241g6TEGaxxfRpsjdULavce91jGRmS+WGYkCWdVKQDocsSBqBuimZrmYgpdudY4lp43dFPIZXTQQJVj9Img37KvWb53cNC5EfOyWgJdVcJAYtmCuJ0jjrWm/j7CtcXwUkoQqwlnxpLIhCEsIhriA58vHSa3bF2K1m6zMlkzbtr1onrZRUUp5H+HKlhvcTwqLtDo9duG/IsupYG2j5irgvZdxd3SAPEwAA3HXsoJ2PW3atC54LnJygoq2cwzaalmC6EgaMfvqM2Pw4F1mw+UW2VTKWzmzObWZYJ0DqwMwd0mIiWl3BFrKoAqEZNF8kZSpIXQaaQNBy4UlxXRFn64Z8q3nLuVJzT43KBmBAEPbkcN1iNWmg33cfh164th4ForrktnOGY25WDMBlac0HSYNe4zFWLbMpw05WIMJa0QKrNd4+QucCPK7FNRLnRW47XsxS2LpBZrRId4ztLkpEhiqjjuzrwAk4jY+IbMZtAvmRtWI6p0tqzDd/wAQG3IXhrxoNK4nD2Q4eyphrzSEtwAHu5VJJEEhHjluGSNJkvibIYg4Q6dXO5Z4XSQDo/AMCDzngDXlrY/WFnD5TmurBVWBIuXgpIPEAXbkjnI7KmYfYaoFGZiFNs6xqLSBUXTkGGf091BI+K7P1Vv2F/pRUqKKDmWBL4XF4a/lzJf2eomTCtZtByNWPmJwAGp4k6x7chDHbAi9eKwRrF1lF9QY+gARMLpNdC6OoDgsKDqOptfgikUxNoZg0agEA84MSPwHqquWPZbHLq53gxcxWN2cqjxWGttcZwXI0L2guZsjH/DXiCTBzLBqwbO2Jcz3Xg23D3GtsY53bzQROqMrLI7xzFWRbYBJAiTJ7zAEn7gB91ZA1GWEy9pxzuPpW9m4MoD1uHLzm+ihjxt5vpHSQyn76l4C29ok9UxVhoqlJQB7hCkFgBuuOE86cxRVJwyeqteW33FbubPaSWtElhPkW7oEszRqwynXWJHOs32ErPZzWLZmy/WSiN4zxQSWYEk+XBk86b4rFsphbbPpMrHGYA1rR8bt9Rd9Q7PTprpUY8OMLy5UsxWxGFpCiICEhgqAOSbbA74O9LEaRUjCbNfqlciLqBAimNAggpPDf3p/6h2VO+MGgHqX4kRpMSAD94JP/aa2tiz1Yfq2JhTlEZteI9I7O6k4cZ6LzZX2TbSuOuBxCNbcRZvbxKR5LkcGn8Kj4jaVxLl0b7gXVRB1gTisklgWYmSNCi901M21jy+FxQNp08Rd1YaaIdPTr6NDBMSc9v4FVRnSEuMyy2fKW1AgFpUORIXMIkitcZ1mlMru7Lfj6QSBcMAsPG8pCCQEJBzsJGsKQdZittvbILhJcMTcEG6QVyJnUscmUBgDqCY046hVq7RtraDKiMjMisGuuly411Vdn6sErBB8mSCFkGABTLC9WLd171pVNu2Lu49wyLqk5RMHMSmX9rd9AsqfeAf5lz2qPi//ADLntUhwu374Uoyg3EW47m5mtyqhGGVQDx6wpmPO2TrQOkt1euzdVCG44zMVm2kQi6a3NdTwErxzaA++L/8AMue1R8X/AOZc9qkWJ6UXFAYoArM+UKZeLV5LTBgVjMwbgOB0nmGmyNqtdZlbqzCI4NtiyxczQpJHEZePMGYFAbNwxe0jNcuEka73/qpPgH+Zc9qsdj/4Fv0f60lwOxL9lMOlo5QEfPAtgday6FwuUMM3PK5014zQObWywuge4NSfLPFiST6yaz8A/wAy57VJxs+9PWKLgPUhMrXMxJAvneIbVszW4bNpJ1GtONko4s2xdkuFAYmCZHaQTr959JoD4v8A8y57VFS6KBb0a+Z4X7G1+RaZVWej2LxXgmGy4e2R1NuCb5BIyLBjqtKYeGYv9WtfxB/s0DS4gYEHUEQfQaifE9vKVAIBbNAJGvdUbwzF/q1r+IP9mjwzF/q1r+IP9mgwubGCki3bUqRqTcdTMzGnLh+NQ8RhVtRmW0pkkZr7jRY3tePkrPZ21P8ADMX+rWv4g/2a04vaGJRGd8NaIUEnx5JjuHU0GqxiQnk9TBbQ9aSJUKh5cQp4doHpqJcKqJQWNAAIvNGoyxEgDcgTzms/lHdmPBUJBEjrdVLNk1BtSN7ieHOazs7euuARh7RBg/4p/bjjY/y29VBgvVhswFkRqCbzA6GRrGmgmP8AZy6u0YgW5gzN59IOdvuEKZ9NYWekdxwWGGtQE6wk3uCaiZFk9/498YN0peSBhrTRIJW9PDMT/wAnUAIxnhp26UHu0FQYfEhRbBGFujduFj5EMMscAVAnjpVpuWgwKsAwPEESD6QeNU/aG27t2xdtrh7am4lxAetbmjHNAs8Dy7SQOJqX8rLsgCxbJOWIvmN8Zl1NkDgQfvoG+079mzluXFWPJzwN1QGcyeIUBCdK0N0gsBlEnezSSjAL1YVoeVlTDKRPGRHESi2rtl8RbCtYGXKzSl4yBlZCCDYJzbxAWJmKw2vdbM/WWF34fS+CssFVYJsRPiAwnTQzoYoLE+3sONWaCZEFHD6FRlZSuYa3EgEa51iZFY39s4WFLMsDeEoTkMlMzbvizmBXegyCOIqtKzWgbhsCFbVhdVVZle20DLhwujWVXlpm1PEYm+79ZkRkW4CbhW8MrZi93LLYYkGGYaRI01MUFxw+OtXHKKQWWT5JAMGGKsRDQ0SVJgxNSrVhVnKoWTJgASTxJjn31W8AmLCqUTcIBRevWFUkNl+bZuAy6mQCeB1pl4Xi/wBXtfvz/ZoNeE8XYtM151BVeCoQCwB1PVmBJiT3a0PtJAJOIuD/ALFnjEEdVIM6Qdazs4Z+qtJcsBjbC/TBAZVyyDAnnxHOvTgFiPBljUeUv0hB9YoMPjBNP0i5BEg5FgjtDdVBA59nOKzwuLW42RMQ5bLmjKgOWYnW2OdHgCzPgy8h5S8FJIEdxJ9Z7azw+G6symHCmIkMvCZj1/yFBJ8Db65/Vb9yijwi59V/5LRQK+juDuHCYaLzjxNvTLb03F/Zpdb2/dzbxdULEI82jmVb1qwWK9XunNcLRroF1knK96NfM8L9ha/ItQMT0NsEsxa6N5nMXGgBt4qByQXPGAed3aUCC902urbW4ZVWVdXuWkC3GYgpcPUnKoVWbPr5MRzpxsDa93EsZNy0CuZCeqLNlOS4GXqxkKvpxMjXThUHY2y9nXLijDm4QQHW0FurZTK5PkFAttiVYZWgkFoEGrDsfo5bwxY2y5kBd9ywUDU5QeGZiWbtJmg0Y+7dtuAHu3AVJhEtlp5fR4Hh6SOU1hddnUqzYnK26fEoOOnmyB3150iSbiQiucjRmtNdAmBMKpgzlPflj0Qikk/o9sD/APFuacdf8PjOX8aBmOjvHxtzeG9ITWDmk7vGedeL0ZAJK3XWYMKEUaSPJCxwJHfJrThhYjxmGE/s4Z4/FK3Rhv1Y/wAM3uUEXF7GNvqgLrkOepOYKYRgSwGmhORde4VKbowpLTcbeMkZUiTImMuh3jUDai4ebEYYjxyz+jMJGVtPI1qfGG/Vj/DN7lB58l113zJ1nLbmdNQcuhOVZI45RMxWvE7CFsZ1a4SDmARUzEkk6DL2sfu7hW2MN+rH+Gb3K8jDfqx/hm9yggjZ6yJW/wDRibSEaBQJBWNAF4+b2itK2S2aRfi2FVcttM6qFRwhAE5sxOg7F7Aa2Nh1ygC0uadT4I0RppHV/wDVUXBWgHueIRt8Zpwz+ZaO6Bb00nTTt50DF9m5pXNiOIOqKqiXILLuxMjMY1gzzrTc2OFygC+waTlyJllfOBWJInU8dRz18a2IMYe2DmEfotzVYMz4vQzEeipmGSwFAfDy3aMKwB+7JpQTsNs1lUBbzqOQyW9J1iMunHhWrGpdQ24vMczhTuW+BDHTd46VrjDfqx/hm9yoW0lw82YwxHjRP6MwkZW/Y1oHQwdz69/Zt+5XvgVz69/Zt+5UCMN+rH+Gb3K9jDfqx/hm9ygneB3Pr39m37lLb+KuqJnEN3LbSeJHmdwP3itkYb9WP8M3uV5GF/Vj/DN7lB54Rd87Efu09yissuF/Vj/DN7leUEno0f0PC/Y2vyLU/EW8ysvaCPWIrme1Nm2r+Hw7Wxh2u+C2UzObZEqUOVgWBiJ9HHlFaCt5rmcEBTdDwbyZmts1m1DkncuC3ZS5AkbpMySAFs6P9F71jEC9ca0xa2FfL1ogrujIpbKRlCSWBMgxAMVaprjVrZtybWUAIANM9u2dw3QpKByLbFbxJjQESABoNtnAkIBkHCLRzWkKEOCXZBcItlrQuKcuhzEAAPFB0Tbo8bbJIACsZJYAcdcyqcumYyYiBrUS5bnMOuTnmHXNwJEzu8JH4mlWxWyWkS66lh1imLyDMubKrk5tcyKD/wBxpmMVbyklhOcCPCUO7pLzm7Z09HfQTcPj2QZessse1rjE6xxOXvECmGa/5tr2n92kDXbQAMqSQpI8It5gx4iZgxAM1na2msqCxExP6UhAmM30uX4+ugmbWa9NiRa/xljebzX/AGaYZr/m2vaf3arWJxas1nPcyjrVn9JDcn10Og4a99Oetw/61/8Av/8AtQbsYLptuHFrKVObebhGv0eyq/dW1l3shGuk3NBGojq9OM9s8edNMXiLIXdv55IBHhAG6TDHVoMCTHOoCY1eZA7f0lO4E+XroW9Uc6DXiFt6ZynAc34ToZ6vmZOvndhrVs0JmuBXRJaEbrLiGCtsGGyDXOeeugqVaxqaSQDpI8JQ6dxzQYiPVUbC4lM10kjylJHhKAhurt6KZggEHX0cNaCeXJIi+kAzpeaNOU5e0jnRqJDXgDmPlXXBnydAUGkoYgRxrS+Kt9x1H/ybfbr9LiAB6x3x6cXbIknUAkDwq2TMTAObQkyPxoJGTKTcLWzkylj1jkAgG2GIC8SJBPd3VnisZcudSV6ogXgOL8QH7VrKyuFieuClvKHXL+JB1qJtW7ZHU5L+aLqyBfGi5W/a07PvoHua/wCba9p/dozX/Nte0/u0jTaS6SxHD/5aSO2d7/fdRZ2kpjMxGon9LQwDEnytYk+rv0BhjtmXLxBdbegI0ZuBIPmdqj1UrxWGQBkcp4sANvPIEZx/y9dFgR5sdoOxdpLGrGZPDFpwmBxfjBn7j3Tiu0VOpJmP1q2ezSc3+4PdITPB2863++f+le1G8Ot+ef4m379e0GnZO2SmHw6gLpZt6nNp4pWE9sns4cOYqY/SBoBCqTrK6grHAEzBnjpPZ+1U7o18zwv2Nr8i0yoEI260CQgMgECTlETnkGG/6QZ76F28xV91Qw8nXRhmjhMgxJjkIp9RQV1+kTiPFgyY8odh147ozRx0idTxqRa29mYCAo3ZmdSYz68Bl7eDcqdUUCLCbfLMA4VQcuuo4gk8eENC6+nhWt+kDgncVo5g8tdYzSd7Lp2TVhooEK9IiRqoUyNSZGWN5oBnRp3dCQQa2NtwxoF8gGcw8skSsSDwM8uBE04dwBJMDvrWcWnnL7Q5R3949YoEw6RGNQoMgfSIA3hJjiBC+1w0qRs/bDXHysoWZ+kCZ4jgSDukegg68qYjGIeDr7Q/rWTYhREsBMRqNZ4euD6qDOKIrUcWnnL2eUOPZQMYmu8unHeGmk669mtBtiiK1+ErpvDWI1Gs8I7a20HkURXtFB5FEV7RQeRRFe0UHkV7RRQLejXzPC/Y2vyLTKkPR21f8Ew0XLYHU24m0x+gvPraY9Vf+stfum/vUE2ioXVX/rLX7pv71HVX/rLX7pv71BNoqF1V/wCstfum/vVXumvSXEYCylwdVczPkgo6xus0z1h82gt1Fct2d8KmIureJWwnVJ1kZbrZhmVNIfQ5nX1nspvielWPV7iBMO/V2muEgXdSrOgQbx3mNtyPRrB0ojcXbEYcOIbhIPZqpDA/cQDUYbFtSDl1EwZOkkkga8JJ07zVTbpTj8wCJh3m21yQLvlDJFvRjvE3Fj0yQKj4XpvjHS24XDjrFUqCt6czdbutvbq+IffOmo74G1yOwbOu7x47zaxHf+yvsisrmxbTMGIJIKkEs3FJy89Ykx6TVJPTvF9bYt5cOeuVmDgXMoyrmYeXqREEHKQeIHGt1zpjjAyrlwxZrzWgALmmTy3Iz5soEnQHhx4SNrje2PaYQV+kX4kbzaE6HvPrrW3R+yRBX/yadVyRM8Msj7z2mqa3TnGrdt23t2FLtdWct0gGzPEZuDDUdxrPDdNMbcyC2lgs1k3spS8pAJARTvHVyRHdBMAihuLiNh2pU5TK5Y3m0ySF0mNASKn1z4dN8XkFzLh8uQO+5ezLKJdAVc3jNLigwdNZitO1un+Mw9suyYZstw22C9YcpBcCSWkT1ZIkcOcggDcdHorj/wDxlxP1Nn/z96rp0M6R4jH2GunqreW4UgI7cFVpnrB534UJlKtlFQuqv/WWv3Tf3qOqv/WWv3Tf3qJTaKhdVf8ArLX7pv71HVX/AKy1+6b+9QTaKhdVf+stfum/vUUELo5hm8Dw3jHHibWkW/MX9imPgrfWv6rfuUs2XjuqwOFbLm8TbHGP+XP4xA7yK22ukamJRwTGm7HL6Uxz/A0E7wVvrX9Vv3KPBW+tf1W/cqGekVufJfQjkOYmRrr2HsrPC7dS4wUK4J7QP6/fQSfBW+tf1W/cpbt3opbxiKl97jKrZhBRdYI4hOwmndFBSV+CTBiYa+JEGLnEcYO7qJA9VbD8FmF+sxOhzf4x8rU5uHlSTrx1NXKiiNRTm+C7DGJuYkxETeJjL5MaaRy7OVB+C/DGZu4neGVvHHVRwU6ar3HSrjRQ1FNufBZhWILXMSSBAJvEkDhAJGggnTvrI/Bfhoy9bisvZ1zRwy8IjydPRpVwooaioJ8GeHAgXsUAOAF9gBpHADs09FeP8GGGMTdxRiIm8xgjgRI0juq4UUNRTh8F+GlT1uKldFPXGVHYpjdHorF/gqwpUKXxBUEkKbpIBPEgEQCaudFDUUj/AIQ4LtvfvB7tPdhdFkwds27D3FUsWIJRtSAOJTsUU6ooaiN4K31r+q37lHgrfWv6rfuVJoolG8Fb61/Vb9yjwVvrX9Vv3Kk0UEbwVvrX9Vv3KKk0UCXYpueCYPIFI6m3nzEyB1WmQAbxzZRBI0J1rQu2sQAM2DdjHFSAOf0TJERHGfurHAWlOEwJa09yLSkMnG34ggt5QOoJQQCZYekJnuYcQpvYhdF8WhUJqDHkLk1Hld/GgsVjat0sA2EZR25lIEAnXQayAOzXiNJ1XdvXlE+BvAmTmHZI0yz+E90yAotXMP1F4C7iSuQSCdYJUaSIkmF10gnWK9xt7D9Us38WR1Jgy0svjPKkRnOoM8gJgUDqxtq/mAfCuBOpkaCRGms7p7eIp0DVDS/hsvzjFnjzOmvAQI04iB6KlYK9YzHLiMX5D8c3AB5PDiupHfFBcpr2aott8N1Foi9il8oKR5Q3bUpIEZRCQBpxjtrW+Jw2TfxOLC705jIZYY726ZBVSYPbrxFBfS1GaqWzYdlHjL1w21tqS1tGYhnOUszWzJBOo5BYjUg6cOuHOZYu79pwYNrLlVFYyVhQ0IsExOhJHIL1mFe1R9g3LHXIUW6WztGYpobqh3aAoJWFy9gMgQRAd4XpjYckDONCwJU7wVS57wQAdD2UD2ikl/pbZRsrZgdCN0wVKq0zygNwOulNcJiluIroZVgCPv7RyPdQbqKKKAooooCiiigKKKKAooooK7s68q4TAZrrW5tJAHkvFgkhzlOVQAWmV1Ua8jEw+Juqiq2NtTA8tcjniSSH3hI/CIOks46OuBg8KCRrZtgA8/FgwBz0BrZb2VhnWRbtMp0kKpGmkT+FAjs4y7EJjbLZ20neO8DC92pWPVBJ1yfHuFQeG2AyE5mMQwAAIOusbxM8CVmY1fpsiyCCLVsFfJIUaQZEaaakmtQ2FhyINq23GSVDTJlpJ4yf5UCpsXd66FxdmLjEqpE7oYIFU8AZ05knN2aFnbLCA2Lw7GSTBUbuUwvHys4GvZOnCm9rZdjcdbdvdEowVdATmlTyEkn7yawXZ2GZoFu0WiYAWYgQe2Ij8KBQL2JUMWxlgaa5gNx8vAnhAiSIE8dJivHx5Z7YfF2GXeFxQAVcG4JHMSEyr3bx5yHjbKstmBtowLSwIDa5QvA8NwKI7IrAbLw8A9Xag8N1YJ7u06UCZsRezBfDbAIXOBlAGWGIPYVCgmJ0AB00NaxtW+XZRjMLHBW3Zkk6FeZAKjTSadth8KGaVshguVvIkKFAIPMDIQI7CKybZuGjObdqDG8VWDmOmvAySI9NApxG13UlhirRVlYW8qF98IvNAcxDHNlGpBOmmmu/jbtsMtzEW2zKpUG2xgMxzTpvLlS4I4yQOYFMMVgSBb8ESxlJzFioIEm3DrBEkBZ78o1BAnTjsPdLkm1YKLaO84WS8OFGraCW4HSLh1oIOLxt3O4XEWyqM7Q9tibe+VWdN4KxAgcN08INPrW3rJkFwpUEtmDKFghTJYDTMYnmQewwpVbwN5jYw7KA0QVBbfDqHbNAlCXM89edGLt3Q7otnD9VIBDhBNoS2ozmROciQNC5iRDBYcPjEcuEYEo2Vo5NAaPTDD11upVhhcFwHqVQMz5yApJAIFpiwYGSupEGNRyEtA00HtFE1jnExz4xzj0UGVFFFAUUUUBRRRQV7Z1qcHgpsi8BZWTK5rYNkiVnUlpyaEeX2TSm/h7JjrLGKLZRJTMRGUgCSFMxund4z3kvdiYTPhMGZZWSzbKwWCybWXfUEB13pg8wDxFafk7fAAXGXRAIEqDpwBO9qw7edAot4TDwB4NixundAMRBBmDE8hOsKOXGRh8NZ6xj1GKBi5JIMEZWBA14kSBHPL3UxTo/ey3QcU56webEHdBIhtN1SNI8oxWwbDvBI8KfMWJLZRJkKAImNMp4ececEAjXDWPB0nD4oandGaQ02p1GuWQsGBuq2gGlGCw9oPZ/R8QoDW8urHKwZSMwCx1YOpMxHLsbLsHESf0txvTOUEkacdYGuYaco4cK2/Et/IF8KuSM29lE65Y58srcfPPdQV1cLhnAy2cZrBDZcwI7jJEELH30wubDVkvAWWKpcYibtwF2gIdDbkDLwIkSCBukmmnxG5NotiLjZIkEQGhxckgHjChdSRHKox2BicxjGOF4jdBI1BgydRA495+8DFW1l0Fm4OuudWzsY3SuUtbZVaFyrEHLJPeaiXMNbD9YMNdD3MgcsXDEWWthCFAa2O3TKTk9JDV9iXCGnE3ZKIvBQFZPKdQADLcwSR+EY4rYLsqrbvvbEEMAJDluJ1MiddAYE6RQIcTaw7NBsYphbBQZF3SLbOrQVO+CSdPwGte4jCWgyqbGJPVlkBVmIKhrkGTo059J5HsGrVOjt8Zv0y5LGTujsjQZtNAPV261LxOx7rZiuKurmYNEIVUBcpVAACATB1J4emQrvUWFVwMPjd9VBEMZggjnxkcTyqZhtmWLxVDaxCQmQEyFIktBP0jLtxH89WOE2HeS4rHEswBllK6Nx0O9p5R1H3zAh3QIT0Jw8DyxAjRzzAB17dONbrHRSyhUjPKlWG8eKmR+PHt58BDivaBJ8kLGR034cgnfMyAwkHiDDtr31gOheH18vX9sjs5j0f68QCH1eTQa8LhxbRUXgoAHoHCtteTXtAUUUUBRRRQLejXzPC/Y2vyLTKlvRr5nhfsbX5FplQFFFFBTPhW+ZLqR45OBI+i/MVygjTyn9t/611L4X2IwKwY8cnf9F6431zed+H/ut+P05+SeXQvg0fxl8Ek7qnUk8z21esWYtvx8lv5GuZfBxtdLLYq5dbdVFJMT9KNAOPGm+L+E6y2cIrFGGVcwykaGTHOSRz5VOV8kxull2wbi2R1XlwFU6QG01IJ14GoY2Zj3QNmtgGCIUTEiDq/oNK8V04tk22cxaOWVtwzHMLkkEgQQIEd3bTgdP7L4SLRdXgIuZQJZRmJHHSBzrHLe9tcZPSHtbA4yxbNy7iMqiBu2rZMkwABmkmtGO2JjYslMY0XGAE9WmYEFhlg8TH41p2x0h661hrXWM7ZVe6dMoKLmIniWzDVp5U9wXSdTctdcFAYiTplS7HlJPAMJkDgdeZrL5cO3XflvPx8+vfXh7sLA3sjBjcuQxguVzRqIOo5qaZfF13zD7S+9U/ZloKdBGdFY/wDUSxb8WpbjOm2H6uUvKGmMp0Yd+U1pLWFwntkcFcHFT6196tRRpAAYk+j+tb8Pt03FHkidMx0H84rPB2CXkXVfLyUCROkkhv8ASrdkfHGnwK55jfh/WkNm9dbEoOqYIS8GQTmVcplRy3CeNXu2xI1Ea1WtigG7h9Z0vt5RPEid2dPK++rY3xVcsI8w6XVxlgEFbZDyDIkhT3d451baUY1gcTZ14H+aXT//ACKb1TK7aYzXgUUUVVYUUUUC3o18zwv2Nr8i0ypb0a+Z4X7G1+RaZUBRRRQc++G64V2chH16fluVw+3iiTAg90612f4fWjZicfnFvh/03K4j0dUNdUcp10NT26xEw7ZaXToZsZbvWNfdba7oAPFp1kDsGU6+ipm3dj2VVQlxC2c6TEqFZpB7SYHppTfUdb1abheMpjdgeVO9Og7qTbauspZM2YoYOmmo5TxHfU48kymzLDrdOr9HejuEDImIZMyWEjfUqWa5eZoZTDEBkHqpZ0j2TZTGIuGZSpEQHXd0MnU6+UfVFULZ+2iEt5tTBGusAEx/P8Kk2L/W4mzpMuuhmCJ1GhqM8vF2vxYXLKaXDZ+FTrbuWISwQvexEeuselpOUBeIaRBiSEkfjUbA4XEePLWHXMkABTrxGk/71rDpBiLi2+suWQqq1uBBDSYmJPYCK8nzeWa+nvSScWW/vaybJ6YjqkNxQrC26ak5uI6tjuxMCPuJ0qqvsm7daUViCxkgSOMRNItpbfVgFVYg66zMf6Va+iXTsWbGUorHrDxMcTNenJq7rxMvM1DnZWM4pEsm6decAEa9hpNtTpM9t2S272su5mXUsBOmgET2SOFYYDFW3Nw6rN43N0sPLVWjd1iSagbUw9x1e4F8VnGZyDOaMwAngNfxqnFvfX923Pqay/5Fh6H/AAi3sy2bjm9JHVkg59JJDtzkc+6nPRrbFoXrS3DkIsOxngM7W4gzpJDGD6eYqo7A2IpCXA0MrqR6ZFb8MlvDMpAIaILnUgmOR0AgxpXVf8Z+7hk7VfdnbTS5jYUhhnIU9gFttNe3U/fVvrnPRu+Xx9tzoXDMeUjIyrpwmF46cK6NWTS6+hRRRRAooooFvRr5nhfsbX5FplS3o18zwv2Nr8i0yoCiiigofwyrOAX7ZPyvXG9n2iLikxx5V234VbBfCW1HFr9sD7w4qhbG6E9ZLMxDKJAmAdfQeYFZc3JjhhdtOLG3KUnYfpdjuzE+rWkXSHBM+JuKgLEvpw1gT28Y/lXRvkXdVhcIUkftD+c1AxfRFy73BI6zUhWAnSIBDcOJg1zcXPxzX+U9Nc8MsvUcrxF4qCMpBgEGe2JIFMOiN8nF4fM3/NTU+kTXQ7HQ5liLakCOKWzznWWk1NsdGTbDk2wTHFlt6DWcpFzT/wBVfL8ni1rtDDizxu9LYuLTz19of1qs/CDiLbYXKWkG4swRPBuBqvDY9jKE6lSBzLMDPpFblsW0DZbVuSOEsZnQQI141jhhrKO/PPHrVZvbGsZGYM0gEgZjyEj6NI7GKyvB4Sf51Z7mymKkQ0RrpyqKei8Q0OTPeIHM8J5ejvr0Nx5eqkbJusmYi5cSTAyuVMafSHEGfwrTtHa90gBnuMGgw9xm1kiDPHyT6KnpswMqtBAHAnTgdOB46c+2k21cE+uQFoJgDs1PH0mq4+MvFacl7YSa8x7htuMIAYiSKfnajoGV7fWCBvFC0aakXBVT2Xsi4zahl0MHvj+k0yudFrlu2zqZUcdYPZETqZq+WcmuzDCX6Xn4Nb925jLRIMDOWJ4A5HA58a7LXBvgiwuTHWgSWJznVRpuPMmZHGOdd5qIUUUUVKBRRRQLejXzPC/Y2vyLTKlvRr5nhfsbX5FplQFFFFBUvhJH6PZPIYm0x9AzEwOZjlSS90mVcot22YED9kj7o7hT34SMNnwq911W9MK+n41zj4qtEAhRB14Cufl4Zy2baY59YvlnHiNeB55l59xNaLhQjTjPDMv8p4aVTsNhMrwoyg8cunDXlyqSNnA1z38bjxyb48mVm4f29s20bK5ggT2g+gjSakDbtlgRLa8d0n/Squdnx2j7zXgQj6RquX4nHn52n5sp7h3tJ8PdUqzgA8xoQe0GK59c2aUJBuMYOjZm4a8OzSrbZuOODGoW0tmm6QTB7RAHo1EVph+PjxeO18l5rn9E+A2ILi5uuujU8HMaVjtLYXVW2cXr0gT5Zpzh9llEUCPuA++tl/Z7MsNqDodPXWmOO7uZeEZZSTVnlULVt3E57hHYCx5VvfAFfKZx7VWSxgpgDQZQQPTJqDtbDsCJNWvFu+2c5PHovsYdAZL+uf8AWpt7aKtbKIAxJEjhMd/bx1qKto0oTMWJzPxP0j/Wox/Hly3vei8uo6N8HVrLi7feGEEaqcjGCORrrVcc+DdCMbb1Y6EHMWP0XOk12MV0RjfoUUUVKBRRRQLejXzPC/Y2vyLTKlvRr5nhfsbX5FplQFFFFBVvhFUnCqNI6xZnmMr6fyrl9q8UYoCSkE/9BHb3N/oTXS/hPuRg14/4q8PQ1c5w1xeCjjqTzPpM61lldVpjNxqwm0At0kxmgcxw4/6n8anfLC0m6Rr6VPDkZ4GtN7Bq3GI7AB/vsrS2yFmQiAnmVlvRJNU7Y27sXkyk1DNOl9g6mPvIrx+kdg6wp+8CoKYNBxRD6VXl2QKy8Es6nq7ZJ4krPAQOPdTth+k65f7T028nFLUjtBB9deP0ot801GkSBFK7vUrwQehZUf8AiQKU3bdsMT1aa6kkSfxmpnW30i9pPayJ0gtdkiIiawfb1vKQNOXEeuIqs9YsaW7XdKgn/f31utWEIMomv7A/DkKtrGfSu8r9rNhNrJEhJHKTyHD/AF9dLttdIbRUSokf71qEcOkZerAXslgPvUNH4VtxGHs5QFtW51ncXuiD6+XKo8T6W1f9oVrb1sklVBpfduDNuiOM+mpi7LQSci68I09elaTgRrCw3ZwHr76vMpL4itxtnlbvg3vHw6yJ45pE8hbuHUc9SK7RXG/g2t5MZZWPPk6anI3PjFdkq0UooooqUCiiigW9GvmeF+xtfkWmVLejXzPC/Y2vyLTKgKKKKCu9ONhXMXhxbtZcwuKxzGBADTrB7RVVw3wfYoDeFr7nPu10yiq3GX2tMrHNz8H2IkeRpwAc/wAytZr0DxE65fbPu10Wiq/HinvXNn6BYnkLftn3a1N8HmKPE2/bP9K6dRT44d65TiPg0xR4C17Zn8tav+F2L7LXtn3a63RU9IjtXHh8FWLk/wCF+8Pu1sHwX4wcDa+9z7tddoqesO1cmT4NMXzFr2z7tbP+GuL5dV7Z92uq0U6Q7Vyhvg1xf+V7Z92sD8F+K/y/bPu11qinWHaufdFeg2Iw2Kt3XyZFzTDEnVWUaZe0iug0UVMmkW7FFFFSgUUUUC3o18zwv2Nr8i0yqg7D6WXVw1hQtuBatjg3JQPOqb8sL3m2/U3vUFxoqnfLC95tv1N71Hywvebb9Te9QXGiqd8sL3m2/U3vUfLC95tv1N71BcaKp3ywvebb9Te9R8sL3m2/U3vUFxoqnfLC95tv1N71Hywvebb9Te9QXGiqd8sL3m2/U3vUfLC95tv1N71BcaKp3ywvebb9Te9R8sL3m2/U3vUFxoqnfLC95tv1N71Hywvebb9Te9QXGiqd8sL3m2/U3vUfLC95tv1N71BY9poGNkESDc1B4Hcc6jnqBSG9jBnZRZtKFJ1ZFPWBXdYSH0JCiCRMq26RFQsX0tulrW7b0eeDea487vrY/SdzE27JgyJU6ESQRvcdTr3mgZ7MuW7l57bW7W6sgi3EkMQ2pkRlNrQGRJniK13nGUlbdgMGddUkMRdNu2o1EFgrAnkdYgRUG10pdQAtu0oGghSIGmghtBoPUK1HpATM2bBBgkZDBIJaYzRMsTPfQW74rs/Vp7I/pRVa+V93zbfqb3qK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7412" name="AutoShape 4" descr="data:image/jpeg;base64,/9j/4AAQSkZJRgABAQAAAQABAAD/2wCEAAkGBhQSERMUEhQWFBUWGBoYFxcYGRgZGBcYFx4aGBgYFxUbHCceGBkjGRcXHy8gJCcpLCwsFx8xNTAqNSYrLCoBCQoKDgwOGg8PFywkHCAsLDQsKSo1MSwpKSwvKSksKTUsKSwsKSwsKSkpLywsKSwpLCwsLCksKSwpKSkpLCkpNP/AABEIARwAsQMBIgACEQEDEQH/xAAbAAACAgMBAAAAAAAAAAAAAAAABQQGAgMHAf/EAEwQAAIBAgMEBAgKCAQGAgMAAAECEQADBBIhBSIxQQYTUWEUIzJScZGS0gcVFjRCU3OBobIkVGKTlLHR0zNjwfAXQ3KCouFE4nSjwv/EABkBAQADAQEAAAAAAAAAAAAAAAABAgMEBf/EACURAQEAAgICAgEEAwAAAAAAAAABAhEDEiExE0EEUnGR8CJRYf/aAAwDAQACEQMRAD8A6psDA2RgsOzW7YAsWySVXzFJJJH40lxnSqwm08Nglw9l1v2+s64FIEi4QAuWDPVjWfpUkvo20LmC2eGK2Ewtm7fiJbdUqp1PDc0IEFgd4aGfiNqqufKgGVmW34ly3lIbZCeVd0tLDKIjkwBqLdJk2ueEw+GuoHtrZdTqGVUIPoIFbviuz9Vb9hf6VRMHY+Ltp2ltMfBcfmIUnRbsTIlgJO6JgkgqORJs229kLcvYdhbzTcIun9gI8ZuwZgv3xUZWyeInGS3ya/Fln6q37C/0o+LLP1Vv2F/pSS/gkAuqbDMxLC2wAICxCBXndAgDuis7+xWa1cIROtljmIlz5uVwwg9hNY/Nl51j/f4a/Fj95f3+Tj4rs/VW/YX+lefFln6q37C/0pJtbZlzqcSbc53F0FOPWAghYA+mOXqPd5s/ZxTrM9os7Fyj5bYySDG/mzHtkjSY5U+a711Pimt9j34rs/VW/YX+lHxXZ+qt+wv9KQY7YpW0vVIoOQhgghyerYGSDDDNAiOJFSMPgbmRbpBF1AoRCRORBDKe95Y+z2UnLl+lF48f1N3SLZ1oYTEkW0BFm4QQqyCEaCDFa8bjMPaYq+HGjZQQlsgnq2vaayBCldQNSOWtS+knzPE/YXfyNUPbGwbl/rQCiywa2ZJMi3lGYRpvgcCZE+iuhiwv7RsIGJwhyq7LIWzvC3m6y4BnnIuQ8QCdIBmsm2jhgzBsOFAuC3mKW4OYuucQSQua241g6TEGaxxfRpsjdULavce91jGRmS+WGYkCWdVKQDocsSBqBuimZrmYgpdudY4lp43dFPIZXTQQJVj9Img37KvWb53cNC5EfOyWgJdVcJAYtmCuJ0jjrWm/j7CtcXwUkoQqwlnxpLIhCEsIhriA58vHSa3bF2K1m6zMlkzbtr1onrZRUUp5H+HKlhvcTwqLtDo9duG/IsupYG2j5irgvZdxd3SAPEwAA3HXsoJ2PW3atC54LnJygoq2cwzaalmC6EgaMfvqM2Pw4F1mw+UW2VTKWzmzObWZYJ0DqwMwd0mIiWl3BFrKoAqEZNF8kZSpIXQaaQNBy4UlxXRFn64Z8q3nLuVJzT43KBmBAEPbkcN1iNWmg33cfh164th4ForrktnOGY25WDMBlac0HSYNe4zFWLbMpw05WIMJa0QKrNd4+QucCPK7FNRLnRW47XsxS2LpBZrRId4ztLkpEhiqjjuzrwAk4jY+IbMZtAvmRtWI6p0tqzDd/wAQG3IXhrxoNK4nD2Q4eyphrzSEtwAHu5VJJEEhHjluGSNJkvibIYg4Q6dXO5Z4XSQDo/AMCDzngDXlrY/WFnD5TmurBVWBIuXgpIPEAXbkjnI7KmYfYaoFGZiFNs6xqLSBUXTkGGf091BI+K7P1Vv2F/pRUqKKDmWBL4XF4a/lzJf2eomTCtZtByNWPmJwAGp4k6x7chDHbAi9eKwRrF1lF9QY+gARMLpNdC6OoDgsKDqOptfgikUxNoZg0agEA84MSPwHqquWPZbHLq53gxcxWN2cqjxWGttcZwXI0L2guZsjH/DXiCTBzLBqwbO2Jcz3Xg23D3GtsY53bzQROqMrLI7xzFWRbYBJAiTJ7zAEn7gB91ZA1GWEy9pxzuPpW9m4MoD1uHLzm+ihjxt5vpHSQyn76l4C29ok9UxVhoqlJQB7hCkFgBuuOE86cxRVJwyeqteW33FbubPaSWtElhPkW7oEszRqwynXWJHOs32ErPZzWLZmy/WSiN4zxQSWYEk+XBk86b4rFsphbbPpMrHGYA1rR8bt9Rd9Q7PTprpUY8OMLy5UsxWxGFpCiICEhgqAOSbbA74O9LEaRUjCbNfqlciLqBAimNAggpPDf3p/6h2VO+MGgHqX4kRpMSAD94JP/aa2tiz1Yfq2JhTlEZteI9I7O6k4cZ6LzZX2TbSuOuBxCNbcRZvbxKR5LkcGn8Kj4jaVxLl0b7gXVRB1gTisklgWYmSNCi901M21jy+FxQNp08Rd1YaaIdPTr6NDBMSc9v4FVRnSEuMyy2fKW1AgFpUORIXMIkitcZ1mlMru7Lfj6QSBcMAsPG8pCCQEJBzsJGsKQdZittvbILhJcMTcEG6QVyJnUscmUBgDqCY046hVq7RtraDKiMjMisGuuly411Vdn6sErBB8mSCFkGABTLC9WLd171pVNu2Lu49wyLqk5RMHMSmX9rd9AsqfeAf5lz2qPi//ADLntUhwu374Uoyg3EW47m5mtyqhGGVQDx6wpmPO2TrQOkt1euzdVCG44zMVm2kQi6a3NdTwErxzaA++L/8AMue1R8X/AOZc9qkWJ6UXFAYoArM+UKZeLV5LTBgVjMwbgOB0nmGmyNqtdZlbqzCI4NtiyxczQpJHEZePMGYFAbNwxe0jNcuEka73/qpPgH+Zc9qsdj/4Fv0f60lwOxL9lMOlo5QEfPAtgday6FwuUMM3PK5014zQObWywuge4NSfLPFiST6yaz8A/wAy57VJxs+9PWKLgPUhMrXMxJAvneIbVszW4bNpJ1GtONko4s2xdkuFAYmCZHaQTr959JoD4v8A8y57VFS6KBb0a+Z4X7G1+RaZVWej2LxXgmGy4e2R1NuCb5BIyLBjqtKYeGYv9WtfxB/s0DS4gYEHUEQfQaifE9vKVAIBbNAJGvdUbwzF/q1r+IP9mjwzF/q1r+IP9mgwubGCki3bUqRqTcdTMzGnLh+NQ8RhVtRmW0pkkZr7jRY3tePkrPZ21P8ADMX+rWv4g/2a04vaGJRGd8NaIUEnx5JjuHU0GqxiQnk9TBbQ9aSJUKh5cQp4doHpqJcKqJQWNAAIvNGoyxEgDcgTzms/lHdmPBUJBEjrdVLNk1BtSN7ieHOazs7euuARh7RBg/4p/bjjY/y29VBgvVhswFkRqCbzA6GRrGmgmP8AZy6u0YgW5gzN59IOdvuEKZ9NYWekdxwWGGtQE6wk3uCaiZFk9/498YN0peSBhrTRIJW9PDMT/wAnUAIxnhp26UHu0FQYfEhRbBGFujduFj5EMMscAVAnjpVpuWgwKsAwPEESD6QeNU/aG27t2xdtrh7am4lxAetbmjHNAs8Dy7SQOJqX8rLsgCxbJOWIvmN8Zl1NkDgQfvoG+079mzluXFWPJzwN1QGcyeIUBCdK0N0gsBlEnezSSjAL1YVoeVlTDKRPGRHESi2rtl8RbCtYGXKzSl4yBlZCCDYJzbxAWJmKw2vdbM/WWF34fS+CssFVYJsRPiAwnTQzoYoLE+3sONWaCZEFHD6FRlZSuYa3EgEa51iZFY39s4WFLMsDeEoTkMlMzbvizmBXegyCOIqtKzWgbhsCFbVhdVVZle20DLhwujWVXlpm1PEYm+79ZkRkW4CbhW8MrZi93LLYYkGGYaRI01MUFxw+OtXHKKQWWT5JAMGGKsRDQ0SVJgxNSrVhVnKoWTJgASTxJjn31W8AmLCqUTcIBRevWFUkNl+bZuAy6mQCeB1pl4Xi/wBXtfvz/ZoNeE8XYtM151BVeCoQCwB1PVmBJiT3a0PtJAJOIuD/ALFnjEEdVIM6Qdazs4Z+qtJcsBjbC/TBAZVyyDAnnxHOvTgFiPBljUeUv0hB9YoMPjBNP0i5BEg5FgjtDdVBA59nOKzwuLW42RMQ5bLmjKgOWYnW2OdHgCzPgy8h5S8FJIEdxJ9Z7azw+G6symHCmIkMvCZj1/yFBJ8Db65/Vb9yijwi59V/5LRQK+juDuHCYaLzjxNvTLb03F/Zpdb2/dzbxdULEI82jmVb1qwWK9XunNcLRroF1knK96NfM8L9ha/ItQMT0NsEsxa6N5nMXGgBt4qByQXPGAed3aUCC902urbW4ZVWVdXuWkC3GYgpcPUnKoVWbPr5MRzpxsDa93EsZNy0CuZCeqLNlOS4GXqxkKvpxMjXThUHY2y9nXLijDm4QQHW0FurZTK5PkFAttiVYZWgkFoEGrDsfo5bwxY2y5kBd9ywUDU5QeGZiWbtJmg0Y+7dtuAHu3AVJhEtlp5fR4Hh6SOU1hddnUqzYnK26fEoOOnmyB3150iSbiQiucjRmtNdAmBMKpgzlPflj0Qikk/o9sD/APFuacdf8PjOX8aBmOjvHxtzeG9ITWDmk7vGedeL0ZAJK3XWYMKEUaSPJCxwJHfJrThhYjxmGE/s4Z4/FK3Rhv1Y/wAM3uUEXF7GNvqgLrkOepOYKYRgSwGmhORde4VKbowpLTcbeMkZUiTImMuh3jUDai4ebEYYjxyz+jMJGVtPI1qfGG/Vj/DN7lB58l113zJ1nLbmdNQcuhOVZI45RMxWvE7CFsZ1a4SDmARUzEkk6DL2sfu7hW2MN+rH+Gb3K8jDfqx/hm9yggjZ6yJW/wDRibSEaBQJBWNAF4+b2itK2S2aRfi2FVcttM6qFRwhAE5sxOg7F7Aa2Nh1ygC0uadT4I0RppHV/wDVUXBWgHueIRt8Zpwz+ZaO6Bb00nTTt50DF9m5pXNiOIOqKqiXILLuxMjMY1gzzrTc2OFygC+waTlyJllfOBWJInU8dRz18a2IMYe2DmEfotzVYMz4vQzEeipmGSwFAfDy3aMKwB+7JpQTsNs1lUBbzqOQyW9J1iMunHhWrGpdQ24vMczhTuW+BDHTd46VrjDfqx/hm9yoW0lw82YwxHjRP6MwkZW/Y1oHQwdz69/Zt+5XvgVz69/Zt+5UCMN+rH+Gb3K9jDfqx/hm9ygneB3Pr39m37lLb+KuqJnEN3LbSeJHmdwP3itkYb9WP8M3uV5GF/Vj/DN7lB54Rd87Efu09yissuF/Vj/DN7leUEno0f0PC/Y2vyLU/EW8ysvaCPWIrme1Nm2r+Hw7Wxh2u+C2UzObZEqUOVgWBiJ9HHlFaCt5rmcEBTdDwbyZmts1m1DkncuC3ZS5AkbpMySAFs6P9F71jEC9ca0xa2FfL1ogrujIpbKRlCSWBMgxAMVaprjVrZtybWUAIANM9u2dw3QpKByLbFbxJjQESABoNtnAkIBkHCLRzWkKEOCXZBcItlrQuKcuhzEAAPFB0Tbo8bbJIACsZJYAcdcyqcumYyYiBrUS5bnMOuTnmHXNwJEzu8JH4mlWxWyWkS66lh1imLyDMubKrk5tcyKD/wBxpmMVbyklhOcCPCUO7pLzm7Z09HfQTcPj2QZessse1rjE6xxOXvECmGa/5tr2n92kDXbQAMqSQpI8It5gx4iZgxAM1na2msqCxExP6UhAmM30uX4+ugmbWa9NiRa/xljebzX/AGaYZr/m2vaf3arWJxas1nPcyjrVn9JDcn10Og4a99Oetw/61/8Av/8AtQbsYLptuHFrKVObebhGv0eyq/dW1l3shGuk3NBGojq9OM9s8edNMXiLIXdv55IBHhAG6TDHVoMCTHOoCY1eZA7f0lO4E+XroW9Uc6DXiFt6ZynAc34ToZ6vmZOvndhrVs0JmuBXRJaEbrLiGCtsGGyDXOeeugqVaxqaSQDpI8JQ6dxzQYiPVUbC4lM10kjylJHhKAhurt6KZggEHX0cNaCeXJIi+kAzpeaNOU5e0jnRqJDXgDmPlXXBnydAUGkoYgRxrS+Kt9x1H/ybfbr9LiAB6x3x6cXbIknUAkDwq2TMTAObQkyPxoJGTKTcLWzkylj1jkAgG2GIC8SJBPd3VnisZcudSV6ogXgOL8QH7VrKyuFieuClvKHXL+JB1qJtW7ZHU5L+aLqyBfGi5W/a07PvoHua/wCba9p/dozX/Nte0/u0jTaS6SxHD/5aSO2d7/fdRZ2kpjMxGon9LQwDEnytYk+rv0BhjtmXLxBdbegI0ZuBIPmdqj1UrxWGQBkcp4sANvPIEZx/y9dFgR5sdoOxdpLGrGZPDFpwmBxfjBn7j3Tiu0VOpJmP1q2ezSc3+4PdITPB2863++f+le1G8Ot+ef4m379e0GnZO2SmHw6gLpZt6nNp4pWE9sns4cOYqY/SBoBCqTrK6grHAEzBnjpPZ+1U7o18zwv2Nr8i0yoEI260CQgMgECTlETnkGG/6QZ76F28xV91Qw8nXRhmjhMgxJjkIp9RQV1+kTiPFgyY8odh147ozRx0idTxqRa29mYCAo3ZmdSYz68Bl7eDcqdUUCLCbfLMA4VQcuuo4gk8eENC6+nhWt+kDgncVo5g8tdYzSd7Lp2TVhooEK9IiRqoUyNSZGWN5oBnRp3dCQQa2NtwxoF8gGcw8skSsSDwM8uBE04dwBJMDvrWcWnnL7Q5R3949YoEw6RGNQoMgfSIA3hJjiBC+1w0qRs/bDXHysoWZ+kCZ4jgSDukegg68qYjGIeDr7Q/rWTYhREsBMRqNZ4euD6qDOKIrUcWnnL2eUOPZQMYmu8unHeGmk669mtBtiiK1+ErpvDWI1Gs8I7a20HkURXtFB5FEV7RQeRRFe0UHkV7RRQLejXzPC/Y2vyLTKkPR21f8Ew0XLYHU24m0x+gvPraY9Vf+stfum/vUE2ioXVX/rLX7pv71HVX/rLX7pv71BNoqF1V/wCstfum/vVXumvSXEYCylwdVczPkgo6xus0z1h82gt1Fct2d8KmIureJWwnVJ1kZbrZhmVNIfQ5nX1nspvielWPV7iBMO/V2muEgXdSrOgQbx3mNtyPRrB0ojcXbEYcOIbhIPZqpDA/cQDUYbFtSDl1EwZOkkkga8JJ07zVTbpTj8wCJh3m21yQLvlDJFvRjvE3Fj0yQKj4XpvjHS24XDjrFUqCt6czdbutvbq+IffOmo74G1yOwbOu7x47zaxHf+yvsisrmxbTMGIJIKkEs3FJy89Ykx6TVJPTvF9bYt5cOeuVmDgXMoyrmYeXqREEHKQeIHGt1zpjjAyrlwxZrzWgALmmTy3Iz5soEnQHhx4SNrje2PaYQV+kX4kbzaE6HvPrrW3R+yRBX/yadVyRM8Msj7z2mqa3TnGrdt23t2FLtdWct0gGzPEZuDDUdxrPDdNMbcyC2lgs1k3spS8pAJARTvHVyRHdBMAihuLiNh2pU5TK5Y3m0ySF0mNASKn1z4dN8XkFzLh8uQO+5ezLKJdAVc3jNLigwdNZitO1un+Mw9suyYZstw22C9YcpBcCSWkT1ZIkcOcggDcdHorj/wDxlxP1Nn/z96rp0M6R4jH2GunqreW4UgI7cFVpnrB534UJlKtlFQuqv/WWv3Tf3qOqv/WWv3Tf3qJTaKhdVf8ArLX7pv71HVX/AKy1+6b+9QTaKhdVf+stfum/vUUELo5hm8Dw3jHHibWkW/MX9imPgrfWv6rfuUs2XjuqwOFbLm8TbHGP+XP4xA7yK22ukamJRwTGm7HL6Uxz/A0E7wVvrX9Vv3KPBW+tf1W/cqGekVufJfQjkOYmRrr2HsrPC7dS4wUK4J7QP6/fQSfBW+tf1W/cpbt3opbxiKl97jKrZhBRdYI4hOwmndFBSV+CTBiYa+JEGLnEcYO7qJA9VbD8FmF+sxOhzf4x8rU5uHlSTrx1NXKiiNRTm+C7DGJuYkxETeJjL5MaaRy7OVB+C/DGZu4neGVvHHVRwU6ar3HSrjRQ1FNufBZhWILXMSSBAJvEkDhAJGggnTvrI/Bfhoy9bisvZ1zRwy8IjydPRpVwooaioJ8GeHAgXsUAOAF9gBpHADs09FeP8GGGMTdxRiIm8xgjgRI0juq4UUNRTh8F+GlT1uKldFPXGVHYpjdHorF/gqwpUKXxBUEkKbpIBPEgEQCaudFDUUj/AIQ4LtvfvB7tPdhdFkwds27D3FUsWIJRtSAOJTsUU6ooaiN4K31r+q37lHgrfWv6rfuVJoolG8Fb61/Vb9yjwVvrX9Vv3Kk0UEbwVvrX9Vv3KKk0UCXYpueCYPIFI6m3nzEyB1WmQAbxzZRBI0J1rQu2sQAM2DdjHFSAOf0TJERHGfurHAWlOEwJa09yLSkMnG34ggt5QOoJQQCZYekJnuYcQpvYhdF8WhUJqDHkLk1Hld/GgsVjat0sA2EZR25lIEAnXQayAOzXiNJ1XdvXlE+BvAmTmHZI0yz+E90yAotXMP1F4C7iSuQSCdYJUaSIkmF10gnWK9xt7D9Us38WR1Jgy0svjPKkRnOoM8gJgUDqxtq/mAfCuBOpkaCRGms7p7eIp0DVDS/hsvzjFnjzOmvAQI04iB6KlYK9YzHLiMX5D8c3AB5PDiupHfFBcpr2aott8N1Foi9il8oKR5Q3bUpIEZRCQBpxjtrW+Jw2TfxOLC705jIZYY726ZBVSYPbrxFBfS1GaqWzYdlHjL1w21tqS1tGYhnOUszWzJBOo5BYjUg6cOuHOZYu79pwYNrLlVFYyVhQ0IsExOhJHIL1mFe1R9g3LHXIUW6WztGYpobqh3aAoJWFy9gMgQRAd4XpjYckDONCwJU7wVS57wQAdD2UD2ikl/pbZRsrZgdCN0wVKq0zygNwOulNcJiluIroZVgCPv7RyPdQbqKKKAooooCiiigKKKKAooooK7s68q4TAZrrW5tJAHkvFgkhzlOVQAWmV1Ua8jEw+Juqiq2NtTA8tcjniSSH3hI/CIOks46OuBg8KCRrZtgA8/FgwBz0BrZb2VhnWRbtMp0kKpGmkT+FAjs4y7EJjbLZ20neO8DC92pWPVBJ1yfHuFQeG2AyE5mMQwAAIOusbxM8CVmY1fpsiyCCLVsFfJIUaQZEaaakmtQ2FhyINq23GSVDTJlpJ4yf5UCpsXd66FxdmLjEqpE7oYIFU8AZ05knN2aFnbLCA2Lw7GSTBUbuUwvHys4GvZOnCm9rZdjcdbdvdEowVdATmlTyEkn7yawXZ2GZoFu0WiYAWYgQe2Ij8KBQL2JUMWxlgaa5gNx8vAnhAiSIE8dJivHx5Z7YfF2GXeFxQAVcG4JHMSEyr3bx5yHjbKstmBtowLSwIDa5QvA8NwKI7IrAbLw8A9Xag8N1YJ7u06UCZsRezBfDbAIXOBlAGWGIPYVCgmJ0AB00NaxtW+XZRjMLHBW3Zkk6FeZAKjTSadth8KGaVshguVvIkKFAIPMDIQI7CKybZuGjObdqDG8VWDmOmvAySI9NApxG13UlhirRVlYW8qF98IvNAcxDHNlGpBOmmmu/jbtsMtzEW2zKpUG2xgMxzTpvLlS4I4yQOYFMMVgSBb8ESxlJzFioIEm3DrBEkBZ78o1BAnTjsPdLkm1YKLaO84WS8OFGraCW4HSLh1oIOLxt3O4XEWyqM7Q9tibe+VWdN4KxAgcN08INPrW3rJkFwpUEtmDKFghTJYDTMYnmQewwpVbwN5jYw7KA0QVBbfDqHbNAlCXM89edGLt3Q7otnD9VIBDhBNoS2ozmROciQNC5iRDBYcPjEcuEYEo2Vo5NAaPTDD11upVhhcFwHqVQMz5yApJAIFpiwYGSupEGNRyEtA00HtFE1jnExz4xzj0UGVFFFAUUUUBRRRQV7Z1qcHgpsi8BZWTK5rYNkiVnUlpyaEeX2TSm/h7JjrLGKLZRJTMRGUgCSFMxund4z3kvdiYTPhMGZZWSzbKwWCybWXfUEB13pg8wDxFafk7fAAXGXRAIEqDpwBO9qw7edAot4TDwB4NixundAMRBBmDE8hOsKOXGRh8NZ6xj1GKBi5JIMEZWBA14kSBHPL3UxTo/ey3QcU56webEHdBIhtN1SNI8oxWwbDvBI8KfMWJLZRJkKAImNMp4ececEAjXDWPB0nD4oandGaQ02p1GuWQsGBuq2gGlGCw9oPZ/R8QoDW8urHKwZSMwCx1YOpMxHLsbLsHESf0txvTOUEkacdYGuYaco4cK2/Et/IF8KuSM29lE65Y58srcfPPdQV1cLhnAy2cZrBDZcwI7jJEELH30wubDVkvAWWKpcYibtwF2gIdDbkDLwIkSCBukmmnxG5NotiLjZIkEQGhxckgHjChdSRHKox2BicxjGOF4jdBI1BgydRA495+8DFW1l0Fm4OuudWzsY3SuUtbZVaFyrEHLJPeaiXMNbD9YMNdD3MgcsXDEWWthCFAa2O3TKTk9JDV9iXCGnE3ZKIvBQFZPKdQADLcwSR+EY4rYLsqrbvvbEEMAJDluJ1MiddAYE6RQIcTaw7NBsYphbBQZF3SLbOrQVO+CSdPwGte4jCWgyqbGJPVlkBVmIKhrkGTo059J5HsGrVOjt8Zv0y5LGTujsjQZtNAPV261LxOx7rZiuKurmYNEIVUBcpVAACATB1J4emQrvUWFVwMPjd9VBEMZggjnxkcTyqZhtmWLxVDaxCQmQEyFIktBP0jLtxH89WOE2HeS4rHEswBllK6Nx0O9p5R1H3zAh3QIT0Jw8DyxAjRzzAB17dONbrHRSyhUjPKlWG8eKmR+PHt58BDivaBJ8kLGR034cgnfMyAwkHiDDtr31gOheH18vX9sjs5j0f68QCH1eTQa8LhxbRUXgoAHoHCtteTXtAUUUUBRRRQLejXzPC/Y2vyLTKlvRr5nhfsbX5FplQFFFFBTPhW+ZLqR45OBI+i/MVygjTyn9t/611L4X2IwKwY8cnf9F6431zed+H/ut+P05+SeXQvg0fxl8Ek7qnUk8z21esWYtvx8lv5GuZfBxtdLLYq5dbdVFJMT9KNAOPGm+L+E6y2cIrFGGVcwykaGTHOSRz5VOV8kxull2wbi2R1XlwFU6QG01IJ14GoY2Zj3QNmtgGCIUTEiDq/oNK8V04tk22cxaOWVtwzHMLkkEgQQIEd3bTgdP7L4SLRdXgIuZQJZRmJHHSBzrHLe9tcZPSHtbA4yxbNy7iMqiBu2rZMkwABmkmtGO2JjYslMY0XGAE9WmYEFhlg8TH41p2x0h661hrXWM7ZVe6dMoKLmIniWzDVp5U9wXSdTctdcFAYiTplS7HlJPAMJkDgdeZrL5cO3XflvPx8+vfXh7sLA3sjBjcuQxguVzRqIOo5qaZfF13zD7S+9U/ZloKdBGdFY/wDUSxb8WpbjOm2H6uUvKGmMp0Yd+U1pLWFwntkcFcHFT6196tRRpAAYk+j+tb8Pt03FHkidMx0H84rPB2CXkXVfLyUCROkkhv8ASrdkfHGnwK55jfh/WkNm9dbEoOqYIS8GQTmVcplRy3CeNXu2xI1Ea1WtigG7h9Z0vt5RPEid2dPK++rY3xVcsI8w6XVxlgEFbZDyDIkhT3d451baUY1gcTZ14H+aXT//ACKb1TK7aYzXgUUUVVYUUUUC3o18zwv2Nr8i0ypb0a+Z4X7G1+RaZUBRRRQc++G64V2chH16fluVw+3iiTAg90612f4fWjZicfnFvh/03K4j0dUNdUcp10NT26xEw7ZaXToZsZbvWNfdba7oAPFp1kDsGU6+ipm3dj2VVQlxC2c6TEqFZpB7SYHppTfUdb1abheMpjdgeVO9Og7qTbauspZM2YoYOmmo5TxHfU48kymzLDrdOr9HejuEDImIZMyWEjfUqWa5eZoZTDEBkHqpZ0j2TZTGIuGZSpEQHXd0MnU6+UfVFULZ+2iEt5tTBGusAEx/P8Kk2L/W4mzpMuuhmCJ1GhqM8vF2vxYXLKaXDZ+FTrbuWISwQvexEeuselpOUBeIaRBiSEkfjUbA4XEePLWHXMkABTrxGk/71rDpBiLi2+suWQqq1uBBDSYmJPYCK8nzeWa+nvSScWW/vaybJ6YjqkNxQrC26ak5uI6tjuxMCPuJ0qqvsm7daUViCxkgSOMRNItpbfVgFVYg66zMf6Va+iXTsWbGUorHrDxMcTNenJq7rxMvM1DnZWM4pEsm6decAEa9hpNtTpM9t2S272su5mXUsBOmgET2SOFYYDFW3Nw6rN43N0sPLVWjd1iSagbUw9x1e4F8VnGZyDOaMwAngNfxqnFvfX923Pqay/5Fh6H/AAi3sy2bjm9JHVkg59JJDtzkc+6nPRrbFoXrS3DkIsOxngM7W4gzpJDGD6eYqo7A2IpCXA0MrqR6ZFb8MlvDMpAIaILnUgmOR0AgxpXVf8Z+7hk7VfdnbTS5jYUhhnIU9gFttNe3U/fVvrnPRu+Xx9tzoXDMeUjIyrpwmF46cK6NWTS6+hRRRRAooooFvRr5nhfsbX5FplS3o18zwv2Nr8i0yoCiiigofwyrOAX7ZPyvXG9n2iLikxx5V234VbBfCW1HFr9sD7w4qhbG6E9ZLMxDKJAmAdfQeYFZc3JjhhdtOLG3KUnYfpdjuzE+rWkXSHBM+JuKgLEvpw1gT28Y/lXRvkXdVhcIUkftD+c1AxfRFy73BI6zUhWAnSIBDcOJg1zcXPxzX+U9Nc8MsvUcrxF4qCMpBgEGe2JIFMOiN8nF4fM3/NTU+kTXQ7HQ5liLakCOKWzznWWk1NsdGTbDk2wTHFlt6DWcpFzT/wBVfL8ni1rtDDizxu9LYuLTz19of1qs/CDiLbYXKWkG4swRPBuBqvDY9jKE6lSBzLMDPpFblsW0DZbVuSOEsZnQQI141jhhrKO/PPHrVZvbGsZGYM0gEgZjyEj6NI7GKyvB4Sf51Z7mymKkQ0RrpyqKei8Q0OTPeIHM8J5ejvr0Nx5eqkbJusmYi5cSTAyuVMafSHEGfwrTtHa90gBnuMGgw9xm1kiDPHyT6KnpswMqtBAHAnTgdOB46c+2k21cE+uQFoJgDs1PH0mq4+MvFacl7YSa8x7htuMIAYiSKfnajoGV7fWCBvFC0aakXBVT2Xsi4zahl0MHvj+k0yudFrlu2zqZUcdYPZETqZq+WcmuzDCX6Xn4Nb925jLRIMDOWJ4A5HA58a7LXBvgiwuTHWgSWJznVRpuPMmZHGOdd5qIUUUUVKBRRRQLejXzPC/Y2vyLTKlvRr5nhfsbX5FplQFFFFBUvhJH6PZPIYm0x9AzEwOZjlSS90mVcot22YED9kj7o7hT34SMNnwq911W9MK+n41zj4qtEAhRB14Cufl4Zy2baY59YvlnHiNeB55l59xNaLhQjTjPDMv8p4aVTsNhMrwoyg8cunDXlyqSNnA1z38bjxyb48mVm4f29s20bK5ggT2g+gjSakDbtlgRLa8d0n/Squdnx2j7zXgQj6RquX4nHn52n5sp7h3tJ8PdUqzgA8xoQe0GK59c2aUJBuMYOjZm4a8OzSrbZuOODGoW0tmm6QTB7RAHo1EVph+PjxeO18l5rn9E+A2ILi5uuujU8HMaVjtLYXVW2cXr0gT5Zpzh9llEUCPuA++tl/Z7MsNqDodPXWmOO7uZeEZZSTVnlULVt3E57hHYCx5VvfAFfKZx7VWSxgpgDQZQQPTJqDtbDsCJNWvFu+2c5PHovsYdAZL+uf8AWpt7aKtbKIAxJEjhMd/bx1qKto0oTMWJzPxP0j/Wox/Hly3vei8uo6N8HVrLi7feGEEaqcjGCORrrVcc+DdCMbb1Y6EHMWP0XOk12MV0RjfoUUUVKBRRRQLejXzPC/Y2vyLTKlvRr5nhfsbX5FplQFFFFBVvhFUnCqNI6xZnmMr6fyrl9q8UYoCSkE/9BHb3N/oTXS/hPuRg14/4q8PQ1c5w1xeCjjqTzPpM61lldVpjNxqwm0At0kxmgcxw4/6n8anfLC0m6Rr6VPDkZ4GtN7Bq3GI7AB/vsrS2yFmQiAnmVlvRJNU7Y27sXkyk1DNOl9g6mPvIrx+kdg6wp+8CoKYNBxRD6VXl2QKy8Es6nq7ZJ4krPAQOPdTth+k65f7T028nFLUjtBB9deP0ot801GkSBFK7vUrwQehZUf8AiQKU3bdsMT1aa6kkSfxmpnW30i9pPayJ0gtdkiIiawfb1vKQNOXEeuIqs9YsaW7XdKgn/f31utWEIMomv7A/DkKtrGfSu8r9rNhNrJEhJHKTyHD/AF9dLttdIbRUSokf71qEcOkZerAXslgPvUNH4VtxGHs5QFtW51ncXuiD6+XKo8T6W1f9oVrb1sklVBpfduDNuiOM+mpi7LQSci68I09elaTgRrCw3ZwHr76vMpL4itxtnlbvg3vHw6yJ45pE8hbuHUc9SK7RXG/g2t5MZZWPPk6anI3PjFdkq0UooooqUCiiigW9GvmeF+xtfkWmVLejXzPC/Y2vyLTKgKKKKCu9ONhXMXhxbtZcwuKxzGBADTrB7RVVw3wfYoDeFr7nPu10yiq3GX2tMrHNz8H2IkeRpwAc/wAytZr0DxE65fbPu10Wiq/HinvXNn6BYnkLftn3a1N8HmKPE2/bP9K6dRT44d65TiPg0xR4C17Zn8tav+F2L7LXtn3a63RU9IjtXHh8FWLk/wCF+8Pu1sHwX4wcDa+9z7tddoqesO1cmT4NMXzFr2z7tbP+GuL5dV7Z92uq0U6Q7Vyhvg1xf+V7Z92sD8F+K/y/bPu11qinWHaufdFeg2Iw2Kt3XyZFzTDEnVWUaZe0iug0UVMmkW7FFFFSgUUUUC3o18zwv2Nr8i0yqg7D6WXVw1hQtuBatjg3JQPOqb8sL3m2/U3vUFxoqnfLC95tv1N71Hywvebb9Te9QXGiqd8sL3m2/U3vUfLC95tv1N71BcaKp3ywvebb9Te9R8sL3m2/U3vUFxoqnfLC95tv1N71Hywvebb9Te9QXGiqd8sL3m2/U3vUfLC95tv1N71BcaKp3ywvebb9Te9R8sL3m2/U3vUFxoqnfLC95tv1N71Hywvebb9Te9QXGiqd8sL3m2/U3vUfLC95tv1N71BY9poGNkESDc1B4Hcc6jnqBSG9jBnZRZtKFJ1ZFPWBXdYSH0JCiCRMq26RFQsX0tulrW7b0eeDea487vrY/SdzE27JgyJU6ESQRvcdTr3mgZ7MuW7l57bW7W6sgi3EkMQ2pkRlNrQGRJniK13nGUlbdgMGddUkMRdNu2o1EFgrAnkdYgRUG10pdQAtu0oGghSIGmghtBoPUK1HpATM2bBBgkZDBIJaYzRMsTPfQW74rs/Vp7I/pRVa+V93zbfqb3qK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" name="6 Imagen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908720"/>
            <a:ext cx="1763996" cy="2822394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50912"/>
          </a:xfrm>
        </p:spPr>
        <p:txBody>
          <a:bodyPr/>
          <a:lstStyle/>
          <a:p>
            <a:r>
              <a:rPr lang="es-EC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MARKETING OPERATIVO</a:t>
            </a:r>
            <a:endParaRPr lang="es-EC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35302" t="16367" r="30414" b="58203"/>
          <a:stretch>
            <a:fillRect/>
          </a:stretch>
        </p:blipFill>
        <p:spPr bwMode="auto">
          <a:xfrm>
            <a:off x="1259632" y="1340768"/>
            <a:ext cx="65527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50912"/>
          </a:xfrm>
        </p:spPr>
        <p:txBody>
          <a:bodyPr/>
          <a:lstStyle/>
          <a:p>
            <a:r>
              <a:rPr lang="es-EC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ESTRATEGIAS DE SERVICIOS</a:t>
            </a:r>
            <a:endParaRPr lang="es-EC" b="1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es-EC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CALIDAD</a:t>
            </a:r>
            <a:endParaRPr lang="es-EC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7360" t="10968" r="35618" b="16452"/>
          <a:stretch>
            <a:fillRect/>
          </a:stretch>
        </p:blipFill>
        <p:spPr bwMode="auto">
          <a:xfrm>
            <a:off x="2555776" y="1052736"/>
            <a:ext cx="4600575" cy="555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37904" t="15161" r="35981" b="34194"/>
          <a:stretch>
            <a:fillRect/>
          </a:stretch>
        </p:blipFill>
        <p:spPr bwMode="auto">
          <a:xfrm>
            <a:off x="2483768" y="548680"/>
            <a:ext cx="4514850" cy="501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26064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CAPÍTULO 5</a:t>
            </a:r>
          </a:p>
          <a:p>
            <a:pPr algn="ctr"/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ESTUDIO FINANCIERO</a:t>
            </a:r>
            <a:endParaRPr lang="es-EC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467544" y="1844824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3410948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7667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C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PROBLEMA Y JUSTIFICACIÓN:</a:t>
            </a:r>
            <a:endParaRPr lang="es-EC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539552" y="1397000"/>
          <a:ext cx="813690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27116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539552" y="1988840"/>
          <a:ext cx="81369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869160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inversión inicial es de $660.032,54, de los cuales el 37% es capital propio y el 63% corresponde a un préstamo bancario.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33265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capacidad de carga del nuevo aeropuerto es de 20.833 toneladas mensuales </a:t>
            </a:r>
            <a:br>
              <a:rPr lang="es-EC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C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 empresa va a tener una participación del 5% del total de ese carga.</a:t>
            </a:r>
            <a:br>
              <a:rPr lang="es-EC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C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s-EC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C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90% de la carga está destinada a las flores lo que nos da un resultado de 18.750 toneladas y el otro 10% (2083 ton.), está destinado a otros productos. De las 18.750 toneladas mi empresa tiene el 5% de participación lo que da un total de 937 toneladas mensuales, las cuales están repartidas de la siguiente manera:</a:t>
            </a:r>
            <a:r>
              <a:rPr lang="es-EC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395536" y="55892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 monto de financiamiento asciende a $410.132,54, que serán pagados en 60 períodos con una tasa anual del 14%; lo que da como resultado una anualidad de $9.540,74.</a:t>
            </a:r>
            <a:endParaRPr lang="es-EC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66762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369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23528" y="16288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COSTOS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82089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82089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4"/>
            <a:ext cx="8062094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39552" y="404664"/>
            <a:ext cx="81369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Los servicios que se prestarán en un inicio son: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Consolidación de 5 toneladas de carga.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Almacenamiento de 99 toneladas de carga.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Empaque de 187 toneladas de carga, considerando que como mínimo se empacaran 100 kg.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Refrigeración de 750 toneladas de carga, considerando que como mínimo se refrigerarán 100 kg.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77768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77768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5091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b="1" spc="0" dirty="0" smtClean="0">
                <a:ln/>
                <a:solidFill>
                  <a:schemeClr val="accent3"/>
                </a:solidFill>
                <a:effectLst/>
              </a:rPr>
              <a:t>PUNTO DE EQUILIBRIO</a:t>
            </a:r>
            <a:endParaRPr lang="es-EC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085" t="17674"/>
          <a:stretch>
            <a:fillRect/>
          </a:stretch>
        </p:blipFill>
        <p:spPr bwMode="auto">
          <a:xfrm>
            <a:off x="683568" y="1412776"/>
            <a:ext cx="7632848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22920"/>
          </a:xfrm>
        </p:spPr>
        <p:txBody>
          <a:bodyPr/>
          <a:lstStyle/>
          <a:p>
            <a:r>
              <a:rPr lang="es-EC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FLUJO DE CAJA</a:t>
            </a:r>
            <a:endParaRPr lang="es-EC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6967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2292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b="1" spc="0" dirty="0" smtClean="0">
                <a:ln/>
                <a:solidFill>
                  <a:schemeClr val="accent3"/>
                </a:solidFill>
                <a:effectLst/>
              </a:rPr>
              <a:t>EVALUACIÓN FINANCIERA</a:t>
            </a:r>
            <a:endParaRPr lang="es-EC" b="1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611560" y="1340768"/>
          <a:ext cx="777686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26064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CAPÍTULO 6</a:t>
            </a:r>
          </a:p>
          <a:p>
            <a:pPr algn="ctr"/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 Y RECOMENDACIONES</a:t>
            </a:r>
            <a:endParaRPr lang="es-EC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467544" y="2420888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3410948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789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CONCLUSIONES</a:t>
            </a:r>
            <a:endParaRPr lang="es-EC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26064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CAPÍTULO 1</a:t>
            </a:r>
          </a:p>
          <a:p>
            <a:pPr algn="ctr"/>
            <a:r>
              <a:rPr lang="es-EC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ANTECEDENTES</a:t>
            </a:r>
            <a:endParaRPr lang="es-EC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467544" y="1844824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341094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229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RECOMENDACIONES</a:t>
            </a:r>
            <a:endParaRPr lang="es-EC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785112434_17758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92696"/>
            <a:ext cx="5544616" cy="5184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ZONAS ESPECIALES DE DESARROLLO ECONÓMICO</a:t>
            </a:r>
            <a:endParaRPr lang="es-EC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1484784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ZONAS ESPECIALES DE DESARROLLO ECONÓMICO</a:t>
            </a:r>
            <a:endParaRPr lang="es-EC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C" b="1" spc="0" dirty="0" smtClean="0">
                <a:ln/>
                <a:solidFill>
                  <a:schemeClr val="accent3"/>
                </a:solidFill>
                <a:effectLst/>
              </a:rPr>
              <a:t>SERVICIOS DE COMERCIO EXTERIOR</a:t>
            </a:r>
            <a:endParaRPr lang="es-EC" b="1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7890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CLASIFICACIÓN ARANCELARIA:</a:t>
            </a:r>
            <a:endParaRPr lang="es-EC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908720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dentificación del producto:</a:t>
            </a:r>
            <a:r>
              <a:rPr kumimoji="0" lang="es-EC" sz="2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Grapadora.- Herramienta de trabajo de</a:t>
            </a:r>
            <a:r>
              <a:rPr kumimoji="0" lang="es-EC" sz="2000" b="0" i="0" u="none" strike="noStrike" cap="none" normalizeH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2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oficina, contiene grapas metálicas.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2000" b="0" i="0" u="none" strike="noStrike" cap="none" normalizeH="0" baseline="0" dirty="0" smtClean="0" bmk="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Sección:</a:t>
            </a:r>
            <a:r>
              <a:rPr kumimoji="0" lang="es-EC" sz="2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sección es XVI.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000" b="0" i="0" u="none" strike="noStrike" cap="none" normalizeH="0" baseline="0" dirty="0" smtClean="0" bmk="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Capítulo:</a:t>
            </a:r>
            <a:r>
              <a:rPr kumimoji="0" lang="es-EC" sz="2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84.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000" b="0" i="0" u="none" strike="noStrike" cap="none" normalizeH="0" baseline="0" dirty="0" smtClean="0" bmk="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Partida:</a:t>
            </a:r>
            <a:r>
              <a:rPr kumimoji="0" lang="es-EC" sz="2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84.72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000" b="0" i="0" u="none" strike="noStrike" cap="none" normalizeH="0" baseline="0" dirty="0" smtClean="0" bmk="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Notas legales:</a:t>
            </a:r>
            <a:r>
              <a:rPr kumimoji="0" lang="es-EC" sz="2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 utilizan para coser documentos. Según la Nota </a:t>
            </a:r>
            <a:r>
              <a:rPr kumimoji="0" lang="es-EC" sz="2000" b="0" i="0" u="none" strike="noStrike" cap="none" normalizeH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2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explicativa de la partida 84.72 los útiles de oficina están incluidos en dicha partida.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000" b="0" i="0" u="none" strike="noStrike" cap="none" normalizeH="0" baseline="0" dirty="0" smtClean="0" bmk="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Regla General:</a:t>
            </a:r>
            <a:r>
              <a:rPr kumimoji="0" lang="es-EC" sz="2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 clasifica por Regla General 1, ya que el nombre de la mercancía nos da el valor indicativo para guiarnos.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000" b="0" i="0" u="none" strike="noStrike" cap="none" normalizeH="0" baseline="0" dirty="0" smtClean="0" bmk="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Determinación de subpartida a nivel de apertura nacional: </a:t>
            </a:r>
            <a:endParaRPr kumimoji="0" lang="es-EC" sz="2000" b="0" i="0" u="none" strike="noStrike" cap="none" normalizeH="0" baseline="0" dirty="0" smtClean="0" bmk="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8472.90.40.00- - Perforadoras o grapadoras.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2310</TotalTime>
  <Words>1820</Words>
  <Application>Microsoft Office PowerPoint</Application>
  <PresentationFormat>Presentación en pantalla (4:3)</PresentationFormat>
  <Paragraphs>254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Papel</vt:lpstr>
      <vt:lpstr>Diapositiva 1</vt:lpstr>
      <vt:lpstr>TEMA:</vt:lpstr>
      <vt:lpstr>Diapositiva 3</vt:lpstr>
      <vt:lpstr>Diapositiva 4</vt:lpstr>
      <vt:lpstr>Diapositiva 5</vt:lpstr>
      <vt:lpstr>ZONAS ESPECIALES DE DESARROLLO ECONÓMICO</vt:lpstr>
      <vt:lpstr>ZONAS ESPECIALES DE DESARROLLO ECONÓMICO</vt:lpstr>
      <vt:lpstr>SERVICIOS DE COMERCIO EXTERIOR</vt:lpstr>
      <vt:lpstr>CLASIFICACIÓN ARANCELARIA:</vt:lpstr>
      <vt:lpstr>Valor  agregado</vt:lpstr>
      <vt:lpstr>SERVICIOS A LA CARGA</vt:lpstr>
      <vt:lpstr>Unitarización de la carga</vt:lpstr>
      <vt:lpstr>Cubicaje</vt:lpstr>
      <vt:lpstr>Diapositiva 14</vt:lpstr>
      <vt:lpstr>Diapositiva 15</vt:lpstr>
      <vt:lpstr>SERVICIOS A LA CARGA</vt:lpstr>
      <vt:lpstr>SERVICIOS A LA CARGA</vt:lpstr>
      <vt:lpstr>Diapositiva 18</vt:lpstr>
      <vt:lpstr>OPERADOR ECONÓMICO AUTORIZADO (OEA)</vt:lpstr>
      <vt:lpstr>USUARIO DE UNA ZEDE</vt:lpstr>
      <vt:lpstr>ESTRUCTURA DEL SERVICIO PROPUESTO</vt:lpstr>
      <vt:lpstr>ESTRUCTURA ORGÁNICA DE LA EMPRESA</vt:lpstr>
      <vt:lpstr>Diapositiva 23</vt:lpstr>
      <vt:lpstr>SERVICIOS A SER PRESTADOS POR LA EMPRESA</vt:lpstr>
      <vt:lpstr>Diapositiva 25</vt:lpstr>
      <vt:lpstr>Diapositiva 26</vt:lpstr>
      <vt:lpstr>INTRODUCCIÓN</vt:lpstr>
      <vt:lpstr>EMPRESAS USUARIAS DE COMERCIO EXTERIOR Y LOGÍSTICO</vt:lpstr>
      <vt:lpstr>OPERADORES ECONÓMICOS AUTORIZADOS EN TABABELA</vt:lpstr>
      <vt:lpstr>Diapositiva 30</vt:lpstr>
      <vt:lpstr>Diapositiva 31</vt:lpstr>
      <vt:lpstr>Diapositiva 32</vt:lpstr>
      <vt:lpstr>MARKETING ESTRATÉGICO </vt:lpstr>
      <vt:lpstr>VALOR AGREGADO</vt:lpstr>
      <vt:lpstr>MARKETING OPERATIVO</vt:lpstr>
      <vt:lpstr>ESTRATEGIAS DE SERVICIOS</vt:lpstr>
      <vt:lpstr>CONTROL DE CALIDAD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PUNTO DE EQUILIBRIO</vt:lpstr>
      <vt:lpstr>FLUJO DE CAJA</vt:lpstr>
      <vt:lpstr>EVALUACIÓN FINANCIERA</vt:lpstr>
      <vt:lpstr>Diapositiva 48</vt:lpstr>
      <vt:lpstr>CONCLUSIONES</vt:lpstr>
      <vt:lpstr>RECOMENDACIONES</vt:lpstr>
      <vt:lpstr>Diapositiva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Yesy</dc:creator>
  <cp:lastModifiedBy>YESY</cp:lastModifiedBy>
  <cp:revision>196</cp:revision>
  <dcterms:created xsi:type="dcterms:W3CDTF">2010-04-12T21:52:50Z</dcterms:created>
  <dcterms:modified xsi:type="dcterms:W3CDTF">2013-03-08T17:29:04Z</dcterms:modified>
</cp:coreProperties>
</file>