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6"/>
  </p:notesMasterIdLst>
  <p:sldIdLst>
    <p:sldId id="294" r:id="rId2"/>
    <p:sldId id="287" r:id="rId3"/>
    <p:sldId id="256" r:id="rId4"/>
    <p:sldId id="258" r:id="rId5"/>
    <p:sldId id="259" r:id="rId6"/>
    <p:sldId id="260" r:id="rId7"/>
    <p:sldId id="289" r:id="rId8"/>
    <p:sldId id="262" r:id="rId9"/>
    <p:sldId id="263" r:id="rId10"/>
    <p:sldId id="264" r:id="rId11"/>
    <p:sldId id="265" r:id="rId12"/>
    <p:sldId id="266" r:id="rId13"/>
    <p:sldId id="267" r:id="rId14"/>
    <p:sldId id="268" r:id="rId15"/>
    <p:sldId id="269" r:id="rId16"/>
    <p:sldId id="290" r:id="rId17"/>
    <p:sldId id="271" r:id="rId18"/>
    <p:sldId id="291" r:id="rId19"/>
    <p:sldId id="274" r:id="rId20"/>
    <p:sldId id="275" r:id="rId21"/>
    <p:sldId id="276" r:id="rId22"/>
    <p:sldId id="292" r:id="rId23"/>
    <p:sldId id="293" r:id="rId24"/>
    <p:sldId id="277" r:id="rId25"/>
    <p:sldId id="278" r:id="rId26"/>
    <p:sldId id="295"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a/EyRWLxrK+GjysbHXIEw==" hashData="qUtzKw3UnU9iLMIJEAbwJv0o81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Documents\espe\tesis\Ejemplo%20del%20grafic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Documents\espe\tesis\Ejemplo%20del%20grafi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Documents\espe\tesis\Ejemplo%20del%20grafi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Documents\espe\tesis\nuevo%20financiero2%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MX"/>
  <c:style val="14"/>
  <c:pivotSource>
    <c:name>[Ejemplo del grafico.xlsx]producción de petroleo Ecuador!Tabla dinámica2</c:name>
    <c:fmtId val="-1"/>
  </c:pivotSource>
  <c:chart>
    <c:autoTitleDeleted val="1"/>
    <c:pivotFmts>
      <c:pivotFmt>
        <c:idx val="0"/>
      </c:pivotFmt>
      <c:pivotFmt>
        <c:idx val="1"/>
        <c:dLbl>
          <c:idx val="0"/>
          <c:dLblPos val="outEnd"/>
          <c:showVal val="1"/>
        </c:dLbl>
      </c:pivotFmt>
      <c:pivotFmt>
        <c:idx val="2"/>
        <c:marker>
          <c:symbol val="none"/>
        </c:marker>
        <c:dLbl>
          <c:idx val="0"/>
          <c:spPr/>
          <c:txPr>
            <a:bodyPr/>
            <a:lstStyle/>
            <a:p>
              <a:pPr>
                <a:defRPr/>
              </a:pPr>
              <a:endParaRPr lang="es-MX"/>
            </a:p>
          </c:txPr>
          <c:dLblPos val="outEnd"/>
          <c:showVal val="1"/>
        </c:dLbl>
      </c:pivotFmt>
    </c:pivotFmts>
    <c:plotArea>
      <c:layout/>
      <c:barChart>
        <c:barDir val="col"/>
        <c:grouping val="clustered"/>
        <c:ser>
          <c:idx val="0"/>
          <c:order val="0"/>
          <c:tx>
            <c:strRef>
              <c:f>'producción de petroleo Ecuador'!$J$4</c:f>
              <c:strCache>
                <c:ptCount val="1"/>
                <c:pt idx="0">
                  <c:v>Total</c:v>
                </c:pt>
              </c:strCache>
            </c:strRef>
          </c:tx>
          <c:cat>
            <c:strRef>
              <c:f>'producción de petroleo Ecuador'!$I$5:$I$15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'producción de petroleo Ecuador'!$J$5:$J$15</c:f>
              <c:numCache>
                <c:formatCode>0.0</c:formatCode>
                <c:ptCount val="10"/>
                <c:pt idx="0">
                  <c:v>401</c:v>
                </c:pt>
                <c:pt idx="1">
                  <c:v>427</c:v>
                </c:pt>
                <c:pt idx="2">
                  <c:v>535</c:v>
                </c:pt>
                <c:pt idx="3">
                  <c:v>541</c:v>
                </c:pt>
                <c:pt idx="4">
                  <c:v>544.679617452054</c:v>
                </c:pt>
                <c:pt idx="5">
                  <c:v>520.08807452056726</c:v>
                </c:pt>
                <c:pt idx="6">
                  <c:v>513.71857923497305</c:v>
                </c:pt>
                <c:pt idx="7">
                  <c:v>495.06575342465698</c:v>
                </c:pt>
                <c:pt idx="8">
                  <c:v>495.08701013698601</c:v>
                </c:pt>
                <c:pt idx="9">
                  <c:v>508.60800101369801</c:v>
                </c:pt>
              </c:numCache>
            </c:numRef>
          </c:val>
        </c:ser>
        <c:dLbls>
          <c:showVal val="1"/>
        </c:dLbls>
        <c:gapWidth val="75"/>
        <c:axId val="53454336"/>
        <c:axId val="53455872"/>
      </c:barChart>
      <c:catAx>
        <c:axId val="53454336"/>
        <c:scaling>
          <c:orientation val="minMax"/>
        </c:scaling>
        <c:axPos val="b"/>
        <c:majorTickMark val="none"/>
        <c:tickLblPos val="nextTo"/>
        <c:txPr>
          <a:bodyPr/>
          <a:lstStyle/>
          <a:p>
            <a:pPr>
              <a:defRPr lang="es-MX"/>
            </a:pPr>
            <a:endParaRPr lang="es-MX"/>
          </a:p>
        </c:txPr>
        <c:crossAx val="53455872"/>
        <c:crosses val="autoZero"/>
        <c:auto val="1"/>
        <c:lblAlgn val="ctr"/>
        <c:lblOffset val="100"/>
      </c:catAx>
      <c:valAx>
        <c:axId val="53455872"/>
        <c:scaling>
          <c:orientation val="minMax"/>
        </c:scaling>
        <c:axPos val="l"/>
        <c:majorGridlines/>
        <c:numFmt formatCode="0.0" sourceLinked="1"/>
        <c:majorTickMark val="none"/>
        <c:tickLblPos val="nextTo"/>
        <c:txPr>
          <a:bodyPr/>
          <a:lstStyle/>
          <a:p>
            <a:pPr>
              <a:defRPr lang="es-MX"/>
            </a:pPr>
            <a:endParaRPr lang="es-MX"/>
          </a:p>
        </c:txPr>
        <c:crossAx val="53454336"/>
        <c:crosses val="autoZero"/>
        <c:crossBetween val="between"/>
      </c:valAx>
    </c:plotArea>
    <c:legend>
      <c:legendPos val="r"/>
      <c:layout/>
      <c:txPr>
        <a:bodyPr/>
        <a:lstStyle/>
        <a:p>
          <a:pPr>
            <a:defRPr lang="es-MX"/>
          </a:pPr>
          <a:endParaRPr lang="es-MX"/>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pivotSource>
    <c:name>[Ejemplo del grafico.xlsx]Hoja2!Tabla dinámica3</c:name>
    <c:fmtId val="-1"/>
  </c:pivotSource>
  <c:chart>
    <c:autoTitleDeleted val="1"/>
    <c:pivotFmts>
      <c:pivotFmt>
        <c:idx val="0"/>
        <c:marker>
          <c:symbol val="none"/>
        </c:marker>
        <c:dLbl>
          <c:idx val="0"/>
          <c:spPr/>
          <c:txPr>
            <a:bodyPr/>
            <a:lstStyle/>
            <a:p>
              <a:pPr>
                <a:defRPr/>
              </a:pPr>
              <a:endParaRPr lang="es-MX"/>
            </a:p>
          </c:txPr>
          <c:dLblPos val="inEnd"/>
          <c:showVal val="1"/>
        </c:dLbl>
      </c:pivotFmt>
      <c:pivotFmt>
        <c:idx val="1"/>
        <c:marker>
          <c:symbol val="none"/>
        </c:marker>
        <c:dLbl>
          <c:idx val="0"/>
          <c:spPr/>
          <c:txPr>
            <a:bodyPr/>
            <a:lstStyle/>
            <a:p>
              <a:pPr>
                <a:defRPr/>
              </a:pPr>
              <a:endParaRPr lang="es-MX"/>
            </a:p>
          </c:txPr>
          <c:dLblPos val="inEnd"/>
          <c:showVal val="1"/>
        </c:dLbl>
      </c:pivotFmt>
      <c:pivotFmt>
        <c:idx val="2"/>
        <c:marker>
          <c:symbol val="none"/>
        </c:marker>
        <c:dLbl>
          <c:idx val="0"/>
          <c:spPr/>
          <c:txPr>
            <a:bodyPr/>
            <a:lstStyle/>
            <a:p>
              <a:pPr>
                <a:defRPr/>
              </a:pPr>
              <a:endParaRPr lang="es-MX"/>
            </a:p>
          </c:txPr>
          <c:dLblPos val="inEnd"/>
          <c:showVal val="1"/>
        </c:dLbl>
      </c:pivotFmt>
      <c:pivotFmt>
        <c:idx val="3"/>
        <c:marker>
          <c:symbol val="none"/>
        </c:marker>
        <c:dLbl>
          <c:idx val="0"/>
          <c:spPr/>
          <c:txPr>
            <a:bodyPr/>
            <a:lstStyle/>
            <a:p>
              <a:pPr>
                <a:defRPr/>
              </a:pPr>
              <a:endParaRPr lang="es-MX"/>
            </a:p>
          </c:txPr>
          <c:dLblPos val="inEnd"/>
          <c:showVal val="1"/>
        </c:dLbl>
      </c:pivotFmt>
      <c:pivotFmt>
        <c:idx val="4"/>
        <c:marker>
          <c:symbol val="none"/>
        </c:marker>
        <c:dLbl>
          <c:idx val="0"/>
          <c:spPr/>
          <c:txPr>
            <a:bodyPr/>
            <a:lstStyle/>
            <a:p>
              <a:pPr>
                <a:defRPr/>
              </a:pPr>
              <a:endParaRPr lang="es-MX"/>
            </a:p>
          </c:txPr>
          <c:dLblPos val="inEnd"/>
          <c:showVal val="1"/>
        </c:dLbl>
      </c:pivotFmt>
      <c:pivotFmt>
        <c:idx val="5"/>
        <c:marker>
          <c:symbol val="none"/>
        </c:marker>
        <c:dLbl>
          <c:idx val="0"/>
          <c:spPr/>
          <c:txPr>
            <a:bodyPr/>
            <a:lstStyle/>
            <a:p>
              <a:pPr>
                <a:defRPr/>
              </a:pPr>
              <a:endParaRPr lang="es-MX"/>
            </a:p>
          </c:txPr>
          <c:dLblPos val="inEnd"/>
          <c:showVal val="1"/>
        </c:dLbl>
      </c:pivotFmt>
      <c:pivotFmt>
        <c:idx val="6"/>
        <c:marker>
          <c:symbol val="none"/>
        </c:marker>
        <c:dLbl>
          <c:idx val="0"/>
          <c:spPr/>
          <c:txPr>
            <a:bodyPr/>
            <a:lstStyle/>
            <a:p>
              <a:pPr>
                <a:defRPr/>
              </a:pPr>
              <a:endParaRPr lang="es-MX"/>
            </a:p>
          </c:txPr>
          <c:dLblPos val="inEnd"/>
          <c:showVal val="1"/>
        </c:dLbl>
      </c:pivotFmt>
      <c:pivotFmt>
        <c:idx val="7"/>
        <c:marker>
          <c:symbol val="none"/>
        </c:marker>
        <c:dLbl>
          <c:idx val="0"/>
          <c:spPr/>
          <c:txPr>
            <a:bodyPr/>
            <a:lstStyle/>
            <a:p>
              <a:pPr>
                <a:defRPr/>
              </a:pPr>
              <a:endParaRPr lang="es-MX"/>
            </a:p>
          </c:txPr>
          <c:dLblPos val="inEnd"/>
          <c:showVal val="1"/>
        </c:dLbl>
      </c:pivotFmt>
      <c:pivotFmt>
        <c:idx val="8"/>
        <c:marker>
          <c:symbol val="none"/>
        </c:marker>
        <c:dLbl>
          <c:idx val="0"/>
          <c:spPr/>
          <c:txPr>
            <a:bodyPr/>
            <a:lstStyle/>
            <a:p>
              <a:pPr>
                <a:defRPr/>
              </a:pPr>
              <a:endParaRPr lang="es-MX"/>
            </a:p>
          </c:txPr>
          <c:dLblPos val="inEnd"/>
          <c:showVal val="1"/>
        </c:dLbl>
      </c:pivotFmt>
      <c:pivotFmt>
        <c:idx val="9"/>
        <c:marker>
          <c:symbol val="none"/>
        </c:marker>
        <c:dLbl>
          <c:idx val="0"/>
          <c:spPr/>
          <c:txPr>
            <a:bodyPr/>
            <a:lstStyle/>
            <a:p>
              <a:pPr>
                <a:defRPr/>
              </a:pPr>
              <a:endParaRPr lang="es-MX"/>
            </a:p>
          </c:txPr>
          <c:dLblPos val="inEnd"/>
          <c:showVal val="1"/>
        </c:dLbl>
      </c:pivotFmt>
      <c:pivotFmt>
        <c:idx val="10"/>
        <c:marker>
          <c:symbol val="none"/>
        </c:marker>
        <c:dLbl>
          <c:idx val="0"/>
          <c:spPr/>
          <c:txPr>
            <a:bodyPr/>
            <a:lstStyle/>
            <a:p>
              <a:pPr>
                <a:defRPr/>
              </a:pPr>
              <a:endParaRPr lang="es-MX"/>
            </a:p>
          </c:txPr>
          <c:dLblPos val="inEnd"/>
          <c:showVal val="1"/>
        </c:dLbl>
      </c:pivotFmt>
      <c:pivotFmt>
        <c:idx val="11"/>
        <c:marker>
          <c:symbol val="none"/>
        </c:marker>
        <c:dLbl>
          <c:idx val="0"/>
          <c:spPr/>
          <c:txPr>
            <a:bodyPr/>
            <a:lstStyle/>
            <a:p>
              <a:pPr>
                <a:defRPr/>
              </a:pPr>
              <a:endParaRPr lang="es-MX"/>
            </a:p>
          </c:txPr>
          <c:dLblPos val="inEnd"/>
          <c:showVal val="1"/>
        </c:dLbl>
      </c:pivotFmt>
    </c:pivotFmts>
    <c:plotArea>
      <c:layout/>
      <c:barChart>
        <c:barDir val="col"/>
        <c:grouping val="stacked"/>
        <c:ser>
          <c:idx val="0"/>
          <c:order val="0"/>
          <c:tx>
            <c:strRef>
              <c:f>Hoja2!$B$17:$B$18</c:f>
              <c:strCache>
                <c:ptCount val="1"/>
                <c:pt idx="0">
                  <c:v> Total America del Norte</c:v>
                </c:pt>
              </c:strCache>
            </c:strRef>
          </c:tx>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Hoja2!$B$19:$B$29</c:f>
              <c:numCache>
                <c:formatCode>0.0</c:formatCode>
                <c:ptCount val="10"/>
                <c:pt idx="0">
                  <c:v>14.077</c:v>
                </c:pt>
                <c:pt idx="1">
                  <c:v>14.198</c:v>
                </c:pt>
                <c:pt idx="2">
                  <c:v>14.143000000000001</c:v>
                </c:pt>
                <c:pt idx="3">
                  <c:v>13.702</c:v>
                </c:pt>
                <c:pt idx="4">
                  <c:v>13.739000000000001</c:v>
                </c:pt>
                <c:pt idx="5">
                  <c:v>13.631</c:v>
                </c:pt>
                <c:pt idx="6">
                  <c:v>13.122</c:v>
                </c:pt>
                <c:pt idx="7">
                  <c:v>13.471</c:v>
                </c:pt>
                <c:pt idx="8">
                  <c:v>13.88</c:v>
                </c:pt>
                <c:pt idx="9">
                  <c:v>14.301</c:v>
                </c:pt>
              </c:numCache>
            </c:numRef>
          </c:val>
        </c:ser>
        <c:ser>
          <c:idx val="1"/>
          <c:order val="1"/>
          <c:tx>
            <c:strRef>
              <c:f>Hoja2!$C$17:$C$18</c:f>
              <c:strCache>
                <c:ptCount val="1"/>
                <c:pt idx="0">
                  <c:v> Total Centro America y Sudamerica</c:v>
                </c:pt>
              </c:strCache>
            </c:strRef>
          </c:tx>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Hoja2!$C$19:$C$29</c:f>
              <c:numCache>
                <c:formatCode>0.0</c:formatCode>
                <c:ptCount val="10"/>
                <c:pt idx="0">
                  <c:v>6.6189999999999856</c:v>
                </c:pt>
                <c:pt idx="1">
                  <c:v>6.3139999999999965</c:v>
                </c:pt>
                <c:pt idx="2">
                  <c:v>6.59</c:v>
                </c:pt>
                <c:pt idx="3">
                  <c:v>6.9630000000000001</c:v>
                </c:pt>
                <c:pt idx="4">
                  <c:v>6.9969999999999999</c:v>
                </c:pt>
                <c:pt idx="5">
                  <c:v>6.9820000000000002</c:v>
                </c:pt>
                <c:pt idx="6">
                  <c:v>7.1039999999999965</c:v>
                </c:pt>
                <c:pt idx="7">
                  <c:v>7.2290000000000001</c:v>
                </c:pt>
                <c:pt idx="8">
                  <c:v>7.2930000000000001</c:v>
                </c:pt>
                <c:pt idx="9">
                  <c:v>7.3810000000000002</c:v>
                </c:pt>
              </c:numCache>
            </c:numRef>
          </c:val>
        </c:ser>
        <c:ser>
          <c:idx val="2"/>
          <c:order val="2"/>
          <c:tx>
            <c:strRef>
              <c:f>Hoja2!$D$17:$D$18</c:f>
              <c:strCache>
                <c:ptCount val="1"/>
                <c:pt idx="0">
                  <c:v> Total Europa </c:v>
                </c:pt>
              </c:strCache>
            </c:strRef>
          </c:tx>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Hoja2!$D$19:$D$29</c:f>
              <c:numCache>
                <c:formatCode>0.0</c:formatCode>
                <c:ptCount val="10"/>
                <c:pt idx="0">
                  <c:v>16.247</c:v>
                </c:pt>
                <c:pt idx="1">
                  <c:v>16.927</c:v>
                </c:pt>
                <c:pt idx="2">
                  <c:v>17.524999999999999</c:v>
                </c:pt>
                <c:pt idx="3">
                  <c:v>17.475999999999889</c:v>
                </c:pt>
                <c:pt idx="4">
                  <c:v>17.530999999999999</c:v>
                </c:pt>
                <c:pt idx="5">
                  <c:v>17.753</c:v>
                </c:pt>
                <c:pt idx="6">
                  <c:v>17.536999999999999</c:v>
                </c:pt>
                <c:pt idx="7">
                  <c:v>17.702999999999989</c:v>
                </c:pt>
                <c:pt idx="8">
                  <c:v>17.629000000000001</c:v>
                </c:pt>
                <c:pt idx="9">
                  <c:v>17.314000000000135</c:v>
                </c:pt>
              </c:numCache>
            </c:numRef>
          </c:val>
        </c:ser>
        <c:ser>
          <c:idx val="3"/>
          <c:order val="3"/>
          <c:tx>
            <c:strRef>
              <c:f>Hoja2!$E$17:$E$18</c:f>
              <c:strCache>
                <c:ptCount val="1"/>
                <c:pt idx="0">
                  <c:v> Total Medio Oriente</c:v>
                </c:pt>
              </c:strCache>
            </c:strRef>
          </c:tx>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Hoja2!$E$19:$E$29</c:f>
              <c:numCache>
                <c:formatCode>0.0</c:formatCode>
                <c:ptCount val="10"/>
                <c:pt idx="0">
                  <c:v>21.71</c:v>
                </c:pt>
                <c:pt idx="1">
                  <c:v>23.236000000000001</c:v>
                </c:pt>
                <c:pt idx="2">
                  <c:v>24.895</c:v>
                </c:pt>
                <c:pt idx="3">
                  <c:v>25.391999999999999</c:v>
                </c:pt>
                <c:pt idx="4">
                  <c:v>25.608000000000001</c:v>
                </c:pt>
                <c:pt idx="5">
                  <c:v>25.219000000000001</c:v>
                </c:pt>
                <c:pt idx="6">
                  <c:v>26.32</c:v>
                </c:pt>
                <c:pt idx="7">
                  <c:v>24.632999999999999</c:v>
                </c:pt>
                <c:pt idx="8">
                  <c:v>25.314000000000135</c:v>
                </c:pt>
                <c:pt idx="9">
                  <c:v>27.69</c:v>
                </c:pt>
              </c:numCache>
            </c:numRef>
          </c:val>
        </c:ser>
        <c:ser>
          <c:idx val="4"/>
          <c:order val="4"/>
          <c:tx>
            <c:strRef>
              <c:f>Hoja2!$F$17:$F$18</c:f>
              <c:strCache>
                <c:ptCount val="1"/>
                <c:pt idx="0">
                  <c:v> Total Africa</c:v>
                </c:pt>
              </c:strCache>
            </c:strRef>
          </c:tx>
          <c:spPr>
            <a:solidFill>
              <a:srgbClr val="00B0F0"/>
            </a:solidFill>
          </c:spPr>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Hoja2!$F$19:$F$29</c:f>
              <c:numCache>
                <c:formatCode>0.0</c:formatCode>
                <c:ptCount val="10"/>
                <c:pt idx="0">
                  <c:v>8.0280000000000005</c:v>
                </c:pt>
                <c:pt idx="1">
                  <c:v>8.4360000000000035</c:v>
                </c:pt>
                <c:pt idx="2">
                  <c:v>9.3770000000000007</c:v>
                </c:pt>
                <c:pt idx="3">
                  <c:v>9.9540000000000006</c:v>
                </c:pt>
                <c:pt idx="4">
                  <c:v>9.9660000000000046</c:v>
                </c:pt>
                <c:pt idx="5">
                  <c:v>10.263</c:v>
                </c:pt>
                <c:pt idx="6">
                  <c:v>10.284000000000001</c:v>
                </c:pt>
                <c:pt idx="7">
                  <c:v>9.7919999999999998</c:v>
                </c:pt>
                <c:pt idx="8">
                  <c:v>10.114000000000001</c:v>
                </c:pt>
                <c:pt idx="9">
                  <c:v>8.8040000000000003</c:v>
                </c:pt>
              </c:numCache>
            </c:numRef>
          </c:val>
        </c:ser>
        <c:ser>
          <c:idx val="5"/>
          <c:order val="5"/>
          <c:tx>
            <c:strRef>
              <c:f>Hoja2!$G$17:$G$18</c:f>
              <c:strCache>
                <c:ptCount val="1"/>
                <c:pt idx="0">
                  <c:v>Total Asia</c:v>
                </c:pt>
              </c:strCache>
            </c:strRef>
          </c:tx>
          <c:cat>
            <c:strRef>
              <c:f>Hoja2!$A$19:$A$29</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Hoja2!$G$19:$G$29</c:f>
              <c:numCache>
                <c:formatCode>0.0</c:formatCode>
                <c:ptCount val="10"/>
                <c:pt idx="0">
                  <c:v>7.8109999999999955</c:v>
                </c:pt>
                <c:pt idx="1">
                  <c:v>7.7480000000000002</c:v>
                </c:pt>
                <c:pt idx="2">
                  <c:v>7.8289999999999855</c:v>
                </c:pt>
                <c:pt idx="3">
                  <c:v>7.9039999999999999</c:v>
                </c:pt>
                <c:pt idx="4">
                  <c:v>7.8479999999999945</c:v>
                </c:pt>
                <c:pt idx="5">
                  <c:v>7.8810000000000002</c:v>
                </c:pt>
                <c:pt idx="6">
                  <c:v>7.9690000000000003</c:v>
                </c:pt>
                <c:pt idx="7">
                  <c:v>7.9029999999999996</c:v>
                </c:pt>
                <c:pt idx="8">
                  <c:v>8.2510000000000012</c:v>
                </c:pt>
                <c:pt idx="9">
                  <c:v>8.0860000000000003</c:v>
                </c:pt>
              </c:numCache>
            </c:numRef>
          </c:val>
        </c:ser>
        <c:dLbls>
          <c:showVal val="1"/>
        </c:dLbls>
        <c:gapWidth val="95"/>
        <c:overlap val="100"/>
        <c:axId val="58919552"/>
        <c:axId val="58929536"/>
      </c:barChart>
      <c:catAx>
        <c:axId val="58919552"/>
        <c:scaling>
          <c:orientation val="minMax"/>
        </c:scaling>
        <c:axPos val="b"/>
        <c:majorTickMark val="none"/>
        <c:tickLblPos val="nextTo"/>
        <c:txPr>
          <a:bodyPr/>
          <a:lstStyle/>
          <a:p>
            <a:pPr>
              <a:defRPr lang="es-MX"/>
            </a:pPr>
            <a:endParaRPr lang="es-MX"/>
          </a:p>
        </c:txPr>
        <c:crossAx val="58929536"/>
        <c:crosses val="autoZero"/>
        <c:auto val="1"/>
        <c:lblAlgn val="ctr"/>
        <c:lblOffset val="100"/>
      </c:catAx>
      <c:valAx>
        <c:axId val="58929536"/>
        <c:scaling>
          <c:orientation val="minMax"/>
        </c:scaling>
        <c:delete val="1"/>
        <c:axPos val="l"/>
        <c:numFmt formatCode="0.0" sourceLinked="1"/>
        <c:majorTickMark val="none"/>
        <c:tickLblPos val="none"/>
        <c:crossAx val="58919552"/>
        <c:crosses val="autoZero"/>
        <c:crossBetween val="between"/>
      </c:valAx>
    </c:plotArea>
    <c:legend>
      <c:legendPos val="t"/>
      <c:txPr>
        <a:bodyPr/>
        <a:lstStyle/>
        <a:p>
          <a:pPr>
            <a:defRPr lang="es-MX"/>
          </a:pPr>
          <a:endParaRPr lang="es-MX"/>
        </a:p>
      </c:txP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pivotSource>
    <c:name>[Ejemplo del grafico.xlsx]Hoja5!Tabla dinámica1</c:name>
    <c:fmtId val="-1"/>
  </c:pivotSource>
  <c:chart>
    <c:autoTitleDeleted val="1"/>
    <c:pivotFmts>
      <c:pivotFmt>
        <c:idx val="0"/>
        <c:marker>
          <c:symbol val="none"/>
        </c:marker>
      </c:pivotFmt>
      <c:pivotFmt>
        <c:idx val="1"/>
        <c:marker>
          <c:symbol val="none"/>
        </c:marker>
        <c:dLbl>
          <c:idx val="0"/>
          <c:spPr/>
          <c:txPr>
            <a:bodyPr/>
            <a:lstStyle/>
            <a:p>
              <a:pPr>
                <a:defRPr/>
              </a:pPr>
              <a:endParaRPr lang="es-MX"/>
            </a:p>
          </c:txPr>
          <c:dLblPos val="ctr"/>
          <c:showVal val="1"/>
        </c:dLbl>
      </c:pivotFmt>
      <c:pivotFmt>
        <c:idx val="2"/>
        <c:marker>
          <c:symbol val="none"/>
        </c:marker>
        <c:dLbl>
          <c:idx val="0"/>
          <c:spPr/>
          <c:txPr>
            <a:bodyPr/>
            <a:lstStyle/>
            <a:p>
              <a:pPr>
                <a:defRPr/>
              </a:pPr>
              <a:endParaRPr lang="es-MX"/>
            </a:p>
          </c:txPr>
          <c:dLblPos val="ctr"/>
          <c:showVal val="1"/>
        </c:dLbl>
      </c:pivotFmt>
      <c:pivotFmt>
        <c:idx val="3"/>
        <c:marker>
          <c:symbol val="none"/>
        </c:marker>
        <c:dLbl>
          <c:idx val="0"/>
          <c:spPr/>
          <c:txPr>
            <a:bodyPr/>
            <a:lstStyle/>
            <a:p>
              <a:pPr>
                <a:defRPr/>
              </a:pPr>
              <a:endParaRPr lang="es-MX"/>
            </a:p>
          </c:txPr>
          <c:dLblPos val="ctr"/>
          <c:showVal val="1"/>
        </c:dLbl>
      </c:pivotFmt>
      <c:pivotFmt>
        <c:idx val="4"/>
        <c:marker>
          <c:symbol val="none"/>
        </c:marker>
        <c:dLbl>
          <c:idx val="0"/>
          <c:spPr/>
          <c:txPr>
            <a:bodyPr/>
            <a:lstStyle/>
            <a:p>
              <a:pPr>
                <a:defRPr/>
              </a:pPr>
              <a:endParaRPr lang="es-MX"/>
            </a:p>
          </c:txPr>
          <c:dLblPos val="ctr"/>
          <c:showVal val="1"/>
        </c:dLbl>
      </c:pivotFmt>
      <c:pivotFmt>
        <c:idx val="5"/>
        <c:spPr>
          <a:solidFill>
            <a:srgbClr val="00B0F0"/>
          </a:solidFill>
        </c:spPr>
        <c:marker>
          <c:symbol val="none"/>
        </c:marker>
        <c:dLbl>
          <c:idx val="0"/>
          <c:spPr/>
          <c:txPr>
            <a:bodyPr/>
            <a:lstStyle/>
            <a:p>
              <a:pPr>
                <a:defRPr/>
              </a:pPr>
              <a:endParaRPr lang="es-MX"/>
            </a:p>
          </c:txPr>
          <c:dLblPos val="ctr"/>
          <c:showVal val="1"/>
        </c:dLbl>
      </c:pivotFmt>
      <c:pivotFmt>
        <c:idx val="6"/>
        <c:marker>
          <c:symbol val="none"/>
        </c:marker>
        <c:dLbl>
          <c:idx val="0"/>
          <c:spPr/>
          <c:txPr>
            <a:bodyPr/>
            <a:lstStyle/>
            <a:p>
              <a:pPr>
                <a:defRPr/>
              </a:pPr>
              <a:endParaRPr lang="es-MX"/>
            </a:p>
          </c:txPr>
          <c:dLblPos val="ctr"/>
          <c:showVal val="1"/>
        </c:dLbl>
      </c:pivotFmt>
      <c:pivotFmt>
        <c:idx val="7"/>
        <c:spPr>
          <a:solidFill>
            <a:srgbClr val="00B050"/>
          </a:solidFill>
        </c:spPr>
        <c:marker>
          <c:symbol val="none"/>
        </c:marker>
        <c:dLbl>
          <c:idx val="0"/>
          <c:spPr/>
          <c:txPr>
            <a:bodyPr/>
            <a:lstStyle/>
            <a:p>
              <a:pPr>
                <a:defRPr/>
              </a:pPr>
              <a:endParaRPr lang="es-MX"/>
            </a:p>
          </c:txPr>
          <c:dLblPos val="ctr"/>
          <c:showVal val="1"/>
        </c:dLbl>
      </c:pivotFmt>
      <c:pivotFmt>
        <c:idx val="8"/>
        <c:marker>
          <c:symbol val="none"/>
        </c:marker>
        <c:dLbl>
          <c:idx val="0"/>
          <c:spPr/>
          <c:txPr>
            <a:bodyPr/>
            <a:lstStyle/>
            <a:p>
              <a:pPr>
                <a:defRPr/>
              </a:pPr>
              <a:endParaRPr lang="es-MX"/>
            </a:p>
          </c:txPr>
          <c:dLblPos val="ctr"/>
          <c:showVal val="1"/>
        </c:dLbl>
      </c:pivotFmt>
      <c:pivotFmt>
        <c:idx val="9"/>
        <c:marker>
          <c:symbol val="none"/>
        </c:marker>
        <c:dLbl>
          <c:idx val="0"/>
          <c:spPr/>
          <c:txPr>
            <a:bodyPr/>
            <a:lstStyle/>
            <a:p>
              <a:pPr>
                <a:defRPr/>
              </a:pPr>
              <a:endParaRPr lang="es-MX"/>
            </a:p>
          </c:txPr>
          <c:dLblPos val="ctr"/>
          <c:showVal val="1"/>
        </c:dLbl>
      </c:pivotFmt>
      <c:pivotFmt>
        <c:idx val="10"/>
        <c:marker>
          <c:symbol val="none"/>
        </c:marker>
        <c:dLbl>
          <c:idx val="0"/>
          <c:spPr/>
          <c:txPr>
            <a:bodyPr/>
            <a:lstStyle/>
            <a:p>
              <a:pPr>
                <a:defRPr/>
              </a:pPr>
              <a:endParaRPr lang="es-MX"/>
            </a:p>
          </c:txPr>
          <c:dLblPos val="ctr"/>
          <c:showVal val="1"/>
        </c:dLbl>
      </c:pivotFmt>
      <c:pivotFmt>
        <c:idx val="11"/>
        <c:marker>
          <c:symbol val="none"/>
        </c:marker>
        <c:dLbl>
          <c:idx val="0"/>
          <c:spPr/>
          <c:txPr>
            <a:bodyPr/>
            <a:lstStyle/>
            <a:p>
              <a:pPr>
                <a:defRPr/>
              </a:pPr>
              <a:endParaRPr lang="es-MX"/>
            </a:p>
          </c:txPr>
          <c:dLblPos val="ctr"/>
          <c:showVal val="1"/>
        </c:dLbl>
      </c:pivotFmt>
      <c:pivotFmt>
        <c:idx val="12"/>
        <c:spPr>
          <a:solidFill>
            <a:srgbClr val="00B0F0"/>
          </a:solidFill>
        </c:spPr>
        <c:marker>
          <c:symbol val="none"/>
        </c:marker>
        <c:dLbl>
          <c:idx val="0"/>
          <c:spPr/>
          <c:txPr>
            <a:bodyPr/>
            <a:lstStyle/>
            <a:p>
              <a:pPr>
                <a:defRPr/>
              </a:pPr>
              <a:endParaRPr lang="es-MX"/>
            </a:p>
          </c:txPr>
          <c:dLblPos val="ctr"/>
          <c:showVal val="1"/>
        </c:dLbl>
      </c:pivotFmt>
      <c:pivotFmt>
        <c:idx val="13"/>
        <c:marker>
          <c:symbol val="none"/>
        </c:marker>
        <c:dLbl>
          <c:idx val="0"/>
          <c:spPr/>
          <c:txPr>
            <a:bodyPr/>
            <a:lstStyle/>
            <a:p>
              <a:pPr>
                <a:defRPr/>
              </a:pPr>
              <a:endParaRPr lang="es-MX"/>
            </a:p>
          </c:txPr>
          <c:dLblPos val="ctr"/>
          <c:showVal val="1"/>
        </c:dLbl>
      </c:pivotFmt>
      <c:pivotFmt>
        <c:idx val="14"/>
        <c:spPr>
          <a:solidFill>
            <a:srgbClr val="00B050"/>
          </a:solidFill>
        </c:spPr>
        <c:marker>
          <c:symbol val="none"/>
        </c:marker>
        <c:dLbl>
          <c:idx val="0"/>
          <c:spPr/>
          <c:txPr>
            <a:bodyPr/>
            <a:lstStyle/>
            <a:p>
              <a:pPr>
                <a:defRPr/>
              </a:pPr>
              <a:endParaRPr lang="es-MX"/>
            </a:p>
          </c:txPr>
          <c:dLblPos val="ctr"/>
          <c:showVal val="1"/>
        </c:dLbl>
      </c:pivotFmt>
    </c:pivotFmts>
    <c:plotArea>
      <c:layout/>
      <c:barChart>
        <c:barDir val="col"/>
        <c:grouping val="stacked"/>
        <c:ser>
          <c:idx val="0"/>
          <c:order val="0"/>
          <c:tx>
            <c:strRef>
              <c:f>Hoja5!$B$13:$B$14</c:f>
              <c:strCache>
                <c:ptCount val="1"/>
                <c:pt idx="0">
                  <c:v> Total Estados Unidos</c:v>
                </c:pt>
              </c:strCache>
            </c:strRef>
          </c:tx>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Hoja5!$B$15:$B$25</c:f>
              <c:numCache>
                <c:formatCode>0.0</c:formatCode>
                <c:ptCount val="10"/>
                <c:pt idx="0">
                  <c:v>19.760904847931489</c:v>
                </c:pt>
                <c:pt idx="1">
                  <c:v>20.033040080753189</c:v>
                </c:pt>
                <c:pt idx="2">
                  <c:v>20.731543715879699</c:v>
                </c:pt>
                <c:pt idx="3">
                  <c:v>20.802160382766989</c:v>
                </c:pt>
                <c:pt idx="4">
                  <c:v>20.687419178082099</c:v>
                </c:pt>
                <c:pt idx="5">
                  <c:v>20.680383561643787</c:v>
                </c:pt>
                <c:pt idx="6">
                  <c:v>19.497969945355099</c:v>
                </c:pt>
                <c:pt idx="7">
                  <c:v>18.771397260273886</c:v>
                </c:pt>
                <c:pt idx="8">
                  <c:v>19.180128767123186</c:v>
                </c:pt>
                <c:pt idx="9">
                  <c:v>18.835468495891035</c:v>
                </c:pt>
              </c:numCache>
            </c:numRef>
          </c:val>
        </c:ser>
        <c:ser>
          <c:idx val="1"/>
          <c:order val="1"/>
          <c:tx>
            <c:strRef>
              <c:f>Hoja5!$C$13:$C$14</c:f>
              <c:strCache>
                <c:ptCount val="1"/>
                <c:pt idx="0">
                  <c:v> Total Europa 1</c:v>
                </c:pt>
              </c:strCache>
            </c:strRef>
          </c:tx>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Hoja5!$C$15:$C$25</c:f>
              <c:numCache>
                <c:formatCode>0.0</c:formatCode>
                <c:ptCount val="10"/>
                <c:pt idx="0">
                  <c:v>19.571058245472535</c:v>
                </c:pt>
                <c:pt idx="1">
                  <c:v>19.775577600712186</c:v>
                </c:pt>
                <c:pt idx="2">
                  <c:v>19.934811106891935</c:v>
                </c:pt>
                <c:pt idx="3">
                  <c:v>20.094781276269089</c:v>
                </c:pt>
                <c:pt idx="4">
                  <c:v>20.341702027768189</c:v>
                </c:pt>
                <c:pt idx="5">
                  <c:v>19.983941443202902</c:v>
                </c:pt>
                <c:pt idx="6">
                  <c:v>20.001668510192431</c:v>
                </c:pt>
                <c:pt idx="7">
                  <c:v>19.123363932253</c:v>
                </c:pt>
                <c:pt idx="8">
                  <c:v>19.0391850043513</c:v>
                </c:pt>
                <c:pt idx="9">
                  <c:v>18.924368321804931</c:v>
                </c:pt>
              </c:numCache>
            </c:numRef>
          </c:val>
        </c:ser>
        <c:ser>
          <c:idx val="2"/>
          <c:order val="2"/>
          <c:tx>
            <c:strRef>
              <c:f>Hoja5!$D$13:$D$14</c:f>
              <c:strCache>
                <c:ptCount val="1"/>
                <c:pt idx="0">
                  <c:v> Total Asia 2</c:v>
                </c:pt>
              </c:strCache>
            </c:strRef>
          </c:tx>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Hoja5!$D$15:$D$25</c:f>
              <c:numCache>
                <c:formatCode>0.0</c:formatCode>
                <c:ptCount val="10"/>
                <c:pt idx="0">
                  <c:v>27.301901736729388</c:v>
                </c:pt>
                <c:pt idx="1">
                  <c:v>28.148117911619103</c:v>
                </c:pt>
                <c:pt idx="2">
                  <c:v>29.296214641624989</c:v>
                </c:pt>
                <c:pt idx="3">
                  <c:v>29.755674413896131</c:v>
                </c:pt>
                <c:pt idx="4">
                  <c:v>30.056839045801102</c:v>
                </c:pt>
                <c:pt idx="5">
                  <c:v>30.789896329671286</c:v>
                </c:pt>
                <c:pt idx="6">
                  <c:v>30.528900788088631</c:v>
                </c:pt>
                <c:pt idx="7">
                  <c:v>30.427506051672989</c:v>
                </c:pt>
                <c:pt idx="8">
                  <c:v>31.975951042903603</c:v>
                </c:pt>
                <c:pt idx="9">
                  <c:v>32.719073260215595</c:v>
                </c:pt>
              </c:numCache>
            </c:numRef>
          </c:val>
        </c:ser>
        <c:ser>
          <c:idx val="3"/>
          <c:order val="3"/>
          <c:tx>
            <c:strRef>
              <c:f>Hoja5!$E$13:$E$14</c:f>
              <c:strCache>
                <c:ptCount val="1"/>
                <c:pt idx="0">
                  <c:v> Total America 3</c:v>
                </c:pt>
              </c:strCache>
            </c:strRef>
          </c:tx>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Hoja5!$E$15:$E$25</c:f>
              <c:numCache>
                <c:formatCode>0.0</c:formatCode>
                <c:ptCount val="10"/>
                <c:pt idx="0">
                  <c:v>28.606171532863002</c:v>
                </c:pt>
                <c:pt idx="1">
                  <c:v>28.835472217739689</c:v>
                </c:pt>
                <c:pt idx="2">
                  <c:v>29.910987046802635</c:v>
                </c:pt>
                <c:pt idx="3">
                  <c:v>30.171928941226735</c:v>
                </c:pt>
                <c:pt idx="4">
                  <c:v>30.185847093250899</c:v>
                </c:pt>
                <c:pt idx="5">
                  <c:v>30.652456511984802</c:v>
                </c:pt>
                <c:pt idx="6">
                  <c:v>29.625630989776589</c:v>
                </c:pt>
                <c:pt idx="7">
                  <c:v>28.708392560432969</c:v>
                </c:pt>
                <c:pt idx="8">
                  <c:v>29.570434628059001</c:v>
                </c:pt>
                <c:pt idx="9">
                  <c:v>29.396870550809631</c:v>
                </c:pt>
              </c:numCache>
            </c:numRef>
          </c:val>
        </c:ser>
        <c:ser>
          <c:idx val="4"/>
          <c:order val="4"/>
          <c:tx>
            <c:strRef>
              <c:f>Hoja5!$F$13:$F$14</c:f>
              <c:strCache>
                <c:ptCount val="1"/>
                <c:pt idx="0">
                  <c:v> Total China</c:v>
                </c:pt>
              </c:strCache>
            </c:strRef>
          </c:tx>
          <c:spPr>
            <a:solidFill>
              <a:srgbClr val="00B0F0"/>
            </a:solidFill>
          </c:spPr>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Hoja5!$F$15:$F$25</c:f>
              <c:numCache>
                <c:formatCode>0.0</c:formatCode>
                <c:ptCount val="10"/>
                <c:pt idx="0">
                  <c:v>5.2622990362641024</c:v>
                </c:pt>
                <c:pt idx="1">
                  <c:v>5.7714646275556101</c:v>
                </c:pt>
                <c:pt idx="2">
                  <c:v>6.7381616392060097</c:v>
                </c:pt>
                <c:pt idx="3">
                  <c:v>6.9436134144344761</c:v>
                </c:pt>
                <c:pt idx="4">
                  <c:v>7.4373505154921924</c:v>
                </c:pt>
                <c:pt idx="5">
                  <c:v>7.8170061133598905</c:v>
                </c:pt>
                <c:pt idx="6">
                  <c:v>7.9368716393260303</c:v>
                </c:pt>
                <c:pt idx="7">
                  <c:v>8.2115498818962447</c:v>
                </c:pt>
                <c:pt idx="8">
                  <c:v>9.2507677008764482</c:v>
                </c:pt>
                <c:pt idx="9">
                  <c:v>9.7576552038343802</c:v>
                </c:pt>
              </c:numCache>
            </c:numRef>
          </c:val>
        </c:ser>
        <c:ser>
          <c:idx val="5"/>
          <c:order val="5"/>
          <c:tx>
            <c:strRef>
              <c:f>Hoja5!$G$13:$G$14</c:f>
              <c:strCache>
                <c:ptCount val="1"/>
                <c:pt idx="0">
                  <c:v> Total Medio Oriente</c:v>
                </c:pt>
              </c:strCache>
            </c:strRef>
          </c:tx>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Hoja5!$G$15:$G$25</c:f>
              <c:numCache>
                <c:formatCode>0.0</c:formatCode>
                <c:ptCount val="10"/>
                <c:pt idx="0">
                  <c:v>5.4668244072557695</c:v>
                </c:pt>
                <c:pt idx="1">
                  <c:v>5.7073241916545534</c:v>
                </c:pt>
                <c:pt idx="2">
                  <c:v>6.0998652933354398</c:v>
                </c:pt>
                <c:pt idx="3">
                  <c:v>6.3654110020849846</c:v>
                </c:pt>
                <c:pt idx="4">
                  <c:v>6.6152671816189024</c:v>
                </c:pt>
                <c:pt idx="5">
                  <c:v>6.8953070919422323</c:v>
                </c:pt>
                <c:pt idx="6">
                  <c:v>7.26994553435516</c:v>
                </c:pt>
                <c:pt idx="7">
                  <c:v>7.5101149341963245</c:v>
                </c:pt>
                <c:pt idx="8">
                  <c:v>7.8904777286788406</c:v>
                </c:pt>
                <c:pt idx="9">
                  <c:v>8.0757735777294268</c:v>
                </c:pt>
              </c:numCache>
            </c:numRef>
          </c:val>
        </c:ser>
        <c:ser>
          <c:idx val="6"/>
          <c:order val="6"/>
          <c:tx>
            <c:strRef>
              <c:f>Hoja5!$H$13:$H$14</c:f>
              <c:strCache>
                <c:ptCount val="1"/>
                <c:pt idx="0">
                  <c:v> Total Africa</c:v>
                </c:pt>
              </c:strCache>
            </c:strRef>
          </c:tx>
          <c:spPr>
            <a:solidFill>
              <a:srgbClr val="00B050"/>
            </a:solidFill>
          </c:spPr>
          <c:cat>
            <c:strRef>
              <c:f>Hoja5!$A$15:$A$25</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Hoja5!$H$15:$H$25</c:f>
              <c:numCache>
                <c:formatCode>0.0</c:formatCode>
                <c:ptCount val="10"/>
                <c:pt idx="0">
                  <c:v>2.5604450034299067</c:v>
                </c:pt>
                <c:pt idx="1">
                  <c:v>2.6294120771017599</c:v>
                </c:pt>
                <c:pt idx="2">
                  <c:v>2.7470875517087205</c:v>
                </c:pt>
                <c:pt idx="3">
                  <c:v>2.8639542198471402</c:v>
                </c:pt>
                <c:pt idx="4">
                  <c:v>2.8553365585472212</c:v>
                </c:pt>
                <c:pt idx="5">
                  <c:v>3.0064907270660299</c:v>
                </c:pt>
                <c:pt idx="6">
                  <c:v>3.1496157315311302</c:v>
                </c:pt>
                <c:pt idx="7">
                  <c:v>3.2431068670404497</c:v>
                </c:pt>
                <c:pt idx="8">
                  <c:v>3.3770034511268467</c:v>
                </c:pt>
                <c:pt idx="9">
                  <c:v>3.3364762502016787</c:v>
                </c:pt>
              </c:numCache>
            </c:numRef>
          </c:val>
        </c:ser>
        <c:dLbls>
          <c:showVal val="1"/>
        </c:dLbls>
        <c:overlap val="100"/>
        <c:axId val="58807424"/>
        <c:axId val="58808960"/>
      </c:barChart>
      <c:catAx>
        <c:axId val="58807424"/>
        <c:scaling>
          <c:orientation val="minMax"/>
        </c:scaling>
        <c:axPos val="b"/>
        <c:tickLblPos val="nextTo"/>
        <c:txPr>
          <a:bodyPr/>
          <a:lstStyle/>
          <a:p>
            <a:pPr>
              <a:defRPr lang="es-MX"/>
            </a:pPr>
            <a:endParaRPr lang="es-MX"/>
          </a:p>
        </c:txPr>
        <c:crossAx val="58808960"/>
        <c:crosses val="autoZero"/>
        <c:auto val="1"/>
        <c:lblAlgn val="ctr"/>
        <c:lblOffset val="100"/>
      </c:catAx>
      <c:valAx>
        <c:axId val="58808960"/>
        <c:scaling>
          <c:orientation val="minMax"/>
        </c:scaling>
        <c:axPos val="l"/>
        <c:majorGridlines/>
        <c:numFmt formatCode="0.0" sourceLinked="1"/>
        <c:tickLblPos val="nextTo"/>
        <c:txPr>
          <a:bodyPr/>
          <a:lstStyle/>
          <a:p>
            <a:pPr>
              <a:defRPr lang="es-MX"/>
            </a:pPr>
            <a:endParaRPr lang="es-MX"/>
          </a:p>
        </c:txPr>
        <c:crossAx val="58807424"/>
        <c:crosses val="autoZero"/>
        <c:crossBetween val="between"/>
      </c:valAx>
    </c:plotArea>
    <c:legend>
      <c:legendPos val="t"/>
      <c:layout>
        <c:manualLayout>
          <c:xMode val="edge"/>
          <c:yMode val="edge"/>
          <c:x val="4.4559730441027033E-2"/>
          <c:y val="2.5659050966608088E-2"/>
          <c:w val="0.92898418247617265"/>
          <c:h val="8.1232165838672724E-2"/>
        </c:manualLayout>
      </c:layout>
      <c:txPr>
        <a:bodyPr/>
        <a:lstStyle/>
        <a:p>
          <a:pPr>
            <a:defRPr lang="es-MX"/>
          </a:pPr>
          <a:endParaRPr lang="es-MX"/>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MX"/>
  <c:chart>
    <c:autoTitleDeleted val="1"/>
    <c:plotArea>
      <c:layout/>
      <c:lineChart>
        <c:grouping val="standard"/>
        <c:ser>
          <c:idx val="0"/>
          <c:order val="0"/>
          <c:tx>
            <c:v>Costo total</c:v>
          </c:tx>
          <c:spPr>
            <a:ln w="38100">
              <a:solidFill>
                <a:srgbClr val="339966"/>
              </a:solidFill>
              <a:prstDash val="solid"/>
            </a:ln>
          </c:spPr>
          <c:marker>
            <c:symbol val="none"/>
          </c:marker>
          <c:dLbls>
            <c:numFmt formatCode="#,##0.00" sourceLinked="0"/>
            <c:txPr>
              <a:bodyPr/>
              <a:lstStyle/>
              <a:p>
                <a:pPr>
                  <a:defRPr lang="es-MX"/>
                </a:pPr>
                <a:endParaRPr lang="es-MX"/>
              </a:p>
            </c:txPr>
            <c:showVal val="1"/>
          </c:dLbls>
          <c:val>
            <c:numRef>
              <c:f>'Punto de Equilibrio'!$C$8:$D$8</c:f>
              <c:numCache>
                <c:formatCode>General</c:formatCode>
                <c:ptCount val="2"/>
                <c:pt idx="0">
                  <c:v>433470737.62063271</c:v>
                </c:pt>
                <c:pt idx="1">
                  <c:v>544686668.29063344</c:v>
                </c:pt>
              </c:numCache>
            </c:numRef>
          </c:val>
          <c:smooth val="1"/>
        </c:ser>
        <c:ser>
          <c:idx val="1"/>
          <c:order val="1"/>
          <c:tx>
            <c:v>Ventas</c:v>
          </c:tx>
          <c:spPr>
            <a:ln w="38100">
              <a:solidFill>
                <a:srgbClr val="333399"/>
              </a:solidFill>
              <a:prstDash val="solid"/>
            </a:ln>
          </c:spPr>
          <c:marker>
            <c:symbol val="none"/>
          </c:marker>
          <c:dLbls>
            <c:numFmt formatCode="#,##0.00" sourceLinked="0"/>
            <c:txPr>
              <a:bodyPr/>
              <a:lstStyle/>
              <a:p>
                <a:pPr>
                  <a:defRPr lang="es-MX"/>
                </a:pPr>
                <a:endParaRPr lang="es-MX"/>
              </a:p>
            </c:txPr>
            <c:showVal val="1"/>
          </c:dLbls>
          <c:val>
            <c:numRef>
              <c:f>'Punto de Equilibrio'!$C$9:$D$9</c:f>
              <c:numCache>
                <c:formatCode>General</c:formatCode>
                <c:ptCount val="2"/>
                <c:pt idx="0">
                  <c:v>0</c:v>
                </c:pt>
                <c:pt idx="1">
                  <c:v>1829193387.0786827</c:v>
                </c:pt>
              </c:numCache>
            </c:numRef>
          </c:val>
          <c:smooth val="1"/>
        </c:ser>
        <c:dLbls/>
        <c:hiLowLines/>
        <c:marker val="1"/>
        <c:axId val="59365632"/>
        <c:axId val="59253120"/>
      </c:lineChart>
      <c:catAx>
        <c:axId val="59365632"/>
        <c:scaling>
          <c:orientation val="minMax"/>
        </c:scaling>
        <c:axPos val="b"/>
        <c:title>
          <c:tx>
            <c:rich>
              <a:bodyPr/>
              <a:lstStyle/>
              <a:p>
                <a:pPr>
                  <a:defRPr lang="es-MX"/>
                </a:pPr>
                <a:r>
                  <a:rPr lang="es-MX"/>
                  <a:t>Ventas</a:t>
                </a:r>
              </a:p>
            </c:rich>
          </c:tx>
        </c:title>
        <c:numFmt formatCode="General" sourceLinked="1"/>
        <c:majorTickMark val="none"/>
        <c:tickLblPos val="nextTo"/>
        <c:spPr>
          <a:ln w="3175">
            <a:solidFill>
              <a:srgbClr val="000000"/>
            </a:solidFill>
            <a:prstDash val="solid"/>
          </a:ln>
        </c:spPr>
        <c:txPr>
          <a:bodyPr rot="0" vert="horz"/>
          <a:lstStyle/>
          <a:p>
            <a:pPr>
              <a:defRPr lang="es-MX" sz="1000" b="0" i="0" u="none" strike="noStrike" baseline="0">
                <a:solidFill>
                  <a:srgbClr val="000000"/>
                </a:solidFill>
                <a:latin typeface="Arial"/>
                <a:ea typeface="Arial"/>
                <a:cs typeface="Arial"/>
              </a:defRPr>
            </a:pPr>
            <a:endParaRPr lang="es-MX"/>
          </a:p>
        </c:txPr>
        <c:crossAx val="59253120"/>
        <c:crosses val="autoZero"/>
        <c:lblAlgn val="ctr"/>
        <c:lblOffset val="100"/>
        <c:tickLblSkip val="1"/>
        <c:tickMarkSkip val="1"/>
      </c:catAx>
      <c:valAx>
        <c:axId val="59253120"/>
        <c:scaling>
          <c:orientation val="minMax"/>
        </c:scaling>
        <c:axPos val="l"/>
        <c:majorGridlines/>
        <c:title>
          <c:tx>
            <c:rich>
              <a:bodyPr/>
              <a:lstStyle/>
              <a:p>
                <a:pPr>
                  <a:defRPr lang="es-MX"/>
                </a:pPr>
                <a:r>
                  <a:rPr lang="es-MX"/>
                  <a:t>Ingreso, Egreso</a:t>
                </a:r>
              </a:p>
            </c:rich>
          </c:tx>
        </c:title>
        <c:numFmt formatCode="#,##0.00" sourceLinked="0"/>
        <c:tickLblPos val="nextTo"/>
        <c:spPr>
          <a:ln w="3175">
            <a:solidFill>
              <a:srgbClr val="000000"/>
            </a:solidFill>
            <a:prstDash val="solid"/>
          </a:ln>
        </c:spPr>
        <c:txPr>
          <a:bodyPr rot="0" vert="horz"/>
          <a:lstStyle/>
          <a:p>
            <a:pPr>
              <a:defRPr lang="es-MX" sz="1000" b="1" i="0" u="none" strike="noStrike" baseline="0">
                <a:solidFill>
                  <a:srgbClr val="FFFFFF"/>
                </a:solidFill>
                <a:latin typeface="Arial"/>
                <a:ea typeface="Arial"/>
                <a:cs typeface="Arial"/>
              </a:defRPr>
            </a:pPr>
            <a:endParaRPr lang="es-MX"/>
          </a:p>
        </c:txPr>
        <c:crossAx val="59365632"/>
        <c:crosses val="autoZero"/>
        <c:crossBetween val="midCat"/>
      </c:valAx>
      <c:spPr>
        <a:solidFill>
          <a:schemeClr val="accent4">
            <a:lumMod val="40000"/>
            <a:lumOff val="60000"/>
          </a:schemeClr>
        </a:solidFill>
        <a:ln w="12700">
          <a:solidFill>
            <a:srgbClr val="808080"/>
          </a:solidFill>
          <a:prstDash val="solid"/>
        </a:ln>
      </c:spPr>
    </c:plotArea>
    <c:legend>
      <c:legendPos val="r"/>
      <c:layout>
        <c:manualLayout>
          <c:xMode val="edge"/>
          <c:yMode val="edge"/>
          <c:x val="0.82556300364917123"/>
          <c:y val="0.3213401800180879"/>
          <c:w val="0.1483309251177557"/>
          <c:h val="0.21472196004270791"/>
        </c:manualLayout>
      </c:layout>
      <c:spPr>
        <a:solidFill>
          <a:srgbClr val="FFFFFF"/>
        </a:solidFill>
        <a:ln w="3175">
          <a:solidFill>
            <a:srgbClr val="000000"/>
          </a:solidFill>
          <a:prstDash val="solid"/>
        </a:ln>
      </c:spPr>
      <c:txPr>
        <a:bodyPr/>
        <a:lstStyle/>
        <a:p>
          <a:pPr>
            <a:defRPr lang="es-MX" sz="845" b="0" i="0" u="none" strike="noStrike" baseline="0">
              <a:solidFill>
                <a:srgbClr val="000000"/>
              </a:solidFill>
              <a:latin typeface="Arial"/>
              <a:ea typeface="Arial"/>
              <a:cs typeface="Arial"/>
            </a:defRPr>
          </a:pPr>
          <a:endParaRPr lang="es-MX"/>
        </a:p>
      </c:txPr>
    </c:legend>
    <c:plotVisOnly val="1"/>
    <c:dispBlanksAs val="gap"/>
  </c:chart>
  <c:spPr>
    <a:solidFill>
      <a:srgbClr val="8064A2">
        <a:lumMod val="75000"/>
      </a:srgbClr>
    </a:solidFill>
    <a:ln w="38100">
      <a:solidFill>
        <a:srgbClr val="99CCFF"/>
      </a:solidFill>
      <a:prstDash val="solid"/>
    </a:ln>
  </c:spPr>
  <c:txPr>
    <a:bodyPr/>
    <a:lstStyle/>
    <a:p>
      <a:pPr>
        <a:defRPr sz="1000" b="0" i="0" u="none" strike="noStrike" baseline="0">
          <a:solidFill>
            <a:srgbClr val="000000"/>
          </a:solidFill>
          <a:latin typeface="Arial"/>
          <a:ea typeface="Arial"/>
          <a:cs typeface="Arial"/>
        </a:defRPr>
      </a:pPr>
      <a:endParaRPr lang="es-MX"/>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F8F0-113F-4105-9F9F-ABF45CD3AA86}"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s-MX"/>
        </a:p>
      </dgm:t>
    </dgm:pt>
    <dgm:pt modelId="{3E87B291-8D4F-47F3-844C-0A4185026A3D}">
      <dgm:prSet phldrT="[Texto]"/>
      <dgm:spPr/>
      <dgm:t>
        <a:bodyPr/>
        <a:lstStyle/>
        <a:p>
          <a:r>
            <a:rPr lang="es-MX" dirty="0" smtClean="0"/>
            <a:t>Petrobras  (Brasil), </a:t>
          </a:r>
          <a:endParaRPr lang="es-MX" dirty="0"/>
        </a:p>
      </dgm:t>
    </dgm:pt>
    <dgm:pt modelId="{A7B251F1-CDC8-4C61-8013-14838E07CF3A}" type="parTrans" cxnId="{E601AA9A-9312-4873-942D-25675C78052F}">
      <dgm:prSet/>
      <dgm:spPr/>
      <dgm:t>
        <a:bodyPr/>
        <a:lstStyle/>
        <a:p>
          <a:endParaRPr lang="es-MX"/>
        </a:p>
      </dgm:t>
    </dgm:pt>
    <dgm:pt modelId="{5064FA47-96A4-4CE4-B0B6-297D81179CE7}" type="sibTrans" cxnId="{E601AA9A-9312-4873-942D-25675C78052F}">
      <dgm:prSet/>
      <dgm:spPr/>
      <dgm:t>
        <a:bodyPr/>
        <a:lstStyle/>
        <a:p>
          <a:endParaRPr lang="es-MX"/>
        </a:p>
      </dgm:t>
    </dgm:pt>
    <dgm:pt modelId="{3976911C-C609-4D15-96A4-38EAF1CEDDD7}">
      <dgm:prSet phldrT="[Texto]"/>
      <dgm:spPr/>
      <dgm:t>
        <a:bodyPr/>
        <a:lstStyle/>
        <a:p>
          <a:r>
            <a:rPr lang="es-MX" dirty="0" smtClean="0"/>
            <a:t>EP PetroEcuador (Ecuador)</a:t>
          </a:r>
          <a:endParaRPr lang="es-MX" dirty="0"/>
        </a:p>
      </dgm:t>
    </dgm:pt>
    <dgm:pt modelId="{1660E650-A4DE-4156-A714-E280DBD8E29A}" type="parTrans" cxnId="{830439B3-3F13-406D-AA13-FF3822CAFC5D}">
      <dgm:prSet/>
      <dgm:spPr/>
      <dgm:t>
        <a:bodyPr/>
        <a:lstStyle/>
        <a:p>
          <a:endParaRPr lang="es-MX"/>
        </a:p>
      </dgm:t>
    </dgm:pt>
    <dgm:pt modelId="{3D436E10-B6EE-45F4-A0BD-D6C2890C43D0}" type="sibTrans" cxnId="{830439B3-3F13-406D-AA13-FF3822CAFC5D}">
      <dgm:prSet/>
      <dgm:spPr/>
      <dgm:t>
        <a:bodyPr/>
        <a:lstStyle/>
        <a:p>
          <a:endParaRPr lang="es-MX"/>
        </a:p>
      </dgm:t>
    </dgm:pt>
    <dgm:pt modelId="{8533C269-D345-40B8-9F90-93242D84844C}">
      <dgm:prSet phldrT="[Texto]"/>
      <dgm:spPr/>
      <dgm:t>
        <a:bodyPr/>
        <a:lstStyle/>
        <a:p>
          <a:r>
            <a:rPr lang="es-MX" dirty="0" smtClean="0"/>
            <a:t>YPF     (Argentina)</a:t>
          </a:r>
          <a:endParaRPr lang="es-MX" dirty="0"/>
        </a:p>
      </dgm:t>
    </dgm:pt>
    <dgm:pt modelId="{76D19314-43DD-4886-978B-32180107C26C}" type="parTrans" cxnId="{89881C50-23D0-4533-B239-67106B713044}">
      <dgm:prSet/>
      <dgm:spPr/>
      <dgm:t>
        <a:bodyPr/>
        <a:lstStyle/>
        <a:p>
          <a:endParaRPr lang="es-MX"/>
        </a:p>
      </dgm:t>
    </dgm:pt>
    <dgm:pt modelId="{C3228C60-21FC-4E96-B89F-D7733F748589}" type="sibTrans" cxnId="{89881C50-23D0-4533-B239-67106B713044}">
      <dgm:prSet/>
      <dgm:spPr/>
      <dgm:t>
        <a:bodyPr/>
        <a:lstStyle/>
        <a:p>
          <a:endParaRPr lang="es-MX"/>
        </a:p>
      </dgm:t>
    </dgm:pt>
    <dgm:pt modelId="{EA2DB597-5C9D-4207-AF1E-BA5A59A6B35A}">
      <dgm:prSet phldrT="[Texto]"/>
      <dgm:spPr/>
      <dgm:t>
        <a:bodyPr/>
        <a:lstStyle/>
        <a:p>
          <a:r>
            <a:rPr lang="es-MX" dirty="0" smtClean="0"/>
            <a:t>YPFB          (Bolivia)</a:t>
          </a:r>
          <a:endParaRPr lang="es-MX" dirty="0"/>
        </a:p>
      </dgm:t>
    </dgm:pt>
    <dgm:pt modelId="{E7AC03E7-5FC7-4A94-9671-F27573E62E77}" type="parTrans" cxnId="{3E602304-C2EC-43BE-8672-7661706B273A}">
      <dgm:prSet/>
      <dgm:spPr/>
      <dgm:t>
        <a:bodyPr/>
        <a:lstStyle/>
        <a:p>
          <a:endParaRPr lang="es-MX"/>
        </a:p>
      </dgm:t>
    </dgm:pt>
    <dgm:pt modelId="{3596A1BC-2127-4E1C-8B80-B3F78360B917}" type="sibTrans" cxnId="{3E602304-C2EC-43BE-8672-7661706B273A}">
      <dgm:prSet/>
      <dgm:spPr/>
      <dgm:t>
        <a:bodyPr/>
        <a:lstStyle/>
        <a:p>
          <a:endParaRPr lang="es-MX"/>
        </a:p>
      </dgm:t>
    </dgm:pt>
    <dgm:pt modelId="{FD12A612-FD18-4590-B6B9-6480B88192E7}">
      <dgm:prSet phldrT="[Texto]"/>
      <dgm:spPr/>
      <dgm:t>
        <a:bodyPr/>
        <a:lstStyle/>
        <a:p>
          <a:r>
            <a:rPr lang="es-MX" dirty="0" smtClean="0"/>
            <a:t>Pemex   (México) </a:t>
          </a:r>
          <a:endParaRPr lang="es-MX" dirty="0"/>
        </a:p>
      </dgm:t>
    </dgm:pt>
    <dgm:pt modelId="{557CD577-FA44-4C71-9893-A9CB80B3B0AB}" type="parTrans" cxnId="{248EA97E-C9A0-4FAE-B275-5449840068E4}">
      <dgm:prSet/>
      <dgm:spPr/>
      <dgm:t>
        <a:bodyPr/>
        <a:lstStyle/>
        <a:p>
          <a:endParaRPr lang="es-MX"/>
        </a:p>
      </dgm:t>
    </dgm:pt>
    <dgm:pt modelId="{D283962D-D4D2-4295-9F7C-CF84E917AECB}" type="sibTrans" cxnId="{248EA97E-C9A0-4FAE-B275-5449840068E4}">
      <dgm:prSet/>
      <dgm:spPr/>
      <dgm:t>
        <a:bodyPr/>
        <a:lstStyle/>
        <a:p>
          <a:endParaRPr lang="es-MX"/>
        </a:p>
      </dgm:t>
    </dgm:pt>
    <dgm:pt modelId="{3A175B18-9055-475A-BFAD-47391700331A}">
      <dgm:prSet phldrT="[Texto]"/>
      <dgm:spPr/>
      <dgm:t>
        <a:bodyPr/>
        <a:lstStyle/>
        <a:p>
          <a:r>
            <a:rPr lang="es-MX" dirty="0" smtClean="0"/>
            <a:t>PDVSA (Venezuela), </a:t>
          </a:r>
          <a:endParaRPr lang="es-MX" dirty="0"/>
        </a:p>
      </dgm:t>
    </dgm:pt>
    <dgm:pt modelId="{F16477A8-732A-41E4-8D27-1F2282B0C490}" type="parTrans" cxnId="{E3CF39B4-DAE0-4D91-8DB0-60780C779F09}">
      <dgm:prSet/>
      <dgm:spPr/>
      <dgm:t>
        <a:bodyPr/>
        <a:lstStyle/>
        <a:p>
          <a:endParaRPr lang="es-MX"/>
        </a:p>
      </dgm:t>
    </dgm:pt>
    <dgm:pt modelId="{4CC1FB66-1804-48BB-8DD3-63E52270EED5}" type="sibTrans" cxnId="{E3CF39B4-DAE0-4D91-8DB0-60780C779F09}">
      <dgm:prSet/>
      <dgm:spPr/>
      <dgm:t>
        <a:bodyPr/>
        <a:lstStyle/>
        <a:p>
          <a:endParaRPr lang="es-MX"/>
        </a:p>
      </dgm:t>
    </dgm:pt>
    <dgm:pt modelId="{BE1E33F5-7F7B-4346-8156-8539A1A27AE8}" type="pres">
      <dgm:prSet presAssocID="{035AF8F0-113F-4105-9F9F-ABF45CD3AA86}" presName="Name0" presStyleCnt="0">
        <dgm:presLayoutVars>
          <dgm:dir/>
          <dgm:resizeHandles val="exact"/>
        </dgm:presLayoutVars>
      </dgm:prSet>
      <dgm:spPr/>
      <dgm:t>
        <a:bodyPr/>
        <a:lstStyle/>
        <a:p>
          <a:endParaRPr lang="es-MX"/>
        </a:p>
      </dgm:t>
    </dgm:pt>
    <dgm:pt modelId="{7B59766A-F42C-4EF2-BB33-00BC965367BF}" type="pres">
      <dgm:prSet presAssocID="{3E87B291-8D4F-47F3-844C-0A4185026A3D}" presName="compNode" presStyleCnt="0"/>
      <dgm:spPr/>
    </dgm:pt>
    <dgm:pt modelId="{2142689E-8306-4236-994A-936E38586703}" type="pres">
      <dgm:prSet presAssocID="{3E87B291-8D4F-47F3-844C-0A4185026A3D}" presName="pictRect" presStyleLbl="node1" presStyleIdx="0" presStyleCnt="6"/>
      <dgm:spPr>
        <a:blipFill rotWithShape="0">
          <a:blip xmlns:r="http://schemas.openxmlformats.org/officeDocument/2006/relationships" r:embed="rId1"/>
          <a:stretch>
            <a:fillRect/>
          </a:stretch>
        </a:blipFill>
      </dgm:spPr>
      <dgm:t>
        <a:bodyPr/>
        <a:lstStyle/>
        <a:p>
          <a:endParaRPr lang="es-MX"/>
        </a:p>
      </dgm:t>
    </dgm:pt>
    <dgm:pt modelId="{813E1B66-03C5-42C3-8552-A1CFBAB6D5AE}" type="pres">
      <dgm:prSet presAssocID="{3E87B291-8D4F-47F3-844C-0A4185026A3D}" presName="textRect" presStyleLbl="revTx" presStyleIdx="0" presStyleCnt="6">
        <dgm:presLayoutVars>
          <dgm:bulletEnabled val="1"/>
        </dgm:presLayoutVars>
      </dgm:prSet>
      <dgm:spPr/>
      <dgm:t>
        <a:bodyPr/>
        <a:lstStyle/>
        <a:p>
          <a:endParaRPr lang="es-MX"/>
        </a:p>
      </dgm:t>
    </dgm:pt>
    <dgm:pt modelId="{A0222718-9D38-4778-9C24-A12201C7FCC9}" type="pres">
      <dgm:prSet presAssocID="{5064FA47-96A4-4CE4-B0B6-297D81179CE7}" presName="sibTrans" presStyleLbl="sibTrans2D1" presStyleIdx="0" presStyleCnt="0"/>
      <dgm:spPr/>
      <dgm:t>
        <a:bodyPr/>
        <a:lstStyle/>
        <a:p>
          <a:endParaRPr lang="es-MX"/>
        </a:p>
      </dgm:t>
    </dgm:pt>
    <dgm:pt modelId="{12A0FE0B-C97E-46C2-95E4-D10EE2EE119A}" type="pres">
      <dgm:prSet presAssocID="{FD12A612-FD18-4590-B6B9-6480B88192E7}" presName="compNode" presStyleCnt="0"/>
      <dgm:spPr/>
    </dgm:pt>
    <dgm:pt modelId="{8E954CF0-124D-4A8F-8C0D-D7922A408811}" type="pres">
      <dgm:prSet presAssocID="{FD12A612-FD18-4590-B6B9-6480B88192E7}" presName="pictRect" presStyleLbl="node1" presStyleIdx="1" presStyleCnt="6"/>
      <dgm:spPr>
        <a:blipFill rotWithShape="0">
          <a:blip xmlns:r="http://schemas.openxmlformats.org/officeDocument/2006/relationships" r:embed="rId2"/>
          <a:stretch>
            <a:fillRect/>
          </a:stretch>
        </a:blipFill>
      </dgm:spPr>
    </dgm:pt>
    <dgm:pt modelId="{87DB51FB-855B-4758-A080-C36A8693EDEF}" type="pres">
      <dgm:prSet presAssocID="{FD12A612-FD18-4590-B6B9-6480B88192E7}" presName="textRect" presStyleLbl="revTx" presStyleIdx="1" presStyleCnt="6">
        <dgm:presLayoutVars>
          <dgm:bulletEnabled val="1"/>
        </dgm:presLayoutVars>
      </dgm:prSet>
      <dgm:spPr/>
      <dgm:t>
        <a:bodyPr/>
        <a:lstStyle/>
        <a:p>
          <a:endParaRPr lang="es-MX"/>
        </a:p>
      </dgm:t>
    </dgm:pt>
    <dgm:pt modelId="{832A1482-955D-4C1A-AC56-44CC99D0E400}" type="pres">
      <dgm:prSet presAssocID="{D283962D-D4D2-4295-9F7C-CF84E917AECB}" presName="sibTrans" presStyleLbl="sibTrans2D1" presStyleIdx="0" presStyleCnt="0"/>
      <dgm:spPr/>
      <dgm:t>
        <a:bodyPr/>
        <a:lstStyle/>
        <a:p>
          <a:endParaRPr lang="es-MX"/>
        </a:p>
      </dgm:t>
    </dgm:pt>
    <dgm:pt modelId="{3D30F23A-B5B9-427A-AD88-9CD61DE9A047}" type="pres">
      <dgm:prSet presAssocID="{3A175B18-9055-475A-BFAD-47391700331A}" presName="compNode" presStyleCnt="0"/>
      <dgm:spPr/>
    </dgm:pt>
    <dgm:pt modelId="{9A67F2C0-6465-4837-89FC-3E9DC1854CCB}" type="pres">
      <dgm:prSet presAssocID="{3A175B18-9055-475A-BFAD-47391700331A}" presName="pictRect" presStyleLbl="node1" presStyleIdx="2" presStyleCnt="6"/>
      <dgm:spPr>
        <a:blipFill rotWithShape="0">
          <a:blip xmlns:r="http://schemas.openxmlformats.org/officeDocument/2006/relationships" r:embed="rId3"/>
          <a:stretch>
            <a:fillRect/>
          </a:stretch>
        </a:blipFill>
      </dgm:spPr>
    </dgm:pt>
    <dgm:pt modelId="{2B57F8BB-1013-443B-BC17-EAA97A006F17}" type="pres">
      <dgm:prSet presAssocID="{3A175B18-9055-475A-BFAD-47391700331A}" presName="textRect" presStyleLbl="revTx" presStyleIdx="2" presStyleCnt="6">
        <dgm:presLayoutVars>
          <dgm:bulletEnabled val="1"/>
        </dgm:presLayoutVars>
      </dgm:prSet>
      <dgm:spPr/>
      <dgm:t>
        <a:bodyPr/>
        <a:lstStyle/>
        <a:p>
          <a:endParaRPr lang="es-MX"/>
        </a:p>
      </dgm:t>
    </dgm:pt>
    <dgm:pt modelId="{4FF8A0A8-8161-454A-89E3-46F2B0381478}" type="pres">
      <dgm:prSet presAssocID="{4CC1FB66-1804-48BB-8DD3-63E52270EED5}" presName="sibTrans" presStyleLbl="sibTrans2D1" presStyleIdx="0" presStyleCnt="0"/>
      <dgm:spPr/>
      <dgm:t>
        <a:bodyPr/>
        <a:lstStyle/>
        <a:p>
          <a:endParaRPr lang="es-MX"/>
        </a:p>
      </dgm:t>
    </dgm:pt>
    <dgm:pt modelId="{AB13F6C2-6E3C-4C84-A1F1-EFB3728AE52C}" type="pres">
      <dgm:prSet presAssocID="{3976911C-C609-4D15-96A4-38EAF1CEDDD7}" presName="compNode" presStyleCnt="0"/>
      <dgm:spPr/>
    </dgm:pt>
    <dgm:pt modelId="{92BD4A08-0EAE-4A46-9336-2011790DBE94}" type="pres">
      <dgm:prSet presAssocID="{3976911C-C609-4D15-96A4-38EAF1CEDDD7}" presName="pictRect" presStyleLbl="node1" presStyleIdx="3" presStyleCnt="6"/>
      <dgm:spPr>
        <a:blipFill rotWithShape="0">
          <a:blip xmlns:r="http://schemas.openxmlformats.org/officeDocument/2006/relationships" r:embed="rId4"/>
          <a:stretch>
            <a:fillRect/>
          </a:stretch>
        </a:blipFill>
      </dgm:spPr>
    </dgm:pt>
    <dgm:pt modelId="{92BBCA47-710C-40DC-AAC2-27D26E1995F8}" type="pres">
      <dgm:prSet presAssocID="{3976911C-C609-4D15-96A4-38EAF1CEDDD7}" presName="textRect" presStyleLbl="revTx" presStyleIdx="3" presStyleCnt="6">
        <dgm:presLayoutVars>
          <dgm:bulletEnabled val="1"/>
        </dgm:presLayoutVars>
      </dgm:prSet>
      <dgm:spPr/>
      <dgm:t>
        <a:bodyPr/>
        <a:lstStyle/>
        <a:p>
          <a:endParaRPr lang="es-MX"/>
        </a:p>
      </dgm:t>
    </dgm:pt>
    <dgm:pt modelId="{51D572FA-4465-44F0-BE0F-573166213ABF}" type="pres">
      <dgm:prSet presAssocID="{3D436E10-B6EE-45F4-A0BD-D6C2890C43D0}" presName="sibTrans" presStyleLbl="sibTrans2D1" presStyleIdx="0" presStyleCnt="0"/>
      <dgm:spPr/>
      <dgm:t>
        <a:bodyPr/>
        <a:lstStyle/>
        <a:p>
          <a:endParaRPr lang="es-MX"/>
        </a:p>
      </dgm:t>
    </dgm:pt>
    <dgm:pt modelId="{E11F8B2C-E8ED-47A0-9F58-A2B094FD4172}" type="pres">
      <dgm:prSet presAssocID="{8533C269-D345-40B8-9F90-93242D84844C}" presName="compNode" presStyleCnt="0"/>
      <dgm:spPr/>
    </dgm:pt>
    <dgm:pt modelId="{D7C0D2B4-D0A6-484B-B27A-7907FBDB93A6}" type="pres">
      <dgm:prSet presAssocID="{8533C269-D345-40B8-9F90-93242D84844C}" presName="pictRect" presStyleLbl="node1" presStyleIdx="4" presStyleCnt="6"/>
      <dgm:spPr>
        <a:blipFill rotWithShape="0">
          <a:blip xmlns:r="http://schemas.openxmlformats.org/officeDocument/2006/relationships" r:embed="rId5"/>
          <a:stretch>
            <a:fillRect/>
          </a:stretch>
        </a:blipFill>
      </dgm:spPr>
    </dgm:pt>
    <dgm:pt modelId="{48E02DD7-208F-411F-9883-686EDB55E320}" type="pres">
      <dgm:prSet presAssocID="{8533C269-D345-40B8-9F90-93242D84844C}" presName="textRect" presStyleLbl="revTx" presStyleIdx="4" presStyleCnt="6">
        <dgm:presLayoutVars>
          <dgm:bulletEnabled val="1"/>
        </dgm:presLayoutVars>
      </dgm:prSet>
      <dgm:spPr/>
      <dgm:t>
        <a:bodyPr/>
        <a:lstStyle/>
        <a:p>
          <a:endParaRPr lang="es-MX"/>
        </a:p>
      </dgm:t>
    </dgm:pt>
    <dgm:pt modelId="{E2E16028-9811-4674-B999-110ED36E7422}" type="pres">
      <dgm:prSet presAssocID="{C3228C60-21FC-4E96-B89F-D7733F748589}" presName="sibTrans" presStyleLbl="sibTrans2D1" presStyleIdx="0" presStyleCnt="0"/>
      <dgm:spPr/>
      <dgm:t>
        <a:bodyPr/>
        <a:lstStyle/>
        <a:p>
          <a:endParaRPr lang="es-MX"/>
        </a:p>
      </dgm:t>
    </dgm:pt>
    <dgm:pt modelId="{C6FECFB5-714E-4D76-B9EE-193168370A30}" type="pres">
      <dgm:prSet presAssocID="{EA2DB597-5C9D-4207-AF1E-BA5A59A6B35A}" presName="compNode" presStyleCnt="0"/>
      <dgm:spPr/>
    </dgm:pt>
    <dgm:pt modelId="{7B092255-19C8-47BE-B167-2CDAF3FBF7EF}" type="pres">
      <dgm:prSet presAssocID="{EA2DB597-5C9D-4207-AF1E-BA5A59A6B35A}" presName="pictRect" presStyleLbl="node1" presStyleIdx="5" presStyleCnt="6"/>
      <dgm:spPr>
        <a:blipFill rotWithShape="0">
          <a:blip xmlns:r="http://schemas.openxmlformats.org/officeDocument/2006/relationships" r:embed="rId6"/>
          <a:stretch>
            <a:fillRect/>
          </a:stretch>
        </a:blipFill>
      </dgm:spPr>
    </dgm:pt>
    <dgm:pt modelId="{8F57DC6D-C8F0-420C-98B8-0D1595060231}" type="pres">
      <dgm:prSet presAssocID="{EA2DB597-5C9D-4207-AF1E-BA5A59A6B35A}" presName="textRect" presStyleLbl="revTx" presStyleIdx="5" presStyleCnt="6">
        <dgm:presLayoutVars>
          <dgm:bulletEnabled val="1"/>
        </dgm:presLayoutVars>
      </dgm:prSet>
      <dgm:spPr/>
      <dgm:t>
        <a:bodyPr/>
        <a:lstStyle/>
        <a:p>
          <a:endParaRPr lang="es-MX"/>
        </a:p>
      </dgm:t>
    </dgm:pt>
  </dgm:ptLst>
  <dgm:cxnLst>
    <dgm:cxn modelId="{830439B3-3F13-406D-AA13-FF3822CAFC5D}" srcId="{035AF8F0-113F-4105-9F9F-ABF45CD3AA86}" destId="{3976911C-C609-4D15-96A4-38EAF1CEDDD7}" srcOrd="3" destOrd="0" parTransId="{1660E650-A4DE-4156-A714-E280DBD8E29A}" sibTransId="{3D436E10-B6EE-45F4-A0BD-D6C2890C43D0}"/>
    <dgm:cxn modelId="{2AA126F3-84EF-4D11-803F-F64E0C1F560B}" type="presOf" srcId="{8533C269-D345-40B8-9F90-93242D84844C}" destId="{48E02DD7-208F-411F-9883-686EDB55E320}" srcOrd="0" destOrd="0" presId="urn:microsoft.com/office/officeart/2005/8/layout/pList1#1"/>
    <dgm:cxn modelId="{E601AA9A-9312-4873-942D-25675C78052F}" srcId="{035AF8F0-113F-4105-9F9F-ABF45CD3AA86}" destId="{3E87B291-8D4F-47F3-844C-0A4185026A3D}" srcOrd="0" destOrd="0" parTransId="{A7B251F1-CDC8-4C61-8013-14838E07CF3A}" sibTransId="{5064FA47-96A4-4CE4-B0B6-297D81179CE7}"/>
    <dgm:cxn modelId="{A111EE55-F278-4D05-8231-91F0329FDE4B}" type="presOf" srcId="{5064FA47-96A4-4CE4-B0B6-297D81179CE7}" destId="{A0222718-9D38-4778-9C24-A12201C7FCC9}" srcOrd="0" destOrd="0" presId="urn:microsoft.com/office/officeart/2005/8/layout/pList1#1"/>
    <dgm:cxn modelId="{86B3EDC4-6501-4AB2-B638-820F52419866}" type="presOf" srcId="{035AF8F0-113F-4105-9F9F-ABF45CD3AA86}" destId="{BE1E33F5-7F7B-4346-8156-8539A1A27AE8}" srcOrd="0" destOrd="0" presId="urn:microsoft.com/office/officeart/2005/8/layout/pList1#1"/>
    <dgm:cxn modelId="{2643CAF4-AA99-47F9-AA4A-2368CE734DA2}" type="presOf" srcId="{EA2DB597-5C9D-4207-AF1E-BA5A59A6B35A}" destId="{8F57DC6D-C8F0-420C-98B8-0D1595060231}" srcOrd="0" destOrd="0" presId="urn:microsoft.com/office/officeart/2005/8/layout/pList1#1"/>
    <dgm:cxn modelId="{DD482E3D-0197-4E99-A11E-7B4A35AA197E}" type="presOf" srcId="{3A175B18-9055-475A-BFAD-47391700331A}" destId="{2B57F8BB-1013-443B-BC17-EAA97A006F17}" srcOrd="0" destOrd="0" presId="urn:microsoft.com/office/officeart/2005/8/layout/pList1#1"/>
    <dgm:cxn modelId="{248EA97E-C9A0-4FAE-B275-5449840068E4}" srcId="{035AF8F0-113F-4105-9F9F-ABF45CD3AA86}" destId="{FD12A612-FD18-4590-B6B9-6480B88192E7}" srcOrd="1" destOrd="0" parTransId="{557CD577-FA44-4C71-9893-A9CB80B3B0AB}" sibTransId="{D283962D-D4D2-4295-9F7C-CF84E917AECB}"/>
    <dgm:cxn modelId="{E3CF39B4-DAE0-4D91-8DB0-60780C779F09}" srcId="{035AF8F0-113F-4105-9F9F-ABF45CD3AA86}" destId="{3A175B18-9055-475A-BFAD-47391700331A}" srcOrd="2" destOrd="0" parTransId="{F16477A8-732A-41E4-8D27-1F2282B0C490}" sibTransId="{4CC1FB66-1804-48BB-8DD3-63E52270EED5}"/>
    <dgm:cxn modelId="{1E2EBFAF-DACE-453F-9CB8-6595F1FE8578}" type="presOf" srcId="{FD12A612-FD18-4590-B6B9-6480B88192E7}" destId="{87DB51FB-855B-4758-A080-C36A8693EDEF}" srcOrd="0" destOrd="0" presId="urn:microsoft.com/office/officeart/2005/8/layout/pList1#1"/>
    <dgm:cxn modelId="{D4F07507-0194-47FC-804E-7CFFF4D389CC}" type="presOf" srcId="{3976911C-C609-4D15-96A4-38EAF1CEDDD7}" destId="{92BBCA47-710C-40DC-AAC2-27D26E1995F8}" srcOrd="0" destOrd="0" presId="urn:microsoft.com/office/officeart/2005/8/layout/pList1#1"/>
    <dgm:cxn modelId="{C4738B50-649B-46FC-9D96-B7B512A2B906}" type="presOf" srcId="{C3228C60-21FC-4E96-B89F-D7733F748589}" destId="{E2E16028-9811-4674-B999-110ED36E7422}" srcOrd="0" destOrd="0" presId="urn:microsoft.com/office/officeart/2005/8/layout/pList1#1"/>
    <dgm:cxn modelId="{4D4BD57A-1299-4F28-AD43-132456A51CB4}" type="presOf" srcId="{3E87B291-8D4F-47F3-844C-0A4185026A3D}" destId="{813E1B66-03C5-42C3-8552-A1CFBAB6D5AE}" srcOrd="0" destOrd="0" presId="urn:microsoft.com/office/officeart/2005/8/layout/pList1#1"/>
    <dgm:cxn modelId="{89881C50-23D0-4533-B239-67106B713044}" srcId="{035AF8F0-113F-4105-9F9F-ABF45CD3AA86}" destId="{8533C269-D345-40B8-9F90-93242D84844C}" srcOrd="4" destOrd="0" parTransId="{76D19314-43DD-4886-978B-32180107C26C}" sibTransId="{C3228C60-21FC-4E96-B89F-D7733F748589}"/>
    <dgm:cxn modelId="{B32E6E55-6E01-4F6C-A856-1D51EF0EACE2}" type="presOf" srcId="{3D436E10-B6EE-45F4-A0BD-D6C2890C43D0}" destId="{51D572FA-4465-44F0-BE0F-573166213ABF}" srcOrd="0" destOrd="0" presId="urn:microsoft.com/office/officeart/2005/8/layout/pList1#1"/>
    <dgm:cxn modelId="{3E602304-C2EC-43BE-8672-7661706B273A}" srcId="{035AF8F0-113F-4105-9F9F-ABF45CD3AA86}" destId="{EA2DB597-5C9D-4207-AF1E-BA5A59A6B35A}" srcOrd="5" destOrd="0" parTransId="{E7AC03E7-5FC7-4A94-9671-F27573E62E77}" sibTransId="{3596A1BC-2127-4E1C-8B80-B3F78360B917}"/>
    <dgm:cxn modelId="{4F761584-D1BB-4AAA-ABA1-DC2D62A4D976}" type="presOf" srcId="{D283962D-D4D2-4295-9F7C-CF84E917AECB}" destId="{832A1482-955D-4C1A-AC56-44CC99D0E400}" srcOrd="0" destOrd="0" presId="urn:microsoft.com/office/officeart/2005/8/layout/pList1#1"/>
    <dgm:cxn modelId="{31494B67-2D3A-4F0A-8448-3FB7EFCE25CD}" type="presOf" srcId="{4CC1FB66-1804-48BB-8DD3-63E52270EED5}" destId="{4FF8A0A8-8161-454A-89E3-46F2B0381478}" srcOrd="0" destOrd="0" presId="urn:microsoft.com/office/officeart/2005/8/layout/pList1#1"/>
    <dgm:cxn modelId="{5BDDA884-F9B1-4193-8798-7791DFCA6AC9}" type="presParOf" srcId="{BE1E33F5-7F7B-4346-8156-8539A1A27AE8}" destId="{7B59766A-F42C-4EF2-BB33-00BC965367BF}" srcOrd="0" destOrd="0" presId="urn:microsoft.com/office/officeart/2005/8/layout/pList1#1"/>
    <dgm:cxn modelId="{F68BC64C-4F4C-44B0-A1CE-40125B6EC825}" type="presParOf" srcId="{7B59766A-F42C-4EF2-BB33-00BC965367BF}" destId="{2142689E-8306-4236-994A-936E38586703}" srcOrd="0" destOrd="0" presId="urn:microsoft.com/office/officeart/2005/8/layout/pList1#1"/>
    <dgm:cxn modelId="{D5702319-C0D8-4C81-B99C-D2C124FF7822}" type="presParOf" srcId="{7B59766A-F42C-4EF2-BB33-00BC965367BF}" destId="{813E1B66-03C5-42C3-8552-A1CFBAB6D5AE}" srcOrd="1" destOrd="0" presId="urn:microsoft.com/office/officeart/2005/8/layout/pList1#1"/>
    <dgm:cxn modelId="{BF26A07D-9794-4C1E-BF83-878682348117}" type="presParOf" srcId="{BE1E33F5-7F7B-4346-8156-8539A1A27AE8}" destId="{A0222718-9D38-4778-9C24-A12201C7FCC9}" srcOrd="1" destOrd="0" presId="urn:microsoft.com/office/officeart/2005/8/layout/pList1#1"/>
    <dgm:cxn modelId="{A583DC7F-3C1D-4695-A095-14B2AE220284}" type="presParOf" srcId="{BE1E33F5-7F7B-4346-8156-8539A1A27AE8}" destId="{12A0FE0B-C97E-46C2-95E4-D10EE2EE119A}" srcOrd="2" destOrd="0" presId="urn:microsoft.com/office/officeart/2005/8/layout/pList1#1"/>
    <dgm:cxn modelId="{ADD0ABF8-024A-4011-8EFB-C2662CB8A4AF}" type="presParOf" srcId="{12A0FE0B-C97E-46C2-95E4-D10EE2EE119A}" destId="{8E954CF0-124D-4A8F-8C0D-D7922A408811}" srcOrd="0" destOrd="0" presId="urn:microsoft.com/office/officeart/2005/8/layout/pList1#1"/>
    <dgm:cxn modelId="{41110429-CAAC-41D1-9AD7-9E771D551B4C}" type="presParOf" srcId="{12A0FE0B-C97E-46C2-95E4-D10EE2EE119A}" destId="{87DB51FB-855B-4758-A080-C36A8693EDEF}" srcOrd="1" destOrd="0" presId="urn:microsoft.com/office/officeart/2005/8/layout/pList1#1"/>
    <dgm:cxn modelId="{AE65F61F-8D04-4D58-ACD9-740B8070C128}" type="presParOf" srcId="{BE1E33F5-7F7B-4346-8156-8539A1A27AE8}" destId="{832A1482-955D-4C1A-AC56-44CC99D0E400}" srcOrd="3" destOrd="0" presId="urn:microsoft.com/office/officeart/2005/8/layout/pList1#1"/>
    <dgm:cxn modelId="{932F3717-F09F-4404-834C-BADBBC269B16}" type="presParOf" srcId="{BE1E33F5-7F7B-4346-8156-8539A1A27AE8}" destId="{3D30F23A-B5B9-427A-AD88-9CD61DE9A047}" srcOrd="4" destOrd="0" presId="urn:microsoft.com/office/officeart/2005/8/layout/pList1#1"/>
    <dgm:cxn modelId="{D836D0FD-EFA2-49F7-8275-4B566C2EE9CC}" type="presParOf" srcId="{3D30F23A-B5B9-427A-AD88-9CD61DE9A047}" destId="{9A67F2C0-6465-4837-89FC-3E9DC1854CCB}" srcOrd="0" destOrd="0" presId="urn:microsoft.com/office/officeart/2005/8/layout/pList1#1"/>
    <dgm:cxn modelId="{83492EC7-92CC-4636-8E18-A54A0BE3ACEE}" type="presParOf" srcId="{3D30F23A-B5B9-427A-AD88-9CD61DE9A047}" destId="{2B57F8BB-1013-443B-BC17-EAA97A006F17}" srcOrd="1" destOrd="0" presId="urn:microsoft.com/office/officeart/2005/8/layout/pList1#1"/>
    <dgm:cxn modelId="{AA09B90C-8665-4FA6-B4A9-8668E4FD82FF}" type="presParOf" srcId="{BE1E33F5-7F7B-4346-8156-8539A1A27AE8}" destId="{4FF8A0A8-8161-454A-89E3-46F2B0381478}" srcOrd="5" destOrd="0" presId="urn:microsoft.com/office/officeart/2005/8/layout/pList1#1"/>
    <dgm:cxn modelId="{C984E158-E8F5-41F6-8A4E-9410DC98ADE4}" type="presParOf" srcId="{BE1E33F5-7F7B-4346-8156-8539A1A27AE8}" destId="{AB13F6C2-6E3C-4C84-A1F1-EFB3728AE52C}" srcOrd="6" destOrd="0" presId="urn:microsoft.com/office/officeart/2005/8/layout/pList1#1"/>
    <dgm:cxn modelId="{932C90C4-2706-4562-BFD9-34AA85DF2B37}" type="presParOf" srcId="{AB13F6C2-6E3C-4C84-A1F1-EFB3728AE52C}" destId="{92BD4A08-0EAE-4A46-9336-2011790DBE94}" srcOrd="0" destOrd="0" presId="urn:microsoft.com/office/officeart/2005/8/layout/pList1#1"/>
    <dgm:cxn modelId="{A8199658-8290-48AB-9069-91DF7C0D2AE3}" type="presParOf" srcId="{AB13F6C2-6E3C-4C84-A1F1-EFB3728AE52C}" destId="{92BBCA47-710C-40DC-AAC2-27D26E1995F8}" srcOrd="1" destOrd="0" presId="urn:microsoft.com/office/officeart/2005/8/layout/pList1#1"/>
    <dgm:cxn modelId="{627398F1-D9BB-4D58-80FA-AE3E53E4172E}" type="presParOf" srcId="{BE1E33F5-7F7B-4346-8156-8539A1A27AE8}" destId="{51D572FA-4465-44F0-BE0F-573166213ABF}" srcOrd="7" destOrd="0" presId="urn:microsoft.com/office/officeart/2005/8/layout/pList1#1"/>
    <dgm:cxn modelId="{6B9E6DCB-FFB9-4945-B068-1C8AF8DDC184}" type="presParOf" srcId="{BE1E33F5-7F7B-4346-8156-8539A1A27AE8}" destId="{E11F8B2C-E8ED-47A0-9F58-A2B094FD4172}" srcOrd="8" destOrd="0" presId="urn:microsoft.com/office/officeart/2005/8/layout/pList1#1"/>
    <dgm:cxn modelId="{7B431EA2-53C2-4F27-8B1B-7E82BB389736}" type="presParOf" srcId="{E11F8B2C-E8ED-47A0-9F58-A2B094FD4172}" destId="{D7C0D2B4-D0A6-484B-B27A-7907FBDB93A6}" srcOrd="0" destOrd="0" presId="urn:microsoft.com/office/officeart/2005/8/layout/pList1#1"/>
    <dgm:cxn modelId="{CC30D098-3008-43BD-BFC0-BDA92F0D840B}" type="presParOf" srcId="{E11F8B2C-E8ED-47A0-9F58-A2B094FD4172}" destId="{48E02DD7-208F-411F-9883-686EDB55E320}" srcOrd="1" destOrd="0" presId="urn:microsoft.com/office/officeart/2005/8/layout/pList1#1"/>
    <dgm:cxn modelId="{AABDDE7E-A9DF-47BB-BE6F-033459B45404}" type="presParOf" srcId="{BE1E33F5-7F7B-4346-8156-8539A1A27AE8}" destId="{E2E16028-9811-4674-B999-110ED36E7422}" srcOrd="9" destOrd="0" presId="urn:microsoft.com/office/officeart/2005/8/layout/pList1#1"/>
    <dgm:cxn modelId="{AB09618D-368A-4D8B-8DAE-B4EDE5D2C999}" type="presParOf" srcId="{BE1E33F5-7F7B-4346-8156-8539A1A27AE8}" destId="{C6FECFB5-714E-4D76-B9EE-193168370A30}" srcOrd="10" destOrd="0" presId="urn:microsoft.com/office/officeart/2005/8/layout/pList1#1"/>
    <dgm:cxn modelId="{A4CD55F9-8021-43ED-9C9E-4E3DE0B3F9BD}" type="presParOf" srcId="{C6FECFB5-714E-4D76-B9EE-193168370A30}" destId="{7B092255-19C8-47BE-B167-2CDAF3FBF7EF}" srcOrd="0" destOrd="0" presId="urn:microsoft.com/office/officeart/2005/8/layout/pList1#1"/>
    <dgm:cxn modelId="{AA244477-E389-4A7B-B6EE-4686BB170DBC}" type="presParOf" srcId="{C6FECFB5-714E-4D76-B9EE-193168370A30}" destId="{8F57DC6D-C8F0-420C-98B8-0D1595060231}"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12D430-8AC5-4037-A8A5-8A5D58130E0B}" type="doc">
      <dgm:prSet loTypeId="urn:microsoft.com/office/officeart/2005/8/layout/default#3" loCatId="list" qsTypeId="urn:microsoft.com/office/officeart/2005/8/quickstyle/simple3" qsCatId="simple" csTypeId="urn:microsoft.com/office/officeart/2005/8/colors/accent1_2" csCatId="accent1" phldr="1"/>
      <dgm:spPr/>
      <dgm:t>
        <a:bodyPr/>
        <a:lstStyle/>
        <a:p>
          <a:endParaRPr lang="es-MX"/>
        </a:p>
      </dgm:t>
    </dgm:pt>
    <dgm:pt modelId="{75BA72FC-D9F1-4FD7-BF8A-88B613E2A800}">
      <dgm:prSet phldrT="[Texto]"/>
      <dgm:spPr/>
      <dgm:t>
        <a:bodyPr/>
        <a:lstStyle/>
        <a:p>
          <a:r>
            <a:rPr lang="es-MX" dirty="0" smtClean="0"/>
            <a:t>Plan de negocios</a:t>
          </a:r>
          <a:endParaRPr lang="es-MX" dirty="0"/>
        </a:p>
      </dgm:t>
    </dgm:pt>
    <dgm:pt modelId="{CC4B50D4-A6EB-4939-BCA9-72C06B572031}" type="parTrans" cxnId="{15288B33-FCC3-4BD2-85E4-DD287146C5EA}">
      <dgm:prSet/>
      <dgm:spPr/>
      <dgm:t>
        <a:bodyPr/>
        <a:lstStyle/>
        <a:p>
          <a:endParaRPr lang="es-MX"/>
        </a:p>
      </dgm:t>
    </dgm:pt>
    <dgm:pt modelId="{B2FD71A0-D63A-466E-A3B6-86E580189781}" type="sibTrans" cxnId="{15288B33-FCC3-4BD2-85E4-DD287146C5EA}">
      <dgm:prSet/>
      <dgm:spPr/>
      <dgm:t>
        <a:bodyPr/>
        <a:lstStyle/>
        <a:p>
          <a:endParaRPr lang="es-MX"/>
        </a:p>
      </dgm:t>
    </dgm:pt>
    <dgm:pt modelId="{82B2E533-1A86-4E1C-AAC2-F5CAB16CE9C3}" type="pres">
      <dgm:prSet presAssocID="{5012D430-8AC5-4037-A8A5-8A5D58130E0B}" presName="diagram" presStyleCnt="0">
        <dgm:presLayoutVars>
          <dgm:dir/>
          <dgm:resizeHandles val="exact"/>
        </dgm:presLayoutVars>
      </dgm:prSet>
      <dgm:spPr/>
      <dgm:t>
        <a:bodyPr/>
        <a:lstStyle/>
        <a:p>
          <a:endParaRPr lang="es-EC"/>
        </a:p>
      </dgm:t>
    </dgm:pt>
    <dgm:pt modelId="{363975C1-6424-4A66-9958-985A3C507559}" type="pres">
      <dgm:prSet presAssocID="{75BA72FC-D9F1-4FD7-BF8A-88B613E2A800}" presName="node" presStyleLbl="node1" presStyleIdx="0" presStyleCnt="1">
        <dgm:presLayoutVars>
          <dgm:bulletEnabled val="1"/>
        </dgm:presLayoutVars>
      </dgm:prSet>
      <dgm:spPr/>
      <dgm:t>
        <a:bodyPr/>
        <a:lstStyle/>
        <a:p>
          <a:endParaRPr lang="es-EC"/>
        </a:p>
      </dgm:t>
    </dgm:pt>
  </dgm:ptLst>
  <dgm:cxnLst>
    <dgm:cxn modelId="{4EDD444C-A132-4531-8271-F89D33386025}" type="presOf" srcId="{5012D430-8AC5-4037-A8A5-8A5D58130E0B}" destId="{82B2E533-1A86-4E1C-AAC2-F5CAB16CE9C3}" srcOrd="0" destOrd="0" presId="urn:microsoft.com/office/officeart/2005/8/layout/default#3"/>
    <dgm:cxn modelId="{15288B33-FCC3-4BD2-85E4-DD287146C5EA}" srcId="{5012D430-8AC5-4037-A8A5-8A5D58130E0B}" destId="{75BA72FC-D9F1-4FD7-BF8A-88B613E2A800}" srcOrd="0" destOrd="0" parTransId="{CC4B50D4-A6EB-4939-BCA9-72C06B572031}" sibTransId="{B2FD71A0-D63A-466E-A3B6-86E580189781}"/>
    <dgm:cxn modelId="{EDCB657C-BC4A-45B0-B162-E5271457B448}" type="presOf" srcId="{75BA72FC-D9F1-4FD7-BF8A-88B613E2A800}" destId="{363975C1-6424-4A66-9958-985A3C507559}" srcOrd="0" destOrd="0" presId="urn:microsoft.com/office/officeart/2005/8/layout/default#3"/>
    <dgm:cxn modelId="{1FEE2309-1DCB-4846-8B73-EE60F685AA0A}" type="presParOf" srcId="{82B2E533-1A86-4E1C-AAC2-F5CAB16CE9C3}" destId="{363975C1-6424-4A66-9958-985A3C507559}" srcOrd="0" destOrd="0" presId="urn:microsoft.com/office/officeart/2005/8/layout/default#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BC0D42-270E-4CFB-A24F-D42065D18F05}"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s-MX"/>
        </a:p>
      </dgm:t>
    </dgm:pt>
    <dgm:pt modelId="{541F351D-22BC-4B1D-8225-48B21248A83A}">
      <dgm:prSet phldrT="[Texto]" custT="1"/>
      <dgm:spPr/>
      <dgm:t>
        <a:bodyPr/>
        <a:lstStyle/>
        <a:p>
          <a:r>
            <a:rPr lang="es-MX" sz="1200" b="1">
              <a:latin typeface="Arial" pitchFamily="34" charset="0"/>
              <a:cs typeface="Arial" pitchFamily="34" charset="0"/>
            </a:rPr>
            <a:t>PETRÓLEO</a:t>
          </a:r>
        </a:p>
      </dgm:t>
    </dgm:pt>
    <dgm:pt modelId="{9F02B45F-A8ED-424A-A9B3-CAD354DBEB74}" type="parTrans" cxnId="{1A1341D0-B039-45B9-9E56-FC7E7AF87525}">
      <dgm:prSet/>
      <dgm:spPr/>
      <dgm:t>
        <a:bodyPr/>
        <a:lstStyle/>
        <a:p>
          <a:endParaRPr lang="es-MX"/>
        </a:p>
      </dgm:t>
    </dgm:pt>
    <dgm:pt modelId="{86FF0C9E-41C6-416F-9657-E481C093E91A}" type="sibTrans" cxnId="{1A1341D0-B039-45B9-9E56-FC7E7AF87525}">
      <dgm:prSet/>
      <dgm:spPr/>
      <dgm:t>
        <a:bodyPr/>
        <a:lstStyle/>
        <a:p>
          <a:endParaRPr lang="es-MX"/>
        </a:p>
      </dgm:t>
    </dgm:pt>
    <dgm:pt modelId="{E8E0B69F-FD18-4E5F-940B-E4D39C869F3D}">
      <dgm:prSet phldrT="[Texto]" custT="1"/>
      <dgm:spPr/>
      <dgm:t>
        <a:bodyPr/>
        <a:lstStyle/>
        <a:p>
          <a:r>
            <a:rPr lang="es-MX" sz="900">
              <a:latin typeface="Arial" pitchFamily="34" charset="0"/>
              <a:cs typeface="Arial" pitchFamily="34" charset="0"/>
            </a:rPr>
            <a:t>Gasolina 83.7 MBDP                                    · DIESEL 171.4 MBDP</a:t>
          </a:r>
        </a:p>
      </dgm:t>
    </dgm:pt>
    <dgm:pt modelId="{CB72495F-558E-4CF8-A097-F30030AB381B}" type="parTrans" cxnId="{6BBEDDC3-739B-43E4-B208-217CE1BC229F}">
      <dgm:prSet/>
      <dgm:spPr/>
      <dgm:t>
        <a:bodyPr/>
        <a:lstStyle/>
        <a:p>
          <a:endParaRPr lang="es-MX"/>
        </a:p>
      </dgm:t>
    </dgm:pt>
    <dgm:pt modelId="{BA413294-AE82-400D-862A-92D6F2E296B8}" type="sibTrans" cxnId="{6BBEDDC3-739B-43E4-B208-217CE1BC229F}">
      <dgm:prSet/>
      <dgm:spPr/>
      <dgm:t>
        <a:bodyPr/>
        <a:lstStyle/>
        <a:p>
          <a:endParaRPr lang="es-MX"/>
        </a:p>
      </dgm:t>
    </dgm:pt>
    <dgm:pt modelId="{298CCC05-2E67-42F5-84AE-20AE94862A0A}">
      <dgm:prSet phldrT="[Texto]" custT="1"/>
      <dgm:spPr/>
      <dgm:t>
        <a:bodyPr/>
        <a:lstStyle/>
        <a:p>
          <a:r>
            <a:rPr lang="es-MX" sz="1200" b="1">
              <a:latin typeface="Arial" pitchFamily="34" charset="0"/>
              <a:cs typeface="Arial" pitchFamily="34" charset="0"/>
            </a:rPr>
            <a:t>AZUFRE 707 TPD</a:t>
          </a:r>
        </a:p>
      </dgm:t>
    </dgm:pt>
    <dgm:pt modelId="{90A75438-CFE4-4775-84E5-B0C5E940C4A7}" type="parTrans" cxnId="{ADBAD47D-536A-409C-8AB3-8C2A9331CB00}">
      <dgm:prSet/>
      <dgm:spPr/>
      <dgm:t>
        <a:bodyPr/>
        <a:lstStyle/>
        <a:p>
          <a:endParaRPr lang="es-MX"/>
        </a:p>
      </dgm:t>
    </dgm:pt>
    <dgm:pt modelId="{F91AD9A8-EC9B-44F4-B2E7-F66C9A46FFE6}" type="sibTrans" cxnId="{ADBAD47D-536A-409C-8AB3-8C2A9331CB00}">
      <dgm:prSet/>
      <dgm:spPr/>
      <dgm:t>
        <a:bodyPr/>
        <a:lstStyle/>
        <a:p>
          <a:endParaRPr lang="es-MX"/>
        </a:p>
      </dgm:t>
    </dgm:pt>
    <dgm:pt modelId="{7855B851-8128-4A71-83B0-3503ACF8AEA6}">
      <dgm:prSet phldrT="[Texto]" custT="1"/>
      <dgm:spPr/>
      <dgm:t>
        <a:bodyPr/>
        <a:lstStyle/>
        <a:p>
          <a:r>
            <a:rPr lang="es-MX" sz="1200" b="1">
              <a:latin typeface="Arial" pitchFamily="34" charset="0"/>
              <a:cs typeface="Arial" pitchFamily="34" charset="0"/>
            </a:rPr>
            <a:t>COQUE 5.325 TPD</a:t>
          </a:r>
        </a:p>
      </dgm:t>
    </dgm:pt>
    <dgm:pt modelId="{6EF1BE07-3628-491F-A5FC-FC83E51037E8}" type="parTrans" cxnId="{64BA6E51-4D39-44DA-9253-557D0073B779}">
      <dgm:prSet/>
      <dgm:spPr/>
      <dgm:t>
        <a:bodyPr/>
        <a:lstStyle/>
        <a:p>
          <a:endParaRPr lang="es-MX"/>
        </a:p>
      </dgm:t>
    </dgm:pt>
    <dgm:pt modelId="{C860DD86-4B9F-4B61-8D31-F0E5073AC9EC}" type="sibTrans" cxnId="{64BA6E51-4D39-44DA-9253-557D0073B779}">
      <dgm:prSet/>
      <dgm:spPr/>
      <dgm:t>
        <a:bodyPr/>
        <a:lstStyle/>
        <a:p>
          <a:endParaRPr lang="es-MX"/>
        </a:p>
      </dgm:t>
    </dgm:pt>
    <dgm:pt modelId="{E5064656-ADD3-4FA9-BEAB-ED392166889E}">
      <dgm:prSet phldrT="[Texto]" custT="1"/>
      <dgm:spPr/>
      <dgm:t>
        <a:bodyPr/>
        <a:lstStyle/>
        <a:p>
          <a:r>
            <a:rPr lang="es-MX" sz="1200">
              <a:latin typeface="Arial" pitchFamily="34" charset="0"/>
              <a:cs typeface="Arial" pitchFamily="34" charset="0"/>
            </a:rPr>
            <a:t>Energía Eléctrica 565 MW</a:t>
          </a:r>
        </a:p>
      </dgm:t>
    </dgm:pt>
    <dgm:pt modelId="{548C8AE2-D085-4B3F-AF94-7B7131EBB384}" type="parTrans" cxnId="{7AA11984-4088-4844-8A5D-913AEECB0894}">
      <dgm:prSet/>
      <dgm:spPr/>
      <dgm:t>
        <a:bodyPr/>
        <a:lstStyle/>
        <a:p>
          <a:endParaRPr lang="es-MX"/>
        </a:p>
      </dgm:t>
    </dgm:pt>
    <dgm:pt modelId="{463D2A2A-F82C-4DEE-BFD0-A1A40F61576C}" type="sibTrans" cxnId="{7AA11984-4088-4844-8A5D-913AEECB0894}">
      <dgm:prSet/>
      <dgm:spPr/>
      <dgm:t>
        <a:bodyPr/>
        <a:lstStyle/>
        <a:p>
          <a:endParaRPr lang="es-MX"/>
        </a:p>
      </dgm:t>
    </dgm:pt>
    <dgm:pt modelId="{AC4F8626-C35D-4DAA-9E72-D11140362254}">
      <dgm:prSet phldrT="[Texto]" custT="1"/>
      <dgm:spPr/>
      <dgm:t>
        <a:bodyPr/>
        <a:lstStyle/>
        <a:p>
          <a:r>
            <a:rPr lang="es-MX" sz="1200">
              <a:latin typeface="Arial" pitchFamily="34" charset="0"/>
              <a:cs typeface="Arial" pitchFamily="34" charset="0"/>
            </a:rPr>
            <a:t>Vapor 13 920 TPD</a:t>
          </a:r>
        </a:p>
      </dgm:t>
    </dgm:pt>
    <dgm:pt modelId="{11CA73F3-156C-41F5-BA03-F78997D79C92}" type="parTrans" cxnId="{7396EC7A-19E3-480B-9628-1548E507A6E3}">
      <dgm:prSet/>
      <dgm:spPr/>
      <dgm:t>
        <a:bodyPr/>
        <a:lstStyle/>
        <a:p>
          <a:endParaRPr lang="es-MX"/>
        </a:p>
      </dgm:t>
    </dgm:pt>
    <dgm:pt modelId="{95CEB837-2C97-4B83-A57B-D2F1A4CFD10E}" type="sibTrans" cxnId="{7396EC7A-19E3-480B-9628-1548E507A6E3}">
      <dgm:prSet/>
      <dgm:spPr/>
      <dgm:t>
        <a:bodyPr/>
        <a:lstStyle/>
        <a:p>
          <a:endParaRPr lang="es-MX"/>
        </a:p>
      </dgm:t>
    </dgm:pt>
    <dgm:pt modelId="{1E93E405-EE95-4BF9-99FC-101080669BB1}">
      <dgm:prSet phldrT="[Texto]" custT="1"/>
      <dgm:spPr/>
      <dgm:t>
        <a:bodyPr/>
        <a:lstStyle/>
        <a:p>
          <a:r>
            <a:rPr lang="es-MX" sz="900">
              <a:latin typeface="Arial" pitchFamily="34" charset="0"/>
              <a:cs typeface="Arial" pitchFamily="34" charset="0"/>
            </a:rPr>
            <a:t>GLP 7.4 MBPD                                             · POLIPROPILENO 100 MTA</a:t>
          </a:r>
        </a:p>
      </dgm:t>
    </dgm:pt>
    <dgm:pt modelId="{6F6627A0-4973-41E6-BFB1-0AD9FBFA53F1}" type="parTrans" cxnId="{28B63888-9B64-493B-ACAE-B962BC85384A}">
      <dgm:prSet/>
      <dgm:spPr/>
      <dgm:t>
        <a:bodyPr/>
        <a:lstStyle/>
        <a:p>
          <a:endParaRPr lang="es-MX"/>
        </a:p>
      </dgm:t>
    </dgm:pt>
    <dgm:pt modelId="{08544C8E-1250-44F4-9772-DEC87B7E2716}" type="sibTrans" cxnId="{28B63888-9B64-493B-ACAE-B962BC85384A}">
      <dgm:prSet/>
      <dgm:spPr/>
      <dgm:t>
        <a:bodyPr/>
        <a:lstStyle/>
        <a:p>
          <a:endParaRPr lang="es-MX"/>
        </a:p>
      </dgm:t>
    </dgm:pt>
    <dgm:pt modelId="{5C31A045-7854-455A-A879-DF3209EE4E7C}">
      <dgm:prSet phldrT="[Texto]" custT="1"/>
      <dgm:spPr/>
      <dgm:t>
        <a:bodyPr/>
        <a:lstStyle/>
        <a:p>
          <a:r>
            <a:rPr lang="es-MX" sz="900">
              <a:latin typeface="Arial" pitchFamily="34" charset="0"/>
              <a:cs typeface="Arial" pitchFamily="34" charset="0"/>
            </a:rPr>
            <a:t>Xileno 4.6 MBDP</a:t>
          </a:r>
        </a:p>
      </dgm:t>
    </dgm:pt>
    <dgm:pt modelId="{C3AB3A5F-8099-4F92-B19B-5DE07AE70800}" type="parTrans" cxnId="{B8E79909-2131-441E-B841-5404B1E7FE47}">
      <dgm:prSet/>
      <dgm:spPr/>
      <dgm:t>
        <a:bodyPr/>
        <a:lstStyle/>
        <a:p>
          <a:endParaRPr lang="es-MX"/>
        </a:p>
      </dgm:t>
    </dgm:pt>
    <dgm:pt modelId="{14BC5FAE-A943-4331-B70C-5CEE19C517B7}" type="sibTrans" cxnId="{B8E79909-2131-441E-B841-5404B1E7FE47}">
      <dgm:prSet/>
      <dgm:spPr/>
      <dgm:t>
        <a:bodyPr/>
        <a:lstStyle/>
        <a:p>
          <a:endParaRPr lang="es-MX"/>
        </a:p>
      </dgm:t>
    </dgm:pt>
    <dgm:pt modelId="{28F95693-27C1-43E8-AEB5-23D98DDEB8BE}">
      <dgm:prSet phldrT="[Texto]" custT="1"/>
      <dgm:spPr/>
      <dgm:t>
        <a:bodyPr/>
        <a:lstStyle/>
        <a:p>
          <a:r>
            <a:rPr lang="es-MX" sz="900">
              <a:latin typeface="Arial" pitchFamily="34" charset="0"/>
              <a:cs typeface="Arial" pitchFamily="34" charset="0"/>
            </a:rPr>
            <a:t>Benceno  2.5 MBPD</a:t>
          </a:r>
        </a:p>
      </dgm:t>
    </dgm:pt>
    <dgm:pt modelId="{252812DE-C956-4BF7-9014-CDC61CC8AD18}" type="parTrans" cxnId="{459C5B30-0287-4A57-9207-50A6D7140E3A}">
      <dgm:prSet/>
      <dgm:spPr/>
      <dgm:t>
        <a:bodyPr/>
        <a:lstStyle/>
        <a:p>
          <a:endParaRPr lang="es-MX"/>
        </a:p>
      </dgm:t>
    </dgm:pt>
    <dgm:pt modelId="{0652299A-DC4F-4E0F-A489-1DDD2074FE24}" type="sibTrans" cxnId="{459C5B30-0287-4A57-9207-50A6D7140E3A}">
      <dgm:prSet/>
      <dgm:spPr/>
      <dgm:t>
        <a:bodyPr/>
        <a:lstStyle/>
        <a:p>
          <a:endParaRPr lang="es-MX"/>
        </a:p>
      </dgm:t>
    </dgm:pt>
    <dgm:pt modelId="{E4F889C7-31EB-40CA-AFEE-532FB5C40F78}">
      <dgm:prSet phldrT="[Texto]" custT="1"/>
      <dgm:spPr/>
      <dgm:t>
        <a:bodyPr/>
        <a:lstStyle/>
        <a:p>
          <a:r>
            <a:rPr lang="es-MX" sz="900">
              <a:latin typeface="Arial" pitchFamily="34" charset="0"/>
              <a:cs typeface="Arial" pitchFamily="34" charset="0"/>
            </a:rPr>
            <a:t>Jet Fuel 6 MBDP</a:t>
          </a:r>
        </a:p>
      </dgm:t>
    </dgm:pt>
    <dgm:pt modelId="{6B5FAD35-1CB0-4D58-9AE0-CF5FEA6A4D6D}" type="parTrans" cxnId="{C6BA0E9A-442D-4821-BC55-14534817B82F}">
      <dgm:prSet/>
      <dgm:spPr/>
      <dgm:t>
        <a:bodyPr/>
        <a:lstStyle/>
        <a:p>
          <a:endParaRPr lang="es-MX"/>
        </a:p>
      </dgm:t>
    </dgm:pt>
    <dgm:pt modelId="{4B033188-D3EF-4157-A9F0-D595972E831A}" type="sibTrans" cxnId="{C6BA0E9A-442D-4821-BC55-14534817B82F}">
      <dgm:prSet/>
      <dgm:spPr/>
      <dgm:t>
        <a:bodyPr/>
        <a:lstStyle/>
        <a:p>
          <a:endParaRPr lang="es-MX"/>
        </a:p>
      </dgm:t>
    </dgm:pt>
    <dgm:pt modelId="{F7247B6B-2C56-42CC-9F51-D6EE26EB35FE}" type="pres">
      <dgm:prSet presAssocID="{D7BC0D42-270E-4CFB-A24F-D42065D18F05}" presName="linear" presStyleCnt="0">
        <dgm:presLayoutVars>
          <dgm:dir/>
          <dgm:resizeHandles val="exact"/>
        </dgm:presLayoutVars>
      </dgm:prSet>
      <dgm:spPr/>
      <dgm:t>
        <a:bodyPr/>
        <a:lstStyle/>
        <a:p>
          <a:endParaRPr lang="es-MX"/>
        </a:p>
      </dgm:t>
    </dgm:pt>
    <dgm:pt modelId="{966F86CB-9135-483B-BF07-629E434B7F40}" type="pres">
      <dgm:prSet presAssocID="{541F351D-22BC-4B1D-8225-48B21248A83A}" presName="comp" presStyleCnt="0"/>
      <dgm:spPr/>
    </dgm:pt>
    <dgm:pt modelId="{7B173592-AD84-426D-B3BE-076BA69AB298}" type="pres">
      <dgm:prSet presAssocID="{541F351D-22BC-4B1D-8225-48B21248A83A}" presName="box" presStyleLbl="node1" presStyleIdx="0" presStyleCnt="3"/>
      <dgm:spPr/>
      <dgm:t>
        <a:bodyPr/>
        <a:lstStyle/>
        <a:p>
          <a:endParaRPr lang="es-MX"/>
        </a:p>
      </dgm:t>
    </dgm:pt>
    <dgm:pt modelId="{0E8CB5CC-3211-4AFD-8DAE-4662FB31DAB3}" type="pres">
      <dgm:prSet presAssocID="{541F351D-22BC-4B1D-8225-48B21248A83A}" presName="img" presStyleLbl="fgImgPlace1" presStyleIdx="0" presStyleCnt="3"/>
      <dgm:spPr>
        <a:blipFill rotWithShape="0">
          <a:blip xmlns:r="http://schemas.openxmlformats.org/officeDocument/2006/relationships" r:embed="rId1"/>
          <a:stretch>
            <a:fillRect/>
          </a:stretch>
        </a:blipFill>
      </dgm:spPr>
    </dgm:pt>
    <dgm:pt modelId="{A71A31B8-3FC7-4BCA-B2C4-753DFD5FCE3F}" type="pres">
      <dgm:prSet presAssocID="{541F351D-22BC-4B1D-8225-48B21248A83A}" presName="text" presStyleLbl="node1" presStyleIdx="0" presStyleCnt="3">
        <dgm:presLayoutVars>
          <dgm:bulletEnabled val="1"/>
        </dgm:presLayoutVars>
      </dgm:prSet>
      <dgm:spPr/>
      <dgm:t>
        <a:bodyPr/>
        <a:lstStyle/>
        <a:p>
          <a:endParaRPr lang="es-MX"/>
        </a:p>
      </dgm:t>
    </dgm:pt>
    <dgm:pt modelId="{ECF1646C-6A16-46E9-8B85-60EAFBABC623}" type="pres">
      <dgm:prSet presAssocID="{86FF0C9E-41C6-416F-9657-E481C093E91A}" presName="spacer" presStyleCnt="0"/>
      <dgm:spPr/>
    </dgm:pt>
    <dgm:pt modelId="{E6CE762B-032C-4A77-90B4-E8B401B22DEF}" type="pres">
      <dgm:prSet presAssocID="{298CCC05-2E67-42F5-84AE-20AE94862A0A}" presName="comp" presStyleCnt="0"/>
      <dgm:spPr/>
    </dgm:pt>
    <dgm:pt modelId="{17ED5E6C-B202-4CB2-943D-DD96E0688DC6}" type="pres">
      <dgm:prSet presAssocID="{298CCC05-2E67-42F5-84AE-20AE94862A0A}" presName="box" presStyleLbl="node1" presStyleIdx="1" presStyleCnt="3"/>
      <dgm:spPr/>
      <dgm:t>
        <a:bodyPr/>
        <a:lstStyle/>
        <a:p>
          <a:endParaRPr lang="es-MX"/>
        </a:p>
      </dgm:t>
    </dgm:pt>
    <dgm:pt modelId="{7EBB56D0-09A4-4946-8573-9CFD966FD1E6}" type="pres">
      <dgm:prSet presAssocID="{298CCC05-2E67-42F5-84AE-20AE94862A0A}" presName="img" presStyleLbl="fgImgPlace1" presStyleIdx="1" presStyleCnt="3"/>
      <dgm:spPr>
        <a:blipFill rotWithShape="0">
          <a:blip xmlns:r="http://schemas.openxmlformats.org/officeDocument/2006/relationships" r:embed="rId2"/>
          <a:stretch>
            <a:fillRect/>
          </a:stretch>
        </a:blipFill>
      </dgm:spPr>
    </dgm:pt>
    <dgm:pt modelId="{1E1E4BF1-A751-4E08-BE82-3D7629AF18D2}" type="pres">
      <dgm:prSet presAssocID="{298CCC05-2E67-42F5-84AE-20AE94862A0A}" presName="text" presStyleLbl="node1" presStyleIdx="1" presStyleCnt="3">
        <dgm:presLayoutVars>
          <dgm:bulletEnabled val="1"/>
        </dgm:presLayoutVars>
      </dgm:prSet>
      <dgm:spPr/>
      <dgm:t>
        <a:bodyPr/>
        <a:lstStyle/>
        <a:p>
          <a:endParaRPr lang="es-MX"/>
        </a:p>
      </dgm:t>
    </dgm:pt>
    <dgm:pt modelId="{1E83B793-DAD9-48E0-A8D9-364717B9A327}" type="pres">
      <dgm:prSet presAssocID="{F91AD9A8-EC9B-44F4-B2E7-F66C9A46FFE6}" presName="spacer" presStyleCnt="0"/>
      <dgm:spPr/>
    </dgm:pt>
    <dgm:pt modelId="{9BF5A8FF-D862-40A0-AFC7-4F51653A8CE3}" type="pres">
      <dgm:prSet presAssocID="{7855B851-8128-4A71-83B0-3503ACF8AEA6}" presName="comp" presStyleCnt="0"/>
      <dgm:spPr/>
    </dgm:pt>
    <dgm:pt modelId="{E15CA228-84DC-4A34-ADEB-CAE796A2FF50}" type="pres">
      <dgm:prSet presAssocID="{7855B851-8128-4A71-83B0-3503ACF8AEA6}" presName="box" presStyleLbl="node1" presStyleIdx="2" presStyleCnt="3" custLinFactNeighborY="244"/>
      <dgm:spPr/>
      <dgm:t>
        <a:bodyPr/>
        <a:lstStyle/>
        <a:p>
          <a:endParaRPr lang="es-MX"/>
        </a:p>
      </dgm:t>
    </dgm:pt>
    <dgm:pt modelId="{E0F3D0A7-E836-461B-BF4F-65063AAC55B0}" type="pres">
      <dgm:prSet presAssocID="{7855B851-8128-4A71-83B0-3503ACF8AEA6}" presName="img" presStyleLbl="fgImgPlace1" presStyleIdx="2" presStyleCnt="3"/>
      <dgm:spPr>
        <a:blipFill rotWithShape="0">
          <a:blip xmlns:r="http://schemas.openxmlformats.org/officeDocument/2006/relationships" r:embed="rId3"/>
          <a:stretch>
            <a:fillRect/>
          </a:stretch>
        </a:blipFill>
      </dgm:spPr>
    </dgm:pt>
    <dgm:pt modelId="{825067A9-1F08-4070-9ADC-E4F962268A7F}" type="pres">
      <dgm:prSet presAssocID="{7855B851-8128-4A71-83B0-3503ACF8AEA6}" presName="text" presStyleLbl="node1" presStyleIdx="2" presStyleCnt="3">
        <dgm:presLayoutVars>
          <dgm:bulletEnabled val="1"/>
        </dgm:presLayoutVars>
      </dgm:prSet>
      <dgm:spPr/>
      <dgm:t>
        <a:bodyPr/>
        <a:lstStyle/>
        <a:p>
          <a:endParaRPr lang="es-MX"/>
        </a:p>
      </dgm:t>
    </dgm:pt>
  </dgm:ptLst>
  <dgm:cxnLst>
    <dgm:cxn modelId="{64BA6E51-4D39-44DA-9253-557D0073B779}" srcId="{D7BC0D42-270E-4CFB-A24F-D42065D18F05}" destId="{7855B851-8128-4A71-83B0-3503ACF8AEA6}" srcOrd="2" destOrd="0" parTransId="{6EF1BE07-3628-491F-A5FC-FC83E51037E8}" sibTransId="{C860DD86-4B9F-4B61-8D31-F0E5073AC9EC}"/>
    <dgm:cxn modelId="{05EE9B38-6A24-44D8-B0EB-2646529F54E8}" type="presOf" srcId="{E8E0B69F-FD18-4E5F-940B-E4D39C869F3D}" destId="{7B173592-AD84-426D-B3BE-076BA69AB298}" srcOrd="0" destOrd="1" presId="urn:microsoft.com/office/officeart/2005/8/layout/vList4#1"/>
    <dgm:cxn modelId="{E9536F57-7F17-4281-9A24-9628BF200E1F}" type="presOf" srcId="{E5064656-ADD3-4FA9-BEAB-ED392166889E}" destId="{825067A9-1F08-4070-9ADC-E4F962268A7F}" srcOrd="1" destOrd="1" presId="urn:microsoft.com/office/officeart/2005/8/layout/vList4#1"/>
    <dgm:cxn modelId="{7645A900-6285-48C6-92A7-4A13B31A2C01}" type="presOf" srcId="{5C31A045-7854-455A-A879-DF3209EE4E7C}" destId="{7B173592-AD84-426D-B3BE-076BA69AB298}" srcOrd="0" destOrd="4" presId="urn:microsoft.com/office/officeart/2005/8/layout/vList4#1"/>
    <dgm:cxn modelId="{4260A0E6-8890-4DDD-B0F6-8DE33055F264}" type="presOf" srcId="{AC4F8626-C35D-4DAA-9E72-D11140362254}" destId="{E15CA228-84DC-4A34-ADEB-CAE796A2FF50}" srcOrd="0" destOrd="2" presId="urn:microsoft.com/office/officeart/2005/8/layout/vList4#1"/>
    <dgm:cxn modelId="{459C5B30-0287-4A57-9207-50A6D7140E3A}" srcId="{541F351D-22BC-4B1D-8225-48B21248A83A}" destId="{28F95693-27C1-43E8-AEB5-23D98DDEB8BE}" srcOrd="2" destOrd="0" parTransId="{252812DE-C956-4BF7-9014-CDC61CC8AD18}" sibTransId="{0652299A-DC4F-4E0F-A489-1DDD2074FE24}"/>
    <dgm:cxn modelId="{7396EC7A-19E3-480B-9628-1548E507A6E3}" srcId="{7855B851-8128-4A71-83B0-3503ACF8AEA6}" destId="{AC4F8626-C35D-4DAA-9E72-D11140362254}" srcOrd="1" destOrd="0" parTransId="{11CA73F3-156C-41F5-BA03-F78997D79C92}" sibTransId="{95CEB837-2C97-4B83-A57B-D2F1A4CFD10E}"/>
    <dgm:cxn modelId="{49705392-AEB6-4FEB-AC94-B2E43094EAD0}" type="presOf" srcId="{28F95693-27C1-43E8-AEB5-23D98DDEB8BE}" destId="{A71A31B8-3FC7-4BCA-B2C4-753DFD5FCE3F}" srcOrd="1" destOrd="3" presId="urn:microsoft.com/office/officeart/2005/8/layout/vList4#1"/>
    <dgm:cxn modelId="{B8E79909-2131-441E-B841-5404B1E7FE47}" srcId="{541F351D-22BC-4B1D-8225-48B21248A83A}" destId="{5C31A045-7854-455A-A879-DF3209EE4E7C}" srcOrd="3" destOrd="0" parTransId="{C3AB3A5F-8099-4F92-B19B-5DE07AE70800}" sibTransId="{14BC5FAE-A943-4331-B70C-5CEE19C517B7}"/>
    <dgm:cxn modelId="{FEBAFA6D-1E11-4A07-9AB1-8CCA9EF002A3}" type="presOf" srcId="{E5064656-ADD3-4FA9-BEAB-ED392166889E}" destId="{E15CA228-84DC-4A34-ADEB-CAE796A2FF50}" srcOrd="0" destOrd="1" presId="urn:microsoft.com/office/officeart/2005/8/layout/vList4#1"/>
    <dgm:cxn modelId="{414662B1-725F-4006-AAEF-1327DCF4F609}" type="presOf" srcId="{E4F889C7-31EB-40CA-AFEE-532FB5C40F78}" destId="{7B173592-AD84-426D-B3BE-076BA69AB298}" srcOrd="0" destOrd="5" presId="urn:microsoft.com/office/officeart/2005/8/layout/vList4#1"/>
    <dgm:cxn modelId="{FDE13AF7-3ABB-4F2B-BAAB-9CFD1C4B0F8E}" type="presOf" srcId="{1E93E405-EE95-4BF9-99FC-101080669BB1}" destId="{A71A31B8-3FC7-4BCA-B2C4-753DFD5FCE3F}" srcOrd="1" destOrd="2" presId="urn:microsoft.com/office/officeart/2005/8/layout/vList4#1"/>
    <dgm:cxn modelId="{21B158EA-73A4-48C0-82CD-8B33592862B7}" type="presOf" srcId="{28F95693-27C1-43E8-AEB5-23D98DDEB8BE}" destId="{7B173592-AD84-426D-B3BE-076BA69AB298}" srcOrd="0" destOrd="3" presId="urn:microsoft.com/office/officeart/2005/8/layout/vList4#1"/>
    <dgm:cxn modelId="{185A7BC2-37D8-483E-8ED4-19A9785BF538}" type="presOf" srcId="{D7BC0D42-270E-4CFB-A24F-D42065D18F05}" destId="{F7247B6B-2C56-42CC-9F51-D6EE26EB35FE}" srcOrd="0" destOrd="0" presId="urn:microsoft.com/office/officeart/2005/8/layout/vList4#1"/>
    <dgm:cxn modelId="{96C33518-8A2A-4234-96F8-113576DFEC91}" type="presOf" srcId="{298CCC05-2E67-42F5-84AE-20AE94862A0A}" destId="{17ED5E6C-B202-4CB2-943D-DD96E0688DC6}" srcOrd="0" destOrd="0" presId="urn:microsoft.com/office/officeart/2005/8/layout/vList4#1"/>
    <dgm:cxn modelId="{036B06F6-FD2B-465A-8317-4C3BC7EB1AB2}" type="presOf" srcId="{541F351D-22BC-4B1D-8225-48B21248A83A}" destId="{A71A31B8-3FC7-4BCA-B2C4-753DFD5FCE3F}" srcOrd="1" destOrd="0" presId="urn:microsoft.com/office/officeart/2005/8/layout/vList4#1"/>
    <dgm:cxn modelId="{8C584DA3-2D9F-4617-82B2-02BD940E5121}" type="presOf" srcId="{E4F889C7-31EB-40CA-AFEE-532FB5C40F78}" destId="{A71A31B8-3FC7-4BCA-B2C4-753DFD5FCE3F}" srcOrd="1" destOrd="5" presId="urn:microsoft.com/office/officeart/2005/8/layout/vList4#1"/>
    <dgm:cxn modelId="{7AA11984-4088-4844-8A5D-913AEECB0894}" srcId="{7855B851-8128-4A71-83B0-3503ACF8AEA6}" destId="{E5064656-ADD3-4FA9-BEAB-ED392166889E}" srcOrd="0" destOrd="0" parTransId="{548C8AE2-D085-4B3F-AF94-7B7131EBB384}" sibTransId="{463D2A2A-F82C-4DEE-BFD0-A1A40F61576C}"/>
    <dgm:cxn modelId="{D261BBED-049D-4FA5-AF3D-C2C7CDB528AC}" type="presOf" srcId="{5C31A045-7854-455A-A879-DF3209EE4E7C}" destId="{A71A31B8-3FC7-4BCA-B2C4-753DFD5FCE3F}" srcOrd="1" destOrd="4" presId="urn:microsoft.com/office/officeart/2005/8/layout/vList4#1"/>
    <dgm:cxn modelId="{ADBAD47D-536A-409C-8AB3-8C2A9331CB00}" srcId="{D7BC0D42-270E-4CFB-A24F-D42065D18F05}" destId="{298CCC05-2E67-42F5-84AE-20AE94862A0A}" srcOrd="1" destOrd="0" parTransId="{90A75438-CFE4-4775-84E5-B0C5E940C4A7}" sibTransId="{F91AD9A8-EC9B-44F4-B2E7-F66C9A46FFE6}"/>
    <dgm:cxn modelId="{42477C7B-FA08-4DC5-AF8B-F569CBB7711B}" type="presOf" srcId="{AC4F8626-C35D-4DAA-9E72-D11140362254}" destId="{825067A9-1F08-4070-9ADC-E4F962268A7F}" srcOrd="1" destOrd="2" presId="urn:microsoft.com/office/officeart/2005/8/layout/vList4#1"/>
    <dgm:cxn modelId="{4BBA04A5-C7C3-484F-8C40-C34BBDA0C605}" type="presOf" srcId="{E8E0B69F-FD18-4E5F-940B-E4D39C869F3D}" destId="{A71A31B8-3FC7-4BCA-B2C4-753DFD5FCE3F}" srcOrd="1" destOrd="1" presId="urn:microsoft.com/office/officeart/2005/8/layout/vList4#1"/>
    <dgm:cxn modelId="{158295C7-BC8E-4C34-9B8D-A045108D4E45}" type="presOf" srcId="{7855B851-8128-4A71-83B0-3503ACF8AEA6}" destId="{E15CA228-84DC-4A34-ADEB-CAE796A2FF50}" srcOrd="0" destOrd="0" presId="urn:microsoft.com/office/officeart/2005/8/layout/vList4#1"/>
    <dgm:cxn modelId="{1A1341D0-B039-45B9-9E56-FC7E7AF87525}" srcId="{D7BC0D42-270E-4CFB-A24F-D42065D18F05}" destId="{541F351D-22BC-4B1D-8225-48B21248A83A}" srcOrd="0" destOrd="0" parTransId="{9F02B45F-A8ED-424A-A9B3-CAD354DBEB74}" sibTransId="{86FF0C9E-41C6-416F-9657-E481C093E91A}"/>
    <dgm:cxn modelId="{9DAF1A1A-C992-40D3-9709-B549E77C54BD}" type="presOf" srcId="{541F351D-22BC-4B1D-8225-48B21248A83A}" destId="{7B173592-AD84-426D-B3BE-076BA69AB298}" srcOrd="0" destOrd="0" presId="urn:microsoft.com/office/officeart/2005/8/layout/vList4#1"/>
    <dgm:cxn modelId="{6BBEDDC3-739B-43E4-B208-217CE1BC229F}" srcId="{541F351D-22BC-4B1D-8225-48B21248A83A}" destId="{E8E0B69F-FD18-4E5F-940B-E4D39C869F3D}" srcOrd="0" destOrd="0" parTransId="{CB72495F-558E-4CF8-A097-F30030AB381B}" sibTransId="{BA413294-AE82-400D-862A-92D6F2E296B8}"/>
    <dgm:cxn modelId="{C6BA0E9A-442D-4821-BC55-14534817B82F}" srcId="{541F351D-22BC-4B1D-8225-48B21248A83A}" destId="{E4F889C7-31EB-40CA-AFEE-532FB5C40F78}" srcOrd="4" destOrd="0" parTransId="{6B5FAD35-1CB0-4D58-9AE0-CF5FEA6A4D6D}" sibTransId="{4B033188-D3EF-4157-A9F0-D595972E831A}"/>
    <dgm:cxn modelId="{5ABD832D-C5D6-4487-BF8F-9EAB14B2F890}" type="presOf" srcId="{1E93E405-EE95-4BF9-99FC-101080669BB1}" destId="{7B173592-AD84-426D-B3BE-076BA69AB298}" srcOrd="0" destOrd="2" presId="urn:microsoft.com/office/officeart/2005/8/layout/vList4#1"/>
    <dgm:cxn modelId="{28B63888-9B64-493B-ACAE-B962BC85384A}" srcId="{541F351D-22BC-4B1D-8225-48B21248A83A}" destId="{1E93E405-EE95-4BF9-99FC-101080669BB1}" srcOrd="1" destOrd="0" parTransId="{6F6627A0-4973-41E6-BFB1-0AD9FBFA53F1}" sibTransId="{08544C8E-1250-44F4-9772-DEC87B7E2716}"/>
    <dgm:cxn modelId="{25CCD22C-E4B5-4CD6-9621-FBDF262F5D80}" type="presOf" srcId="{298CCC05-2E67-42F5-84AE-20AE94862A0A}" destId="{1E1E4BF1-A751-4E08-BE82-3D7629AF18D2}" srcOrd="1" destOrd="0" presId="urn:microsoft.com/office/officeart/2005/8/layout/vList4#1"/>
    <dgm:cxn modelId="{7F214A31-4DDE-4156-B863-0390DD998611}" type="presOf" srcId="{7855B851-8128-4A71-83B0-3503ACF8AEA6}" destId="{825067A9-1F08-4070-9ADC-E4F962268A7F}" srcOrd="1" destOrd="0" presId="urn:microsoft.com/office/officeart/2005/8/layout/vList4#1"/>
    <dgm:cxn modelId="{74EB7410-EF78-4C84-B512-2F7DCA1FDBC3}" type="presParOf" srcId="{F7247B6B-2C56-42CC-9F51-D6EE26EB35FE}" destId="{966F86CB-9135-483B-BF07-629E434B7F40}" srcOrd="0" destOrd="0" presId="urn:microsoft.com/office/officeart/2005/8/layout/vList4#1"/>
    <dgm:cxn modelId="{4B9AB8F9-C2AF-431A-AAEC-23C57D462A33}" type="presParOf" srcId="{966F86CB-9135-483B-BF07-629E434B7F40}" destId="{7B173592-AD84-426D-B3BE-076BA69AB298}" srcOrd="0" destOrd="0" presId="urn:microsoft.com/office/officeart/2005/8/layout/vList4#1"/>
    <dgm:cxn modelId="{3C2D2BC0-1F9E-47A7-BF3D-0CB14C92F572}" type="presParOf" srcId="{966F86CB-9135-483B-BF07-629E434B7F40}" destId="{0E8CB5CC-3211-4AFD-8DAE-4662FB31DAB3}" srcOrd="1" destOrd="0" presId="urn:microsoft.com/office/officeart/2005/8/layout/vList4#1"/>
    <dgm:cxn modelId="{C08121B5-4D86-439D-8770-5621E97FD0B1}" type="presParOf" srcId="{966F86CB-9135-483B-BF07-629E434B7F40}" destId="{A71A31B8-3FC7-4BCA-B2C4-753DFD5FCE3F}" srcOrd="2" destOrd="0" presId="urn:microsoft.com/office/officeart/2005/8/layout/vList4#1"/>
    <dgm:cxn modelId="{A54771CB-FA51-43BF-89C6-1891EDA520E3}" type="presParOf" srcId="{F7247B6B-2C56-42CC-9F51-D6EE26EB35FE}" destId="{ECF1646C-6A16-46E9-8B85-60EAFBABC623}" srcOrd="1" destOrd="0" presId="urn:microsoft.com/office/officeart/2005/8/layout/vList4#1"/>
    <dgm:cxn modelId="{42094906-040B-4EDA-BC25-118DCA1B0C35}" type="presParOf" srcId="{F7247B6B-2C56-42CC-9F51-D6EE26EB35FE}" destId="{E6CE762B-032C-4A77-90B4-E8B401B22DEF}" srcOrd="2" destOrd="0" presId="urn:microsoft.com/office/officeart/2005/8/layout/vList4#1"/>
    <dgm:cxn modelId="{DDE7FF7D-C541-4079-9FA7-930FB08E439B}" type="presParOf" srcId="{E6CE762B-032C-4A77-90B4-E8B401B22DEF}" destId="{17ED5E6C-B202-4CB2-943D-DD96E0688DC6}" srcOrd="0" destOrd="0" presId="urn:microsoft.com/office/officeart/2005/8/layout/vList4#1"/>
    <dgm:cxn modelId="{0548A3C8-E5D2-44A9-867B-D42D90CE6998}" type="presParOf" srcId="{E6CE762B-032C-4A77-90B4-E8B401B22DEF}" destId="{7EBB56D0-09A4-4946-8573-9CFD966FD1E6}" srcOrd="1" destOrd="0" presId="urn:microsoft.com/office/officeart/2005/8/layout/vList4#1"/>
    <dgm:cxn modelId="{E6C41FF6-94E9-4360-B3C3-D1681A5387BB}" type="presParOf" srcId="{E6CE762B-032C-4A77-90B4-E8B401B22DEF}" destId="{1E1E4BF1-A751-4E08-BE82-3D7629AF18D2}" srcOrd="2" destOrd="0" presId="urn:microsoft.com/office/officeart/2005/8/layout/vList4#1"/>
    <dgm:cxn modelId="{FD9179B3-6413-431D-BC35-3C5F88EEB874}" type="presParOf" srcId="{F7247B6B-2C56-42CC-9F51-D6EE26EB35FE}" destId="{1E83B793-DAD9-48E0-A8D9-364717B9A327}" srcOrd="3" destOrd="0" presId="urn:microsoft.com/office/officeart/2005/8/layout/vList4#1"/>
    <dgm:cxn modelId="{626DF98D-4B44-4A22-B79A-02101FCD2FD7}" type="presParOf" srcId="{F7247B6B-2C56-42CC-9F51-D6EE26EB35FE}" destId="{9BF5A8FF-D862-40A0-AFC7-4F51653A8CE3}" srcOrd="4" destOrd="0" presId="urn:microsoft.com/office/officeart/2005/8/layout/vList4#1"/>
    <dgm:cxn modelId="{98D3F711-81E5-4E7C-B942-07C4862BF087}" type="presParOf" srcId="{9BF5A8FF-D862-40A0-AFC7-4F51653A8CE3}" destId="{E15CA228-84DC-4A34-ADEB-CAE796A2FF50}" srcOrd="0" destOrd="0" presId="urn:microsoft.com/office/officeart/2005/8/layout/vList4#1"/>
    <dgm:cxn modelId="{6799C844-696B-4692-B1B1-91310CE239B5}" type="presParOf" srcId="{9BF5A8FF-D862-40A0-AFC7-4F51653A8CE3}" destId="{E0F3D0A7-E836-461B-BF4F-65063AAC55B0}" srcOrd="1" destOrd="0" presId="urn:microsoft.com/office/officeart/2005/8/layout/vList4#1"/>
    <dgm:cxn modelId="{804F88C3-7C90-4AF9-A072-C03E379575BA}" type="presParOf" srcId="{9BF5A8FF-D862-40A0-AFC7-4F51653A8CE3}" destId="{825067A9-1F08-4070-9ADC-E4F962268A7F}"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46FFB4-F85C-4B27-8088-21C5200176E8}"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s-MX"/>
        </a:p>
      </dgm:t>
    </dgm:pt>
    <dgm:pt modelId="{3348B003-4273-410A-8949-49D997129F7F}">
      <dgm:prSet phldrT="[Texto]"/>
      <dgm:spPr/>
      <dgm:t>
        <a:bodyPr/>
        <a:lstStyle/>
        <a:p>
          <a:pPr rtl="0"/>
          <a:r>
            <a:rPr kumimoji="0" lang="es-EC" b="1" i="0" u="none" strike="noStrike" cap="none" normalizeH="0" baseline="0" smtClean="0">
              <a:ln/>
              <a:solidFill>
                <a:schemeClr val="tx1"/>
              </a:solidFill>
              <a:effectLst/>
              <a:latin typeface="Arial" pitchFamily="34" charset="0"/>
              <a:ea typeface="Times New Roman" pitchFamily="18" charset="0"/>
              <a:cs typeface="Arial" pitchFamily="34" charset="0"/>
            </a:rPr>
            <a:t>Objetivo General: </a:t>
          </a:r>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Analizar la viabilidad financiera del proyecto. </a:t>
          </a:r>
          <a:endParaRPr lang="es-MX" dirty="0">
            <a:solidFill>
              <a:schemeClr val="tx1"/>
            </a:solidFill>
          </a:endParaRPr>
        </a:p>
      </dgm:t>
    </dgm:pt>
    <dgm:pt modelId="{5CB569CE-E2CB-4523-9492-1482EDA0CF3C}" type="parTrans" cxnId="{AFFDA617-D53A-47E1-BEDF-822ED52EFCF0}">
      <dgm:prSet/>
      <dgm:spPr/>
      <dgm:t>
        <a:bodyPr/>
        <a:lstStyle/>
        <a:p>
          <a:endParaRPr lang="es-MX">
            <a:solidFill>
              <a:schemeClr val="tx1"/>
            </a:solidFill>
          </a:endParaRPr>
        </a:p>
      </dgm:t>
    </dgm:pt>
    <dgm:pt modelId="{B7167D40-89C3-4A8B-B4E0-3A512561CB9F}" type="sibTrans" cxnId="{AFFDA617-D53A-47E1-BEDF-822ED52EFCF0}">
      <dgm:prSet/>
      <dgm:spPr/>
      <dgm:t>
        <a:bodyPr/>
        <a:lstStyle/>
        <a:p>
          <a:endParaRPr lang="es-MX">
            <a:solidFill>
              <a:schemeClr val="tx1"/>
            </a:solidFill>
          </a:endParaRPr>
        </a:p>
      </dgm:t>
    </dgm:pt>
    <dgm:pt modelId="{805A7566-8C94-4E0C-AD28-59D8F31EB6A9}">
      <dgm:prSet/>
      <dgm:spPr/>
      <dgm:t>
        <a:bodyPr/>
        <a:lstStyle/>
        <a:p>
          <a:pPr rtl="0"/>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Determinar el  monto de la inversión requerida.</a:t>
          </a:r>
          <a:endParaRPr kumimoji="0" lang="es-EC" b="0" i="0" u="none" strike="noStrike" cap="none" normalizeH="0" baseline="0" dirty="0" smtClean="0">
            <a:ln/>
            <a:solidFill>
              <a:schemeClr val="tx1"/>
            </a:solidFill>
            <a:effectLst/>
            <a:latin typeface="Arial" pitchFamily="34" charset="0"/>
            <a:cs typeface="Arial" pitchFamily="34" charset="0"/>
          </a:endParaRPr>
        </a:p>
      </dgm:t>
    </dgm:pt>
    <dgm:pt modelId="{10314199-9E05-4122-827C-559C237CBDA4}" type="parTrans" cxnId="{4B304BFC-47C5-4CA3-BDAB-810331F583F6}">
      <dgm:prSet/>
      <dgm:spPr/>
      <dgm:t>
        <a:bodyPr/>
        <a:lstStyle/>
        <a:p>
          <a:endParaRPr lang="es-MX">
            <a:solidFill>
              <a:schemeClr val="tx1"/>
            </a:solidFill>
          </a:endParaRPr>
        </a:p>
      </dgm:t>
    </dgm:pt>
    <dgm:pt modelId="{C5AAF67A-8DDA-46AA-8DFA-D5F06712C163}" type="sibTrans" cxnId="{4B304BFC-47C5-4CA3-BDAB-810331F583F6}">
      <dgm:prSet/>
      <dgm:spPr/>
      <dgm:t>
        <a:bodyPr/>
        <a:lstStyle/>
        <a:p>
          <a:endParaRPr lang="es-MX">
            <a:solidFill>
              <a:schemeClr val="tx1"/>
            </a:solidFill>
          </a:endParaRPr>
        </a:p>
      </dgm:t>
    </dgm:pt>
    <dgm:pt modelId="{AD2AFC97-E799-4E4E-95AB-276DCE766B6B}">
      <dgm:prSet/>
      <dgm:spPr/>
      <dgm:t>
        <a:bodyPr/>
        <a:lstStyle/>
        <a:p>
          <a:pPr rtl="0"/>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Determinar el presupuesto de ingresos, costos y gastos del proyecto.</a:t>
          </a:r>
          <a:endParaRPr kumimoji="0" lang="es-EC" b="0" i="0" u="none" strike="noStrike" cap="none" normalizeH="0" baseline="0" dirty="0" smtClean="0">
            <a:ln/>
            <a:solidFill>
              <a:schemeClr val="tx1"/>
            </a:solidFill>
            <a:effectLst/>
            <a:latin typeface="Arial" pitchFamily="34" charset="0"/>
            <a:cs typeface="Arial" pitchFamily="34" charset="0"/>
          </a:endParaRPr>
        </a:p>
      </dgm:t>
    </dgm:pt>
    <dgm:pt modelId="{D5AC2E23-EE29-4AE9-B910-3F06A2BA768F}" type="parTrans" cxnId="{C4A33AF4-60A2-4F35-AFC6-42549296B2EA}">
      <dgm:prSet/>
      <dgm:spPr/>
      <dgm:t>
        <a:bodyPr/>
        <a:lstStyle/>
        <a:p>
          <a:endParaRPr lang="es-MX">
            <a:solidFill>
              <a:schemeClr val="tx1"/>
            </a:solidFill>
          </a:endParaRPr>
        </a:p>
      </dgm:t>
    </dgm:pt>
    <dgm:pt modelId="{C1925CDD-2354-4F9B-8BDD-9F0CA8DF6E05}" type="sibTrans" cxnId="{C4A33AF4-60A2-4F35-AFC6-42549296B2EA}">
      <dgm:prSet/>
      <dgm:spPr/>
      <dgm:t>
        <a:bodyPr/>
        <a:lstStyle/>
        <a:p>
          <a:endParaRPr lang="es-MX">
            <a:solidFill>
              <a:schemeClr val="tx1"/>
            </a:solidFill>
          </a:endParaRPr>
        </a:p>
      </dgm:t>
    </dgm:pt>
    <dgm:pt modelId="{EE03D367-612E-4BB3-ACAA-B5027501B0A8}">
      <dgm:prSet/>
      <dgm:spPr/>
      <dgm:t>
        <a:bodyPr/>
        <a:lstStyle/>
        <a:p>
          <a:pPr rtl="0"/>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Proyectar y analizar los estados financieros del proyecto</a:t>
          </a:r>
          <a:endParaRPr kumimoji="0" lang="es-EC" b="0" i="0" u="none" strike="noStrike" cap="none" normalizeH="0" baseline="0" dirty="0" smtClean="0">
            <a:ln/>
            <a:solidFill>
              <a:schemeClr val="tx1"/>
            </a:solidFill>
            <a:effectLst/>
            <a:latin typeface="Arial" pitchFamily="34" charset="0"/>
            <a:cs typeface="Arial" pitchFamily="34" charset="0"/>
          </a:endParaRPr>
        </a:p>
      </dgm:t>
    </dgm:pt>
    <dgm:pt modelId="{F3370202-8199-40BC-9ED1-C1A3ACAA1656}" type="parTrans" cxnId="{A510DD3A-3E0C-4875-AEA4-89D4CA56D1CA}">
      <dgm:prSet/>
      <dgm:spPr/>
      <dgm:t>
        <a:bodyPr/>
        <a:lstStyle/>
        <a:p>
          <a:endParaRPr lang="es-MX">
            <a:solidFill>
              <a:schemeClr val="tx1"/>
            </a:solidFill>
          </a:endParaRPr>
        </a:p>
      </dgm:t>
    </dgm:pt>
    <dgm:pt modelId="{861414D4-0C2A-43FC-B908-57250EA86887}" type="sibTrans" cxnId="{A510DD3A-3E0C-4875-AEA4-89D4CA56D1CA}">
      <dgm:prSet/>
      <dgm:spPr/>
      <dgm:t>
        <a:bodyPr/>
        <a:lstStyle/>
        <a:p>
          <a:endParaRPr lang="es-MX">
            <a:solidFill>
              <a:schemeClr val="tx1"/>
            </a:solidFill>
          </a:endParaRPr>
        </a:p>
      </dgm:t>
    </dgm:pt>
    <dgm:pt modelId="{3C955B6C-C425-4E2F-9550-E7DAD414C262}">
      <dgm:prSet/>
      <dgm:spPr/>
      <dgm:t>
        <a:bodyPr/>
        <a:lstStyle/>
        <a:p>
          <a:pPr rtl="0"/>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Proyectar los flujos de caja y de fondos del proyecto.</a:t>
          </a:r>
          <a:endParaRPr kumimoji="0" lang="es-EC" b="0" i="0" u="none" strike="noStrike" cap="none" normalizeH="0" baseline="0" dirty="0" smtClean="0">
            <a:ln/>
            <a:solidFill>
              <a:schemeClr val="tx1"/>
            </a:solidFill>
            <a:effectLst/>
            <a:latin typeface="Arial" pitchFamily="34" charset="0"/>
            <a:cs typeface="Arial" pitchFamily="34" charset="0"/>
          </a:endParaRPr>
        </a:p>
      </dgm:t>
    </dgm:pt>
    <dgm:pt modelId="{16B34509-C848-4777-9343-54680A44EE19}" type="parTrans" cxnId="{254B8D38-CF44-45CC-BD20-764BBAFB6E95}">
      <dgm:prSet/>
      <dgm:spPr/>
      <dgm:t>
        <a:bodyPr/>
        <a:lstStyle/>
        <a:p>
          <a:endParaRPr lang="es-MX">
            <a:solidFill>
              <a:schemeClr val="tx1"/>
            </a:solidFill>
          </a:endParaRPr>
        </a:p>
      </dgm:t>
    </dgm:pt>
    <dgm:pt modelId="{D8D7C006-1392-4FD7-8F5B-26A3EDC81C98}" type="sibTrans" cxnId="{254B8D38-CF44-45CC-BD20-764BBAFB6E95}">
      <dgm:prSet/>
      <dgm:spPr/>
      <dgm:t>
        <a:bodyPr/>
        <a:lstStyle/>
        <a:p>
          <a:endParaRPr lang="es-MX">
            <a:solidFill>
              <a:schemeClr val="tx1"/>
            </a:solidFill>
          </a:endParaRPr>
        </a:p>
      </dgm:t>
    </dgm:pt>
    <dgm:pt modelId="{396120F7-CA52-4EFA-89B7-194D75885808}">
      <dgm:prSet/>
      <dgm:spPr/>
      <dgm:t>
        <a:bodyPr/>
        <a:lstStyle/>
        <a:p>
          <a:pPr rtl="0"/>
          <a:r>
            <a:rPr kumimoji="0" lang="es-ES" b="0" i="0" u="none" strike="noStrike" cap="none" normalizeH="0" baseline="0" smtClean="0">
              <a:ln/>
              <a:solidFill>
                <a:schemeClr val="tx1"/>
              </a:solidFill>
              <a:effectLst/>
              <a:latin typeface="Arial" pitchFamily="34" charset="0"/>
              <a:ea typeface="Arial" pitchFamily="34" charset="0"/>
              <a:cs typeface="Arial" pitchFamily="34" charset="0"/>
            </a:rPr>
            <a:t>Determinar la rentabilidad de la Refinería del Pacífico.</a:t>
          </a:r>
          <a:endParaRPr kumimoji="0" lang="es-EC" b="0" i="0" u="none" strike="noStrike" cap="none" normalizeH="0" baseline="0" dirty="0" smtClean="0">
            <a:ln/>
            <a:solidFill>
              <a:schemeClr val="tx1"/>
            </a:solidFill>
            <a:effectLst/>
            <a:latin typeface="Arial" pitchFamily="34" charset="0"/>
            <a:cs typeface="Arial" pitchFamily="34" charset="0"/>
          </a:endParaRPr>
        </a:p>
      </dgm:t>
    </dgm:pt>
    <dgm:pt modelId="{E058F116-DA71-40A1-92CD-953809770551}" type="parTrans" cxnId="{47F5F263-8AFD-4CAC-A840-93908957F2FA}">
      <dgm:prSet/>
      <dgm:spPr/>
      <dgm:t>
        <a:bodyPr/>
        <a:lstStyle/>
        <a:p>
          <a:endParaRPr lang="es-MX">
            <a:solidFill>
              <a:schemeClr val="tx1"/>
            </a:solidFill>
          </a:endParaRPr>
        </a:p>
      </dgm:t>
    </dgm:pt>
    <dgm:pt modelId="{9B3BD3A5-AC02-4C8D-BF02-2D7A36083991}" type="sibTrans" cxnId="{47F5F263-8AFD-4CAC-A840-93908957F2FA}">
      <dgm:prSet/>
      <dgm:spPr/>
      <dgm:t>
        <a:bodyPr/>
        <a:lstStyle/>
        <a:p>
          <a:endParaRPr lang="es-MX">
            <a:solidFill>
              <a:schemeClr val="tx1"/>
            </a:solidFill>
          </a:endParaRPr>
        </a:p>
      </dgm:t>
    </dgm:pt>
    <dgm:pt modelId="{8B4D3D9F-9CDD-44DD-8089-4A90A4BE0A41}">
      <dgm:prSet/>
      <dgm:spPr/>
      <dgm:t>
        <a:bodyPr/>
        <a:lstStyle/>
        <a:p>
          <a:pPr rtl="0"/>
          <a:r>
            <a:rPr kumimoji="0" lang="es-ES" b="0" i="0" u="none" strike="noStrike" cap="none" normalizeH="0" baseline="0" dirty="0" smtClean="0">
              <a:ln/>
              <a:solidFill>
                <a:schemeClr val="tx1"/>
              </a:solidFill>
              <a:effectLst/>
              <a:latin typeface="Arial" pitchFamily="34" charset="0"/>
              <a:ea typeface="Arial" pitchFamily="34" charset="0"/>
              <a:cs typeface="Arial" pitchFamily="34" charset="0"/>
            </a:rPr>
            <a:t>Determinar y analizar indicadores del TIR, VAN y Punto de Equilibrio.</a:t>
          </a:r>
          <a:endParaRPr kumimoji="0" lang="es-ES" b="0" i="0" u="none" strike="noStrike" cap="none" normalizeH="0" baseline="0" dirty="0" smtClean="0">
            <a:ln/>
            <a:solidFill>
              <a:schemeClr val="tx1"/>
            </a:solidFill>
            <a:effectLst/>
            <a:latin typeface="Arial" pitchFamily="34" charset="0"/>
            <a:cs typeface="Arial" pitchFamily="34" charset="0"/>
          </a:endParaRPr>
        </a:p>
      </dgm:t>
    </dgm:pt>
    <dgm:pt modelId="{864A044C-3968-40C5-8713-1C2D00A6C8BB}" type="parTrans" cxnId="{C2EB441E-09F4-49D9-BBF0-DAB0B4E3C08D}">
      <dgm:prSet/>
      <dgm:spPr/>
      <dgm:t>
        <a:bodyPr/>
        <a:lstStyle/>
        <a:p>
          <a:endParaRPr lang="es-MX">
            <a:solidFill>
              <a:schemeClr val="tx1"/>
            </a:solidFill>
          </a:endParaRPr>
        </a:p>
      </dgm:t>
    </dgm:pt>
    <dgm:pt modelId="{F2C7ECA9-DF67-4026-AD18-2EF6053E74DE}" type="sibTrans" cxnId="{C2EB441E-09F4-49D9-BBF0-DAB0B4E3C08D}">
      <dgm:prSet/>
      <dgm:spPr/>
      <dgm:t>
        <a:bodyPr/>
        <a:lstStyle/>
        <a:p>
          <a:endParaRPr lang="es-MX">
            <a:solidFill>
              <a:schemeClr val="tx1"/>
            </a:solidFill>
          </a:endParaRPr>
        </a:p>
      </dgm:t>
    </dgm:pt>
    <dgm:pt modelId="{B79E4312-8DBA-4BB4-BE91-6AB55795A82B}" type="pres">
      <dgm:prSet presAssocID="{1346FFB4-F85C-4B27-8088-21C5200176E8}" presName="Name0" presStyleCnt="0">
        <dgm:presLayoutVars>
          <dgm:chMax val="1"/>
          <dgm:dir/>
          <dgm:animLvl val="ctr"/>
          <dgm:resizeHandles val="exact"/>
        </dgm:presLayoutVars>
      </dgm:prSet>
      <dgm:spPr/>
      <dgm:t>
        <a:bodyPr/>
        <a:lstStyle/>
        <a:p>
          <a:endParaRPr lang="es-MX"/>
        </a:p>
      </dgm:t>
    </dgm:pt>
    <dgm:pt modelId="{A04EF3F5-FF79-44B0-BFFA-2C34C9DD28D9}" type="pres">
      <dgm:prSet presAssocID="{3348B003-4273-410A-8949-49D997129F7F}" presName="centerShape" presStyleLbl="node0" presStyleIdx="0" presStyleCnt="1"/>
      <dgm:spPr/>
      <dgm:t>
        <a:bodyPr/>
        <a:lstStyle/>
        <a:p>
          <a:endParaRPr lang="es-MX"/>
        </a:p>
      </dgm:t>
    </dgm:pt>
    <dgm:pt modelId="{A45498E5-AAC7-46D5-BA92-22C58E1464A9}" type="pres">
      <dgm:prSet presAssocID="{805A7566-8C94-4E0C-AD28-59D8F31EB6A9}" presName="node" presStyleLbl="node1" presStyleIdx="0" presStyleCnt="6">
        <dgm:presLayoutVars>
          <dgm:bulletEnabled val="1"/>
        </dgm:presLayoutVars>
      </dgm:prSet>
      <dgm:spPr/>
      <dgm:t>
        <a:bodyPr/>
        <a:lstStyle/>
        <a:p>
          <a:endParaRPr lang="es-MX"/>
        </a:p>
      </dgm:t>
    </dgm:pt>
    <dgm:pt modelId="{BFB91423-3F86-488F-9E5B-A7D3D068F527}" type="pres">
      <dgm:prSet presAssocID="{805A7566-8C94-4E0C-AD28-59D8F31EB6A9}" presName="dummy" presStyleCnt="0"/>
      <dgm:spPr/>
    </dgm:pt>
    <dgm:pt modelId="{68C8549D-41CD-4640-869F-482BBA11418F}" type="pres">
      <dgm:prSet presAssocID="{C5AAF67A-8DDA-46AA-8DFA-D5F06712C163}" presName="sibTrans" presStyleLbl="sibTrans2D1" presStyleIdx="0" presStyleCnt="6"/>
      <dgm:spPr/>
      <dgm:t>
        <a:bodyPr/>
        <a:lstStyle/>
        <a:p>
          <a:endParaRPr lang="es-MX"/>
        </a:p>
      </dgm:t>
    </dgm:pt>
    <dgm:pt modelId="{FA92C60E-083E-44A0-A5BD-D2A3819CFC10}" type="pres">
      <dgm:prSet presAssocID="{AD2AFC97-E799-4E4E-95AB-276DCE766B6B}" presName="node" presStyleLbl="node1" presStyleIdx="1" presStyleCnt="6">
        <dgm:presLayoutVars>
          <dgm:bulletEnabled val="1"/>
        </dgm:presLayoutVars>
      </dgm:prSet>
      <dgm:spPr/>
      <dgm:t>
        <a:bodyPr/>
        <a:lstStyle/>
        <a:p>
          <a:endParaRPr lang="es-MX"/>
        </a:p>
      </dgm:t>
    </dgm:pt>
    <dgm:pt modelId="{6623F384-E509-49E7-AD5F-441F6C0E6C7C}" type="pres">
      <dgm:prSet presAssocID="{AD2AFC97-E799-4E4E-95AB-276DCE766B6B}" presName="dummy" presStyleCnt="0"/>
      <dgm:spPr/>
    </dgm:pt>
    <dgm:pt modelId="{088F6609-3955-4F26-9CF4-EC59D8628579}" type="pres">
      <dgm:prSet presAssocID="{C1925CDD-2354-4F9B-8BDD-9F0CA8DF6E05}" presName="sibTrans" presStyleLbl="sibTrans2D1" presStyleIdx="1" presStyleCnt="6"/>
      <dgm:spPr/>
      <dgm:t>
        <a:bodyPr/>
        <a:lstStyle/>
        <a:p>
          <a:endParaRPr lang="es-MX"/>
        </a:p>
      </dgm:t>
    </dgm:pt>
    <dgm:pt modelId="{2F821AD5-3559-4971-B620-236F46977DFC}" type="pres">
      <dgm:prSet presAssocID="{EE03D367-612E-4BB3-ACAA-B5027501B0A8}" presName="node" presStyleLbl="node1" presStyleIdx="2" presStyleCnt="6">
        <dgm:presLayoutVars>
          <dgm:bulletEnabled val="1"/>
        </dgm:presLayoutVars>
      </dgm:prSet>
      <dgm:spPr/>
      <dgm:t>
        <a:bodyPr/>
        <a:lstStyle/>
        <a:p>
          <a:endParaRPr lang="es-MX"/>
        </a:p>
      </dgm:t>
    </dgm:pt>
    <dgm:pt modelId="{A7B9C574-9F6F-4AA1-8004-09248B892953}" type="pres">
      <dgm:prSet presAssocID="{EE03D367-612E-4BB3-ACAA-B5027501B0A8}" presName="dummy" presStyleCnt="0"/>
      <dgm:spPr/>
    </dgm:pt>
    <dgm:pt modelId="{92AB04BA-4ECD-48B8-902A-D81C9BA8A277}" type="pres">
      <dgm:prSet presAssocID="{861414D4-0C2A-43FC-B908-57250EA86887}" presName="sibTrans" presStyleLbl="sibTrans2D1" presStyleIdx="2" presStyleCnt="6"/>
      <dgm:spPr/>
      <dgm:t>
        <a:bodyPr/>
        <a:lstStyle/>
        <a:p>
          <a:endParaRPr lang="es-MX"/>
        </a:p>
      </dgm:t>
    </dgm:pt>
    <dgm:pt modelId="{E405B662-E691-4733-982B-5BA7167BE394}" type="pres">
      <dgm:prSet presAssocID="{3C955B6C-C425-4E2F-9550-E7DAD414C262}" presName="node" presStyleLbl="node1" presStyleIdx="3" presStyleCnt="6">
        <dgm:presLayoutVars>
          <dgm:bulletEnabled val="1"/>
        </dgm:presLayoutVars>
      </dgm:prSet>
      <dgm:spPr/>
      <dgm:t>
        <a:bodyPr/>
        <a:lstStyle/>
        <a:p>
          <a:endParaRPr lang="es-MX"/>
        </a:p>
      </dgm:t>
    </dgm:pt>
    <dgm:pt modelId="{B55531AA-83FC-46AA-AC2E-F4F26A285DA4}" type="pres">
      <dgm:prSet presAssocID="{3C955B6C-C425-4E2F-9550-E7DAD414C262}" presName="dummy" presStyleCnt="0"/>
      <dgm:spPr/>
    </dgm:pt>
    <dgm:pt modelId="{32EECB65-E8DF-428D-A120-A1580C5DEB6B}" type="pres">
      <dgm:prSet presAssocID="{D8D7C006-1392-4FD7-8F5B-26A3EDC81C98}" presName="sibTrans" presStyleLbl="sibTrans2D1" presStyleIdx="3" presStyleCnt="6"/>
      <dgm:spPr/>
      <dgm:t>
        <a:bodyPr/>
        <a:lstStyle/>
        <a:p>
          <a:endParaRPr lang="es-MX"/>
        </a:p>
      </dgm:t>
    </dgm:pt>
    <dgm:pt modelId="{8D358500-F2C1-4D07-B770-AFBA7F8D5AD0}" type="pres">
      <dgm:prSet presAssocID="{396120F7-CA52-4EFA-89B7-194D75885808}" presName="node" presStyleLbl="node1" presStyleIdx="4" presStyleCnt="6">
        <dgm:presLayoutVars>
          <dgm:bulletEnabled val="1"/>
        </dgm:presLayoutVars>
      </dgm:prSet>
      <dgm:spPr/>
      <dgm:t>
        <a:bodyPr/>
        <a:lstStyle/>
        <a:p>
          <a:endParaRPr lang="es-MX"/>
        </a:p>
      </dgm:t>
    </dgm:pt>
    <dgm:pt modelId="{8FDC3F19-CF82-487A-8C5B-FCAA14504B1F}" type="pres">
      <dgm:prSet presAssocID="{396120F7-CA52-4EFA-89B7-194D75885808}" presName="dummy" presStyleCnt="0"/>
      <dgm:spPr/>
    </dgm:pt>
    <dgm:pt modelId="{66AB5C55-DFDD-448D-BD3C-ED5EC08A910E}" type="pres">
      <dgm:prSet presAssocID="{9B3BD3A5-AC02-4C8D-BF02-2D7A36083991}" presName="sibTrans" presStyleLbl="sibTrans2D1" presStyleIdx="4" presStyleCnt="6"/>
      <dgm:spPr/>
      <dgm:t>
        <a:bodyPr/>
        <a:lstStyle/>
        <a:p>
          <a:endParaRPr lang="es-MX"/>
        </a:p>
      </dgm:t>
    </dgm:pt>
    <dgm:pt modelId="{8E91EC11-13E5-48E7-8D85-9ACF2E7D7C18}" type="pres">
      <dgm:prSet presAssocID="{8B4D3D9F-9CDD-44DD-8089-4A90A4BE0A41}" presName="node" presStyleLbl="node1" presStyleIdx="5" presStyleCnt="6">
        <dgm:presLayoutVars>
          <dgm:bulletEnabled val="1"/>
        </dgm:presLayoutVars>
      </dgm:prSet>
      <dgm:spPr/>
      <dgm:t>
        <a:bodyPr/>
        <a:lstStyle/>
        <a:p>
          <a:endParaRPr lang="es-MX"/>
        </a:p>
      </dgm:t>
    </dgm:pt>
    <dgm:pt modelId="{C42EFB68-D249-4416-96CB-2DD004DEF045}" type="pres">
      <dgm:prSet presAssocID="{8B4D3D9F-9CDD-44DD-8089-4A90A4BE0A41}" presName="dummy" presStyleCnt="0"/>
      <dgm:spPr/>
    </dgm:pt>
    <dgm:pt modelId="{58C1B598-856F-434A-A3AE-E6B504B6A992}" type="pres">
      <dgm:prSet presAssocID="{F2C7ECA9-DF67-4026-AD18-2EF6053E74DE}" presName="sibTrans" presStyleLbl="sibTrans2D1" presStyleIdx="5" presStyleCnt="6"/>
      <dgm:spPr/>
      <dgm:t>
        <a:bodyPr/>
        <a:lstStyle/>
        <a:p>
          <a:endParaRPr lang="es-MX"/>
        </a:p>
      </dgm:t>
    </dgm:pt>
  </dgm:ptLst>
  <dgm:cxnLst>
    <dgm:cxn modelId="{0756B7F2-31FB-4D43-9A46-3D2440AECF20}" type="presOf" srcId="{9B3BD3A5-AC02-4C8D-BF02-2D7A36083991}" destId="{66AB5C55-DFDD-448D-BD3C-ED5EC08A910E}" srcOrd="0" destOrd="0" presId="urn:microsoft.com/office/officeart/2005/8/layout/radial6"/>
    <dgm:cxn modelId="{254B8D38-CF44-45CC-BD20-764BBAFB6E95}" srcId="{3348B003-4273-410A-8949-49D997129F7F}" destId="{3C955B6C-C425-4E2F-9550-E7DAD414C262}" srcOrd="3" destOrd="0" parTransId="{16B34509-C848-4777-9343-54680A44EE19}" sibTransId="{D8D7C006-1392-4FD7-8F5B-26A3EDC81C98}"/>
    <dgm:cxn modelId="{C4A33AF4-60A2-4F35-AFC6-42549296B2EA}" srcId="{3348B003-4273-410A-8949-49D997129F7F}" destId="{AD2AFC97-E799-4E4E-95AB-276DCE766B6B}" srcOrd="1" destOrd="0" parTransId="{D5AC2E23-EE29-4AE9-B910-3F06A2BA768F}" sibTransId="{C1925CDD-2354-4F9B-8BDD-9F0CA8DF6E05}"/>
    <dgm:cxn modelId="{CAAC0825-215C-4C0A-8F1B-0AEA0EC7119E}" type="presOf" srcId="{C1925CDD-2354-4F9B-8BDD-9F0CA8DF6E05}" destId="{088F6609-3955-4F26-9CF4-EC59D8628579}" srcOrd="0" destOrd="0" presId="urn:microsoft.com/office/officeart/2005/8/layout/radial6"/>
    <dgm:cxn modelId="{C2EB441E-09F4-49D9-BBF0-DAB0B4E3C08D}" srcId="{3348B003-4273-410A-8949-49D997129F7F}" destId="{8B4D3D9F-9CDD-44DD-8089-4A90A4BE0A41}" srcOrd="5" destOrd="0" parTransId="{864A044C-3968-40C5-8713-1C2D00A6C8BB}" sibTransId="{F2C7ECA9-DF67-4026-AD18-2EF6053E74DE}"/>
    <dgm:cxn modelId="{FDD7D55B-EFA0-4D18-8FD9-C6F96C33E2A7}" type="presOf" srcId="{861414D4-0C2A-43FC-B908-57250EA86887}" destId="{92AB04BA-4ECD-48B8-902A-D81C9BA8A277}" srcOrd="0" destOrd="0" presId="urn:microsoft.com/office/officeart/2005/8/layout/radial6"/>
    <dgm:cxn modelId="{D8E9F4D6-2F56-4047-B7FB-5E1733BBC8A1}" type="presOf" srcId="{3C955B6C-C425-4E2F-9550-E7DAD414C262}" destId="{E405B662-E691-4733-982B-5BA7167BE394}" srcOrd="0" destOrd="0" presId="urn:microsoft.com/office/officeart/2005/8/layout/radial6"/>
    <dgm:cxn modelId="{AFFDA617-D53A-47E1-BEDF-822ED52EFCF0}" srcId="{1346FFB4-F85C-4B27-8088-21C5200176E8}" destId="{3348B003-4273-410A-8949-49D997129F7F}" srcOrd="0" destOrd="0" parTransId="{5CB569CE-E2CB-4523-9492-1482EDA0CF3C}" sibTransId="{B7167D40-89C3-4A8B-B4E0-3A512561CB9F}"/>
    <dgm:cxn modelId="{3DEEE772-64C9-4567-9323-8A209539FAC2}" type="presOf" srcId="{C5AAF67A-8DDA-46AA-8DFA-D5F06712C163}" destId="{68C8549D-41CD-4640-869F-482BBA11418F}" srcOrd="0" destOrd="0" presId="urn:microsoft.com/office/officeart/2005/8/layout/radial6"/>
    <dgm:cxn modelId="{DFDF7DD4-A0BF-4206-A06F-8AA86FED3528}" type="presOf" srcId="{8B4D3D9F-9CDD-44DD-8089-4A90A4BE0A41}" destId="{8E91EC11-13E5-48E7-8D85-9ACF2E7D7C18}" srcOrd="0" destOrd="0" presId="urn:microsoft.com/office/officeart/2005/8/layout/radial6"/>
    <dgm:cxn modelId="{2C02602E-C224-4C46-93DA-5277A427D396}" type="presOf" srcId="{D8D7C006-1392-4FD7-8F5B-26A3EDC81C98}" destId="{32EECB65-E8DF-428D-A120-A1580C5DEB6B}" srcOrd="0" destOrd="0" presId="urn:microsoft.com/office/officeart/2005/8/layout/radial6"/>
    <dgm:cxn modelId="{EA7BD910-CAB4-41BE-B039-5B60591C4D40}" type="presOf" srcId="{EE03D367-612E-4BB3-ACAA-B5027501B0A8}" destId="{2F821AD5-3559-4971-B620-236F46977DFC}" srcOrd="0" destOrd="0" presId="urn:microsoft.com/office/officeart/2005/8/layout/radial6"/>
    <dgm:cxn modelId="{47F5F263-8AFD-4CAC-A840-93908957F2FA}" srcId="{3348B003-4273-410A-8949-49D997129F7F}" destId="{396120F7-CA52-4EFA-89B7-194D75885808}" srcOrd="4" destOrd="0" parTransId="{E058F116-DA71-40A1-92CD-953809770551}" sibTransId="{9B3BD3A5-AC02-4C8D-BF02-2D7A36083991}"/>
    <dgm:cxn modelId="{A510DD3A-3E0C-4875-AEA4-89D4CA56D1CA}" srcId="{3348B003-4273-410A-8949-49D997129F7F}" destId="{EE03D367-612E-4BB3-ACAA-B5027501B0A8}" srcOrd="2" destOrd="0" parTransId="{F3370202-8199-40BC-9ED1-C1A3ACAA1656}" sibTransId="{861414D4-0C2A-43FC-B908-57250EA86887}"/>
    <dgm:cxn modelId="{4B304BFC-47C5-4CA3-BDAB-810331F583F6}" srcId="{3348B003-4273-410A-8949-49D997129F7F}" destId="{805A7566-8C94-4E0C-AD28-59D8F31EB6A9}" srcOrd="0" destOrd="0" parTransId="{10314199-9E05-4122-827C-559C237CBDA4}" sibTransId="{C5AAF67A-8DDA-46AA-8DFA-D5F06712C163}"/>
    <dgm:cxn modelId="{169BD88F-67A1-4099-AE9B-C1B3DCF215FE}" type="presOf" srcId="{396120F7-CA52-4EFA-89B7-194D75885808}" destId="{8D358500-F2C1-4D07-B770-AFBA7F8D5AD0}" srcOrd="0" destOrd="0" presId="urn:microsoft.com/office/officeart/2005/8/layout/radial6"/>
    <dgm:cxn modelId="{04C00572-B2DE-4B39-A55E-A6960C16D0E0}" type="presOf" srcId="{F2C7ECA9-DF67-4026-AD18-2EF6053E74DE}" destId="{58C1B598-856F-434A-A3AE-E6B504B6A992}" srcOrd="0" destOrd="0" presId="urn:microsoft.com/office/officeart/2005/8/layout/radial6"/>
    <dgm:cxn modelId="{1FB5E8C1-B5F1-4C35-9AF7-53E79B75A9B6}" type="presOf" srcId="{AD2AFC97-E799-4E4E-95AB-276DCE766B6B}" destId="{FA92C60E-083E-44A0-A5BD-D2A3819CFC10}" srcOrd="0" destOrd="0" presId="urn:microsoft.com/office/officeart/2005/8/layout/radial6"/>
    <dgm:cxn modelId="{0B6BAEFD-B697-4E10-911B-6209F88C99F0}" type="presOf" srcId="{805A7566-8C94-4E0C-AD28-59D8F31EB6A9}" destId="{A45498E5-AAC7-46D5-BA92-22C58E1464A9}" srcOrd="0" destOrd="0" presId="urn:microsoft.com/office/officeart/2005/8/layout/radial6"/>
    <dgm:cxn modelId="{591252AE-5F59-47B7-B76D-AC4EE78D1537}" type="presOf" srcId="{1346FFB4-F85C-4B27-8088-21C5200176E8}" destId="{B79E4312-8DBA-4BB4-BE91-6AB55795A82B}" srcOrd="0" destOrd="0" presId="urn:microsoft.com/office/officeart/2005/8/layout/radial6"/>
    <dgm:cxn modelId="{B5AF4A3A-E851-4E42-9FD0-860DA7FB1612}" type="presOf" srcId="{3348B003-4273-410A-8949-49D997129F7F}" destId="{A04EF3F5-FF79-44B0-BFFA-2C34C9DD28D9}" srcOrd="0" destOrd="0" presId="urn:microsoft.com/office/officeart/2005/8/layout/radial6"/>
    <dgm:cxn modelId="{98FB5115-16BE-4619-B7FF-99A8845C777C}" type="presParOf" srcId="{B79E4312-8DBA-4BB4-BE91-6AB55795A82B}" destId="{A04EF3F5-FF79-44B0-BFFA-2C34C9DD28D9}" srcOrd="0" destOrd="0" presId="urn:microsoft.com/office/officeart/2005/8/layout/radial6"/>
    <dgm:cxn modelId="{A48EF52E-CFB0-4A7F-B516-036FAF43D83E}" type="presParOf" srcId="{B79E4312-8DBA-4BB4-BE91-6AB55795A82B}" destId="{A45498E5-AAC7-46D5-BA92-22C58E1464A9}" srcOrd="1" destOrd="0" presId="urn:microsoft.com/office/officeart/2005/8/layout/radial6"/>
    <dgm:cxn modelId="{D7F670AD-3481-4C6C-BA7F-9DBAFBBC8000}" type="presParOf" srcId="{B79E4312-8DBA-4BB4-BE91-6AB55795A82B}" destId="{BFB91423-3F86-488F-9E5B-A7D3D068F527}" srcOrd="2" destOrd="0" presId="urn:microsoft.com/office/officeart/2005/8/layout/radial6"/>
    <dgm:cxn modelId="{ACE35B0E-0E9F-452C-B259-6E3696A38459}" type="presParOf" srcId="{B79E4312-8DBA-4BB4-BE91-6AB55795A82B}" destId="{68C8549D-41CD-4640-869F-482BBA11418F}" srcOrd="3" destOrd="0" presId="urn:microsoft.com/office/officeart/2005/8/layout/radial6"/>
    <dgm:cxn modelId="{94415440-8742-49CE-90FD-B8DA2162C39B}" type="presParOf" srcId="{B79E4312-8DBA-4BB4-BE91-6AB55795A82B}" destId="{FA92C60E-083E-44A0-A5BD-D2A3819CFC10}" srcOrd="4" destOrd="0" presId="urn:microsoft.com/office/officeart/2005/8/layout/radial6"/>
    <dgm:cxn modelId="{FBDC2F86-AF54-4841-814A-5004B22BCC31}" type="presParOf" srcId="{B79E4312-8DBA-4BB4-BE91-6AB55795A82B}" destId="{6623F384-E509-49E7-AD5F-441F6C0E6C7C}" srcOrd="5" destOrd="0" presId="urn:microsoft.com/office/officeart/2005/8/layout/radial6"/>
    <dgm:cxn modelId="{6D8A4E82-29FA-49B5-B1A4-C94B6A8812B6}" type="presParOf" srcId="{B79E4312-8DBA-4BB4-BE91-6AB55795A82B}" destId="{088F6609-3955-4F26-9CF4-EC59D8628579}" srcOrd="6" destOrd="0" presId="urn:microsoft.com/office/officeart/2005/8/layout/radial6"/>
    <dgm:cxn modelId="{115DE3AB-0AAF-4824-9074-7EF3F3A90BB6}" type="presParOf" srcId="{B79E4312-8DBA-4BB4-BE91-6AB55795A82B}" destId="{2F821AD5-3559-4971-B620-236F46977DFC}" srcOrd="7" destOrd="0" presId="urn:microsoft.com/office/officeart/2005/8/layout/radial6"/>
    <dgm:cxn modelId="{43D1BA4C-8E84-4CDA-9ADC-ED9C6D20CEB5}" type="presParOf" srcId="{B79E4312-8DBA-4BB4-BE91-6AB55795A82B}" destId="{A7B9C574-9F6F-4AA1-8004-09248B892953}" srcOrd="8" destOrd="0" presId="urn:microsoft.com/office/officeart/2005/8/layout/radial6"/>
    <dgm:cxn modelId="{15106245-D8E0-4C04-B13B-40F49A642C87}" type="presParOf" srcId="{B79E4312-8DBA-4BB4-BE91-6AB55795A82B}" destId="{92AB04BA-4ECD-48B8-902A-D81C9BA8A277}" srcOrd="9" destOrd="0" presId="urn:microsoft.com/office/officeart/2005/8/layout/radial6"/>
    <dgm:cxn modelId="{BD9B1933-3866-4A65-96BA-D68B3E490C15}" type="presParOf" srcId="{B79E4312-8DBA-4BB4-BE91-6AB55795A82B}" destId="{E405B662-E691-4733-982B-5BA7167BE394}" srcOrd="10" destOrd="0" presId="urn:microsoft.com/office/officeart/2005/8/layout/radial6"/>
    <dgm:cxn modelId="{C92B3670-D411-4525-974D-57854533F8EF}" type="presParOf" srcId="{B79E4312-8DBA-4BB4-BE91-6AB55795A82B}" destId="{B55531AA-83FC-46AA-AC2E-F4F26A285DA4}" srcOrd="11" destOrd="0" presId="urn:microsoft.com/office/officeart/2005/8/layout/radial6"/>
    <dgm:cxn modelId="{B17A9086-DBBF-4DEB-B20F-23CAF0F3C147}" type="presParOf" srcId="{B79E4312-8DBA-4BB4-BE91-6AB55795A82B}" destId="{32EECB65-E8DF-428D-A120-A1580C5DEB6B}" srcOrd="12" destOrd="0" presId="urn:microsoft.com/office/officeart/2005/8/layout/radial6"/>
    <dgm:cxn modelId="{DE726114-77EB-4A8A-8956-0B56DD0BF7ED}" type="presParOf" srcId="{B79E4312-8DBA-4BB4-BE91-6AB55795A82B}" destId="{8D358500-F2C1-4D07-B770-AFBA7F8D5AD0}" srcOrd="13" destOrd="0" presId="urn:microsoft.com/office/officeart/2005/8/layout/radial6"/>
    <dgm:cxn modelId="{1C34F117-480C-44BB-815A-9A8CF25574B1}" type="presParOf" srcId="{B79E4312-8DBA-4BB4-BE91-6AB55795A82B}" destId="{8FDC3F19-CF82-487A-8C5B-FCAA14504B1F}" srcOrd="14" destOrd="0" presId="urn:microsoft.com/office/officeart/2005/8/layout/radial6"/>
    <dgm:cxn modelId="{9AB17E0A-480B-4A16-BDDD-4295B25EBC33}" type="presParOf" srcId="{B79E4312-8DBA-4BB4-BE91-6AB55795A82B}" destId="{66AB5C55-DFDD-448D-BD3C-ED5EC08A910E}" srcOrd="15" destOrd="0" presId="urn:microsoft.com/office/officeart/2005/8/layout/radial6"/>
    <dgm:cxn modelId="{ABF9C1EC-AB16-4D11-AA18-F8CB70FF8755}" type="presParOf" srcId="{B79E4312-8DBA-4BB4-BE91-6AB55795A82B}" destId="{8E91EC11-13E5-48E7-8D85-9ACF2E7D7C18}" srcOrd="16" destOrd="0" presId="urn:microsoft.com/office/officeart/2005/8/layout/radial6"/>
    <dgm:cxn modelId="{92691D28-FDCF-42F3-B07D-154979373124}" type="presParOf" srcId="{B79E4312-8DBA-4BB4-BE91-6AB55795A82B}" destId="{C42EFB68-D249-4416-96CB-2DD004DEF045}" srcOrd="17" destOrd="0" presId="urn:microsoft.com/office/officeart/2005/8/layout/radial6"/>
    <dgm:cxn modelId="{44FED9F9-BA48-4901-A83C-C4A932DA4239}" type="presParOf" srcId="{B79E4312-8DBA-4BB4-BE91-6AB55795A82B}" destId="{58C1B598-856F-434A-A3AE-E6B504B6A992}" srcOrd="18"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6891ED-8BDF-4B25-913E-676A065A09C3}" type="doc">
      <dgm:prSet loTypeId="urn:microsoft.com/office/officeart/2005/8/layout/vList3#1" loCatId="list" qsTypeId="urn:microsoft.com/office/officeart/2005/8/quickstyle/simple2" qsCatId="simple" csTypeId="urn:microsoft.com/office/officeart/2005/8/colors/accent1_2" csCatId="accent1" phldr="1"/>
      <dgm:spPr/>
      <dgm:t>
        <a:bodyPr/>
        <a:lstStyle/>
        <a:p>
          <a:endParaRPr lang="es-MX"/>
        </a:p>
      </dgm:t>
    </dgm:pt>
    <dgm:pt modelId="{37883EB9-8545-4CC4-AC92-3F63149B8189}">
      <dgm:prSet phldrT="[Texto]"/>
      <dgm:spPr/>
      <dgm:t>
        <a:bodyPr/>
        <a:lstStyle/>
        <a:p>
          <a:pPr rtl="0"/>
          <a:r>
            <a:rPr kumimoji="0" lang="es-MX" b="0" i="0" u="none" strike="noStrike" cap="none" normalizeH="0" baseline="0" dirty="0" smtClean="0">
              <a:ln/>
              <a:effectLst/>
              <a:latin typeface="Arial" pitchFamily="34" charset="0"/>
              <a:ea typeface="Arial" pitchFamily="34" charset="0"/>
              <a:cs typeface="Arial" pitchFamily="34" charset="0"/>
            </a:rPr>
            <a:t>La Refinería del Pacífico “Eloy Alfaro” es una empresa de economía mixta, la cual está conformada por los socios principales que son    EP PetroEcuador y PDVSA pertenecientes a Ecuador y Venezuela respectivamente</a:t>
          </a:r>
          <a:endParaRPr lang="es-MX" dirty="0"/>
        </a:p>
      </dgm:t>
    </dgm:pt>
    <dgm:pt modelId="{7AFBBA6B-215D-4E51-B317-47B4A2CCC1F7}" type="parTrans" cxnId="{79721B0B-B42E-46D8-9792-E16B76BEF987}">
      <dgm:prSet/>
      <dgm:spPr/>
      <dgm:t>
        <a:bodyPr/>
        <a:lstStyle/>
        <a:p>
          <a:endParaRPr lang="es-MX"/>
        </a:p>
      </dgm:t>
    </dgm:pt>
    <dgm:pt modelId="{7F051B42-C807-403D-8E4F-57F6E2F5E25D}" type="sibTrans" cxnId="{79721B0B-B42E-46D8-9792-E16B76BEF987}">
      <dgm:prSet/>
      <dgm:spPr/>
      <dgm:t>
        <a:bodyPr/>
        <a:lstStyle/>
        <a:p>
          <a:endParaRPr lang="es-MX"/>
        </a:p>
      </dgm:t>
    </dgm:pt>
    <dgm:pt modelId="{58A165AF-0DC6-4FF5-AEF7-4F7DFF970256}">
      <dgm:prSet/>
      <dgm:spPr/>
      <dgm:t>
        <a:bodyPr/>
        <a:lstStyle/>
        <a:p>
          <a:pPr rtl="0"/>
          <a:r>
            <a:rPr kumimoji="0" lang="es-MX" b="0" i="0" u="none" strike="noStrike" cap="none" normalizeH="0" baseline="0" dirty="0" smtClean="0">
              <a:ln/>
              <a:effectLst/>
              <a:latin typeface="Arial" pitchFamily="34" charset="0"/>
              <a:ea typeface="Arial" pitchFamily="34" charset="0"/>
              <a:cs typeface="Arial" pitchFamily="34" charset="0"/>
            </a:rPr>
            <a:t>Los productos a refinar son: Gasolina, Diesel, GLP, Polipropileno, Benceno, Xileno, Jet Fuel, Azufre, Coque, Energía Eléctrica y Vapor; mismos que serán destinados a  exportación.</a:t>
          </a:r>
        </a:p>
      </dgm:t>
    </dgm:pt>
    <dgm:pt modelId="{F4BE5B81-6459-4F79-8EE4-B49059BCF1FC}" type="parTrans" cxnId="{0B88CA5A-3099-4C35-8639-ECBAE9572277}">
      <dgm:prSet/>
      <dgm:spPr/>
      <dgm:t>
        <a:bodyPr/>
        <a:lstStyle/>
        <a:p>
          <a:endParaRPr lang="es-MX"/>
        </a:p>
      </dgm:t>
    </dgm:pt>
    <dgm:pt modelId="{F9EFED65-5304-483D-B749-03536C34B087}" type="sibTrans" cxnId="{0B88CA5A-3099-4C35-8639-ECBAE9572277}">
      <dgm:prSet/>
      <dgm:spPr/>
      <dgm:t>
        <a:bodyPr/>
        <a:lstStyle/>
        <a:p>
          <a:endParaRPr lang="es-MX"/>
        </a:p>
      </dgm:t>
    </dgm:pt>
    <dgm:pt modelId="{146A2FCA-79E5-4B41-9687-3EE9702B44F0}">
      <dgm:prSet/>
      <dgm:spPr/>
      <dgm:t>
        <a:bodyPr/>
        <a:lstStyle/>
        <a:p>
          <a:pPr rtl="0"/>
          <a:r>
            <a:rPr kumimoji="0" lang="es-MX" b="0" i="0" u="none" strike="noStrike" cap="none" normalizeH="0" baseline="0" smtClean="0">
              <a:ln/>
              <a:effectLst/>
              <a:latin typeface="Arial" pitchFamily="34" charset="0"/>
              <a:ea typeface="Arial" pitchFamily="34" charset="0"/>
              <a:cs typeface="Arial" pitchFamily="34" charset="0"/>
            </a:rPr>
            <a:t>El competidor directo de la refinería será una posible refinería a construirse por un acuerdo entre los países de Venezuela y Brasil cuya estructura es significativamente parecida al de este proyecto.</a:t>
          </a:r>
          <a:endParaRPr kumimoji="0" lang="es-MX" b="0" i="0" u="none" strike="noStrike" cap="none" normalizeH="0" baseline="0" dirty="0" smtClean="0">
            <a:ln/>
            <a:effectLst/>
            <a:latin typeface="Arial" pitchFamily="34" charset="0"/>
            <a:ea typeface="Arial" pitchFamily="34" charset="0"/>
            <a:cs typeface="Arial" pitchFamily="34" charset="0"/>
          </a:endParaRPr>
        </a:p>
      </dgm:t>
    </dgm:pt>
    <dgm:pt modelId="{9859B9F8-6DC5-46F4-B905-6060597D3CC9}" type="parTrans" cxnId="{35BBF198-B8D1-4946-B70B-5208F5CB4C20}">
      <dgm:prSet/>
      <dgm:spPr/>
      <dgm:t>
        <a:bodyPr/>
        <a:lstStyle/>
        <a:p>
          <a:endParaRPr lang="es-MX"/>
        </a:p>
      </dgm:t>
    </dgm:pt>
    <dgm:pt modelId="{5280E5B6-FA84-488C-9F8E-EBE99FE80912}" type="sibTrans" cxnId="{35BBF198-B8D1-4946-B70B-5208F5CB4C20}">
      <dgm:prSet/>
      <dgm:spPr/>
      <dgm:t>
        <a:bodyPr/>
        <a:lstStyle/>
        <a:p>
          <a:endParaRPr lang="es-MX"/>
        </a:p>
      </dgm:t>
    </dgm:pt>
    <dgm:pt modelId="{A94FB757-2C0E-41E3-BF9E-40034A4D76F7}">
      <dgm:prSet/>
      <dgm:spPr/>
      <dgm:t>
        <a:bodyPr/>
        <a:lstStyle/>
        <a:p>
          <a:r>
            <a:rPr kumimoji="0" lang="es-MX" b="0" i="0" u="none" strike="noStrike" cap="none" normalizeH="0" baseline="0" smtClean="0">
              <a:ln/>
              <a:effectLst/>
              <a:latin typeface="Arial" pitchFamily="34" charset="0"/>
              <a:ea typeface="Arial" pitchFamily="34" charset="0"/>
              <a:cs typeface="Arial" pitchFamily="34" charset="0"/>
            </a:rPr>
            <a:t>Se asume la rentabilidad de este negocio con los resultados obtenidos en el capítulo financiero, el cual nos muestra un Valor Actual Neto (VAN) de</a:t>
          </a:r>
          <a:r>
            <a:rPr kumimoji="0" lang="es-MX" i="0" u="none" strike="noStrike" cap="none" normalizeH="0" baseline="0" smtClean="0">
              <a:ln/>
              <a:effectLst/>
              <a:latin typeface="Arial" pitchFamily="34" charset="0"/>
              <a:ea typeface="Arial" pitchFamily="34" charset="0"/>
              <a:cs typeface="Arial" pitchFamily="34" charset="0"/>
            </a:rPr>
            <a:t> </a:t>
          </a:r>
          <a:r>
            <a:rPr lang="es-ES" smtClean="0">
              <a:latin typeface="Arial"/>
              <a:ea typeface="Arial"/>
              <a:cs typeface="Arial"/>
            </a:rPr>
            <a:t>21,069,115,950.85 </a:t>
          </a:r>
          <a:r>
            <a:rPr lang="es-ES" b="1" smtClean="0">
              <a:latin typeface="Arial"/>
              <a:ea typeface="Arial"/>
              <a:cs typeface="Arial"/>
            </a:rPr>
            <a:t>  </a:t>
          </a:r>
          <a:r>
            <a:rPr kumimoji="0" lang="es-MX" b="0" i="0" u="none" strike="noStrike" cap="none" normalizeH="0" baseline="0" smtClean="0">
              <a:ln/>
              <a:effectLst/>
              <a:latin typeface="Arial" pitchFamily="34" charset="0"/>
              <a:ea typeface="Times New Roman" pitchFamily="18" charset="0"/>
              <a:cs typeface="Calibri" pitchFamily="34" charset="0"/>
            </a:rPr>
            <a:t>   </a:t>
          </a:r>
          <a:r>
            <a:rPr kumimoji="0" lang="es-MX" b="0" i="0" u="none" strike="noStrike" cap="none" normalizeH="0" baseline="0" smtClean="0">
              <a:ln/>
              <a:effectLst/>
              <a:latin typeface="Arial" pitchFamily="34" charset="0"/>
              <a:ea typeface="Arial" pitchFamily="34" charset="0"/>
              <a:cs typeface="Arial" pitchFamily="34" charset="0"/>
            </a:rPr>
            <a:t> y una Tasa Interna de Retorno (TIR) del 72%.</a:t>
          </a:r>
          <a:endParaRPr kumimoji="0" lang="es-MX" b="0" i="0" u="none" strike="noStrike" cap="none" normalizeH="0" baseline="0" dirty="0" smtClean="0">
            <a:ln/>
            <a:effectLst/>
            <a:latin typeface="Arial" pitchFamily="34" charset="0"/>
            <a:cs typeface="Arial" pitchFamily="34" charset="0"/>
          </a:endParaRPr>
        </a:p>
      </dgm:t>
    </dgm:pt>
    <dgm:pt modelId="{67720CC9-6779-4B65-B8BF-364BF514E10A}" type="parTrans" cxnId="{4E5B817C-AE66-4D6C-A089-A0528F997D5A}">
      <dgm:prSet/>
      <dgm:spPr/>
      <dgm:t>
        <a:bodyPr/>
        <a:lstStyle/>
        <a:p>
          <a:endParaRPr lang="es-MX"/>
        </a:p>
      </dgm:t>
    </dgm:pt>
    <dgm:pt modelId="{12276555-0C7A-4668-9C93-4550E19B4405}" type="sibTrans" cxnId="{4E5B817C-AE66-4D6C-A089-A0528F997D5A}">
      <dgm:prSet/>
      <dgm:spPr/>
      <dgm:t>
        <a:bodyPr/>
        <a:lstStyle/>
        <a:p>
          <a:endParaRPr lang="es-MX"/>
        </a:p>
      </dgm:t>
    </dgm:pt>
    <dgm:pt modelId="{33924369-46FB-4291-9756-5CC7962FCB79}" type="pres">
      <dgm:prSet presAssocID="{806891ED-8BDF-4B25-913E-676A065A09C3}" presName="linearFlow" presStyleCnt="0">
        <dgm:presLayoutVars>
          <dgm:dir/>
          <dgm:resizeHandles val="exact"/>
        </dgm:presLayoutVars>
      </dgm:prSet>
      <dgm:spPr/>
      <dgm:t>
        <a:bodyPr/>
        <a:lstStyle/>
        <a:p>
          <a:endParaRPr lang="es-EC"/>
        </a:p>
      </dgm:t>
    </dgm:pt>
    <dgm:pt modelId="{E0C3B3B6-411F-4CB0-81DB-E79B6A2870C7}" type="pres">
      <dgm:prSet presAssocID="{37883EB9-8545-4CC4-AC92-3F63149B8189}" presName="composite" presStyleCnt="0"/>
      <dgm:spPr/>
    </dgm:pt>
    <dgm:pt modelId="{A5A65A63-3F7F-46CE-B29A-ACEA8E8415D9}" type="pres">
      <dgm:prSet presAssocID="{37883EB9-8545-4CC4-AC92-3F63149B8189}" presName="imgShp" presStyleLbl="fgImgPlace1" presStyleIdx="0" presStyleCnt="4"/>
      <dgm:spPr/>
    </dgm:pt>
    <dgm:pt modelId="{58EEFECB-BB07-4D0C-B92A-30E4E735092C}" type="pres">
      <dgm:prSet presAssocID="{37883EB9-8545-4CC4-AC92-3F63149B8189}" presName="txShp" presStyleLbl="node1" presStyleIdx="0" presStyleCnt="4">
        <dgm:presLayoutVars>
          <dgm:bulletEnabled val="1"/>
        </dgm:presLayoutVars>
      </dgm:prSet>
      <dgm:spPr/>
      <dgm:t>
        <a:bodyPr/>
        <a:lstStyle/>
        <a:p>
          <a:endParaRPr lang="es-EC"/>
        </a:p>
      </dgm:t>
    </dgm:pt>
    <dgm:pt modelId="{22C55CBE-87F7-4913-B0C6-56E170DACB47}" type="pres">
      <dgm:prSet presAssocID="{7F051B42-C807-403D-8E4F-57F6E2F5E25D}" presName="spacing" presStyleCnt="0"/>
      <dgm:spPr/>
    </dgm:pt>
    <dgm:pt modelId="{B19793A6-0216-432B-87D1-505E1B005586}" type="pres">
      <dgm:prSet presAssocID="{58A165AF-0DC6-4FF5-AEF7-4F7DFF970256}" presName="composite" presStyleCnt="0"/>
      <dgm:spPr/>
    </dgm:pt>
    <dgm:pt modelId="{15EF2C4D-F6E9-440A-9D81-9A6E0E702C00}" type="pres">
      <dgm:prSet presAssocID="{58A165AF-0DC6-4FF5-AEF7-4F7DFF970256}" presName="imgShp" presStyleLbl="fgImgPlace1" presStyleIdx="1" presStyleCnt="4"/>
      <dgm:spPr/>
    </dgm:pt>
    <dgm:pt modelId="{40D24EA4-8FD2-4C8E-9D99-684C101F993C}" type="pres">
      <dgm:prSet presAssocID="{58A165AF-0DC6-4FF5-AEF7-4F7DFF970256}" presName="txShp" presStyleLbl="node1" presStyleIdx="1" presStyleCnt="4">
        <dgm:presLayoutVars>
          <dgm:bulletEnabled val="1"/>
        </dgm:presLayoutVars>
      </dgm:prSet>
      <dgm:spPr/>
      <dgm:t>
        <a:bodyPr/>
        <a:lstStyle/>
        <a:p>
          <a:endParaRPr lang="es-EC"/>
        </a:p>
      </dgm:t>
    </dgm:pt>
    <dgm:pt modelId="{C039005C-20A9-4369-8814-F5B09417C456}" type="pres">
      <dgm:prSet presAssocID="{F9EFED65-5304-483D-B749-03536C34B087}" presName="spacing" presStyleCnt="0"/>
      <dgm:spPr/>
    </dgm:pt>
    <dgm:pt modelId="{B64E9D2C-0280-4722-B641-F13342F23C57}" type="pres">
      <dgm:prSet presAssocID="{146A2FCA-79E5-4B41-9687-3EE9702B44F0}" presName="composite" presStyleCnt="0"/>
      <dgm:spPr/>
    </dgm:pt>
    <dgm:pt modelId="{133641D7-2162-4F6D-8730-421D2A93A36E}" type="pres">
      <dgm:prSet presAssocID="{146A2FCA-79E5-4B41-9687-3EE9702B44F0}" presName="imgShp" presStyleLbl="fgImgPlace1" presStyleIdx="2" presStyleCnt="4"/>
      <dgm:spPr/>
    </dgm:pt>
    <dgm:pt modelId="{9C182211-974A-41A3-8493-5F13B5C9016B}" type="pres">
      <dgm:prSet presAssocID="{146A2FCA-79E5-4B41-9687-3EE9702B44F0}" presName="txShp" presStyleLbl="node1" presStyleIdx="2" presStyleCnt="4">
        <dgm:presLayoutVars>
          <dgm:bulletEnabled val="1"/>
        </dgm:presLayoutVars>
      </dgm:prSet>
      <dgm:spPr/>
      <dgm:t>
        <a:bodyPr/>
        <a:lstStyle/>
        <a:p>
          <a:endParaRPr lang="es-EC"/>
        </a:p>
      </dgm:t>
    </dgm:pt>
    <dgm:pt modelId="{7F46E449-FF33-4CE8-8FCC-EC332F37EE64}" type="pres">
      <dgm:prSet presAssocID="{5280E5B6-FA84-488C-9F8E-EBE99FE80912}" presName="spacing" presStyleCnt="0"/>
      <dgm:spPr/>
    </dgm:pt>
    <dgm:pt modelId="{27FE0002-D670-4714-B578-74CA7A4EAF09}" type="pres">
      <dgm:prSet presAssocID="{A94FB757-2C0E-41E3-BF9E-40034A4D76F7}" presName="composite" presStyleCnt="0"/>
      <dgm:spPr/>
    </dgm:pt>
    <dgm:pt modelId="{96EF0806-C30A-4CE8-97D4-28EBB2794337}" type="pres">
      <dgm:prSet presAssocID="{A94FB757-2C0E-41E3-BF9E-40034A4D76F7}" presName="imgShp" presStyleLbl="fgImgPlace1" presStyleIdx="3" presStyleCnt="4"/>
      <dgm:spPr/>
    </dgm:pt>
    <dgm:pt modelId="{F6139993-E85E-4624-8777-776926899EAE}" type="pres">
      <dgm:prSet presAssocID="{A94FB757-2C0E-41E3-BF9E-40034A4D76F7}" presName="txShp" presStyleLbl="node1" presStyleIdx="3" presStyleCnt="4">
        <dgm:presLayoutVars>
          <dgm:bulletEnabled val="1"/>
        </dgm:presLayoutVars>
      </dgm:prSet>
      <dgm:spPr/>
      <dgm:t>
        <a:bodyPr/>
        <a:lstStyle/>
        <a:p>
          <a:endParaRPr lang="es-EC"/>
        </a:p>
      </dgm:t>
    </dgm:pt>
  </dgm:ptLst>
  <dgm:cxnLst>
    <dgm:cxn modelId="{4864FAE9-EA00-4792-B228-AE19B9DA8C2D}" type="presOf" srcId="{A94FB757-2C0E-41E3-BF9E-40034A4D76F7}" destId="{F6139993-E85E-4624-8777-776926899EAE}" srcOrd="0" destOrd="0" presId="urn:microsoft.com/office/officeart/2005/8/layout/vList3#1"/>
    <dgm:cxn modelId="{0B88CA5A-3099-4C35-8639-ECBAE9572277}" srcId="{806891ED-8BDF-4B25-913E-676A065A09C3}" destId="{58A165AF-0DC6-4FF5-AEF7-4F7DFF970256}" srcOrd="1" destOrd="0" parTransId="{F4BE5B81-6459-4F79-8EE4-B49059BCF1FC}" sibTransId="{F9EFED65-5304-483D-B749-03536C34B087}"/>
    <dgm:cxn modelId="{4E5B817C-AE66-4D6C-A089-A0528F997D5A}" srcId="{806891ED-8BDF-4B25-913E-676A065A09C3}" destId="{A94FB757-2C0E-41E3-BF9E-40034A4D76F7}" srcOrd="3" destOrd="0" parTransId="{67720CC9-6779-4B65-B8BF-364BF514E10A}" sibTransId="{12276555-0C7A-4668-9C93-4550E19B4405}"/>
    <dgm:cxn modelId="{35BBF198-B8D1-4946-B70B-5208F5CB4C20}" srcId="{806891ED-8BDF-4B25-913E-676A065A09C3}" destId="{146A2FCA-79E5-4B41-9687-3EE9702B44F0}" srcOrd="2" destOrd="0" parTransId="{9859B9F8-6DC5-46F4-B905-6060597D3CC9}" sibTransId="{5280E5B6-FA84-488C-9F8E-EBE99FE80912}"/>
    <dgm:cxn modelId="{8F4E2EA5-F3A8-4A19-A8B0-11465F1AFD61}" type="presOf" srcId="{806891ED-8BDF-4B25-913E-676A065A09C3}" destId="{33924369-46FB-4291-9756-5CC7962FCB79}" srcOrd="0" destOrd="0" presId="urn:microsoft.com/office/officeart/2005/8/layout/vList3#1"/>
    <dgm:cxn modelId="{3ACD831B-3B39-47F6-9DD9-B08AE4FC107F}" type="presOf" srcId="{58A165AF-0DC6-4FF5-AEF7-4F7DFF970256}" destId="{40D24EA4-8FD2-4C8E-9D99-684C101F993C}" srcOrd="0" destOrd="0" presId="urn:microsoft.com/office/officeart/2005/8/layout/vList3#1"/>
    <dgm:cxn modelId="{79721B0B-B42E-46D8-9792-E16B76BEF987}" srcId="{806891ED-8BDF-4B25-913E-676A065A09C3}" destId="{37883EB9-8545-4CC4-AC92-3F63149B8189}" srcOrd="0" destOrd="0" parTransId="{7AFBBA6B-215D-4E51-B317-47B4A2CCC1F7}" sibTransId="{7F051B42-C807-403D-8E4F-57F6E2F5E25D}"/>
    <dgm:cxn modelId="{F108D0AD-589D-43CC-B65B-7DC4B53EAC15}" type="presOf" srcId="{37883EB9-8545-4CC4-AC92-3F63149B8189}" destId="{58EEFECB-BB07-4D0C-B92A-30E4E735092C}" srcOrd="0" destOrd="0" presId="urn:microsoft.com/office/officeart/2005/8/layout/vList3#1"/>
    <dgm:cxn modelId="{D555BB02-EDF7-47D9-B087-7F1ABCE9275F}" type="presOf" srcId="{146A2FCA-79E5-4B41-9687-3EE9702B44F0}" destId="{9C182211-974A-41A3-8493-5F13B5C9016B}" srcOrd="0" destOrd="0" presId="urn:microsoft.com/office/officeart/2005/8/layout/vList3#1"/>
    <dgm:cxn modelId="{C5BA6216-9BCB-4C64-80CB-6D87FBA2A968}" type="presParOf" srcId="{33924369-46FB-4291-9756-5CC7962FCB79}" destId="{E0C3B3B6-411F-4CB0-81DB-E79B6A2870C7}" srcOrd="0" destOrd="0" presId="urn:microsoft.com/office/officeart/2005/8/layout/vList3#1"/>
    <dgm:cxn modelId="{09E845B0-D9EB-4A90-90F5-135F98EAF3AB}" type="presParOf" srcId="{E0C3B3B6-411F-4CB0-81DB-E79B6A2870C7}" destId="{A5A65A63-3F7F-46CE-B29A-ACEA8E8415D9}" srcOrd="0" destOrd="0" presId="urn:microsoft.com/office/officeart/2005/8/layout/vList3#1"/>
    <dgm:cxn modelId="{6D70E2BC-B7DE-42A7-BBD1-75F41C7B2269}" type="presParOf" srcId="{E0C3B3B6-411F-4CB0-81DB-E79B6A2870C7}" destId="{58EEFECB-BB07-4D0C-B92A-30E4E735092C}" srcOrd="1" destOrd="0" presId="urn:microsoft.com/office/officeart/2005/8/layout/vList3#1"/>
    <dgm:cxn modelId="{997783F4-6E27-496A-A75F-90D0A9E31751}" type="presParOf" srcId="{33924369-46FB-4291-9756-5CC7962FCB79}" destId="{22C55CBE-87F7-4913-B0C6-56E170DACB47}" srcOrd="1" destOrd="0" presId="urn:microsoft.com/office/officeart/2005/8/layout/vList3#1"/>
    <dgm:cxn modelId="{6C303583-9925-4B7E-8AB0-A71FD9BC57EB}" type="presParOf" srcId="{33924369-46FB-4291-9756-5CC7962FCB79}" destId="{B19793A6-0216-432B-87D1-505E1B005586}" srcOrd="2" destOrd="0" presId="urn:microsoft.com/office/officeart/2005/8/layout/vList3#1"/>
    <dgm:cxn modelId="{53AE9C56-7015-4172-8211-42E4896DF72B}" type="presParOf" srcId="{B19793A6-0216-432B-87D1-505E1B005586}" destId="{15EF2C4D-F6E9-440A-9D81-9A6E0E702C00}" srcOrd="0" destOrd="0" presId="urn:microsoft.com/office/officeart/2005/8/layout/vList3#1"/>
    <dgm:cxn modelId="{32167028-5961-419E-9DEA-1C97FCC93AF6}" type="presParOf" srcId="{B19793A6-0216-432B-87D1-505E1B005586}" destId="{40D24EA4-8FD2-4C8E-9D99-684C101F993C}" srcOrd="1" destOrd="0" presId="urn:microsoft.com/office/officeart/2005/8/layout/vList3#1"/>
    <dgm:cxn modelId="{8D88314D-8507-4E26-B5BA-F85FB40458BA}" type="presParOf" srcId="{33924369-46FB-4291-9756-5CC7962FCB79}" destId="{C039005C-20A9-4369-8814-F5B09417C456}" srcOrd="3" destOrd="0" presId="urn:microsoft.com/office/officeart/2005/8/layout/vList3#1"/>
    <dgm:cxn modelId="{73224B2B-3507-4E24-ACEA-5821C73A06F4}" type="presParOf" srcId="{33924369-46FB-4291-9756-5CC7962FCB79}" destId="{B64E9D2C-0280-4722-B641-F13342F23C57}" srcOrd="4" destOrd="0" presId="urn:microsoft.com/office/officeart/2005/8/layout/vList3#1"/>
    <dgm:cxn modelId="{0E81733B-0658-49A9-BF37-BCC1D2C5EA88}" type="presParOf" srcId="{B64E9D2C-0280-4722-B641-F13342F23C57}" destId="{133641D7-2162-4F6D-8730-421D2A93A36E}" srcOrd="0" destOrd="0" presId="urn:microsoft.com/office/officeart/2005/8/layout/vList3#1"/>
    <dgm:cxn modelId="{02D4BF48-A84E-4A39-81E0-01BC159DBA94}" type="presParOf" srcId="{B64E9D2C-0280-4722-B641-F13342F23C57}" destId="{9C182211-974A-41A3-8493-5F13B5C9016B}" srcOrd="1" destOrd="0" presId="urn:microsoft.com/office/officeart/2005/8/layout/vList3#1"/>
    <dgm:cxn modelId="{89A639E2-26F8-43AE-9E0B-26DA3D4A9299}" type="presParOf" srcId="{33924369-46FB-4291-9756-5CC7962FCB79}" destId="{7F46E449-FF33-4CE8-8FCC-EC332F37EE64}" srcOrd="5" destOrd="0" presId="urn:microsoft.com/office/officeart/2005/8/layout/vList3#1"/>
    <dgm:cxn modelId="{8C96178E-1B46-4A51-85A4-6747515855A4}" type="presParOf" srcId="{33924369-46FB-4291-9756-5CC7962FCB79}" destId="{27FE0002-D670-4714-B578-74CA7A4EAF09}" srcOrd="6" destOrd="0" presId="urn:microsoft.com/office/officeart/2005/8/layout/vList3#1"/>
    <dgm:cxn modelId="{1B33C0BB-7275-40D8-AE63-D902C5C11E6A}" type="presParOf" srcId="{27FE0002-D670-4714-B578-74CA7A4EAF09}" destId="{96EF0806-C30A-4CE8-97D4-28EBB2794337}" srcOrd="0" destOrd="0" presId="urn:microsoft.com/office/officeart/2005/8/layout/vList3#1"/>
    <dgm:cxn modelId="{09D9839F-19D7-48B2-8B4D-BFAFBC5444F5}" type="presParOf" srcId="{27FE0002-D670-4714-B578-74CA7A4EAF09}" destId="{F6139993-E85E-4624-8777-776926899EAE}"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8F44CB-416D-4307-BA70-6AE533996650}" type="doc">
      <dgm:prSet loTypeId="urn:microsoft.com/office/officeart/2005/8/layout/vList3#2" loCatId="list" qsTypeId="urn:microsoft.com/office/officeart/2005/8/quickstyle/simple1" qsCatId="simple" csTypeId="urn:microsoft.com/office/officeart/2005/8/colors/accent1_2" csCatId="accent1" phldr="1"/>
      <dgm:spPr/>
    </dgm:pt>
    <dgm:pt modelId="{01E42F9A-05A1-4E82-816F-89AF02438D63}">
      <dgm:prSet/>
      <dgm:spPr/>
      <dgm:t>
        <a:bodyPr/>
        <a:lstStyle/>
        <a:p>
          <a:pPr rtl="0"/>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Mientras nuestro país posea el petróleo (crudo) que es un recurso no renovable, debe manejarse una administración adecuada tratando siempre de minimizar las deudas para que de esta manera sea un proyecto más rentable para el país.</a:t>
          </a:r>
        </a:p>
      </dgm:t>
    </dgm:pt>
    <dgm:pt modelId="{E742F741-60EB-44C1-B9FF-09371AEF4B24}" type="parTrans" cxnId="{5CE8556C-C549-4580-8482-0FC70B11F97C}">
      <dgm:prSet/>
      <dgm:spPr/>
      <dgm:t>
        <a:bodyPr/>
        <a:lstStyle/>
        <a:p>
          <a:endParaRPr lang="es-MX"/>
        </a:p>
      </dgm:t>
    </dgm:pt>
    <dgm:pt modelId="{0B1458FD-8884-43C7-9289-5786FC3FF9C7}" type="sibTrans" cxnId="{5CE8556C-C549-4580-8482-0FC70B11F97C}">
      <dgm:prSet/>
      <dgm:spPr/>
      <dgm:t>
        <a:bodyPr/>
        <a:lstStyle/>
        <a:p>
          <a:endParaRPr lang="es-MX"/>
        </a:p>
      </dgm:t>
    </dgm:pt>
    <dgm:pt modelId="{EE309155-30D2-4B8D-B050-B48AFA26C58B}">
      <dgm:prSet/>
      <dgm:spPr/>
      <dgm:t>
        <a:bodyPr/>
        <a:lstStyle/>
        <a:p>
          <a:pPr rtl="0"/>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Tratar de minimizar al máximo los riesgos de contaminación ambiental cumpliendo con cada uno de los convenios, tratados y leyes que protegen al medio ambiente.</a:t>
          </a:r>
        </a:p>
      </dgm:t>
    </dgm:pt>
    <dgm:pt modelId="{2B241698-9E26-4967-AA89-6010A487D3E5}" type="parTrans" cxnId="{43BB6B31-7E56-4A80-9023-110DEF2F84A1}">
      <dgm:prSet/>
      <dgm:spPr/>
      <dgm:t>
        <a:bodyPr/>
        <a:lstStyle/>
        <a:p>
          <a:endParaRPr lang="es-MX"/>
        </a:p>
      </dgm:t>
    </dgm:pt>
    <dgm:pt modelId="{ADFB2EB6-45FF-4498-A6AE-F8684003D9D8}" type="sibTrans" cxnId="{43BB6B31-7E56-4A80-9023-110DEF2F84A1}">
      <dgm:prSet/>
      <dgm:spPr/>
      <dgm:t>
        <a:bodyPr/>
        <a:lstStyle/>
        <a:p>
          <a:endParaRPr lang="es-MX"/>
        </a:p>
      </dgm:t>
    </dgm:pt>
    <dgm:pt modelId="{1D08F0C3-0F9F-4AE7-BAE9-E07DDF7914DE}">
      <dgm:prSet/>
      <dgm:spPr/>
      <dgm:t>
        <a:bodyPr/>
        <a:lstStyle/>
        <a:p>
          <a:pPr rtl="0"/>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Aprovechar la oportunidad de poseer una excelente calidad de crudo para hacer buenos productos refinados y así poder incursionar en nuevos mercados donde la demanda de dichos productos sea alta.</a:t>
          </a:r>
        </a:p>
      </dgm:t>
    </dgm:pt>
    <dgm:pt modelId="{19008465-FEED-45C6-BBD0-D294E37F9C37}" type="parTrans" cxnId="{2E8BAEE6-D5B6-4325-BC08-DFDAF5EB1B01}">
      <dgm:prSet/>
      <dgm:spPr/>
      <dgm:t>
        <a:bodyPr/>
        <a:lstStyle/>
        <a:p>
          <a:endParaRPr lang="es-MX"/>
        </a:p>
      </dgm:t>
    </dgm:pt>
    <dgm:pt modelId="{87850598-1509-4D6B-BAB2-1384127E2A7B}" type="sibTrans" cxnId="{2E8BAEE6-D5B6-4325-BC08-DFDAF5EB1B01}">
      <dgm:prSet/>
      <dgm:spPr/>
      <dgm:t>
        <a:bodyPr/>
        <a:lstStyle/>
        <a:p>
          <a:endParaRPr lang="es-MX"/>
        </a:p>
      </dgm:t>
    </dgm:pt>
    <dgm:pt modelId="{5C60E934-35F2-41B2-B460-DBFEB5B06B88}">
      <dgm:prSet/>
      <dgm:spPr/>
      <dgm:t>
        <a:bodyPr/>
        <a:lstStyle/>
        <a:p>
          <a:pPr rtl="0"/>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Establecer normas de calidad adecuadas para que nuestros productos refinados posean mejor valoración en el mercado extranjero.</a:t>
          </a:r>
          <a:endParaRPr kumimoji="0" lang="es-MX" b="0" i="0" u="none" strike="noStrike" cap="none" normalizeH="0" baseline="0" dirty="0" smtClean="0">
            <a:ln>
              <a:noFill/>
            </a:ln>
            <a:solidFill>
              <a:schemeClr val="tx1"/>
            </a:solidFill>
            <a:effectLst/>
            <a:latin typeface="Arial" pitchFamily="34" charset="0"/>
            <a:cs typeface="Arial" pitchFamily="34" charset="0"/>
          </a:endParaRPr>
        </a:p>
      </dgm:t>
    </dgm:pt>
    <dgm:pt modelId="{BC470137-7594-410D-8CD6-B129D925660E}" type="parTrans" cxnId="{F5957C75-F827-4109-85DC-E66D9CD1CA70}">
      <dgm:prSet/>
      <dgm:spPr/>
      <dgm:t>
        <a:bodyPr/>
        <a:lstStyle/>
        <a:p>
          <a:endParaRPr lang="es-MX"/>
        </a:p>
      </dgm:t>
    </dgm:pt>
    <dgm:pt modelId="{8B7872E9-D4D1-4613-9E20-5191CEEC0DD5}" type="sibTrans" cxnId="{F5957C75-F827-4109-85DC-E66D9CD1CA70}">
      <dgm:prSet/>
      <dgm:spPr/>
      <dgm:t>
        <a:bodyPr/>
        <a:lstStyle/>
        <a:p>
          <a:endParaRPr lang="es-MX"/>
        </a:p>
      </dgm:t>
    </dgm:pt>
    <dgm:pt modelId="{0C1B6FC9-6307-4670-9247-AD7B4A6957CF}" type="pres">
      <dgm:prSet presAssocID="{CA8F44CB-416D-4307-BA70-6AE533996650}" presName="linearFlow" presStyleCnt="0">
        <dgm:presLayoutVars>
          <dgm:dir/>
          <dgm:resizeHandles val="exact"/>
        </dgm:presLayoutVars>
      </dgm:prSet>
      <dgm:spPr/>
    </dgm:pt>
    <dgm:pt modelId="{A4F39075-B164-4371-9B0C-8062514853BE}" type="pres">
      <dgm:prSet presAssocID="{01E42F9A-05A1-4E82-816F-89AF02438D63}" presName="composite" presStyleCnt="0"/>
      <dgm:spPr/>
    </dgm:pt>
    <dgm:pt modelId="{85C3B6B2-7EE0-4D45-B54A-C5E27687CCC3}" type="pres">
      <dgm:prSet presAssocID="{01E42F9A-05A1-4E82-816F-89AF02438D63}" presName="imgShp" presStyleLbl="fgImgPlace1" presStyleIdx="0" presStyleCnt="4"/>
      <dgm:spPr/>
    </dgm:pt>
    <dgm:pt modelId="{3D69BFB3-59A2-40A8-98E9-B32A15E9D8DD}" type="pres">
      <dgm:prSet presAssocID="{01E42F9A-05A1-4E82-816F-89AF02438D63}" presName="txShp" presStyleLbl="node1" presStyleIdx="0" presStyleCnt="4">
        <dgm:presLayoutVars>
          <dgm:bulletEnabled val="1"/>
        </dgm:presLayoutVars>
      </dgm:prSet>
      <dgm:spPr/>
      <dgm:t>
        <a:bodyPr/>
        <a:lstStyle/>
        <a:p>
          <a:endParaRPr lang="es-EC"/>
        </a:p>
      </dgm:t>
    </dgm:pt>
    <dgm:pt modelId="{30F79A3D-8688-499B-8097-AC81691949C4}" type="pres">
      <dgm:prSet presAssocID="{0B1458FD-8884-43C7-9289-5786FC3FF9C7}" presName="spacing" presStyleCnt="0"/>
      <dgm:spPr/>
    </dgm:pt>
    <dgm:pt modelId="{92F63431-AB9A-4177-834B-7E98C0E29C1B}" type="pres">
      <dgm:prSet presAssocID="{EE309155-30D2-4B8D-B050-B48AFA26C58B}" presName="composite" presStyleCnt="0"/>
      <dgm:spPr/>
    </dgm:pt>
    <dgm:pt modelId="{9B717771-5191-4C44-8664-CACADAC98A66}" type="pres">
      <dgm:prSet presAssocID="{EE309155-30D2-4B8D-B050-B48AFA26C58B}" presName="imgShp" presStyleLbl="fgImgPlace1" presStyleIdx="1" presStyleCnt="4"/>
      <dgm:spPr/>
    </dgm:pt>
    <dgm:pt modelId="{2CCF9E92-D3CB-41DD-9B96-359B484E57E6}" type="pres">
      <dgm:prSet presAssocID="{EE309155-30D2-4B8D-B050-B48AFA26C58B}" presName="txShp" presStyleLbl="node1" presStyleIdx="1" presStyleCnt="4">
        <dgm:presLayoutVars>
          <dgm:bulletEnabled val="1"/>
        </dgm:presLayoutVars>
      </dgm:prSet>
      <dgm:spPr/>
      <dgm:t>
        <a:bodyPr/>
        <a:lstStyle/>
        <a:p>
          <a:endParaRPr lang="es-EC"/>
        </a:p>
      </dgm:t>
    </dgm:pt>
    <dgm:pt modelId="{D8D42225-8F9E-42D5-92A8-0EC980BFD9F0}" type="pres">
      <dgm:prSet presAssocID="{ADFB2EB6-45FF-4498-A6AE-F8684003D9D8}" presName="spacing" presStyleCnt="0"/>
      <dgm:spPr/>
    </dgm:pt>
    <dgm:pt modelId="{E0177DBD-2600-4737-B097-076D59161BEA}" type="pres">
      <dgm:prSet presAssocID="{1D08F0C3-0F9F-4AE7-BAE9-E07DDF7914DE}" presName="composite" presStyleCnt="0"/>
      <dgm:spPr/>
    </dgm:pt>
    <dgm:pt modelId="{A3693791-A4FE-4138-AC1F-775AF63DC431}" type="pres">
      <dgm:prSet presAssocID="{1D08F0C3-0F9F-4AE7-BAE9-E07DDF7914DE}" presName="imgShp" presStyleLbl="fgImgPlace1" presStyleIdx="2" presStyleCnt="4"/>
      <dgm:spPr/>
    </dgm:pt>
    <dgm:pt modelId="{5BE56C89-C0EC-405E-8A1D-64D2A79B24AE}" type="pres">
      <dgm:prSet presAssocID="{1D08F0C3-0F9F-4AE7-BAE9-E07DDF7914DE}" presName="txShp" presStyleLbl="node1" presStyleIdx="2" presStyleCnt="4">
        <dgm:presLayoutVars>
          <dgm:bulletEnabled val="1"/>
        </dgm:presLayoutVars>
      </dgm:prSet>
      <dgm:spPr/>
      <dgm:t>
        <a:bodyPr/>
        <a:lstStyle/>
        <a:p>
          <a:endParaRPr lang="es-EC"/>
        </a:p>
      </dgm:t>
    </dgm:pt>
    <dgm:pt modelId="{D6CB4F05-B8E8-4DAD-8C18-70C8333B0D6C}" type="pres">
      <dgm:prSet presAssocID="{87850598-1509-4D6B-BAB2-1384127E2A7B}" presName="spacing" presStyleCnt="0"/>
      <dgm:spPr/>
    </dgm:pt>
    <dgm:pt modelId="{28C1D5E2-3FCF-4E31-8C89-3AD9536B3FD3}" type="pres">
      <dgm:prSet presAssocID="{5C60E934-35F2-41B2-B460-DBFEB5B06B88}" presName="composite" presStyleCnt="0"/>
      <dgm:spPr/>
    </dgm:pt>
    <dgm:pt modelId="{C9E8AA63-773B-4723-8778-EA2965A1EAC0}" type="pres">
      <dgm:prSet presAssocID="{5C60E934-35F2-41B2-B460-DBFEB5B06B88}" presName="imgShp" presStyleLbl="fgImgPlace1" presStyleIdx="3" presStyleCnt="4"/>
      <dgm:spPr/>
    </dgm:pt>
    <dgm:pt modelId="{35015F13-55FD-4C57-BB29-505183EAE00C}" type="pres">
      <dgm:prSet presAssocID="{5C60E934-35F2-41B2-B460-DBFEB5B06B88}" presName="txShp" presStyleLbl="node1" presStyleIdx="3" presStyleCnt="4">
        <dgm:presLayoutVars>
          <dgm:bulletEnabled val="1"/>
        </dgm:presLayoutVars>
      </dgm:prSet>
      <dgm:spPr/>
      <dgm:t>
        <a:bodyPr/>
        <a:lstStyle/>
        <a:p>
          <a:endParaRPr lang="es-EC"/>
        </a:p>
      </dgm:t>
    </dgm:pt>
  </dgm:ptLst>
  <dgm:cxnLst>
    <dgm:cxn modelId="{3EC006A8-2C4F-4BE5-937E-4CFE49C8C210}" type="presOf" srcId="{01E42F9A-05A1-4E82-816F-89AF02438D63}" destId="{3D69BFB3-59A2-40A8-98E9-B32A15E9D8DD}" srcOrd="0" destOrd="0" presId="urn:microsoft.com/office/officeart/2005/8/layout/vList3#2"/>
    <dgm:cxn modelId="{2E8BAEE6-D5B6-4325-BC08-DFDAF5EB1B01}" srcId="{CA8F44CB-416D-4307-BA70-6AE533996650}" destId="{1D08F0C3-0F9F-4AE7-BAE9-E07DDF7914DE}" srcOrd="2" destOrd="0" parTransId="{19008465-FEED-45C6-BBD0-D294E37F9C37}" sibTransId="{87850598-1509-4D6B-BAB2-1384127E2A7B}"/>
    <dgm:cxn modelId="{5352533F-42C4-4B6E-ACA5-87AC8E31165C}" type="presOf" srcId="{EE309155-30D2-4B8D-B050-B48AFA26C58B}" destId="{2CCF9E92-D3CB-41DD-9B96-359B484E57E6}" srcOrd="0" destOrd="0" presId="urn:microsoft.com/office/officeart/2005/8/layout/vList3#2"/>
    <dgm:cxn modelId="{F5957C75-F827-4109-85DC-E66D9CD1CA70}" srcId="{CA8F44CB-416D-4307-BA70-6AE533996650}" destId="{5C60E934-35F2-41B2-B460-DBFEB5B06B88}" srcOrd="3" destOrd="0" parTransId="{BC470137-7594-410D-8CD6-B129D925660E}" sibTransId="{8B7872E9-D4D1-4613-9E20-5191CEEC0DD5}"/>
    <dgm:cxn modelId="{5CE8556C-C549-4580-8482-0FC70B11F97C}" srcId="{CA8F44CB-416D-4307-BA70-6AE533996650}" destId="{01E42F9A-05A1-4E82-816F-89AF02438D63}" srcOrd="0" destOrd="0" parTransId="{E742F741-60EB-44C1-B9FF-09371AEF4B24}" sibTransId="{0B1458FD-8884-43C7-9289-5786FC3FF9C7}"/>
    <dgm:cxn modelId="{B488CCF0-4CA6-4BF8-A6F2-88EA2A62F447}" type="presOf" srcId="{5C60E934-35F2-41B2-B460-DBFEB5B06B88}" destId="{35015F13-55FD-4C57-BB29-505183EAE00C}" srcOrd="0" destOrd="0" presId="urn:microsoft.com/office/officeart/2005/8/layout/vList3#2"/>
    <dgm:cxn modelId="{D204A6FE-AF2B-4252-8798-21866A950C68}" type="presOf" srcId="{1D08F0C3-0F9F-4AE7-BAE9-E07DDF7914DE}" destId="{5BE56C89-C0EC-405E-8A1D-64D2A79B24AE}" srcOrd="0" destOrd="0" presId="urn:microsoft.com/office/officeart/2005/8/layout/vList3#2"/>
    <dgm:cxn modelId="{43BB6B31-7E56-4A80-9023-110DEF2F84A1}" srcId="{CA8F44CB-416D-4307-BA70-6AE533996650}" destId="{EE309155-30D2-4B8D-B050-B48AFA26C58B}" srcOrd="1" destOrd="0" parTransId="{2B241698-9E26-4967-AA89-6010A487D3E5}" sibTransId="{ADFB2EB6-45FF-4498-A6AE-F8684003D9D8}"/>
    <dgm:cxn modelId="{AEA78AA9-01A2-414B-9AA7-4D920DB5F50A}" type="presOf" srcId="{CA8F44CB-416D-4307-BA70-6AE533996650}" destId="{0C1B6FC9-6307-4670-9247-AD7B4A6957CF}" srcOrd="0" destOrd="0" presId="urn:microsoft.com/office/officeart/2005/8/layout/vList3#2"/>
    <dgm:cxn modelId="{2FD48113-D591-4542-8D46-9497381934BD}" type="presParOf" srcId="{0C1B6FC9-6307-4670-9247-AD7B4A6957CF}" destId="{A4F39075-B164-4371-9B0C-8062514853BE}" srcOrd="0" destOrd="0" presId="urn:microsoft.com/office/officeart/2005/8/layout/vList3#2"/>
    <dgm:cxn modelId="{2B7E0D6F-EADA-48A7-ACDD-DC1950C7B32A}" type="presParOf" srcId="{A4F39075-B164-4371-9B0C-8062514853BE}" destId="{85C3B6B2-7EE0-4D45-B54A-C5E27687CCC3}" srcOrd="0" destOrd="0" presId="urn:microsoft.com/office/officeart/2005/8/layout/vList3#2"/>
    <dgm:cxn modelId="{ACE994CC-486B-4EAE-B30A-4A275E35B95E}" type="presParOf" srcId="{A4F39075-B164-4371-9B0C-8062514853BE}" destId="{3D69BFB3-59A2-40A8-98E9-B32A15E9D8DD}" srcOrd="1" destOrd="0" presId="urn:microsoft.com/office/officeart/2005/8/layout/vList3#2"/>
    <dgm:cxn modelId="{6EDCE695-4CD1-4397-B9B1-70E63EDDE4E2}" type="presParOf" srcId="{0C1B6FC9-6307-4670-9247-AD7B4A6957CF}" destId="{30F79A3D-8688-499B-8097-AC81691949C4}" srcOrd="1" destOrd="0" presId="urn:microsoft.com/office/officeart/2005/8/layout/vList3#2"/>
    <dgm:cxn modelId="{299DEF85-2BB2-4512-9D15-7A6A732FA695}" type="presParOf" srcId="{0C1B6FC9-6307-4670-9247-AD7B4A6957CF}" destId="{92F63431-AB9A-4177-834B-7E98C0E29C1B}" srcOrd="2" destOrd="0" presId="urn:microsoft.com/office/officeart/2005/8/layout/vList3#2"/>
    <dgm:cxn modelId="{2AEADDA8-3E26-463A-A59B-CC33D8EA64A6}" type="presParOf" srcId="{92F63431-AB9A-4177-834B-7E98C0E29C1B}" destId="{9B717771-5191-4C44-8664-CACADAC98A66}" srcOrd="0" destOrd="0" presId="urn:microsoft.com/office/officeart/2005/8/layout/vList3#2"/>
    <dgm:cxn modelId="{C2DFC537-CBAB-4A82-B165-3F8426FD7537}" type="presParOf" srcId="{92F63431-AB9A-4177-834B-7E98C0E29C1B}" destId="{2CCF9E92-D3CB-41DD-9B96-359B484E57E6}" srcOrd="1" destOrd="0" presId="urn:microsoft.com/office/officeart/2005/8/layout/vList3#2"/>
    <dgm:cxn modelId="{C6655135-F7DD-43CF-9C92-CA4D8EF13794}" type="presParOf" srcId="{0C1B6FC9-6307-4670-9247-AD7B4A6957CF}" destId="{D8D42225-8F9E-42D5-92A8-0EC980BFD9F0}" srcOrd="3" destOrd="0" presId="urn:microsoft.com/office/officeart/2005/8/layout/vList3#2"/>
    <dgm:cxn modelId="{8D6C947C-F102-44A3-A1FD-10B686C1023C}" type="presParOf" srcId="{0C1B6FC9-6307-4670-9247-AD7B4A6957CF}" destId="{E0177DBD-2600-4737-B097-076D59161BEA}" srcOrd="4" destOrd="0" presId="urn:microsoft.com/office/officeart/2005/8/layout/vList3#2"/>
    <dgm:cxn modelId="{6915DA36-4698-4A0B-A5C5-9EA68F7C16EA}" type="presParOf" srcId="{E0177DBD-2600-4737-B097-076D59161BEA}" destId="{A3693791-A4FE-4138-AC1F-775AF63DC431}" srcOrd="0" destOrd="0" presId="urn:microsoft.com/office/officeart/2005/8/layout/vList3#2"/>
    <dgm:cxn modelId="{30D8FC5B-5D3E-497A-AAAA-ACEC43C774FB}" type="presParOf" srcId="{E0177DBD-2600-4737-B097-076D59161BEA}" destId="{5BE56C89-C0EC-405E-8A1D-64D2A79B24AE}" srcOrd="1" destOrd="0" presId="urn:microsoft.com/office/officeart/2005/8/layout/vList3#2"/>
    <dgm:cxn modelId="{2F0B1FD1-2076-45CA-B6F9-F59D9E546E3B}" type="presParOf" srcId="{0C1B6FC9-6307-4670-9247-AD7B4A6957CF}" destId="{D6CB4F05-B8E8-4DAD-8C18-70C8333B0D6C}" srcOrd="5" destOrd="0" presId="urn:microsoft.com/office/officeart/2005/8/layout/vList3#2"/>
    <dgm:cxn modelId="{24B1D8C3-04AC-4ABF-89B3-CD13DD0BDD72}" type="presParOf" srcId="{0C1B6FC9-6307-4670-9247-AD7B4A6957CF}" destId="{28C1D5E2-3FCF-4E31-8C89-3AD9536B3FD3}" srcOrd="6" destOrd="0" presId="urn:microsoft.com/office/officeart/2005/8/layout/vList3#2"/>
    <dgm:cxn modelId="{D736AD0B-95AA-4F41-A6A1-789B0E2A43F1}" type="presParOf" srcId="{28C1D5E2-3FCF-4E31-8C89-3AD9536B3FD3}" destId="{C9E8AA63-773B-4723-8778-EA2965A1EAC0}" srcOrd="0" destOrd="0" presId="urn:microsoft.com/office/officeart/2005/8/layout/vList3#2"/>
    <dgm:cxn modelId="{EB85A2A6-25A4-477C-815B-D80D0F129B2E}" type="presParOf" srcId="{28C1D5E2-3FCF-4E31-8C89-3AD9536B3FD3}" destId="{35015F13-55FD-4C57-BB29-505183EAE00C}"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EF85C-F497-451C-9A8C-B6F8DD223EAD}"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s-MX"/>
        </a:p>
      </dgm:t>
    </dgm:pt>
    <dgm:pt modelId="{9735F916-BFA9-4698-88F0-376BB07BF0C2}">
      <dgm:prSet phldrT="[Texto]"/>
      <dgm:spPr/>
      <dgm:t>
        <a:bodyPr/>
        <a:lstStyle/>
        <a:p>
          <a:r>
            <a:rPr lang="es-MX" dirty="0" smtClean="0"/>
            <a:t>1912</a:t>
          </a:r>
          <a:endParaRPr lang="es-MX" dirty="0"/>
        </a:p>
      </dgm:t>
    </dgm:pt>
    <dgm:pt modelId="{FBDD441A-78BC-4231-99F6-5EDEE930DE66}" type="parTrans" cxnId="{A3770288-7EFF-4279-9D04-A111729DB51B}">
      <dgm:prSet/>
      <dgm:spPr/>
      <dgm:t>
        <a:bodyPr/>
        <a:lstStyle/>
        <a:p>
          <a:endParaRPr lang="es-MX"/>
        </a:p>
      </dgm:t>
    </dgm:pt>
    <dgm:pt modelId="{9C2BAEA6-0D85-40FE-B3A2-82AE2B660D12}" type="sibTrans" cxnId="{A3770288-7EFF-4279-9D04-A111729DB51B}">
      <dgm:prSet/>
      <dgm:spPr/>
      <dgm:t>
        <a:bodyPr/>
        <a:lstStyle/>
        <a:p>
          <a:endParaRPr lang="es-MX"/>
        </a:p>
      </dgm:t>
    </dgm:pt>
    <dgm:pt modelId="{A810E3B2-3193-4988-869A-BD7DF8B228AA}">
      <dgm:prSet phldrT="[Texto]"/>
      <dgm:spPr/>
      <dgm:t>
        <a:bodyPr/>
        <a:lstStyle/>
        <a:p>
          <a:r>
            <a:rPr lang="es-MX" dirty="0" smtClean="0"/>
            <a:t>1943</a:t>
          </a:r>
          <a:endParaRPr lang="es-MX" dirty="0"/>
        </a:p>
      </dgm:t>
    </dgm:pt>
    <dgm:pt modelId="{AC9A7521-0F2B-408B-B519-D01C444FC5ED}" type="parTrans" cxnId="{EAAEEE13-4597-459E-BDD1-E1D62C14B100}">
      <dgm:prSet/>
      <dgm:spPr/>
      <dgm:t>
        <a:bodyPr/>
        <a:lstStyle/>
        <a:p>
          <a:endParaRPr lang="es-MX"/>
        </a:p>
      </dgm:t>
    </dgm:pt>
    <dgm:pt modelId="{60D889CE-C35B-4681-B976-AFD94DE93875}" type="sibTrans" cxnId="{EAAEEE13-4597-459E-BDD1-E1D62C14B100}">
      <dgm:prSet/>
      <dgm:spPr/>
      <dgm:t>
        <a:bodyPr/>
        <a:lstStyle/>
        <a:p>
          <a:endParaRPr lang="es-MX"/>
        </a:p>
      </dgm:t>
    </dgm:pt>
    <dgm:pt modelId="{2205CF58-3EB2-4BDE-A6BB-E51EF24D6966}">
      <dgm:prSet phldrT="[Texto]"/>
      <dgm:spPr/>
      <dgm:t>
        <a:bodyPr/>
        <a:lstStyle/>
        <a:p>
          <a:r>
            <a:rPr lang="es-MX" dirty="0" smtClean="0"/>
            <a:t>1970</a:t>
          </a:r>
          <a:endParaRPr lang="es-MX" dirty="0"/>
        </a:p>
      </dgm:t>
    </dgm:pt>
    <dgm:pt modelId="{AB3C6424-FA6E-4FC1-8363-E15BB14C3E5B}" type="parTrans" cxnId="{B72B3BFF-D3D7-4EF0-904D-B403D29A1405}">
      <dgm:prSet/>
      <dgm:spPr/>
      <dgm:t>
        <a:bodyPr/>
        <a:lstStyle/>
        <a:p>
          <a:endParaRPr lang="es-MX"/>
        </a:p>
      </dgm:t>
    </dgm:pt>
    <dgm:pt modelId="{D0FBB8B7-F650-4691-8EE3-83569E4DDBEC}" type="sibTrans" cxnId="{B72B3BFF-D3D7-4EF0-904D-B403D29A1405}">
      <dgm:prSet/>
      <dgm:spPr/>
      <dgm:t>
        <a:bodyPr/>
        <a:lstStyle/>
        <a:p>
          <a:endParaRPr lang="es-MX"/>
        </a:p>
      </dgm:t>
    </dgm:pt>
    <dgm:pt modelId="{85545333-C07D-4438-AC64-790771565A21}">
      <dgm:prSet phldrT="[Texto]"/>
      <dgm:spPr/>
      <dgm:t>
        <a:bodyPr/>
        <a:lstStyle/>
        <a:p>
          <a:r>
            <a:rPr lang="es-MX" dirty="0" smtClean="0"/>
            <a:t>1976</a:t>
          </a:r>
          <a:endParaRPr lang="es-MX" dirty="0"/>
        </a:p>
      </dgm:t>
    </dgm:pt>
    <dgm:pt modelId="{AB2157C7-19B0-46C7-BDBE-5462ABF2EB52}" type="parTrans" cxnId="{33BE1559-5E4D-4729-A0D4-43ABD7A7F990}">
      <dgm:prSet/>
      <dgm:spPr/>
      <dgm:t>
        <a:bodyPr/>
        <a:lstStyle/>
        <a:p>
          <a:endParaRPr lang="es-MX"/>
        </a:p>
      </dgm:t>
    </dgm:pt>
    <dgm:pt modelId="{F590D0A2-5FE9-4110-81DF-40875714A7BD}" type="sibTrans" cxnId="{33BE1559-5E4D-4729-A0D4-43ABD7A7F990}">
      <dgm:prSet/>
      <dgm:spPr/>
      <dgm:t>
        <a:bodyPr/>
        <a:lstStyle/>
        <a:p>
          <a:endParaRPr lang="es-MX"/>
        </a:p>
      </dgm:t>
    </dgm:pt>
    <dgm:pt modelId="{135549CF-6246-4B9F-9985-DD806E79587A}">
      <dgm:prSet phldrT="[Texto]"/>
      <dgm:spPr/>
      <dgm:t>
        <a:bodyPr/>
        <a:lstStyle/>
        <a:p>
          <a:r>
            <a:rPr lang="es-MX" dirty="0" smtClean="0"/>
            <a:t>1990</a:t>
          </a:r>
          <a:endParaRPr lang="es-MX" dirty="0"/>
        </a:p>
      </dgm:t>
    </dgm:pt>
    <dgm:pt modelId="{E424780B-1C81-474F-98F5-038BACEEE559}" type="parTrans" cxnId="{1457559A-1F33-4C45-8A0D-A31A623053BB}">
      <dgm:prSet/>
      <dgm:spPr/>
      <dgm:t>
        <a:bodyPr/>
        <a:lstStyle/>
        <a:p>
          <a:endParaRPr lang="es-MX"/>
        </a:p>
      </dgm:t>
    </dgm:pt>
    <dgm:pt modelId="{615AA47F-5049-47EE-85AA-DB1F316A59D6}" type="sibTrans" cxnId="{1457559A-1F33-4C45-8A0D-A31A623053BB}">
      <dgm:prSet/>
      <dgm:spPr/>
      <dgm:t>
        <a:bodyPr/>
        <a:lstStyle/>
        <a:p>
          <a:endParaRPr lang="es-MX"/>
        </a:p>
      </dgm:t>
    </dgm:pt>
    <dgm:pt modelId="{BE7B4C08-35B2-4022-9413-8CA149C6A4B2}">
      <dgm:prSet phldrT="[Texto]"/>
      <dgm:spPr/>
      <dgm:t>
        <a:bodyPr/>
        <a:lstStyle/>
        <a:p>
          <a:r>
            <a:rPr lang="es-MX" dirty="0" smtClean="0"/>
            <a:t>2000</a:t>
          </a:r>
          <a:endParaRPr lang="es-MX" dirty="0"/>
        </a:p>
      </dgm:t>
    </dgm:pt>
    <dgm:pt modelId="{886479F8-F92F-4198-8191-421689C6A463}" type="parTrans" cxnId="{1ADC56E8-7BD6-44ED-8743-F2D5F2CC6192}">
      <dgm:prSet/>
      <dgm:spPr/>
      <dgm:t>
        <a:bodyPr/>
        <a:lstStyle/>
        <a:p>
          <a:endParaRPr lang="es-MX"/>
        </a:p>
      </dgm:t>
    </dgm:pt>
    <dgm:pt modelId="{7D90855B-19B4-4948-8DEE-858C3E13FD07}" type="sibTrans" cxnId="{1ADC56E8-7BD6-44ED-8743-F2D5F2CC6192}">
      <dgm:prSet/>
      <dgm:spPr/>
      <dgm:t>
        <a:bodyPr/>
        <a:lstStyle/>
        <a:p>
          <a:endParaRPr lang="es-MX"/>
        </a:p>
      </dgm:t>
    </dgm:pt>
    <dgm:pt modelId="{AEC7E530-AC27-405A-B56A-F5818BB62D4A}">
      <dgm:prSet phldrT="[Texto]"/>
      <dgm:spPr/>
      <dgm:t>
        <a:bodyPr/>
        <a:lstStyle/>
        <a:p>
          <a:r>
            <a:rPr lang="es-MX" dirty="0" smtClean="0"/>
            <a:t>2002</a:t>
          </a:r>
          <a:endParaRPr lang="es-MX" dirty="0"/>
        </a:p>
      </dgm:t>
    </dgm:pt>
    <dgm:pt modelId="{8324265C-B985-40BB-8C04-2040AB36E355}" type="parTrans" cxnId="{6E6A88F8-30AC-42D7-BB4D-9F68251EAF92}">
      <dgm:prSet/>
      <dgm:spPr/>
      <dgm:t>
        <a:bodyPr/>
        <a:lstStyle/>
        <a:p>
          <a:endParaRPr lang="es-MX"/>
        </a:p>
      </dgm:t>
    </dgm:pt>
    <dgm:pt modelId="{E09A26BD-5EE4-4274-8A6A-1AC4A679B713}" type="sibTrans" cxnId="{6E6A88F8-30AC-42D7-BB4D-9F68251EAF92}">
      <dgm:prSet/>
      <dgm:spPr/>
      <dgm:t>
        <a:bodyPr/>
        <a:lstStyle/>
        <a:p>
          <a:endParaRPr lang="es-MX"/>
        </a:p>
      </dgm:t>
    </dgm:pt>
    <dgm:pt modelId="{A2C7F9AE-3E74-4F4C-A7BB-9F570B9A9702}">
      <dgm:prSet phldrT="[Texto]"/>
      <dgm:spPr/>
      <dgm:t>
        <a:bodyPr/>
        <a:lstStyle/>
        <a:p>
          <a:r>
            <a:rPr lang="es-MX" dirty="0" smtClean="0"/>
            <a:t>2005</a:t>
          </a:r>
          <a:endParaRPr lang="es-MX" dirty="0"/>
        </a:p>
      </dgm:t>
    </dgm:pt>
    <dgm:pt modelId="{47E550F7-DD9E-4EAA-838E-FB92547C0370}" type="parTrans" cxnId="{397308D5-114F-4469-A90E-A03DF89CFD90}">
      <dgm:prSet/>
      <dgm:spPr/>
      <dgm:t>
        <a:bodyPr/>
        <a:lstStyle/>
        <a:p>
          <a:endParaRPr lang="es-MX"/>
        </a:p>
      </dgm:t>
    </dgm:pt>
    <dgm:pt modelId="{3043D55A-4E1F-4120-9D99-9FDA0884F6FA}" type="sibTrans" cxnId="{397308D5-114F-4469-A90E-A03DF89CFD90}">
      <dgm:prSet/>
      <dgm:spPr/>
      <dgm:t>
        <a:bodyPr/>
        <a:lstStyle/>
        <a:p>
          <a:endParaRPr lang="es-MX"/>
        </a:p>
      </dgm:t>
    </dgm:pt>
    <dgm:pt modelId="{044B1FCB-02ED-45E8-B647-DC2F3B16C3B5}">
      <dgm:prSet phldrT="[Texto]"/>
      <dgm:spPr/>
      <dgm:t>
        <a:bodyPr/>
        <a:lstStyle/>
        <a:p>
          <a:r>
            <a:rPr lang="es-MX" dirty="0" smtClean="0"/>
            <a:t>1928</a:t>
          </a:r>
          <a:endParaRPr lang="es-MX" dirty="0"/>
        </a:p>
      </dgm:t>
    </dgm:pt>
    <dgm:pt modelId="{DF6A5EEA-2AFC-42B1-9821-E78695F65F31}" type="parTrans" cxnId="{2EE9527E-C85B-47FA-BEEE-C363495ADB6F}">
      <dgm:prSet/>
      <dgm:spPr/>
      <dgm:t>
        <a:bodyPr/>
        <a:lstStyle/>
        <a:p>
          <a:endParaRPr lang="es-MX"/>
        </a:p>
      </dgm:t>
    </dgm:pt>
    <dgm:pt modelId="{274F6CC2-C531-4A2F-B66C-236D66D75682}" type="sibTrans" cxnId="{2EE9527E-C85B-47FA-BEEE-C363495ADB6F}">
      <dgm:prSet/>
      <dgm:spPr/>
      <dgm:t>
        <a:bodyPr/>
        <a:lstStyle/>
        <a:p>
          <a:endParaRPr lang="es-MX"/>
        </a:p>
      </dgm:t>
    </dgm:pt>
    <dgm:pt modelId="{685CD9DB-384C-4F9D-B3D9-4C6D3AB79831}" type="pres">
      <dgm:prSet presAssocID="{83CEF85C-F497-451C-9A8C-B6F8DD223EAD}" presName="CompostProcess" presStyleCnt="0">
        <dgm:presLayoutVars>
          <dgm:dir/>
          <dgm:resizeHandles val="exact"/>
        </dgm:presLayoutVars>
      </dgm:prSet>
      <dgm:spPr/>
      <dgm:t>
        <a:bodyPr/>
        <a:lstStyle/>
        <a:p>
          <a:endParaRPr lang="es-EC"/>
        </a:p>
      </dgm:t>
    </dgm:pt>
    <dgm:pt modelId="{C9B6C7C3-0303-482C-B48A-2F2CF0B8A673}" type="pres">
      <dgm:prSet presAssocID="{83CEF85C-F497-451C-9A8C-B6F8DD223EAD}" presName="arrow" presStyleLbl="bgShp" presStyleIdx="0" presStyleCnt="1"/>
      <dgm:spPr/>
    </dgm:pt>
    <dgm:pt modelId="{971F4BB3-E812-4BB7-B993-261F2EEED325}" type="pres">
      <dgm:prSet presAssocID="{83CEF85C-F497-451C-9A8C-B6F8DD223EAD}" presName="linearProcess" presStyleCnt="0"/>
      <dgm:spPr/>
    </dgm:pt>
    <dgm:pt modelId="{EA36A968-4D7E-4633-B951-873A4AA0864F}" type="pres">
      <dgm:prSet presAssocID="{9735F916-BFA9-4698-88F0-376BB07BF0C2}" presName="textNode" presStyleLbl="node1" presStyleIdx="0" presStyleCnt="9">
        <dgm:presLayoutVars>
          <dgm:bulletEnabled val="1"/>
        </dgm:presLayoutVars>
      </dgm:prSet>
      <dgm:spPr/>
      <dgm:t>
        <a:bodyPr/>
        <a:lstStyle/>
        <a:p>
          <a:endParaRPr lang="es-EC"/>
        </a:p>
      </dgm:t>
    </dgm:pt>
    <dgm:pt modelId="{62D200D5-CCB2-4EE7-8750-E2368A112CCE}" type="pres">
      <dgm:prSet presAssocID="{9C2BAEA6-0D85-40FE-B3A2-82AE2B660D12}" presName="sibTrans" presStyleCnt="0"/>
      <dgm:spPr/>
    </dgm:pt>
    <dgm:pt modelId="{2F7CACB5-908D-4E79-800F-68E276693FF5}" type="pres">
      <dgm:prSet presAssocID="{044B1FCB-02ED-45E8-B647-DC2F3B16C3B5}" presName="textNode" presStyleLbl="node1" presStyleIdx="1" presStyleCnt="9">
        <dgm:presLayoutVars>
          <dgm:bulletEnabled val="1"/>
        </dgm:presLayoutVars>
      </dgm:prSet>
      <dgm:spPr/>
      <dgm:t>
        <a:bodyPr/>
        <a:lstStyle/>
        <a:p>
          <a:endParaRPr lang="es-EC"/>
        </a:p>
      </dgm:t>
    </dgm:pt>
    <dgm:pt modelId="{ABCC9290-F665-4B8E-B268-61A8924BF85D}" type="pres">
      <dgm:prSet presAssocID="{274F6CC2-C531-4A2F-B66C-236D66D75682}" presName="sibTrans" presStyleCnt="0"/>
      <dgm:spPr/>
    </dgm:pt>
    <dgm:pt modelId="{C2828769-DE65-4A67-8D2B-D2D4E48C3BC1}" type="pres">
      <dgm:prSet presAssocID="{A810E3B2-3193-4988-869A-BD7DF8B228AA}" presName="textNode" presStyleLbl="node1" presStyleIdx="2" presStyleCnt="9">
        <dgm:presLayoutVars>
          <dgm:bulletEnabled val="1"/>
        </dgm:presLayoutVars>
      </dgm:prSet>
      <dgm:spPr/>
      <dgm:t>
        <a:bodyPr/>
        <a:lstStyle/>
        <a:p>
          <a:endParaRPr lang="es-EC"/>
        </a:p>
      </dgm:t>
    </dgm:pt>
    <dgm:pt modelId="{E89C01FD-4D23-4FF8-969D-22E91CC083B7}" type="pres">
      <dgm:prSet presAssocID="{60D889CE-C35B-4681-B976-AFD94DE93875}" presName="sibTrans" presStyleCnt="0"/>
      <dgm:spPr/>
    </dgm:pt>
    <dgm:pt modelId="{7587AD85-A606-470B-A54B-EB4D1A69B25D}" type="pres">
      <dgm:prSet presAssocID="{2205CF58-3EB2-4BDE-A6BB-E51EF24D6966}" presName="textNode" presStyleLbl="node1" presStyleIdx="3" presStyleCnt="9">
        <dgm:presLayoutVars>
          <dgm:bulletEnabled val="1"/>
        </dgm:presLayoutVars>
      </dgm:prSet>
      <dgm:spPr/>
      <dgm:t>
        <a:bodyPr/>
        <a:lstStyle/>
        <a:p>
          <a:endParaRPr lang="es-EC"/>
        </a:p>
      </dgm:t>
    </dgm:pt>
    <dgm:pt modelId="{93B2964C-7294-4181-947A-1467B29870A2}" type="pres">
      <dgm:prSet presAssocID="{D0FBB8B7-F650-4691-8EE3-83569E4DDBEC}" presName="sibTrans" presStyleCnt="0"/>
      <dgm:spPr/>
    </dgm:pt>
    <dgm:pt modelId="{19CA4B55-10A8-454E-928D-289F13827A87}" type="pres">
      <dgm:prSet presAssocID="{85545333-C07D-4438-AC64-790771565A21}" presName="textNode" presStyleLbl="node1" presStyleIdx="4" presStyleCnt="9">
        <dgm:presLayoutVars>
          <dgm:bulletEnabled val="1"/>
        </dgm:presLayoutVars>
      </dgm:prSet>
      <dgm:spPr/>
      <dgm:t>
        <a:bodyPr/>
        <a:lstStyle/>
        <a:p>
          <a:endParaRPr lang="es-EC"/>
        </a:p>
      </dgm:t>
    </dgm:pt>
    <dgm:pt modelId="{3CD5A72D-5EE9-4E6D-9035-D9C7C7B88BD7}" type="pres">
      <dgm:prSet presAssocID="{F590D0A2-5FE9-4110-81DF-40875714A7BD}" presName="sibTrans" presStyleCnt="0"/>
      <dgm:spPr/>
    </dgm:pt>
    <dgm:pt modelId="{B49332A9-4E55-477E-B945-0B8A50AFD079}" type="pres">
      <dgm:prSet presAssocID="{135549CF-6246-4B9F-9985-DD806E79587A}" presName="textNode" presStyleLbl="node1" presStyleIdx="5" presStyleCnt="9">
        <dgm:presLayoutVars>
          <dgm:bulletEnabled val="1"/>
        </dgm:presLayoutVars>
      </dgm:prSet>
      <dgm:spPr/>
      <dgm:t>
        <a:bodyPr/>
        <a:lstStyle/>
        <a:p>
          <a:endParaRPr lang="es-EC"/>
        </a:p>
      </dgm:t>
    </dgm:pt>
    <dgm:pt modelId="{28F8C617-BBDF-4A74-9B2F-C5B27EFC328A}" type="pres">
      <dgm:prSet presAssocID="{615AA47F-5049-47EE-85AA-DB1F316A59D6}" presName="sibTrans" presStyleCnt="0"/>
      <dgm:spPr/>
    </dgm:pt>
    <dgm:pt modelId="{77A2E622-5E7E-4E04-B683-30BD348782DA}" type="pres">
      <dgm:prSet presAssocID="{BE7B4C08-35B2-4022-9413-8CA149C6A4B2}" presName="textNode" presStyleLbl="node1" presStyleIdx="6" presStyleCnt="9">
        <dgm:presLayoutVars>
          <dgm:bulletEnabled val="1"/>
        </dgm:presLayoutVars>
      </dgm:prSet>
      <dgm:spPr/>
      <dgm:t>
        <a:bodyPr/>
        <a:lstStyle/>
        <a:p>
          <a:endParaRPr lang="es-EC"/>
        </a:p>
      </dgm:t>
    </dgm:pt>
    <dgm:pt modelId="{3ECAB0A8-737C-498E-8204-8F99F37E1BC2}" type="pres">
      <dgm:prSet presAssocID="{7D90855B-19B4-4948-8DEE-858C3E13FD07}" presName="sibTrans" presStyleCnt="0"/>
      <dgm:spPr/>
    </dgm:pt>
    <dgm:pt modelId="{874C913E-8EA6-4A45-9688-D18CDDA5D636}" type="pres">
      <dgm:prSet presAssocID="{AEC7E530-AC27-405A-B56A-F5818BB62D4A}" presName="textNode" presStyleLbl="node1" presStyleIdx="7" presStyleCnt="9">
        <dgm:presLayoutVars>
          <dgm:bulletEnabled val="1"/>
        </dgm:presLayoutVars>
      </dgm:prSet>
      <dgm:spPr/>
      <dgm:t>
        <a:bodyPr/>
        <a:lstStyle/>
        <a:p>
          <a:endParaRPr lang="es-EC"/>
        </a:p>
      </dgm:t>
    </dgm:pt>
    <dgm:pt modelId="{0F69E24A-06C0-4469-96C5-F5C9C52B6AEB}" type="pres">
      <dgm:prSet presAssocID="{E09A26BD-5EE4-4274-8A6A-1AC4A679B713}" presName="sibTrans" presStyleCnt="0"/>
      <dgm:spPr/>
    </dgm:pt>
    <dgm:pt modelId="{2C4A1B7C-8B7E-4D01-A53F-3290EB8E5818}" type="pres">
      <dgm:prSet presAssocID="{A2C7F9AE-3E74-4F4C-A7BB-9F570B9A9702}" presName="textNode" presStyleLbl="node1" presStyleIdx="8" presStyleCnt="9">
        <dgm:presLayoutVars>
          <dgm:bulletEnabled val="1"/>
        </dgm:presLayoutVars>
      </dgm:prSet>
      <dgm:spPr/>
      <dgm:t>
        <a:bodyPr/>
        <a:lstStyle/>
        <a:p>
          <a:endParaRPr lang="es-EC"/>
        </a:p>
      </dgm:t>
    </dgm:pt>
  </dgm:ptLst>
  <dgm:cxnLst>
    <dgm:cxn modelId="{6063B7B8-751C-4994-91ED-B8B94DCF4146}" type="presOf" srcId="{9735F916-BFA9-4698-88F0-376BB07BF0C2}" destId="{EA36A968-4D7E-4633-B951-873A4AA0864F}" srcOrd="0" destOrd="0" presId="urn:microsoft.com/office/officeart/2005/8/layout/hProcess9"/>
    <dgm:cxn modelId="{A0D5E41B-B837-442F-B5F8-60D214F03B71}" type="presOf" srcId="{A810E3B2-3193-4988-869A-BD7DF8B228AA}" destId="{C2828769-DE65-4A67-8D2B-D2D4E48C3BC1}" srcOrd="0" destOrd="0" presId="urn:microsoft.com/office/officeart/2005/8/layout/hProcess9"/>
    <dgm:cxn modelId="{EAAEEE13-4597-459E-BDD1-E1D62C14B100}" srcId="{83CEF85C-F497-451C-9A8C-B6F8DD223EAD}" destId="{A810E3B2-3193-4988-869A-BD7DF8B228AA}" srcOrd="2" destOrd="0" parTransId="{AC9A7521-0F2B-408B-B519-D01C444FC5ED}" sibTransId="{60D889CE-C35B-4681-B976-AFD94DE93875}"/>
    <dgm:cxn modelId="{2EE9527E-C85B-47FA-BEEE-C363495ADB6F}" srcId="{83CEF85C-F497-451C-9A8C-B6F8DD223EAD}" destId="{044B1FCB-02ED-45E8-B647-DC2F3B16C3B5}" srcOrd="1" destOrd="0" parTransId="{DF6A5EEA-2AFC-42B1-9821-E78695F65F31}" sibTransId="{274F6CC2-C531-4A2F-B66C-236D66D75682}"/>
    <dgm:cxn modelId="{1ADC56E8-7BD6-44ED-8743-F2D5F2CC6192}" srcId="{83CEF85C-F497-451C-9A8C-B6F8DD223EAD}" destId="{BE7B4C08-35B2-4022-9413-8CA149C6A4B2}" srcOrd="6" destOrd="0" parTransId="{886479F8-F92F-4198-8191-421689C6A463}" sibTransId="{7D90855B-19B4-4948-8DEE-858C3E13FD07}"/>
    <dgm:cxn modelId="{862860AA-24CD-4D68-99D7-C1D5A3E9FD3C}" type="presOf" srcId="{83CEF85C-F497-451C-9A8C-B6F8DD223EAD}" destId="{685CD9DB-384C-4F9D-B3D9-4C6D3AB79831}" srcOrd="0" destOrd="0" presId="urn:microsoft.com/office/officeart/2005/8/layout/hProcess9"/>
    <dgm:cxn modelId="{288B75D7-D8B9-42AC-9408-EB2F17DC93D0}" type="presOf" srcId="{044B1FCB-02ED-45E8-B647-DC2F3B16C3B5}" destId="{2F7CACB5-908D-4E79-800F-68E276693FF5}" srcOrd="0" destOrd="0" presId="urn:microsoft.com/office/officeart/2005/8/layout/hProcess9"/>
    <dgm:cxn modelId="{1457559A-1F33-4C45-8A0D-A31A623053BB}" srcId="{83CEF85C-F497-451C-9A8C-B6F8DD223EAD}" destId="{135549CF-6246-4B9F-9985-DD806E79587A}" srcOrd="5" destOrd="0" parTransId="{E424780B-1C81-474F-98F5-038BACEEE559}" sibTransId="{615AA47F-5049-47EE-85AA-DB1F316A59D6}"/>
    <dgm:cxn modelId="{73F5982C-A2B2-42E6-A104-7CD21C514A31}" type="presOf" srcId="{AEC7E530-AC27-405A-B56A-F5818BB62D4A}" destId="{874C913E-8EA6-4A45-9688-D18CDDA5D636}" srcOrd="0" destOrd="0" presId="urn:microsoft.com/office/officeart/2005/8/layout/hProcess9"/>
    <dgm:cxn modelId="{33BE1559-5E4D-4729-A0D4-43ABD7A7F990}" srcId="{83CEF85C-F497-451C-9A8C-B6F8DD223EAD}" destId="{85545333-C07D-4438-AC64-790771565A21}" srcOrd="4" destOrd="0" parTransId="{AB2157C7-19B0-46C7-BDBE-5462ABF2EB52}" sibTransId="{F590D0A2-5FE9-4110-81DF-40875714A7BD}"/>
    <dgm:cxn modelId="{A3770288-7EFF-4279-9D04-A111729DB51B}" srcId="{83CEF85C-F497-451C-9A8C-B6F8DD223EAD}" destId="{9735F916-BFA9-4698-88F0-376BB07BF0C2}" srcOrd="0" destOrd="0" parTransId="{FBDD441A-78BC-4231-99F6-5EDEE930DE66}" sibTransId="{9C2BAEA6-0D85-40FE-B3A2-82AE2B660D12}"/>
    <dgm:cxn modelId="{6E6A88F8-30AC-42D7-BB4D-9F68251EAF92}" srcId="{83CEF85C-F497-451C-9A8C-B6F8DD223EAD}" destId="{AEC7E530-AC27-405A-B56A-F5818BB62D4A}" srcOrd="7" destOrd="0" parTransId="{8324265C-B985-40BB-8C04-2040AB36E355}" sibTransId="{E09A26BD-5EE4-4274-8A6A-1AC4A679B713}"/>
    <dgm:cxn modelId="{5D6C8C9D-22D7-441C-B3CA-8EC42436C864}" type="presOf" srcId="{2205CF58-3EB2-4BDE-A6BB-E51EF24D6966}" destId="{7587AD85-A606-470B-A54B-EB4D1A69B25D}" srcOrd="0" destOrd="0" presId="urn:microsoft.com/office/officeart/2005/8/layout/hProcess9"/>
    <dgm:cxn modelId="{6AD80E2F-C682-478D-8E9F-F8953C0613A8}" type="presOf" srcId="{85545333-C07D-4438-AC64-790771565A21}" destId="{19CA4B55-10A8-454E-928D-289F13827A87}" srcOrd="0" destOrd="0" presId="urn:microsoft.com/office/officeart/2005/8/layout/hProcess9"/>
    <dgm:cxn modelId="{8B0FE4DC-A21F-453C-AF24-60F85DE29BFF}" type="presOf" srcId="{135549CF-6246-4B9F-9985-DD806E79587A}" destId="{B49332A9-4E55-477E-B945-0B8A50AFD079}" srcOrd="0" destOrd="0" presId="urn:microsoft.com/office/officeart/2005/8/layout/hProcess9"/>
    <dgm:cxn modelId="{B9503823-5191-41B6-B4ED-7207D10ABAE0}" type="presOf" srcId="{BE7B4C08-35B2-4022-9413-8CA149C6A4B2}" destId="{77A2E622-5E7E-4E04-B683-30BD348782DA}" srcOrd="0" destOrd="0" presId="urn:microsoft.com/office/officeart/2005/8/layout/hProcess9"/>
    <dgm:cxn modelId="{397308D5-114F-4469-A90E-A03DF89CFD90}" srcId="{83CEF85C-F497-451C-9A8C-B6F8DD223EAD}" destId="{A2C7F9AE-3E74-4F4C-A7BB-9F570B9A9702}" srcOrd="8" destOrd="0" parTransId="{47E550F7-DD9E-4EAA-838E-FB92547C0370}" sibTransId="{3043D55A-4E1F-4120-9D99-9FDA0884F6FA}"/>
    <dgm:cxn modelId="{B72B3BFF-D3D7-4EF0-904D-B403D29A1405}" srcId="{83CEF85C-F497-451C-9A8C-B6F8DD223EAD}" destId="{2205CF58-3EB2-4BDE-A6BB-E51EF24D6966}" srcOrd="3" destOrd="0" parTransId="{AB3C6424-FA6E-4FC1-8363-E15BB14C3E5B}" sibTransId="{D0FBB8B7-F650-4691-8EE3-83569E4DDBEC}"/>
    <dgm:cxn modelId="{0D25E9C4-AC60-48C4-8ACA-53682B9FC604}" type="presOf" srcId="{A2C7F9AE-3E74-4F4C-A7BB-9F570B9A9702}" destId="{2C4A1B7C-8B7E-4D01-A53F-3290EB8E5818}" srcOrd="0" destOrd="0" presId="urn:microsoft.com/office/officeart/2005/8/layout/hProcess9"/>
    <dgm:cxn modelId="{469E4538-23B5-4226-BCDA-4672D349DF15}" type="presParOf" srcId="{685CD9DB-384C-4F9D-B3D9-4C6D3AB79831}" destId="{C9B6C7C3-0303-482C-B48A-2F2CF0B8A673}" srcOrd="0" destOrd="0" presId="urn:microsoft.com/office/officeart/2005/8/layout/hProcess9"/>
    <dgm:cxn modelId="{4B4C6FF0-0726-4A6C-BD3D-B9FD598A415A}" type="presParOf" srcId="{685CD9DB-384C-4F9D-B3D9-4C6D3AB79831}" destId="{971F4BB3-E812-4BB7-B993-261F2EEED325}" srcOrd="1" destOrd="0" presId="urn:microsoft.com/office/officeart/2005/8/layout/hProcess9"/>
    <dgm:cxn modelId="{C70E2B49-75A7-4BF1-B680-9C545E83753C}" type="presParOf" srcId="{971F4BB3-E812-4BB7-B993-261F2EEED325}" destId="{EA36A968-4D7E-4633-B951-873A4AA0864F}" srcOrd="0" destOrd="0" presId="urn:microsoft.com/office/officeart/2005/8/layout/hProcess9"/>
    <dgm:cxn modelId="{B635F1D1-76BF-47D0-8736-5156BD658F92}" type="presParOf" srcId="{971F4BB3-E812-4BB7-B993-261F2EEED325}" destId="{62D200D5-CCB2-4EE7-8750-E2368A112CCE}" srcOrd="1" destOrd="0" presId="urn:microsoft.com/office/officeart/2005/8/layout/hProcess9"/>
    <dgm:cxn modelId="{86636138-DF4B-4BDD-A389-606F0CAEBBFA}" type="presParOf" srcId="{971F4BB3-E812-4BB7-B993-261F2EEED325}" destId="{2F7CACB5-908D-4E79-800F-68E276693FF5}" srcOrd="2" destOrd="0" presId="urn:microsoft.com/office/officeart/2005/8/layout/hProcess9"/>
    <dgm:cxn modelId="{12815090-9786-4EBE-B5AB-174943225786}" type="presParOf" srcId="{971F4BB3-E812-4BB7-B993-261F2EEED325}" destId="{ABCC9290-F665-4B8E-B268-61A8924BF85D}" srcOrd="3" destOrd="0" presId="urn:microsoft.com/office/officeart/2005/8/layout/hProcess9"/>
    <dgm:cxn modelId="{2581BCB2-3E64-4383-B482-67FB95852463}" type="presParOf" srcId="{971F4BB3-E812-4BB7-B993-261F2EEED325}" destId="{C2828769-DE65-4A67-8D2B-D2D4E48C3BC1}" srcOrd="4" destOrd="0" presId="urn:microsoft.com/office/officeart/2005/8/layout/hProcess9"/>
    <dgm:cxn modelId="{BA7647CE-95BD-4BDD-B369-FA6E1F9B3C08}" type="presParOf" srcId="{971F4BB3-E812-4BB7-B993-261F2EEED325}" destId="{E89C01FD-4D23-4FF8-969D-22E91CC083B7}" srcOrd="5" destOrd="0" presId="urn:microsoft.com/office/officeart/2005/8/layout/hProcess9"/>
    <dgm:cxn modelId="{09D3F8C1-80CB-4EEC-8E0F-1C6DA1FE422A}" type="presParOf" srcId="{971F4BB3-E812-4BB7-B993-261F2EEED325}" destId="{7587AD85-A606-470B-A54B-EB4D1A69B25D}" srcOrd="6" destOrd="0" presId="urn:microsoft.com/office/officeart/2005/8/layout/hProcess9"/>
    <dgm:cxn modelId="{EBF7F486-DD67-4EB5-B71E-EE8E680D8997}" type="presParOf" srcId="{971F4BB3-E812-4BB7-B993-261F2EEED325}" destId="{93B2964C-7294-4181-947A-1467B29870A2}" srcOrd="7" destOrd="0" presId="urn:microsoft.com/office/officeart/2005/8/layout/hProcess9"/>
    <dgm:cxn modelId="{D9317B6F-FAE4-41EE-AAC4-329B105E5A77}" type="presParOf" srcId="{971F4BB3-E812-4BB7-B993-261F2EEED325}" destId="{19CA4B55-10A8-454E-928D-289F13827A87}" srcOrd="8" destOrd="0" presId="urn:microsoft.com/office/officeart/2005/8/layout/hProcess9"/>
    <dgm:cxn modelId="{F46170A2-70D9-439D-9E36-0E3215017B75}" type="presParOf" srcId="{971F4BB3-E812-4BB7-B993-261F2EEED325}" destId="{3CD5A72D-5EE9-4E6D-9035-D9C7C7B88BD7}" srcOrd="9" destOrd="0" presId="urn:microsoft.com/office/officeart/2005/8/layout/hProcess9"/>
    <dgm:cxn modelId="{40B75577-1B3B-4A10-9CBE-107633AC6A35}" type="presParOf" srcId="{971F4BB3-E812-4BB7-B993-261F2EEED325}" destId="{B49332A9-4E55-477E-B945-0B8A50AFD079}" srcOrd="10" destOrd="0" presId="urn:microsoft.com/office/officeart/2005/8/layout/hProcess9"/>
    <dgm:cxn modelId="{8214F194-95A6-46A8-87E4-1276DFC9D9C0}" type="presParOf" srcId="{971F4BB3-E812-4BB7-B993-261F2EEED325}" destId="{28F8C617-BBDF-4A74-9B2F-C5B27EFC328A}" srcOrd="11" destOrd="0" presId="urn:microsoft.com/office/officeart/2005/8/layout/hProcess9"/>
    <dgm:cxn modelId="{7FA0D301-C0EE-4E45-91FB-E96C90D0DC8C}" type="presParOf" srcId="{971F4BB3-E812-4BB7-B993-261F2EEED325}" destId="{77A2E622-5E7E-4E04-B683-30BD348782DA}" srcOrd="12" destOrd="0" presId="urn:microsoft.com/office/officeart/2005/8/layout/hProcess9"/>
    <dgm:cxn modelId="{98209991-B4C3-4DB7-9C9B-12634898B147}" type="presParOf" srcId="{971F4BB3-E812-4BB7-B993-261F2EEED325}" destId="{3ECAB0A8-737C-498E-8204-8F99F37E1BC2}" srcOrd="13" destOrd="0" presId="urn:microsoft.com/office/officeart/2005/8/layout/hProcess9"/>
    <dgm:cxn modelId="{CE15F46B-B5B5-4668-860D-D58F7F2F22BB}" type="presParOf" srcId="{971F4BB3-E812-4BB7-B993-261F2EEED325}" destId="{874C913E-8EA6-4A45-9688-D18CDDA5D636}" srcOrd="14" destOrd="0" presId="urn:microsoft.com/office/officeart/2005/8/layout/hProcess9"/>
    <dgm:cxn modelId="{6074406A-A0CF-48E0-8081-2574615BA69A}" type="presParOf" srcId="{971F4BB3-E812-4BB7-B993-261F2EEED325}" destId="{0F69E24A-06C0-4469-96C5-F5C9C52B6AEB}" srcOrd="15" destOrd="0" presId="urn:microsoft.com/office/officeart/2005/8/layout/hProcess9"/>
    <dgm:cxn modelId="{8857EC3F-0C3C-4E0F-9F2E-759621FD697B}" type="presParOf" srcId="{971F4BB3-E812-4BB7-B993-261F2EEED325}" destId="{2C4A1B7C-8B7E-4D01-A53F-3290EB8E5818}" srcOrd="16"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EF85C-F497-451C-9A8C-B6F8DD223EAD}" type="doc">
      <dgm:prSet loTypeId="urn:microsoft.com/office/officeart/2005/8/layout/hProcess9" loCatId="process" qsTypeId="urn:microsoft.com/office/officeart/2005/8/quickstyle/simple4" qsCatId="simple" csTypeId="urn:microsoft.com/office/officeart/2005/8/colors/accent3_2" csCatId="accent3" phldr="1"/>
      <dgm:spPr/>
      <dgm:t>
        <a:bodyPr/>
        <a:lstStyle/>
        <a:p>
          <a:endParaRPr lang="es-MX"/>
        </a:p>
      </dgm:t>
    </dgm:pt>
    <dgm:pt modelId="{9735F916-BFA9-4698-88F0-376BB07BF0C2}">
      <dgm:prSet phldrT="[Texto]"/>
      <dgm:spPr/>
      <dgm:t>
        <a:bodyPr/>
        <a:lstStyle/>
        <a:p>
          <a:r>
            <a:rPr lang="es-MX" dirty="0" smtClean="0"/>
            <a:t>1953</a:t>
          </a:r>
          <a:endParaRPr lang="es-MX" dirty="0"/>
        </a:p>
      </dgm:t>
    </dgm:pt>
    <dgm:pt modelId="{FBDD441A-78BC-4231-99F6-5EDEE930DE66}" type="parTrans" cxnId="{A3770288-7EFF-4279-9D04-A111729DB51B}">
      <dgm:prSet/>
      <dgm:spPr/>
      <dgm:t>
        <a:bodyPr/>
        <a:lstStyle/>
        <a:p>
          <a:endParaRPr lang="es-MX"/>
        </a:p>
      </dgm:t>
    </dgm:pt>
    <dgm:pt modelId="{9C2BAEA6-0D85-40FE-B3A2-82AE2B660D12}" type="sibTrans" cxnId="{A3770288-7EFF-4279-9D04-A111729DB51B}">
      <dgm:prSet/>
      <dgm:spPr/>
      <dgm:t>
        <a:bodyPr/>
        <a:lstStyle/>
        <a:p>
          <a:endParaRPr lang="es-MX"/>
        </a:p>
      </dgm:t>
    </dgm:pt>
    <dgm:pt modelId="{A810E3B2-3193-4988-869A-BD7DF8B228AA}">
      <dgm:prSet phldrT="[Texto]"/>
      <dgm:spPr/>
      <dgm:t>
        <a:bodyPr/>
        <a:lstStyle/>
        <a:p>
          <a:r>
            <a:rPr lang="es-MX" dirty="0" smtClean="0"/>
            <a:t>1996</a:t>
          </a:r>
          <a:endParaRPr lang="es-MX" dirty="0"/>
        </a:p>
      </dgm:t>
    </dgm:pt>
    <dgm:pt modelId="{AC9A7521-0F2B-408B-B519-D01C444FC5ED}" type="parTrans" cxnId="{EAAEEE13-4597-459E-BDD1-E1D62C14B100}">
      <dgm:prSet/>
      <dgm:spPr/>
      <dgm:t>
        <a:bodyPr/>
        <a:lstStyle/>
        <a:p>
          <a:endParaRPr lang="es-MX"/>
        </a:p>
      </dgm:t>
    </dgm:pt>
    <dgm:pt modelId="{60D889CE-C35B-4681-B976-AFD94DE93875}" type="sibTrans" cxnId="{EAAEEE13-4597-459E-BDD1-E1D62C14B100}">
      <dgm:prSet/>
      <dgm:spPr/>
      <dgm:t>
        <a:bodyPr/>
        <a:lstStyle/>
        <a:p>
          <a:endParaRPr lang="es-MX"/>
        </a:p>
      </dgm:t>
    </dgm:pt>
    <dgm:pt modelId="{2205CF58-3EB2-4BDE-A6BB-E51EF24D6966}">
      <dgm:prSet phldrT="[Texto]"/>
      <dgm:spPr/>
      <dgm:t>
        <a:bodyPr/>
        <a:lstStyle/>
        <a:p>
          <a:r>
            <a:rPr lang="es-MX" dirty="0" smtClean="0"/>
            <a:t>2006</a:t>
          </a:r>
          <a:endParaRPr lang="es-MX" dirty="0"/>
        </a:p>
      </dgm:t>
    </dgm:pt>
    <dgm:pt modelId="{AB3C6424-FA6E-4FC1-8363-E15BB14C3E5B}" type="parTrans" cxnId="{B72B3BFF-D3D7-4EF0-904D-B403D29A1405}">
      <dgm:prSet/>
      <dgm:spPr/>
      <dgm:t>
        <a:bodyPr/>
        <a:lstStyle/>
        <a:p>
          <a:endParaRPr lang="es-MX"/>
        </a:p>
      </dgm:t>
    </dgm:pt>
    <dgm:pt modelId="{D0FBB8B7-F650-4691-8EE3-83569E4DDBEC}" type="sibTrans" cxnId="{B72B3BFF-D3D7-4EF0-904D-B403D29A1405}">
      <dgm:prSet/>
      <dgm:spPr/>
      <dgm:t>
        <a:bodyPr/>
        <a:lstStyle/>
        <a:p>
          <a:endParaRPr lang="es-MX"/>
        </a:p>
      </dgm:t>
    </dgm:pt>
    <dgm:pt modelId="{85545333-C07D-4438-AC64-790771565A21}">
      <dgm:prSet phldrT="[Texto]"/>
      <dgm:spPr/>
      <dgm:t>
        <a:bodyPr/>
        <a:lstStyle/>
        <a:p>
          <a:r>
            <a:rPr lang="es-MX" dirty="0" smtClean="0"/>
            <a:t>2007</a:t>
          </a:r>
          <a:endParaRPr lang="es-MX" dirty="0"/>
        </a:p>
      </dgm:t>
    </dgm:pt>
    <dgm:pt modelId="{AB2157C7-19B0-46C7-BDBE-5462ABF2EB52}" type="parTrans" cxnId="{33BE1559-5E4D-4729-A0D4-43ABD7A7F990}">
      <dgm:prSet/>
      <dgm:spPr/>
      <dgm:t>
        <a:bodyPr/>
        <a:lstStyle/>
        <a:p>
          <a:endParaRPr lang="es-MX"/>
        </a:p>
      </dgm:t>
    </dgm:pt>
    <dgm:pt modelId="{F590D0A2-5FE9-4110-81DF-40875714A7BD}" type="sibTrans" cxnId="{33BE1559-5E4D-4729-A0D4-43ABD7A7F990}">
      <dgm:prSet/>
      <dgm:spPr/>
      <dgm:t>
        <a:bodyPr/>
        <a:lstStyle/>
        <a:p>
          <a:endParaRPr lang="es-MX"/>
        </a:p>
      </dgm:t>
    </dgm:pt>
    <dgm:pt modelId="{044B1FCB-02ED-45E8-B647-DC2F3B16C3B5}">
      <dgm:prSet phldrT="[Texto]"/>
      <dgm:spPr/>
      <dgm:t>
        <a:bodyPr/>
        <a:lstStyle/>
        <a:p>
          <a:r>
            <a:rPr lang="es-MX" dirty="0" smtClean="0"/>
            <a:t>1985</a:t>
          </a:r>
          <a:endParaRPr lang="es-MX" dirty="0"/>
        </a:p>
      </dgm:t>
    </dgm:pt>
    <dgm:pt modelId="{DF6A5EEA-2AFC-42B1-9821-E78695F65F31}" type="parTrans" cxnId="{2EE9527E-C85B-47FA-BEEE-C363495ADB6F}">
      <dgm:prSet/>
      <dgm:spPr/>
      <dgm:t>
        <a:bodyPr/>
        <a:lstStyle/>
        <a:p>
          <a:endParaRPr lang="es-MX"/>
        </a:p>
      </dgm:t>
    </dgm:pt>
    <dgm:pt modelId="{274F6CC2-C531-4A2F-B66C-236D66D75682}" type="sibTrans" cxnId="{2EE9527E-C85B-47FA-BEEE-C363495ADB6F}">
      <dgm:prSet/>
      <dgm:spPr/>
      <dgm:t>
        <a:bodyPr/>
        <a:lstStyle/>
        <a:p>
          <a:endParaRPr lang="es-MX"/>
        </a:p>
      </dgm:t>
    </dgm:pt>
    <dgm:pt modelId="{685CD9DB-384C-4F9D-B3D9-4C6D3AB79831}" type="pres">
      <dgm:prSet presAssocID="{83CEF85C-F497-451C-9A8C-B6F8DD223EAD}" presName="CompostProcess" presStyleCnt="0">
        <dgm:presLayoutVars>
          <dgm:dir/>
          <dgm:resizeHandles val="exact"/>
        </dgm:presLayoutVars>
      </dgm:prSet>
      <dgm:spPr/>
      <dgm:t>
        <a:bodyPr/>
        <a:lstStyle/>
        <a:p>
          <a:endParaRPr lang="es-EC"/>
        </a:p>
      </dgm:t>
    </dgm:pt>
    <dgm:pt modelId="{C9B6C7C3-0303-482C-B48A-2F2CF0B8A673}" type="pres">
      <dgm:prSet presAssocID="{83CEF85C-F497-451C-9A8C-B6F8DD223EAD}" presName="arrow" presStyleLbl="bgShp" presStyleIdx="0" presStyleCnt="1"/>
      <dgm:spPr/>
      <dgm:t>
        <a:bodyPr/>
        <a:lstStyle/>
        <a:p>
          <a:endParaRPr lang="es-EC"/>
        </a:p>
      </dgm:t>
    </dgm:pt>
    <dgm:pt modelId="{971F4BB3-E812-4BB7-B993-261F2EEED325}" type="pres">
      <dgm:prSet presAssocID="{83CEF85C-F497-451C-9A8C-B6F8DD223EAD}" presName="linearProcess" presStyleCnt="0"/>
      <dgm:spPr/>
      <dgm:t>
        <a:bodyPr/>
        <a:lstStyle/>
        <a:p>
          <a:endParaRPr lang="es-EC"/>
        </a:p>
      </dgm:t>
    </dgm:pt>
    <dgm:pt modelId="{EA36A968-4D7E-4633-B951-873A4AA0864F}" type="pres">
      <dgm:prSet presAssocID="{9735F916-BFA9-4698-88F0-376BB07BF0C2}" presName="textNode" presStyleLbl="node1" presStyleIdx="0" presStyleCnt="5">
        <dgm:presLayoutVars>
          <dgm:bulletEnabled val="1"/>
        </dgm:presLayoutVars>
      </dgm:prSet>
      <dgm:spPr/>
      <dgm:t>
        <a:bodyPr/>
        <a:lstStyle/>
        <a:p>
          <a:endParaRPr lang="es-EC"/>
        </a:p>
      </dgm:t>
    </dgm:pt>
    <dgm:pt modelId="{62D200D5-CCB2-4EE7-8750-E2368A112CCE}" type="pres">
      <dgm:prSet presAssocID="{9C2BAEA6-0D85-40FE-B3A2-82AE2B660D12}" presName="sibTrans" presStyleCnt="0"/>
      <dgm:spPr/>
      <dgm:t>
        <a:bodyPr/>
        <a:lstStyle/>
        <a:p>
          <a:endParaRPr lang="es-EC"/>
        </a:p>
      </dgm:t>
    </dgm:pt>
    <dgm:pt modelId="{2F7CACB5-908D-4E79-800F-68E276693FF5}" type="pres">
      <dgm:prSet presAssocID="{044B1FCB-02ED-45E8-B647-DC2F3B16C3B5}" presName="textNode" presStyleLbl="node1" presStyleIdx="1" presStyleCnt="5">
        <dgm:presLayoutVars>
          <dgm:bulletEnabled val="1"/>
        </dgm:presLayoutVars>
      </dgm:prSet>
      <dgm:spPr/>
      <dgm:t>
        <a:bodyPr/>
        <a:lstStyle/>
        <a:p>
          <a:endParaRPr lang="es-EC"/>
        </a:p>
      </dgm:t>
    </dgm:pt>
    <dgm:pt modelId="{ABCC9290-F665-4B8E-B268-61A8924BF85D}" type="pres">
      <dgm:prSet presAssocID="{274F6CC2-C531-4A2F-B66C-236D66D75682}" presName="sibTrans" presStyleCnt="0"/>
      <dgm:spPr/>
      <dgm:t>
        <a:bodyPr/>
        <a:lstStyle/>
        <a:p>
          <a:endParaRPr lang="es-EC"/>
        </a:p>
      </dgm:t>
    </dgm:pt>
    <dgm:pt modelId="{C2828769-DE65-4A67-8D2B-D2D4E48C3BC1}" type="pres">
      <dgm:prSet presAssocID="{A810E3B2-3193-4988-869A-BD7DF8B228AA}" presName="textNode" presStyleLbl="node1" presStyleIdx="2" presStyleCnt="5">
        <dgm:presLayoutVars>
          <dgm:bulletEnabled val="1"/>
        </dgm:presLayoutVars>
      </dgm:prSet>
      <dgm:spPr/>
      <dgm:t>
        <a:bodyPr/>
        <a:lstStyle/>
        <a:p>
          <a:endParaRPr lang="es-EC"/>
        </a:p>
      </dgm:t>
    </dgm:pt>
    <dgm:pt modelId="{E89C01FD-4D23-4FF8-969D-22E91CC083B7}" type="pres">
      <dgm:prSet presAssocID="{60D889CE-C35B-4681-B976-AFD94DE93875}" presName="sibTrans" presStyleCnt="0"/>
      <dgm:spPr/>
      <dgm:t>
        <a:bodyPr/>
        <a:lstStyle/>
        <a:p>
          <a:endParaRPr lang="es-EC"/>
        </a:p>
      </dgm:t>
    </dgm:pt>
    <dgm:pt modelId="{7587AD85-A606-470B-A54B-EB4D1A69B25D}" type="pres">
      <dgm:prSet presAssocID="{2205CF58-3EB2-4BDE-A6BB-E51EF24D6966}" presName="textNode" presStyleLbl="node1" presStyleIdx="3" presStyleCnt="5">
        <dgm:presLayoutVars>
          <dgm:bulletEnabled val="1"/>
        </dgm:presLayoutVars>
      </dgm:prSet>
      <dgm:spPr/>
      <dgm:t>
        <a:bodyPr/>
        <a:lstStyle/>
        <a:p>
          <a:endParaRPr lang="es-EC"/>
        </a:p>
      </dgm:t>
    </dgm:pt>
    <dgm:pt modelId="{93B2964C-7294-4181-947A-1467B29870A2}" type="pres">
      <dgm:prSet presAssocID="{D0FBB8B7-F650-4691-8EE3-83569E4DDBEC}" presName="sibTrans" presStyleCnt="0"/>
      <dgm:spPr/>
      <dgm:t>
        <a:bodyPr/>
        <a:lstStyle/>
        <a:p>
          <a:endParaRPr lang="es-EC"/>
        </a:p>
      </dgm:t>
    </dgm:pt>
    <dgm:pt modelId="{19CA4B55-10A8-454E-928D-289F13827A87}" type="pres">
      <dgm:prSet presAssocID="{85545333-C07D-4438-AC64-790771565A21}" presName="textNode" presStyleLbl="node1" presStyleIdx="4" presStyleCnt="5">
        <dgm:presLayoutVars>
          <dgm:bulletEnabled val="1"/>
        </dgm:presLayoutVars>
      </dgm:prSet>
      <dgm:spPr/>
      <dgm:t>
        <a:bodyPr/>
        <a:lstStyle/>
        <a:p>
          <a:endParaRPr lang="es-EC"/>
        </a:p>
      </dgm:t>
    </dgm:pt>
  </dgm:ptLst>
  <dgm:cxnLst>
    <dgm:cxn modelId="{A3770288-7EFF-4279-9D04-A111729DB51B}" srcId="{83CEF85C-F497-451C-9A8C-B6F8DD223EAD}" destId="{9735F916-BFA9-4698-88F0-376BB07BF0C2}" srcOrd="0" destOrd="0" parTransId="{FBDD441A-78BC-4231-99F6-5EDEE930DE66}" sibTransId="{9C2BAEA6-0D85-40FE-B3A2-82AE2B660D12}"/>
    <dgm:cxn modelId="{2EE9527E-C85B-47FA-BEEE-C363495ADB6F}" srcId="{83CEF85C-F497-451C-9A8C-B6F8DD223EAD}" destId="{044B1FCB-02ED-45E8-B647-DC2F3B16C3B5}" srcOrd="1" destOrd="0" parTransId="{DF6A5EEA-2AFC-42B1-9821-E78695F65F31}" sibTransId="{274F6CC2-C531-4A2F-B66C-236D66D75682}"/>
    <dgm:cxn modelId="{B72B3BFF-D3D7-4EF0-904D-B403D29A1405}" srcId="{83CEF85C-F497-451C-9A8C-B6F8DD223EAD}" destId="{2205CF58-3EB2-4BDE-A6BB-E51EF24D6966}" srcOrd="3" destOrd="0" parTransId="{AB3C6424-FA6E-4FC1-8363-E15BB14C3E5B}" sibTransId="{D0FBB8B7-F650-4691-8EE3-83569E4DDBEC}"/>
    <dgm:cxn modelId="{F7F21CBB-1EA6-442A-BB41-F7913BBBAD16}" type="presOf" srcId="{85545333-C07D-4438-AC64-790771565A21}" destId="{19CA4B55-10A8-454E-928D-289F13827A87}" srcOrd="0" destOrd="0" presId="urn:microsoft.com/office/officeart/2005/8/layout/hProcess9"/>
    <dgm:cxn modelId="{7E8187AC-F091-4B3B-9B4C-221143600888}" type="presOf" srcId="{83CEF85C-F497-451C-9A8C-B6F8DD223EAD}" destId="{685CD9DB-384C-4F9D-B3D9-4C6D3AB79831}" srcOrd="0" destOrd="0" presId="urn:microsoft.com/office/officeart/2005/8/layout/hProcess9"/>
    <dgm:cxn modelId="{AD42349F-4D8F-480D-81C1-20EB1CE48B50}" type="presOf" srcId="{A810E3B2-3193-4988-869A-BD7DF8B228AA}" destId="{C2828769-DE65-4A67-8D2B-D2D4E48C3BC1}" srcOrd="0" destOrd="0" presId="urn:microsoft.com/office/officeart/2005/8/layout/hProcess9"/>
    <dgm:cxn modelId="{EAAEEE13-4597-459E-BDD1-E1D62C14B100}" srcId="{83CEF85C-F497-451C-9A8C-B6F8DD223EAD}" destId="{A810E3B2-3193-4988-869A-BD7DF8B228AA}" srcOrd="2" destOrd="0" parTransId="{AC9A7521-0F2B-408B-B519-D01C444FC5ED}" sibTransId="{60D889CE-C35B-4681-B976-AFD94DE93875}"/>
    <dgm:cxn modelId="{33BE1559-5E4D-4729-A0D4-43ABD7A7F990}" srcId="{83CEF85C-F497-451C-9A8C-B6F8DD223EAD}" destId="{85545333-C07D-4438-AC64-790771565A21}" srcOrd="4" destOrd="0" parTransId="{AB2157C7-19B0-46C7-BDBE-5462ABF2EB52}" sibTransId="{F590D0A2-5FE9-4110-81DF-40875714A7BD}"/>
    <dgm:cxn modelId="{32AF3D6C-3067-4E89-BD9C-9F6F774823CC}" type="presOf" srcId="{9735F916-BFA9-4698-88F0-376BB07BF0C2}" destId="{EA36A968-4D7E-4633-B951-873A4AA0864F}" srcOrd="0" destOrd="0" presId="urn:microsoft.com/office/officeart/2005/8/layout/hProcess9"/>
    <dgm:cxn modelId="{5BEE72D0-07D9-4DD3-B1CF-EE6E0571B5FB}" type="presOf" srcId="{044B1FCB-02ED-45E8-B647-DC2F3B16C3B5}" destId="{2F7CACB5-908D-4E79-800F-68E276693FF5}" srcOrd="0" destOrd="0" presId="urn:microsoft.com/office/officeart/2005/8/layout/hProcess9"/>
    <dgm:cxn modelId="{9C74A17D-6BBB-4916-B0ED-1171C4582695}" type="presOf" srcId="{2205CF58-3EB2-4BDE-A6BB-E51EF24D6966}" destId="{7587AD85-A606-470B-A54B-EB4D1A69B25D}" srcOrd="0" destOrd="0" presId="urn:microsoft.com/office/officeart/2005/8/layout/hProcess9"/>
    <dgm:cxn modelId="{39A9C842-12F7-4D19-B5F3-188D51027352}" type="presParOf" srcId="{685CD9DB-384C-4F9D-B3D9-4C6D3AB79831}" destId="{C9B6C7C3-0303-482C-B48A-2F2CF0B8A673}" srcOrd="0" destOrd="0" presId="urn:microsoft.com/office/officeart/2005/8/layout/hProcess9"/>
    <dgm:cxn modelId="{8B64453B-C8E9-4EDC-BE9F-E1C865ACFF36}" type="presParOf" srcId="{685CD9DB-384C-4F9D-B3D9-4C6D3AB79831}" destId="{971F4BB3-E812-4BB7-B993-261F2EEED325}" srcOrd="1" destOrd="0" presId="urn:microsoft.com/office/officeart/2005/8/layout/hProcess9"/>
    <dgm:cxn modelId="{99957FB4-56E2-4D96-A46F-72C57C48AAE7}" type="presParOf" srcId="{971F4BB3-E812-4BB7-B993-261F2EEED325}" destId="{EA36A968-4D7E-4633-B951-873A4AA0864F}" srcOrd="0" destOrd="0" presId="urn:microsoft.com/office/officeart/2005/8/layout/hProcess9"/>
    <dgm:cxn modelId="{0283EF61-1343-425D-B5BA-E7508E9D4364}" type="presParOf" srcId="{971F4BB3-E812-4BB7-B993-261F2EEED325}" destId="{62D200D5-CCB2-4EE7-8750-E2368A112CCE}" srcOrd="1" destOrd="0" presId="urn:microsoft.com/office/officeart/2005/8/layout/hProcess9"/>
    <dgm:cxn modelId="{11F096CF-944F-4468-9688-F1E043C1B1B3}" type="presParOf" srcId="{971F4BB3-E812-4BB7-B993-261F2EEED325}" destId="{2F7CACB5-908D-4E79-800F-68E276693FF5}" srcOrd="2" destOrd="0" presId="urn:microsoft.com/office/officeart/2005/8/layout/hProcess9"/>
    <dgm:cxn modelId="{CC20DDCF-360D-4CC2-99D8-E6267373D95C}" type="presParOf" srcId="{971F4BB3-E812-4BB7-B993-261F2EEED325}" destId="{ABCC9290-F665-4B8E-B268-61A8924BF85D}" srcOrd="3" destOrd="0" presId="urn:microsoft.com/office/officeart/2005/8/layout/hProcess9"/>
    <dgm:cxn modelId="{52033D49-9E5E-42D8-97EC-B6B591AD82DD}" type="presParOf" srcId="{971F4BB3-E812-4BB7-B993-261F2EEED325}" destId="{C2828769-DE65-4A67-8D2B-D2D4E48C3BC1}" srcOrd="4" destOrd="0" presId="urn:microsoft.com/office/officeart/2005/8/layout/hProcess9"/>
    <dgm:cxn modelId="{C520F6AA-DE6F-4311-A510-7D961678251F}" type="presParOf" srcId="{971F4BB3-E812-4BB7-B993-261F2EEED325}" destId="{E89C01FD-4D23-4FF8-969D-22E91CC083B7}" srcOrd="5" destOrd="0" presId="urn:microsoft.com/office/officeart/2005/8/layout/hProcess9"/>
    <dgm:cxn modelId="{A2AC9313-F7EF-4973-A924-3CD8DEB03E3F}" type="presParOf" srcId="{971F4BB3-E812-4BB7-B993-261F2EEED325}" destId="{7587AD85-A606-470B-A54B-EB4D1A69B25D}" srcOrd="6" destOrd="0" presId="urn:microsoft.com/office/officeart/2005/8/layout/hProcess9"/>
    <dgm:cxn modelId="{947F6ECB-5815-4B73-B237-713A6637AACA}" type="presParOf" srcId="{971F4BB3-E812-4BB7-B993-261F2EEED325}" destId="{93B2964C-7294-4181-947A-1467B29870A2}" srcOrd="7" destOrd="0" presId="urn:microsoft.com/office/officeart/2005/8/layout/hProcess9"/>
    <dgm:cxn modelId="{C4F6D377-C517-4DA0-9C74-19248B459794}" type="presParOf" srcId="{971F4BB3-E812-4BB7-B993-261F2EEED325}" destId="{19CA4B55-10A8-454E-928D-289F13827A87}" srcOrd="8" destOrd="0" presId="urn:microsoft.com/office/officeart/2005/8/layout/hProcess9"/>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CEF85C-F497-451C-9A8C-B6F8DD223EAD}"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s-MX"/>
        </a:p>
      </dgm:t>
    </dgm:pt>
    <dgm:pt modelId="{9735F916-BFA9-4698-88F0-376BB07BF0C2}">
      <dgm:prSet phldrT="[Texto]" custT="1"/>
      <dgm:spPr/>
      <dgm:t>
        <a:bodyPr/>
        <a:lstStyle/>
        <a:p>
          <a:r>
            <a:rPr lang="es-MX" sz="1600" dirty="0" smtClean="0"/>
            <a:t>1911</a:t>
          </a:r>
          <a:endParaRPr lang="es-MX" sz="1600" dirty="0"/>
        </a:p>
      </dgm:t>
    </dgm:pt>
    <dgm:pt modelId="{FBDD441A-78BC-4231-99F6-5EDEE930DE66}" type="parTrans" cxnId="{A3770288-7EFF-4279-9D04-A111729DB51B}">
      <dgm:prSet/>
      <dgm:spPr/>
      <dgm:t>
        <a:bodyPr/>
        <a:lstStyle/>
        <a:p>
          <a:endParaRPr lang="es-MX" sz="1600"/>
        </a:p>
      </dgm:t>
    </dgm:pt>
    <dgm:pt modelId="{9C2BAEA6-0D85-40FE-B3A2-82AE2B660D12}" type="sibTrans" cxnId="{A3770288-7EFF-4279-9D04-A111729DB51B}">
      <dgm:prSet custT="1"/>
      <dgm:spPr/>
      <dgm:t>
        <a:bodyPr/>
        <a:lstStyle/>
        <a:p>
          <a:endParaRPr lang="es-MX" sz="1600"/>
        </a:p>
      </dgm:t>
    </dgm:pt>
    <dgm:pt modelId="{9DE887D1-BED9-43B2-833F-DA4D90C6F538}">
      <dgm:prSet phldrT="[Texto]" custT="1"/>
      <dgm:spPr/>
      <dgm:t>
        <a:bodyPr/>
        <a:lstStyle/>
        <a:p>
          <a:r>
            <a:rPr lang="es-MX" sz="1600" dirty="0" smtClean="0"/>
            <a:t>1921</a:t>
          </a:r>
          <a:endParaRPr lang="es-MX" sz="1600" dirty="0"/>
        </a:p>
      </dgm:t>
    </dgm:pt>
    <dgm:pt modelId="{32386418-A721-4120-BC44-D36D01E90B92}" type="parTrans" cxnId="{81BD6543-7099-4D50-9D93-D1E141BF2FB2}">
      <dgm:prSet/>
      <dgm:spPr/>
      <dgm:t>
        <a:bodyPr/>
        <a:lstStyle/>
        <a:p>
          <a:endParaRPr lang="es-MX" sz="1600"/>
        </a:p>
      </dgm:t>
    </dgm:pt>
    <dgm:pt modelId="{6717683F-D59F-4AFE-911B-C227A4A5756E}" type="sibTrans" cxnId="{81BD6543-7099-4D50-9D93-D1E141BF2FB2}">
      <dgm:prSet custT="1"/>
      <dgm:spPr/>
      <dgm:t>
        <a:bodyPr/>
        <a:lstStyle/>
        <a:p>
          <a:endParaRPr lang="es-MX" sz="1600"/>
        </a:p>
      </dgm:t>
    </dgm:pt>
    <dgm:pt modelId="{3F5A2C9C-D858-4C9D-B47D-ED0A83838BAB}">
      <dgm:prSet phldrT="[Texto]" custT="1"/>
      <dgm:spPr/>
      <dgm:t>
        <a:bodyPr/>
        <a:lstStyle/>
        <a:p>
          <a:r>
            <a:rPr lang="es-MX" sz="1600" dirty="0" smtClean="0"/>
            <a:t>1937</a:t>
          </a:r>
          <a:endParaRPr lang="es-MX" sz="1600" dirty="0"/>
        </a:p>
      </dgm:t>
    </dgm:pt>
    <dgm:pt modelId="{00667E48-EE96-426E-85B6-C0197441BF9D}" type="parTrans" cxnId="{02979E7A-03E8-45C9-9936-49D633734D5B}">
      <dgm:prSet/>
      <dgm:spPr/>
      <dgm:t>
        <a:bodyPr/>
        <a:lstStyle/>
        <a:p>
          <a:endParaRPr lang="es-MX" sz="1600"/>
        </a:p>
      </dgm:t>
    </dgm:pt>
    <dgm:pt modelId="{966E7F5C-6383-4F5C-B341-BE57768A63C3}" type="sibTrans" cxnId="{02979E7A-03E8-45C9-9936-49D633734D5B}">
      <dgm:prSet custT="1"/>
      <dgm:spPr/>
      <dgm:t>
        <a:bodyPr/>
        <a:lstStyle/>
        <a:p>
          <a:endParaRPr lang="es-MX" sz="1600"/>
        </a:p>
      </dgm:t>
    </dgm:pt>
    <dgm:pt modelId="{24850EC5-DD21-4F21-A1DC-89FB28403DC2}">
      <dgm:prSet phldrT="[Texto]" custT="1"/>
      <dgm:spPr/>
      <dgm:t>
        <a:bodyPr/>
        <a:lstStyle/>
        <a:p>
          <a:r>
            <a:rPr lang="es-MX" sz="1600" dirty="0" smtClean="0"/>
            <a:t>1964</a:t>
          </a:r>
          <a:endParaRPr lang="es-MX" sz="1600" dirty="0"/>
        </a:p>
      </dgm:t>
    </dgm:pt>
    <dgm:pt modelId="{F0DADC5C-B606-4954-B517-F5765A2744CF}" type="parTrans" cxnId="{8DCBD88C-3F31-4742-99BB-F99A6CF4EAD8}">
      <dgm:prSet/>
      <dgm:spPr/>
      <dgm:t>
        <a:bodyPr/>
        <a:lstStyle/>
        <a:p>
          <a:endParaRPr lang="es-MX" sz="1600"/>
        </a:p>
      </dgm:t>
    </dgm:pt>
    <dgm:pt modelId="{45773AF5-F3AF-4D17-B0CB-E930DBE5A3AD}" type="sibTrans" cxnId="{8DCBD88C-3F31-4742-99BB-F99A6CF4EAD8}">
      <dgm:prSet custT="1"/>
      <dgm:spPr/>
      <dgm:t>
        <a:bodyPr/>
        <a:lstStyle/>
        <a:p>
          <a:endParaRPr lang="es-MX" sz="1600"/>
        </a:p>
      </dgm:t>
    </dgm:pt>
    <dgm:pt modelId="{94C5E70D-1ED6-45A9-9E15-0741865E0AA6}">
      <dgm:prSet phldrT="[Texto]" custT="1"/>
      <dgm:spPr/>
      <dgm:t>
        <a:bodyPr/>
        <a:lstStyle/>
        <a:p>
          <a:r>
            <a:rPr lang="es-MX" sz="1600" dirty="0" smtClean="0"/>
            <a:t>1972</a:t>
          </a:r>
          <a:endParaRPr lang="es-MX" sz="1600" dirty="0"/>
        </a:p>
      </dgm:t>
    </dgm:pt>
    <dgm:pt modelId="{BDAB25EA-135B-4C6E-AA0E-A290B969B233}" type="parTrans" cxnId="{20A5C54C-4BAA-4A1C-9DB1-A98727C5513D}">
      <dgm:prSet/>
      <dgm:spPr/>
      <dgm:t>
        <a:bodyPr/>
        <a:lstStyle/>
        <a:p>
          <a:endParaRPr lang="es-MX" sz="1600"/>
        </a:p>
      </dgm:t>
    </dgm:pt>
    <dgm:pt modelId="{93C7A79D-6007-4E85-BB64-2F1195C45B28}" type="sibTrans" cxnId="{20A5C54C-4BAA-4A1C-9DB1-A98727C5513D}">
      <dgm:prSet custT="1"/>
      <dgm:spPr/>
      <dgm:t>
        <a:bodyPr/>
        <a:lstStyle/>
        <a:p>
          <a:endParaRPr lang="es-MX" sz="1600"/>
        </a:p>
      </dgm:t>
    </dgm:pt>
    <dgm:pt modelId="{CD0069E3-BD32-4BD4-80BD-AFBDE6164487}">
      <dgm:prSet phldrT="[Texto]" custT="1"/>
      <dgm:spPr/>
      <dgm:t>
        <a:bodyPr/>
        <a:lstStyle/>
        <a:p>
          <a:r>
            <a:rPr lang="es-MX" sz="1600" dirty="0" smtClean="0"/>
            <a:t>1973</a:t>
          </a:r>
          <a:endParaRPr lang="es-MX" sz="1600" dirty="0"/>
        </a:p>
      </dgm:t>
    </dgm:pt>
    <dgm:pt modelId="{B66E5744-08C0-4238-95DE-5DE66BE8BF0F}" type="parTrans" cxnId="{1358D131-591A-4B2E-8BED-7A0C5041A860}">
      <dgm:prSet/>
      <dgm:spPr/>
      <dgm:t>
        <a:bodyPr/>
        <a:lstStyle/>
        <a:p>
          <a:endParaRPr lang="es-MX" sz="1600"/>
        </a:p>
      </dgm:t>
    </dgm:pt>
    <dgm:pt modelId="{F94DB6D1-8A70-4F76-B6B6-455F5EFEDD23}" type="sibTrans" cxnId="{1358D131-591A-4B2E-8BED-7A0C5041A860}">
      <dgm:prSet custT="1"/>
      <dgm:spPr/>
      <dgm:t>
        <a:bodyPr/>
        <a:lstStyle/>
        <a:p>
          <a:endParaRPr lang="es-MX" sz="1600"/>
        </a:p>
      </dgm:t>
    </dgm:pt>
    <dgm:pt modelId="{DB57EA3D-85B3-4986-B1ED-DA3EDDD94B15}">
      <dgm:prSet phldrT="[Texto]" custT="1"/>
      <dgm:spPr/>
      <dgm:t>
        <a:bodyPr/>
        <a:lstStyle/>
        <a:p>
          <a:r>
            <a:rPr lang="es-MX" sz="1600" dirty="0" smtClean="0"/>
            <a:t>1989</a:t>
          </a:r>
          <a:endParaRPr lang="es-MX" sz="1600" dirty="0"/>
        </a:p>
      </dgm:t>
    </dgm:pt>
    <dgm:pt modelId="{51DF267B-583C-44BE-B4CB-29D0D739BB2A}" type="parTrans" cxnId="{012384E8-5745-46AB-AC2E-D8BA493A4936}">
      <dgm:prSet/>
      <dgm:spPr/>
      <dgm:t>
        <a:bodyPr/>
        <a:lstStyle/>
        <a:p>
          <a:endParaRPr lang="es-MX" sz="1600"/>
        </a:p>
      </dgm:t>
    </dgm:pt>
    <dgm:pt modelId="{049F6942-9325-4403-839D-A0E101A13D77}" type="sibTrans" cxnId="{012384E8-5745-46AB-AC2E-D8BA493A4936}">
      <dgm:prSet custT="1"/>
      <dgm:spPr/>
      <dgm:t>
        <a:bodyPr/>
        <a:lstStyle/>
        <a:p>
          <a:endParaRPr lang="es-MX" sz="1600"/>
        </a:p>
      </dgm:t>
    </dgm:pt>
    <dgm:pt modelId="{EB2CFDB6-005F-4A06-84FC-9D2682AFE056}">
      <dgm:prSet phldrT="[Texto]" custT="1"/>
      <dgm:spPr/>
      <dgm:t>
        <a:bodyPr/>
        <a:lstStyle/>
        <a:p>
          <a:r>
            <a:rPr lang="es-MX" sz="1600" dirty="0" smtClean="0"/>
            <a:t>1993</a:t>
          </a:r>
          <a:endParaRPr lang="es-MX" sz="1600" dirty="0"/>
        </a:p>
      </dgm:t>
    </dgm:pt>
    <dgm:pt modelId="{35118BA9-23BF-42EB-BC34-AE0E5765AF0E}" type="parTrans" cxnId="{A3A4B19B-EE14-4FE1-8BBC-925031202964}">
      <dgm:prSet/>
      <dgm:spPr/>
      <dgm:t>
        <a:bodyPr/>
        <a:lstStyle/>
        <a:p>
          <a:endParaRPr lang="es-MX" sz="1600"/>
        </a:p>
      </dgm:t>
    </dgm:pt>
    <dgm:pt modelId="{F9E9E341-FE3E-49C2-ABA9-1F5D13D15C88}" type="sibTrans" cxnId="{A3A4B19B-EE14-4FE1-8BBC-925031202964}">
      <dgm:prSet custT="1"/>
      <dgm:spPr/>
      <dgm:t>
        <a:bodyPr/>
        <a:lstStyle/>
        <a:p>
          <a:endParaRPr lang="es-MX" sz="1600"/>
        </a:p>
      </dgm:t>
    </dgm:pt>
    <dgm:pt modelId="{64B65D75-9856-4485-8FD7-B9389E1BF8E7}">
      <dgm:prSet phldrT="[Texto]" custT="1"/>
      <dgm:spPr/>
      <dgm:t>
        <a:bodyPr/>
        <a:lstStyle/>
        <a:p>
          <a:r>
            <a:rPr lang="es-MX" sz="1600" dirty="0" smtClean="0"/>
            <a:t>2003</a:t>
          </a:r>
          <a:endParaRPr lang="es-MX" sz="1600" dirty="0"/>
        </a:p>
      </dgm:t>
    </dgm:pt>
    <dgm:pt modelId="{4C703D29-9CCD-4646-91FE-4498BB5F459E}" type="parTrans" cxnId="{1B037C3D-CCA7-4CD1-9FD2-4694EEE1E6A9}">
      <dgm:prSet/>
      <dgm:spPr/>
      <dgm:t>
        <a:bodyPr/>
        <a:lstStyle/>
        <a:p>
          <a:endParaRPr lang="es-MX" sz="1600"/>
        </a:p>
      </dgm:t>
    </dgm:pt>
    <dgm:pt modelId="{6C20102A-2A17-490E-8170-8F7FA4343DD5}" type="sibTrans" cxnId="{1B037C3D-CCA7-4CD1-9FD2-4694EEE1E6A9}">
      <dgm:prSet custT="1"/>
      <dgm:spPr/>
      <dgm:t>
        <a:bodyPr/>
        <a:lstStyle/>
        <a:p>
          <a:endParaRPr lang="es-MX" sz="1600"/>
        </a:p>
      </dgm:t>
    </dgm:pt>
    <dgm:pt modelId="{A543905B-A6D3-4C1A-A635-5801FEBFE989}">
      <dgm:prSet phldrT="[Texto]" custT="1"/>
      <dgm:spPr/>
      <dgm:t>
        <a:bodyPr/>
        <a:lstStyle/>
        <a:p>
          <a:r>
            <a:rPr lang="es-MX" sz="1600" dirty="0" smtClean="0"/>
            <a:t>2007</a:t>
          </a:r>
          <a:endParaRPr lang="es-MX" sz="1600" dirty="0"/>
        </a:p>
      </dgm:t>
    </dgm:pt>
    <dgm:pt modelId="{7CAEB2B0-6572-4ED4-905C-C58B4E302AA9}" type="parTrans" cxnId="{1633BF92-EE86-4EF4-BFB6-ED94414DCF7F}">
      <dgm:prSet/>
      <dgm:spPr/>
      <dgm:t>
        <a:bodyPr/>
        <a:lstStyle/>
        <a:p>
          <a:endParaRPr lang="es-MX" sz="1600"/>
        </a:p>
      </dgm:t>
    </dgm:pt>
    <dgm:pt modelId="{9AB505BB-8F38-4796-848F-21FDEACBE3E5}" type="sibTrans" cxnId="{1633BF92-EE86-4EF4-BFB6-ED94414DCF7F}">
      <dgm:prSet/>
      <dgm:spPr/>
      <dgm:t>
        <a:bodyPr/>
        <a:lstStyle/>
        <a:p>
          <a:endParaRPr lang="es-MX" sz="1600"/>
        </a:p>
      </dgm:t>
    </dgm:pt>
    <dgm:pt modelId="{4A793EAC-159C-47EC-9E83-41D808E8AD0F}" type="pres">
      <dgm:prSet presAssocID="{83CEF85C-F497-451C-9A8C-B6F8DD223EAD}" presName="Name0" presStyleCnt="0">
        <dgm:presLayoutVars>
          <dgm:dir/>
          <dgm:resizeHandles val="exact"/>
        </dgm:presLayoutVars>
      </dgm:prSet>
      <dgm:spPr/>
      <dgm:t>
        <a:bodyPr/>
        <a:lstStyle/>
        <a:p>
          <a:endParaRPr lang="es-EC"/>
        </a:p>
      </dgm:t>
    </dgm:pt>
    <dgm:pt modelId="{F2F53230-0C41-4A2F-9C34-F4AD16AA266E}" type="pres">
      <dgm:prSet presAssocID="{9735F916-BFA9-4698-88F0-376BB07BF0C2}" presName="node" presStyleLbl="node1" presStyleIdx="0" presStyleCnt="10">
        <dgm:presLayoutVars>
          <dgm:bulletEnabled val="1"/>
        </dgm:presLayoutVars>
      </dgm:prSet>
      <dgm:spPr/>
      <dgm:t>
        <a:bodyPr/>
        <a:lstStyle/>
        <a:p>
          <a:endParaRPr lang="es-EC"/>
        </a:p>
      </dgm:t>
    </dgm:pt>
    <dgm:pt modelId="{84F4CCE3-AE50-4E79-9411-B9D923E16CE6}" type="pres">
      <dgm:prSet presAssocID="{9C2BAEA6-0D85-40FE-B3A2-82AE2B660D12}" presName="sibTrans" presStyleLbl="sibTrans2D1" presStyleIdx="0" presStyleCnt="9"/>
      <dgm:spPr/>
      <dgm:t>
        <a:bodyPr/>
        <a:lstStyle/>
        <a:p>
          <a:endParaRPr lang="es-EC"/>
        </a:p>
      </dgm:t>
    </dgm:pt>
    <dgm:pt modelId="{6D5330AE-F23D-42E8-9AA3-F19B0CD70712}" type="pres">
      <dgm:prSet presAssocID="{9C2BAEA6-0D85-40FE-B3A2-82AE2B660D12}" presName="connectorText" presStyleLbl="sibTrans2D1" presStyleIdx="0" presStyleCnt="9"/>
      <dgm:spPr/>
      <dgm:t>
        <a:bodyPr/>
        <a:lstStyle/>
        <a:p>
          <a:endParaRPr lang="es-EC"/>
        </a:p>
      </dgm:t>
    </dgm:pt>
    <dgm:pt modelId="{1EB987DE-2F9F-4AFB-A6B4-0451EFC6D6EE}" type="pres">
      <dgm:prSet presAssocID="{9DE887D1-BED9-43B2-833F-DA4D90C6F538}" presName="node" presStyleLbl="node1" presStyleIdx="1" presStyleCnt="10">
        <dgm:presLayoutVars>
          <dgm:bulletEnabled val="1"/>
        </dgm:presLayoutVars>
      </dgm:prSet>
      <dgm:spPr/>
      <dgm:t>
        <a:bodyPr/>
        <a:lstStyle/>
        <a:p>
          <a:endParaRPr lang="es-EC"/>
        </a:p>
      </dgm:t>
    </dgm:pt>
    <dgm:pt modelId="{91BC11AA-9B28-429E-B957-37B3F20FC40D}" type="pres">
      <dgm:prSet presAssocID="{6717683F-D59F-4AFE-911B-C227A4A5756E}" presName="sibTrans" presStyleLbl="sibTrans2D1" presStyleIdx="1" presStyleCnt="9"/>
      <dgm:spPr/>
      <dgm:t>
        <a:bodyPr/>
        <a:lstStyle/>
        <a:p>
          <a:endParaRPr lang="es-EC"/>
        </a:p>
      </dgm:t>
    </dgm:pt>
    <dgm:pt modelId="{AD9C0201-BC58-4AF7-A51F-57584ED692BE}" type="pres">
      <dgm:prSet presAssocID="{6717683F-D59F-4AFE-911B-C227A4A5756E}" presName="connectorText" presStyleLbl="sibTrans2D1" presStyleIdx="1" presStyleCnt="9"/>
      <dgm:spPr/>
      <dgm:t>
        <a:bodyPr/>
        <a:lstStyle/>
        <a:p>
          <a:endParaRPr lang="es-EC"/>
        </a:p>
      </dgm:t>
    </dgm:pt>
    <dgm:pt modelId="{CE12360C-5112-4B78-8A7B-FCA413630A83}" type="pres">
      <dgm:prSet presAssocID="{3F5A2C9C-D858-4C9D-B47D-ED0A83838BAB}" presName="node" presStyleLbl="node1" presStyleIdx="2" presStyleCnt="10">
        <dgm:presLayoutVars>
          <dgm:bulletEnabled val="1"/>
        </dgm:presLayoutVars>
      </dgm:prSet>
      <dgm:spPr/>
      <dgm:t>
        <a:bodyPr/>
        <a:lstStyle/>
        <a:p>
          <a:endParaRPr lang="es-EC"/>
        </a:p>
      </dgm:t>
    </dgm:pt>
    <dgm:pt modelId="{E71B62D2-A792-415C-8664-97BE3F87692F}" type="pres">
      <dgm:prSet presAssocID="{966E7F5C-6383-4F5C-B341-BE57768A63C3}" presName="sibTrans" presStyleLbl="sibTrans2D1" presStyleIdx="2" presStyleCnt="9"/>
      <dgm:spPr/>
      <dgm:t>
        <a:bodyPr/>
        <a:lstStyle/>
        <a:p>
          <a:endParaRPr lang="es-EC"/>
        </a:p>
      </dgm:t>
    </dgm:pt>
    <dgm:pt modelId="{29386370-B9BB-4BA8-9B6A-03EF924BD1DC}" type="pres">
      <dgm:prSet presAssocID="{966E7F5C-6383-4F5C-B341-BE57768A63C3}" presName="connectorText" presStyleLbl="sibTrans2D1" presStyleIdx="2" presStyleCnt="9"/>
      <dgm:spPr/>
      <dgm:t>
        <a:bodyPr/>
        <a:lstStyle/>
        <a:p>
          <a:endParaRPr lang="es-EC"/>
        </a:p>
      </dgm:t>
    </dgm:pt>
    <dgm:pt modelId="{6763541B-799E-454B-A1EE-A12BB1C09DEF}" type="pres">
      <dgm:prSet presAssocID="{24850EC5-DD21-4F21-A1DC-89FB28403DC2}" presName="node" presStyleLbl="node1" presStyleIdx="3" presStyleCnt="10">
        <dgm:presLayoutVars>
          <dgm:bulletEnabled val="1"/>
        </dgm:presLayoutVars>
      </dgm:prSet>
      <dgm:spPr/>
      <dgm:t>
        <a:bodyPr/>
        <a:lstStyle/>
        <a:p>
          <a:endParaRPr lang="es-EC"/>
        </a:p>
      </dgm:t>
    </dgm:pt>
    <dgm:pt modelId="{26D0B36B-4211-4A8C-A02D-F231BC8A2A95}" type="pres">
      <dgm:prSet presAssocID="{45773AF5-F3AF-4D17-B0CB-E930DBE5A3AD}" presName="sibTrans" presStyleLbl="sibTrans2D1" presStyleIdx="3" presStyleCnt="9"/>
      <dgm:spPr/>
      <dgm:t>
        <a:bodyPr/>
        <a:lstStyle/>
        <a:p>
          <a:endParaRPr lang="es-EC"/>
        </a:p>
      </dgm:t>
    </dgm:pt>
    <dgm:pt modelId="{7D7D120B-A9D6-4E13-AA42-E8F8EAD9D598}" type="pres">
      <dgm:prSet presAssocID="{45773AF5-F3AF-4D17-B0CB-E930DBE5A3AD}" presName="connectorText" presStyleLbl="sibTrans2D1" presStyleIdx="3" presStyleCnt="9"/>
      <dgm:spPr/>
      <dgm:t>
        <a:bodyPr/>
        <a:lstStyle/>
        <a:p>
          <a:endParaRPr lang="es-EC"/>
        </a:p>
      </dgm:t>
    </dgm:pt>
    <dgm:pt modelId="{689E8F96-9B27-45D6-8C30-81D228AFDA87}" type="pres">
      <dgm:prSet presAssocID="{94C5E70D-1ED6-45A9-9E15-0741865E0AA6}" presName="node" presStyleLbl="node1" presStyleIdx="4" presStyleCnt="10">
        <dgm:presLayoutVars>
          <dgm:bulletEnabled val="1"/>
        </dgm:presLayoutVars>
      </dgm:prSet>
      <dgm:spPr/>
      <dgm:t>
        <a:bodyPr/>
        <a:lstStyle/>
        <a:p>
          <a:endParaRPr lang="es-EC"/>
        </a:p>
      </dgm:t>
    </dgm:pt>
    <dgm:pt modelId="{F480596F-F537-4B72-ACA0-342F29C5D98B}" type="pres">
      <dgm:prSet presAssocID="{93C7A79D-6007-4E85-BB64-2F1195C45B28}" presName="sibTrans" presStyleLbl="sibTrans2D1" presStyleIdx="4" presStyleCnt="9"/>
      <dgm:spPr/>
      <dgm:t>
        <a:bodyPr/>
        <a:lstStyle/>
        <a:p>
          <a:endParaRPr lang="es-EC"/>
        </a:p>
      </dgm:t>
    </dgm:pt>
    <dgm:pt modelId="{C7E0BA5A-9A2D-4980-A09F-C53AA486C46A}" type="pres">
      <dgm:prSet presAssocID="{93C7A79D-6007-4E85-BB64-2F1195C45B28}" presName="connectorText" presStyleLbl="sibTrans2D1" presStyleIdx="4" presStyleCnt="9"/>
      <dgm:spPr/>
      <dgm:t>
        <a:bodyPr/>
        <a:lstStyle/>
        <a:p>
          <a:endParaRPr lang="es-EC"/>
        </a:p>
      </dgm:t>
    </dgm:pt>
    <dgm:pt modelId="{8B4E9F43-5DCB-4CD6-8A4D-2D1AF3141E80}" type="pres">
      <dgm:prSet presAssocID="{CD0069E3-BD32-4BD4-80BD-AFBDE6164487}" presName="node" presStyleLbl="node1" presStyleIdx="5" presStyleCnt="10">
        <dgm:presLayoutVars>
          <dgm:bulletEnabled val="1"/>
        </dgm:presLayoutVars>
      </dgm:prSet>
      <dgm:spPr/>
      <dgm:t>
        <a:bodyPr/>
        <a:lstStyle/>
        <a:p>
          <a:endParaRPr lang="es-EC"/>
        </a:p>
      </dgm:t>
    </dgm:pt>
    <dgm:pt modelId="{C64A6DB2-3CB4-43B8-8533-D3C38FF6B11E}" type="pres">
      <dgm:prSet presAssocID="{F94DB6D1-8A70-4F76-B6B6-455F5EFEDD23}" presName="sibTrans" presStyleLbl="sibTrans2D1" presStyleIdx="5" presStyleCnt="9"/>
      <dgm:spPr/>
      <dgm:t>
        <a:bodyPr/>
        <a:lstStyle/>
        <a:p>
          <a:endParaRPr lang="es-EC"/>
        </a:p>
      </dgm:t>
    </dgm:pt>
    <dgm:pt modelId="{FAD68726-F882-4807-A6F4-101AB1F7DF11}" type="pres">
      <dgm:prSet presAssocID="{F94DB6D1-8A70-4F76-B6B6-455F5EFEDD23}" presName="connectorText" presStyleLbl="sibTrans2D1" presStyleIdx="5" presStyleCnt="9"/>
      <dgm:spPr/>
      <dgm:t>
        <a:bodyPr/>
        <a:lstStyle/>
        <a:p>
          <a:endParaRPr lang="es-EC"/>
        </a:p>
      </dgm:t>
    </dgm:pt>
    <dgm:pt modelId="{715C42BE-8B85-4308-9B1F-B061666CFB37}" type="pres">
      <dgm:prSet presAssocID="{DB57EA3D-85B3-4986-B1ED-DA3EDDD94B15}" presName="node" presStyleLbl="node1" presStyleIdx="6" presStyleCnt="10">
        <dgm:presLayoutVars>
          <dgm:bulletEnabled val="1"/>
        </dgm:presLayoutVars>
      </dgm:prSet>
      <dgm:spPr/>
      <dgm:t>
        <a:bodyPr/>
        <a:lstStyle/>
        <a:p>
          <a:endParaRPr lang="es-EC"/>
        </a:p>
      </dgm:t>
    </dgm:pt>
    <dgm:pt modelId="{F56BB56C-FE54-434B-B01B-FA2EB4B83E67}" type="pres">
      <dgm:prSet presAssocID="{049F6942-9325-4403-839D-A0E101A13D77}" presName="sibTrans" presStyleLbl="sibTrans2D1" presStyleIdx="6" presStyleCnt="9"/>
      <dgm:spPr/>
      <dgm:t>
        <a:bodyPr/>
        <a:lstStyle/>
        <a:p>
          <a:endParaRPr lang="es-EC"/>
        </a:p>
      </dgm:t>
    </dgm:pt>
    <dgm:pt modelId="{E08C3458-41BF-4B36-8DAC-3AD7F68A52EC}" type="pres">
      <dgm:prSet presAssocID="{049F6942-9325-4403-839D-A0E101A13D77}" presName="connectorText" presStyleLbl="sibTrans2D1" presStyleIdx="6" presStyleCnt="9"/>
      <dgm:spPr/>
      <dgm:t>
        <a:bodyPr/>
        <a:lstStyle/>
        <a:p>
          <a:endParaRPr lang="es-EC"/>
        </a:p>
      </dgm:t>
    </dgm:pt>
    <dgm:pt modelId="{8114FA29-9698-4D6C-95AB-F643837ED6FA}" type="pres">
      <dgm:prSet presAssocID="{EB2CFDB6-005F-4A06-84FC-9D2682AFE056}" presName="node" presStyleLbl="node1" presStyleIdx="7" presStyleCnt="10">
        <dgm:presLayoutVars>
          <dgm:bulletEnabled val="1"/>
        </dgm:presLayoutVars>
      </dgm:prSet>
      <dgm:spPr/>
      <dgm:t>
        <a:bodyPr/>
        <a:lstStyle/>
        <a:p>
          <a:endParaRPr lang="es-EC"/>
        </a:p>
      </dgm:t>
    </dgm:pt>
    <dgm:pt modelId="{53DAFFAA-18E6-4C5D-A2D1-79CB614EDE83}" type="pres">
      <dgm:prSet presAssocID="{F9E9E341-FE3E-49C2-ABA9-1F5D13D15C88}" presName="sibTrans" presStyleLbl="sibTrans2D1" presStyleIdx="7" presStyleCnt="9"/>
      <dgm:spPr/>
      <dgm:t>
        <a:bodyPr/>
        <a:lstStyle/>
        <a:p>
          <a:endParaRPr lang="es-EC"/>
        </a:p>
      </dgm:t>
    </dgm:pt>
    <dgm:pt modelId="{49029B4E-C6C6-4BD9-8EF9-7E1E8EA486D0}" type="pres">
      <dgm:prSet presAssocID="{F9E9E341-FE3E-49C2-ABA9-1F5D13D15C88}" presName="connectorText" presStyleLbl="sibTrans2D1" presStyleIdx="7" presStyleCnt="9"/>
      <dgm:spPr/>
      <dgm:t>
        <a:bodyPr/>
        <a:lstStyle/>
        <a:p>
          <a:endParaRPr lang="es-EC"/>
        </a:p>
      </dgm:t>
    </dgm:pt>
    <dgm:pt modelId="{198BB2DF-6B49-48A0-95A4-FCC98EADC6A1}" type="pres">
      <dgm:prSet presAssocID="{64B65D75-9856-4485-8FD7-B9389E1BF8E7}" presName="node" presStyleLbl="node1" presStyleIdx="8" presStyleCnt="10">
        <dgm:presLayoutVars>
          <dgm:bulletEnabled val="1"/>
        </dgm:presLayoutVars>
      </dgm:prSet>
      <dgm:spPr/>
      <dgm:t>
        <a:bodyPr/>
        <a:lstStyle/>
        <a:p>
          <a:endParaRPr lang="es-EC"/>
        </a:p>
      </dgm:t>
    </dgm:pt>
    <dgm:pt modelId="{1F9E7309-44E8-4639-9FBF-DD312C149DE8}" type="pres">
      <dgm:prSet presAssocID="{6C20102A-2A17-490E-8170-8F7FA4343DD5}" presName="sibTrans" presStyleLbl="sibTrans2D1" presStyleIdx="8" presStyleCnt="9"/>
      <dgm:spPr/>
      <dgm:t>
        <a:bodyPr/>
        <a:lstStyle/>
        <a:p>
          <a:endParaRPr lang="es-EC"/>
        </a:p>
      </dgm:t>
    </dgm:pt>
    <dgm:pt modelId="{7096CA30-E37B-4BC4-9BF8-FA922AE2E13F}" type="pres">
      <dgm:prSet presAssocID="{6C20102A-2A17-490E-8170-8F7FA4343DD5}" presName="connectorText" presStyleLbl="sibTrans2D1" presStyleIdx="8" presStyleCnt="9"/>
      <dgm:spPr/>
      <dgm:t>
        <a:bodyPr/>
        <a:lstStyle/>
        <a:p>
          <a:endParaRPr lang="es-EC"/>
        </a:p>
      </dgm:t>
    </dgm:pt>
    <dgm:pt modelId="{B9FB27AB-4032-4FC9-A4DA-352A11209E3E}" type="pres">
      <dgm:prSet presAssocID="{A543905B-A6D3-4C1A-A635-5801FEBFE989}" presName="node" presStyleLbl="node1" presStyleIdx="9" presStyleCnt="10">
        <dgm:presLayoutVars>
          <dgm:bulletEnabled val="1"/>
        </dgm:presLayoutVars>
      </dgm:prSet>
      <dgm:spPr/>
      <dgm:t>
        <a:bodyPr/>
        <a:lstStyle/>
        <a:p>
          <a:endParaRPr lang="es-EC"/>
        </a:p>
      </dgm:t>
    </dgm:pt>
  </dgm:ptLst>
  <dgm:cxnLst>
    <dgm:cxn modelId="{C7672E2B-A3BD-4F9E-A54C-ED5FC89AD276}" type="presOf" srcId="{93C7A79D-6007-4E85-BB64-2F1195C45B28}" destId="{F480596F-F537-4B72-ACA0-342F29C5D98B}" srcOrd="0" destOrd="0" presId="urn:microsoft.com/office/officeart/2005/8/layout/process1"/>
    <dgm:cxn modelId="{BA7ABBC7-D730-4FE4-A01D-FA4B35818F3F}" type="presOf" srcId="{45773AF5-F3AF-4D17-B0CB-E930DBE5A3AD}" destId="{7D7D120B-A9D6-4E13-AA42-E8F8EAD9D598}" srcOrd="1" destOrd="0" presId="urn:microsoft.com/office/officeart/2005/8/layout/process1"/>
    <dgm:cxn modelId="{FD7A6F84-B46D-471D-B4B3-5A40AB3CCD5D}" type="presOf" srcId="{F9E9E341-FE3E-49C2-ABA9-1F5D13D15C88}" destId="{53DAFFAA-18E6-4C5D-A2D1-79CB614EDE83}" srcOrd="0" destOrd="0" presId="urn:microsoft.com/office/officeart/2005/8/layout/process1"/>
    <dgm:cxn modelId="{A3A4B19B-EE14-4FE1-8BBC-925031202964}" srcId="{83CEF85C-F497-451C-9A8C-B6F8DD223EAD}" destId="{EB2CFDB6-005F-4A06-84FC-9D2682AFE056}" srcOrd="7" destOrd="0" parTransId="{35118BA9-23BF-42EB-BC34-AE0E5765AF0E}" sibTransId="{F9E9E341-FE3E-49C2-ABA9-1F5D13D15C88}"/>
    <dgm:cxn modelId="{AEE56249-3437-43C3-9BA7-C54F8A4DDB36}" type="presOf" srcId="{3F5A2C9C-D858-4C9D-B47D-ED0A83838BAB}" destId="{CE12360C-5112-4B78-8A7B-FCA413630A83}" srcOrd="0" destOrd="0" presId="urn:microsoft.com/office/officeart/2005/8/layout/process1"/>
    <dgm:cxn modelId="{A3770288-7EFF-4279-9D04-A111729DB51B}" srcId="{83CEF85C-F497-451C-9A8C-B6F8DD223EAD}" destId="{9735F916-BFA9-4698-88F0-376BB07BF0C2}" srcOrd="0" destOrd="0" parTransId="{FBDD441A-78BC-4231-99F6-5EDEE930DE66}" sibTransId="{9C2BAEA6-0D85-40FE-B3A2-82AE2B660D12}"/>
    <dgm:cxn modelId="{2289B0E2-C8B1-4949-9318-336BB2231C6D}" type="presOf" srcId="{DB57EA3D-85B3-4986-B1ED-DA3EDDD94B15}" destId="{715C42BE-8B85-4308-9B1F-B061666CFB37}" srcOrd="0" destOrd="0" presId="urn:microsoft.com/office/officeart/2005/8/layout/process1"/>
    <dgm:cxn modelId="{02979E7A-03E8-45C9-9936-49D633734D5B}" srcId="{83CEF85C-F497-451C-9A8C-B6F8DD223EAD}" destId="{3F5A2C9C-D858-4C9D-B47D-ED0A83838BAB}" srcOrd="2" destOrd="0" parTransId="{00667E48-EE96-426E-85B6-C0197441BF9D}" sibTransId="{966E7F5C-6383-4F5C-B341-BE57768A63C3}"/>
    <dgm:cxn modelId="{DDA624FC-2EA8-4F38-8915-E1174758B8A4}" type="presOf" srcId="{45773AF5-F3AF-4D17-B0CB-E930DBE5A3AD}" destId="{26D0B36B-4211-4A8C-A02D-F231BC8A2A95}" srcOrd="0" destOrd="0" presId="urn:microsoft.com/office/officeart/2005/8/layout/process1"/>
    <dgm:cxn modelId="{ED3B6DC0-2BD1-4537-99E0-7DF55D62C172}" type="presOf" srcId="{6717683F-D59F-4AFE-911B-C227A4A5756E}" destId="{AD9C0201-BC58-4AF7-A51F-57584ED692BE}" srcOrd="1" destOrd="0" presId="urn:microsoft.com/office/officeart/2005/8/layout/process1"/>
    <dgm:cxn modelId="{A2ED718E-2722-49B8-B9C1-59F06AB25C5C}" type="presOf" srcId="{6C20102A-2A17-490E-8170-8F7FA4343DD5}" destId="{1F9E7309-44E8-4639-9FBF-DD312C149DE8}" srcOrd="0" destOrd="0" presId="urn:microsoft.com/office/officeart/2005/8/layout/process1"/>
    <dgm:cxn modelId="{C76C56BA-E440-4C9D-8C87-29093015EC3D}" type="presOf" srcId="{F9E9E341-FE3E-49C2-ABA9-1F5D13D15C88}" destId="{49029B4E-C6C6-4BD9-8EF9-7E1E8EA486D0}" srcOrd="1" destOrd="0" presId="urn:microsoft.com/office/officeart/2005/8/layout/process1"/>
    <dgm:cxn modelId="{DCFA4D1F-6D9F-4355-BCD1-CAF7F8F35AFB}" type="presOf" srcId="{049F6942-9325-4403-839D-A0E101A13D77}" destId="{F56BB56C-FE54-434B-B01B-FA2EB4B83E67}" srcOrd="0" destOrd="0" presId="urn:microsoft.com/office/officeart/2005/8/layout/process1"/>
    <dgm:cxn modelId="{6D0FF296-A7BC-4B27-B50F-AF3555046D22}" type="presOf" srcId="{6C20102A-2A17-490E-8170-8F7FA4343DD5}" destId="{7096CA30-E37B-4BC4-9BF8-FA922AE2E13F}" srcOrd="1" destOrd="0" presId="urn:microsoft.com/office/officeart/2005/8/layout/process1"/>
    <dgm:cxn modelId="{0617750C-8AAF-4260-B34E-ABB5401CFB04}" type="presOf" srcId="{F94DB6D1-8A70-4F76-B6B6-455F5EFEDD23}" destId="{C64A6DB2-3CB4-43B8-8533-D3C38FF6B11E}" srcOrd="0" destOrd="0" presId="urn:microsoft.com/office/officeart/2005/8/layout/process1"/>
    <dgm:cxn modelId="{EE78CA30-8291-4FEC-BFCA-5C91CA4238B1}" type="presOf" srcId="{6717683F-D59F-4AFE-911B-C227A4A5756E}" destId="{91BC11AA-9B28-429E-B957-37B3F20FC40D}" srcOrd="0" destOrd="0" presId="urn:microsoft.com/office/officeart/2005/8/layout/process1"/>
    <dgm:cxn modelId="{E5B08048-2076-4A45-A14A-8B5B116B4D77}" type="presOf" srcId="{CD0069E3-BD32-4BD4-80BD-AFBDE6164487}" destId="{8B4E9F43-5DCB-4CD6-8A4D-2D1AF3141E80}" srcOrd="0" destOrd="0" presId="urn:microsoft.com/office/officeart/2005/8/layout/process1"/>
    <dgm:cxn modelId="{3A3F144B-AE89-4B0F-9E69-C089207EB745}" type="presOf" srcId="{9C2BAEA6-0D85-40FE-B3A2-82AE2B660D12}" destId="{6D5330AE-F23D-42E8-9AA3-F19B0CD70712}" srcOrd="1" destOrd="0" presId="urn:microsoft.com/office/officeart/2005/8/layout/process1"/>
    <dgm:cxn modelId="{8DCBD88C-3F31-4742-99BB-F99A6CF4EAD8}" srcId="{83CEF85C-F497-451C-9A8C-B6F8DD223EAD}" destId="{24850EC5-DD21-4F21-A1DC-89FB28403DC2}" srcOrd="3" destOrd="0" parTransId="{F0DADC5C-B606-4954-B517-F5765A2744CF}" sibTransId="{45773AF5-F3AF-4D17-B0CB-E930DBE5A3AD}"/>
    <dgm:cxn modelId="{C06DCC15-A288-41DD-A4F6-901F7B604072}" type="presOf" srcId="{64B65D75-9856-4485-8FD7-B9389E1BF8E7}" destId="{198BB2DF-6B49-48A0-95A4-FCC98EADC6A1}" srcOrd="0" destOrd="0" presId="urn:microsoft.com/office/officeart/2005/8/layout/process1"/>
    <dgm:cxn modelId="{04955000-94CA-418A-9503-7CABA3028660}" type="presOf" srcId="{049F6942-9325-4403-839D-A0E101A13D77}" destId="{E08C3458-41BF-4B36-8DAC-3AD7F68A52EC}" srcOrd="1" destOrd="0" presId="urn:microsoft.com/office/officeart/2005/8/layout/process1"/>
    <dgm:cxn modelId="{43DB5155-AED1-4167-8CB0-3F8B174D6EA3}" type="presOf" srcId="{9DE887D1-BED9-43B2-833F-DA4D90C6F538}" destId="{1EB987DE-2F9F-4AFB-A6B4-0451EFC6D6EE}" srcOrd="0" destOrd="0" presId="urn:microsoft.com/office/officeart/2005/8/layout/process1"/>
    <dgm:cxn modelId="{012384E8-5745-46AB-AC2E-D8BA493A4936}" srcId="{83CEF85C-F497-451C-9A8C-B6F8DD223EAD}" destId="{DB57EA3D-85B3-4986-B1ED-DA3EDDD94B15}" srcOrd="6" destOrd="0" parTransId="{51DF267B-583C-44BE-B4CB-29D0D739BB2A}" sibTransId="{049F6942-9325-4403-839D-A0E101A13D77}"/>
    <dgm:cxn modelId="{8B41CBB5-0492-4646-A7D6-B1BCC2BE93C3}" type="presOf" srcId="{83CEF85C-F497-451C-9A8C-B6F8DD223EAD}" destId="{4A793EAC-159C-47EC-9E83-41D808E8AD0F}" srcOrd="0" destOrd="0" presId="urn:microsoft.com/office/officeart/2005/8/layout/process1"/>
    <dgm:cxn modelId="{1B037C3D-CCA7-4CD1-9FD2-4694EEE1E6A9}" srcId="{83CEF85C-F497-451C-9A8C-B6F8DD223EAD}" destId="{64B65D75-9856-4485-8FD7-B9389E1BF8E7}" srcOrd="8" destOrd="0" parTransId="{4C703D29-9CCD-4646-91FE-4498BB5F459E}" sibTransId="{6C20102A-2A17-490E-8170-8F7FA4343DD5}"/>
    <dgm:cxn modelId="{36835FD8-D85F-4F7C-B99E-421AEC83A9A5}" type="presOf" srcId="{9735F916-BFA9-4698-88F0-376BB07BF0C2}" destId="{F2F53230-0C41-4A2F-9C34-F4AD16AA266E}" srcOrd="0" destOrd="0" presId="urn:microsoft.com/office/officeart/2005/8/layout/process1"/>
    <dgm:cxn modelId="{B6432ACF-817C-4418-90F7-04615886C31C}" type="presOf" srcId="{24850EC5-DD21-4F21-A1DC-89FB28403DC2}" destId="{6763541B-799E-454B-A1EE-A12BB1C09DEF}" srcOrd="0" destOrd="0" presId="urn:microsoft.com/office/officeart/2005/8/layout/process1"/>
    <dgm:cxn modelId="{1358D131-591A-4B2E-8BED-7A0C5041A860}" srcId="{83CEF85C-F497-451C-9A8C-B6F8DD223EAD}" destId="{CD0069E3-BD32-4BD4-80BD-AFBDE6164487}" srcOrd="5" destOrd="0" parTransId="{B66E5744-08C0-4238-95DE-5DE66BE8BF0F}" sibTransId="{F94DB6D1-8A70-4F76-B6B6-455F5EFEDD23}"/>
    <dgm:cxn modelId="{20A5C54C-4BAA-4A1C-9DB1-A98727C5513D}" srcId="{83CEF85C-F497-451C-9A8C-B6F8DD223EAD}" destId="{94C5E70D-1ED6-45A9-9E15-0741865E0AA6}" srcOrd="4" destOrd="0" parTransId="{BDAB25EA-135B-4C6E-AA0E-A290B969B233}" sibTransId="{93C7A79D-6007-4E85-BB64-2F1195C45B28}"/>
    <dgm:cxn modelId="{6296B72E-678C-4CEB-9FE1-61DF4294D763}" type="presOf" srcId="{EB2CFDB6-005F-4A06-84FC-9D2682AFE056}" destId="{8114FA29-9698-4D6C-95AB-F643837ED6FA}" srcOrd="0" destOrd="0" presId="urn:microsoft.com/office/officeart/2005/8/layout/process1"/>
    <dgm:cxn modelId="{C6A4D2E1-7E82-45A2-938F-7496AE1C9797}" type="presOf" srcId="{966E7F5C-6383-4F5C-B341-BE57768A63C3}" destId="{29386370-B9BB-4BA8-9B6A-03EF924BD1DC}" srcOrd="1" destOrd="0" presId="urn:microsoft.com/office/officeart/2005/8/layout/process1"/>
    <dgm:cxn modelId="{64585AD6-C4DB-4694-AA31-AC0A4D8DC323}" type="presOf" srcId="{F94DB6D1-8A70-4F76-B6B6-455F5EFEDD23}" destId="{FAD68726-F882-4807-A6F4-101AB1F7DF11}" srcOrd="1" destOrd="0" presId="urn:microsoft.com/office/officeart/2005/8/layout/process1"/>
    <dgm:cxn modelId="{E109B460-1B67-4593-802C-005533508D27}" type="presOf" srcId="{93C7A79D-6007-4E85-BB64-2F1195C45B28}" destId="{C7E0BA5A-9A2D-4980-A09F-C53AA486C46A}" srcOrd="1" destOrd="0" presId="urn:microsoft.com/office/officeart/2005/8/layout/process1"/>
    <dgm:cxn modelId="{9D3F39ED-928C-41A7-B128-EDCE0811CAAB}" type="presOf" srcId="{966E7F5C-6383-4F5C-B341-BE57768A63C3}" destId="{E71B62D2-A792-415C-8664-97BE3F87692F}" srcOrd="0" destOrd="0" presId="urn:microsoft.com/office/officeart/2005/8/layout/process1"/>
    <dgm:cxn modelId="{61849903-FB13-4230-9A61-B41CA6E999DB}" type="presOf" srcId="{A543905B-A6D3-4C1A-A635-5801FEBFE989}" destId="{B9FB27AB-4032-4FC9-A4DA-352A11209E3E}" srcOrd="0" destOrd="0" presId="urn:microsoft.com/office/officeart/2005/8/layout/process1"/>
    <dgm:cxn modelId="{ADA39367-233E-427E-96AE-1F10A38791CB}" type="presOf" srcId="{9C2BAEA6-0D85-40FE-B3A2-82AE2B660D12}" destId="{84F4CCE3-AE50-4E79-9411-B9D923E16CE6}" srcOrd="0" destOrd="0" presId="urn:microsoft.com/office/officeart/2005/8/layout/process1"/>
    <dgm:cxn modelId="{EC7327E2-D090-43C6-9B77-2CD410480BD3}" type="presOf" srcId="{94C5E70D-1ED6-45A9-9E15-0741865E0AA6}" destId="{689E8F96-9B27-45D6-8C30-81D228AFDA87}" srcOrd="0" destOrd="0" presId="urn:microsoft.com/office/officeart/2005/8/layout/process1"/>
    <dgm:cxn modelId="{1633BF92-EE86-4EF4-BFB6-ED94414DCF7F}" srcId="{83CEF85C-F497-451C-9A8C-B6F8DD223EAD}" destId="{A543905B-A6D3-4C1A-A635-5801FEBFE989}" srcOrd="9" destOrd="0" parTransId="{7CAEB2B0-6572-4ED4-905C-C58B4E302AA9}" sibTransId="{9AB505BB-8F38-4796-848F-21FDEACBE3E5}"/>
    <dgm:cxn modelId="{81BD6543-7099-4D50-9D93-D1E141BF2FB2}" srcId="{83CEF85C-F497-451C-9A8C-B6F8DD223EAD}" destId="{9DE887D1-BED9-43B2-833F-DA4D90C6F538}" srcOrd="1" destOrd="0" parTransId="{32386418-A721-4120-BC44-D36D01E90B92}" sibTransId="{6717683F-D59F-4AFE-911B-C227A4A5756E}"/>
    <dgm:cxn modelId="{AE9399F8-B40C-4A46-A1C3-5444B8268457}" type="presParOf" srcId="{4A793EAC-159C-47EC-9E83-41D808E8AD0F}" destId="{F2F53230-0C41-4A2F-9C34-F4AD16AA266E}" srcOrd="0" destOrd="0" presId="urn:microsoft.com/office/officeart/2005/8/layout/process1"/>
    <dgm:cxn modelId="{390A73AA-4620-4FAF-B233-368004767CFE}" type="presParOf" srcId="{4A793EAC-159C-47EC-9E83-41D808E8AD0F}" destId="{84F4CCE3-AE50-4E79-9411-B9D923E16CE6}" srcOrd="1" destOrd="0" presId="urn:microsoft.com/office/officeart/2005/8/layout/process1"/>
    <dgm:cxn modelId="{02362CEA-E95D-40F8-9E2A-85605D16FD0A}" type="presParOf" srcId="{84F4CCE3-AE50-4E79-9411-B9D923E16CE6}" destId="{6D5330AE-F23D-42E8-9AA3-F19B0CD70712}" srcOrd="0" destOrd="0" presId="urn:microsoft.com/office/officeart/2005/8/layout/process1"/>
    <dgm:cxn modelId="{203D79F0-132E-4FEB-946A-0DCB840479C9}" type="presParOf" srcId="{4A793EAC-159C-47EC-9E83-41D808E8AD0F}" destId="{1EB987DE-2F9F-4AFB-A6B4-0451EFC6D6EE}" srcOrd="2" destOrd="0" presId="urn:microsoft.com/office/officeart/2005/8/layout/process1"/>
    <dgm:cxn modelId="{8A6107DB-FC8B-4368-94B9-A4C82519BCD3}" type="presParOf" srcId="{4A793EAC-159C-47EC-9E83-41D808E8AD0F}" destId="{91BC11AA-9B28-429E-B957-37B3F20FC40D}" srcOrd="3" destOrd="0" presId="urn:microsoft.com/office/officeart/2005/8/layout/process1"/>
    <dgm:cxn modelId="{60478D4C-925A-40FB-83E1-CDC7E2619406}" type="presParOf" srcId="{91BC11AA-9B28-429E-B957-37B3F20FC40D}" destId="{AD9C0201-BC58-4AF7-A51F-57584ED692BE}" srcOrd="0" destOrd="0" presId="urn:microsoft.com/office/officeart/2005/8/layout/process1"/>
    <dgm:cxn modelId="{F4377D2E-818A-4086-A011-57F68B8DFF64}" type="presParOf" srcId="{4A793EAC-159C-47EC-9E83-41D808E8AD0F}" destId="{CE12360C-5112-4B78-8A7B-FCA413630A83}" srcOrd="4" destOrd="0" presId="urn:microsoft.com/office/officeart/2005/8/layout/process1"/>
    <dgm:cxn modelId="{CB66AC76-8442-4412-938E-AA2D0B7C57D1}" type="presParOf" srcId="{4A793EAC-159C-47EC-9E83-41D808E8AD0F}" destId="{E71B62D2-A792-415C-8664-97BE3F87692F}" srcOrd="5" destOrd="0" presId="urn:microsoft.com/office/officeart/2005/8/layout/process1"/>
    <dgm:cxn modelId="{78A3FD36-C11C-4D4B-A2A1-5D6EE34C71C2}" type="presParOf" srcId="{E71B62D2-A792-415C-8664-97BE3F87692F}" destId="{29386370-B9BB-4BA8-9B6A-03EF924BD1DC}" srcOrd="0" destOrd="0" presId="urn:microsoft.com/office/officeart/2005/8/layout/process1"/>
    <dgm:cxn modelId="{3041DF72-C28E-4BAE-BA77-981AA49A45A6}" type="presParOf" srcId="{4A793EAC-159C-47EC-9E83-41D808E8AD0F}" destId="{6763541B-799E-454B-A1EE-A12BB1C09DEF}" srcOrd="6" destOrd="0" presId="urn:microsoft.com/office/officeart/2005/8/layout/process1"/>
    <dgm:cxn modelId="{0D3C5806-981A-4CFF-AF98-591EA5AEE254}" type="presParOf" srcId="{4A793EAC-159C-47EC-9E83-41D808E8AD0F}" destId="{26D0B36B-4211-4A8C-A02D-F231BC8A2A95}" srcOrd="7" destOrd="0" presId="urn:microsoft.com/office/officeart/2005/8/layout/process1"/>
    <dgm:cxn modelId="{A9202D40-1BA6-4124-B721-7B9933BD38CE}" type="presParOf" srcId="{26D0B36B-4211-4A8C-A02D-F231BC8A2A95}" destId="{7D7D120B-A9D6-4E13-AA42-E8F8EAD9D598}" srcOrd="0" destOrd="0" presId="urn:microsoft.com/office/officeart/2005/8/layout/process1"/>
    <dgm:cxn modelId="{C727CC06-E17E-40E4-A96E-C61B9B52F8B1}" type="presParOf" srcId="{4A793EAC-159C-47EC-9E83-41D808E8AD0F}" destId="{689E8F96-9B27-45D6-8C30-81D228AFDA87}" srcOrd="8" destOrd="0" presId="urn:microsoft.com/office/officeart/2005/8/layout/process1"/>
    <dgm:cxn modelId="{3DA6D259-7229-497A-BDE1-D4585BFAD928}" type="presParOf" srcId="{4A793EAC-159C-47EC-9E83-41D808E8AD0F}" destId="{F480596F-F537-4B72-ACA0-342F29C5D98B}" srcOrd="9" destOrd="0" presId="urn:microsoft.com/office/officeart/2005/8/layout/process1"/>
    <dgm:cxn modelId="{B076973A-FB82-4462-998A-FDE515D1D884}" type="presParOf" srcId="{F480596F-F537-4B72-ACA0-342F29C5D98B}" destId="{C7E0BA5A-9A2D-4980-A09F-C53AA486C46A}" srcOrd="0" destOrd="0" presId="urn:microsoft.com/office/officeart/2005/8/layout/process1"/>
    <dgm:cxn modelId="{12C610E7-7284-47EF-94FF-625A42F0183B}" type="presParOf" srcId="{4A793EAC-159C-47EC-9E83-41D808E8AD0F}" destId="{8B4E9F43-5DCB-4CD6-8A4D-2D1AF3141E80}" srcOrd="10" destOrd="0" presId="urn:microsoft.com/office/officeart/2005/8/layout/process1"/>
    <dgm:cxn modelId="{B6FB0FC4-BA7F-4258-8E9D-E73EDC89B169}" type="presParOf" srcId="{4A793EAC-159C-47EC-9E83-41D808E8AD0F}" destId="{C64A6DB2-3CB4-43B8-8533-D3C38FF6B11E}" srcOrd="11" destOrd="0" presId="urn:microsoft.com/office/officeart/2005/8/layout/process1"/>
    <dgm:cxn modelId="{435FDE82-F284-4DF3-8610-58DE69281987}" type="presParOf" srcId="{C64A6DB2-3CB4-43B8-8533-D3C38FF6B11E}" destId="{FAD68726-F882-4807-A6F4-101AB1F7DF11}" srcOrd="0" destOrd="0" presId="urn:microsoft.com/office/officeart/2005/8/layout/process1"/>
    <dgm:cxn modelId="{D4D5BA0A-4DF8-4F6C-8414-F757376E36E5}" type="presParOf" srcId="{4A793EAC-159C-47EC-9E83-41D808E8AD0F}" destId="{715C42BE-8B85-4308-9B1F-B061666CFB37}" srcOrd="12" destOrd="0" presId="urn:microsoft.com/office/officeart/2005/8/layout/process1"/>
    <dgm:cxn modelId="{12B13FB1-C696-4154-A5FF-81B30065B928}" type="presParOf" srcId="{4A793EAC-159C-47EC-9E83-41D808E8AD0F}" destId="{F56BB56C-FE54-434B-B01B-FA2EB4B83E67}" srcOrd="13" destOrd="0" presId="urn:microsoft.com/office/officeart/2005/8/layout/process1"/>
    <dgm:cxn modelId="{C4A213B6-4DDC-4017-AB68-DCBA5D6F2B19}" type="presParOf" srcId="{F56BB56C-FE54-434B-B01B-FA2EB4B83E67}" destId="{E08C3458-41BF-4B36-8DAC-3AD7F68A52EC}" srcOrd="0" destOrd="0" presId="urn:microsoft.com/office/officeart/2005/8/layout/process1"/>
    <dgm:cxn modelId="{F8759B09-F35D-47D2-BE80-0D16F41C9FBC}" type="presParOf" srcId="{4A793EAC-159C-47EC-9E83-41D808E8AD0F}" destId="{8114FA29-9698-4D6C-95AB-F643837ED6FA}" srcOrd="14" destOrd="0" presId="urn:microsoft.com/office/officeart/2005/8/layout/process1"/>
    <dgm:cxn modelId="{5E06535C-4357-40A5-9AFF-663679C3D0FD}" type="presParOf" srcId="{4A793EAC-159C-47EC-9E83-41D808E8AD0F}" destId="{53DAFFAA-18E6-4C5D-A2D1-79CB614EDE83}" srcOrd="15" destOrd="0" presId="urn:microsoft.com/office/officeart/2005/8/layout/process1"/>
    <dgm:cxn modelId="{416C50D5-5410-4A7E-BB1D-6F9DBFE1981E}" type="presParOf" srcId="{53DAFFAA-18E6-4C5D-A2D1-79CB614EDE83}" destId="{49029B4E-C6C6-4BD9-8EF9-7E1E8EA486D0}" srcOrd="0" destOrd="0" presId="urn:microsoft.com/office/officeart/2005/8/layout/process1"/>
    <dgm:cxn modelId="{1A837EC2-0E37-4336-817E-6E9A4255E3AA}" type="presParOf" srcId="{4A793EAC-159C-47EC-9E83-41D808E8AD0F}" destId="{198BB2DF-6B49-48A0-95A4-FCC98EADC6A1}" srcOrd="16" destOrd="0" presId="urn:microsoft.com/office/officeart/2005/8/layout/process1"/>
    <dgm:cxn modelId="{D69C6C19-2E89-40B5-8753-30BEA5AB31FC}" type="presParOf" srcId="{4A793EAC-159C-47EC-9E83-41D808E8AD0F}" destId="{1F9E7309-44E8-4639-9FBF-DD312C149DE8}" srcOrd="17" destOrd="0" presId="urn:microsoft.com/office/officeart/2005/8/layout/process1"/>
    <dgm:cxn modelId="{881DCC5E-A247-4AEC-BF68-6422887DA647}" type="presParOf" srcId="{1F9E7309-44E8-4639-9FBF-DD312C149DE8}" destId="{7096CA30-E37B-4BC4-9BF8-FA922AE2E13F}" srcOrd="0" destOrd="0" presId="urn:microsoft.com/office/officeart/2005/8/layout/process1"/>
    <dgm:cxn modelId="{C4C87E50-4327-4BE1-B185-AF9955B526F2}" type="presParOf" srcId="{4A793EAC-159C-47EC-9E83-41D808E8AD0F}" destId="{B9FB27AB-4032-4FC9-A4DA-352A11209E3E}" srcOrd="18"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EF85C-F497-451C-9A8C-B6F8DD223EAD}" type="doc">
      <dgm:prSet loTypeId="urn:microsoft.com/office/officeart/2005/8/layout/hProcess9" loCatId="process" qsTypeId="urn:microsoft.com/office/officeart/2005/8/quickstyle/simple4" qsCatId="simple" csTypeId="urn:microsoft.com/office/officeart/2005/8/colors/colorful5" csCatId="colorful" phldr="1"/>
      <dgm:spPr/>
      <dgm:t>
        <a:bodyPr/>
        <a:lstStyle/>
        <a:p>
          <a:endParaRPr lang="es-MX"/>
        </a:p>
      </dgm:t>
    </dgm:pt>
    <dgm:pt modelId="{9735F916-BFA9-4698-88F0-376BB07BF0C2}">
      <dgm:prSet phldrT="[Texto]"/>
      <dgm:spPr/>
      <dgm:t>
        <a:bodyPr/>
        <a:lstStyle/>
        <a:p>
          <a:r>
            <a:rPr lang="es-MX" dirty="0" smtClean="0"/>
            <a:t>2000</a:t>
          </a:r>
          <a:endParaRPr lang="es-MX" dirty="0"/>
        </a:p>
      </dgm:t>
    </dgm:pt>
    <dgm:pt modelId="{FBDD441A-78BC-4231-99F6-5EDEE930DE66}" type="parTrans" cxnId="{A3770288-7EFF-4279-9D04-A111729DB51B}">
      <dgm:prSet/>
      <dgm:spPr/>
      <dgm:t>
        <a:bodyPr/>
        <a:lstStyle/>
        <a:p>
          <a:endParaRPr lang="es-MX"/>
        </a:p>
      </dgm:t>
    </dgm:pt>
    <dgm:pt modelId="{9C2BAEA6-0D85-40FE-B3A2-82AE2B660D12}" type="sibTrans" cxnId="{A3770288-7EFF-4279-9D04-A111729DB51B}">
      <dgm:prSet/>
      <dgm:spPr/>
      <dgm:t>
        <a:bodyPr/>
        <a:lstStyle/>
        <a:p>
          <a:endParaRPr lang="es-MX"/>
        </a:p>
      </dgm:t>
    </dgm:pt>
    <dgm:pt modelId="{2205CF58-3EB2-4BDE-A6BB-E51EF24D6966}">
      <dgm:prSet phldrT="[Texto]"/>
      <dgm:spPr/>
      <dgm:t>
        <a:bodyPr/>
        <a:lstStyle/>
        <a:p>
          <a:r>
            <a:rPr lang="es-MX" dirty="0" smtClean="0"/>
            <a:t>2008</a:t>
          </a:r>
          <a:endParaRPr lang="es-MX" dirty="0"/>
        </a:p>
      </dgm:t>
    </dgm:pt>
    <dgm:pt modelId="{AB3C6424-FA6E-4FC1-8363-E15BB14C3E5B}" type="parTrans" cxnId="{B72B3BFF-D3D7-4EF0-904D-B403D29A1405}">
      <dgm:prSet/>
      <dgm:spPr/>
      <dgm:t>
        <a:bodyPr/>
        <a:lstStyle/>
        <a:p>
          <a:endParaRPr lang="es-MX"/>
        </a:p>
      </dgm:t>
    </dgm:pt>
    <dgm:pt modelId="{D0FBB8B7-F650-4691-8EE3-83569E4DDBEC}" type="sibTrans" cxnId="{B72B3BFF-D3D7-4EF0-904D-B403D29A1405}">
      <dgm:prSet/>
      <dgm:spPr/>
      <dgm:t>
        <a:bodyPr/>
        <a:lstStyle/>
        <a:p>
          <a:endParaRPr lang="es-MX"/>
        </a:p>
      </dgm:t>
    </dgm:pt>
    <dgm:pt modelId="{85545333-C07D-4438-AC64-790771565A21}">
      <dgm:prSet phldrT="[Texto]"/>
      <dgm:spPr/>
      <dgm:t>
        <a:bodyPr/>
        <a:lstStyle/>
        <a:p>
          <a:r>
            <a:rPr lang="es-MX" dirty="0" smtClean="0"/>
            <a:t>9/02</a:t>
          </a:r>
          <a:endParaRPr lang="es-MX" dirty="0"/>
        </a:p>
      </dgm:t>
    </dgm:pt>
    <dgm:pt modelId="{AB2157C7-19B0-46C7-BDBE-5462ABF2EB52}" type="parTrans" cxnId="{33BE1559-5E4D-4729-A0D4-43ABD7A7F990}">
      <dgm:prSet/>
      <dgm:spPr/>
      <dgm:t>
        <a:bodyPr/>
        <a:lstStyle/>
        <a:p>
          <a:endParaRPr lang="es-MX"/>
        </a:p>
      </dgm:t>
    </dgm:pt>
    <dgm:pt modelId="{F590D0A2-5FE9-4110-81DF-40875714A7BD}" type="sibTrans" cxnId="{33BE1559-5E4D-4729-A0D4-43ABD7A7F990}">
      <dgm:prSet/>
      <dgm:spPr/>
      <dgm:t>
        <a:bodyPr/>
        <a:lstStyle/>
        <a:p>
          <a:endParaRPr lang="es-MX"/>
        </a:p>
      </dgm:t>
    </dgm:pt>
    <dgm:pt modelId="{135549CF-6246-4B9F-9985-DD806E79587A}">
      <dgm:prSet phldrT="[Texto]"/>
      <dgm:spPr/>
      <dgm:t>
        <a:bodyPr/>
        <a:lstStyle/>
        <a:p>
          <a:r>
            <a:rPr lang="es-MX" dirty="0" smtClean="0"/>
            <a:t>15/05</a:t>
          </a:r>
          <a:endParaRPr lang="es-MX" dirty="0"/>
        </a:p>
      </dgm:t>
    </dgm:pt>
    <dgm:pt modelId="{E424780B-1C81-474F-98F5-038BACEEE559}" type="parTrans" cxnId="{1457559A-1F33-4C45-8A0D-A31A623053BB}">
      <dgm:prSet/>
      <dgm:spPr/>
      <dgm:t>
        <a:bodyPr/>
        <a:lstStyle/>
        <a:p>
          <a:endParaRPr lang="es-MX"/>
        </a:p>
      </dgm:t>
    </dgm:pt>
    <dgm:pt modelId="{615AA47F-5049-47EE-85AA-DB1F316A59D6}" type="sibTrans" cxnId="{1457559A-1F33-4C45-8A0D-A31A623053BB}">
      <dgm:prSet/>
      <dgm:spPr/>
      <dgm:t>
        <a:bodyPr/>
        <a:lstStyle/>
        <a:p>
          <a:endParaRPr lang="es-MX"/>
        </a:p>
      </dgm:t>
    </dgm:pt>
    <dgm:pt modelId="{BE7B4C08-35B2-4022-9413-8CA149C6A4B2}">
      <dgm:prSet phldrT="[Texto]"/>
      <dgm:spPr/>
      <dgm:t>
        <a:bodyPr/>
        <a:lstStyle/>
        <a:p>
          <a:r>
            <a:rPr lang="es-MX" dirty="0" smtClean="0"/>
            <a:t>24/07</a:t>
          </a:r>
          <a:endParaRPr lang="es-MX" dirty="0"/>
        </a:p>
      </dgm:t>
    </dgm:pt>
    <dgm:pt modelId="{886479F8-F92F-4198-8191-421689C6A463}" type="parTrans" cxnId="{1ADC56E8-7BD6-44ED-8743-F2D5F2CC6192}">
      <dgm:prSet/>
      <dgm:spPr/>
      <dgm:t>
        <a:bodyPr/>
        <a:lstStyle/>
        <a:p>
          <a:endParaRPr lang="es-MX"/>
        </a:p>
      </dgm:t>
    </dgm:pt>
    <dgm:pt modelId="{7D90855B-19B4-4948-8DEE-858C3E13FD07}" type="sibTrans" cxnId="{1ADC56E8-7BD6-44ED-8743-F2D5F2CC6192}">
      <dgm:prSet/>
      <dgm:spPr/>
      <dgm:t>
        <a:bodyPr/>
        <a:lstStyle/>
        <a:p>
          <a:endParaRPr lang="es-MX"/>
        </a:p>
      </dgm:t>
    </dgm:pt>
    <dgm:pt modelId="{AEC7E530-AC27-405A-B56A-F5818BB62D4A}">
      <dgm:prSet phldrT="[Texto]"/>
      <dgm:spPr/>
      <dgm:t>
        <a:bodyPr/>
        <a:lstStyle/>
        <a:p>
          <a:r>
            <a:rPr lang="es-MX" dirty="0" smtClean="0"/>
            <a:t>11/11</a:t>
          </a:r>
          <a:endParaRPr lang="es-MX" dirty="0"/>
        </a:p>
      </dgm:t>
    </dgm:pt>
    <dgm:pt modelId="{8324265C-B985-40BB-8C04-2040AB36E355}" type="parTrans" cxnId="{6E6A88F8-30AC-42D7-BB4D-9F68251EAF92}">
      <dgm:prSet/>
      <dgm:spPr/>
      <dgm:t>
        <a:bodyPr/>
        <a:lstStyle/>
        <a:p>
          <a:endParaRPr lang="es-MX"/>
        </a:p>
      </dgm:t>
    </dgm:pt>
    <dgm:pt modelId="{E09A26BD-5EE4-4274-8A6A-1AC4A679B713}" type="sibTrans" cxnId="{6E6A88F8-30AC-42D7-BB4D-9F68251EAF92}">
      <dgm:prSet/>
      <dgm:spPr/>
      <dgm:t>
        <a:bodyPr/>
        <a:lstStyle/>
        <a:p>
          <a:endParaRPr lang="es-MX"/>
        </a:p>
      </dgm:t>
    </dgm:pt>
    <dgm:pt modelId="{A2C7F9AE-3E74-4F4C-A7BB-9F570B9A9702}">
      <dgm:prSet phldrT="[Texto]"/>
      <dgm:spPr/>
      <dgm:t>
        <a:bodyPr/>
        <a:lstStyle/>
        <a:p>
          <a:r>
            <a:rPr lang="es-MX" dirty="0" smtClean="0"/>
            <a:t>02/12</a:t>
          </a:r>
          <a:endParaRPr lang="es-MX" dirty="0"/>
        </a:p>
      </dgm:t>
    </dgm:pt>
    <dgm:pt modelId="{47E550F7-DD9E-4EAA-838E-FB92547C0370}" type="parTrans" cxnId="{397308D5-114F-4469-A90E-A03DF89CFD90}">
      <dgm:prSet/>
      <dgm:spPr/>
      <dgm:t>
        <a:bodyPr/>
        <a:lstStyle/>
        <a:p>
          <a:endParaRPr lang="es-MX"/>
        </a:p>
      </dgm:t>
    </dgm:pt>
    <dgm:pt modelId="{3043D55A-4E1F-4120-9D99-9FDA0884F6FA}" type="sibTrans" cxnId="{397308D5-114F-4469-A90E-A03DF89CFD90}">
      <dgm:prSet/>
      <dgm:spPr/>
      <dgm:t>
        <a:bodyPr/>
        <a:lstStyle/>
        <a:p>
          <a:endParaRPr lang="es-MX"/>
        </a:p>
      </dgm:t>
    </dgm:pt>
    <dgm:pt modelId="{044B1FCB-02ED-45E8-B647-DC2F3B16C3B5}">
      <dgm:prSet phldrT="[Texto]"/>
      <dgm:spPr/>
      <dgm:t>
        <a:bodyPr/>
        <a:lstStyle/>
        <a:p>
          <a:r>
            <a:rPr lang="es-MX" dirty="0" smtClean="0"/>
            <a:t>9/08/2007</a:t>
          </a:r>
          <a:endParaRPr lang="es-MX" dirty="0"/>
        </a:p>
      </dgm:t>
    </dgm:pt>
    <dgm:pt modelId="{DF6A5EEA-2AFC-42B1-9821-E78695F65F31}" type="parTrans" cxnId="{2EE9527E-C85B-47FA-BEEE-C363495ADB6F}">
      <dgm:prSet/>
      <dgm:spPr/>
      <dgm:t>
        <a:bodyPr/>
        <a:lstStyle/>
        <a:p>
          <a:endParaRPr lang="es-MX"/>
        </a:p>
      </dgm:t>
    </dgm:pt>
    <dgm:pt modelId="{274F6CC2-C531-4A2F-B66C-236D66D75682}" type="sibTrans" cxnId="{2EE9527E-C85B-47FA-BEEE-C363495ADB6F}">
      <dgm:prSet/>
      <dgm:spPr/>
      <dgm:t>
        <a:bodyPr/>
        <a:lstStyle/>
        <a:p>
          <a:endParaRPr lang="es-MX"/>
        </a:p>
      </dgm:t>
    </dgm:pt>
    <dgm:pt modelId="{685CD9DB-384C-4F9D-B3D9-4C6D3AB79831}" type="pres">
      <dgm:prSet presAssocID="{83CEF85C-F497-451C-9A8C-B6F8DD223EAD}" presName="CompostProcess" presStyleCnt="0">
        <dgm:presLayoutVars>
          <dgm:dir/>
          <dgm:resizeHandles val="exact"/>
        </dgm:presLayoutVars>
      </dgm:prSet>
      <dgm:spPr/>
      <dgm:t>
        <a:bodyPr/>
        <a:lstStyle/>
        <a:p>
          <a:endParaRPr lang="es-EC"/>
        </a:p>
      </dgm:t>
    </dgm:pt>
    <dgm:pt modelId="{C9B6C7C3-0303-482C-B48A-2F2CF0B8A673}" type="pres">
      <dgm:prSet presAssocID="{83CEF85C-F497-451C-9A8C-B6F8DD223EAD}" presName="arrow" presStyleLbl="bgShp" presStyleIdx="0" presStyleCnt="1"/>
      <dgm:spPr/>
      <dgm:t>
        <a:bodyPr/>
        <a:lstStyle/>
        <a:p>
          <a:endParaRPr lang="es-EC"/>
        </a:p>
      </dgm:t>
    </dgm:pt>
    <dgm:pt modelId="{971F4BB3-E812-4BB7-B993-261F2EEED325}" type="pres">
      <dgm:prSet presAssocID="{83CEF85C-F497-451C-9A8C-B6F8DD223EAD}" presName="linearProcess" presStyleCnt="0"/>
      <dgm:spPr/>
      <dgm:t>
        <a:bodyPr/>
        <a:lstStyle/>
        <a:p>
          <a:endParaRPr lang="es-EC"/>
        </a:p>
      </dgm:t>
    </dgm:pt>
    <dgm:pt modelId="{EA36A968-4D7E-4633-B951-873A4AA0864F}" type="pres">
      <dgm:prSet presAssocID="{9735F916-BFA9-4698-88F0-376BB07BF0C2}" presName="textNode" presStyleLbl="node1" presStyleIdx="0" presStyleCnt="8">
        <dgm:presLayoutVars>
          <dgm:bulletEnabled val="1"/>
        </dgm:presLayoutVars>
      </dgm:prSet>
      <dgm:spPr/>
      <dgm:t>
        <a:bodyPr/>
        <a:lstStyle/>
        <a:p>
          <a:endParaRPr lang="es-EC"/>
        </a:p>
      </dgm:t>
    </dgm:pt>
    <dgm:pt modelId="{62D200D5-CCB2-4EE7-8750-E2368A112CCE}" type="pres">
      <dgm:prSet presAssocID="{9C2BAEA6-0D85-40FE-B3A2-82AE2B660D12}" presName="sibTrans" presStyleCnt="0"/>
      <dgm:spPr/>
      <dgm:t>
        <a:bodyPr/>
        <a:lstStyle/>
        <a:p>
          <a:endParaRPr lang="es-EC"/>
        </a:p>
      </dgm:t>
    </dgm:pt>
    <dgm:pt modelId="{2F7CACB5-908D-4E79-800F-68E276693FF5}" type="pres">
      <dgm:prSet presAssocID="{044B1FCB-02ED-45E8-B647-DC2F3B16C3B5}" presName="textNode" presStyleLbl="node1" presStyleIdx="1" presStyleCnt="8">
        <dgm:presLayoutVars>
          <dgm:bulletEnabled val="1"/>
        </dgm:presLayoutVars>
      </dgm:prSet>
      <dgm:spPr/>
      <dgm:t>
        <a:bodyPr/>
        <a:lstStyle/>
        <a:p>
          <a:endParaRPr lang="es-EC"/>
        </a:p>
      </dgm:t>
    </dgm:pt>
    <dgm:pt modelId="{ABCC9290-F665-4B8E-B268-61A8924BF85D}" type="pres">
      <dgm:prSet presAssocID="{274F6CC2-C531-4A2F-B66C-236D66D75682}" presName="sibTrans" presStyleCnt="0"/>
      <dgm:spPr/>
      <dgm:t>
        <a:bodyPr/>
        <a:lstStyle/>
        <a:p>
          <a:endParaRPr lang="es-EC"/>
        </a:p>
      </dgm:t>
    </dgm:pt>
    <dgm:pt modelId="{7587AD85-A606-470B-A54B-EB4D1A69B25D}" type="pres">
      <dgm:prSet presAssocID="{2205CF58-3EB2-4BDE-A6BB-E51EF24D6966}" presName="textNode" presStyleLbl="node1" presStyleIdx="2" presStyleCnt="8">
        <dgm:presLayoutVars>
          <dgm:bulletEnabled val="1"/>
        </dgm:presLayoutVars>
      </dgm:prSet>
      <dgm:spPr/>
      <dgm:t>
        <a:bodyPr/>
        <a:lstStyle/>
        <a:p>
          <a:endParaRPr lang="es-EC"/>
        </a:p>
      </dgm:t>
    </dgm:pt>
    <dgm:pt modelId="{93B2964C-7294-4181-947A-1467B29870A2}" type="pres">
      <dgm:prSet presAssocID="{D0FBB8B7-F650-4691-8EE3-83569E4DDBEC}" presName="sibTrans" presStyleCnt="0"/>
      <dgm:spPr/>
      <dgm:t>
        <a:bodyPr/>
        <a:lstStyle/>
        <a:p>
          <a:endParaRPr lang="es-EC"/>
        </a:p>
      </dgm:t>
    </dgm:pt>
    <dgm:pt modelId="{19CA4B55-10A8-454E-928D-289F13827A87}" type="pres">
      <dgm:prSet presAssocID="{85545333-C07D-4438-AC64-790771565A21}" presName="textNode" presStyleLbl="node1" presStyleIdx="3" presStyleCnt="8">
        <dgm:presLayoutVars>
          <dgm:bulletEnabled val="1"/>
        </dgm:presLayoutVars>
      </dgm:prSet>
      <dgm:spPr/>
      <dgm:t>
        <a:bodyPr/>
        <a:lstStyle/>
        <a:p>
          <a:endParaRPr lang="es-EC"/>
        </a:p>
      </dgm:t>
    </dgm:pt>
    <dgm:pt modelId="{3CD5A72D-5EE9-4E6D-9035-D9C7C7B88BD7}" type="pres">
      <dgm:prSet presAssocID="{F590D0A2-5FE9-4110-81DF-40875714A7BD}" presName="sibTrans" presStyleCnt="0"/>
      <dgm:spPr/>
      <dgm:t>
        <a:bodyPr/>
        <a:lstStyle/>
        <a:p>
          <a:endParaRPr lang="es-EC"/>
        </a:p>
      </dgm:t>
    </dgm:pt>
    <dgm:pt modelId="{B49332A9-4E55-477E-B945-0B8A50AFD079}" type="pres">
      <dgm:prSet presAssocID="{135549CF-6246-4B9F-9985-DD806E79587A}" presName="textNode" presStyleLbl="node1" presStyleIdx="4" presStyleCnt="8">
        <dgm:presLayoutVars>
          <dgm:bulletEnabled val="1"/>
        </dgm:presLayoutVars>
      </dgm:prSet>
      <dgm:spPr/>
      <dgm:t>
        <a:bodyPr/>
        <a:lstStyle/>
        <a:p>
          <a:endParaRPr lang="es-EC"/>
        </a:p>
      </dgm:t>
    </dgm:pt>
    <dgm:pt modelId="{28F8C617-BBDF-4A74-9B2F-C5B27EFC328A}" type="pres">
      <dgm:prSet presAssocID="{615AA47F-5049-47EE-85AA-DB1F316A59D6}" presName="sibTrans" presStyleCnt="0"/>
      <dgm:spPr/>
      <dgm:t>
        <a:bodyPr/>
        <a:lstStyle/>
        <a:p>
          <a:endParaRPr lang="es-EC"/>
        </a:p>
      </dgm:t>
    </dgm:pt>
    <dgm:pt modelId="{77A2E622-5E7E-4E04-B683-30BD348782DA}" type="pres">
      <dgm:prSet presAssocID="{BE7B4C08-35B2-4022-9413-8CA149C6A4B2}" presName="textNode" presStyleLbl="node1" presStyleIdx="5" presStyleCnt="8">
        <dgm:presLayoutVars>
          <dgm:bulletEnabled val="1"/>
        </dgm:presLayoutVars>
      </dgm:prSet>
      <dgm:spPr/>
      <dgm:t>
        <a:bodyPr/>
        <a:lstStyle/>
        <a:p>
          <a:endParaRPr lang="es-EC"/>
        </a:p>
      </dgm:t>
    </dgm:pt>
    <dgm:pt modelId="{3ECAB0A8-737C-498E-8204-8F99F37E1BC2}" type="pres">
      <dgm:prSet presAssocID="{7D90855B-19B4-4948-8DEE-858C3E13FD07}" presName="sibTrans" presStyleCnt="0"/>
      <dgm:spPr/>
      <dgm:t>
        <a:bodyPr/>
        <a:lstStyle/>
        <a:p>
          <a:endParaRPr lang="es-EC"/>
        </a:p>
      </dgm:t>
    </dgm:pt>
    <dgm:pt modelId="{874C913E-8EA6-4A45-9688-D18CDDA5D636}" type="pres">
      <dgm:prSet presAssocID="{AEC7E530-AC27-405A-B56A-F5818BB62D4A}" presName="textNode" presStyleLbl="node1" presStyleIdx="6" presStyleCnt="8">
        <dgm:presLayoutVars>
          <dgm:bulletEnabled val="1"/>
        </dgm:presLayoutVars>
      </dgm:prSet>
      <dgm:spPr/>
      <dgm:t>
        <a:bodyPr/>
        <a:lstStyle/>
        <a:p>
          <a:endParaRPr lang="es-EC"/>
        </a:p>
      </dgm:t>
    </dgm:pt>
    <dgm:pt modelId="{0F69E24A-06C0-4469-96C5-F5C9C52B6AEB}" type="pres">
      <dgm:prSet presAssocID="{E09A26BD-5EE4-4274-8A6A-1AC4A679B713}" presName="sibTrans" presStyleCnt="0"/>
      <dgm:spPr/>
      <dgm:t>
        <a:bodyPr/>
        <a:lstStyle/>
        <a:p>
          <a:endParaRPr lang="es-EC"/>
        </a:p>
      </dgm:t>
    </dgm:pt>
    <dgm:pt modelId="{2C4A1B7C-8B7E-4D01-A53F-3290EB8E5818}" type="pres">
      <dgm:prSet presAssocID="{A2C7F9AE-3E74-4F4C-A7BB-9F570B9A9702}" presName="textNode" presStyleLbl="node1" presStyleIdx="7" presStyleCnt="8">
        <dgm:presLayoutVars>
          <dgm:bulletEnabled val="1"/>
        </dgm:presLayoutVars>
      </dgm:prSet>
      <dgm:spPr/>
      <dgm:t>
        <a:bodyPr/>
        <a:lstStyle/>
        <a:p>
          <a:endParaRPr lang="es-EC"/>
        </a:p>
      </dgm:t>
    </dgm:pt>
  </dgm:ptLst>
  <dgm:cxnLst>
    <dgm:cxn modelId="{7C3C75F4-83E0-455C-A8ED-0B4F1EBD9781}" type="presOf" srcId="{85545333-C07D-4438-AC64-790771565A21}" destId="{19CA4B55-10A8-454E-928D-289F13827A87}" srcOrd="0" destOrd="0" presId="urn:microsoft.com/office/officeart/2005/8/layout/hProcess9"/>
    <dgm:cxn modelId="{2EE9527E-C85B-47FA-BEEE-C363495ADB6F}" srcId="{83CEF85C-F497-451C-9A8C-B6F8DD223EAD}" destId="{044B1FCB-02ED-45E8-B647-DC2F3B16C3B5}" srcOrd="1" destOrd="0" parTransId="{DF6A5EEA-2AFC-42B1-9821-E78695F65F31}" sibTransId="{274F6CC2-C531-4A2F-B66C-236D66D75682}"/>
    <dgm:cxn modelId="{1ADC56E8-7BD6-44ED-8743-F2D5F2CC6192}" srcId="{83CEF85C-F497-451C-9A8C-B6F8DD223EAD}" destId="{BE7B4C08-35B2-4022-9413-8CA149C6A4B2}" srcOrd="5" destOrd="0" parTransId="{886479F8-F92F-4198-8191-421689C6A463}" sibTransId="{7D90855B-19B4-4948-8DEE-858C3E13FD07}"/>
    <dgm:cxn modelId="{426F54DF-612E-4A22-87FF-052D4BB3FAED}" type="presOf" srcId="{135549CF-6246-4B9F-9985-DD806E79587A}" destId="{B49332A9-4E55-477E-B945-0B8A50AFD079}" srcOrd="0" destOrd="0" presId="urn:microsoft.com/office/officeart/2005/8/layout/hProcess9"/>
    <dgm:cxn modelId="{1457559A-1F33-4C45-8A0D-A31A623053BB}" srcId="{83CEF85C-F497-451C-9A8C-B6F8DD223EAD}" destId="{135549CF-6246-4B9F-9985-DD806E79587A}" srcOrd="4" destOrd="0" parTransId="{E424780B-1C81-474F-98F5-038BACEEE559}" sibTransId="{615AA47F-5049-47EE-85AA-DB1F316A59D6}"/>
    <dgm:cxn modelId="{BC4998A6-E36B-4DBC-B8CF-3DAB446B6621}" type="presOf" srcId="{83CEF85C-F497-451C-9A8C-B6F8DD223EAD}" destId="{685CD9DB-384C-4F9D-B3D9-4C6D3AB79831}" srcOrd="0" destOrd="0" presId="urn:microsoft.com/office/officeart/2005/8/layout/hProcess9"/>
    <dgm:cxn modelId="{163F425D-CA74-4EE2-9E0F-AC52A90CE286}" type="presOf" srcId="{9735F916-BFA9-4698-88F0-376BB07BF0C2}" destId="{EA36A968-4D7E-4633-B951-873A4AA0864F}" srcOrd="0" destOrd="0" presId="urn:microsoft.com/office/officeart/2005/8/layout/hProcess9"/>
    <dgm:cxn modelId="{33BE1559-5E4D-4729-A0D4-43ABD7A7F990}" srcId="{83CEF85C-F497-451C-9A8C-B6F8DD223EAD}" destId="{85545333-C07D-4438-AC64-790771565A21}" srcOrd="3" destOrd="0" parTransId="{AB2157C7-19B0-46C7-BDBE-5462ABF2EB52}" sibTransId="{F590D0A2-5FE9-4110-81DF-40875714A7BD}"/>
    <dgm:cxn modelId="{A3770288-7EFF-4279-9D04-A111729DB51B}" srcId="{83CEF85C-F497-451C-9A8C-B6F8DD223EAD}" destId="{9735F916-BFA9-4698-88F0-376BB07BF0C2}" srcOrd="0" destOrd="0" parTransId="{FBDD441A-78BC-4231-99F6-5EDEE930DE66}" sibTransId="{9C2BAEA6-0D85-40FE-B3A2-82AE2B660D12}"/>
    <dgm:cxn modelId="{6E6A88F8-30AC-42D7-BB4D-9F68251EAF92}" srcId="{83CEF85C-F497-451C-9A8C-B6F8DD223EAD}" destId="{AEC7E530-AC27-405A-B56A-F5818BB62D4A}" srcOrd="6" destOrd="0" parTransId="{8324265C-B985-40BB-8C04-2040AB36E355}" sibTransId="{E09A26BD-5EE4-4274-8A6A-1AC4A679B713}"/>
    <dgm:cxn modelId="{B73AB0F4-CF5F-4D60-ACD8-D1EE48C08C08}" type="presOf" srcId="{044B1FCB-02ED-45E8-B647-DC2F3B16C3B5}" destId="{2F7CACB5-908D-4E79-800F-68E276693FF5}" srcOrd="0" destOrd="0" presId="urn:microsoft.com/office/officeart/2005/8/layout/hProcess9"/>
    <dgm:cxn modelId="{BE662803-93B0-4841-B391-9D1EC8E3B17A}" type="presOf" srcId="{A2C7F9AE-3E74-4F4C-A7BB-9F570B9A9702}" destId="{2C4A1B7C-8B7E-4D01-A53F-3290EB8E5818}" srcOrd="0" destOrd="0" presId="urn:microsoft.com/office/officeart/2005/8/layout/hProcess9"/>
    <dgm:cxn modelId="{48F6DCF7-C483-4997-8DF4-A2A4C383A6B3}" type="presOf" srcId="{AEC7E530-AC27-405A-B56A-F5818BB62D4A}" destId="{874C913E-8EA6-4A45-9688-D18CDDA5D636}" srcOrd="0" destOrd="0" presId="urn:microsoft.com/office/officeart/2005/8/layout/hProcess9"/>
    <dgm:cxn modelId="{A8AD4847-C424-4E92-91EC-FC0ECBBAF2B8}" type="presOf" srcId="{BE7B4C08-35B2-4022-9413-8CA149C6A4B2}" destId="{77A2E622-5E7E-4E04-B683-30BD348782DA}" srcOrd="0" destOrd="0" presId="urn:microsoft.com/office/officeart/2005/8/layout/hProcess9"/>
    <dgm:cxn modelId="{7DAB01EB-AAC8-4930-884D-BF47F31773DE}" type="presOf" srcId="{2205CF58-3EB2-4BDE-A6BB-E51EF24D6966}" destId="{7587AD85-A606-470B-A54B-EB4D1A69B25D}" srcOrd="0" destOrd="0" presId="urn:microsoft.com/office/officeart/2005/8/layout/hProcess9"/>
    <dgm:cxn modelId="{397308D5-114F-4469-A90E-A03DF89CFD90}" srcId="{83CEF85C-F497-451C-9A8C-B6F8DD223EAD}" destId="{A2C7F9AE-3E74-4F4C-A7BB-9F570B9A9702}" srcOrd="7" destOrd="0" parTransId="{47E550F7-DD9E-4EAA-838E-FB92547C0370}" sibTransId="{3043D55A-4E1F-4120-9D99-9FDA0884F6FA}"/>
    <dgm:cxn modelId="{B72B3BFF-D3D7-4EF0-904D-B403D29A1405}" srcId="{83CEF85C-F497-451C-9A8C-B6F8DD223EAD}" destId="{2205CF58-3EB2-4BDE-A6BB-E51EF24D6966}" srcOrd="2" destOrd="0" parTransId="{AB3C6424-FA6E-4FC1-8363-E15BB14C3E5B}" sibTransId="{D0FBB8B7-F650-4691-8EE3-83569E4DDBEC}"/>
    <dgm:cxn modelId="{DE8A5EDB-9943-44A0-B7F3-2712E5024701}" type="presParOf" srcId="{685CD9DB-384C-4F9D-B3D9-4C6D3AB79831}" destId="{C9B6C7C3-0303-482C-B48A-2F2CF0B8A673}" srcOrd="0" destOrd="0" presId="urn:microsoft.com/office/officeart/2005/8/layout/hProcess9"/>
    <dgm:cxn modelId="{530AFC86-8E63-4832-9A24-3B1AEF1FB697}" type="presParOf" srcId="{685CD9DB-384C-4F9D-B3D9-4C6D3AB79831}" destId="{971F4BB3-E812-4BB7-B993-261F2EEED325}" srcOrd="1" destOrd="0" presId="urn:microsoft.com/office/officeart/2005/8/layout/hProcess9"/>
    <dgm:cxn modelId="{8765DD10-3C55-42CD-BA6E-00D4F4A03CDC}" type="presParOf" srcId="{971F4BB3-E812-4BB7-B993-261F2EEED325}" destId="{EA36A968-4D7E-4633-B951-873A4AA0864F}" srcOrd="0" destOrd="0" presId="urn:microsoft.com/office/officeart/2005/8/layout/hProcess9"/>
    <dgm:cxn modelId="{593CFC81-77CF-44D6-83A4-2BAC172EB592}" type="presParOf" srcId="{971F4BB3-E812-4BB7-B993-261F2EEED325}" destId="{62D200D5-CCB2-4EE7-8750-E2368A112CCE}" srcOrd="1" destOrd="0" presId="urn:microsoft.com/office/officeart/2005/8/layout/hProcess9"/>
    <dgm:cxn modelId="{E340A89A-B11A-4A7D-AA28-BFA415F1042B}" type="presParOf" srcId="{971F4BB3-E812-4BB7-B993-261F2EEED325}" destId="{2F7CACB5-908D-4E79-800F-68E276693FF5}" srcOrd="2" destOrd="0" presId="urn:microsoft.com/office/officeart/2005/8/layout/hProcess9"/>
    <dgm:cxn modelId="{7442B955-3DB3-4376-A144-8016EF7F9086}" type="presParOf" srcId="{971F4BB3-E812-4BB7-B993-261F2EEED325}" destId="{ABCC9290-F665-4B8E-B268-61A8924BF85D}" srcOrd="3" destOrd="0" presId="urn:microsoft.com/office/officeart/2005/8/layout/hProcess9"/>
    <dgm:cxn modelId="{07E0B8B6-180D-453B-A470-9D61AE4E69F9}" type="presParOf" srcId="{971F4BB3-E812-4BB7-B993-261F2EEED325}" destId="{7587AD85-A606-470B-A54B-EB4D1A69B25D}" srcOrd="4" destOrd="0" presId="urn:microsoft.com/office/officeart/2005/8/layout/hProcess9"/>
    <dgm:cxn modelId="{53BA6689-DCB9-43F5-9DE4-DCF3160844BF}" type="presParOf" srcId="{971F4BB3-E812-4BB7-B993-261F2EEED325}" destId="{93B2964C-7294-4181-947A-1467B29870A2}" srcOrd="5" destOrd="0" presId="urn:microsoft.com/office/officeart/2005/8/layout/hProcess9"/>
    <dgm:cxn modelId="{ADAF92D4-E7F4-40CD-B4E1-87DF743F4DE0}" type="presParOf" srcId="{971F4BB3-E812-4BB7-B993-261F2EEED325}" destId="{19CA4B55-10A8-454E-928D-289F13827A87}" srcOrd="6" destOrd="0" presId="urn:microsoft.com/office/officeart/2005/8/layout/hProcess9"/>
    <dgm:cxn modelId="{7161C13A-D94F-4E18-A2F9-5D4C1AC15C19}" type="presParOf" srcId="{971F4BB3-E812-4BB7-B993-261F2EEED325}" destId="{3CD5A72D-5EE9-4E6D-9035-D9C7C7B88BD7}" srcOrd="7" destOrd="0" presId="urn:microsoft.com/office/officeart/2005/8/layout/hProcess9"/>
    <dgm:cxn modelId="{30D95323-0DE8-400B-801F-B21DCA40D416}" type="presParOf" srcId="{971F4BB3-E812-4BB7-B993-261F2EEED325}" destId="{B49332A9-4E55-477E-B945-0B8A50AFD079}" srcOrd="8" destOrd="0" presId="urn:microsoft.com/office/officeart/2005/8/layout/hProcess9"/>
    <dgm:cxn modelId="{18930DFA-81B4-4917-B927-4C6207A9D0EF}" type="presParOf" srcId="{971F4BB3-E812-4BB7-B993-261F2EEED325}" destId="{28F8C617-BBDF-4A74-9B2F-C5B27EFC328A}" srcOrd="9" destOrd="0" presId="urn:microsoft.com/office/officeart/2005/8/layout/hProcess9"/>
    <dgm:cxn modelId="{4638E56B-9A67-4F99-B848-B5ED1637743A}" type="presParOf" srcId="{971F4BB3-E812-4BB7-B993-261F2EEED325}" destId="{77A2E622-5E7E-4E04-B683-30BD348782DA}" srcOrd="10" destOrd="0" presId="urn:microsoft.com/office/officeart/2005/8/layout/hProcess9"/>
    <dgm:cxn modelId="{59CD0AB5-6683-4D96-BF77-393399D9FF3C}" type="presParOf" srcId="{971F4BB3-E812-4BB7-B993-261F2EEED325}" destId="{3ECAB0A8-737C-498E-8204-8F99F37E1BC2}" srcOrd="11" destOrd="0" presId="urn:microsoft.com/office/officeart/2005/8/layout/hProcess9"/>
    <dgm:cxn modelId="{5279AEE5-7E31-489C-B5C9-4F141B6D4E70}" type="presParOf" srcId="{971F4BB3-E812-4BB7-B993-261F2EEED325}" destId="{874C913E-8EA6-4A45-9688-D18CDDA5D636}" srcOrd="12" destOrd="0" presId="urn:microsoft.com/office/officeart/2005/8/layout/hProcess9"/>
    <dgm:cxn modelId="{B9B8A2E8-8235-44F9-B059-F372DA5C3A83}" type="presParOf" srcId="{971F4BB3-E812-4BB7-B993-261F2EEED325}" destId="{0F69E24A-06C0-4469-96C5-F5C9C52B6AEB}" srcOrd="13" destOrd="0" presId="urn:microsoft.com/office/officeart/2005/8/layout/hProcess9"/>
    <dgm:cxn modelId="{B7B70445-66DD-42DE-946A-A6EC04004AC1}" type="presParOf" srcId="{971F4BB3-E812-4BB7-B993-261F2EEED325}" destId="{2C4A1B7C-8B7E-4D01-A53F-3290EB8E5818}" srcOrd="14"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CEF85C-F497-451C-9A8C-B6F8DD223EAD}"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s-MX"/>
        </a:p>
      </dgm:t>
    </dgm:pt>
    <dgm:pt modelId="{9735F916-BFA9-4698-88F0-376BB07BF0C2}">
      <dgm:prSet phldrT="[Texto]"/>
      <dgm:spPr/>
      <dgm:t>
        <a:bodyPr/>
        <a:lstStyle/>
        <a:p>
          <a:r>
            <a:rPr lang="es-MX" dirty="0" smtClean="0"/>
            <a:t>El crudo se encuentra en la Amazonía ecuatoriana</a:t>
          </a:r>
          <a:endParaRPr lang="es-MX" dirty="0"/>
        </a:p>
      </dgm:t>
    </dgm:pt>
    <dgm:pt modelId="{FBDD441A-78BC-4231-99F6-5EDEE930DE66}" type="parTrans" cxnId="{A3770288-7EFF-4279-9D04-A111729DB51B}">
      <dgm:prSet/>
      <dgm:spPr/>
      <dgm:t>
        <a:bodyPr/>
        <a:lstStyle/>
        <a:p>
          <a:endParaRPr lang="es-MX"/>
        </a:p>
      </dgm:t>
    </dgm:pt>
    <dgm:pt modelId="{9C2BAEA6-0D85-40FE-B3A2-82AE2B660D12}" type="sibTrans" cxnId="{A3770288-7EFF-4279-9D04-A111729DB51B}">
      <dgm:prSet/>
      <dgm:spPr/>
      <dgm:t>
        <a:bodyPr/>
        <a:lstStyle/>
        <a:p>
          <a:endParaRPr lang="es-MX"/>
        </a:p>
      </dgm:t>
    </dgm:pt>
    <dgm:pt modelId="{D7F6981D-4E8D-4687-A086-82B3806BBE2C}">
      <dgm:prSet phldrT="[Texto]"/>
      <dgm:spPr/>
      <dgm:t>
        <a:bodyPr/>
        <a:lstStyle/>
        <a:p>
          <a:r>
            <a:rPr lang="es-MX" dirty="0" smtClean="0"/>
            <a:t>Viaja por el OCP hasta Esmeraldas</a:t>
          </a:r>
          <a:endParaRPr lang="es-MX" dirty="0"/>
        </a:p>
      </dgm:t>
    </dgm:pt>
    <dgm:pt modelId="{BF32BDA0-54C9-4D2D-9786-1EC21480A3E1}" type="parTrans" cxnId="{83B1E6D6-4504-4DCF-8AA4-56A4088EDD9E}">
      <dgm:prSet/>
      <dgm:spPr/>
      <dgm:t>
        <a:bodyPr/>
        <a:lstStyle/>
        <a:p>
          <a:endParaRPr lang="es-MX"/>
        </a:p>
      </dgm:t>
    </dgm:pt>
    <dgm:pt modelId="{62F27AEE-4A53-402A-9B05-7A96C69F28D6}" type="sibTrans" cxnId="{83B1E6D6-4504-4DCF-8AA4-56A4088EDD9E}">
      <dgm:prSet/>
      <dgm:spPr/>
      <dgm:t>
        <a:bodyPr/>
        <a:lstStyle/>
        <a:p>
          <a:endParaRPr lang="es-MX"/>
        </a:p>
      </dgm:t>
    </dgm:pt>
    <dgm:pt modelId="{FD25FF5F-DCD2-4815-9CAB-3339D6691A2A}" type="pres">
      <dgm:prSet presAssocID="{83CEF85C-F497-451C-9A8C-B6F8DD223EAD}" presName="diagram" presStyleCnt="0">
        <dgm:presLayoutVars>
          <dgm:dir/>
          <dgm:resizeHandles val="exact"/>
        </dgm:presLayoutVars>
      </dgm:prSet>
      <dgm:spPr/>
      <dgm:t>
        <a:bodyPr/>
        <a:lstStyle/>
        <a:p>
          <a:endParaRPr lang="es-EC"/>
        </a:p>
      </dgm:t>
    </dgm:pt>
    <dgm:pt modelId="{DD822D31-49FB-45AA-B032-22D73525BC2A}" type="pres">
      <dgm:prSet presAssocID="{9735F916-BFA9-4698-88F0-376BB07BF0C2}" presName="node" presStyleLbl="node1" presStyleIdx="0" presStyleCnt="2">
        <dgm:presLayoutVars>
          <dgm:bulletEnabled val="1"/>
        </dgm:presLayoutVars>
      </dgm:prSet>
      <dgm:spPr/>
      <dgm:t>
        <a:bodyPr/>
        <a:lstStyle/>
        <a:p>
          <a:endParaRPr lang="es-MX"/>
        </a:p>
      </dgm:t>
    </dgm:pt>
    <dgm:pt modelId="{23687F49-23D8-458A-99AA-0353CA2F8041}" type="pres">
      <dgm:prSet presAssocID="{9C2BAEA6-0D85-40FE-B3A2-82AE2B660D12}" presName="sibTrans" presStyleCnt="0"/>
      <dgm:spPr/>
    </dgm:pt>
    <dgm:pt modelId="{9CB20EA6-B3A3-41CA-9144-6630263220A9}" type="pres">
      <dgm:prSet presAssocID="{D7F6981D-4E8D-4687-A086-82B3806BBE2C}" presName="node" presStyleLbl="node1" presStyleIdx="1" presStyleCnt="2">
        <dgm:presLayoutVars>
          <dgm:bulletEnabled val="1"/>
        </dgm:presLayoutVars>
      </dgm:prSet>
      <dgm:spPr/>
      <dgm:t>
        <a:bodyPr/>
        <a:lstStyle/>
        <a:p>
          <a:endParaRPr lang="es-MX"/>
        </a:p>
      </dgm:t>
    </dgm:pt>
  </dgm:ptLst>
  <dgm:cxnLst>
    <dgm:cxn modelId="{A3770288-7EFF-4279-9D04-A111729DB51B}" srcId="{83CEF85C-F497-451C-9A8C-B6F8DD223EAD}" destId="{9735F916-BFA9-4698-88F0-376BB07BF0C2}" srcOrd="0" destOrd="0" parTransId="{FBDD441A-78BC-4231-99F6-5EDEE930DE66}" sibTransId="{9C2BAEA6-0D85-40FE-B3A2-82AE2B660D12}"/>
    <dgm:cxn modelId="{83B1E6D6-4504-4DCF-8AA4-56A4088EDD9E}" srcId="{83CEF85C-F497-451C-9A8C-B6F8DD223EAD}" destId="{D7F6981D-4E8D-4687-A086-82B3806BBE2C}" srcOrd="1" destOrd="0" parTransId="{BF32BDA0-54C9-4D2D-9786-1EC21480A3E1}" sibTransId="{62F27AEE-4A53-402A-9B05-7A96C69F28D6}"/>
    <dgm:cxn modelId="{369EBB6E-1E26-4D9D-B0AA-7E0287E29371}" type="presOf" srcId="{83CEF85C-F497-451C-9A8C-B6F8DD223EAD}" destId="{FD25FF5F-DCD2-4815-9CAB-3339D6691A2A}" srcOrd="0" destOrd="0" presId="urn:microsoft.com/office/officeart/2005/8/layout/default#1"/>
    <dgm:cxn modelId="{69FEFF0E-3C5A-437C-8753-5613E8680A5B}" type="presOf" srcId="{9735F916-BFA9-4698-88F0-376BB07BF0C2}" destId="{DD822D31-49FB-45AA-B032-22D73525BC2A}" srcOrd="0" destOrd="0" presId="urn:microsoft.com/office/officeart/2005/8/layout/default#1"/>
    <dgm:cxn modelId="{4D4E711C-1112-4973-8316-8992FE9D6734}" type="presOf" srcId="{D7F6981D-4E8D-4687-A086-82B3806BBE2C}" destId="{9CB20EA6-B3A3-41CA-9144-6630263220A9}" srcOrd="0" destOrd="0" presId="urn:microsoft.com/office/officeart/2005/8/layout/default#1"/>
    <dgm:cxn modelId="{663E9271-FD32-4A28-972A-BA1B3653D0EC}" type="presParOf" srcId="{FD25FF5F-DCD2-4815-9CAB-3339D6691A2A}" destId="{DD822D31-49FB-45AA-B032-22D73525BC2A}" srcOrd="0" destOrd="0" presId="urn:microsoft.com/office/officeart/2005/8/layout/default#1"/>
    <dgm:cxn modelId="{37BB72DA-08E6-4563-B038-72413B880B8C}" type="presParOf" srcId="{FD25FF5F-DCD2-4815-9CAB-3339D6691A2A}" destId="{23687F49-23D8-458A-99AA-0353CA2F8041}" srcOrd="1" destOrd="0" presId="urn:microsoft.com/office/officeart/2005/8/layout/default#1"/>
    <dgm:cxn modelId="{08B9E847-0CE7-4C5D-9B37-D7396A37A8C4}" type="presParOf" srcId="{FD25FF5F-DCD2-4815-9CAB-3339D6691A2A}" destId="{9CB20EA6-B3A3-41CA-9144-6630263220A9}" srcOrd="2"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529AD8-516D-4F47-AAD9-D000A905FEB9}"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es-MX"/>
        </a:p>
      </dgm:t>
    </dgm:pt>
    <dgm:pt modelId="{040D8969-6AB4-46BA-B70C-0EA272111056}">
      <dgm:prSet phldrT="[Texto]"/>
      <dgm:spPr/>
      <dgm:t>
        <a:bodyPr/>
        <a:lstStyle/>
        <a:p>
          <a:r>
            <a:rPr lang="es-MX" dirty="0" smtClean="0"/>
            <a:t>Alcance y control</a:t>
          </a:r>
          <a:endParaRPr lang="es-MX" dirty="0"/>
        </a:p>
      </dgm:t>
    </dgm:pt>
    <dgm:pt modelId="{F7062822-A77F-4810-801A-3F24A2EF5B03}" type="parTrans" cxnId="{7236F120-53FE-4231-BC8D-B5377BD2ADDE}">
      <dgm:prSet/>
      <dgm:spPr/>
      <dgm:t>
        <a:bodyPr/>
        <a:lstStyle/>
        <a:p>
          <a:endParaRPr lang="es-MX"/>
        </a:p>
      </dgm:t>
    </dgm:pt>
    <dgm:pt modelId="{9CCBE55D-DFD1-49AF-A233-BFC0D0AFF360}" type="sibTrans" cxnId="{7236F120-53FE-4231-BC8D-B5377BD2ADDE}">
      <dgm:prSet/>
      <dgm:spPr/>
      <dgm:t>
        <a:bodyPr/>
        <a:lstStyle/>
        <a:p>
          <a:endParaRPr lang="es-MX"/>
        </a:p>
      </dgm:t>
    </dgm:pt>
    <dgm:pt modelId="{1C252918-423F-45D6-BAE2-D6573A2D16F4}">
      <dgm:prSet phldrT="[Texto]"/>
      <dgm:spPr/>
      <dgm:t>
        <a:bodyPr/>
        <a:lstStyle/>
        <a:p>
          <a:r>
            <a:rPr lang="es-MX" dirty="0" smtClean="0"/>
            <a:t>Sanciones</a:t>
          </a:r>
          <a:endParaRPr lang="es-MX" dirty="0"/>
        </a:p>
      </dgm:t>
    </dgm:pt>
    <dgm:pt modelId="{E09A9A2D-C2EC-489C-9F19-A154D7C20BAD}" type="parTrans" cxnId="{E952FDF4-4DCE-4067-B19E-C02E52D488C8}">
      <dgm:prSet/>
      <dgm:spPr/>
      <dgm:t>
        <a:bodyPr/>
        <a:lstStyle/>
        <a:p>
          <a:endParaRPr lang="es-MX"/>
        </a:p>
      </dgm:t>
    </dgm:pt>
    <dgm:pt modelId="{5055BCEB-2FA3-4695-B7C2-54F1DD4CEB19}" type="sibTrans" cxnId="{E952FDF4-4DCE-4067-B19E-C02E52D488C8}">
      <dgm:prSet/>
      <dgm:spPr/>
      <dgm:t>
        <a:bodyPr/>
        <a:lstStyle/>
        <a:p>
          <a:endParaRPr lang="es-MX"/>
        </a:p>
      </dgm:t>
    </dgm:pt>
    <dgm:pt modelId="{B8C74722-AB63-4B12-AB7A-124ACCC8047D}">
      <dgm:prSet phldrT="[Texto]"/>
      <dgm:spPr/>
      <dgm:t>
        <a:bodyPr/>
        <a:lstStyle/>
        <a:p>
          <a:r>
            <a:rPr lang="es-MX" dirty="0" smtClean="0"/>
            <a:t>Aplicación de sanciones</a:t>
          </a:r>
          <a:endParaRPr lang="es-MX" dirty="0"/>
        </a:p>
      </dgm:t>
    </dgm:pt>
    <dgm:pt modelId="{72E19F39-ACCD-4287-AE63-677203DD920E}" type="parTrans" cxnId="{5CDB131A-6583-4FA7-90FD-DDBF2EABB62C}">
      <dgm:prSet/>
      <dgm:spPr/>
      <dgm:t>
        <a:bodyPr/>
        <a:lstStyle/>
        <a:p>
          <a:endParaRPr lang="es-MX"/>
        </a:p>
      </dgm:t>
    </dgm:pt>
    <dgm:pt modelId="{98F3723F-6B4C-4D3B-96B2-D1FA92031571}" type="sibTrans" cxnId="{5CDB131A-6583-4FA7-90FD-DDBF2EABB62C}">
      <dgm:prSet/>
      <dgm:spPr/>
      <dgm:t>
        <a:bodyPr/>
        <a:lstStyle/>
        <a:p>
          <a:endParaRPr lang="es-MX"/>
        </a:p>
      </dgm:t>
    </dgm:pt>
    <dgm:pt modelId="{C7487327-184D-49F6-9CC5-E4665A822686}" type="pres">
      <dgm:prSet presAssocID="{B0529AD8-516D-4F47-AAD9-D000A905FEB9}" presName="Name0" presStyleCnt="0">
        <dgm:presLayoutVars>
          <dgm:dir/>
          <dgm:resizeHandles val="exact"/>
        </dgm:presLayoutVars>
      </dgm:prSet>
      <dgm:spPr/>
      <dgm:t>
        <a:bodyPr/>
        <a:lstStyle/>
        <a:p>
          <a:endParaRPr lang="es-EC"/>
        </a:p>
      </dgm:t>
    </dgm:pt>
    <dgm:pt modelId="{37618DC0-BDCC-463A-B07C-764050D80BE6}" type="pres">
      <dgm:prSet presAssocID="{040D8969-6AB4-46BA-B70C-0EA272111056}" presName="compNode" presStyleCnt="0"/>
      <dgm:spPr/>
    </dgm:pt>
    <dgm:pt modelId="{0553C9B6-78B3-49D7-88FD-0AA64A5954A7}" type="pres">
      <dgm:prSet presAssocID="{040D8969-6AB4-46BA-B70C-0EA272111056}" presName="pictRect" presStyleLbl="node1" presStyleIdx="0" presStyleCnt="3"/>
      <dgm:spPr>
        <a:blipFill rotWithShape="0">
          <a:blip xmlns:r="http://schemas.openxmlformats.org/officeDocument/2006/relationships" r:embed="rId1"/>
          <a:stretch>
            <a:fillRect/>
          </a:stretch>
        </a:blipFill>
      </dgm:spPr>
    </dgm:pt>
    <dgm:pt modelId="{E5749F83-76AA-44C5-B89D-92CCCFE06FBC}" type="pres">
      <dgm:prSet presAssocID="{040D8969-6AB4-46BA-B70C-0EA272111056}" presName="textRect" presStyleLbl="revTx" presStyleIdx="0" presStyleCnt="3">
        <dgm:presLayoutVars>
          <dgm:bulletEnabled val="1"/>
        </dgm:presLayoutVars>
      </dgm:prSet>
      <dgm:spPr/>
      <dgm:t>
        <a:bodyPr/>
        <a:lstStyle/>
        <a:p>
          <a:endParaRPr lang="es-EC"/>
        </a:p>
      </dgm:t>
    </dgm:pt>
    <dgm:pt modelId="{2052084F-7805-4663-8738-F3BE22D8DFE2}" type="pres">
      <dgm:prSet presAssocID="{9CCBE55D-DFD1-49AF-A233-BFC0D0AFF360}" presName="sibTrans" presStyleLbl="sibTrans2D1" presStyleIdx="0" presStyleCnt="0"/>
      <dgm:spPr/>
      <dgm:t>
        <a:bodyPr/>
        <a:lstStyle/>
        <a:p>
          <a:endParaRPr lang="es-EC"/>
        </a:p>
      </dgm:t>
    </dgm:pt>
    <dgm:pt modelId="{057628CA-7125-42F1-8CC7-33471FB58D4A}" type="pres">
      <dgm:prSet presAssocID="{1C252918-423F-45D6-BAE2-D6573A2D16F4}" presName="compNode" presStyleCnt="0"/>
      <dgm:spPr/>
    </dgm:pt>
    <dgm:pt modelId="{4BF5CAD8-602A-403E-AD40-A49744DF7F59}" type="pres">
      <dgm:prSet presAssocID="{1C252918-423F-45D6-BAE2-D6573A2D16F4}" presName="pictRect" presStyleLbl="node1" presStyleIdx="1" presStyleCnt="3"/>
      <dgm:spPr>
        <a:blipFill rotWithShape="0">
          <a:blip xmlns:r="http://schemas.openxmlformats.org/officeDocument/2006/relationships" r:embed="rId2"/>
          <a:stretch>
            <a:fillRect/>
          </a:stretch>
        </a:blipFill>
      </dgm:spPr>
    </dgm:pt>
    <dgm:pt modelId="{24B03F30-E478-4B77-A97C-E8F893EDAE2F}" type="pres">
      <dgm:prSet presAssocID="{1C252918-423F-45D6-BAE2-D6573A2D16F4}" presName="textRect" presStyleLbl="revTx" presStyleIdx="1" presStyleCnt="3">
        <dgm:presLayoutVars>
          <dgm:bulletEnabled val="1"/>
        </dgm:presLayoutVars>
      </dgm:prSet>
      <dgm:spPr/>
      <dgm:t>
        <a:bodyPr/>
        <a:lstStyle/>
        <a:p>
          <a:endParaRPr lang="es-MX"/>
        </a:p>
      </dgm:t>
    </dgm:pt>
    <dgm:pt modelId="{E218C43C-6BF4-4E89-8FBD-ACDB3FD7F9DB}" type="pres">
      <dgm:prSet presAssocID="{5055BCEB-2FA3-4695-B7C2-54F1DD4CEB19}" presName="sibTrans" presStyleLbl="sibTrans2D1" presStyleIdx="0" presStyleCnt="0"/>
      <dgm:spPr/>
      <dgm:t>
        <a:bodyPr/>
        <a:lstStyle/>
        <a:p>
          <a:endParaRPr lang="es-EC"/>
        </a:p>
      </dgm:t>
    </dgm:pt>
    <dgm:pt modelId="{4C3AE861-EBEF-451C-B3C8-5AE8F072A664}" type="pres">
      <dgm:prSet presAssocID="{B8C74722-AB63-4B12-AB7A-124ACCC8047D}" presName="compNode" presStyleCnt="0"/>
      <dgm:spPr/>
    </dgm:pt>
    <dgm:pt modelId="{D452FFBD-6482-43AB-A25C-DDD2F5B8752F}" type="pres">
      <dgm:prSet presAssocID="{B8C74722-AB63-4B12-AB7A-124ACCC8047D}" presName="pictRect" presStyleLbl="node1" presStyleIdx="2" presStyleCnt="3"/>
      <dgm:spPr>
        <a:blipFill rotWithShape="0">
          <a:blip xmlns:r="http://schemas.openxmlformats.org/officeDocument/2006/relationships" r:embed="rId3"/>
          <a:stretch>
            <a:fillRect/>
          </a:stretch>
        </a:blipFill>
      </dgm:spPr>
    </dgm:pt>
    <dgm:pt modelId="{6C183CBF-089E-4E41-8D8E-B27350B3B937}" type="pres">
      <dgm:prSet presAssocID="{B8C74722-AB63-4B12-AB7A-124ACCC8047D}" presName="textRect" presStyleLbl="revTx" presStyleIdx="2" presStyleCnt="3">
        <dgm:presLayoutVars>
          <dgm:bulletEnabled val="1"/>
        </dgm:presLayoutVars>
      </dgm:prSet>
      <dgm:spPr/>
      <dgm:t>
        <a:bodyPr/>
        <a:lstStyle/>
        <a:p>
          <a:endParaRPr lang="es-EC"/>
        </a:p>
      </dgm:t>
    </dgm:pt>
  </dgm:ptLst>
  <dgm:cxnLst>
    <dgm:cxn modelId="{45366F22-75E2-415E-8AEE-5D4B62D132C2}" type="presOf" srcId="{B8C74722-AB63-4B12-AB7A-124ACCC8047D}" destId="{6C183CBF-089E-4E41-8D8E-B27350B3B937}" srcOrd="0" destOrd="0" presId="urn:microsoft.com/office/officeart/2005/8/layout/pList1#2"/>
    <dgm:cxn modelId="{E952FDF4-4DCE-4067-B19E-C02E52D488C8}" srcId="{B0529AD8-516D-4F47-AAD9-D000A905FEB9}" destId="{1C252918-423F-45D6-BAE2-D6573A2D16F4}" srcOrd="1" destOrd="0" parTransId="{E09A9A2D-C2EC-489C-9F19-A154D7C20BAD}" sibTransId="{5055BCEB-2FA3-4695-B7C2-54F1DD4CEB19}"/>
    <dgm:cxn modelId="{F5E787F5-298B-4646-9F08-00C9C4D04091}" type="presOf" srcId="{040D8969-6AB4-46BA-B70C-0EA272111056}" destId="{E5749F83-76AA-44C5-B89D-92CCCFE06FBC}" srcOrd="0" destOrd="0" presId="urn:microsoft.com/office/officeart/2005/8/layout/pList1#2"/>
    <dgm:cxn modelId="{5CDB131A-6583-4FA7-90FD-DDBF2EABB62C}" srcId="{B0529AD8-516D-4F47-AAD9-D000A905FEB9}" destId="{B8C74722-AB63-4B12-AB7A-124ACCC8047D}" srcOrd="2" destOrd="0" parTransId="{72E19F39-ACCD-4287-AE63-677203DD920E}" sibTransId="{98F3723F-6B4C-4D3B-96B2-D1FA92031571}"/>
    <dgm:cxn modelId="{13F2A799-0D55-4612-8C6B-248D094653FD}" type="presOf" srcId="{5055BCEB-2FA3-4695-B7C2-54F1DD4CEB19}" destId="{E218C43C-6BF4-4E89-8FBD-ACDB3FD7F9DB}" srcOrd="0" destOrd="0" presId="urn:microsoft.com/office/officeart/2005/8/layout/pList1#2"/>
    <dgm:cxn modelId="{85B88FE2-AF60-4F19-BA39-F4F28F76526A}" type="presOf" srcId="{B0529AD8-516D-4F47-AAD9-D000A905FEB9}" destId="{C7487327-184D-49F6-9CC5-E4665A822686}" srcOrd="0" destOrd="0" presId="urn:microsoft.com/office/officeart/2005/8/layout/pList1#2"/>
    <dgm:cxn modelId="{D0A66E32-3ED6-49E7-8902-63E093E3440B}" type="presOf" srcId="{9CCBE55D-DFD1-49AF-A233-BFC0D0AFF360}" destId="{2052084F-7805-4663-8738-F3BE22D8DFE2}" srcOrd="0" destOrd="0" presId="urn:microsoft.com/office/officeart/2005/8/layout/pList1#2"/>
    <dgm:cxn modelId="{07133616-0149-485A-ACF3-13C477DBDB11}" type="presOf" srcId="{1C252918-423F-45D6-BAE2-D6573A2D16F4}" destId="{24B03F30-E478-4B77-A97C-E8F893EDAE2F}" srcOrd="0" destOrd="0" presId="urn:microsoft.com/office/officeart/2005/8/layout/pList1#2"/>
    <dgm:cxn modelId="{7236F120-53FE-4231-BC8D-B5377BD2ADDE}" srcId="{B0529AD8-516D-4F47-AAD9-D000A905FEB9}" destId="{040D8969-6AB4-46BA-B70C-0EA272111056}" srcOrd="0" destOrd="0" parTransId="{F7062822-A77F-4810-801A-3F24A2EF5B03}" sibTransId="{9CCBE55D-DFD1-49AF-A233-BFC0D0AFF360}"/>
    <dgm:cxn modelId="{296CF176-1CFE-4F69-BDB4-7012C90593F4}" type="presParOf" srcId="{C7487327-184D-49F6-9CC5-E4665A822686}" destId="{37618DC0-BDCC-463A-B07C-764050D80BE6}" srcOrd="0" destOrd="0" presId="urn:microsoft.com/office/officeart/2005/8/layout/pList1#2"/>
    <dgm:cxn modelId="{676639BF-739E-4187-A7AE-D81AD5BC4E2A}" type="presParOf" srcId="{37618DC0-BDCC-463A-B07C-764050D80BE6}" destId="{0553C9B6-78B3-49D7-88FD-0AA64A5954A7}" srcOrd="0" destOrd="0" presId="urn:microsoft.com/office/officeart/2005/8/layout/pList1#2"/>
    <dgm:cxn modelId="{983AA05C-D0C1-465E-988A-66431C9BE64D}" type="presParOf" srcId="{37618DC0-BDCC-463A-B07C-764050D80BE6}" destId="{E5749F83-76AA-44C5-B89D-92CCCFE06FBC}" srcOrd="1" destOrd="0" presId="urn:microsoft.com/office/officeart/2005/8/layout/pList1#2"/>
    <dgm:cxn modelId="{C0970D08-8C1D-41D9-B588-C3B8888C7E25}" type="presParOf" srcId="{C7487327-184D-49F6-9CC5-E4665A822686}" destId="{2052084F-7805-4663-8738-F3BE22D8DFE2}" srcOrd="1" destOrd="0" presId="urn:microsoft.com/office/officeart/2005/8/layout/pList1#2"/>
    <dgm:cxn modelId="{81E11260-62A2-4D00-95F9-801AB1516237}" type="presParOf" srcId="{C7487327-184D-49F6-9CC5-E4665A822686}" destId="{057628CA-7125-42F1-8CC7-33471FB58D4A}" srcOrd="2" destOrd="0" presId="urn:microsoft.com/office/officeart/2005/8/layout/pList1#2"/>
    <dgm:cxn modelId="{9C226151-F714-4226-9D0B-0C86CE9FDCBE}" type="presParOf" srcId="{057628CA-7125-42F1-8CC7-33471FB58D4A}" destId="{4BF5CAD8-602A-403E-AD40-A49744DF7F59}" srcOrd="0" destOrd="0" presId="urn:microsoft.com/office/officeart/2005/8/layout/pList1#2"/>
    <dgm:cxn modelId="{DFBA7B7B-3A60-4C8D-B06A-2ABC2E904C2F}" type="presParOf" srcId="{057628CA-7125-42F1-8CC7-33471FB58D4A}" destId="{24B03F30-E478-4B77-A97C-E8F893EDAE2F}" srcOrd="1" destOrd="0" presId="urn:microsoft.com/office/officeart/2005/8/layout/pList1#2"/>
    <dgm:cxn modelId="{E1DC665A-1191-408F-95D2-33B9E143A3B4}" type="presParOf" srcId="{C7487327-184D-49F6-9CC5-E4665A822686}" destId="{E218C43C-6BF4-4E89-8FBD-ACDB3FD7F9DB}" srcOrd="3" destOrd="0" presId="urn:microsoft.com/office/officeart/2005/8/layout/pList1#2"/>
    <dgm:cxn modelId="{B97E8FF5-14E6-41A6-BEAA-1E38FD419F72}" type="presParOf" srcId="{C7487327-184D-49F6-9CC5-E4665A822686}" destId="{4C3AE861-EBEF-451C-B3C8-5AE8F072A664}" srcOrd="4" destOrd="0" presId="urn:microsoft.com/office/officeart/2005/8/layout/pList1#2"/>
    <dgm:cxn modelId="{06EDFBF6-9995-4C08-AF33-774DEE1510F1}" type="presParOf" srcId="{4C3AE861-EBEF-451C-B3C8-5AE8F072A664}" destId="{D452FFBD-6482-43AB-A25C-DDD2F5B8752F}" srcOrd="0" destOrd="0" presId="urn:microsoft.com/office/officeart/2005/8/layout/pList1#2"/>
    <dgm:cxn modelId="{42935647-D8C5-43BE-9BCA-5E87A581C511}" type="presParOf" srcId="{4C3AE861-EBEF-451C-B3C8-5AE8F072A664}" destId="{6C183CBF-089E-4E41-8D8E-B27350B3B937}" srcOrd="1" destOrd="0" presId="urn:microsoft.com/office/officeart/2005/8/layout/pList1#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CFA093-B764-4A81-8E2D-FE21393FB65C}" type="doc">
      <dgm:prSet loTypeId="urn:microsoft.com/office/officeart/2005/8/layout/pList1#3" loCatId="list" qsTypeId="urn:microsoft.com/office/officeart/2005/8/quickstyle/simple1" qsCatId="simple" csTypeId="urn:microsoft.com/office/officeart/2005/8/colors/accent1_2" csCatId="accent1" phldr="1"/>
      <dgm:spPr/>
      <dgm:t>
        <a:bodyPr/>
        <a:lstStyle/>
        <a:p>
          <a:endParaRPr lang="es-MX"/>
        </a:p>
      </dgm:t>
    </dgm:pt>
    <dgm:pt modelId="{DB5C3FB6-694D-4D80-A0B2-0FA2B110E6D6}">
      <dgm:prSet phldrT="[Texto]"/>
      <dgm:spPr/>
      <dgm:t>
        <a:bodyPr/>
        <a:lstStyle/>
        <a:p>
          <a:r>
            <a:rPr lang="es-MX" dirty="0" smtClean="0"/>
            <a:t>Mortalidad en animales</a:t>
          </a:r>
          <a:endParaRPr lang="es-MX" dirty="0"/>
        </a:p>
      </dgm:t>
    </dgm:pt>
    <dgm:pt modelId="{C341D343-E6A3-4737-89A5-AB361DFCCB96}" type="parTrans" cxnId="{B303741E-B1FF-4F19-B20F-95FF93354D69}">
      <dgm:prSet/>
      <dgm:spPr/>
      <dgm:t>
        <a:bodyPr/>
        <a:lstStyle/>
        <a:p>
          <a:endParaRPr lang="es-MX"/>
        </a:p>
      </dgm:t>
    </dgm:pt>
    <dgm:pt modelId="{06AB7649-85C6-42CA-9AAF-F061AE7A2AAC}" type="sibTrans" cxnId="{B303741E-B1FF-4F19-B20F-95FF93354D69}">
      <dgm:prSet/>
      <dgm:spPr/>
      <dgm:t>
        <a:bodyPr/>
        <a:lstStyle/>
        <a:p>
          <a:endParaRPr lang="es-MX"/>
        </a:p>
      </dgm:t>
    </dgm:pt>
    <dgm:pt modelId="{0DA48BEA-1EE8-454A-8E4F-FA0CC023FD25}">
      <dgm:prSet phldrT="[Texto]"/>
      <dgm:spPr/>
      <dgm:t>
        <a:bodyPr/>
        <a:lstStyle/>
        <a:p>
          <a:r>
            <a:rPr lang="es-MX" dirty="0" smtClean="0"/>
            <a:t>Buque Jessica</a:t>
          </a:r>
          <a:endParaRPr lang="es-MX" dirty="0"/>
        </a:p>
      </dgm:t>
    </dgm:pt>
    <dgm:pt modelId="{CAF81858-B6A7-475A-911B-4DF1177766F8}" type="parTrans" cxnId="{F86B81A9-1559-4B02-A83E-D67BCE866F6B}">
      <dgm:prSet/>
      <dgm:spPr/>
      <dgm:t>
        <a:bodyPr/>
        <a:lstStyle/>
        <a:p>
          <a:endParaRPr lang="es-MX"/>
        </a:p>
      </dgm:t>
    </dgm:pt>
    <dgm:pt modelId="{85CD026A-92AF-4F2A-806C-89FC174DCE1F}" type="sibTrans" cxnId="{F86B81A9-1559-4B02-A83E-D67BCE866F6B}">
      <dgm:prSet/>
      <dgm:spPr/>
      <dgm:t>
        <a:bodyPr/>
        <a:lstStyle/>
        <a:p>
          <a:endParaRPr lang="es-MX"/>
        </a:p>
      </dgm:t>
    </dgm:pt>
    <dgm:pt modelId="{68631F98-2FDC-4D28-9C54-27EF5A95B214}" type="pres">
      <dgm:prSet presAssocID="{8CCFA093-B764-4A81-8E2D-FE21393FB65C}" presName="Name0" presStyleCnt="0">
        <dgm:presLayoutVars>
          <dgm:dir/>
          <dgm:resizeHandles val="exact"/>
        </dgm:presLayoutVars>
      </dgm:prSet>
      <dgm:spPr/>
      <dgm:t>
        <a:bodyPr/>
        <a:lstStyle/>
        <a:p>
          <a:endParaRPr lang="es-EC"/>
        </a:p>
      </dgm:t>
    </dgm:pt>
    <dgm:pt modelId="{FAEF02D6-DF74-4B5E-9089-36E17423D598}" type="pres">
      <dgm:prSet presAssocID="{DB5C3FB6-694D-4D80-A0B2-0FA2B110E6D6}" presName="compNode" presStyleCnt="0"/>
      <dgm:spPr/>
    </dgm:pt>
    <dgm:pt modelId="{69785055-04C0-4B48-85FA-94E04339A76E}" type="pres">
      <dgm:prSet presAssocID="{DB5C3FB6-694D-4D80-A0B2-0FA2B110E6D6}" presName="pictRect" presStyleLbl="node1" presStyleIdx="0" presStyleCnt="2"/>
      <dgm:spPr>
        <a:blipFill rotWithShape="0">
          <a:blip xmlns:r="http://schemas.openxmlformats.org/officeDocument/2006/relationships" r:embed="rId1"/>
          <a:stretch>
            <a:fillRect/>
          </a:stretch>
        </a:blipFill>
      </dgm:spPr>
    </dgm:pt>
    <dgm:pt modelId="{CB4B4E33-723E-4EAD-8227-0731FC12E1D8}" type="pres">
      <dgm:prSet presAssocID="{DB5C3FB6-694D-4D80-A0B2-0FA2B110E6D6}" presName="textRect" presStyleLbl="revTx" presStyleIdx="0" presStyleCnt="2">
        <dgm:presLayoutVars>
          <dgm:bulletEnabled val="1"/>
        </dgm:presLayoutVars>
      </dgm:prSet>
      <dgm:spPr/>
      <dgm:t>
        <a:bodyPr/>
        <a:lstStyle/>
        <a:p>
          <a:endParaRPr lang="es-EC"/>
        </a:p>
      </dgm:t>
    </dgm:pt>
    <dgm:pt modelId="{86902F85-57AB-48C6-94E2-F5D8DB2003B9}" type="pres">
      <dgm:prSet presAssocID="{06AB7649-85C6-42CA-9AAF-F061AE7A2AAC}" presName="sibTrans" presStyleLbl="sibTrans2D1" presStyleIdx="0" presStyleCnt="0"/>
      <dgm:spPr/>
      <dgm:t>
        <a:bodyPr/>
        <a:lstStyle/>
        <a:p>
          <a:endParaRPr lang="es-EC"/>
        </a:p>
      </dgm:t>
    </dgm:pt>
    <dgm:pt modelId="{C2F36EF2-8782-410D-8D14-2CDE0F4C3EE6}" type="pres">
      <dgm:prSet presAssocID="{0DA48BEA-1EE8-454A-8E4F-FA0CC023FD25}" presName="compNode" presStyleCnt="0"/>
      <dgm:spPr/>
    </dgm:pt>
    <dgm:pt modelId="{35EE5D4F-9378-4BB5-841D-8D4B8DC11A9A}" type="pres">
      <dgm:prSet presAssocID="{0DA48BEA-1EE8-454A-8E4F-FA0CC023FD25}" presName="pictRect" presStyleLbl="node1" presStyleIdx="1" presStyleCnt="2"/>
      <dgm:spPr>
        <a:blipFill rotWithShape="0">
          <a:blip xmlns:r="http://schemas.openxmlformats.org/officeDocument/2006/relationships" r:embed="rId2"/>
          <a:stretch>
            <a:fillRect/>
          </a:stretch>
        </a:blipFill>
      </dgm:spPr>
    </dgm:pt>
    <dgm:pt modelId="{F4BF87D7-50B6-4970-91FB-474AF5CF6182}" type="pres">
      <dgm:prSet presAssocID="{0DA48BEA-1EE8-454A-8E4F-FA0CC023FD25}" presName="textRect" presStyleLbl="revTx" presStyleIdx="1" presStyleCnt="2">
        <dgm:presLayoutVars>
          <dgm:bulletEnabled val="1"/>
        </dgm:presLayoutVars>
      </dgm:prSet>
      <dgm:spPr/>
      <dgm:t>
        <a:bodyPr/>
        <a:lstStyle/>
        <a:p>
          <a:endParaRPr lang="es-EC"/>
        </a:p>
      </dgm:t>
    </dgm:pt>
  </dgm:ptLst>
  <dgm:cxnLst>
    <dgm:cxn modelId="{F86B81A9-1559-4B02-A83E-D67BCE866F6B}" srcId="{8CCFA093-B764-4A81-8E2D-FE21393FB65C}" destId="{0DA48BEA-1EE8-454A-8E4F-FA0CC023FD25}" srcOrd="1" destOrd="0" parTransId="{CAF81858-B6A7-475A-911B-4DF1177766F8}" sibTransId="{85CD026A-92AF-4F2A-806C-89FC174DCE1F}"/>
    <dgm:cxn modelId="{8FA9ED38-6A8E-4DCC-BA23-6C67D143B736}" type="presOf" srcId="{06AB7649-85C6-42CA-9AAF-F061AE7A2AAC}" destId="{86902F85-57AB-48C6-94E2-F5D8DB2003B9}" srcOrd="0" destOrd="0" presId="urn:microsoft.com/office/officeart/2005/8/layout/pList1#3"/>
    <dgm:cxn modelId="{2C5C6C99-C798-499B-85F8-065568430F36}" type="presOf" srcId="{8CCFA093-B764-4A81-8E2D-FE21393FB65C}" destId="{68631F98-2FDC-4D28-9C54-27EF5A95B214}" srcOrd="0" destOrd="0" presId="urn:microsoft.com/office/officeart/2005/8/layout/pList1#3"/>
    <dgm:cxn modelId="{60CECF1B-20D5-4EC1-AC20-0F369E1DFE60}" type="presOf" srcId="{0DA48BEA-1EE8-454A-8E4F-FA0CC023FD25}" destId="{F4BF87D7-50B6-4970-91FB-474AF5CF6182}" srcOrd="0" destOrd="0" presId="urn:microsoft.com/office/officeart/2005/8/layout/pList1#3"/>
    <dgm:cxn modelId="{B303741E-B1FF-4F19-B20F-95FF93354D69}" srcId="{8CCFA093-B764-4A81-8E2D-FE21393FB65C}" destId="{DB5C3FB6-694D-4D80-A0B2-0FA2B110E6D6}" srcOrd="0" destOrd="0" parTransId="{C341D343-E6A3-4737-89A5-AB361DFCCB96}" sibTransId="{06AB7649-85C6-42CA-9AAF-F061AE7A2AAC}"/>
    <dgm:cxn modelId="{F95C5B6B-902E-4A4C-A857-89E3911417A5}" type="presOf" srcId="{DB5C3FB6-694D-4D80-A0B2-0FA2B110E6D6}" destId="{CB4B4E33-723E-4EAD-8227-0731FC12E1D8}" srcOrd="0" destOrd="0" presId="urn:microsoft.com/office/officeart/2005/8/layout/pList1#3"/>
    <dgm:cxn modelId="{8E60ABED-F8A1-4335-A524-C8607D5C219F}" type="presParOf" srcId="{68631F98-2FDC-4D28-9C54-27EF5A95B214}" destId="{FAEF02D6-DF74-4B5E-9089-36E17423D598}" srcOrd="0" destOrd="0" presId="urn:microsoft.com/office/officeart/2005/8/layout/pList1#3"/>
    <dgm:cxn modelId="{BC9648FE-94E0-4F3A-AB5A-00547A7DF014}" type="presParOf" srcId="{FAEF02D6-DF74-4B5E-9089-36E17423D598}" destId="{69785055-04C0-4B48-85FA-94E04339A76E}" srcOrd="0" destOrd="0" presId="urn:microsoft.com/office/officeart/2005/8/layout/pList1#3"/>
    <dgm:cxn modelId="{5A272134-E169-48E9-8727-75717FB17A7A}" type="presParOf" srcId="{FAEF02D6-DF74-4B5E-9089-36E17423D598}" destId="{CB4B4E33-723E-4EAD-8227-0731FC12E1D8}" srcOrd="1" destOrd="0" presId="urn:microsoft.com/office/officeart/2005/8/layout/pList1#3"/>
    <dgm:cxn modelId="{75961E29-2AE7-4FFF-A576-E1421646D510}" type="presParOf" srcId="{68631F98-2FDC-4D28-9C54-27EF5A95B214}" destId="{86902F85-57AB-48C6-94E2-F5D8DB2003B9}" srcOrd="1" destOrd="0" presId="urn:microsoft.com/office/officeart/2005/8/layout/pList1#3"/>
    <dgm:cxn modelId="{9FAC5864-58D1-4CD3-9E80-379DC175C5F1}" type="presParOf" srcId="{68631F98-2FDC-4D28-9C54-27EF5A95B214}" destId="{C2F36EF2-8782-410D-8D14-2CDE0F4C3EE6}" srcOrd="2" destOrd="0" presId="urn:microsoft.com/office/officeart/2005/8/layout/pList1#3"/>
    <dgm:cxn modelId="{8D677551-7A8A-4595-AB4F-C2B970A2B74A}" type="presParOf" srcId="{C2F36EF2-8782-410D-8D14-2CDE0F4C3EE6}" destId="{35EE5D4F-9378-4BB5-841D-8D4B8DC11A9A}" srcOrd="0" destOrd="0" presId="urn:microsoft.com/office/officeart/2005/8/layout/pList1#3"/>
    <dgm:cxn modelId="{D7D755FF-092F-4A4E-8840-BEB6386C4461}" type="presParOf" srcId="{C2F36EF2-8782-410D-8D14-2CDE0F4C3EE6}" destId="{F4BF87D7-50B6-4970-91FB-474AF5CF6182}" srcOrd="1" destOrd="0" presId="urn:microsoft.com/office/officeart/2005/8/layout/pList1#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590122-A01B-4042-815F-2BB6384F3707}"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s-MX"/>
        </a:p>
      </dgm:t>
    </dgm:pt>
    <dgm:pt modelId="{CA021606-728C-47DE-840E-F312265F5851}">
      <dgm:prSet phldrT="[Texto]"/>
      <dgm:spPr/>
      <dgm:t>
        <a:bodyPr/>
        <a:lstStyle/>
        <a:p>
          <a:r>
            <a:rPr lang="es-MX" dirty="0" smtClean="0"/>
            <a:t>Ecuador </a:t>
          </a:r>
          <a:endParaRPr lang="es-MX" dirty="0"/>
        </a:p>
      </dgm:t>
    </dgm:pt>
    <dgm:pt modelId="{F9D69541-C09B-4C0D-8E66-BE65C3EECFBF}" type="parTrans" cxnId="{598AEDF4-9026-46D7-B54D-B546AB109B5C}">
      <dgm:prSet/>
      <dgm:spPr/>
      <dgm:t>
        <a:bodyPr/>
        <a:lstStyle/>
        <a:p>
          <a:endParaRPr lang="es-MX"/>
        </a:p>
      </dgm:t>
    </dgm:pt>
    <dgm:pt modelId="{A9D1B09F-2663-4848-90E6-3A13BAF7E896}" type="sibTrans" cxnId="{598AEDF4-9026-46D7-B54D-B546AB109B5C}">
      <dgm:prSet/>
      <dgm:spPr/>
      <dgm:t>
        <a:bodyPr/>
        <a:lstStyle/>
        <a:p>
          <a:endParaRPr lang="es-MX"/>
        </a:p>
      </dgm:t>
    </dgm:pt>
    <dgm:pt modelId="{C610EFA8-743B-42C6-AE36-F48E6220EEB5}">
      <dgm:prSet phldrT="[Texto]"/>
      <dgm:spPr/>
      <dgm:t>
        <a:bodyPr/>
        <a:lstStyle/>
        <a:p>
          <a:r>
            <a:rPr lang="es-MX" dirty="0" smtClean="0"/>
            <a:t>Venezuela</a:t>
          </a:r>
          <a:endParaRPr lang="es-MX" dirty="0"/>
        </a:p>
      </dgm:t>
    </dgm:pt>
    <dgm:pt modelId="{417462DF-2A86-4A06-BED9-AD0EC01732DA}" type="parTrans" cxnId="{37415267-B775-42DC-8551-29CD42E47BBC}">
      <dgm:prSet/>
      <dgm:spPr/>
      <dgm:t>
        <a:bodyPr/>
        <a:lstStyle/>
        <a:p>
          <a:endParaRPr lang="es-MX"/>
        </a:p>
      </dgm:t>
    </dgm:pt>
    <dgm:pt modelId="{B0495906-A694-4558-B52D-4A5D6AA220C6}" type="sibTrans" cxnId="{37415267-B775-42DC-8551-29CD42E47BBC}">
      <dgm:prSet/>
      <dgm:spPr/>
      <dgm:t>
        <a:bodyPr/>
        <a:lstStyle/>
        <a:p>
          <a:endParaRPr lang="es-MX"/>
        </a:p>
      </dgm:t>
    </dgm:pt>
    <dgm:pt modelId="{2D21688E-1B0F-450C-B3DD-6CB343CEBA9C}" type="pres">
      <dgm:prSet presAssocID="{7B590122-A01B-4042-815F-2BB6384F3707}" presName="diagram" presStyleCnt="0">
        <dgm:presLayoutVars>
          <dgm:dir/>
          <dgm:resizeHandles val="exact"/>
        </dgm:presLayoutVars>
      </dgm:prSet>
      <dgm:spPr/>
      <dgm:t>
        <a:bodyPr/>
        <a:lstStyle/>
        <a:p>
          <a:endParaRPr lang="es-EC"/>
        </a:p>
      </dgm:t>
    </dgm:pt>
    <dgm:pt modelId="{2BC79585-5330-44DD-99A8-9D0CB2107259}" type="pres">
      <dgm:prSet presAssocID="{CA021606-728C-47DE-840E-F312265F5851}" presName="node" presStyleLbl="node1" presStyleIdx="0" presStyleCnt="2">
        <dgm:presLayoutVars>
          <dgm:bulletEnabled val="1"/>
        </dgm:presLayoutVars>
      </dgm:prSet>
      <dgm:spPr/>
      <dgm:t>
        <a:bodyPr/>
        <a:lstStyle/>
        <a:p>
          <a:endParaRPr lang="es-EC"/>
        </a:p>
      </dgm:t>
    </dgm:pt>
    <dgm:pt modelId="{3F15C59A-5766-4745-A031-95BFE464875D}" type="pres">
      <dgm:prSet presAssocID="{A9D1B09F-2663-4848-90E6-3A13BAF7E896}" presName="sibTrans" presStyleCnt="0"/>
      <dgm:spPr/>
    </dgm:pt>
    <dgm:pt modelId="{92DF903D-A89B-424B-8718-E75A6BF11328}" type="pres">
      <dgm:prSet presAssocID="{C610EFA8-743B-42C6-AE36-F48E6220EEB5}" presName="node" presStyleLbl="node1" presStyleIdx="1" presStyleCnt="2">
        <dgm:presLayoutVars>
          <dgm:bulletEnabled val="1"/>
        </dgm:presLayoutVars>
      </dgm:prSet>
      <dgm:spPr/>
      <dgm:t>
        <a:bodyPr/>
        <a:lstStyle/>
        <a:p>
          <a:endParaRPr lang="es-MX"/>
        </a:p>
      </dgm:t>
    </dgm:pt>
  </dgm:ptLst>
  <dgm:cxnLst>
    <dgm:cxn modelId="{37415267-B775-42DC-8551-29CD42E47BBC}" srcId="{7B590122-A01B-4042-815F-2BB6384F3707}" destId="{C610EFA8-743B-42C6-AE36-F48E6220EEB5}" srcOrd="1" destOrd="0" parTransId="{417462DF-2A86-4A06-BED9-AD0EC01732DA}" sibTransId="{B0495906-A694-4558-B52D-4A5D6AA220C6}"/>
    <dgm:cxn modelId="{DEDCE192-3037-46A4-AE4D-0BE957E3D5AE}" type="presOf" srcId="{C610EFA8-743B-42C6-AE36-F48E6220EEB5}" destId="{92DF903D-A89B-424B-8718-E75A6BF11328}" srcOrd="0" destOrd="0" presId="urn:microsoft.com/office/officeart/2005/8/layout/default#2"/>
    <dgm:cxn modelId="{598AEDF4-9026-46D7-B54D-B546AB109B5C}" srcId="{7B590122-A01B-4042-815F-2BB6384F3707}" destId="{CA021606-728C-47DE-840E-F312265F5851}" srcOrd="0" destOrd="0" parTransId="{F9D69541-C09B-4C0D-8E66-BE65C3EECFBF}" sibTransId="{A9D1B09F-2663-4848-90E6-3A13BAF7E896}"/>
    <dgm:cxn modelId="{B1A6895F-216C-4B68-9076-9A33EB2741CD}" type="presOf" srcId="{7B590122-A01B-4042-815F-2BB6384F3707}" destId="{2D21688E-1B0F-450C-B3DD-6CB343CEBA9C}" srcOrd="0" destOrd="0" presId="urn:microsoft.com/office/officeart/2005/8/layout/default#2"/>
    <dgm:cxn modelId="{1EF5E544-F1C9-4E3C-800E-AB7B146A2841}" type="presOf" srcId="{CA021606-728C-47DE-840E-F312265F5851}" destId="{2BC79585-5330-44DD-99A8-9D0CB2107259}" srcOrd="0" destOrd="0" presId="urn:microsoft.com/office/officeart/2005/8/layout/default#2"/>
    <dgm:cxn modelId="{00506A5C-3642-49A5-B883-5F3AB605B8C6}" type="presParOf" srcId="{2D21688E-1B0F-450C-B3DD-6CB343CEBA9C}" destId="{2BC79585-5330-44DD-99A8-9D0CB2107259}" srcOrd="0" destOrd="0" presId="urn:microsoft.com/office/officeart/2005/8/layout/default#2"/>
    <dgm:cxn modelId="{02A2BA8E-2E6A-483A-831D-EE351336364C}" type="presParOf" srcId="{2D21688E-1B0F-450C-B3DD-6CB343CEBA9C}" destId="{3F15C59A-5766-4745-A031-95BFE464875D}" srcOrd="1" destOrd="0" presId="urn:microsoft.com/office/officeart/2005/8/layout/default#2"/>
    <dgm:cxn modelId="{BF54040F-D0CC-48C2-8226-B32084F41D54}" type="presParOf" srcId="{2D21688E-1B0F-450C-B3DD-6CB343CEBA9C}" destId="{92DF903D-A89B-424B-8718-E75A6BF11328}" srcOrd="2"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42689E-8306-4236-994A-936E38586703}">
      <dsp:nvSpPr>
        <dsp:cNvPr id="0" name=""/>
        <dsp:cNvSpPr/>
      </dsp:nvSpPr>
      <dsp:spPr>
        <a:xfrm>
          <a:off x="277974" y="3287"/>
          <a:ext cx="2397952" cy="165218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E1B66-03C5-42C3-8552-A1CFBAB6D5AE}">
      <dsp:nvSpPr>
        <dsp:cNvPr id="0" name=""/>
        <dsp:cNvSpPr/>
      </dsp:nvSpPr>
      <dsp:spPr>
        <a:xfrm>
          <a:off x="277974" y="1655477"/>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Petrobras  (Brasil), </a:t>
          </a:r>
          <a:endParaRPr lang="es-MX" sz="2400" kern="1200" dirty="0"/>
        </a:p>
      </dsp:txBody>
      <dsp:txXfrm>
        <a:off x="277974" y="1655477"/>
        <a:ext cx="2397952" cy="889640"/>
      </dsp:txXfrm>
    </dsp:sp>
    <dsp:sp modelId="{8E954CF0-124D-4A8F-8C0D-D7922A408811}">
      <dsp:nvSpPr>
        <dsp:cNvPr id="0" name=""/>
        <dsp:cNvSpPr/>
      </dsp:nvSpPr>
      <dsp:spPr>
        <a:xfrm>
          <a:off x="2915823" y="3287"/>
          <a:ext cx="2397952" cy="1652189"/>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B51FB-855B-4758-A080-C36A8693EDEF}">
      <dsp:nvSpPr>
        <dsp:cNvPr id="0" name=""/>
        <dsp:cNvSpPr/>
      </dsp:nvSpPr>
      <dsp:spPr>
        <a:xfrm>
          <a:off x="2915823" y="1655477"/>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Pemex   (México) </a:t>
          </a:r>
          <a:endParaRPr lang="es-MX" sz="2400" kern="1200" dirty="0"/>
        </a:p>
      </dsp:txBody>
      <dsp:txXfrm>
        <a:off x="2915823" y="1655477"/>
        <a:ext cx="2397952" cy="889640"/>
      </dsp:txXfrm>
    </dsp:sp>
    <dsp:sp modelId="{9A67F2C0-6465-4837-89FC-3E9DC1854CCB}">
      <dsp:nvSpPr>
        <dsp:cNvPr id="0" name=""/>
        <dsp:cNvSpPr/>
      </dsp:nvSpPr>
      <dsp:spPr>
        <a:xfrm>
          <a:off x="5553672" y="3287"/>
          <a:ext cx="2397952" cy="1652189"/>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7F8BB-1013-443B-BC17-EAA97A006F17}">
      <dsp:nvSpPr>
        <dsp:cNvPr id="0" name=""/>
        <dsp:cNvSpPr/>
      </dsp:nvSpPr>
      <dsp:spPr>
        <a:xfrm>
          <a:off x="5553672" y="1655477"/>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PDVSA (Venezuela), </a:t>
          </a:r>
          <a:endParaRPr lang="es-MX" sz="2400" kern="1200" dirty="0"/>
        </a:p>
      </dsp:txBody>
      <dsp:txXfrm>
        <a:off x="5553672" y="1655477"/>
        <a:ext cx="2397952" cy="889640"/>
      </dsp:txXfrm>
    </dsp:sp>
    <dsp:sp modelId="{92BD4A08-0EAE-4A46-9336-2011790DBE94}">
      <dsp:nvSpPr>
        <dsp:cNvPr id="0" name=""/>
        <dsp:cNvSpPr/>
      </dsp:nvSpPr>
      <dsp:spPr>
        <a:xfrm>
          <a:off x="277974" y="2784913"/>
          <a:ext cx="2397952" cy="1652189"/>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BCA47-710C-40DC-AAC2-27D26E1995F8}">
      <dsp:nvSpPr>
        <dsp:cNvPr id="0" name=""/>
        <dsp:cNvSpPr/>
      </dsp:nvSpPr>
      <dsp:spPr>
        <a:xfrm>
          <a:off x="277974" y="4437102"/>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EP PetroEcuador (Ecuador)</a:t>
          </a:r>
          <a:endParaRPr lang="es-MX" sz="2400" kern="1200" dirty="0"/>
        </a:p>
      </dsp:txBody>
      <dsp:txXfrm>
        <a:off x="277974" y="4437102"/>
        <a:ext cx="2397952" cy="889640"/>
      </dsp:txXfrm>
    </dsp:sp>
    <dsp:sp modelId="{D7C0D2B4-D0A6-484B-B27A-7907FBDB93A6}">
      <dsp:nvSpPr>
        <dsp:cNvPr id="0" name=""/>
        <dsp:cNvSpPr/>
      </dsp:nvSpPr>
      <dsp:spPr>
        <a:xfrm>
          <a:off x="2915823" y="2784913"/>
          <a:ext cx="2397952" cy="1652189"/>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02DD7-208F-411F-9883-686EDB55E320}">
      <dsp:nvSpPr>
        <dsp:cNvPr id="0" name=""/>
        <dsp:cNvSpPr/>
      </dsp:nvSpPr>
      <dsp:spPr>
        <a:xfrm>
          <a:off x="2915823" y="4437102"/>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YPF     (Argentina)</a:t>
          </a:r>
          <a:endParaRPr lang="es-MX" sz="2400" kern="1200" dirty="0"/>
        </a:p>
      </dsp:txBody>
      <dsp:txXfrm>
        <a:off x="2915823" y="4437102"/>
        <a:ext cx="2397952" cy="889640"/>
      </dsp:txXfrm>
    </dsp:sp>
    <dsp:sp modelId="{7B092255-19C8-47BE-B167-2CDAF3FBF7EF}">
      <dsp:nvSpPr>
        <dsp:cNvPr id="0" name=""/>
        <dsp:cNvSpPr/>
      </dsp:nvSpPr>
      <dsp:spPr>
        <a:xfrm>
          <a:off x="5553672" y="2784913"/>
          <a:ext cx="2397952" cy="1652189"/>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7DC6D-C8F0-420C-98B8-0D1595060231}">
      <dsp:nvSpPr>
        <dsp:cNvPr id="0" name=""/>
        <dsp:cNvSpPr/>
      </dsp:nvSpPr>
      <dsp:spPr>
        <a:xfrm>
          <a:off x="5553672" y="4437102"/>
          <a:ext cx="2397952" cy="88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MX" sz="2400" kern="1200" dirty="0" smtClean="0"/>
            <a:t>YPFB          (Bolivia)</a:t>
          </a:r>
          <a:endParaRPr lang="es-MX" sz="2400" kern="1200" dirty="0"/>
        </a:p>
      </dsp:txBody>
      <dsp:txXfrm>
        <a:off x="5553672" y="4437102"/>
        <a:ext cx="2397952" cy="8896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6C7C3-0303-482C-B48A-2F2CF0B8A673}">
      <dsp:nvSpPr>
        <dsp:cNvPr id="0" name=""/>
        <dsp:cNvSpPr/>
      </dsp:nvSpPr>
      <dsp:spPr>
        <a:xfrm>
          <a:off x="449025" y="0"/>
          <a:ext cx="5088956" cy="230569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36A968-4D7E-4633-B951-873A4AA0864F}">
      <dsp:nvSpPr>
        <dsp:cNvPr id="0" name=""/>
        <dsp:cNvSpPr/>
      </dsp:nvSpPr>
      <dsp:spPr>
        <a:xfrm>
          <a:off x="4640"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1912</a:t>
          </a:r>
          <a:endParaRPr lang="es-MX" sz="1600" kern="1200" dirty="0"/>
        </a:p>
      </dsp:txBody>
      <dsp:txXfrm>
        <a:off x="4640" y="691708"/>
        <a:ext cx="595850" cy="922278"/>
      </dsp:txXfrm>
    </dsp:sp>
    <dsp:sp modelId="{2F7CACB5-908D-4E79-800F-68E276693FF5}">
      <dsp:nvSpPr>
        <dsp:cNvPr id="0" name=""/>
        <dsp:cNvSpPr/>
      </dsp:nvSpPr>
      <dsp:spPr>
        <a:xfrm>
          <a:off x="677375"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1928</a:t>
          </a:r>
          <a:endParaRPr lang="es-MX" sz="1600" kern="1200" dirty="0"/>
        </a:p>
      </dsp:txBody>
      <dsp:txXfrm>
        <a:off x="677375" y="691708"/>
        <a:ext cx="595850" cy="922278"/>
      </dsp:txXfrm>
    </dsp:sp>
    <dsp:sp modelId="{C2828769-DE65-4A67-8D2B-D2D4E48C3BC1}">
      <dsp:nvSpPr>
        <dsp:cNvPr id="0" name=""/>
        <dsp:cNvSpPr/>
      </dsp:nvSpPr>
      <dsp:spPr>
        <a:xfrm>
          <a:off x="1350109"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1943</a:t>
          </a:r>
          <a:endParaRPr lang="es-MX" sz="1600" kern="1200" dirty="0"/>
        </a:p>
      </dsp:txBody>
      <dsp:txXfrm>
        <a:off x="1350109" y="691708"/>
        <a:ext cx="595850" cy="922278"/>
      </dsp:txXfrm>
    </dsp:sp>
    <dsp:sp modelId="{7587AD85-A606-470B-A54B-EB4D1A69B25D}">
      <dsp:nvSpPr>
        <dsp:cNvPr id="0" name=""/>
        <dsp:cNvSpPr/>
      </dsp:nvSpPr>
      <dsp:spPr>
        <a:xfrm>
          <a:off x="2022844"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1970</a:t>
          </a:r>
          <a:endParaRPr lang="es-MX" sz="1600" kern="1200" dirty="0"/>
        </a:p>
      </dsp:txBody>
      <dsp:txXfrm>
        <a:off x="2022844" y="691708"/>
        <a:ext cx="595850" cy="922278"/>
      </dsp:txXfrm>
    </dsp:sp>
    <dsp:sp modelId="{19CA4B55-10A8-454E-928D-289F13827A87}">
      <dsp:nvSpPr>
        <dsp:cNvPr id="0" name=""/>
        <dsp:cNvSpPr/>
      </dsp:nvSpPr>
      <dsp:spPr>
        <a:xfrm>
          <a:off x="2695578"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1976</a:t>
          </a:r>
          <a:endParaRPr lang="es-MX" sz="1600" kern="1200" dirty="0"/>
        </a:p>
      </dsp:txBody>
      <dsp:txXfrm>
        <a:off x="2695578" y="691708"/>
        <a:ext cx="595850" cy="922278"/>
      </dsp:txXfrm>
    </dsp:sp>
    <dsp:sp modelId="{B49332A9-4E55-477E-B945-0B8A50AFD079}">
      <dsp:nvSpPr>
        <dsp:cNvPr id="0" name=""/>
        <dsp:cNvSpPr/>
      </dsp:nvSpPr>
      <dsp:spPr>
        <a:xfrm>
          <a:off x="3368313"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1990</a:t>
          </a:r>
          <a:endParaRPr lang="es-MX" sz="1600" kern="1200" dirty="0"/>
        </a:p>
      </dsp:txBody>
      <dsp:txXfrm>
        <a:off x="3368313" y="691708"/>
        <a:ext cx="595850" cy="922278"/>
      </dsp:txXfrm>
    </dsp:sp>
    <dsp:sp modelId="{77A2E622-5E7E-4E04-B683-30BD348782DA}">
      <dsp:nvSpPr>
        <dsp:cNvPr id="0" name=""/>
        <dsp:cNvSpPr/>
      </dsp:nvSpPr>
      <dsp:spPr>
        <a:xfrm>
          <a:off x="4041047"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2000</a:t>
          </a:r>
          <a:endParaRPr lang="es-MX" sz="1600" kern="1200" dirty="0"/>
        </a:p>
      </dsp:txBody>
      <dsp:txXfrm>
        <a:off x="4041047" y="691708"/>
        <a:ext cx="595850" cy="922278"/>
      </dsp:txXfrm>
    </dsp:sp>
    <dsp:sp modelId="{874C913E-8EA6-4A45-9688-D18CDDA5D636}">
      <dsp:nvSpPr>
        <dsp:cNvPr id="0" name=""/>
        <dsp:cNvSpPr/>
      </dsp:nvSpPr>
      <dsp:spPr>
        <a:xfrm>
          <a:off x="4713782"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2002</a:t>
          </a:r>
          <a:endParaRPr lang="es-MX" sz="1600" kern="1200" dirty="0"/>
        </a:p>
      </dsp:txBody>
      <dsp:txXfrm>
        <a:off x="4713782" y="691708"/>
        <a:ext cx="595850" cy="922278"/>
      </dsp:txXfrm>
    </dsp:sp>
    <dsp:sp modelId="{2C4A1B7C-8B7E-4D01-A53F-3290EB8E5818}">
      <dsp:nvSpPr>
        <dsp:cNvPr id="0" name=""/>
        <dsp:cNvSpPr/>
      </dsp:nvSpPr>
      <dsp:spPr>
        <a:xfrm>
          <a:off x="5386516" y="691708"/>
          <a:ext cx="595850" cy="9222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2005</a:t>
          </a:r>
          <a:endParaRPr lang="es-MX" sz="1600" kern="1200" dirty="0"/>
        </a:p>
      </dsp:txBody>
      <dsp:txXfrm>
        <a:off x="5386516" y="691708"/>
        <a:ext cx="595850" cy="9222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6C7C3-0303-482C-B48A-2F2CF0B8A673}">
      <dsp:nvSpPr>
        <dsp:cNvPr id="0" name=""/>
        <dsp:cNvSpPr/>
      </dsp:nvSpPr>
      <dsp:spPr>
        <a:xfrm>
          <a:off x="423270" y="0"/>
          <a:ext cx="4797061" cy="1805629"/>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36A968-4D7E-4633-B951-873A4AA0864F}">
      <dsp:nvSpPr>
        <dsp:cNvPr id="0" name=""/>
        <dsp:cNvSpPr/>
      </dsp:nvSpPr>
      <dsp:spPr>
        <a:xfrm>
          <a:off x="1511" y="541688"/>
          <a:ext cx="1027699" cy="7222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1953</a:t>
          </a:r>
          <a:endParaRPr lang="es-MX" sz="2800" kern="1200" dirty="0"/>
        </a:p>
      </dsp:txBody>
      <dsp:txXfrm>
        <a:off x="1511" y="541688"/>
        <a:ext cx="1027699" cy="722251"/>
      </dsp:txXfrm>
    </dsp:sp>
    <dsp:sp modelId="{2F7CACB5-908D-4E79-800F-68E276693FF5}">
      <dsp:nvSpPr>
        <dsp:cNvPr id="0" name=""/>
        <dsp:cNvSpPr/>
      </dsp:nvSpPr>
      <dsp:spPr>
        <a:xfrm>
          <a:off x="1154731" y="541688"/>
          <a:ext cx="1027699" cy="7222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1985</a:t>
          </a:r>
          <a:endParaRPr lang="es-MX" sz="2800" kern="1200" dirty="0"/>
        </a:p>
      </dsp:txBody>
      <dsp:txXfrm>
        <a:off x="1154731" y="541688"/>
        <a:ext cx="1027699" cy="722251"/>
      </dsp:txXfrm>
    </dsp:sp>
    <dsp:sp modelId="{C2828769-DE65-4A67-8D2B-D2D4E48C3BC1}">
      <dsp:nvSpPr>
        <dsp:cNvPr id="0" name=""/>
        <dsp:cNvSpPr/>
      </dsp:nvSpPr>
      <dsp:spPr>
        <a:xfrm>
          <a:off x="2307951" y="541688"/>
          <a:ext cx="1027699" cy="7222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1996</a:t>
          </a:r>
          <a:endParaRPr lang="es-MX" sz="2800" kern="1200" dirty="0"/>
        </a:p>
      </dsp:txBody>
      <dsp:txXfrm>
        <a:off x="2307951" y="541688"/>
        <a:ext cx="1027699" cy="722251"/>
      </dsp:txXfrm>
    </dsp:sp>
    <dsp:sp modelId="{7587AD85-A606-470B-A54B-EB4D1A69B25D}">
      <dsp:nvSpPr>
        <dsp:cNvPr id="0" name=""/>
        <dsp:cNvSpPr/>
      </dsp:nvSpPr>
      <dsp:spPr>
        <a:xfrm>
          <a:off x="3461171" y="541688"/>
          <a:ext cx="1027699" cy="7222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2006</a:t>
          </a:r>
          <a:endParaRPr lang="es-MX" sz="2800" kern="1200" dirty="0"/>
        </a:p>
      </dsp:txBody>
      <dsp:txXfrm>
        <a:off x="3461171" y="541688"/>
        <a:ext cx="1027699" cy="722251"/>
      </dsp:txXfrm>
    </dsp:sp>
    <dsp:sp modelId="{19CA4B55-10A8-454E-928D-289F13827A87}">
      <dsp:nvSpPr>
        <dsp:cNvPr id="0" name=""/>
        <dsp:cNvSpPr/>
      </dsp:nvSpPr>
      <dsp:spPr>
        <a:xfrm>
          <a:off x="4614391" y="541688"/>
          <a:ext cx="1027699" cy="7222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2007</a:t>
          </a:r>
          <a:endParaRPr lang="es-MX" sz="2800" kern="1200" dirty="0"/>
        </a:p>
      </dsp:txBody>
      <dsp:txXfrm>
        <a:off x="4614391" y="541688"/>
        <a:ext cx="1027699" cy="7222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53230-0C41-4A2F-9C34-F4AD16AA266E}">
      <dsp:nvSpPr>
        <dsp:cNvPr id="0" name=""/>
        <dsp:cNvSpPr/>
      </dsp:nvSpPr>
      <dsp:spPr>
        <a:xfrm>
          <a:off x="240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1911</a:t>
          </a:r>
          <a:endParaRPr lang="es-MX" sz="1600" kern="1200" dirty="0"/>
        </a:p>
      </dsp:txBody>
      <dsp:txXfrm>
        <a:off x="2404" y="1214700"/>
        <a:ext cx="603242" cy="378911"/>
      </dsp:txXfrm>
    </dsp:sp>
    <dsp:sp modelId="{84F4CCE3-AE50-4E79-9411-B9D923E16CE6}">
      <dsp:nvSpPr>
        <dsp:cNvPr id="0" name=""/>
        <dsp:cNvSpPr/>
      </dsp:nvSpPr>
      <dsp:spPr>
        <a:xfrm>
          <a:off x="665972"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665972" y="1329353"/>
        <a:ext cx="127887" cy="149604"/>
      </dsp:txXfrm>
    </dsp:sp>
    <dsp:sp modelId="{1EB987DE-2F9F-4AFB-A6B4-0451EFC6D6EE}">
      <dsp:nvSpPr>
        <dsp:cNvPr id="0" name=""/>
        <dsp:cNvSpPr/>
      </dsp:nvSpPr>
      <dsp:spPr>
        <a:xfrm>
          <a:off x="84694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1921</a:t>
          </a:r>
          <a:endParaRPr lang="es-MX" sz="1600" kern="1200" dirty="0"/>
        </a:p>
      </dsp:txBody>
      <dsp:txXfrm>
        <a:off x="846944" y="1214700"/>
        <a:ext cx="603242" cy="378911"/>
      </dsp:txXfrm>
    </dsp:sp>
    <dsp:sp modelId="{91BC11AA-9B28-429E-B957-37B3F20FC40D}">
      <dsp:nvSpPr>
        <dsp:cNvPr id="0" name=""/>
        <dsp:cNvSpPr/>
      </dsp:nvSpPr>
      <dsp:spPr>
        <a:xfrm>
          <a:off x="151051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510511" y="1329353"/>
        <a:ext cx="127887" cy="149604"/>
      </dsp:txXfrm>
    </dsp:sp>
    <dsp:sp modelId="{CE12360C-5112-4B78-8A7B-FCA413630A83}">
      <dsp:nvSpPr>
        <dsp:cNvPr id="0" name=""/>
        <dsp:cNvSpPr/>
      </dsp:nvSpPr>
      <dsp:spPr>
        <a:xfrm>
          <a:off x="169148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1937</a:t>
          </a:r>
          <a:endParaRPr lang="es-MX" sz="1600" kern="1200" dirty="0"/>
        </a:p>
      </dsp:txBody>
      <dsp:txXfrm>
        <a:off x="1691484" y="1214700"/>
        <a:ext cx="603242" cy="378911"/>
      </dsp:txXfrm>
    </dsp:sp>
    <dsp:sp modelId="{E71B62D2-A792-415C-8664-97BE3F87692F}">
      <dsp:nvSpPr>
        <dsp:cNvPr id="0" name=""/>
        <dsp:cNvSpPr/>
      </dsp:nvSpPr>
      <dsp:spPr>
        <a:xfrm>
          <a:off x="235505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355051" y="1329353"/>
        <a:ext cx="127887" cy="149604"/>
      </dsp:txXfrm>
    </dsp:sp>
    <dsp:sp modelId="{6763541B-799E-454B-A1EE-A12BB1C09DEF}">
      <dsp:nvSpPr>
        <dsp:cNvPr id="0" name=""/>
        <dsp:cNvSpPr/>
      </dsp:nvSpPr>
      <dsp:spPr>
        <a:xfrm>
          <a:off x="253602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1964</a:t>
          </a:r>
          <a:endParaRPr lang="es-MX" sz="1600" kern="1200" dirty="0"/>
        </a:p>
      </dsp:txBody>
      <dsp:txXfrm>
        <a:off x="2536024" y="1214700"/>
        <a:ext cx="603242" cy="378911"/>
      </dsp:txXfrm>
    </dsp:sp>
    <dsp:sp modelId="{26D0B36B-4211-4A8C-A02D-F231BC8A2A95}">
      <dsp:nvSpPr>
        <dsp:cNvPr id="0" name=""/>
        <dsp:cNvSpPr/>
      </dsp:nvSpPr>
      <dsp:spPr>
        <a:xfrm>
          <a:off x="319959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3199591" y="1329353"/>
        <a:ext cx="127887" cy="149604"/>
      </dsp:txXfrm>
    </dsp:sp>
    <dsp:sp modelId="{689E8F96-9B27-45D6-8C30-81D228AFDA87}">
      <dsp:nvSpPr>
        <dsp:cNvPr id="0" name=""/>
        <dsp:cNvSpPr/>
      </dsp:nvSpPr>
      <dsp:spPr>
        <a:xfrm>
          <a:off x="338056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1972</a:t>
          </a:r>
          <a:endParaRPr lang="es-MX" sz="1600" kern="1200" dirty="0"/>
        </a:p>
      </dsp:txBody>
      <dsp:txXfrm>
        <a:off x="3380564" y="1214700"/>
        <a:ext cx="603242" cy="378911"/>
      </dsp:txXfrm>
    </dsp:sp>
    <dsp:sp modelId="{F480596F-F537-4B72-ACA0-342F29C5D98B}">
      <dsp:nvSpPr>
        <dsp:cNvPr id="0" name=""/>
        <dsp:cNvSpPr/>
      </dsp:nvSpPr>
      <dsp:spPr>
        <a:xfrm>
          <a:off x="404413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044131" y="1329353"/>
        <a:ext cx="127887" cy="149604"/>
      </dsp:txXfrm>
    </dsp:sp>
    <dsp:sp modelId="{8B4E9F43-5DCB-4CD6-8A4D-2D1AF3141E80}">
      <dsp:nvSpPr>
        <dsp:cNvPr id="0" name=""/>
        <dsp:cNvSpPr/>
      </dsp:nvSpPr>
      <dsp:spPr>
        <a:xfrm>
          <a:off x="422510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1973</a:t>
          </a:r>
          <a:endParaRPr lang="es-MX" sz="1600" kern="1200" dirty="0"/>
        </a:p>
      </dsp:txBody>
      <dsp:txXfrm>
        <a:off x="4225104" y="1214700"/>
        <a:ext cx="603242" cy="378911"/>
      </dsp:txXfrm>
    </dsp:sp>
    <dsp:sp modelId="{C64A6DB2-3CB4-43B8-8533-D3C38FF6B11E}">
      <dsp:nvSpPr>
        <dsp:cNvPr id="0" name=""/>
        <dsp:cNvSpPr/>
      </dsp:nvSpPr>
      <dsp:spPr>
        <a:xfrm>
          <a:off x="488867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888671" y="1329353"/>
        <a:ext cx="127887" cy="149604"/>
      </dsp:txXfrm>
    </dsp:sp>
    <dsp:sp modelId="{715C42BE-8B85-4308-9B1F-B061666CFB37}">
      <dsp:nvSpPr>
        <dsp:cNvPr id="0" name=""/>
        <dsp:cNvSpPr/>
      </dsp:nvSpPr>
      <dsp:spPr>
        <a:xfrm>
          <a:off x="506964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1989</a:t>
          </a:r>
          <a:endParaRPr lang="es-MX" sz="1600" kern="1200" dirty="0"/>
        </a:p>
      </dsp:txBody>
      <dsp:txXfrm>
        <a:off x="5069644" y="1214700"/>
        <a:ext cx="603242" cy="378911"/>
      </dsp:txXfrm>
    </dsp:sp>
    <dsp:sp modelId="{F56BB56C-FE54-434B-B01B-FA2EB4B83E67}">
      <dsp:nvSpPr>
        <dsp:cNvPr id="0" name=""/>
        <dsp:cNvSpPr/>
      </dsp:nvSpPr>
      <dsp:spPr>
        <a:xfrm>
          <a:off x="573321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5733211" y="1329353"/>
        <a:ext cx="127887" cy="149604"/>
      </dsp:txXfrm>
    </dsp:sp>
    <dsp:sp modelId="{8114FA29-9698-4D6C-95AB-F643837ED6FA}">
      <dsp:nvSpPr>
        <dsp:cNvPr id="0" name=""/>
        <dsp:cNvSpPr/>
      </dsp:nvSpPr>
      <dsp:spPr>
        <a:xfrm>
          <a:off x="591418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1993</a:t>
          </a:r>
          <a:endParaRPr lang="es-MX" sz="1600" kern="1200" dirty="0"/>
        </a:p>
      </dsp:txBody>
      <dsp:txXfrm>
        <a:off x="5914184" y="1214700"/>
        <a:ext cx="603242" cy="378911"/>
      </dsp:txXfrm>
    </dsp:sp>
    <dsp:sp modelId="{53DAFFAA-18E6-4C5D-A2D1-79CB614EDE83}">
      <dsp:nvSpPr>
        <dsp:cNvPr id="0" name=""/>
        <dsp:cNvSpPr/>
      </dsp:nvSpPr>
      <dsp:spPr>
        <a:xfrm>
          <a:off x="657775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6577751" y="1329353"/>
        <a:ext cx="127887" cy="149604"/>
      </dsp:txXfrm>
    </dsp:sp>
    <dsp:sp modelId="{198BB2DF-6B49-48A0-95A4-FCC98EADC6A1}">
      <dsp:nvSpPr>
        <dsp:cNvPr id="0" name=""/>
        <dsp:cNvSpPr/>
      </dsp:nvSpPr>
      <dsp:spPr>
        <a:xfrm>
          <a:off x="675872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2003</a:t>
          </a:r>
          <a:endParaRPr lang="es-MX" sz="1600" kern="1200" dirty="0"/>
        </a:p>
      </dsp:txBody>
      <dsp:txXfrm>
        <a:off x="6758724" y="1214700"/>
        <a:ext cx="603242" cy="378911"/>
      </dsp:txXfrm>
    </dsp:sp>
    <dsp:sp modelId="{1F9E7309-44E8-4639-9FBF-DD312C149DE8}">
      <dsp:nvSpPr>
        <dsp:cNvPr id="0" name=""/>
        <dsp:cNvSpPr/>
      </dsp:nvSpPr>
      <dsp:spPr>
        <a:xfrm>
          <a:off x="7422291" y="1329353"/>
          <a:ext cx="127887" cy="1496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7422291" y="1329353"/>
        <a:ext cx="127887" cy="149604"/>
      </dsp:txXfrm>
    </dsp:sp>
    <dsp:sp modelId="{B9FB27AB-4032-4FC9-A4DA-352A11209E3E}">
      <dsp:nvSpPr>
        <dsp:cNvPr id="0" name=""/>
        <dsp:cNvSpPr/>
      </dsp:nvSpPr>
      <dsp:spPr>
        <a:xfrm>
          <a:off x="7603264" y="1214700"/>
          <a:ext cx="603242" cy="3789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2007</a:t>
          </a:r>
          <a:endParaRPr lang="es-MX" sz="1600" kern="1200" dirty="0"/>
        </a:p>
      </dsp:txBody>
      <dsp:txXfrm>
        <a:off x="7603264" y="1214700"/>
        <a:ext cx="603242" cy="3789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6C7C3-0303-482C-B48A-2F2CF0B8A673}">
      <dsp:nvSpPr>
        <dsp:cNvPr id="0" name=""/>
        <dsp:cNvSpPr/>
      </dsp:nvSpPr>
      <dsp:spPr>
        <a:xfrm>
          <a:off x="551858" y="0"/>
          <a:ext cx="6254396" cy="288032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36A968-4D7E-4633-B951-873A4AA0864F}">
      <dsp:nvSpPr>
        <dsp:cNvPr id="0" name=""/>
        <dsp:cNvSpPr/>
      </dsp:nvSpPr>
      <dsp:spPr>
        <a:xfrm>
          <a:off x="5785" y="864096"/>
          <a:ext cx="833123" cy="115212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2000</a:t>
          </a:r>
          <a:endParaRPr lang="es-MX" sz="1200" kern="1200" dirty="0"/>
        </a:p>
      </dsp:txBody>
      <dsp:txXfrm>
        <a:off x="5785" y="864096"/>
        <a:ext cx="833123" cy="1152128"/>
      </dsp:txXfrm>
    </dsp:sp>
    <dsp:sp modelId="{2F7CACB5-908D-4E79-800F-68E276693FF5}">
      <dsp:nvSpPr>
        <dsp:cNvPr id="0" name=""/>
        <dsp:cNvSpPr/>
      </dsp:nvSpPr>
      <dsp:spPr>
        <a:xfrm>
          <a:off x="936273" y="864096"/>
          <a:ext cx="833123" cy="1152128"/>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9/08/2007</a:t>
          </a:r>
          <a:endParaRPr lang="es-MX" sz="1200" kern="1200" dirty="0"/>
        </a:p>
      </dsp:txBody>
      <dsp:txXfrm>
        <a:off x="936273" y="864096"/>
        <a:ext cx="833123" cy="1152128"/>
      </dsp:txXfrm>
    </dsp:sp>
    <dsp:sp modelId="{7587AD85-A606-470B-A54B-EB4D1A69B25D}">
      <dsp:nvSpPr>
        <dsp:cNvPr id="0" name=""/>
        <dsp:cNvSpPr/>
      </dsp:nvSpPr>
      <dsp:spPr>
        <a:xfrm>
          <a:off x="1866762" y="864096"/>
          <a:ext cx="833123" cy="1152128"/>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2008</a:t>
          </a:r>
          <a:endParaRPr lang="es-MX" sz="1200" kern="1200" dirty="0"/>
        </a:p>
      </dsp:txBody>
      <dsp:txXfrm>
        <a:off x="1866762" y="864096"/>
        <a:ext cx="833123" cy="1152128"/>
      </dsp:txXfrm>
    </dsp:sp>
    <dsp:sp modelId="{19CA4B55-10A8-454E-928D-289F13827A87}">
      <dsp:nvSpPr>
        <dsp:cNvPr id="0" name=""/>
        <dsp:cNvSpPr/>
      </dsp:nvSpPr>
      <dsp:spPr>
        <a:xfrm>
          <a:off x="2797251" y="864096"/>
          <a:ext cx="833123" cy="1152128"/>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9/02</a:t>
          </a:r>
          <a:endParaRPr lang="es-MX" sz="1200" kern="1200" dirty="0"/>
        </a:p>
      </dsp:txBody>
      <dsp:txXfrm>
        <a:off x="2797251" y="864096"/>
        <a:ext cx="833123" cy="1152128"/>
      </dsp:txXfrm>
    </dsp:sp>
    <dsp:sp modelId="{B49332A9-4E55-477E-B945-0B8A50AFD079}">
      <dsp:nvSpPr>
        <dsp:cNvPr id="0" name=""/>
        <dsp:cNvSpPr/>
      </dsp:nvSpPr>
      <dsp:spPr>
        <a:xfrm>
          <a:off x="3727739" y="864096"/>
          <a:ext cx="833123" cy="1152128"/>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15/05</a:t>
          </a:r>
          <a:endParaRPr lang="es-MX" sz="1200" kern="1200" dirty="0"/>
        </a:p>
      </dsp:txBody>
      <dsp:txXfrm>
        <a:off x="3727739" y="864096"/>
        <a:ext cx="833123" cy="1152128"/>
      </dsp:txXfrm>
    </dsp:sp>
    <dsp:sp modelId="{77A2E622-5E7E-4E04-B683-30BD348782DA}">
      <dsp:nvSpPr>
        <dsp:cNvPr id="0" name=""/>
        <dsp:cNvSpPr/>
      </dsp:nvSpPr>
      <dsp:spPr>
        <a:xfrm>
          <a:off x="4658228" y="864096"/>
          <a:ext cx="833123" cy="1152128"/>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24/07</a:t>
          </a:r>
          <a:endParaRPr lang="es-MX" sz="1200" kern="1200" dirty="0"/>
        </a:p>
      </dsp:txBody>
      <dsp:txXfrm>
        <a:off x="4658228" y="864096"/>
        <a:ext cx="833123" cy="1152128"/>
      </dsp:txXfrm>
    </dsp:sp>
    <dsp:sp modelId="{874C913E-8EA6-4A45-9688-D18CDDA5D636}">
      <dsp:nvSpPr>
        <dsp:cNvPr id="0" name=""/>
        <dsp:cNvSpPr/>
      </dsp:nvSpPr>
      <dsp:spPr>
        <a:xfrm>
          <a:off x="5588717" y="864096"/>
          <a:ext cx="833123" cy="1152128"/>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11/11</a:t>
          </a:r>
          <a:endParaRPr lang="es-MX" sz="1200" kern="1200" dirty="0"/>
        </a:p>
      </dsp:txBody>
      <dsp:txXfrm>
        <a:off x="5588717" y="864096"/>
        <a:ext cx="833123" cy="1152128"/>
      </dsp:txXfrm>
    </dsp:sp>
    <dsp:sp modelId="{2C4A1B7C-8B7E-4D01-A53F-3290EB8E5818}">
      <dsp:nvSpPr>
        <dsp:cNvPr id="0" name=""/>
        <dsp:cNvSpPr/>
      </dsp:nvSpPr>
      <dsp:spPr>
        <a:xfrm>
          <a:off x="6519205" y="864096"/>
          <a:ext cx="833123" cy="115212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02/12</a:t>
          </a:r>
          <a:endParaRPr lang="es-MX" sz="1200" kern="1200" dirty="0"/>
        </a:p>
      </dsp:txBody>
      <dsp:txXfrm>
        <a:off x="6519205" y="864096"/>
        <a:ext cx="833123" cy="115212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822D31-49FB-45AA-B032-22D73525BC2A}">
      <dsp:nvSpPr>
        <dsp:cNvPr id="0" name=""/>
        <dsp:cNvSpPr/>
      </dsp:nvSpPr>
      <dsp:spPr>
        <a:xfrm>
          <a:off x="449979" y="1708"/>
          <a:ext cx="2988472" cy="17930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El crudo se encuentra en la Amazonía ecuatoriana</a:t>
          </a:r>
          <a:endParaRPr lang="es-MX" sz="2800" kern="1200" dirty="0"/>
        </a:p>
      </dsp:txBody>
      <dsp:txXfrm>
        <a:off x="449979" y="1708"/>
        <a:ext cx="2988472" cy="1793083"/>
      </dsp:txXfrm>
    </dsp:sp>
    <dsp:sp modelId="{9CB20EA6-B3A3-41CA-9144-6630263220A9}">
      <dsp:nvSpPr>
        <dsp:cNvPr id="0" name=""/>
        <dsp:cNvSpPr/>
      </dsp:nvSpPr>
      <dsp:spPr>
        <a:xfrm>
          <a:off x="449979" y="2093639"/>
          <a:ext cx="2988472" cy="17930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Viaja por el OCP hasta Esmeraldas</a:t>
          </a:r>
          <a:endParaRPr lang="es-MX" sz="2800" kern="1200" dirty="0"/>
        </a:p>
      </dsp:txBody>
      <dsp:txXfrm>
        <a:off x="449979" y="2093639"/>
        <a:ext cx="2988472" cy="179308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53C9B6-78B3-49D7-88FD-0AA64A5954A7}">
      <dsp:nvSpPr>
        <dsp:cNvPr id="0" name=""/>
        <dsp:cNvSpPr/>
      </dsp:nvSpPr>
      <dsp:spPr>
        <a:xfrm>
          <a:off x="152511" y="543"/>
          <a:ext cx="1779370" cy="122598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49F83-76AA-44C5-B89D-92CCCFE06FBC}">
      <dsp:nvSpPr>
        <dsp:cNvPr id="0" name=""/>
        <dsp:cNvSpPr/>
      </dsp:nvSpPr>
      <dsp:spPr>
        <a:xfrm>
          <a:off x="152511" y="1226529"/>
          <a:ext cx="1779370" cy="66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MX" sz="1800" kern="1200" dirty="0" smtClean="0"/>
            <a:t>Alcance y control</a:t>
          </a:r>
          <a:endParaRPr lang="es-MX" sz="1800" kern="1200" dirty="0"/>
        </a:p>
      </dsp:txBody>
      <dsp:txXfrm>
        <a:off x="152511" y="1226529"/>
        <a:ext cx="1779370" cy="660146"/>
      </dsp:txXfrm>
    </dsp:sp>
    <dsp:sp modelId="{4BF5CAD8-602A-403E-AD40-A49744DF7F59}">
      <dsp:nvSpPr>
        <dsp:cNvPr id="0" name=""/>
        <dsp:cNvSpPr/>
      </dsp:nvSpPr>
      <dsp:spPr>
        <a:xfrm>
          <a:off x="2109893" y="543"/>
          <a:ext cx="1779370" cy="1225985"/>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03F30-E478-4B77-A97C-E8F893EDAE2F}">
      <dsp:nvSpPr>
        <dsp:cNvPr id="0" name=""/>
        <dsp:cNvSpPr/>
      </dsp:nvSpPr>
      <dsp:spPr>
        <a:xfrm>
          <a:off x="2109893" y="1226529"/>
          <a:ext cx="1779370" cy="66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MX" sz="1800" kern="1200" dirty="0" smtClean="0"/>
            <a:t>Sanciones</a:t>
          </a:r>
          <a:endParaRPr lang="es-MX" sz="1800" kern="1200" dirty="0"/>
        </a:p>
      </dsp:txBody>
      <dsp:txXfrm>
        <a:off x="2109893" y="1226529"/>
        <a:ext cx="1779370" cy="660146"/>
      </dsp:txXfrm>
    </dsp:sp>
    <dsp:sp modelId="{D452FFBD-6482-43AB-A25C-DDD2F5B8752F}">
      <dsp:nvSpPr>
        <dsp:cNvPr id="0" name=""/>
        <dsp:cNvSpPr/>
      </dsp:nvSpPr>
      <dsp:spPr>
        <a:xfrm>
          <a:off x="1131202" y="2064612"/>
          <a:ext cx="1779370" cy="1225985"/>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83CBF-089E-4E41-8D8E-B27350B3B937}">
      <dsp:nvSpPr>
        <dsp:cNvPr id="0" name=""/>
        <dsp:cNvSpPr/>
      </dsp:nvSpPr>
      <dsp:spPr>
        <a:xfrm>
          <a:off x="1131202" y="3290598"/>
          <a:ext cx="1779370" cy="66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MX" sz="1800" kern="1200" dirty="0" smtClean="0"/>
            <a:t>Aplicación de sanciones</a:t>
          </a:r>
          <a:endParaRPr lang="es-MX" sz="1800" kern="1200" dirty="0"/>
        </a:p>
      </dsp:txBody>
      <dsp:txXfrm>
        <a:off x="1131202" y="3290598"/>
        <a:ext cx="1779370" cy="6601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3">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701FD-1CD7-4943-8169-DDB55B8877AD}" type="datetimeFigureOut">
              <a:rPr lang="es-EC" smtClean="0"/>
              <a:pPr/>
              <a:t>16/04/2013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91F69-2FF5-4996-AE34-17D55C650C13}" type="slidenum">
              <a:rPr lang="es-EC" smtClean="0"/>
              <a:pPr/>
              <a:t>‹Nº›</a:t>
            </a:fld>
            <a:endParaRPr lang="es-EC"/>
          </a:p>
        </p:txBody>
      </p:sp>
    </p:spTree>
    <p:extLst>
      <p:ext uri="{BB962C8B-B14F-4D97-AF65-F5344CB8AC3E}">
        <p14:creationId xmlns:p14="http://schemas.microsoft.com/office/powerpoint/2010/main" xmlns="" val="160397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D5BD08-AEDF-4D5D-A65A-80E508F44E14}" type="datetimeFigureOut">
              <a:rPr lang="es-EC" smtClean="0"/>
              <a:pPr/>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0A06322-83F8-4A11-9420-BCE2468A92AC}"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5BD08-AEDF-4D5D-A65A-80E508F44E14}" type="datetimeFigureOut">
              <a:rPr lang="es-EC" smtClean="0"/>
              <a:pPr/>
              <a:t>16/04/2013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06322-83F8-4A11-9420-BCE2468A92A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32.pn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5" Type="http://schemas.openxmlformats.org/officeDocument/2006/relationships/image" Target="../media/image1.jpeg"/><Relationship Id="rId10" Type="http://schemas.openxmlformats.org/officeDocument/2006/relationships/diagramData" Target="../diagrams/data10.xml"/><Relationship Id="rId4" Type="http://schemas.openxmlformats.org/officeDocument/2006/relationships/image" Target="../media/image33.jpeg"/><Relationship Id="rId9" Type="http://schemas.microsoft.com/office/2007/relationships/diagramDrawing" Target="../diagrams/drawing9.xml"/><Relationship Id="rId14" Type="http://schemas.microsoft.com/office/2007/relationships/diagramDrawing" Target="../diagrams/drawing10.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Data" Target="../diagrams/data3.xml"/><Relationship Id="rId3" Type="http://schemas.openxmlformats.org/officeDocument/2006/relationships/image" Target="../media/image8.jpeg"/><Relationship Id="rId7" Type="http://schemas.openxmlformats.org/officeDocument/2006/relationships/diagramData" Target="../diagrams/data2.xml"/><Relationship Id="rId12" Type="http://schemas.openxmlformats.org/officeDocument/2006/relationships/image" Target="../media/image1.jpeg"/><Relationship Id="rId17" Type="http://schemas.microsoft.com/office/2007/relationships/diagramDrawing" Target="../diagrams/drawing3.xml"/><Relationship Id="rId2" Type="http://schemas.openxmlformats.org/officeDocument/2006/relationships/image" Target="../media/image9.jpeg"/><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diagramDrawing" Target="../diagrams/drawing2.xml"/><Relationship Id="rId5" Type="http://schemas.openxmlformats.org/officeDocument/2006/relationships/image" Target="../media/image11.jpeg"/><Relationship Id="rId15" Type="http://schemas.openxmlformats.org/officeDocument/2006/relationships/diagramQuickStyle" Target="../diagrams/quickStyle3.xml"/><Relationship Id="rId10" Type="http://schemas.openxmlformats.org/officeDocument/2006/relationships/diagramColors" Target="../diagrams/colors2.xml"/><Relationship Id="rId4" Type="http://schemas.openxmlformats.org/officeDocument/2006/relationships/image" Target="../media/image10.jpeg"/><Relationship Id="rId9" Type="http://schemas.openxmlformats.org/officeDocument/2006/relationships/diagramQuickStyle" Target="../diagrams/quickStyle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jpeg"/><Relationship Id="rId7" Type="http://schemas.openxmlformats.org/officeDocument/2006/relationships/diagramColors" Target="../diagrams/colors13.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4.xml"/><Relationship Id="rId7" Type="http://schemas.openxmlformats.org/officeDocument/2006/relationships/image" Target="../media/image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8.jpeg"/><Relationship Id="rId7" Type="http://schemas.openxmlformats.org/officeDocument/2006/relationships/diagramLayout" Target="../diagrams/layout5.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jpeg"/><Relationship Id="rId10" Type="http://schemas.microsoft.com/office/2007/relationships/diagramDrawing" Target="../diagrams/drawing5.xml"/><Relationship Id="rId4" Type="http://schemas.openxmlformats.org/officeDocument/2006/relationships/image" Target="../media/image15.jpeg"/><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1.xml"/><Relationship Id="rId7" Type="http://schemas.openxmlformats.org/officeDocument/2006/relationships/diagramColors" Target="../diagrams/colors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jpeg"/><Relationship Id="rId7" Type="http://schemas.openxmlformats.org/officeDocument/2006/relationships/diagramColors" Target="../diagrams/colors7.xm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p:spPr>
        <p:txBody>
          <a:bodyPr>
            <a:noAutofit/>
          </a:bodyPr>
          <a:lstStyle/>
          <a:p>
            <a:r>
              <a:rPr lang="es-ES_tradnl" sz="2400" dirty="0" smtClean="0"/>
              <a:t>ESCUELA POLITÉCNICA DEL EJÉRCITO</a:t>
            </a:r>
            <a:r>
              <a:rPr lang="es-MX" sz="2400" dirty="0" smtClean="0"/>
              <a:t/>
            </a:r>
            <a:br>
              <a:rPr lang="es-MX" sz="2400" dirty="0" smtClean="0"/>
            </a:br>
            <a:r>
              <a:rPr lang="es-ES_tradnl" sz="2400" dirty="0" smtClean="0"/>
              <a:t> </a:t>
            </a:r>
            <a:r>
              <a:rPr lang="es-MX" sz="2400" dirty="0" smtClean="0"/>
              <a:t/>
            </a:r>
            <a:br>
              <a:rPr lang="es-MX" sz="2400" dirty="0" smtClean="0"/>
            </a:br>
            <a:r>
              <a:rPr lang="es-ES_tradnl" sz="2400" dirty="0" smtClean="0"/>
              <a:t> </a:t>
            </a:r>
            <a:r>
              <a:rPr lang="es-MX" sz="2400" dirty="0" smtClean="0"/>
              <a:t/>
            </a:r>
            <a:br>
              <a:rPr lang="es-MX" sz="2400" dirty="0" smtClean="0"/>
            </a:br>
            <a:r>
              <a:rPr lang="es-MX" sz="2400" dirty="0" smtClean="0"/>
              <a:t>ESCUELA DE CIENCIAS ECONÓMICAS Y ADMINISTRATIVAS</a:t>
            </a:r>
            <a:br>
              <a:rPr lang="es-MX" sz="2400" dirty="0" smtClean="0"/>
            </a:br>
            <a:r>
              <a:rPr lang="es-ES_tradnl" sz="2400" dirty="0" smtClean="0"/>
              <a:t> </a:t>
            </a:r>
            <a:r>
              <a:rPr lang="es-MX" sz="2400" dirty="0" smtClean="0"/>
              <a:t/>
            </a:r>
            <a:br>
              <a:rPr lang="es-MX" sz="2400" dirty="0" smtClean="0"/>
            </a:br>
            <a:r>
              <a:rPr lang="es-ES_tradnl" sz="2400" dirty="0" smtClean="0"/>
              <a:t> </a:t>
            </a:r>
            <a:r>
              <a:rPr lang="es-MX" sz="2400" dirty="0" smtClean="0"/>
              <a:t/>
            </a:r>
            <a:br>
              <a:rPr lang="es-MX" sz="2400" dirty="0" smtClean="0"/>
            </a:br>
            <a:r>
              <a:rPr lang="es-MX" sz="2400" dirty="0" smtClean="0"/>
              <a:t>“EXPORTACIÓN DE POSIBLES PRODUCTOS DE LA REFINERÍA DEL PACÍFICO “ELOY ALFARO””</a:t>
            </a:r>
            <a:br>
              <a:rPr lang="es-MX" sz="2400" dirty="0" smtClean="0"/>
            </a:br>
            <a:r>
              <a:rPr lang="es-ES_tradnl" sz="2400" dirty="0" smtClean="0"/>
              <a:t> </a:t>
            </a:r>
            <a:r>
              <a:rPr lang="es-MX" sz="2400" dirty="0" smtClean="0"/>
              <a:t/>
            </a:r>
            <a:br>
              <a:rPr lang="es-MX" sz="2400" dirty="0" smtClean="0"/>
            </a:br>
            <a:r>
              <a:rPr lang="es-ES_tradnl" sz="2400" dirty="0" smtClean="0"/>
              <a:t>GLORIA ALEXANDRA DÍAZ LONDOÑO</a:t>
            </a:r>
            <a:r>
              <a:rPr lang="es-MX" sz="2400" dirty="0" smtClean="0"/>
              <a:t/>
            </a:r>
            <a:br>
              <a:rPr lang="es-MX" sz="2400" dirty="0" smtClean="0"/>
            </a:br>
            <a:r>
              <a:rPr lang="es-ES_tradnl" sz="2400" dirty="0" smtClean="0"/>
              <a:t>KAROL STEFANÍA NOVILLO SANDOVAL</a:t>
            </a:r>
            <a:r>
              <a:rPr lang="es-MX" sz="2400" dirty="0" smtClean="0"/>
              <a:t/>
            </a:r>
            <a:br>
              <a:rPr lang="es-MX" sz="2400" dirty="0" smtClean="0"/>
            </a:br>
            <a:r>
              <a:rPr lang="es-ES_tradnl" sz="2400" dirty="0" smtClean="0"/>
              <a:t> </a:t>
            </a:r>
            <a:r>
              <a:rPr lang="es-MX" sz="2400" dirty="0" smtClean="0"/>
              <a:t/>
            </a:r>
            <a:br>
              <a:rPr lang="es-MX" sz="2400" dirty="0" smtClean="0"/>
            </a:br>
            <a:r>
              <a:rPr lang="es-MX" sz="2400" dirty="0" smtClean="0"/>
              <a:t/>
            </a:r>
            <a:br>
              <a:rPr lang="es-MX" sz="2400" dirty="0" smtClean="0"/>
            </a:br>
            <a:r>
              <a:rPr lang="es-MX" sz="2400" dirty="0" smtClean="0"/>
              <a:t>QUITO-2013</a:t>
            </a:r>
            <a:endParaRPr lang="es-MX" sz="2400" dirty="0"/>
          </a:p>
        </p:txBody>
      </p:sp>
      <p:pic>
        <p:nvPicPr>
          <p:cNvPr id="4" name="3 Imagen" descr="LOGO-espe"/>
          <p:cNvPicPr/>
          <p:nvPr/>
        </p:nvPicPr>
        <p:blipFill>
          <a:blip r:embed="rId2" cstate="print"/>
          <a:srcRect/>
          <a:stretch>
            <a:fillRect/>
          </a:stretch>
        </p:blipFill>
        <p:spPr bwMode="auto">
          <a:xfrm>
            <a:off x="3419872" y="260648"/>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571736" y="357166"/>
            <a:ext cx="4906728"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3600" b="1" dirty="0">
                <a:ln/>
                <a:solidFill>
                  <a:schemeClr val="accent3"/>
                </a:solidFill>
              </a:rPr>
              <a:t>Protección del Ambiente</a:t>
            </a:r>
            <a:endParaRPr lang="es-ES" sz="3600" b="1" dirty="0">
              <a:ln/>
              <a:solidFill>
                <a:schemeClr val="accent3"/>
              </a:solidFill>
            </a:endParaRPr>
          </a:p>
        </p:txBody>
      </p:sp>
      <p:graphicFrame>
        <p:nvGraphicFramePr>
          <p:cNvPr id="12" name="11 Marcador de contenido"/>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LOGO-espe"/>
          <p:cNvPicPr/>
          <p:nvPr/>
        </p:nvPicPr>
        <p:blipFill>
          <a:blip r:embed="rId8" cstate="print"/>
          <a:srcRect/>
          <a:stretch>
            <a:fillRect/>
          </a:stretch>
        </p:blipFill>
        <p:spPr bwMode="auto">
          <a:xfrm>
            <a:off x="6572264" y="6072206"/>
            <a:ext cx="2200910" cy="510540"/>
          </a:xfrm>
          <a:prstGeom prst="rect">
            <a:avLst/>
          </a:prstGeom>
          <a:noFill/>
          <a:ln w="9525">
            <a:noFill/>
            <a:miter lim="800000"/>
            <a:headEnd/>
            <a:tailEnd/>
          </a:ln>
        </p:spPr>
      </p:pic>
      <p:pic>
        <p:nvPicPr>
          <p:cNvPr id="22529" name="Picture 1"/>
          <p:cNvPicPr>
            <a:picLocks noChangeAspect="1" noChangeArrowheads="1"/>
          </p:cNvPicPr>
          <p:nvPr/>
        </p:nvPicPr>
        <p:blipFill>
          <a:blip r:embed="rId9" cstate="print"/>
          <a:srcRect l="29822" t="40275" r="27654" b="10000"/>
          <a:stretch>
            <a:fillRect/>
          </a:stretch>
        </p:blipFill>
        <p:spPr bwMode="auto">
          <a:xfrm>
            <a:off x="323528" y="2060848"/>
            <a:ext cx="469193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pic>
        <p:nvPicPr>
          <p:cNvPr id="22530" name="Picture 2" descr="https://encrypted-tbn1.gstatic.com/images?q=tbn:ANd9GcRPeplP9EVJQZ1PO176LJbIp8OcHGzh3_KuIqacPkGENDVuOHi4cg"/>
          <p:cNvPicPr>
            <a:picLocks noChangeAspect="1" noChangeArrowheads="1"/>
          </p:cNvPicPr>
          <p:nvPr/>
        </p:nvPicPr>
        <p:blipFill>
          <a:blip r:embed="rId3" cstate="print"/>
          <a:srcRect/>
          <a:stretch>
            <a:fillRect/>
          </a:stretch>
        </p:blipFill>
        <p:spPr bwMode="auto">
          <a:xfrm>
            <a:off x="357158" y="1643050"/>
            <a:ext cx="2033440" cy="1143008"/>
          </a:xfrm>
          <a:prstGeom prst="rect">
            <a:avLst/>
          </a:prstGeom>
          <a:noFill/>
        </p:spPr>
      </p:pic>
      <p:sp>
        <p:nvSpPr>
          <p:cNvPr id="7" name="6 CuadroTexto"/>
          <p:cNvSpPr txBox="1"/>
          <p:nvPr/>
        </p:nvSpPr>
        <p:spPr>
          <a:xfrm>
            <a:off x="2571736" y="1428736"/>
            <a:ext cx="6072230" cy="1200329"/>
          </a:xfrm>
          <a:prstGeom prst="rect">
            <a:avLst/>
          </a:prstGeom>
          <a:noFill/>
        </p:spPr>
        <p:txBody>
          <a:bodyPr wrap="square" rtlCol="0">
            <a:spAutoFit/>
          </a:bodyPr>
          <a:lstStyle/>
          <a:p>
            <a:r>
              <a:rPr lang="es-EC" b="1" dirty="0" smtClean="0"/>
              <a:t>Licencia ambiental: </a:t>
            </a:r>
            <a:r>
              <a:rPr lang="es-EC" dirty="0" smtClean="0"/>
              <a:t>Autorización para ejecutar un proyecto que atente al ambiente.</a:t>
            </a:r>
          </a:p>
          <a:p>
            <a:pPr>
              <a:buFont typeface="Arial" pitchFamily="34" charset="0"/>
              <a:buChar char="•"/>
            </a:pPr>
            <a:r>
              <a:rPr lang="es-EC" b="1" dirty="0" smtClean="0"/>
              <a:t> </a:t>
            </a:r>
            <a:r>
              <a:rPr lang="es-EC" dirty="0" smtClean="0"/>
              <a:t>Requisitos, Obligaciones y Condiciones</a:t>
            </a:r>
          </a:p>
          <a:p>
            <a:pPr>
              <a:buFont typeface="Arial" pitchFamily="34" charset="0"/>
              <a:buChar char="•"/>
            </a:pPr>
            <a:r>
              <a:rPr lang="es-EC" b="1" dirty="0" smtClean="0"/>
              <a:t> </a:t>
            </a:r>
            <a:r>
              <a:rPr lang="es-EC" dirty="0" smtClean="0"/>
              <a:t>RDP</a:t>
            </a:r>
            <a:endParaRPr lang="es-EC" b="1" dirty="0"/>
          </a:p>
        </p:txBody>
      </p:sp>
      <p:pic>
        <p:nvPicPr>
          <p:cNvPr id="22532" name="Picture 4" descr="https://encrypted-tbn1.gstatic.com/images?q=tbn:ANd9GcRPdRABMbBApWkmRiMEUCaXB0oTedKM7_B6RrTh_hdmC6OS19PK"/>
          <p:cNvPicPr>
            <a:picLocks noChangeAspect="1" noChangeArrowheads="1"/>
          </p:cNvPicPr>
          <p:nvPr/>
        </p:nvPicPr>
        <p:blipFill>
          <a:blip r:embed="rId4" cstate="print"/>
          <a:srcRect/>
          <a:stretch>
            <a:fillRect/>
          </a:stretch>
        </p:blipFill>
        <p:spPr bwMode="auto">
          <a:xfrm>
            <a:off x="357158" y="3286124"/>
            <a:ext cx="2193381" cy="1571636"/>
          </a:xfrm>
          <a:prstGeom prst="rect">
            <a:avLst/>
          </a:prstGeom>
          <a:noFill/>
        </p:spPr>
      </p:pic>
      <p:sp>
        <p:nvSpPr>
          <p:cNvPr id="22534" name="Rectangle 6"/>
          <p:cNvSpPr>
            <a:spLocks noChangeArrowheads="1"/>
          </p:cNvSpPr>
          <p:nvPr/>
        </p:nvSpPr>
        <p:spPr bwMode="auto">
          <a:xfrm>
            <a:off x="5715008" y="3429000"/>
            <a:ext cx="30003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12788" algn="just" defTabSz="914400" rtl="0" eaLnBrk="1" fontAlgn="base" latinLnBrk="0" hangingPunct="1">
              <a:lnSpc>
                <a:spcPct val="100000"/>
              </a:lnSpc>
              <a:spcBef>
                <a:spcPct val="0"/>
              </a:spcBef>
              <a:spcAft>
                <a:spcPct val="0"/>
              </a:spcAft>
              <a:buClrTx/>
              <a:buSzTx/>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Estudios de Impacto Ambiental</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Fase de Industrialización</a:t>
            </a: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Campamento preliminar</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Vía de acceso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Facilidades Marinas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Área de Instalación de tanques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Corredor de servicios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Vía operacional</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2786050" y="3286124"/>
            <a:ext cx="300036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12788" algn="just" defTabSz="914400" rtl="0" eaLnBrk="1" fontAlgn="base" latinLnBrk="0" hangingPunct="1">
              <a:lnSpc>
                <a:spcPct val="100000"/>
              </a:lnSpc>
              <a:spcBef>
                <a:spcPct val="0"/>
              </a:spcBef>
              <a:spcAft>
                <a:spcPct val="0"/>
              </a:spcAft>
              <a:buClrTx/>
              <a:buSzTx/>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Estudios de Línea Base</a:t>
            </a:r>
            <a:r>
              <a:rPr kumimoji="0" lang="es-MX" sz="1200" b="0" i="0" u="none" strike="noStrike" cap="none" normalizeH="0" dirty="0" smtClean="0">
                <a:ln>
                  <a:noFill/>
                </a:ln>
                <a:solidFill>
                  <a:schemeClr val="tx1"/>
                </a:solidFill>
                <a:effectLst/>
                <a:latin typeface="Arial" pitchFamily="34" charset="0"/>
                <a:ea typeface="Arial" pitchFamily="34" charset="0"/>
                <a:cs typeface="Arial" pitchFamily="34" charset="0"/>
              </a:rPr>
              <a:t>  </a:t>
            </a:r>
            <a:r>
              <a:rPr kumimoji="0" lang="es-MX" sz="1200" b="0" i="0" u="none" strike="noStrike" cap="none" normalizeH="0" dirty="0" smtClean="0">
                <a:ln>
                  <a:noFill/>
                </a:ln>
                <a:solidFill>
                  <a:schemeClr val="bg1"/>
                </a:solidFill>
                <a:effectLst/>
                <a:latin typeface="Arial" pitchFamily="34" charset="0"/>
                <a:ea typeface="Arial" pitchFamily="34" charset="0"/>
                <a:cs typeface="Arial" pitchFamily="34" charset="0"/>
              </a:rPr>
              <a:t>    </a:t>
            </a:r>
            <a:r>
              <a:rPr kumimoji="0" lang="es-MX" sz="1200" b="0" i="0" u="none" strike="noStrike" cap="none" normalizeH="0" dirty="0" err="1" smtClean="0">
                <a:ln>
                  <a:noFill/>
                </a:ln>
                <a:solidFill>
                  <a:schemeClr val="bg1"/>
                </a:solidFill>
                <a:effectLst/>
                <a:latin typeface="Arial" pitchFamily="34" charset="0"/>
                <a:ea typeface="Arial" pitchFamily="34" charset="0"/>
                <a:cs typeface="Arial" pitchFamily="34" charset="0"/>
              </a:rPr>
              <a:t>NNNNNN</a:t>
            </a:r>
            <a:r>
              <a:rPr kumimoji="0" lang="es-MX"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Ambiental</a:t>
            </a:r>
            <a:endPar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712788" algn="just" defTabSz="914400" rtl="0" eaLnBrk="1" fontAlgn="base" latinLnBrk="0" hangingPunct="1">
              <a:lnSpc>
                <a:spcPct val="100000"/>
              </a:lnSpc>
              <a:spcBef>
                <a:spcPct val="0"/>
              </a:spcBef>
              <a:spcAft>
                <a:spcPct val="0"/>
              </a:spcAft>
              <a:buClrTx/>
              <a:buSzTx/>
              <a:buFontTx/>
              <a:buChar char="•"/>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Biodiversidad</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Socio-económico y cultural</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Oceanografía y Clima</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Ductos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Geofísico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Campamento preliminar</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Vía de acceso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12788" algn="just"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Vía operacional</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LOGO-espe"/>
          <p:cNvPicPr/>
          <p:nvPr/>
        </p:nvPicPr>
        <p:blipFill>
          <a:blip r:embed="rId5"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3.gstatic.com/images?q=tbn:ANd9GcTwTrn-iTe_j0F78xh_nfNC2ms6YsGXkhtjiRKkX8f0OSlkkM2l"/>
          <p:cNvPicPr>
            <a:picLocks noChangeAspect="1" noChangeArrowheads="1"/>
          </p:cNvPicPr>
          <p:nvPr/>
        </p:nvPicPr>
        <p:blipFill>
          <a:blip r:embed="rId2" cstate="print"/>
          <a:srcRect/>
          <a:stretch>
            <a:fillRect/>
          </a:stretch>
        </p:blipFill>
        <p:spPr bwMode="auto">
          <a:xfrm>
            <a:off x="571472" y="1500174"/>
            <a:ext cx="2256636" cy="1285884"/>
          </a:xfrm>
          <a:prstGeom prst="rect">
            <a:avLst/>
          </a:prstGeom>
          <a:noFill/>
        </p:spPr>
      </p:pic>
      <p:pic>
        <p:nvPicPr>
          <p:cNvPr id="6"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pic>
        <p:nvPicPr>
          <p:cNvPr id="24580" name="Picture 4" descr="http://www.cprac.org/es/sites/default/files/imagecache/corner180w/corner_imgs/Logo_color_pequeno.JPG"/>
          <p:cNvPicPr>
            <a:picLocks noChangeAspect="1" noChangeArrowheads="1"/>
          </p:cNvPicPr>
          <p:nvPr/>
        </p:nvPicPr>
        <p:blipFill>
          <a:blip r:embed="rId4" cstate="print"/>
          <a:srcRect/>
          <a:stretch>
            <a:fillRect/>
          </a:stretch>
        </p:blipFill>
        <p:spPr bwMode="auto">
          <a:xfrm>
            <a:off x="785786" y="2928934"/>
            <a:ext cx="1928826" cy="1495426"/>
          </a:xfrm>
          <a:prstGeom prst="rect">
            <a:avLst/>
          </a:prstGeom>
          <a:noFill/>
        </p:spPr>
      </p:pic>
      <p:pic>
        <p:nvPicPr>
          <p:cNvPr id="24582" name="Picture 6" descr="http://www.dforceblog.com/wp-content/uploads/2008/11/kyoto-medio-ambiente.jpg"/>
          <p:cNvPicPr>
            <a:picLocks noChangeAspect="1" noChangeArrowheads="1"/>
          </p:cNvPicPr>
          <p:nvPr/>
        </p:nvPicPr>
        <p:blipFill>
          <a:blip r:embed="rId5" cstate="print"/>
          <a:srcRect/>
          <a:stretch>
            <a:fillRect/>
          </a:stretch>
        </p:blipFill>
        <p:spPr bwMode="auto">
          <a:xfrm>
            <a:off x="1071538" y="4643446"/>
            <a:ext cx="1419212" cy="1621367"/>
          </a:xfrm>
          <a:prstGeom prst="rect">
            <a:avLst/>
          </a:prstGeom>
          <a:noFill/>
        </p:spPr>
      </p:pic>
      <p:pic>
        <p:nvPicPr>
          <p:cNvPr id="7" name="6 Imagen" descr="LOGO-espe"/>
          <p:cNvPicPr/>
          <p:nvPr/>
        </p:nvPicPr>
        <p:blipFill>
          <a:blip r:embed="rId6" cstate="print"/>
          <a:srcRect/>
          <a:stretch>
            <a:fillRect/>
          </a:stretch>
        </p:blipFill>
        <p:spPr bwMode="auto">
          <a:xfrm>
            <a:off x="6572264" y="6072206"/>
            <a:ext cx="2200910" cy="510540"/>
          </a:xfrm>
          <a:prstGeom prst="rect">
            <a:avLst/>
          </a:prstGeom>
          <a:noFill/>
          <a:ln w="9525">
            <a:noFill/>
            <a:miter lim="800000"/>
            <a:headEnd/>
            <a:tailEnd/>
          </a:ln>
        </p:spPr>
      </p:pic>
      <p:sp>
        <p:nvSpPr>
          <p:cNvPr id="8" name="7 CuadroTexto"/>
          <p:cNvSpPr txBox="1"/>
          <p:nvPr/>
        </p:nvSpPr>
        <p:spPr>
          <a:xfrm>
            <a:off x="2786050" y="5214950"/>
            <a:ext cx="5357850" cy="369332"/>
          </a:xfrm>
          <a:prstGeom prst="rect">
            <a:avLst/>
          </a:prstGeom>
          <a:noFill/>
        </p:spPr>
        <p:txBody>
          <a:bodyPr wrap="square" rtlCol="0">
            <a:spAutoFit/>
          </a:bodyPr>
          <a:lstStyle/>
          <a:p>
            <a:r>
              <a:rPr lang="es-EC" dirty="0" smtClean="0"/>
              <a:t>Disminución del CO2 , metano y óxidos de azufre.</a:t>
            </a:r>
            <a:endParaRPr lang="es-EC" dirty="0"/>
          </a:p>
        </p:txBody>
      </p:sp>
      <p:sp>
        <p:nvSpPr>
          <p:cNvPr id="9" name="8 CuadroTexto"/>
          <p:cNvSpPr txBox="1"/>
          <p:nvPr/>
        </p:nvSpPr>
        <p:spPr>
          <a:xfrm>
            <a:off x="3071802" y="1928802"/>
            <a:ext cx="5072098" cy="646331"/>
          </a:xfrm>
          <a:prstGeom prst="rect">
            <a:avLst/>
          </a:prstGeom>
          <a:noFill/>
        </p:spPr>
        <p:txBody>
          <a:bodyPr wrap="square" rtlCol="0">
            <a:spAutoFit/>
          </a:bodyPr>
          <a:lstStyle/>
          <a:p>
            <a:r>
              <a:rPr lang="es-EC" dirty="0" smtClean="0"/>
              <a:t>Reducción de agentes químicos que dañen la capa de ozono.</a:t>
            </a:r>
            <a:endParaRPr lang="es-EC" dirty="0"/>
          </a:p>
        </p:txBody>
      </p:sp>
      <p:sp>
        <p:nvSpPr>
          <p:cNvPr id="10" name="9 CuadroTexto"/>
          <p:cNvSpPr txBox="1"/>
          <p:nvPr/>
        </p:nvSpPr>
        <p:spPr>
          <a:xfrm>
            <a:off x="2786050" y="3429000"/>
            <a:ext cx="5357850" cy="646331"/>
          </a:xfrm>
          <a:prstGeom prst="rect">
            <a:avLst/>
          </a:prstGeom>
          <a:noFill/>
        </p:spPr>
        <p:txBody>
          <a:bodyPr wrap="square" rtlCol="0">
            <a:spAutoFit/>
          </a:bodyPr>
          <a:lstStyle/>
          <a:p>
            <a:r>
              <a:rPr lang="es-EC" dirty="0" smtClean="0"/>
              <a:t>Disminuir o eliminar la producción de agentes orgánicos persistentes.</a:t>
            </a:r>
            <a:endParaRPr lang="es-EC" dirty="0"/>
          </a:p>
        </p:txBody>
      </p:sp>
      <p:sp>
        <p:nvSpPr>
          <p:cNvPr id="11" name="10 Rectángulo"/>
          <p:cNvSpPr/>
          <p:nvPr/>
        </p:nvSpPr>
        <p:spPr>
          <a:xfrm>
            <a:off x="1907704" y="260648"/>
            <a:ext cx="7086033" cy="120032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3600" b="1" dirty="0" smtClean="0">
                <a:ln/>
                <a:solidFill>
                  <a:schemeClr val="accent3"/>
                </a:solidFill>
              </a:rPr>
              <a:t>Convenios Ambientales Internacionales</a:t>
            </a:r>
            <a:endParaRPr lang="es-ES" sz="3600" b="1" dirty="0">
              <a:ln/>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s://encrypted-tbn2.gstatic.com/images?q=tbn:ANd9GcRbt77-8EYoIDHWZGP4ZKnbvDoz7zuURF80ctNI9fz5JPPyFpN8MA"/>
          <p:cNvPicPr>
            <a:picLocks noChangeAspect="1" noChangeArrowheads="1"/>
          </p:cNvPicPr>
          <p:nvPr/>
        </p:nvPicPr>
        <p:blipFill>
          <a:blip r:embed="rId2" cstate="print"/>
          <a:srcRect/>
          <a:stretch>
            <a:fillRect/>
          </a:stretch>
        </p:blipFill>
        <p:spPr bwMode="auto">
          <a:xfrm>
            <a:off x="1444430" y="3645024"/>
            <a:ext cx="2695522" cy="2071702"/>
          </a:xfrm>
          <a:prstGeom prst="rect">
            <a:avLst/>
          </a:prstGeom>
          <a:noFill/>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571736" y="428605"/>
            <a:ext cx="6110775" cy="830997"/>
          </a:xfrm>
          <a:prstGeom prst="rect">
            <a:avLst/>
          </a:prstGeom>
          <a:noFill/>
        </p:spPr>
        <p:txBody>
          <a:bodyPr wrap="square" lIns="91440" tIns="45720" rIns="91440" bIns="45720">
            <a:spAutoFit/>
          </a:bodyPr>
          <a:lstStyle/>
          <a:p>
            <a:pPr algn="ctr"/>
            <a:r>
              <a:rPr lang="es-MX"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Políticas internas  de la </a:t>
            </a:r>
            <a:endParaRPr lang="es-MX"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s-MX"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refinería </a:t>
            </a:r>
            <a:r>
              <a:rPr lang="es-MX"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del pacífico “Eloy Alfaro”</a:t>
            </a:r>
            <a:endPar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Rectángulo"/>
          <p:cNvSpPr/>
          <p:nvPr/>
        </p:nvSpPr>
        <p:spPr>
          <a:xfrm>
            <a:off x="4499992" y="1700808"/>
            <a:ext cx="1884042" cy="461665"/>
          </a:xfrm>
          <a:prstGeom prst="rect">
            <a:avLst/>
          </a:prstGeom>
        </p:spPr>
        <p:txBody>
          <a:bodyPr wrap="none">
            <a:spAutoFit/>
          </a:bodyPr>
          <a:lstStyle/>
          <a:p>
            <a:r>
              <a:rPr lang="es-MX"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Capital Social</a:t>
            </a:r>
            <a:endParaRPr lang="es-EC"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5604" name="Rectangle 4"/>
          <p:cNvSpPr>
            <a:spLocks noChangeArrowheads="1"/>
          </p:cNvSpPr>
          <p:nvPr/>
        </p:nvSpPr>
        <p:spPr bwMode="auto">
          <a:xfrm>
            <a:off x="395536" y="2780928"/>
            <a:ext cx="3786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spc="100" normalizeH="0" baseline="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ea typeface="Times New Roman" pitchFamily="18" charset="0"/>
                <a:cs typeface="Arial" pitchFamily="34" charset="0"/>
              </a:rPr>
              <a:t>Junta General de Accionistas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1" i="0" u="none" strike="noStrike" spc="100" normalizeH="0" baseline="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cs typeface="Arial" pitchFamily="34" charset="0"/>
            </a:endParaRPr>
          </a:p>
        </p:txBody>
      </p:sp>
      <p:sp>
        <p:nvSpPr>
          <p:cNvPr id="13" name="12 Rectángulo"/>
          <p:cNvSpPr/>
          <p:nvPr/>
        </p:nvSpPr>
        <p:spPr>
          <a:xfrm>
            <a:off x="5072066" y="3429000"/>
            <a:ext cx="3559629" cy="369332"/>
          </a:xfrm>
          <a:prstGeom prst="rect">
            <a:avLst/>
          </a:prstGeom>
        </p:spPr>
        <p:txBody>
          <a:bodyPr wrap="none">
            <a:spAutoFit/>
          </a:bodyPr>
          <a:lstStyle/>
          <a:p>
            <a:r>
              <a:rPr lang="es-MX" dirty="0"/>
              <a:t>Elección de miembros del directorio</a:t>
            </a:r>
            <a:endParaRPr lang="es-EC" dirty="0"/>
          </a:p>
        </p:txBody>
      </p:sp>
      <p:sp>
        <p:nvSpPr>
          <p:cNvPr id="14" name="13 Rectángulo"/>
          <p:cNvSpPr/>
          <p:nvPr/>
        </p:nvSpPr>
        <p:spPr>
          <a:xfrm>
            <a:off x="5072066" y="3714752"/>
            <a:ext cx="3700821" cy="369332"/>
          </a:xfrm>
          <a:prstGeom prst="rect">
            <a:avLst/>
          </a:prstGeom>
        </p:spPr>
        <p:txBody>
          <a:bodyPr wrap="none">
            <a:spAutoFit/>
          </a:bodyPr>
          <a:lstStyle/>
          <a:p>
            <a:r>
              <a:rPr lang="es-MX" dirty="0"/>
              <a:t>Gerente General y Funcionarios </a:t>
            </a:r>
            <a:r>
              <a:rPr lang="es-MX" dirty="0" smtClean="0"/>
              <a:t>Clave</a:t>
            </a:r>
            <a:endParaRPr lang="es-EC" dirty="0"/>
          </a:p>
        </p:txBody>
      </p:sp>
      <p:sp>
        <p:nvSpPr>
          <p:cNvPr id="15" name="14 Rectángulo"/>
          <p:cNvSpPr/>
          <p:nvPr/>
        </p:nvSpPr>
        <p:spPr>
          <a:xfrm>
            <a:off x="5214942" y="4000504"/>
            <a:ext cx="763542" cy="369332"/>
          </a:xfrm>
          <a:prstGeom prst="rect">
            <a:avLst/>
          </a:prstGeom>
        </p:spPr>
        <p:txBody>
          <a:bodyPr wrap="none">
            <a:spAutoFit/>
          </a:bodyPr>
          <a:lstStyle/>
          <a:p>
            <a:r>
              <a:rPr lang="es-MX" dirty="0"/>
              <a:t>Fase I </a:t>
            </a:r>
            <a:endParaRPr lang="es-EC" dirty="0"/>
          </a:p>
        </p:txBody>
      </p:sp>
      <p:sp>
        <p:nvSpPr>
          <p:cNvPr id="16" name="15 Rectángulo"/>
          <p:cNvSpPr/>
          <p:nvPr/>
        </p:nvSpPr>
        <p:spPr>
          <a:xfrm>
            <a:off x="5214942" y="4357694"/>
            <a:ext cx="768352" cy="369332"/>
          </a:xfrm>
          <a:prstGeom prst="rect">
            <a:avLst/>
          </a:prstGeom>
        </p:spPr>
        <p:txBody>
          <a:bodyPr wrap="none">
            <a:spAutoFit/>
          </a:bodyPr>
          <a:lstStyle/>
          <a:p>
            <a:r>
              <a:rPr lang="es-MX" dirty="0"/>
              <a:t>Fase II</a:t>
            </a:r>
            <a:endParaRPr lang="es-EC" dirty="0"/>
          </a:p>
        </p:txBody>
      </p:sp>
      <p:sp>
        <p:nvSpPr>
          <p:cNvPr id="17" name="16 Rectángulo"/>
          <p:cNvSpPr/>
          <p:nvPr/>
        </p:nvSpPr>
        <p:spPr>
          <a:xfrm>
            <a:off x="5214942" y="4714884"/>
            <a:ext cx="878959" cy="369332"/>
          </a:xfrm>
          <a:prstGeom prst="rect">
            <a:avLst/>
          </a:prstGeom>
        </p:spPr>
        <p:txBody>
          <a:bodyPr wrap="none">
            <a:spAutoFit/>
          </a:bodyPr>
          <a:lstStyle/>
          <a:p>
            <a:r>
              <a:rPr lang="es-MX" dirty="0"/>
              <a:t>Fase III </a:t>
            </a:r>
            <a:endParaRPr lang="es-EC" dirty="0"/>
          </a:p>
        </p:txBody>
      </p:sp>
      <p:pic>
        <p:nvPicPr>
          <p:cNvPr id="18" name="17 Imagen" descr="LOGO-espe"/>
          <p:cNvPicPr/>
          <p:nvPr/>
        </p:nvPicPr>
        <p:blipFill>
          <a:blip r:embed="rId4"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411760" y="332656"/>
            <a:ext cx="5904656" cy="461665"/>
          </a:xfrm>
          <a:prstGeom prst="rect">
            <a:avLst/>
          </a:prstGeom>
        </p:spPr>
        <p:txBody>
          <a:bodyPr wrap="square">
            <a:spAutoFit/>
          </a:bodyPr>
          <a:lstStyle/>
          <a:p>
            <a:r>
              <a:rPr lang="es-MX" sz="2400" b="1"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Formas de financiamiento </a:t>
            </a:r>
            <a:r>
              <a:rPr lang="es-MX" sz="24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del Proyecto</a:t>
            </a:r>
            <a:endParaRPr lang="es-EC" sz="24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endParaRPr>
          </a:p>
        </p:txBody>
      </p:sp>
      <p:pic>
        <p:nvPicPr>
          <p:cNvPr id="26626" name="Picture 2"/>
          <p:cNvPicPr>
            <a:picLocks noChangeAspect="1" noChangeArrowheads="1"/>
          </p:cNvPicPr>
          <p:nvPr/>
        </p:nvPicPr>
        <p:blipFill>
          <a:blip r:embed="rId3" cstate="print"/>
          <a:srcRect/>
          <a:stretch>
            <a:fillRect/>
          </a:stretch>
        </p:blipFill>
        <p:spPr bwMode="auto">
          <a:xfrm>
            <a:off x="428596" y="4429132"/>
            <a:ext cx="3071616" cy="1371602"/>
          </a:xfrm>
          <a:prstGeom prst="rect">
            <a:avLst/>
          </a:prstGeom>
          <a:noFill/>
          <a:ln w="9525">
            <a:noFill/>
            <a:miter lim="800000"/>
            <a:headEnd/>
            <a:tailEnd/>
          </a:ln>
          <a:effectLst/>
        </p:spPr>
      </p:pic>
      <p:sp>
        <p:nvSpPr>
          <p:cNvPr id="8" name="7 Rectángulo"/>
          <p:cNvSpPr/>
          <p:nvPr/>
        </p:nvSpPr>
        <p:spPr>
          <a:xfrm>
            <a:off x="3000364" y="1857364"/>
            <a:ext cx="3402470" cy="369332"/>
          </a:xfrm>
          <a:prstGeom prst="rect">
            <a:avLst/>
          </a:prstGeom>
        </p:spPr>
        <p:txBody>
          <a:bodyPr wrap="none">
            <a:spAutoFit/>
          </a:bodyPr>
          <a:lstStyle/>
          <a:p>
            <a:r>
              <a:rPr lang="es-MX" b="1" dirty="0"/>
              <a:t>Compra y Venta de Hidrocarburos</a:t>
            </a:r>
            <a:endParaRPr lang="es-EC" b="1" dirty="0"/>
          </a:p>
        </p:txBody>
      </p:sp>
      <p:pic>
        <p:nvPicPr>
          <p:cNvPr id="26628" name="Picture 4" descr="https://encrypted-tbn2.gstatic.com/images?q=tbn:ANd9GcRt_mE4ellFuw1F7qLIjC4-GQmc0rtW0WAxpun6fL3stPxAeseN1g"/>
          <p:cNvPicPr>
            <a:picLocks noChangeAspect="1" noChangeArrowheads="1"/>
          </p:cNvPicPr>
          <p:nvPr/>
        </p:nvPicPr>
        <p:blipFill>
          <a:blip r:embed="rId4" cstate="print"/>
          <a:srcRect/>
          <a:stretch>
            <a:fillRect/>
          </a:stretch>
        </p:blipFill>
        <p:spPr bwMode="auto">
          <a:xfrm>
            <a:off x="500034" y="1643050"/>
            <a:ext cx="2357430" cy="2357430"/>
          </a:xfrm>
          <a:prstGeom prst="rect">
            <a:avLst/>
          </a:prstGeom>
          <a:noFill/>
        </p:spPr>
      </p:pic>
      <p:sp>
        <p:nvSpPr>
          <p:cNvPr id="10" name="9 Rectángulo"/>
          <p:cNvSpPr/>
          <p:nvPr/>
        </p:nvSpPr>
        <p:spPr>
          <a:xfrm>
            <a:off x="3643306" y="4429132"/>
            <a:ext cx="3512052" cy="369332"/>
          </a:xfrm>
          <a:prstGeom prst="rect">
            <a:avLst/>
          </a:prstGeom>
        </p:spPr>
        <p:txBody>
          <a:bodyPr wrap="none">
            <a:spAutoFit/>
          </a:bodyPr>
          <a:lstStyle/>
          <a:p>
            <a:r>
              <a:rPr lang="es-MX" b="1" dirty="0"/>
              <a:t>Acuerdo para suministro de crudos</a:t>
            </a:r>
            <a:endParaRPr lang="es-EC" b="1" dirty="0"/>
          </a:p>
        </p:txBody>
      </p:sp>
      <p:graphicFrame>
        <p:nvGraphicFramePr>
          <p:cNvPr id="14" name="13 Marcador de contenido"/>
          <p:cNvGraphicFramePr>
            <a:graphicFrameLocks noGrp="1"/>
          </p:cNvGraphicFramePr>
          <p:nvPr>
            <p:ph sz="half" idx="1"/>
          </p:nvPr>
        </p:nvGraphicFramePr>
        <p:xfrm>
          <a:off x="4427984" y="4869160"/>
          <a:ext cx="2304256" cy="17610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12 Marcador de contenido"/>
          <p:cNvGraphicFramePr>
            <a:graphicFrameLocks noGrp="1"/>
          </p:cNvGraphicFramePr>
          <p:nvPr>
            <p:ph sz="half" idx="2"/>
          </p:nvPr>
        </p:nvGraphicFramePr>
        <p:xfrm>
          <a:off x="4355976" y="2636912"/>
          <a:ext cx="2232248" cy="9361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10 Imagen" descr="LOGO-espe"/>
          <p:cNvPicPr/>
          <p:nvPr/>
        </p:nvPicPr>
        <p:blipFill>
          <a:blip r:embed="rId15"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1847772" y="285728"/>
            <a:ext cx="7296228"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MX"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Convenios Petroleros Internacionales</a:t>
            </a:r>
            <a:endParaRPr lang="es-EC"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7650" name="Picture 2" descr="http://www.elperiodicodemexico.com/galeria2007/131604.jpg"/>
          <p:cNvPicPr>
            <a:picLocks noChangeAspect="1" noChangeArrowheads="1"/>
          </p:cNvPicPr>
          <p:nvPr/>
        </p:nvPicPr>
        <p:blipFill>
          <a:blip r:embed="rId3" cstate="print"/>
          <a:srcRect/>
          <a:stretch>
            <a:fillRect/>
          </a:stretch>
        </p:blipFill>
        <p:spPr bwMode="auto">
          <a:xfrm>
            <a:off x="571472" y="1500174"/>
            <a:ext cx="1714512" cy="1071570"/>
          </a:xfrm>
          <a:prstGeom prst="rect">
            <a:avLst/>
          </a:prstGeom>
          <a:noFill/>
        </p:spPr>
      </p:pic>
      <p:pic>
        <p:nvPicPr>
          <p:cNvPr id="27652" name="Picture 4" descr="https://encrypted-tbn3.gstatic.com/images?q=tbn:ANd9GcT-34AsU-DyObuqVeewWFvy7R9htzO0HnSxLcaVZ-cxmfaP8j_v"/>
          <p:cNvPicPr>
            <a:picLocks noChangeAspect="1" noChangeArrowheads="1"/>
          </p:cNvPicPr>
          <p:nvPr/>
        </p:nvPicPr>
        <p:blipFill>
          <a:blip r:embed="rId4" cstate="print"/>
          <a:srcRect/>
          <a:stretch>
            <a:fillRect/>
          </a:stretch>
        </p:blipFill>
        <p:spPr bwMode="auto">
          <a:xfrm>
            <a:off x="571472" y="2714620"/>
            <a:ext cx="1714512" cy="1143008"/>
          </a:xfrm>
          <a:prstGeom prst="rect">
            <a:avLst/>
          </a:prstGeom>
          <a:noFill/>
        </p:spPr>
      </p:pic>
      <p:pic>
        <p:nvPicPr>
          <p:cNvPr id="27654" name="Picture 6" descr="http://www.andes.info.ec/sites/default/files/styles/large/public/field/image/brasil_0.jpg"/>
          <p:cNvPicPr>
            <a:picLocks noChangeAspect="1" noChangeArrowheads="1"/>
          </p:cNvPicPr>
          <p:nvPr/>
        </p:nvPicPr>
        <p:blipFill>
          <a:blip r:embed="rId5" cstate="print"/>
          <a:srcRect/>
          <a:stretch>
            <a:fillRect/>
          </a:stretch>
        </p:blipFill>
        <p:spPr bwMode="auto">
          <a:xfrm>
            <a:off x="500034" y="4071942"/>
            <a:ext cx="1857388" cy="1133648"/>
          </a:xfrm>
          <a:prstGeom prst="rect">
            <a:avLst/>
          </a:prstGeom>
          <a:noFill/>
        </p:spPr>
      </p:pic>
      <p:pic>
        <p:nvPicPr>
          <p:cNvPr id="27656" name="Picture 8" descr="http://www.andes.info.ec/sites/default/files/styles/large/public/field/image/ecuador-peru-embj.jpg"/>
          <p:cNvPicPr>
            <a:picLocks noChangeAspect="1" noChangeArrowheads="1"/>
          </p:cNvPicPr>
          <p:nvPr/>
        </p:nvPicPr>
        <p:blipFill>
          <a:blip r:embed="rId6" cstate="print"/>
          <a:srcRect/>
          <a:stretch>
            <a:fillRect/>
          </a:stretch>
        </p:blipFill>
        <p:spPr bwMode="auto">
          <a:xfrm>
            <a:off x="500034" y="5429264"/>
            <a:ext cx="1841512" cy="857256"/>
          </a:xfrm>
          <a:prstGeom prst="rect">
            <a:avLst/>
          </a:prstGeom>
          <a:noFill/>
        </p:spPr>
      </p:pic>
      <p:pic>
        <p:nvPicPr>
          <p:cNvPr id="9" name="8 Imagen" descr="LOGO-espe"/>
          <p:cNvPicPr/>
          <p:nvPr/>
        </p:nvPicPr>
        <p:blipFill>
          <a:blip r:embed="rId7" cstate="print"/>
          <a:srcRect/>
          <a:stretch>
            <a:fillRect/>
          </a:stretch>
        </p:blipFill>
        <p:spPr bwMode="auto">
          <a:xfrm>
            <a:off x="6572264" y="6072206"/>
            <a:ext cx="2200910" cy="510540"/>
          </a:xfrm>
          <a:prstGeom prst="rect">
            <a:avLst/>
          </a:prstGeom>
          <a:noFill/>
          <a:ln w="9525">
            <a:noFill/>
            <a:miter lim="800000"/>
            <a:headEnd/>
            <a:tailEnd/>
          </a:ln>
        </p:spPr>
      </p:pic>
      <p:sp>
        <p:nvSpPr>
          <p:cNvPr id="10" name="9 CuadroTexto"/>
          <p:cNvSpPr txBox="1"/>
          <p:nvPr/>
        </p:nvSpPr>
        <p:spPr>
          <a:xfrm>
            <a:off x="2571736" y="1571612"/>
            <a:ext cx="5857916" cy="923330"/>
          </a:xfrm>
          <a:prstGeom prst="rect">
            <a:avLst/>
          </a:prstGeom>
          <a:noFill/>
        </p:spPr>
        <p:txBody>
          <a:bodyPr wrap="square" rtlCol="0">
            <a:spAutoFit/>
          </a:bodyPr>
          <a:lstStyle/>
          <a:p>
            <a:pPr>
              <a:buFont typeface="Arial" pitchFamily="34" charset="0"/>
              <a:buChar char="•"/>
            </a:pPr>
            <a:r>
              <a:rPr lang="es-EC" dirty="0" smtClean="0"/>
              <a:t> Se firma en el 2008 como Acuerdo de Alianza Estratégica.</a:t>
            </a:r>
          </a:p>
          <a:p>
            <a:pPr>
              <a:buFont typeface="Arial" pitchFamily="34" charset="0"/>
              <a:buChar char="•"/>
            </a:pPr>
            <a:r>
              <a:rPr lang="es-EC" dirty="0" smtClean="0"/>
              <a:t> Cooperación para tratamiento, comercialización y logística del crudo.</a:t>
            </a:r>
            <a:endParaRPr lang="es-EC" dirty="0"/>
          </a:p>
        </p:txBody>
      </p:sp>
      <p:sp>
        <p:nvSpPr>
          <p:cNvPr id="11" name="10 CuadroTexto"/>
          <p:cNvSpPr txBox="1"/>
          <p:nvPr/>
        </p:nvSpPr>
        <p:spPr>
          <a:xfrm>
            <a:off x="2714612" y="2928934"/>
            <a:ext cx="5643602" cy="646331"/>
          </a:xfrm>
          <a:prstGeom prst="rect">
            <a:avLst/>
          </a:prstGeom>
          <a:noFill/>
        </p:spPr>
        <p:txBody>
          <a:bodyPr wrap="square" rtlCol="0">
            <a:spAutoFit/>
          </a:bodyPr>
          <a:lstStyle/>
          <a:p>
            <a:pPr>
              <a:buFont typeface="Arial" pitchFamily="34" charset="0"/>
              <a:buChar char="•"/>
            </a:pPr>
            <a:r>
              <a:rPr lang="es-EC" dirty="0" smtClean="0"/>
              <a:t> Poseen alrededor de 6 acuerdos firmados.</a:t>
            </a:r>
          </a:p>
          <a:p>
            <a:pPr>
              <a:buFont typeface="Arial" pitchFamily="34" charset="0"/>
              <a:buChar char="•"/>
            </a:pPr>
            <a:r>
              <a:rPr lang="es-EC" dirty="0" smtClean="0"/>
              <a:t> Cooperación mutua para bajos costos del crudo.</a:t>
            </a:r>
            <a:endParaRPr lang="es-EC" dirty="0"/>
          </a:p>
        </p:txBody>
      </p:sp>
      <p:sp>
        <p:nvSpPr>
          <p:cNvPr id="12" name="11 CuadroTexto"/>
          <p:cNvSpPr txBox="1"/>
          <p:nvPr/>
        </p:nvSpPr>
        <p:spPr>
          <a:xfrm>
            <a:off x="2857488" y="4143380"/>
            <a:ext cx="4714908" cy="646331"/>
          </a:xfrm>
          <a:prstGeom prst="rect">
            <a:avLst/>
          </a:prstGeom>
          <a:noFill/>
        </p:spPr>
        <p:txBody>
          <a:bodyPr wrap="square" rtlCol="0">
            <a:spAutoFit/>
          </a:bodyPr>
          <a:lstStyle/>
          <a:p>
            <a:pPr>
              <a:buFont typeface="Arial" pitchFamily="34" charset="0"/>
              <a:buChar char="•"/>
            </a:pPr>
            <a:r>
              <a:rPr lang="es-EC" dirty="0" smtClean="0"/>
              <a:t> Participación dentro de la OCEP.</a:t>
            </a:r>
          </a:p>
          <a:p>
            <a:pPr>
              <a:buFont typeface="Arial" pitchFamily="34" charset="0"/>
              <a:buChar char="•"/>
            </a:pPr>
            <a:r>
              <a:rPr lang="es-EC" dirty="0" smtClean="0"/>
              <a:t> Ha estado presente en el Ecuador desde 1996.</a:t>
            </a:r>
            <a:endParaRPr lang="es-EC" dirty="0"/>
          </a:p>
        </p:txBody>
      </p:sp>
      <p:sp>
        <p:nvSpPr>
          <p:cNvPr id="13" name="12 CuadroTexto"/>
          <p:cNvSpPr txBox="1"/>
          <p:nvPr/>
        </p:nvSpPr>
        <p:spPr>
          <a:xfrm>
            <a:off x="2857488" y="5572140"/>
            <a:ext cx="4857784" cy="369332"/>
          </a:xfrm>
          <a:prstGeom prst="rect">
            <a:avLst/>
          </a:prstGeom>
          <a:noFill/>
        </p:spPr>
        <p:txBody>
          <a:bodyPr wrap="square" rtlCol="0">
            <a:spAutoFit/>
          </a:bodyPr>
          <a:lstStyle/>
          <a:p>
            <a:pPr>
              <a:buFont typeface="Arial" pitchFamily="34" charset="0"/>
              <a:buChar char="•"/>
            </a:pPr>
            <a:r>
              <a:rPr lang="es-EC" dirty="0" smtClean="0"/>
              <a:t> Facilitar y promover el transporte del crudo.</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14612" y="214290"/>
            <a:ext cx="5572164" cy="1200329"/>
          </a:xfrm>
          <a:prstGeom prst="rect">
            <a:avLst/>
          </a:prstGeom>
        </p:spPr>
        <p:txBody>
          <a:bodyPr wrap="square">
            <a:spAutoFit/>
          </a:bodyPr>
          <a:lstStyle/>
          <a:p>
            <a:pPr algn="ctr"/>
            <a:r>
              <a:rPr lang="es-MX" sz="3600" dirty="0">
                <a:ln w="10160">
                  <a:solidFill>
                    <a:schemeClr val="accent1"/>
                  </a:solidFill>
                  <a:prstDash val="solid"/>
                </a:ln>
                <a:solidFill>
                  <a:srgbClr val="FFFFFF"/>
                </a:solidFill>
                <a:effectLst>
                  <a:outerShdw blurRad="38100" dist="32000" dir="5400000" algn="tl">
                    <a:srgbClr val="000000">
                      <a:alpha val="30000"/>
                    </a:srgbClr>
                  </a:outerShdw>
                </a:effectLst>
              </a:rPr>
              <a:t>Viabilidad de exportación de productos refinados</a:t>
            </a:r>
            <a:endParaRPr lang="es-EC" sz="3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4 Rectángulo"/>
          <p:cNvSpPr/>
          <p:nvPr/>
        </p:nvSpPr>
        <p:spPr>
          <a:xfrm>
            <a:off x="642910" y="1785926"/>
            <a:ext cx="1624834" cy="2031325"/>
          </a:xfrm>
          <a:prstGeom prst="rect">
            <a:avLst/>
          </a:prstGeom>
        </p:spPr>
        <p:txBody>
          <a:bodyPr wrap="square">
            <a:spAutoFit/>
          </a:bodyPr>
          <a:lstStyle/>
          <a:p>
            <a:pPr>
              <a:buFont typeface="Arial" pitchFamily="34" charset="0"/>
              <a:buChar char="•"/>
            </a:pPr>
            <a:r>
              <a:rPr lang="es-MX" sz="1400" b="1" dirty="0" smtClean="0">
                <a:latin typeface="Arial" pitchFamily="34" charset="0"/>
                <a:cs typeface="Arial" pitchFamily="34" charset="0"/>
              </a:rPr>
              <a:t> Entorno externo</a:t>
            </a:r>
          </a:p>
          <a:p>
            <a:pPr>
              <a:buFont typeface="Arial" pitchFamily="34" charset="0"/>
              <a:buChar char="•"/>
            </a:pPr>
            <a:endParaRPr lang="es-MX" sz="1400" b="1" dirty="0" smtClean="0">
              <a:latin typeface="Arial" pitchFamily="34" charset="0"/>
              <a:cs typeface="Arial" pitchFamily="34" charset="0"/>
            </a:endParaRPr>
          </a:p>
          <a:p>
            <a:pPr>
              <a:buFont typeface="Arial" pitchFamily="34" charset="0"/>
              <a:buChar char="•"/>
            </a:pPr>
            <a:endParaRPr lang="es-MX" sz="1400" b="1" dirty="0" smtClean="0">
              <a:latin typeface="Arial" pitchFamily="34" charset="0"/>
              <a:cs typeface="Arial" pitchFamily="34" charset="0"/>
            </a:endParaRPr>
          </a:p>
          <a:p>
            <a:endParaRPr lang="es-MX" sz="1400" b="1" dirty="0" smtClean="0">
              <a:latin typeface="Arial" pitchFamily="34" charset="0"/>
              <a:cs typeface="Arial" pitchFamily="34" charset="0"/>
            </a:endParaRPr>
          </a:p>
          <a:p>
            <a:pPr lvl="0">
              <a:buFont typeface="Arial" pitchFamily="34" charset="0"/>
              <a:buChar char="•"/>
            </a:pPr>
            <a:r>
              <a:rPr lang="es-MX" sz="1400" b="1" dirty="0" smtClean="0">
                <a:latin typeface="Arial" pitchFamily="34" charset="0"/>
                <a:ea typeface="Calibri" pitchFamily="34" charset="0"/>
                <a:cs typeface="Arial" pitchFamily="34" charset="0"/>
              </a:rPr>
              <a:t> Perspectivas de la demanda mundial de petróleo crudo</a:t>
            </a:r>
            <a:endParaRPr lang="es-MX" sz="1400" b="1" dirty="0" smtClean="0">
              <a:latin typeface="Arial" pitchFamily="34" charset="0"/>
              <a:cs typeface="Arial" pitchFamily="34" charset="0"/>
            </a:endParaRPr>
          </a:p>
        </p:txBody>
      </p:sp>
      <p:graphicFrame>
        <p:nvGraphicFramePr>
          <p:cNvPr id="7" name="6 Gráfico"/>
          <p:cNvGraphicFramePr/>
          <p:nvPr/>
        </p:nvGraphicFramePr>
        <p:xfrm>
          <a:off x="3275856" y="1484784"/>
          <a:ext cx="5640779"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251520" y="5733256"/>
            <a:ext cx="37861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pitchFamily="34" charset="0"/>
                <a:ea typeface="Arial" pitchFamily="34" charset="0"/>
                <a:cs typeface="Arial" pitchFamily="34" charset="0"/>
              </a:rPr>
              <a:t>Producci</a:t>
            </a:r>
            <a:r>
              <a:rPr lang="es-MX" b="1" dirty="0" smtClean="0">
                <a:latin typeface="Arial" pitchFamily="34" charset="0"/>
                <a:ea typeface="Arial" pitchFamily="34" charset="0"/>
                <a:cs typeface="Arial" pitchFamily="34" charset="0"/>
              </a:rPr>
              <a:t>ón mundial de petróleo crudo 2002-2011 </a:t>
            </a:r>
            <a:r>
              <a:rPr kumimoji="0" lang="es-MX" b="1" i="0" u="none" strike="noStrike" cap="none" normalizeH="0" baseline="0" dirty="0" smtClean="0">
                <a:ln>
                  <a:noFill/>
                </a:ln>
                <a:solidFill>
                  <a:schemeClr val="tx1"/>
                </a:solidFill>
                <a:effectLst/>
                <a:latin typeface="Arial" pitchFamily="34" charset="0"/>
                <a:ea typeface="Arial" pitchFamily="34" charset="0"/>
                <a:cs typeface="Arial" pitchFamily="34" charset="0"/>
              </a:rPr>
              <a:t>MBPD</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Flecha derecha"/>
          <p:cNvSpPr/>
          <p:nvPr/>
        </p:nvSpPr>
        <p:spPr>
          <a:xfrm rot="19664719">
            <a:off x="1902673" y="5000977"/>
            <a:ext cx="1122058" cy="3055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0" name="9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pic>
        <p:nvPicPr>
          <p:cNvPr id="11" name="Picture 2" descr="C:\Users\linda\Pictures\banner-avances.jpg"/>
          <p:cNvPicPr>
            <a:picLocks noChangeAspect="1" noChangeArrowheads="1"/>
          </p:cNvPicPr>
          <p:nvPr/>
        </p:nvPicPr>
        <p:blipFill>
          <a:blip r:embed="rId4" cstate="print"/>
          <a:srcRect t="9646" b="18009"/>
          <a:stretch>
            <a:fillRect/>
          </a:stretch>
        </p:blipFill>
        <p:spPr bwMode="auto">
          <a:xfrm>
            <a:off x="214282" y="214290"/>
            <a:ext cx="1684777" cy="10715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8" name="7 Rectángulo"/>
          <p:cNvSpPr/>
          <p:nvPr/>
        </p:nvSpPr>
        <p:spPr>
          <a:xfrm>
            <a:off x="2771800" y="692696"/>
            <a:ext cx="4680520" cy="642941"/>
          </a:xfrm>
          <a:prstGeom prst="rect">
            <a:avLst/>
          </a:prstGeom>
        </p:spPr>
        <p:txBody>
          <a:bodyPr wrap="square">
            <a:spAutoFit/>
          </a:bodyPr>
          <a:lstStyle/>
          <a:p>
            <a:pPr algn="ctr"/>
            <a:r>
              <a:rPr lang="es-MX" b="1" dirty="0"/>
              <a:t>Demanda mundial de Petróleo por sector, 2005-2017 MBPD</a:t>
            </a:r>
            <a:endParaRPr lang="es-EC" b="1" dirty="0"/>
          </a:p>
        </p:txBody>
      </p:sp>
      <p:pic>
        <p:nvPicPr>
          <p:cNvPr id="12" name="11 Marcador de contenido" descr="demanda mundial x sector.jpg"/>
          <p:cNvPicPr>
            <a:picLocks noGrp="1" noChangeAspect="1"/>
          </p:cNvPicPr>
          <p:nvPr>
            <p:ph idx="1"/>
          </p:nvPr>
        </p:nvPicPr>
        <p:blipFill>
          <a:blip r:embed="rId3" cstate="print"/>
          <a:stretch>
            <a:fillRect/>
          </a:stretch>
        </p:blipFill>
        <p:spPr>
          <a:xfrm>
            <a:off x="2699792" y="1772816"/>
            <a:ext cx="3960440" cy="4176464"/>
          </a:xfrm>
        </p:spPr>
      </p:pic>
      <p:pic>
        <p:nvPicPr>
          <p:cNvPr id="10" name="9 Imagen" descr="LOGO-espe"/>
          <p:cNvPicPr/>
          <p:nvPr/>
        </p:nvPicPr>
        <p:blipFill>
          <a:blip r:embed="rId4"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espe"/>
          <p:cNvPicPr/>
          <p:nvPr/>
        </p:nvPicPr>
        <p:blipFill>
          <a:blip r:embed="rId2" cstate="print"/>
          <a:srcRect/>
          <a:stretch>
            <a:fillRect/>
          </a:stretch>
        </p:blipFill>
        <p:spPr bwMode="auto">
          <a:xfrm>
            <a:off x="6643702" y="6143644"/>
            <a:ext cx="2200910" cy="510540"/>
          </a:xfrm>
          <a:prstGeom prst="rect">
            <a:avLst/>
          </a:prstGeom>
          <a:noFill/>
          <a:ln w="9525">
            <a:noFill/>
            <a:miter lim="800000"/>
            <a:headEnd/>
            <a:tailEnd/>
          </a:ln>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142844" y="142852"/>
            <a:ext cx="1684777" cy="1071570"/>
          </a:xfrm>
          <a:prstGeom prst="rect">
            <a:avLst/>
          </a:prstGeom>
          <a:ln>
            <a:noFill/>
          </a:ln>
          <a:effectLst>
            <a:softEdge rad="112500"/>
          </a:effectLst>
        </p:spPr>
      </p:pic>
      <p:sp>
        <p:nvSpPr>
          <p:cNvPr id="2" name="1 Título"/>
          <p:cNvSpPr>
            <a:spLocks noGrp="1"/>
          </p:cNvSpPr>
          <p:nvPr>
            <p:ph type="title"/>
          </p:nvPr>
        </p:nvSpPr>
        <p:spPr>
          <a:xfrm>
            <a:off x="1691680" y="274638"/>
            <a:ext cx="6995120" cy="1143000"/>
          </a:xfrm>
        </p:spPr>
        <p:txBody>
          <a:bodyPr>
            <a:normAutofit fontScale="90000"/>
          </a:bodyPr>
          <a:lstStyle/>
          <a:p>
            <a:r>
              <a:rPr lang="es-MX" dirty="0" smtClean="0"/>
              <a:t>Demanda y consumo mundial de petrolíferos</a:t>
            </a:r>
            <a:endParaRPr lang="es-MX" dirty="0"/>
          </a:p>
        </p:txBody>
      </p:sp>
      <p:graphicFrame>
        <p:nvGraphicFramePr>
          <p:cNvPr id="4" name="3 Marcador de contenido"/>
          <p:cNvGraphicFramePr>
            <a:graphicFrameLocks noGrp="1"/>
          </p:cNvGraphicFramePr>
          <p:nvPr>
            <p:ph idx="1"/>
          </p:nvPr>
        </p:nvGraphicFramePr>
        <p:xfrm>
          <a:off x="1331640" y="1268760"/>
          <a:ext cx="6491064" cy="49251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3286116" y="285728"/>
            <a:ext cx="3083921" cy="584775"/>
          </a:xfrm>
          <a:prstGeom prst="rect">
            <a:avLst/>
          </a:prstGeom>
        </p:spPr>
        <p:txBody>
          <a:bodyPr wrap="none">
            <a:spAutoFit/>
          </a:bodyPr>
          <a:lstStyle/>
          <a:p>
            <a:r>
              <a:rPr lang="es-MX"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Entorno interno </a:t>
            </a:r>
            <a:endParaRPr lang="es-EC"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6 Rectángulo"/>
          <p:cNvSpPr/>
          <p:nvPr/>
        </p:nvSpPr>
        <p:spPr>
          <a:xfrm>
            <a:off x="1928794" y="928670"/>
            <a:ext cx="2395336" cy="369332"/>
          </a:xfrm>
          <a:prstGeom prst="rect">
            <a:avLst/>
          </a:prstGeom>
        </p:spPr>
        <p:txBody>
          <a:bodyPr wrap="none">
            <a:spAutoFit/>
          </a:bodyPr>
          <a:lstStyle/>
          <a:p>
            <a:r>
              <a:rPr lang="es-MX" b="1" dirty="0"/>
              <a:t>Refinerías Del </a:t>
            </a:r>
            <a:r>
              <a:rPr lang="es-MX" b="1" dirty="0" smtClean="0"/>
              <a:t>Ecuador:</a:t>
            </a:r>
            <a:endParaRPr lang="es-EC" b="1" dirty="0"/>
          </a:p>
        </p:txBody>
      </p:sp>
      <p:pic>
        <p:nvPicPr>
          <p:cNvPr id="32770" name="Picture 2" descr="http://3.bp.blogspot.com/-3D3ZCsusoPU/T43M_p1oyZI/AAAAAAAAGj0/WOztZI6NG48/s400/pag41.jpg"/>
          <p:cNvPicPr>
            <a:picLocks noChangeAspect="1" noChangeArrowheads="1"/>
          </p:cNvPicPr>
          <p:nvPr/>
        </p:nvPicPr>
        <p:blipFill>
          <a:blip r:embed="rId3" cstate="print"/>
          <a:srcRect/>
          <a:stretch>
            <a:fillRect/>
          </a:stretch>
        </p:blipFill>
        <p:spPr bwMode="auto">
          <a:xfrm>
            <a:off x="1214414" y="1643050"/>
            <a:ext cx="2071702" cy="1382861"/>
          </a:xfrm>
          <a:prstGeom prst="rect">
            <a:avLst/>
          </a:prstGeom>
          <a:noFill/>
        </p:spPr>
      </p:pic>
      <p:sp>
        <p:nvSpPr>
          <p:cNvPr id="9" name="8 Rectángulo"/>
          <p:cNvSpPr/>
          <p:nvPr/>
        </p:nvSpPr>
        <p:spPr>
          <a:xfrm>
            <a:off x="1000100" y="3071810"/>
            <a:ext cx="2426177" cy="369332"/>
          </a:xfrm>
          <a:prstGeom prst="rect">
            <a:avLst/>
          </a:prstGeom>
        </p:spPr>
        <p:txBody>
          <a:bodyPr wrap="none">
            <a:spAutoFit/>
          </a:bodyPr>
          <a:lstStyle/>
          <a:p>
            <a:r>
              <a:rPr lang="es-MX" i="1" dirty="0"/>
              <a:t>Refinería de Esmeraldas</a:t>
            </a:r>
            <a:endParaRPr lang="es-EC" dirty="0"/>
          </a:p>
        </p:txBody>
      </p:sp>
      <p:pic>
        <p:nvPicPr>
          <p:cNvPr id="32772" name="Picture 4" descr="http://4.bp.blogspot.com/_O3QJ4vW54Z0/SmPC_togP-I/AAAAAAAAABA/I0R3gdM8H6s/s320/DSC00190.JPG"/>
          <p:cNvPicPr>
            <a:picLocks noChangeAspect="1" noChangeArrowheads="1"/>
          </p:cNvPicPr>
          <p:nvPr/>
        </p:nvPicPr>
        <p:blipFill>
          <a:blip r:embed="rId4" cstate="print"/>
          <a:srcRect/>
          <a:stretch>
            <a:fillRect/>
          </a:stretch>
        </p:blipFill>
        <p:spPr bwMode="auto">
          <a:xfrm>
            <a:off x="1357290" y="3429000"/>
            <a:ext cx="1785934" cy="2381246"/>
          </a:xfrm>
          <a:prstGeom prst="rect">
            <a:avLst/>
          </a:prstGeom>
          <a:noFill/>
        </p:spPr>
      </p:pic>
      <p:sp>
        <p:nvSpPr>
          <p:cNvPr id="11" name="10 Rectángulo"/>
          <p:cNvSpPr/>
          <p:nvPr/>
        </p:nvSpPr>
        <p:spPr>
          <a:xfrm>
            <a:off x="1142976" y="5857892"/>
            <a:ext cx="2110450" cy="369332"/>
          </a:xfrm>
          <a:prstGeom prst="rect">
            <a:avLst/>
          </a:prstGeom>
        </p:spPr>
        <p:txBody>
          <a:bodyPr wrap="none">
            <a:spAutoFit/>
          </a:bodyPr>
          <a:lstStyle/>
          <a:p>
            <a:r>
              <a:rPr lang="es-MX" i="1" dirty="0"/>
              <a:t>Refinería La Libertad</a:t>
            </a:r>
            <a:endParaRPr lang="es-EC" dirty="0"/>
          </a:p>
        </p:txBody>
      </p:sp>
      <p:pic>
        <p:nvPicPr>
          <p:cNvPr id="32774" name="Picture 6" descr="https://encrypted-tbn1.gstatic.com/images?q=tbn:ANd9GcQu7TVgdbD8Pczoye2hqbydysGVjC6CjmeBxpjblCoyTyvhRXp7"/>
          <p:cNvPicPr>
            <a:picLocks noChangeAspect="1" noChangeArrowheads="1"/>
          </p:cNvPicPr>
          <p:nvPr/>
        </p:nvPicPr>
        <p:blipFill>
          <a:blip r:embed="rId5" cstate="print"/>
          <a:srcRect/>
          <a:stretch>
            <a:fillRect/>
          </a:stretch>
        </p:blipFill>
        <p:spPr bwMode="auto">
          <a:xfrm>
            <a:off x="4786314" y="1428736"/>
            <a:ext cx="2957493" cy="1785950"/>
          </a:xfrm>
          <a:prstGeom prst="rect">
            <a:avLst/>
          </a:prstGeom>
          <a:noFill/>
        </p:spPr>
      </p:pic>
      <p:sp>
        <p:nvSpPr>
          <p:cNvPr id="13" name="12 Rectángulo"/>
          <p:cNvSpPr/>
          <p:nvPr/>
        </p:nvSpPr>
        <p:spPr>
          <a:xfrm>
            <a:off x="4714876" y="3214686"/>
            <a:ext cx="3130024" cy="369332"/>
          </a:xfrm>
          <a:prstGeom prst="rect">
            <a:avLst/>
          </a:prstGeom>
        </p:spPr>
        <p:txBody>
          <a:bodyPr wrap="none">
            <a:spAutoFit/>
          </a:bodyPr>
          <a:lstStyle/>
          <a:p>
            <a:r>
              <a:rPr lang="es-MX" i="1" dirty="0"/>
              <a:t>Complejo Industrial Shushufindi</a:t>
            </a:r>
            <a:endParaRPr lang="es-EC" dirty="0"/>
          </a:p>
        </p:txBody>
      </p:sp>
      <p:pic>
        <p:nvPicPr>
          <p:cNvPr id="32776" name="Picture 8" descr="http://acotecnic.com/wp-content/uploads/2012/02/slider-rdp-530x216.jpg"/>
          <p:cNvPicPr>
            <a:picLocks noChangeAspect="1" noChangeArrowheads="1"/>
          </p:cNvPicPr>
          <p:nvPr/>
        </p:nvPicPr>
        <p:blipFill>
          <a:blip r:embed="rId6" cstate="print"/>
          <a:srcRect/>
          <a:stretch>
            <a:fillRect/>
          </a:stretch>
        </p:blipFill>
        <p:spPr bwMode="auto">
          <a:xfrm>
            <a:off x="4500562" y="3714752"/>
            <a:ext cx="3681037" cy="1643074"/>
          </a:xfrm>
          <a:prstGeom prst="rect">
            <a:avLst/>
          </a:prstGeom>
          <a:noFill/>
        </p:spPr>
      </p:pic>
      <p:sp>
        <p:nvSpPr>
          <p:cNvPr id="15" name="14 Rectángulo"/>
          <p:cNvSpPr/>
          <p:nvPr/>
        </p:nvSpPr>
        <p:spPr>
          <a:xfrm>
            <a:off x="4714876" y="5357826"/>
            <a:ext cx="3377720" cy="369332"/>
          </a:xfrm>
          <a:prstGeom prst="rect">
            <a:avLst/>
          </a:prstGeom>
        </p:spPr>
        <p:txBody>
          <a:bodyPr wrap="none">
            <a:spAutoFit/>
          </a:bodyPr>
          <a:lstStyle/>
          <a:p>
            <a:r>
              <a:rPr lang="es-MX" i="1" dirty="0"/>
              <a:t>Refinería del Pacífico “Eloy Alfaro”</a:t>
            </a:r>
            <a:endParaRPr lang="es-EC" dirty="0"/>
          </a:p>
        </p:txBody>
      </p:sp>
      <p:pic>
        <p:nvPicPr>
          <p:cNvPr id="14" name="13 Imagen" descr="LOGO-espe"/>
          <p:cNvPicPr/>
          <p:nvPr/>
        </p:nvPicPr>
        <p:blipFill>
          <a:blip r:embed="rId7"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634082"/>
          </a:xfrm>
        </p:spPr>
        <p:txBody>
          <a:bodyPr>
            <a:normAutofit fontScale="90000"/>
          </a:bodyPr>
          <a:lstStyle/>
          <a:p>
            <a:pPr algn="ctr"/>
            <a:r>
              <a:rPr lang="es-MX" sz="2200" b="1" dirty="0" smtClean="0"/>
              <a:t> Principales petroleras Latinoamericanas </a:t>
            </a:r>
            <a:br>
              <a:rPr lang="es-MX" sz="2200" b="1" dirty="0" smtClean="0"/>
            </a:br>
            <a:r>
              <a:rPr lang="es-MX" sz="2200" b="1" dirty="0" smtClean="0"/>
              <a:t>y su influencia en el mercado </a:t>
            </a:r>
            <a:endParaRPr lang="es-MX" dirty="0"/>
          </a:p>
        </p:txBody>
      </p:sp>
      <p:graphicFrame>
        <p:nvGraphicFramePr>
          <p:cNvPr id="4" name="3 Marcador de contenido"/>
          <p:cNvGraphicFramePr>
            <a:graphicFrameLocks noGrp="1"/>
          </p:cNvGraphicFramePr>
          <p:nvPr>
            <p:ph idx="1"/>
          </p:nvPr>
        </p:nvGraphicFramePr>
        <p:xfrm>
          <a:off x="457200" y="1124744"/>
          <a:ext cx="8229600" cy="5330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linda\Pictures\banner-avances.jpg"/>
          <p:cNvPicPr>
            <a:picLocks noChangeAspect="1" noChangeArrowheads="1"/>
          </p:cNvPicPr>
          <p:nvPr/>
        </p:nvPicPr>
        <p:blipFill>
          <a:blip r:embed="rId7" cstate="print"/>
          <a:srcRect t="9646" b="18009"/>
          <a:stretch>
            <a:fillRect/>
          </a:stretch>
        </p:blipFill>
        <p:spPr bwMode="auto">
          <a:xfrm>
            <a:off x="0" y="0"/>
            <a:ext cx="1684777" cy="1071570"/>
          </a:xfrm>
          <a:prstGeom prst="rect">
            <a:avLst/>
          </a:prstGeom>
          <a:ln>
            <a:noFill/>
          </a:ln>
          <a:effectLst>
            <a:softEdge rad="112500"/>
          </a:effectLst>
        </p:spPr>
      </p:pic>
      <p:pic>
        <p:nvPicPr>
          <p:cNvPr id="6" name="5 Imagen" descr="LOGO-espe"/>
          <p:cNvPicPr/>
          <p:nvPr/>
        </p:nvPicPr>
        <p:blipFill>
          <a:blip r:embed="rId8" cstate="print"/>
          <a:srcRect/>
          <a:stretch>
            <a:fillRect/>
          </a:stretch>
        </p:blipFill>
        <p:spPr bwMode="auto">
          <a:xfrm>
            <a:off x="6943090" y="6381328"/>
            <a:ext cx="2200910" cy="47667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357422" y="285728"/>
            <a:ext cx="5429288" cy="954107"/>
          </a:xfrm>
          <a:prstGeom prst="rect">
            <a:avLst/>
          </a:prstGeom>
        </p:spPr>
        <p:txBody>
          <a:bodyPr wrap="square">
            <a:spAutoFit/>
          </a:bodyPr>
          <a:lstStyle/>
          <a:p>
            <a:pPr algn="ctr"/>
            <a:r>
              <a:rPr lang="es-MX"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Posibles Productos de exportación desde la Refinería del Pacífico </a:t>
            </a:r>
            <a:endParaRPr lang="es-EC"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7" name="6 Diagrama"/>
          <p:cNvGraphicFramePr/>
          <p:nvPr/>
        </p:nvGraphicFramePr>
        <p:xfrm>
          <a:off x="1000100" y="1500174"/>
          <a:ext cx="742955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descr="LOGO-espe"/>
          <p:cNvPicPr/>
          <p:nvPr/>
        </p:nvPicPr>
        <p:blipFill>
          <a:blip r:embed="rId8"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encrypted-tbn2.gstatic.com/images?q=tbn:ANd9GcT0gAEznM7zYRiQm9zaB1cvaEdl7PcRtSc-k1gkYIA4x8KJO4DJXQ"/>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857224" y="1785926"/>
            <a:ext cx="7358114" cy="3856892"/>
          </a:xfrm>
          <a:prstGeom prst="rect">
            <a:avLst/>
          </a:prstGeom>
          <a:noFill/>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sp>
        <p:nvSpPr>
          <p:cNvPr id="7" name="6 Rectángulo"/>
          <p:cNvSpPr/>
          <p:nvPr/>
        </p:nvSpPr>
        <p:spPr>
          <a:xfrm>
            <a:off x="2071670" y="285728"/>
            <a:ext cx="6500858" cy="1384995"/>
          </a:xfrm>
          <a:prstGeom prst="rect">
            <a:avLst/>
          </a:prstGeom>
        </p:spPr>
        <p:txBody>
          <a:bodyPr wrap="square">
            <a:spAutoFit/>
          </a:bodyPr>
          <a:lstStyle/>
          <a:p>
            <a:pPr algn="ctr"/>
            <a:r>
              <a:rPr lang="es-MX"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Mercados existentes para las exportaciones desde la Refinería del Pacífico.</a:t>
            </a:r>
            <a:endParaRPr lang="es-EC"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428596" y="1857364"/>
            <a:ext cx="2637838" cy="369332"/>
          </a:xfrm>
          <a:prstGeom prst="rect">
            <a:avLst/>
          </a:prstGeom>
        </p:spPr>
        <p:txBody>
          <a:bodyPr wrap="none">
            <a:spAutoFit/>
          </a:bodyPr>
          <a:lstStyle/>
          <a:p>
            <a:r>
              <a:rPr lang="es-MX" b="1" dirty="0"/>
              <a:t>Comercialización </a:t>
            </a:r>
            <a:r>
              <a:rPr lang="es-MX" b="1" dirty="0" smtClean="0"/>
              <a:t>Externa:</a:t>
            </a:r>
            <a:endParaRPr lang="es-EC" b="1" dirty="0"/>
          </a:p>
        </p:txBody>
      </p:sp>
      <p:sp>
        <p:nvSpPr>
          <p:cNvPr id="33795" name="Rectangle 3"/>
          <p:cNvSpPr>
            <a:spLocks noChangeArrowheads="1"/>
          </p:cNvSpPr>
          <p:nvPr/>
        </p:nvSpPr>
        <p:spPr bwMode="auto">
          <a:xfrm>
            <a:off x="500034" y="2214554"/>
            <a:ext cx="80010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Ubicar las exportaciones de crudo en contratos internacionales a corto plazo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Buscar mercados para el crudo y sus derivados</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Negociar con empresas que tengan solvencia.</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Vincularse con empresas petroleras de la región</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Programar el abastecimiento de crudo y sus derivados a nivel nacional, de acuerdo con las necesidades del país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428596" y="3643314"/>
            <a:ext cx="3214710" cy="584727"/>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Gulim" pitchFamily="34" charset="-127"/>
                <a:cs typeface="Arial" pitchFamily="34" charset="0"/>
              </a:rPr>
              <a:t>Principales Crudos de referencia:</a:t>
            </a:r>
            <a:endParaRPr kumimoji="0" lang="es-MX" sz="1400" b="1" i="1" u="none" strike="noStrike" cap="none" normalizeH="0" baseline="0" dirty="0" smtClean="0">
              <a:ln>
                <a:noFill/>
              </a:ln>
              <a:solidFill>
                <a:srgbClr val="4F81BD"/>
              </a:solidFill>
              <a:effectLst/>
              <a:latin typeface="Arial" pitchFamily="34" charset="0"/>
              <a:ea typeface="Guli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571472" y="4286256"/>
            <a:ext cx="2786082" cy="1169551"/>
          </a:xfrm>
          <a:prstGeom prst="rect">
            <a:avLst/>
          </a:prstGeom>
        </p:spPr>
        <p:txBody>
          <a:bodyPr wrap="square">
            <a:spAutoFit/>
          </a:bodyPr>
          <a:lstStyle/>
          <a:p>
            <a:pPr>
              <a:buFont typeface="Arial" pitchFamily="34" charset="0"/>
              <a:buChar char="•"/>
            </a:pPr>
            <a:r>
              <a:rPr lang="es-MX" sz="1400" dirty="0">
                <a:latin typeface="Arial" pitchFamily="34" charset="0"/>
                <a:cs typeface="Arial" pitchFamily="34" charset="0"/>
              </a:rPr>
              <a:t>WTI, West Texas </a:t>
            </a:r>
            <a:r>
              <a:rPr lang="es-MX" sz="1400" dirty="0" err="1" smtClean="0">
                <a:latin typeface="Arial" pitchFamily="34" charset="0"/>
                <a:cs typeface="Arial" pitchFamily="34" charset="0"/>
              </a:rPr>
              <a:t>Intermediate</a:t>
            </a:r>
            <a:endParaRPr lang="es-MX" sz="1400" dirty="0" smtClean="0">
              <a:latin typeface="Arial" pitchFamily="34" charset="0"/>
              <a:cs typeface="Arial" pitchFamily="34" charset="0"/>
            </a:endParaRPr>
          </a:p>
          <a:p>
            <a:pPr>
              <a:buFont typeface="Arial" pitchFamily="34" charset="0"/>
              <a:buChar char="•"/>
            </a:pPr>
            <a:r>
              <a:rPr lang="es-MX" sz="1400" dirty="0" smtClean="0">
                <a:latin typeface="Arial" pitchFamily="34" charset="0"/>
                <a:cs typeface="Arial" pitchFamily="34" charset="0"/>
              </a:rPr>
              <a:t>Brent</a:t>
            </a:r>
          </a:p>
          <a:p>
            <a:pPr>
              <a:buFont typeface="Arial" pitchFamily="34" charset="0"/>
              <a:buChar char="•"/>
            </a:pPr>
            <a:r>
              <a:rPr lang="es-MX" sz="1400" dirty="0" smtClean="0">
                <a:latin typeface="Arial" pitchFamily="34" charset="0"/>
                <a:cs typeface="Arial" pitchFamily="34" charset="0"/>
              </a:rPr>
              <a:t>Dubái</a:t>
            </a:r>
          </a:p>
          <a:p>
            <a:pPr>
              <a:buFont typeface="Arial" pitchFamily="34" charset="0"/>
              <a:buChar char="•"/>
            </a:pPr>
            <a:r>
              <a:rPr lang="es-MX" sz="1400" dirty="0" smtClean="0">
                <a:latin typeface="Arial" pitchFamily="34" charset="0"/>
                <a:cs typeface="Arial" pitchFamily="34" charset="0"/>
              </a:rPr>
              <a:t>Tapis</a:t>
            </a:r>
          </a:p>
          <a:p>
            <a:pPr>
              <a:buFont typeface="Arial" pitchFamily="34" charset="0"/>
              <a:buChar char="•"/>
            </a:pPr>
            <a:r>
              <a:rPr lang="es-MX" sz="1400" dirty="0">
                <a:latin typeface="Arial" pitchFamily="34" charset="0"/>
                <a:cs typeface="Arial" pitchFamily="34" charset="0"/>
              </a:rPr>
              <a:t>Minas</a:t>
            </a:r>
            <a:endParaRPr lang="es-EC" sz="1400" dirty="0">
              <a:latin typeface="Arial" pitchFamily="34" charset="0"/>
              <a:cs typeface="Arial" pitchFamily="34" charset="0"/>
            </a:endParaRPr>
          </a:p>
        </p:txBody>
      </p:sp>
      <p:pic>
        <p:nvPicPr>
          <p:cNvPr id="10" name="9 Imagen" descr="LOGO-espe"/>
          <p:cNvPicPr/>
          <p:nvPr/>
        </p:nvPicPr>
        <p:blipFill>
          <a:blip r:embed="rId4"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8229600" cy="504056"/>
          </a:xfrm>
        </p:spPr>
        <p:txBody>
          <a:bodyPr>
            <a:noAutofit/>
          </a:bodyPr>
          <a:lstStyle/>
          <a:p>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Exportación de Petróleo</a:t>
            </a:r>
            <a:endParaRPr lang="es-MX"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5" name="4 Marcador de texto"/>
          <p:cNvSpPr>
            <a:spLocks noGrp="1"/>
          </p:cNvSpPr>
          <p:nvPr>
            <p:ph type="body" idx="1"/>
          </p:nvPr>
        </p:nvSpPr>
        <p:spPr>
          <a:xfrm>
            <a:off x="1835696" y="620688"/>
            <a:ext cx="5472608" cy="639762"/>
          </a:xfrm>
        </p:spPr>
        <p:txBody>
          <a:bodyPr>
            <a:normAutofit/>
          </a:bodyPr>
          <a:lstStyle/>
          <a:p>
            <a:pPr algn="ctr"/>
            <a:r>
              <a:rPr lang="es-MX" sz="2000" dirty="0" smtClean="0"/>
              <a:t>Exportaciones FOB miles de dólares USD</a:t>
            </a:r>
            <a:endParaRPr lang="es-MX" sz="2000" dirty="0"/>
          </a:p>
        </p:txBody>
      </p:sp>
      <p:graphicFrame>
        <p:nvGraphicFramePr>
          <p:cNvPr id="9" name="8 Marcador de contenido"/>
          <p:cNvGraphicFramePr>
            <a:graphicFrameLocks noGrp="1"/>
          </p:cNvGraphicFramePr>
          <p:nvPr>
            <p:ph sz="half" idx="2"/>
          </p:nvPr>
        </p:nvGraphicFramePr>
        <p:xfrm>
          <a:off x="1979712" y="1340768"/>
          <a:ext cx="5688632" cy="2103120"/>
        </p:xfrm>
        <a:graphic>
          <a:graphicData uri="http://schemas.openxmlformats.org/drawingml/2006/table">
            <a:tbl>
              <a:tblPr/>
              <a:tblGrid>
                <a:gridCol w="1436184"/>
                <a:gridCol w="1436184"/>
                <a:gridCol w="1436184"/>
                <a:gridCol w="1380080"/>
              </a:tblGrid>
              <a:tr h="427217">
                <a:tc>
                  <a:txBody>
                    <a:bodyPr/>
                    <a:lstStyle/>
                    <a:p>
                      <a:pPr algn="ctr">
                        <a:lnSpc>
                          <a:spcPct val="115000"/>
                        </a:lnSpc>
                        <a:spcAft>
                          <a:spcPts val="0"/>
                        </a:spcAft>
                      </a:pPr>
                      <a:r>
                        <a:rPr lang="es-MX" sz="1200" b="1" dirty="0">
                          <a:solidFill>
                            <a:srgbClr val="000000"/>
                          </a:solidFill>
                          <a:latin typeface="Arial"/>
                          <a:ea typeface="Times New Roman"/>
                          <a:cs typeface="Arial"/>
                        </a:rPr>
                        <a:t>Año</a:t>
                      </a:r>
                      <a:endParaRPr lang="es-MX" sz="1200" dirty="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Total exportaciones FOB</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porcentaje de participación</a:t>
                      </a:r>
                      <a:endParaRPr lang="es-MX" sz="1200">
                        <a:latin typeface="Arial"/>
                        <a:ea typeface="Arial"/>
                        <a:cs typeface="Times New Roman"/>
                      </a:endParaRPr>
                    </a:p>
                    <a:p>
                      <a:pPr algn="ctr">
                        <a:lnSpc>
                          <a:spcPct val="115000"/>
                        </a:lnSpc>
                        <a:spcAft>
                          <a:spcPts val="0"/>
                        </a:spcAft>
                      </a:pPr>
                      <a:r>
                        <a:rPr lang="es-MX" sz="1200" b="1">
                          <a:solidFill>
                            <a:srgbClr val="000000"/>
                          </a:solidFill>
                          <a:latin typeface="Arial"/>
                          <a:ea typeface="Times New Roman"/>
                          <a:cs typeface="Arial"/>
                        </a:rPr>
                        <a:t>por año</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TCA</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196140">
                <a:tc>
                  <a:txBody>
                    <a:bodyPr/>
                    <a:lstStyle/>
                    <a:p>
                      <a:pPr algn="r">
                        <a:lnSpc>
                          <a:spcPct val="115000"/>
                        </a:lnSpc>
                        <a:spcAft>
                          <a:spcPts val="0"/>
                        </a:spcAft>
                      </a:pPr>
                      <a:r>
                        <a:rPr lang="es-MX" sz="1200" b="1" dirty="0">
                          <a:solidFill>
                            <a:srgbClr val="000000"/>
                          </a:solidFill>
                          <a:latin typeface="Arial"/>
                          <a:ea typeface="Times New Roman"/>
                          <a:cs typeface="Arial"/>
                        </a:rPr>
                        <a:t>2007</a:t>
                      </a:r>
                      <a:endParaRPr lang="es-MX" sz="1200" dirty="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Arial"/>
                          <a:cs typeface="Arial"/>
                        </a:rPr>
                        <a:t> $          122,722.60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s-MX" sz="1200">
                          <a:solidFill>
                            <a:srgbClr val="000000"/>
                          </a:solidFill>
                          <a:latin typeface="Arial"/>
                          <a:ea typeface="Times New Roman"/>
                          <a:cs typeface="Arial"/>
                        </a:rPr>
                        <a:t>18.37%</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endParaRPr lang="es-MX" sz="1200">
                        <a:solidFill>
                          <a:srgbClr val="000000"/>
                        </a:solidFill>
                        <a:latin typeface="Arial"/>
                        <a:ea typeface="Arial"/>
                        <a:cs typeface="Arial"/>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96140">
                <a:tc>
                  <a:txBody>
                    <a:bodyPr/>
                    <a:lstStyle/>
                    <a:p>
                      <a:pPr algn="r">
                        <a:lnSpc>
                          <a:spcPct val="115000"/>
                        </a:lnSpc>
                        <a:spcAft>
                          <a:spcPts val="0"/>
                        </a:spcAft>
                      </a:pPr>
                      <a:r>
                        <a:rPr lang="es-MX" sz="1200" b="1">
                          <a:solidFill>
                            <a:srgbClr val="000000"/>
                          </a:solidFill>
                          <a:latin typeface="Arial"/>
                          <a:ea typeface="Times New Roman"/>
                          <a:cs typeface="Arial"/>
                        </a:rPr>
                        <a:t>2008</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 $          126,811.60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18.99%</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3%</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6140">
                <a:tc>
                  <a:txBody>
                    <a:bodyPr/>
                    <a:lstStyle/>
                    <a:p>
                      <a:pPr algn="r">
                        <a:lnSpc>
                          <a:spcPct val="115000"/>
                        </a:lnSpc>
                        <a:spcAft>
                          <a:spcPts val="0"/>
                        </a:spcAft>
                      </a:pPr>
                      <a:r>
                        <a:rPr lang="es-MX" sz="1200" b="1">
                          <a:solidFill>
                            <a:srgbClr val="000000"/>
                          </a:solidFill>
                          <a:latin typeface="Arial"/>
                          <a:ea typeface="Times New Roman"/>
                          <a:cs typeface="Arial"/>
                        </a:rPr>
                        <a:t>2009</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Arial"/>
                          <a:cs typeface="Arial"/>
                        </a:rPr>
                        <a:t> $          119,548.60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s-MX" sz="1200">
                          <a:solidFill>
                            <a:srgbClr val="000000"/>
                          </a:solidFill>
                          <a:latin typeface="Arial"/>
                          <a:ea typeface="Times New Roman"/>
                          <a:cs typeface="Arial"/>
                        </a:rPr>
                        <a:t>17.90%</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Arial"/>
                          <a:cs typeface="Arial"/>
                        </a:rPr>
                        <a:t>-6%</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96140">
                <a:tc>
                  <a:txBody>
                    <a:bodyPr/>
                    <a:lstStyle/>
                    <a:p>
                      <a:pPr algn="r">
                        <a:lnSpc>
                          <a:spcPct val="115000"/>
                        </a:lnSpc>
                        <a:spcAft>
                          <a:spcPts val="0"/>
                        </a:spcAft>
                      </a:pPr>
                      <a:r>
                        <a:rPr lang="es-MX" sz="1200" b="1">
                          <a:solidFill>
                            <a:srgbClr val="000000"/>
                          </a:solidFill>
                          <a:latin typeface="Arial"/>
                          <a:ea typeface="Times New Roman"/>
                          <a:cs typeface="Arial"/>
                        </a:rPr>
                        <a:t>2010</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 $          122,583.00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18.35%</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3%</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6140">
                <a:tc>
                  <a:txBody>
                    <a:bodyPr/>
                    <a:lstStyle/>
                    <a:p>
                      <a:pPr algn="r">
                        <a:lnSpc>
                          <a:spcPct val="115000"/>
                        </a:lnSpc>
                        <a:spcAft>
                          <a:spcPts val="0"/>
                        </a:spcAft>
                      </a:pPr>
                      <a:r>
                        <a:rPr lang="es-MX" sz="1200" b="1">
                          <a:solidFill>
                            <a:srgbClr val="000000"/>
                          </a:solidFill>
                          <a:latin typeface="Arial"/>
                          <a:ea typeface="Times New Roman"/>
                          <a:cs typeface="Arial"/>
                        </a:rPr>
                        <a:t>2011</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dirty="0">
                          <a:solidFill>
                            <a:srgbClr val="000000"/>
                          </a:solidFill>
                          <a:latin typeface="Arial"/>
                          <a:ea typeface="Arial"/>
                          <a:cs typeface="Arial"/>
                        </a:rPr>
                        <a:t> $          120,033.70 </a:t>
                      </a:r>
                      <a:endParaRPr lang="es-MX" sz="1200" dirty="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s-MX" sz="1200">
                          <a:solidFill>
                            <a:srgbClr val="000000"/>
                          </a:solidFill>
                          <a:latin typeface="Arial"/>
                          <a:ea typeface="Times New Roman"/>
                          <a:cs typeface="Arial"/>
                        </a:rPr>
                        <a:t>17.97%</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dirty="0">
                          <a:solidFill>
                            <a:srgbClr val="000000"/>
                          </a:solidFill>
                          <a:latin typeface="Arial"/>
                          <a:ea typeface="Arial"/>
                          <a:cs typeface="Arial"/>
                        </a:rPr>
                        <a:t>-2%</a:t>
                      </a:r>
                      <a:endParaRPr lang="es-MX" sz="1200" dirty="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96140">
                <a:tc>
                  <a:txBody>
                    <a:bodyPr/>
                    <a:lstStyle/>
                    <a:p>
                      <a:pPr algn="r">
                        <a:lnSpc>
                          <a:spcPct val="115000"/>
                        </a:lnSpc>
                        <a:spcAft>
                          <a:spcPts val="0"/>
                        </a:spcAft>
                      </a:pPr>
                      <a:r>
                        <a:rPr lang="es-MX" sz="1200" b="1">
                          <a:solidFill>
                            <a:srgbClr val="000000"/>
                          </a:solidFill>
                          <a:latin typeface="Arial"/>
                          <a:ea typeface="Times New Roman"/>
                          <a:cs typeface="Arial"/>
                        </a:rPr>
                        <a:t>2012</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 $            56,255.80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8.42%</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0"/>
                        </a:spcAft>
                      </a:pPr>
                      <a:endParaRPr lang="es-MX" sz="1200">
                        <a:solidFill>
                          <a:srgbClr val="000000"/>
                        </a:solidFill>
                        <a:latin typeface="Arial"/>
                        <a:ea typeface="Arial"/>
                        <a:cs typeface="Arial"/>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6140">
                <a:tc>
                  <a:txBody>
                    <a:bodyPr/>
                    <a:lstStyle/>
                    <a:p>
                      <a:pPr>
                        <a:lnSpc>
                          <a:spcPct val="115000"/>
                        </a:lnSpc>
                        <a:spcAft>
                          <a:spcPts val="0"/>
                        </a:spcAft>
                      </a:pPr>
                      <a:r>
                        <a:rPr lang="es-MX" sz="1200" b="1">
                          <a:solidFill>
                            <a:srgbClr val="000000"/>
                          </a:solidFill>
                          <a:latin typeface="Arial"/>
                          <a:ea typeface="Times New Roman"/>
                          <a:cs typeface="Arial"/>
                        </a:rPr>
                        <a:t> </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b="1" dirty="0">
                          <a:solidFill>
                            <a:srgbClr val="000000"/>
                          </a:solidFill>
                          <a:latin typeface="Arial"/>
                          <a:ea typeface="Arial"/>
                          <a:cs typeface="Arial"/>
                        </a:rPr>
                        <a:t> $          667,955.30 </a:t>
                      </a:r>
                      <a:endParaRPr lang="es-MX" sz="1200" dirty="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s-MX" sz="1200" b="1">
                          <a:solidFill>
                            <a:srgbClr val="000000"/>
                          </a:solidFill>
                          <a:latin typeface="Arial"/>
                          <a:ea typeface="Times New Roman"/>
                          <a:cs typeface="Arial"/>
                        </a:rPr>
                        <a:t>100%</a:t>
                      </a:r>
                      <a:endParaRPr lang="es-MX" sz="1200">
                        <a:latin typeface="Arial"/>
                        <a:ea typeface="Arial"/>
                        <a:cs typeface="Times New Roman"/>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endParaRPr lang="es-MX" sz="1200" dirty="0">
                        <a:solidFill>
                          <a:srgbClr val="000000"/>
                        </a:solidFill>
                        <a:latin typeface="Arial"/>
                        <a:ea typeface="Arial"/>
                        <a:cs typeface="Arial"/>
                      </a:endParaRPr>
                    </a:p>
                  </a:txBody>
                  <a:tcPr marL="49556" marR="4955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7" name="6 Marcador de texto"/>
          <p:cNvSpPr>
            <a:spLocks noGrp="1"/>
          </p:cNvSpPr>
          <p:nvPr>
            <p:ph type="body" sz="quarter" idx="3"/>
          </p:nvPr>
        </p:nvSpPr>
        <p:spPr>
          <a:xfrm>
            <a:off x="1547664" y="3573016"/>
            <a:ext cx="5976664" cy="639762"/>
          </a:xfrm>
        </p:spPr>
        <p:txBody>
          <a:bodyPr>
            <a:normAutofit fontScale="85000" lnSpcReduction="20000"/>
          </a:bodyPr>
          <a:lstStyle/>
          <a:p>
            <a:pPr algn="ctr"/>
            <a:r>
              <a:rPr lang="es-MX" dirty="0" smtClean="0"/>
              <a:t>Importación de derivados de petróleo en miles de dólares USD</a:t>
            </a:r>
            <a:endParaRPr lang="es-MX" dirty="0"/>
          </a:p>
        </p:txBody>
      </p:sp>
      <p:graphicFrame>
        <p:nvGraphicFramePr>
          <p:cNvPr id="12" name="11 Marcador de contenido"/>
          <p:cNvGraphicFramePr>
            <a:graphicFrameLocks noGrp="1"/>
          </p:cNvGraphicFramePr>
          <p:nvPr>
            <p:ph sz="quarter" idx="4"/>
          </p:nvPr>
        </p:nvGraphicFramePr>
        <p:xfrm>
          <a:off x="1979713" y="4221088"/>
          <a:ext cx="5688631" cy="1892808"/>
        </p:xfrm>
        <a:graphic>
          <a:graphicData uri="http://schemas.openxmlformats.org/drawingml/2006/table">
            <a:tbl>
              <a:tblPr/>
              <a:tblGrid>
                <a:gridCol w="1635174"/>
                <a:gridCol w="1635174"/>
                <a:gridCol w="1635174"/>
                <a:gridCol w="783109"/>
              </a:tblGrid>
              <a:tr h="400044">
                <a:tc>
                  <a:txBody>
                    <a:bodyPr/>
                    <a:lstStyle/>
                    <a:p>
                      <a:pPr algn="ctr">
                        <a:lnSpc>
                          <a:spcPct val="115000"/>
                        </a:lnSpc>
                        <a:spcAft>
                          <a:spcPts val="0"/>
                        </a:spcAft>
                      </a:pPr>
                      <a:r>
                        <a:rPr lang="es-MX" sz="1200" b="1" dirty="0">
                          <a:solidFill>
                            <a:srgbClr val="000000"/>
                          </a:solidFill>
                          <a:latin typeface="Arial"/>
                          <a:ea typeface="Times New Roman"/>
                          <a:cs typeface="Arial"/>
                        </a:rPr>
                        <a:t>Año</a:t>
                      </a:r>
                      <a:endParaRPr lang="es-MX" sz="1200" b="1" dirty="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Total de importaciones CIF</a:t>
                      </a:r>
                      <a:endParaRPr lang="es-MX" sz="1200" b="1">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Porcentaje de Participación</a:t>
                      </a:r>
                      <a:endParaRPr lang="es-MX" sz="1200" b="1">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b="1" dirty="0">
                          <a:solidFill>
                            <a:srgbClr val="000000"/>
                          </a:solidFill>
                          <a:latin typeface="Arial"/>
                          <a:ea typeface="Times New Roman"/>
                          <a:cs typeface="Arial"/>
                        </a:rPr>
                        <a:t>TCA</a:t>
                      </a:r>
                      <a:endParaRPr lang="es-MX" sz="1200" b="1" dirty="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2007</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$ 36,663.80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s-MX" sz="1200">
                          <a:solidFill>
                            <a:srgbClr val="000000"/>
                          </a:solidFill>
                          <a:latin typeface="Arial"/>
                          <a:ea typeface="Times New Roman"/>
                          <a:cs typeface="Arial"/>
                        </a:rPr>
                        <a:t>17.78%</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nSpc>
                          <a:spcPct val="115000"/>
                        </a:lnSpc>
                        <a:spcAft>
                          <a:spcPts val="0"/>
                        </a:spcAft>
                      </a:pPr>
                      <a:endParaRPr lang="es-MX" sz="1200" dirty="0">
                        <a:solidFill>
                          <a:srgbClr val="000000"/>
                        </a:solidFill>
                        <a:latin typeface="Arial"/>
                        <a:ea typeface="Arial"/>
                        <a:cs typeface="Arial"/>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2008</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$ 31,202.20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15.13%</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-15%</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2009</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$ 34,685.60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s-MX" sz="1200">
                          <a:solidFill>
                            <a:srgbClr val="000000"/>
                          </a:solidFill>
                          <a:latin typeface="Arial"/>
                          <a:ea typeface="Times New Roman"/>
                          <a:cs typeface="Arial"/>
                        </a:rPr>
                        <a:t>16.82%</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Arial"/>
                          <a:cs typeface="Arial"/>
                        </a:rPr>
                        <a:t>11%</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2010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$ 45,998.50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22.30%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33%</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2011</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$ 41,043.70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s-MX" sz="1200">
                          <a:solidFill>
                            <a:srgbClr val="000000"/>
                          </a:solidFill>
                          <a:latin typeface="Arial"/>
                          <a:ea typeface="Times New Roman"/>
                          <a:cs typeface="Arial"/>
                        </a:rPr>
                        <a:t>19.90%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Arial"/>
                          <a:cs typeface="Arial"/>
                        </a:rPr>
                        <a:t>-11%</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00022">
                <a:tc>
                  <a:txBody>
                    <a:bodyPr/>
                    <a:lstStyle/>
                    <a:p>
                      <a:pPr algn="r">
                        <a:lnSpc>
                          <a:spcPct val="115000"/>
                        </a:lnSpc>
                        <a:spcAft>
                          <a:spcPts val="0"/>
                        </a:spcAft>
                      </a:pPr>
                      <a:r>
                        <a:rPr lang="es-MX" sz="1200" b="1">
                          <a:solidFill>
                            <a:srgbClr val="000000"/>
                          </a:solidFill>
                          <a:latin typeface="Arial"/>
                          <a:ea typeface="Times New Roman"/>
                          <a:cs typeface="Arial"/>
                        </a:rPr>
                        <a:t>2012</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$ 16,654.20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Arial"/>
                        </a:rPr>
                        <a:t>8.07%</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endParaRPr lang="es-MX" sz="1200">
                        <a:solidFill>
                          <a:srgbClr val="000000"/>
                        </a:solidFill>
                        <a:latin typeface="Arial"/>
                        <a:ea typeface="Arial"/>
                        <a:cs typeface="Arial"/>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022">
                <a:tc>
                  <a:txBody>
                    <a:bodyPr/>
                    <a:lstStyle/>
                    <a:p>
                      <a:pPr>
                        <a:lnSpc>
                          <a:spcPct val="115000"/>
                        </a:lnSpc>
                        <a:spcAft>
                          <a:spcPts val="0"/>
                        </a:spcAft>
                      </a:pPr>
                      <a:r>
                        <a:rPr lang="es-MX" sz="1200" b="1">
                          <a:solidFill>
                            <a:srgbClr val="000000"/>
                          </a:solidFill>
                          <a:latin typeface="Arial"/>
                          <a:ea typeface="Times New Roman"/>
                          <a:cs typeface="Arial"/>
                        </a:rPr>
                        <a:t> Total</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b="1">
                          <a:solidFill>
                            <a:srgbClr val="000000"/>
                          </a:solidFill>
                          <a:latin typeface="Arial"/>
                          <a:ea typeface="Times New Roman"/>
                          <a:cs typeface="Arial"/>
                        </a:rPr>
                        <a:t>$ 206,248.00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s-MX" sz="1200" b="1">
                          <a:solidFill>
                            <a:srgbClr val="000000"/>
                          </a:solidFill>
                          <a:latin typeface="Arial"/>
                          <a:ea typeface="Times New Roman"/>
                          <a:cs typeface="Arial"/>
                        </a:rPr>
                        <a:t>100%</a:t>
                      </a:r>
                      <a:endParaRPr lang="es-MX" sz="1200">
                        <a:latin typeface="Arial"/>
                        <a:ea typeface="Arial"/>
                        <a:cs typeface="Times New Roman"/>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nSpc>
                          <a:spcPct val="115000"/>
                        </a:lnSpc>
                        <a:spcAft>
                          <a:spcPts val="0"/>
                        </a:spcAft>
                      </a:pPr>
                      <a:endParaRPr lang="es-MX" sz="1200" dirty="0">
                        <a:solidFill>
                          <a:srgbClr val="000000"/>
                        </a:solidFill>
                        <a:latin typeface="Arial"/>
                        <a:ea typeface="Arial"/>
                        <a:cs typeface="Arial"/>
                      </a:endParaRPr>
                    </a:p>
                  </a:txBody>
                  <a:tcPr marL="50076" marR="500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pic>
        <p:nvPicPr>
          <p:cNvPr id="8"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pic>
        <p:nvPicPr>
          <p:cNvPr id="10" name="9 Imagen" descr="LOGO-espe"/>
          <p:cNvPicPr/>
          <p:nvPr/>
        </p:nvPicPr>
        <p:blipFill>
          <a:blip r:embed="rId3" cstate="print"/>
          <a:srcRect/>
          <a:stretch>
            <a:fillRect/>
          </a:stretch>
        </p:blipFill>
        <p:spPr bwMode="auto">
          <a:xfrm>
            <a:off x="6572264" y="6143644"/>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555776" y="908720"/>
            <a:ext cx="4040188" cy="639762"/>
          </a:xfrm>
        </p:spPr>
        <p:txBody>
          <a:bodyPr>
            <a:normAutofit fontScale="85000" lnSpcReduction="20000"/>
          </a:bodyPr>
          <a:lstStyle/>
          <a:p>
            <a:r>
              <a:rPr lang="es-MX" dirty="0" smtClean="0"/>
              <a:t>Principales destinos de exportación de petróleo en miles de dólares USD</a:t>
            </a:r>
            <a:endParaRPr lang="es-MX" dirty="0"/>
          </a:p>
        </p:txBody>
      </p:sp>
      <p:graphicFrame>
        <p:nvGraphicFramePr>
          <p:cNvPr id="7" name="6 Marcador de contenido"/>
          <p:cNvGraphicFramePr>
            <a:graphicFrameLocks noGrp="1"/>
          </p:cNvGraphicFramePr>
          <p:nvPr>
            <p:ph sz="half" idx="2"/>
          </p:nvPr>
        </p:nvGraphicFramePr>
        <p:xfrm>
          <a:off x="1331640" y="1988840"/>
          <a:ext cx="6552729" cy="3384374"/>
        </p:xfrm>
        <a:graphic>
          <a:graphicData uri="http://schemas.openxmlformats.org/drawingml/2006/table">
            <a:tbl>
              <a:tblPr/>
              <a:tblGrid>
                <a:gridCol w="2184243"/>
                <a:gridCol w="2184243"/>
                <a:gridCol w="2184243"/>
              </a:tblGrid>
              <a:tr h="559523">
                <a:tc>
                  <a:txBody>
                    <a:bodyPr/>
                    <a:lstStyle/>
                    <a:p>
                      <a:pPr algn="ctr">
                        <a:lnSpc>
                          <a:spcPct val="115000"/>
                        </a:lnSpc>
                        <a:spcAft>
                          <a:spcPts val="0"/>
                        </a:spcAft>
                      </a:pPr>
                      <a:r>
                        <a:rPr lang="es-MX" sz="1200" b="1" dirty="0">
                          <a:solidFill>
                            <a:srgbClr val="000000"/>
                          </a:solidFill>
                          <a:latin typeface="Arial"/>
                          <a:ea typeface="Times New Roman"/>
                          <a:cs typeface="Arial"/>
                        </a:rPr>
                        <a:t>País</a:t>
                      </a:r>
                      <a:endParaRPr lang="es-MX" sz="1200" dirty="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Total Exportaciones FOB</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Porcentaje de Participación por país</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306993">
                <a:tc>
                  <a:txBody>
                    <a:bodyPr/>
                    <a:lstStyle/>
                    <a:p>
                      <a:pPr>
                        <a:lnSpc>
                          <a:spcPct val="115000"/>
                        </a:lnSpc>
                        <a:spcAft>
                          <a:spcPts val="0"/>
                        </a:spcAft>
                      </a:pPr>
                      <a:r>
                        <a:rPr lang="es-MX" sz="1200" b="1">
                          <a:solidFill>
                            <a:srgbClr val="000000"/>
                          </a:solidFill>
                          <a:latin typeface="Arial"/>
                          <a:ea typeface="Times New Roman"/>
                          <a:cs typeface="Arial"/>
                        </a:rPr>
                        <a:t>Estados Unidos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MX" sz="1200">
                          <a:solidFill>
                            <a:srgbClr val="000000"/>
                          </a:solidFill>
                          <a:latin typeface="Arial"/>
                          <a:ea typeface="Times New Roman"/>
                          <a:cs typeface="Arial"/>
                        </a:rPr>
                        <a:t> $                        2,963.60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200">
                          <a:solidFill>
                            <a:srgbClr val="000000"/>
                          </a:solidFill>
                          <a:latin typeface="Arial"/>
                          <a:ea typeface="Times New Roman"/>
                          <a:cs typeface="Arial"/>
                        </a:rPr>
                        <a:t>53%</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79762">
                <a:tc>
                  <a:txBody>
                    <a:bodyPr/>
                    <a:lstStyle/>
                    <a:p>
                      <a:pPr>
                        <a:lnSpc>
                          <a:spcPct val="115000"/>
                        </a:lnSpc>
                        <a:spcAft>
                          <a:spcPts val="0"/>
                        </a:spcAft>
                      </a:pPr>
                      <a:r>
                        <a:rPr lang="es-MX" sz="1200" b="1">
                          <a:solidFill>
                            <a:srgbClr val="000000"/>
                          </a:solidFill>
                          <a:latin typeface="Arial"/>
                          <a:ea typeface="Times New Roman"/>
                          <a:cs typeface="Arial"/>
                        </a:rPr>
                        <a:t>Chile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MX" sz="1200">
                          <a:solidFill>
                            <a:srgbClr val="000000"/>
                          </a:solidFill>
                          <a:latin typeface="Arial"/>
                          <a:ea typeface="Times New Roman"/>
                          <a:cs typeface="Arial"/>
                        </a:rPr>
                        <a:t> $                           777.50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14%</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79762">
                <a:tc>
                  <a:txBody>
                    <a:bodyPr/>
                    <a:lstStyle/>
                    <a:p>
                      <a:pPr>
                        <a:lnSpc>
                          <a:spcPct val="115000"/>
                        </a:lnSpc>
                        <a:spcAft>
                          <a:spcPts val="0"/>
                        </a:spcAft>
                      </a:pPr>
                      <a:r>
                        <a:rPr lang="es-MX" sz="1200" b="1">
                          <a:solidFill>
                            <a:srgbClr val="000000"/>
                          </a:solidFill>
                          <a:latin typeface="Arial"/>
                          <a:ea typeface="Times New Roman"/>
                          <a:cs typeface="Arial"/>
                        </a:rPr>
                        <a:t>Perú</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MX" sz="1200">
                          <a:solidFill>
                            <a:srgbClr val="000000"/>
                          </a:solidFill>
                          <a:latin typeface="Arial"/>
                          <a:ea typeface="Times New Roman"/>
                          <a:cs typeface="Arial"/>
                        </a:rPr>
                        <a:t> $                           740.60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200">
                          <a:solidFill>
                            <a:srgbClr val="000000"/>
                          </a:solidFill>
                          <a:latin typeface="Arial"/>
                          <a:ea typeface="Times New Roman"/>
                          <a:cs typeface="Arial"/>
                        </a:rPr>
                        <a:t>13%</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79762">
                <a:tc>
                  <a:txBody>
                    <a:bodyPr/>
                    <a:lstStyle/>
                    <a:p>
                      <a:pPr>
                        <a:lnSpc>
                          <a:spcPct val="115000"/>
                        </a:lnSpc>
                        <a:spcAft>
                          <a:spcPts val="0"/>
                        </a:spcAft>
                      </a:pPr>
                      <a:r>
                        <a:rPr lang="es-MX" sz="1200" b="1">
                          <a:solidFill>
                            <a:srgbClr val="000000"/>
                          </a:solidFill>
                          <a:latin typeface="Arial"/>
                          <a:ea typeface="Times New Roman"/>
                          <a:cs typeface="Arial"/>
                        </a:rPr>
                        <a:t>Panamá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MX" sz="1200">
                          <a:solidFill>
                            <a:srgbClr val="000000"/>
                          </a:solidFill>
                          <a:latin typeface="Arial"/>
                          <a:ea typeface="Times New Roman"/>
                          <a:cs typeface="Arial"/>
                        </a:rPr>
                        <a:t> $                           479.00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9%</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79762">
                <a:tc>
                  <a:txBody>
                    <a:bodyPr/>
                    <a:lstStyle/>
                    <a:p>
                      <a:pPr>
                        <a:lnSpc>
                          <a:spcPct val="115000"/>
                        </a:lnSpc>
                        <a:spcAft>
                          <a:spcPts val="0"/>
                        </a:spcAft>
                      </a:pPr>
                      <a:r>
                        <a:rPr lang="es-MX" sz="1200" b="1">
                          <a:solidFill>
                            <a:srgbClr val="000000"/>
                          </a:solidFill>
                          <a:latin typeface="Arial"/>
                          <a:ea typeface="Times New Roman"/>
                          <a:cs typeface="Arial"/>
                        </a:rPr>
                        <a:t>Japón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MX" sz="1200">
                          <a:solidFill>
                            <a:srgbClr val="000000"/>
                          </a:solidFill>
                          <a:latin typeface="Arial"/>
                          <a:ea typeface="Times New Roman"/>
                          <a:cs typeface="Arial"/>
                        </a:rPr>
                        <a:t> $                           223.90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200">
                          <a:solidFill>
                            <a:srgbClr val="000000"/>
                          </a:solidFill>
                          <a:latin typeface="Arial"/>
                          <a:ea typeface="Times New Roman"/>
                          <a:cs typeface="Arial"/>
                        </a:rPr>
                        <a:t>4%</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79762">
                <a:tc>
                  <a:txBody>
                    <a:bodyPr/>
                    <a:lstStyle/>
                    <a:p>
                      <a:pPr>
                        <a:lnSpc>
                          <a:spcPct val="115000"/>
                        </a:lnSpc>
                        <a:spcAft>
                          <a:spcPts val="0"/>
                        </a:spcAft>
                      </a:pPr>
                      <a:r>
                        <a:rPr lang="es-MX" sz="1200" b="1">
                          <a:solidFill>
                            <a:srgbClr val="000000"/>
                          </a:solidFill>
                          <a:latin typeface="Arial"/>
                          <a:ea typeface="Times New Roman"/>
                          <a:cs typeface="Arial"/>
                        </a:rPr>
                        <a:t>China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MX" sz="1200">
                          <a:solidFill>
                            <a:srgbClr val="000000"/>
                          </a:solidFill>
                          <a:latin typeface="Arial"/>
                          <a:ea typeface="Times New Roman"/>
                          <a:cs typeface="Arial"/>
                        </a:rPr>
                        <a:t> $                           137.90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2%</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79762">
                <a:tc>
                  <a:txBody>
                    <a:bodyPr/>
                    <a:lstStyle/>
                    <a:p>
                      <a:pPr>
                        <a:lnSpc>
                          <a:spcPct val="115000"/>
                        </a:lnSpc>
                        <a:spcAft>
                          <a:spcPts val="0"/>
                        </a:spcAft>
                      </a:pPr>
                      <a:r>
                        <a:rPr lang="es-MX" sz="1200" b="1">
                          <a:solidFill>
                            <a:srgbClr val="000000"/>
                          </a:solidFill>
                          <a:latin typeface="Arial"/>
                          <a:ea typeface="Times New Roman"/>
                          <a:cs typeface="Arial"/>
                        </a:rPr>
                        <a:t>El Salvador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MX" sz="1200">
                          <a:solidFill>
                            <a:srgbClr val="000000"/>
                          </a:solidFill>
                          <a:latin typeface="Arial"/>
                          <a:ea typeface="Times New Roman"/>
                          <a:cs typeface="Arial"/>
                        </a:rPr>
                        <a:t> $                           123.50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200">
                          <a:solidFill>
                            <a:srgbClr val="000000"/>
                          </a:solidFill>
                          <a:latin typeface="Arial"/>
                          <a:ea typeface="Times New Roman"/>
                          <a:cs typeface="Arial"/>
                        </a:rPr>
                        <a:t>2%</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79762">
                <a:tc>
                  <a:txBody>
                    <a:bodyPr/>
                    <a:lstStyle/>
                    <a:p>
                      <a:pPr>
                        <a:lnSpc>
                          <a:spcPct val="115000"/>
                        </a:lnSpc>
                        <a:spcAft>
                          <a:spcPts val="0"/>
                        </a:spcAft>
                      </a:pPr>
                      <a:r>
                        <a:rPr lang="es-MX" sz="1200" b="1">
                          <a:solidFill>
                            <a:srgbClr val="000000"/>
                          </a:solidFill>
                          <a:latin typeface="Arial"/>
                          <a:ea typeface="Times New Roman"/>
                          <a:cs typeface="Arial"/>
                        </a:rPr>
                        <a:t>Honduras</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MX" sz="1200">
                          <a:solidFill>
                            <a:srgbClr val="000000"/>
                          </a:solidFill>
                          <a:latin typeface="Arial"/>
                          <a:ea typeface="Times New Roman"/>
                          <a:cs typeface="Arial"/>
                        </a:rPr>
                        <a:t> $                             70.80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1%</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79762">
                <a:tc>
                  <a:txBody>
                    <a:bodyPr/>
                    <a:lstStyle/>
                    <a:p>
                      <a:pPr>
                        <a:lnSpc>
                          <a:spcPct val="115000"/>
                        </a:lnSpc>
                        <a:spcAft>
                          <a:spcPts val="0"/>
                        </a:spcAft>
                      </a:pPr>
                      <a:r>
                        <a:rPr lang="es-MX" sz="1200" b="1">
                          <a:solidFill>
                            <a:srgbClr val="000000"/>
                          </a:solidFill>
                          <a:latin typeface="Arial"/>
                          <a:ea typeface="Times New Roman"/>
                          <a:cs typeface="Arial"/>
                        </a:rPr>
                        <a:t>Guatemala</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es-MX" sz="1200">
                          <a:solidFill>
                            <a:srgbClr val="000000"/>
                          </a:solidFill>
                          <a:latin typeface="Arial"/>
                          <a:ea typeface="Times New Roman"/>
                          <a:cs typeface="Arial"/>
                        </a:rPr>
                        <a:t> $                             42.70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200">
                          <a:solidFill>
                            <a:srgbClr val="000000"/>
                          </a:solidFill>
                          <a:latin typeface="Arial"/>
                          <a:ea typeface="Times New Roman"/>
                          <a:cs typeface="Arial"/>
                        </a:rPr>
                        <a:t>1%</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279762">
                <a:tc>
                  <a:txBody>
                    <a:bodyPr/>
                    <a:lstStyle/>
                    <a:p>
                      <a:pPr>
                        <a:lnSpc>
                          <a:spcPct val="115000"/>
                        </a:lnSpc>
                        <a:spcAft>
                          <a:spcPts val="0"/>
                        </a:spcAft>
                      </a:pPr>
                      <a:r>
                        <a:rPr lang="es-MX" sz="1200" b="1" dirty="0">
                          <a:solidFill>
                            <a:srgbClr val="000000"/>
                          </a:solidFill>
                          <a:latin typeface="Arial"/>
                          <a:ea typeface="Times New Roman"/>
                          <a:cs typeface="Arial"/>
                        </a:rPr>
                        <a:t>Total</a:t>
                      </a:r>
                      <a:endParaRPr lang="es-MX" sz="1200" dirty="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Arial"/>
                          <a:ea typeface="Times New Roman"/>
                          <a:cs typeface="Arial"/>
                        </a:rPr>
                        <a:t> $                        5,559.50 </a:t>
                      </a:r>
                      <a:endParaRPr lang="es-MX" sz="120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200" b="1" dirty="0">
                          <a:solidFill>
                            <a:srgbClr val="000000"/>
                          </a:solidFill>
                          <a:latin typeface="Arial"/>
                          <a:ea typeface="Times New Roman"/>
                          <a:cs typeface="Arial"/>
                        </a:rPr>
                        <a:t>100%</a:t>
                      </a:r>
                      <a:endParaRPr lang="es-MX" sz="1200" dirty="0">
                        <a:latin typeface="Arial"/>
                        <a:ea typeface="Arial"/>
                        <a:cs typeface="Times New Roman"/>
                      </a:endParaRPr>
                    </a:p>
                  </a:txBody>
                  <a:tcPr marL="45452" marR="45452"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4"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pic>
        <p:nvPicPr>
          <p:cNvPr id="5" name="4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35841" name="Rectangle 1"/>
          <p:cNvSpPr>
            <a:spLocks noChangeArrowheads="1"/>
          </p:cNvSpPr>
          <p:nvPr/>
        </p:nvSpPr>
        <p:spPr bwMode="auto">
          <a:xfrm>
            <a:off x="2571736" y="357166"/>
            <a:ext cx="5638082" cy="1143814"/>
          </a:xfrm>
          <a:prstGeom prst="rect">
            <a:avLst/>
          </a:prstGeom>
          <a:noFill/>
          <a:ln w="9525">
            <a:noFill/>
            <a:miter lim="800000"/>
            <a:headEnd/>
            <a:tailEnd/>
          </a:ln>
          <a:effectLst/>
        </p:spPr>
        <p:txBody>
          <a:bodyPr vert="horz" wrap="none" lIns="91440" tIns="126960" rIns="9144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a typeface="Gulim" pitchFamily="34" charset="-127"/>
                <a:cs typeface="Arial" pitchFamily="34" charset="0"/>
              </a:rPr>
              <a:t>Objetivos del estudio financiero</a:t>
            </a:r>
            <a:endParaRPr kumimoji="0" lang="es-MX" sz="28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a typeface="Guli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p:txBody>
      </p:sp>
      <p:pic>
        <p:nvPicPr>
          <p:cNvPr id="6" name="5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graphicFrame>
        <p:nvGraphicFramePr>
          <p:cNvPr id="9" name="8 Marcador de contenido"/>
          <p:cNvGraphicFramePr>
            <a:graphicFrameLocks noGrp="1"/>
          </p:cNvGraphicFramePr>
          <p:nvPr>
            <p:ph idx="1"/>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7" name="6 Rectángulo"/>
          <p:cNvSpPr/>
          <p:nvPr/>
        </p:nvSpPr>
        <p:spPr>
          <a:xfrm>
            <a:off x="2083447" y="214290"/>
            <a:ext cx="4680192" cy="769441"/>
          </a:xfrm>
          <a:prstGeom prst="rect">
            <a:avLst/>
          </a:prstGeom>
          <a:noFill/>
        </p:spPr>
        <p:txBody>
          <a:bodyPr wrap="none" lIns="91440" tIns="45720" rIns="91440" bIns="45720">
            <a:spAutoFit/>
          </a:bodyPr>
          <a:lstStyle/>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Inversiones en USD</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8" name="7 Tabla"/>
          <p:cNvGraphicFramePr>
            <a:graphicFrameLocks noGrp="1"/>
          </p:cNvGraphicFramePr>
          <p:nvPr/>
        </p:nvGraphicFramePr>
        <p:xfrm>
          <a:off x="1524000" y="1977390"/>
          <a:ext cx="6095999" cy="2903220"/>
        </p:xfrm>
        <a:graphic>
          <a:graphicData uri="http://schemas.openxmlformats.org/drawingml/2006/table">
            <a:tbl>
              <a:tblPr/>
              <a:tblGrid>
                <a:gridCol w="2315261"/>
                <a:gridCol w="1130198"/>
                <a:gridCol w="1325270"/>
                <a:gridCol w="1325270"/>
              </a:tblGrid>
              <a:tr h="190500">
                <a:tc>
                  <a:txBody>
                    <a:bodyPr/>
                    <a:lstStyle/>
                    <a:p>
                      <a:pPr>
                        <a:lnSpc>
                          <a:spcPct val="115000"/>
                        </a:lnSpc>
                        <a:spcAft>
                          <a:spcPts val="0"/>
                        </a:spcAft>
                      </a:pPr>
                      <a:r>
                        <a:rPr lang="es-MX" sz="1200" b="1">
                          <a:solidFill>
                            <a:srgbClr val="000000"/>
                          </a:solidFill>
                          <a:latin typeface="Arial"/>
                          <a:ea typeface="Times New Roman"/>
                          <a:cs typeface="Arial"/>
                        </a:rPr>
                        <a:t>$   12.000.000.000,00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b="1">
                          <a:solidFill>
                            <a:srgbClr val="000000"/>
                          </a:solidFill>
                          <a:latin typeface="Arial"/>
                          <a:ea typeface="Times New Roman"/>
                          <a:cs typeface="Arial"/>
                        </a:rPr>
                        <a:t>100%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rowSpan="2" gridSpan="2">
                  <a:txBody>
                    <a:bodyPr/>
                    <a:lstStyle/>
                    <a:p>
                      <a:pPr algn="ctr">
                        <a:lnSpc>
                          <a:spcPct val="115000"/>
                        </a:lnSpc>
                        <a:spcAft>
                          <a:spcPts val="0"/>
                        </a:spcAft>
                      </a:pPr>
                      <a:endParaRPr lang="es-MX" sz="1100">
                        <a:latin typeface="Arial"/>
                        <a:ea typeface="Arial"/>
                        <a:cs typeface="Times New Roman"/>
                      </a:endParaRPr>
                    </a:p>
                    <a:p>
                      <a:pPr algn="ctr">
                        <a:lnSpc>
                          <a:spcPct val="115000"/>
                        </a:lnSpc>
                        <a:spcAft>
                          <a:spcPts val="0"/>
                        </a:spcAft>
                      </a:pPr>
                      <a:r>
                        <a:rPr lang="es-MX" sz="1200" b="1">
                          <a:solidFill>
                            <a:srgbClr val="000000"/>
                          </a:solidFill>
                          <a:latin typeface="Arial"/>
                          <a:ea typeface="Times New Roman"/>
                          <a:cs typeface="Arial"/>
                        </a:rPr>
                        <a:t>Aporte de los socios</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hMerge="1">
                  <a:txBody>
                    <a:bodyPr/>
                    <a:lstStyle/>
                    <a:p>
                      <a:endParaRPr lang="es-MX"/>
                    </a:p>
                  </a:txBody>
                  <a:tcPr/>
                </a:tc>
              </a:tr>
              <a:tr h="200025">
                <a:tc>
                  <a:txBody>
                    <a:bodyPr/>
                    <a:lstStyle/>
                    <a:p>
                      <a:pPr>
                        <a:lnSpc>
                          <a:spcPct val="115000"/>
                        </a:lnSpc>
                        <a:spcAft>
                          <a:spcPts val="0"/>
                        </a:spcAft>
                      </a:pPr>
                      <a:r>
                        <a:rPr lang="es-MX" sz="1200">
                          <a:solidFill>
                            <a:srgbClr val="000000"/>
                          </a:solidFill>
                          <a:latin typeface="Arial"/>
                          <a:ea typeface="Times New Roman"/>
                          <a:cs typeface="Arial"/>
                        </a:rPr>
                        <a:t> $     4.800.000.000,00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b="1">
                          <a:solidFill>
                            <a:srgbClr val="000000"/>
                          </a:solidFill>
                          <a:latin typeface="Arial"/>
                          <a:ea typeface="Times New Roman"/>
                          <a:cs typeface="Arial"/>
                        </a:rPr>
                        <a:t>40%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gridSpan="2" vMerge="1">
                  <a:txBody>
                    <a:bodyPr/>
                    <a:lstStyle/>
                    <a:p>
                      <a:endParaRPr lang="es-MX"/>
                    </a:p>
                  </a:txBody>
                  <a:tcPr/>
                </a:tc>
                <a:tc hMerge="1" vMerge="1">
                  <a:txBody>
                    <a:bodyPr/>
                    <a:lstStyle/>
                    <a:p>
                      <a:endParaRPr lang="es-MX"/>
                    </a:p>
                  </a:txBody>
                  <a:tcPr/>
                </a:tc>
              </a:tr>
              <a:tr h="200025">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0500">
                <a:tc>
                  <a:txBody>
                    <a:bodyPr/>
                    <a:lstStyle/>
                    <a:p>
                      <a:pPr>
                        <a:lnSpc>
                          <a:spcPct val="115000"/>
                        </a:lnSpc>
                        <a:spcAft>
                          <a:spcPts val="0"/>
                        </a:spcAft>
                      </a:pPr>
                      <a:r>
                        <a:rPr lang="es-MX" sz="1200" b="1">
                          <a:solidFill>
                            <a:srgbClr val="000000"/>
                          </a:solidFill>
                          <a:latin typeface="Arial"/>
                          <a:ea typeface="Times New Roman"/>
                          <a:cs typeface="Arial"/>
                        </a:rPr>
                        <a:t> $     4.800.000.000,00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40%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rowSpan="2" gridSpan="2">
                  <a:txBody>
                    <a:bodyPr/>
                    <a:lstStyle/>
                    <a:p>
                      <a:pPr algn="ctr">
                        <a:lnSpc>
                          <a:spcPct val="115000"/>
                        </a:lnSpc>
                        <a:spcAft>
                          <a:spcPts val="0"/>
                        </a:spcAft>
                      </a:pPr>
                      <a:endParaRPr lang="es-MX" sz="1200">
                        <a:solidFill>
                          <a:srgbClr val="000000"/>
                        </a:solidFill>
                        <a:latin typeface="Arial"/>
                        <a:ea typeface="Times New Roman"/>
                        <a:cs typeface="Arial"/>
                      </a:endParaRPr>
                    </a:p>
                    <a:p>
                      <a:pPr algn="ctr">
                        <a:lnSpc>
                          <a:spcPct val="115000"/>
                        </a:lnSpc>
                        <a:spcAft>
                          <a:spcPts val="0"/>
                        </a:spcAft>
                      </a:pPr>
                      <a:r>
                        <a:rPr lang="es-MX" sz="1200">
                          <a:solidFill>
                            <a:srgbClr val="000000"/>
                          </a:solidFill>
                          <a:latin typeface="Arial"/>
                          <a:ea typeface="Times New Roman"/>
                          <a:cs typeface="Arial"/>
                        </a:rPr>
                        <a:t> EP PetroEcuador</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rowSpan="2" hMerge="1">
                  <a:txBody>
                    <a:bodyPr/>
                    <a:lstStyle/>
                    <a:p>
                      <a:endParaRPr lang="es-MX"/>
                    </a:p>
                  </a:txBody>
                  <a:tcPr/>
                </a:tc>
              </a:tr>
              <a:tr h="200025">
                <a:tc>
                  <a:txBody>
                    <a:bodyPr/>
                    <a:lstStyle/>
                    <a:p>
                      <a:pPr>
                        <a:lnSpc>
                          <a:spcPct val="115000"/>
                        </a:lnSpc>
                        <a:spcAft>
                          <a:spcPts val="0"/>
                        </a:spcAft>
                      </a:pPr>
                      <a:r>
                        <a:rPr lang="es-MX" sz="1200">
                          <a:solidFill>
                            <a:srgbClr val="000000"/>
                          </a:solidFill>
                          <a:latin typeface="Arial"/>
                          <a:ea typeface="Times New Roman"/>
                          <a:cs typeface="Arial"/>
                        </a:rPr>
                        <a:t> $     1.836.000.000,00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b="1">
                          <a:solidFill>
                            <a:srgbClr val="000000"/>
                          </a:solidFill>
                          <a:latin typeface="Arial"/>
                          <a:ea typeface="Times New Roman"/>
                          <a:cs typeface="Arial"/>
                        </a:rPr>
                        <a:t>15,30%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gridSpan="2" vMerge="1">
                  <a:txBody>
                    <a:bodyPr/>
                    <a:lstStyle/>
                    <a:p>
                      <a:endParaRPr lang="es-MX"/>
                    </a:p>
                  </a:txBody>
                  <a:tcPr/>
                </a:tc>
                <a:tc hMerge="1" vMerge="1">
                  <a:txBody>
                    <a:bodyPr/>
                    <a:lstStyle/>
                    <a:p>
                      <a:endParaRPr lang="es-MX"/>
                    </a:p>
                  </a:txBody>
                  <a:tcPr/>
                </a:tc>
              </a:tr>
              <a:tr h="200025">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90500">
                <a:tc>
                  <a:txBody>
                    <a:bodyPr/>
                    <a:lstStyle/>
                    <a:p>
                      <a:pPr>
                        <a:lnSpc>
                          <a:spcPct val="115000"/>
                        </a:lnSpc>
                        <a:spcAft>
                          <a:spcPts val="0"/>
                        </a:spcAft>
                      </a:pPr>
                      <a:r>
                        <a:rPr lang="es-MX" sz="1200" b="1">
                          <a:solidFill>
                            <a:srgbClr val="000000"/>
                          </a:solidFill>
                          <a:latin typeface="Arial"/>
                          <a:ea typeface="Times New Roman"/>
                          <a:cs typeface="Arial"/>
                        </a:rPr>
                        <a:t> $     4.800.000.000,00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40%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gridSpan="2">
                  <a:txBody>
                    <a:bodyPr/>
                    <a:lstStyle/>
                    <a:p>
                      <a:pPr algn="ctr">
                        <a:lnSpc>
                          <a:spcPct val="115000"/>
                        </a:lnSpc>
                        <a:spcAft>
                          <a:spcPts val="0"/>
                        </a:spcAft>
                      </a:pPr>
                      <a:endParaRPr lang="es-MX" sz="1200">
                        <a:solidFill>
                          <a:srgbClr val="000000"/>
                        </a:solidFill>
                        <a:latin typeface="Arial"/>
                        <a:ea typeface="Times New Roman"/>
                        <a:cs typeface="Arial"/>
                      </a:endParaRPr>
                    </a:p>
                    <a:p>
                      <a:pPr algn="ctr">
                        <a:lnSpc>
                          <a:spcPct val="115000"/>
                        </a:lnSpc>
                        <a:spcAft>
                          <a:spcPts val="0"/>
                        </a:spcAft>
                      </a:pPr>
                      <a:r>
                        <a:rPr lang="es-MX" sz="1200">
                          <a:solidFill>
                            <a:srgbClr val="000000"/>
                          </a:solidFill>
                          <a:latin typeface="Arial"/>
                          <a:ea typeface="Times New Roman"/>
                          <a:cs typeface="Arial"/>
                        </a:rPr>
                        <a:t>PDVSA</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hMerge="1">
                  <a:txBody>
                    <a:bodyPr/>
                    <a:lstStyle/>
                    <a:p>
                      <a:endParaRPr lang="es-MX"/>
                    </a:p>
                  </a:txBody>
                  <a:tcPr/>
                </a:tc>
              </a:tr>
              <a:tr h="200025">
                <a:tc>
                  <a:txBody>
                    <a:bodyPr/>
                    <a:lstStyle/>
                    <a:p>
                      <a:pPr>
                        <a:lnSpc>
                          <a:spcPct val="115000"/>
                        </a:lnSpc>
                        <a:spcAft>
                          <a:spcPts val="0"/>
                        </a:spcAft>
                      </a:pPr>
                      <a:r>
                        <a:rPr lang="es-MX" sz="1200">
                          <a:solidFill>
                            <a:srgbClr val="000000"/>
                          </a:solidFill>
                          <a:latin typeface="Arial"/>
                          <a:ea typeface="Times New Roman"/>
                          <a:cs typeface="Arial"/>
                        </a:rPr>
                        <a:t> $     1.764.000.000,00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b="1">
                          <a:solidFill>
                            <a:srgbClr val="000000"/>
                          </a:solidFill>
                          <a:latin typeface="Arial"/>
                          <a:ea typeface="Times New Roman"/>
                          <a:cs typeface="Arial"/>
                        </a:rPr>
                        <a:t>14,70%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gridSpan="2" vMerge="1">
                  <a:txBody>
                    <a:bodyPr/>
                    <a:lstStyle/>
                    <a:p>
                      <a:endParaRPr lang="es-MX"/>
                    </a:p>
                  </a:txBody>
                  <a:tcPr/>
                </a:tc>
                <a:tc hMerge="1" vMerge="1">
                  <a:txBody>
                    <a:bodyPr/>
                    <a:lstStyle/>
                    <a:p>
                      <a:endParaRPr lang="es-MX"/>
                    </a:p>
                  </a:txBody>
                  <a:tcPr/>
                </a:tc>
              </a:tr>
              <a:tr h="200025">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90500">
                <a:tc>
                  <a:txBody>
                    <a:bodyPr/>
                    <a:lstStyle/>
                    <a:p>
                      <a:pPr>
                        <a:lnSpc>
                          <a:spcPct val="115000"/>
                        </a:lnSpc>
                        <a:spcAft>
                          <a:spcPts val="0"/>
                        </a:spcAft>
                      </a:pPr>
                      <a:r>
                        <a:rPr lang="es-MX" sz="1200" b="1">
                          <a:solidFill>
                            <a:srgbClr val="000000"/>
                          </a:solidFill>
                          <a:latin typeface="Arial"/>
                          <a:ea typeface="Times New Roman"/>
                          <a:cs typeface="Arial"/>
                        </a:rPr>
                        <a:t> $     4.800.000.000,00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40%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rowSpan="2" gridSpan="2">
                  <a:txBody>
                    <a:bodyPr/>
                    <a:lstStyle/>
                    <a:p>
                      <a:pPr algn="ctr">
                        <a:lnSpc>
                          <a:spcPct val="115000"/>
                        </a:lnSpc>
                        <a:spcAft>
                          <a:spcPts val="0"/>
                        </a:spcAft>
                      </a:pPr>
                      <a:endParaRPr lang="es-MX" sz="1200">
                        <a:solidFill>
                          <a:srgbClr val="000000"/>
                        </a:solidFill>
                        <a:latin typeface="Arial"/>
                        <a:ea typeface="Times New Roman"/>
                        <a:cs typeface="Arial"/>
                      </a:endParaRPr>
                    </a:p>
                    <a:p>
                      <a:pPr algn="ctr">
                        <a:lnSpc>
                          <a:spcPct val="115000"/>
                        </a:lnSpc>
                        <a:spcAft>
                          <a:spcPts val="0"/>
                        </a:spcAft>
                      </a:pPr>
                      <a:r>
                        <a:rPr lang="es-MX" sz="1200">
                          <a:solidFill>
                            <a:srgbClr val="000000"/>
                          </a:solidFill>
                          <a:latin typeface="Arial"/>
                          <a:ea typeface="Times New Roman"/>
                          <a:cs typeface="Arial"/>
                        </a:rPr>
                        <a:t>Otro socio</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rowSpan="2" hMerge="1">
                  <a:txBody>
                    <a:bodyPr/>
                    <a:lstStyle/>
                    <a:p>
                      <a:endParaRPr lang="es-MX"/>
                    </a:p>
                  </a:txBody>
                  <a:tcPr/>
                </a:tc>
              </a:tr>
              <a:tr h="200025">
                <a:tc>
                  <a:txBody>
                    <a:bodyPr/>
                    <a:lstStyle/>
                    <a:p>
                      <a:pPr>
                        <a:lnSpc>
                          <a:spcPct val="115000"/>
                        </a:lnSpc>
                        <a:spcAft>
                          <a:spcPts val="0"/>
                        </a:spcAft>
                      </a:pPr>
                      <a:r>
                        <a:rPr lang="es-MX" sz="1200">
                          <a:solidFill>
                            <a:srgbClr val="000000"/>
                          </a:solidFill>
                          <a:latin typeface="Arial"/>
                          <a:ea typeface="Times New Roman"/>
                          <a:cs typeface="Arial"/>
                        </a:rPr>
                        <a:t> $     1.200.000.000,00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b="1">
                          <a:solidFill>
                            <a:srgbClr val="000000"/>
                          </a:solidFill>
                          <a:latin typeface="Arial"/>
                          <a:ea typeface="Times New Roman"/>
                          <a:cs typeface="Arial"/>
                        </a:rPr>
                        <a:t>10%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gridSpan="2" vMerge="1">
                  <a:txBody>
                    <a:bodyPr/>
                    <a:lstStyle/>
                    <a:p>
                      <a:endParaRPr lang="es-MX"/>
                    </a:p>
                  </a:txBody>
                  <a:tcPr/>
                </a:tc>
                <a:tc hMerge="1" vMerge="1">
                  <a:txBody>
                    <a:bodyPr/>
                    <a:lstStyle/>
                    <a:p>
                      <a:endParaRPr lang="es-MX"/>
                    </a:p>
                  </a:txBody>
                  <a:tcPr/>
                </a:tc>
              </a:tr>
              <a:tr h="200025">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endParaRPr lang="es-MX" sz="1100">
                        <a:latin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190500">
                <a:tc>
                  <a:txBody>
                    <a:bodyPr/>
                    <a:lstStyle/>
                    <a:p>
                      <a:pPr>
                        <a:lnSpc>
                          <a:spcPct val="115000"/>
                        </a:lnSpc>
                        <a:spcAft>
                          <a:spcPts val="0"/>
                        </a:spcAft>
                      </a:pPr>
                      <a:r>
                        <a:rPr lang="es-MX" sz="1200" b="1">
                          <a:solidFill>
                            <a:srgbClr val="000000"/>
                          </a:solidFill>
                          <a:latin typeface="Arial"/>
                          <a:ea typeface="Times New Roman"/>
                          <a:cs typeface="Arial"/>
                        </a:rPr>
                        <a:t> $   12.000.000.000,00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100%</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gridSpan="2">
                  <a:txBody>
                    <a:bodyPr/>
                    <a:lstStyle/>
                    <a:p>
                      <a:pPr algn="ctr">
                        <a:lnSpc>
                          <a:spcPct val="115000"/>
                        </a:lnSpc>
                        <a:spcAft>
                          <a:spcPts val="0"/>
                        </a:spcAft>
                      </a:pPr>
                      <a:endParaRPr lang="es-MX" sz="1200">
                        <a:solidFill>
                          <a:srgbClr val="000000"/>
                        </a:solidFill>
                        <a:latin typeface="Arial"/>
                        <a:ea typeface="Times New Roman"/>
                        <a:cs typeface="Arial"/>
                      </a:endParaRPr>
                    </a:p>
                    <a:p>
                      <a:pPr algn="ctr">
                        <a:lnSpc>
                          <a:spcPct val="115000"/>
                        </a:lnSpc>
                        <a:spcAft>
                          <a:spcPts val="0"/>
                        </a:spcAft>
                      </a:pPr>
                      <a:r>
                        <a:rPr lang="es-MX" sz="1200">
                          <a:solidFill>
                            <a:srgbClr val="000000"/>
                          </a:solidFill>
                          <a:latin typeface="Arial"/>
                          <a:ea typeface="Times New Roman"/>
                          <a:cs typeface="Arial"/>
                        </a:rPr>
                        <a:t>Financiamiento con China</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hMerge="1">
                  <a:txBody>
                    <a:bodyPr/>
                    <a:lstStyle/>
                    <a:p>
                      <a:endParaRPr lang="es-MX"/>
                    </a:p>
                  </a:txBody>
                  <a:tcPr/>
                </a:tc>
              </a:tr>
              <a:tr h="200025">
                <a:tc>
                  <a:txBody>
                    <a:bodyPr/>
                    <a:lstStyle/>
                    <a:p>
                      <a:pPr>
                        <a:lnSpc>
                          <a:spcPct val="115000"/>
                        </a:lnSpc>
                        <a:spcAft>
                          <a:spcPts val="0"/>
                        </a:spcAft>
                      </a:pPr>
                      <a:r>
                        <a:rPr lang="es-MX" sz="1200">
                          <a:solidFill>
                            <a:srgbClr val="000000"/>
                          </a:solidFill>
                          <a:latin typeface="Arial"/>
                          <a:ea typeface="Times New Roman"/>
                          <a:cs typeface="Arial"/>
                        </a:rPr>
                        <a:t> $     7.200.000.000,00 </a:t>
                      </a:r>
                      <a:endParaRPr lang="es-MX"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b="1" dirty="0">
                          <a:solidFill>
                            <a:srgbClr val="000000"/>
                          </a:solidFill>
                          <a:latin typeface="Arial"/>
                          <a:ea typeface="Times New Roman"/>
                          <a:cs typeface="Arial"/>
                        </a:rPr>
                        <a:t>60%</a:t>
                      </a:r>
                      <a:endParaRPr lang="es-MX" sz="1100" dirty="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gridSpan="2" vMerge="1">
                  <a:txBody>
                    <a:bodyPr/>
                    <a:lstStyle/>
                    <a:p>
                      <a:endParaRPr lang="es-MX"/>
                    </a:p>
                  </a:txBody>
                  <a:tcPr/>
                </a:tc>
                <a:tc hMerge="1" vMerge="1">
                  <a:txBody>
                    <a:bodyPr/>
                    <a:lstStyle/>
                    <a:p>
                      <a:endParaRPr lang="es-MX"/>
                    </a:p>
                  </a:txBody>
                  <a:tcPr/>
                </a:tc>
              </a:tr>
            </a:tbl>
          </a:graphicData>
        </a:graphic>
      </p:graphicFrame>
      <p:pic>
        <p:nvPicPr>
          <p:cNvPr id="9" name="8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2" name="1 Título"/>
          <p:cNvSpPr>
            <a:spLocks noGrp="1"/>
          </p:cNvSpPr>
          <p:nvPr>
            <p:ph type="title"/>
          </p:nvPr>
        </p:nvSpPr>
        <p:spPr>
          <a:xfrm>
            <a:off x="1979712" y="274638"/>
            <a:ext cx="6707088" cy="1143000"/>
          </a:xfrm>
        </p:spPr>
        <p:txBody>
          <a:bodyPr>
            <a:normAutofit fontScale="90000"/>
          </a:bodyPr>
          <a:lstStyle/>
          <a:p>
            <a:r>
              <a:rPr lang="es-MX" dirty="0" smtClean="0"/>
              <a:t>Inversión del EP PetroEcuador en USD</a:t>
            </a:r>
            <a:endParaRPr lang="es-MX" dirty="0"/>
          </a:p>
        </p:txBody>
      </p:sp>
      <p:graphicFrame>
        <p:nvGraphicFramePr>
          <p:cNvPr id="4" name="3 Marcador de contenido"/>
          <p:cNvGraphicFramePr>
            <a:graphicFrameLocks noGrp="1"/>
          </p:cNvGraphicFramePr>
          <p:nvPr>
            <p:ph idx="1"/>
          </p:nvPr>
        </p:nvGraphicFramePr>
        <p:xfrm>
          <a:off x="1927225" y="1760061"/>
          <a:ext cx="5289550" cy="4206240"/>
        </p:xfrm>
        <a:graphic>
          <a:graphicData uri="http://schemas.openxmlformats.org/drawingml/2006/table">
            <a:tbl>
              <a:tblPr/>
              <a:tblGrid>
                <a:gridCol w="1922780"/>
                <a:gridCol w="1559560"/>
                <a:gridCol w="1807210"/>
              </a:tblGrid>
              <a:tr h="190500">
                <a:tc>
                  <a:txBody>
                    <a:bodyPr/>
                    <a:lstStyle/>
                    <a:p>
                      <a:pPr>
                        <a:lnSpc>
                          <a:spcPct val="115000"/>
                        </a:lnSpc>
                        <a:spcAft>
                          <a:spcPts val="0"/>
                        </a:spcAft>
                      </a:pPr>
                      <a:r>
                        <a:rPr lang="es-ES" sz="1200" b="1">
                          <a:solidFill>
                            <a:srgbClr val="000000"/>
                          </a:solidFill>
                          <a:latin typeface="Arial"/>
                          <a:ea typeface="Times New Roman"/>
                          <a:cs typeface="Arial"/>
                        </a:rPr>
                        <a:t>Activos Fijos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Arial"/>
                          <a:ea typeface="Times New Roman"/>
                          <a:cs typeface="Arial"/>
                        </a:rPr>
                        <a:t>Cuentas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Arial"/>
                          <a:ea typeface="Times New Roman"/>
                          <a:cs typeface="Arial"/>
                        </a:rPr>
                        <a:t>Valor</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Maquinaria y Equipos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 sz="1200">
                          <a:solidFill>
                            <a:srgbClr val="000000"/>
                          </a:solidFill>
                          <a:latin typeface="Arial"/>
                          <a:ea typeface="Times New Roman"/>
                          <a:cs typeface="Arial"/>
                        </a:rPr>
                        <a:t>    $         36,082,400.00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Terrenos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21,947,040.56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Vehículos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493,600.00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Equipos de Oficina</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61,150.00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Equipos de computación</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956,459.00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nSpc>
                          <a:spcPct val="115000"/>
                        </a:lnSpc>
                        <a:spcAft>
                          <a:spcPts val="0"/>
                        </a:spcAft>
                      </a:pPr>
                      <a:r>
                        <a:rPr lang="es-ES" sz="1200" b="1">
                          <a:solidFill>
                            <a:srgbClr val="000000"/>
                          </a:solidFill>
                          <a:latin typeface="Arial"/>
                          <a:ea typeface="Times New Roman"/>
                          <a:cs typeface="Arial"/>
                        </a:rPr>
                        <a:t>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Edificios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477,303,915.00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nSpc>
                          <a:spcPct val="115000"/>
                        </a:lnSpc>
                        <a:spcAft>
                          <a:spcPts val="0"/>
                        </a:spcAft>
                      </a:pPr>
                      <a:r>
                        <a:rPr lang="es-ES" sz="1200" b="1">
                          <a:solidFill>
                            <a:srgbClr val="000000"/>
                          </a:solidFill>
                          <a:latin typeface="Arial"/>
                          <a:ea typeface="Times New Roman"/>
                          <a:cs typeface="Arial"/>
                        </a:rPr>
                        <a:t>Total activos fijos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536,844,564.56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nSpc>
                          <a:spcPct val="115000"/>
                        </a:lnSpc>
                        <a:spcAft>
                          <a:spcPts val="0"/>
                        </a:spcAft>
                      </a:pPr>
                      <a:r>
                        <a:rPr lang="es-ES" sz="1200" b="1">
                          <a:solidFill>
                            <a:srgbClr val="000000"/>
                          </a:solidFill>
                          <a:latin typeface="Arial"/>
                          <a:ea typeface="Times New Roman"/>
                          <a:cs typeface="Arial"/>
                        </a:rPr>
                        <a:t>Activos Diferidos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17,938,640.00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Estudios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17,938,640.00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nSpc>
                          <a:spcPct val="115000"/>
                        </a:lnSpc>
                        <a:spcAft>
                          <a:spcPts val="0"/>
                        </a:spcAft>
                      </a:pPr>
                      <a:r>
                        <a:rPr lang="es-ES" sz="1200" b="1">
                          <a:solidFill>
                            <a:srgbClr val="000000"/>
                          </a:solidFill>
                          <a:latin typeface="Arial"/>
                          <a:ea typeface="Times New Roman"/>
                          <a:cs typeface="Arial"/>
                        </a:rPr>
                        <a:t>Capital de trabajo</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544,686,668.29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Costos operativos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83,760,261.11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Gastos administrativos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3,437,227.35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Mano de Obra</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21,289,535.94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endParaRPr lang="es-MX" sz="1100">
                        <a:latin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Costos productivos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Arial"/>
                        </a:rPr>
                        <a:t> $       407,508,600.04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nSpc>
                          <a:spcPct val="115000"/>
                        </a:lnSpc>
                        <a:spcAft>
                          <a:spcPts val="0"/>
                        </a:spcAft>
                      </a:pPr>
                      <a:r>
                        <a:rPr lang="es-ES" sz="1200" b="1">
                          <a:solidFill>
                            <a:srgbClr val="000000"/>
                          </a:solidFill>
                          <a:latin typeface="Arial"/>
                          <a:ea typeface="Times New Roman"/>
                          <a:cs typeface="Arial"/>
                        </a:rPr>
                        <a:t>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S" sz="1200">
                          <a:solidFill>
                            <a:srgbClr val="000000"/>
                          </a:solidFill>
                          <a:latin typeface="Arial"/>
                          <a:ea typeface="Times New Roman"/>
                          <a:cs typeface="Arial"/>
                        </a:rPr>
                        <a:t>Otros Gastos</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Times New Roman"/>
                          <a:cs typeface="Arial"/>
                        </a:rPr>
                        <a:t> $         28,691,043.85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nSpc>
                          <a:spcPct val="115000"/>
                        </a:lnSpc>
                        <a:spcAft>
                          <a:spcPts val="0"/>
                        </a:spcAft>
                      </a:pPr>
                      <a:r>
                        <a:rPr lang="es-ES" sz="1200" b="1">
                          <a:solidFill>
                            <a:srgbClr val="000000"/>
                          </a:solidFill>
                          <a:latin typeface="Arial"/>
                          <a:ea typeface="Times New Roman"/>
                          <a:cs typeface="Arial"/>
                        </a:rPr>
                        <a:t>Inversión Total</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Arial"/>
                        </a:rPr>
                        <a:t> </a:t>
                      </a:r>
                      <a:endParaRPr lang="es-MX"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Arial"/>
                        </a:rPr>
                        <a:t>$    1,099,469,872.85 </a:t>
                      </a:r>
                      <a:endParaRPr lang="es-MX" sz="1100" dirty="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6" name="5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00100" y="1357298"/>
          <a:ext cx="7892377" cy="1645920"/>
        </p:xfrm>
        <a:graphic>
          <a:graphicData uri="http://schemas.openxmlformats.org/drawingml/2006/table">
            <a:tbl>
              <a:tblPr/>
              <a:tblGrid>
                <a:gridCol w="1182279"/>
                <a:gridCol w="958134"/>
                <a:gridCol w="959714"/>
                <a:gridCol w="958134"/>
                <a:gridCol w="958134"/>
                <a:gridCol w="959714"/>
                <a:gridCol w="958134"/>
                <a:gridCol w="958134"/>
              </a:tblGrid>
              <a:tr h="182880">
                <a:tc>
                  <a:txBody>
                    <a:bodyPr/>
                    <a:lstStyle/>
                    <a:p>
                      <a:pPr algn="l"/>
                      <a:endParaRPr lang="es-EC" sz="1000" dirty="0">
                        <a:latin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2013</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2014</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2015</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2016</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2017</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2018</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2019</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731520">
                <a:tc>
                  <a:txBody>
                    <a:bodyPr/>
                    <a:lstStyle/>
                    <a:p>
                      <a:pPr algn="l">
                        <a:lnSpc>
                          <a:spcPct val="115000"/>
                        </a:lnSpc>
                        <a:spcAft>
                          <a:spcPts val="0"/>
                        </a:spcAft>
                      </a:pPr>
                      <a:r>
                        <a:rPr lang="es-MX" sz="1000" b="1">
                          <a:solidFill>
                            <a:srgbClr val="000000"/>
                          </a:solidFill>
                          <a:latin typeface="Arial"/>
                          <a:ea typeface="Times New Roman"/>
                          <a:cs typeface="Arial"/>
                        </a:rPr>
                        <a:t>Cantidad de Personal Administrativo</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65</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68</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70</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73</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76</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79</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endParaRPr lang="es-MX" sz="1000">
                        <a:solidFill>
                          <a:srgbClr val="000000"/>
                        </a:solidFill>
                        <a:latin typeface="Arial"/>
                        <a:ea typeface="Times New Roman"/>
                        <a:cs typeface="Arial"/>
                      </a:endParaRPr>
                    </a:p>
                    <a:p>
                      <a:pPr algn="ctr">
                        <a:lnSpc>
                          <a:spcPct val="115000"/>
                        </a:lnSpc>
                        <a:spcAft>
                          <a:spcPts val="0"/>
                        </a:spcAft>
                      </a:pPr>
                      <a:r>
                        <a:rPr lang="es-MX" sz="1000">
                          <a:solidFill>
                            <a:srgbClr val="000000"/>
                          </a:solidFill>
                          <a:latin typeface="Arial"/>
                          <a:ea typeface="Times New Roman"/>
                          <a:cs typeface="Arial"/>
                        </a:rPr>
                        <a:t>82</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731520">
                <a:tc>
                  <a:txBody>
                    <a:bodyPr/>
                    <a:lstStyle/>
                    <a:p>
                      <a:pPr algn="l">
                        <a:lnSpc>
                          <a:spcPct val="115000"/>
                        </a:lnSpc>
                        <a:spcAft>
                          <a:spcPts val="0"/>
                        </a:spcAft>
                      </a:pPr>
                      <a:r>
                        <a:rPr lang="es-MX" sz="1000" b="1">
                          <a:solidFill>
                            <a:srgbClr val="000000"/>
                          </a:solidFill>
                          <a:latin typeface="Arial"/>
                          <a:ea typeface="Times New Roman"/>
                          <a:cs typeface="Arial"/>
                        </a:rPr>
                        <a:t>Total de sueldos</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$ 2392992,62</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$ 2821990,19</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$ 3114453,69</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$ 3437227,35</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$ 3793452,46</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$ 4186595,83</a:t>
                      </a:r>
                      <a:endParaRPr lang="es-EC" sz="100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endParaRPr lang="es-MX" sz="1000" dirty="0">
                        <a:solidFill>
                          <a:srgbClr val="000000"/>
                        </a:solidFill>
                        <a:latin typeface="Arial"/>
                        <a:ea typeface="Times New Roman"/>
                        <a:cs typeface="Arial"/>
                      </a:endParaRPr>
                    </a:p>
                    <a:p>
                      <a:pPr algn="r">
                        <a:lnSpc>
                          <a:spcPct val="115000"/>
                        </a:lnSpc>
                        <a:spcAft>
                          <a:spcPts val="0"/>
                        </a:spcAft>
                      </a:pPr>
                      <a:r>
                        <a:rPr lang="es-MX" sz="1000" dirty="0">
                          <a:solidFill>
                            <a:srgbClr val="000000"/>
                          </a:solidFill>
                          <a:latin typeface="Arial"/>
                          <a:ea typeface="Times New Roman"/>
                          <a:cs typeface="Arial"/>
                        </a:rPr>
                        <a:t>$ </a:t>
                      </a:r>
                      <a:r>
                        <a:rPr lang="es-MX" sz="1000" dirty="0" smtClean="0">
                          <a:solidFill>
                            <a:srgbClr val="000000"/>
                          </a:solidFill>
                          <a:latin typeface="Arial"/>
                          <a:ea typeface="Times New Roman"/>
                          <a:cs typeface="Arial"/>
                        </a:rPr>
                        <a:t>4.620.483,60</a:t>
                      </a:r>
                      <a:endParaRPr lang="es-EC" sz="1000" dirty="0">
                        <a:latin typeface="Arial"/>
                        <a:ea typeface="Arial"/>
                        <a:cs typeface="Times New Roman"/>
                      </a:endParaRPr>
                    </a:p>
                  </a:txBody>
                  <a:tcPr marL="59635" marR="59635"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1071538" y="3929066"/>
          <a:ext cx="7572428" cy="1045089"/>
        </p:xfrm>
        <a:graphic>
          <a:graphicData uri="http://schemas.openxmlformats.org/drawingml/2006/table">
            <a:tbl>
              <a:tblPr/>
              <a:tblGrid>
                <a:gridCol w="1845909"/>
                <a:gridCol w="1431824"/>
                <a:gridCol w="1431824"/>
                <a:gridCol w="1431824"/>
                <a:gridCol w="1431047"/>
              </a:tblGrid>
              <a:tr h="207076">
                <a:tc>
                  <a:txBody>
                    <a:bodyPr/>
                    <a:lstStyle/>
                    <a:p>
                      <a:endParaRPr lang="es-EC" sz="1100" dirty="0">
                        <a:latin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Gulim"/>
                          <a:cs typeface="Arial"/>
                        </a:rPr>
                        <a:t>2016</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Gulim"/>
                          <a:cs typeface="Arial"/>
                        </a:rPr>
                        <a:t>2017</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Gulim"/>
                          <a:cs typeface="Arial"/>
                        </a:rPr>
                        <a:t>2018</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Gulim"/>
                          <a:cs typeface="Arial"/>
                        </a:rPr>
                        <a:t>2019</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414153">
                <a:tc>
                  <a:txBody>
                    <a:bodyPr/>
                    <a:lstStyle/>
                    <a:p>
                      <a:pPr>
                        <a:lnSpc>
                          <a:spcPct val="115000"/>
                        </a:lnSpc>
                        <a:spcAft>
                          <a:spcPts val="0"/>
                        </a:spcAft>
                      </a:pPr>
                      <a:r>
                        <a:rPr lang="es-MX" sz="1200" b="1">
                          <a:solidFill>
                            <a:srgbClr val="000000"/>
                          </a:solidFill>
                          <a:latin typeface="Arial"/>
                          <a:ea typeface="Gulim"/>
                          <a:cs typeface="Arial"/>
                        </a:rPr>
                        <a:t>Cantidad Operarios</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MX" sz="1200">
                          <a:solidFill>
                            <a:srgbClr val="000000"/>
                          </a:solidFill>
                          <a:latin typeface="Arial"/>
                          <a:ea typeface="Arial"/>
                          <a:cs typeface="Arial"/>
                        </a:rPr>
                        <a:t>1200</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MX" sz="1200">
                          <a:solidFill>
                            <a:srgbClr val="000000"/>
                          </a:solidFill>
                          <a:latin typeface="Arial"/>
                          <a:ea typeface="Arial"/>
                          <a:cs typeface="Arial"/>
                        </a:rPr>
                        <a:t>1248</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MX" sz="1200">
                          <a:solidFill>
                            <a:srgbClr val="000000"/>
                          </a:solidFill>
                          <a:latin typeface="Arial"/>
                          <a:ea typeface="Arial"/>
                          <a:cs typeface="Arial"/>
                        </a:rPr>
                        <a:t>1298</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MX" sz="1200">
                          <a:solidFill>
                            <a:srgbClr val="000000"/>
                          </a:solidFill>
                          <a:latin typeface="Arial"/>
                          <a:ea typeface="Arial"/>
                          <a:cs typeface="Arial"/>
                        </a:rPr>
                        <a:t>1350</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414153">
                <a:tc>
                  <a:txBody>
                    <a:bodyPr/>
                    <a:lstStyle/>
                    <a:p>
                      <a:pPr>
                        <a:lnSpc>
                          <a:spcPct val="115000"/>
                        </a:lnSpc>
                        <a:spcAft>
                          <a:spcPts val="0"/>
                        </a:spcAft>
                      </a:pPr>
                      <a:r>
                        <a:rPr lang="es-MX" sz="1200" b="1">
                          <a:solidFill>
                            <a:srgbClr val="000000"/>
                          </a:solidFill>
                          <a:latin typeface="Arial"/>
                          <a:ea typeface="Gulim"/>
                          <a:cs typeface="Arial"/>
                        </a:rPr>
                        <a:t>Total de Salarios</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endParaRPr lang="es-MX" sz="1200">
                        <a:solidFill>
                          <a:srgbClr val="000000"/>
                        </a:solidFill>
                        <a:latin typeface="Arial"/>
                        <a:ea typeface="Arial"/>
                        <a:cs typeface="Arial"/>
                      </a:endParaRPr>
                    </a:p>
                    <a:p>
                      <a:pPr algn="r">
                        <a:lnSpc>
                          <a:spcPct val="115000"/>
                        </a:lnSpc>
                        <a:spcAft>
                          <a:spcPts val="0"/>
                        </a:spcAft>
                      </a:pPr>
                      <a:r>
                        <a:rPr lang="es-MX" sz="1200">
                          <a:solidFill>
                            <a:srgbClr val="000000"/>
                          </a:solidFill>
                          <a:latin typeface="Arial"/>
                          <a:ea typeface="Arial"/>
                          <a:cs typeface="Arial"/>
                        </a:rPr>
                        <a:t>$ 21289535,94</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endParaRPr lang="es-MX" sz="1200">
                        <a:solidFill>
                          <a:srgbClr val="000000"/>
                        </a:solidFill>
                        <a:latin typeface="Arial"/>
                        <a:ea typeface="Arial"/>
                        <a:cs typeface="Arial"/>
                      </a:endParaRPr>
                    </a:p>
                    <a:p>
                      <a:pPr algn="r">
                        <a:lnSpc>
                          <a:spcPct val="115000"/>
                        </a:lnSpc>
                        <a:spcAft>
                          <a:spcPts val="0"/>
                        </a:spcAft>
                      </a:pPr>
                      <a:r>
                        <a:rPr lang="es-MX" sz="1200">
                          <a:solidFill>
                            <a:srgbClr val="000000"/>
                          </a:solidFill>
                          <a:latin typeface="Arial"/>
                          <a:ea typeface="Arial"/>
                          <a:cs typeface="Arial"/>
                        </a:rPr>
                        <a:t>$ 23496153,76</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endParaRPr lang="es-MX" sz="1200">
                        <a:solidFill>
                          <a:srgbClr val="000000"/>
                        </a:solidFill>
                        <a:latin typeface="Arial"/>
                        <a:ea typeface="Arial"/>
                        <a:cs typeface="Arial"/>
                      </a:endParaRPr>
                    </a:p>
                    <a:p>
                      <a:pPr algn="r">
                        <a:lnSpc>
                          <a:spcPct val="115000"/>
                        </a:lnSpc>
                        <a:spcAft>
                          <a:spcPts val="0"/>
                        </a:spcAft>
                      </a:pPr>
                      <a:r>
                        <a:rPr lang="es-MX" sz="1200">
                          <a:solidFill>
                            <a:srgbClr val="000000"/>
                          </a:solidFill>
                          <a:latin typeface="Arial"/>
                          <a:ea typeface="Arial"/>
                          <a:cs typeface="Arial"/>
                        </a:rPr>
                        <a:t>$ 25931483,11</a:t>
                      </a:r>
                      <a:endParaRPr lang="es-EC" sz="110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endParaRPr lang="es-MX" sz="1200" dirty="0">
                        <a:solidFill>
                          <a:srgbClr val="000000"/>
                        </a:solidFill>
                        <a:latin typeface="Arial"/>
                        <a:ea typeface="Arial"/>
                        <a:cs typeface="Arial"/>
                      </a:endParaRPr>
                    </a:p>
                    <a:p>
                      <a:pPr algn="r">
                        <a:lnSpc>
                          <a:spcPct val="115000"/>
                        </a:lnSpc>
                        <a:spcAft>
                          <a:spcPts val="0"/>
                        </a:spcAft>
                      </a:pPr>
                      <a:r>
                        <a:rPr lang="es-MX" sz="1200" dirty="0">
                          <a:solidFill>
                            <a:srgbClr val="000000"/>
                          </a:solidFill>
                          <a:latin typeface="Arial"/>
                          <a:ea typeface="Arial"/>
                          <a:cs typeface="Arial"/>
                        </a:rPr>
                        <a:t>$ </a:t>
                      </a:r>
                      <a:r>
                        <a:rPr lang="es-MX" sz="1200" dirty="0" smtClean="0">
                          <a:solidFill>
                            <a:srgbClr val="000000"/>
                          </a:solidFill>
                          <a:latin typeface="Arial"/>
                          <a:ea typeface="Arial"/>
                          <a:cs typeface="Arial"/>
                        </a:rPr>
                        <a:t>28.619.229,47</a:t>
                      </a:r>
                      <a:endParaRPr lang="es-EC" sz="1100" dirty="0">
                        <a:latin typeface="Arial"/>
                        <a:ea typeface="Arial"/>
                        <a:cs typeface="Times New Roman"/>
                      </a:endParaRPr>
                    </a:p>
                  </a:txBody>
                  <a:tcPr marL="67525" marR="67525"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pic>
        <p:nvPicPr>
          <p:cNvPr id="8"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9" name="8 Rectángulo"/>
          <p:cNvSpPr/>
          <p:nvPr/>
        </p:nvSpPr>
        <p:spPr>
          <a:xfrm>
            <a:off x="1857356" y="785794"/>
            <a:ext cx="6929486" cy="369332"/>
          </a:xfrm>
          <a:prstGeom prst="rect">
            <a:avLst/>
          </a:prstGeom>
        </p:spPr>
        <p:txBody>
          <a:bodyPr wrap="square">
            <a:spAutoFit/>
          </a:bodyPr>
          <a:lstStyle/>
          <a:p>
            <a:pPr algn="ctr"/>
            <a:r>
              <a:rPr lang="es-MX" b="1" dirty="0"/>
              <a:t>Sueldos y Salarios Personal  Administrativo desde 2016 hasta 2019 USD</a:t>
            </a:r>
            <a:endParaRPr lang="es-EC" b="1" dirty="0"/>
          </a:p>
        </p:txBody>
      </p:sp>
      <p:sp>
        <p:nvSpPr>
          <p:cNvPr id="37889" name="Rectangle 1"/>
          <p:cNvSpPr>
            <a:spLocks noChangeArrowheads="1"/>
          </p:cNvSpPr>
          <p:nvPr/>
        </p:nvSpPr>
        <p:spPr bwMode="auto">
          <a:xfrm>
            <a:off x="1500166" y="3429000"/>
            <a:ext cx="664373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Arial" pitchFamily="34" charset="0"/>
                <a:cs typeface="Arial" pitchFamily="34" charset="0"/>
              </a:rPr>
              <a:t>Sueldos y Salarios del área de Producción desde el 2016 hasta el 2019 USD</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graphicFrame>
        <p:nvGraphicFramePr>
          <p:cNvPr id="6" name="5 Tabla"/>
          <p:cNvGraphicFramePr>
            <a:graphicFrameLocks noGrp="1"/>
          </p:cNvGraphicFramePr>
          <p:nvPr/>
        </p:nvGraphicFramePr>
        <p:xfrm>
          <a:off x="1583384" y="1307397"/>
          <a:ext cx="5389245" cy="1682496"/>
        </p:xfrm>
        <a:graphic>
          <a:graphicData uri="http://schemas.openxmlformats.org/drawingml/2006/table">
            <a:tbl>
              <a:tblPr/>
              <a:tblGrid>
                <a:gridCol w="1176020"/>
                <a:gridCol w="1739900"/>
                <a:gridCol w="1293495"/>
                <a:gridCol w="1179830"/>
              </a:tblGrid>
              <a:tr h="190500">
                <a:tc>
                  <a:txBody>
                    <a:bodyPr/>
                    <a:lstStyle/>
                    <a:p>
                      <a:pPr>
                        <a:lnSpc>
                          <a:spcPct val="115000"/>
                        </a:lnSpc>
                        <a:spcAft>
                          <a:spcPts val="0"/>
                        </a:spcAft>
                      </a:pPr>
                      <a:r>
                        <a:rPr lang="es-MX" sz="1200" b="1" dirty="0">
                          <a:solidFill>
                            <a:srgbClr val="000000"/>
                          </a:solidFill>
                          <a:latin typeface="Arial"/>
                          <a:ea typeface="Times New Roman"/>
                          <a:cs typeface="Arial"/>
                        </a:rPr>
                        <a:t>Derivados del Petróleo</a:t>
                      </a:r>
                      <a:endParaRPr lang="es-EC" sz="1100" dirty="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Arial"/>
                          <a:ea typeface="Times New Roman"/>
                          <a:cs typeface="Arial"/>
                        </a:rPr>
                        <a:t>Total de Refinación de RDP (MBPD)</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Arial"/>
                          <a:ea typeface="Times New Roman"/>
                          <a:cs typeface="Arial"/>
                        </a:rPr>
                        <a:t>85% De arranque de la RDP (MBPD)</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Porcentaje de participación</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190500">
                <a:tc>
                  <a:txBody>
                    <a:bodyPr/>
                    <a:lstStyle/>
                    <a:p>
                      <a:pPr>
                        <a:lnSpc>
                          <a:spcPct val="115000"/>
                        </a:lnSpc>
                        <a:spcAft>
                          <a:spcPts val="0"/>
                        </a:spcAft>
                      </a:pPr>
                      <a:r>
                        <a:rPr lang="es-MX" sz="1200" b="1">
                          <a:solidFill>
                            <a:srgbClr val="000000"/>
                          </a:solidFill>
                          <a:latin typeface="Arial"/>
                          <a:ea typeface="Times New Roman"/>
                          <a:cs typeface="Arial"/>
                        </a:rPr>
                        <a:t>Gasolina</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83.700,00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71.145,00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27,90%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190500">
                <a:tc>
                  <a:txBody>
                    <a:bodyPr/>
                    <a:lstStyle/>
                    <a:p>
                      <a:pPr>
                        <a:lnSpc>
                          <a:spcPct val="115000"/>
                        </a:lnSpc>
                        <a:spcAft>
                          <a:spcPts val="0"/>
                        </a:spcAft>
                      </a:pPr>
                      <a:r>
                        <a:rPr lang="es-MX" sz="1200" b="1">
                          <a:solidFill>
                            <a:srgbClr val="000000"/>
                          </a:solidFill>
                          <a:latin typeface="Arial"/>
                          <a:ea typeface="Times New Roman"/>
                          <a:cs typeface="Arial"/>
                        </a:rPr>
                        <a:t>GLP</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7.400,00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6.290,00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2,47%</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0500">
                <a:tc>
                  <a:txBody>
                    <a:bodyPr/>
                    <a:lstStyle/>
                    <a:p>
                      <a:pPr>
                        <a:lnSpc>
                          <a:spcPct val="115000"/>
                        </a:lnSpc>
                        <a:spcAft>
                          <a:spcPts val="0"/>
                        </a:spcAft>
                      </a:pPr>
                      <a:r>
                        <a:rPr lang="es-MX" sz="1200" b="1">
                          <a:solidFill>
                            <a:srgbClr val="000000"/>
                          </a:solidFill>
                          <a:latin typeface="Arial"/>
                          <a:ea typeface="Times New Roman"/>
                          <a:cs typeface="Arial"/>
                        </a:rPr>
                        <a:t>Diesel</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171.400,00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145.690,00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449580" indent="-449580" algn="r">
                        <a:lnSpc>
                          <a:spcPct val="115000"/>
                        </a:lnSpc>
                        <a:spcAft>
                          <a:spcPts val="0"/>
                        </a:spcAft>
                      </a:pPr>
                      <a:r>
                        <a:rPr lang="es-MX" sz="1200">
                          <a:solidFill>
                            <a:srgbClr val="000000"/>
                          </a:solidFill>
                          <a:latin typeface="Arial"/>
                          <a:ea typeface="Times New Roman"/>
                          <a:cs typeface="Arial"/>
                        </a:rPr>
                        <a:t>57,13%</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190500">
                <a:tc>
                  <a:txBody>
                    <a:bodyPr/>
                    <a:lstStyle/>
                    <a:p>
                      <a:pPr>
                        <a:lnSpc>
                          <a:spcPct val="115000"/>
                        </a:lnSpc>
                        <a:spcAft>
                          <a:spcPts val="0"/>
                        </a:spcAft>
                      </a:pPr>
                      <a:r>
                        <a:rPr lang="es-MX" sz="1200" b="1">
                          <a:solidFill>
                            <a:srgbClr val="000000"/>
                          </a:solidFill>
                          <a:latin typeface="Arial"/>
                          <a:ea typeface="Times New Roman"/>
                          <a:cs typeface="Arial"/>
                        </a:rPr>
                        <a:t>Otros</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37.500,00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31.875,00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12,50%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0500">
                <a:tc>
                  <a:txBody>
                    <a:bodyPr/>
                    <a:lstStyle/>
                    <a:p>
                      <a:pPr>
                        <a:lnSpc>
                          <a:spcPct val="115000"/>
                        </a:lnSpc>
                        <a:spcAft>
                          <a:spcPts val="0"/>
                        </a:spcAft>
                      </a:pPr>
                      <a:r>
                        <a:rPr lang="es-MX" sz="1200" b="1">
                          <a:solidFill>
                            <a:srgbClr val="000000"/>
                          </a:solidFill>
                          <a:latin typeface="Arial"/>
                          <a:ea typeface="Times New Roman"/>
                          <a:cs typeface="Arial"/>
                        </a:rPr>
                        <a:t>Total</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dirty="0">
                          <a:solidFill>
                            <a:srgbClr val="000000"/>
                          </a:solidFill>
                          <a:latin typeface="Arial"/>
                          <a:ea typeface="Times New Roman"/>
                          <a:cs typeface="Arial"/>
                        </a:rPr>
                        <a:t>300.000,00</a:t>
                      </a:r>
                      <a:endParaRPr lang="es-EC" sz="1100" dirty="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a:solidFill>
                            <a:srgbClr val="000000"/>
                          </a:solidFill>
                          <a:latin typeface="Arial"/>
                          <a:ea typeface="Times New Roman"/>
                          <a:cs typeface="Arial"/>
                        </a:rPr>
                        <a:t>255.000,00</a:t>
                      </a:r>
                      <a:endParaRPr lang="es-EC" sz="110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200" dirty="0">
                          <a:solidFill>
                            <a:srgbClr val="000000"/>
                          </a:solidFill>
                          <a:latin typeface="Arial"/>
                          <a:ea typeface="Times New Roman"/>
                          <a:cs typeface="Arial"/>
                        </a:rPr>
                        <a:t>100,00%</a:t>
                      </a:r>
                      <a:endParaRPr lang="es-EC" sz="1100" dirty="0">
                        <a:latin typeface="Arial"/>
                        <a:ea typeface="Arial"/>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7" name="6 Rectángulo"/>
          <p:cNvSpPr/>
          <p:nvPr/>
        </p:nvSpPr>
        <p:spPr>
          <a:xfrm>
            <a:off x="3500430" y="714356"/>
            <a:ext cx="3141950" cy="369332"/>
          </a:xfrm>
          <a:prstGeom prst="rect">
            <a:avLst/>
          </a:prstGeom>
        </p:spPr>
        <p:txBody>
          <a:bodyPr wrap="none">
            <a:spAutoFit/>
          </a:bodyPr>
          <a:lstStyle/>
          <a:p>
            <a:r>
              <a:rPr lang="es-MX" b="1" dirty="0"/>
              <a:t>Capacidad de Refinación Diaria</a:t>
            </a:r>
            <a:endParaRPr lang="es-EC" b="1" dirty="0"/>
          </a:p>
        </p:txBody>
      </p:sp>
      <p:graphicFrame>
        <p:nvGraphicFramePr>
          <p:cNvPr id="8" name="7 Tabla"/>
          <p:cNvGraphicFramePr>
            <a:graphicFrameLocks noGrp="1"/>
          </p:cNvGraphicFramePr>
          <p:nvPr/>
        </p:nvGraphicFramePr>
        <p:xfrm>
          <a:off x="755576" y="3933056"/>
          <a:ext cx="7104111" cy="1472184"/>
        </p:xfrm>
        <a:graphic>
          <a:graphicData uri="http://schemas.openxmlformats.org/drawingml/2006/table">
            <a:tbl>
              <a:tblPr/>
              <a:tblGrid>
                <a:gridCol w="1453157"/>
                <a:gridCol w="1436038"/>
                <a:gridCol w="1436038"/>
                <a:gridCol w="1436038"/>
                <a:gridCol w="1342840"/>
              </a:tblGrid>
              <a:tr h="203743">
                <a:tc>
                  <a:txBody>
                    <a:bodyPr/>
                    <a:lstStyle/>
                    <a:p>
                      <a:endParaRPr lang="es-EC" sz="1200" dirty="0">
                        <a:latin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2016</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2017</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2018</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2019</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359892">
                <a:tc>
                  <a:txBody>
                    <a:bodyPr/>
                    <a:lstStyle/>
                    <a:p>
                      <a:pPr>
                        <a:lnSpc>
                          <a:spcPct val="115000"/>
                        </a:lnSpc>
                        <a:spcAft>
                          <a:spcPts val="0"/>
                        </a:spcAft>
                      </a:pPr>
                      <a:r>
                        <a:rPr lang="es-MX" sz="1200" b="1">
                          <a:solidFill>
                            <a:srgbClr val="000000"/>
                          </a:solidFill>
                          <a:latin typeface="Arial"/>
                          <a:ea typeface="Times New Roman"/>
                          <a:cs typeface="Arial"/>
                        </a:rPr>
                        <a:t>Cantidad vendida por año</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24,189,300.00</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24,189,300.00</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24,189,300.00</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24,189,300.00</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59892">
                <a:tc>
                  <a:txBody>
                    <a:bodyPr/>
                    <a:lstStyle/>
                    <a:p>
                      <a:pPr>
                        <a:lnSpc>
                          <a:spcPct val="115000"/>
                        </a:lnSpc>
                        <a:spcAft>
                          <a:spcPts val="0"/>
                        </a:spcAft>
                      </a:pPr>
                      <a:r>
                        <a:rPr lang="es-MX" sz="1200" b="1">
                          <a:solidFill>
                            <a:srgbClr val="000000"/>
                          </a:solidFill>
                          <a:latin typeface="Arial"/>
                          <a:ea typeface="Times New Roman"/>
                          <a:cs typeface="Arial"/>
                        </a:rPr>
                        <a:t>Precio de Venta por Barril</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$ 133.71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$ 141.89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$ 150.58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  159.79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59892">
                <a:tc>
                  <a:txBody>
                    <a:bodyPr/>
                    <a:lstStyle/>
                    <a:p>
                      <a:pPr>
                        <a:lnSpc>
                          <a:spcPct val="115000"/>
                        </a:lnSpc>
                        <a:spcAft>
                          <a:spcPts val="0"/>
                        </a:spcAft>
                      </a:pPr>
                      <a:r>
                        <a:rPr lang="es-MX" sz="1200" b="1" dirty="0">
                          <a:solidFill>
                            <a:srgbClr val="000000"/>
                          </a:solidFill>
                          <a:latin typeface="Arial"/>
                          <a:ea typeface="Times New Roman"/>
                          <a:cs typeface="Arial"/>
                        </a:rPr>
                        <a:t>VENTAS PROYECTADAS</a:t>
                      </a:r>
                      <a:endParaRPr lang="es-EC" sz="1200" dirty="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1200">
                        <a:solidFill>
                          <a:srgbClr val="000000"/>
                        </a:solidFill>
                        <a:latin typeface="Arial"/>
                        <a:ea typeface="Times New Roman"/>
                        <a:cs typeface="Arial"/>
                      </a:endParaRPr>
                    </a:p>
                    <a:p>
                      <a:pPr algn="r">
                        <a:lnSpc>
                          <a:spcPct val="115000"/>
                        </a:lnSpc>
                        <a:spcAft>
                          <a:spcPts val="0"/>
                        </a:spcAft>
                      </a:pPr>
                      <a:r>
                        <a:rPr lang="es-MX" sz="1200">
                          <a:solidFill>
                            <a:srgbClr val="000000"/>
                          </a:solidFill>
                          <a:latin typeface="Arial"/>
                          <a:ea typeface="Times New Roman"/>
                          <a:cs typeface="Arial"/>
                        </a:rPr>
                        <a:t>$3,234,380,330.16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dirty="0">
                          <a:solidFill>
                            <a:srgbClr val="000000"/>
                          </a:solidFill>
                          <a:latin typeface="Arial"/>
                          <a:ea typeface="Times New Roman"/>
                          <a:cs typeface="Arial"/>
                        </a:rPr>
                        <a:t> </a:t>
                      </a:r>
                      <a:endParaRPr lang="es-EC" sz="1200" dirty="0">
                        <a:latin typeface="Arial"/>
                        <a:ea typeface="Arial"/>
                        <a:cs typeface="Times New Roman"/>
                      </a:endParaRPr>
                    </a:p>
                    <a:p>
                      <a:pPr algn="r">
                        <a:lnSpc>
                          <a:spcPct val="115000"/>
                        </a:lnSpc>
                        <a:spcAft>
                          <a:spcPts val="0"/>
                        </a:spcAft>
                      </a:pPr>
                      <a:r>
                        <a:rPr lang="es-MX" sz="1200" dirty="0">
                          <a:solidFill>
                            <a:srgbClr val="000000"/>
                          </a:solidFill>
                          <a:latin typeface="Arial"/>
                          <a:ea typeface="Times New Roman"/>
                          <a:cs typeface="Arial"/>
                        </a:rPr>
                        <a:t>$3,432,324,406.37 </a:t>
                      </a:r>
                      <a:endParaRPr lang="es-EC" sz="1200" dirty="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1200">
                        <a:solidFill>
                          <a:srgbClr val="000000"/>
                        </a:solidFill>
                        <a:latin typeface="Arial"/>
                        <a:ea typeface="Times New Roman"/>
                        <a:cs typeface="Arial"/>
                      </a:endParaRPr>
                    </a:p>
                    <a:p>
                      <a:pPr algn="r">
                        <a:lnSpc>
                          <a:spcPct val="115000"/>
                        </a:lnSpc>
                        <a:spcAft>
                          <a:spcPts val="0"/>
                        </a:spcAft>
                      </a:pPr>
                      <a:r>
                        <a:rPr lang="es-MX" sz="1200">
                          <a:solidFill>
                            <a:srgbClr val="000000"/>
                          </a:solidFill>
                          <a:latin typeface="Arial"/>
                          <a:ea typeface="Times New Roman"/>
                          <a:cs typeface="Arial"/>
                        </a:rPr>
                        <a:t>$3,642,382,660.04 </a:t>
                      </a:r>
                      <a:endParaRPr lang="es-EC" sz="120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dirty="0">
                          <a:solidFill>
                            <a:srgbClr val="000000"/>
                          </a:solidFill>
                          <a:latin typeface="Arial"/>
                          <a:ea typeface="Times New Roman"/>
                          <a:cs typeface="Arial"/>
                        </a:rPr>
                        <a:t> </a:t>
                      </a:r>
                      <a:endParaRPr lang="es-EC" sz="1200" dirty="0">
                        <a:latin typeface="Arial"/>
                        <a:ea typeface="Arial"/>
                        <a:cs typeface="Times New Roman"/>
                      </a:endParaRPr>
                    </a:p>
                    <a:p>
                      <a:pPr algn="r">
                        <a:lnSpc>
                          <a:spcPct val="115000"/>
                        </a:lnSpc>
                        <a:spcAft>
                          <a:spcPts val="0"/>
                        </a:spcAft>
                      </a:pPr>
                      <a:r>
                        <a:rPr lang="es-MX" sz="1200" dirty="0">
                          <a:solidFill>
                            <a:srgbClr val="000000"/>
                          </a:solidFill>
                          <a:latin typeface="Arial"/>
                          <a:ea typeface="Times New Roman"/>
                          <a:cs typeface="Arial"/>
                        </a:rPr>
                        <a:t>3,865,296,478.83 </a:t>
                      </a:r>
                      <a:endParaRPr lang="es-EC" sz="1200" dirty="0">
                        <a:latin typeface="Arial"/>
                        <a:ea typeface="Arial"/>
                        <a:cs typeface="Times New Roman"/>
                      </a:endParaRPr>
                    </a:p>
                  </a:txBody>
                  <a:tcPr marL="58678" marR="5867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38913" name="Rectangle 1"/>
          <p:cNvSpPr>
            <a:spLocks noChangeArrowheads="1"/>
          </p:cNvSpPr>
          <p:nvPr/>
        </p:nvSpPr>
        <p:spPr bwMode="auto">
          <a:xfrm>
            <a:off x="1403648" y="3284984"/>
            <a:ext cx="65722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Ventas Proyectadas de Gasolina desde el 2016 hasta el 2019 USD</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LOGO-espe"/>
          <p:cNvPicPr/>
          <p:nvPr/>
        </p:nvPicPr>
        <p:blipFill>
          <a:blip r:embed="rId2" cstate="print"/>
          <a:srcRect/>
          <a:stretch>
            <a:fillRect/>
          </a:stretch>
        </p:blipFill>
        <p:spPr bwMode="auto">
          <a:xfrm>
            <a:off x="6715140" y="6143644"/>
            <a:ext cx="2200910" cy="510540"/>
          </a:xfrm>
          <a:prstGeom prst="rect">
            <a:avLst/>
          </a:prstGeom>
          <a:noFill/>
          <a:ln w="9525">
            <a:noFill/>
            <a:miter lim="800000"/>
            <a:headEnd/>
            <a:tailEnd/>
          </a:ln>
        </p:spPr>
      </p:pic>
      <p:pic>
        <p:nvPicPr>
          <p:cNvPr id="6"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graphicFrame>
        <p:nvGraphicFramePr>
          <p:cNvPr id="7" name="6 Tabla"/>
          <p:cNvGraphicFramePr>
            <a:graphicFrameLocks noGrp="1"/>
          </p:cNvGraphicFramePr>
          <p:nvPr/>
        </p:nvGraphicFramePr>
        <p:xfrm>
          <a:off x="2071670" y="928670"/>
          <a:ext cx="6500855" cy="1357321"/>
        </p:xfrm>
        <a:graphic>
          <a:graphicData uri="http://schemas.openxmlformats.org/drawingml/2006/table">
            <a:tbl>
              <a:tblPr/>
              <a:tblGrid>
                <a:gridCol w="1337103"/>
                <a:gridCol w="1290938"/>
                <a:gridCol w="1290938"/>
                <a:gridCol w="1290938"/>
                <a:gridCol w="1290938"/>
              </a:tblGrid>
              <a:tr h="215476">
                <a:tc>
                  <a:txBody>
                    <a:bodyPr/>
                    <a:lstStyle/>
                    <a:p>
                      <a:endParaRPr lang="es-EC" sz="900" dirty="0">
                        <a:latin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2016</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2017</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2018</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2019</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380615">
                <a:tc>
                  <a:txBody>
                    <a:bodyPr/>
                    <a:lstStyle/>
                    <a:p>
                      <a:pPr>
                        <a:lnSpc>
                          <a:spcPct val="115000"/>
                        </a:lnSpc>
                        <a:spcAft>
                          <a:spcPts val="0"/>
                        </a:spcAft>
                      </a:pPr>
                      <a:r>
                        <a:rPr lang="es-MX" sz="1000" b="1">
                          <a:solidFill>
                            <a:srgbClr val="000000"/>
                          </a:solidFill>
                          <a:latin typeface="Arial"/>
                          <a:ea typeface="Times New Roman"/>
                          <a:cs typeface="Arial"/>
                        </a:rPr>
                        <a:t>Cantidad vendida por año</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000">
                          <a:solidFill>
                            <a:srgbClr val="000000"/>
                          </a:solidFill>
                          <a:latin typeface="Arial"/>
                          <a:ea typeface="Times New Roman"/>
                          <a:cs typeface="Arial"/>
                        </a:rPr>
                        <a:t>49,534,600.00</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000">
                          <a:solidFill>
                            <a:srgbClr val="000000"/>
                          </a:solidFill>
                          <a:latin typeface="Arial"/>
                          <a:ea typeface="Times New Roman"/>
                          <a:cs typeface="Arial"/>
                        </a:rPr>
                        <a:t>49,534,600.00</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000">
                          <a:solidFill>
                            <a:srgbClr val="000000"/>
                          </a:solidFill>
                          <a:latin typeface="Arial"/>
                          <a:ea typeface="Times New Roman"/>
                          <a:cs typeface="Arial"/>
                        </a:rPr>
                        <a:t>49,534,600.00</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000">
                          <a:solidFill>
                            <a:srgbClr val="000000"/>
                          </a:solidFill>
                          <a:latin typeface="Arial"/>
                          <a:ea typeface="Times New Roman"/>
                          <a:cs typeface="Arial"/>
                        </a:rPr>
                        <a:t>49,534,600.00</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80615">
                <a:tc>
                  <a:txBody>
                    <a:bodyPr/>
                    <a:lstStyle/>
                    <a:p>
                      <a:pPr>
                        <a:lnSpc>
                          <a:spcPct val="115000"/>
                        </a:lnSpc>
                        <a:spcAft>
                          <a:spcPts val="0"/>
                        </a:spcAft>
                      </a:pPr>
                      <a:r>
                        <a:rPr lang="es-MX" sz="1000" b="1">
                          <a:solidFill>
                            <a:srgbClr val="000000"/>
                          </a:solidFill>
                          <a:latin typeface="Arial"/>
                          <a:ea typeface="Times New Roman"/>
                          <a:cs typeface="Arial"/>
                        </a:rPr>
                        <a:t>Precio de Venta por Barril</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$142.64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$151.37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$160.63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$170.46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80615">
                <a:tc>
                  <a:txBody>
                    <a:bodyPr/>
                    <a:lstStyle/>
                    <a:p>
                      <a:pPr>
                        <a:lnSpc>
                          <a:spcPct val="115000"/>
                        </a:lnSpc>
                        <a:spcAft>
                          <a:spcPts val="0"/>
                        </a:spcAft>
                      </a:pPr>
                      <a:r>
                        <a:rPr lang="es-MX" sz="1000" b="1">
                          <a:solidFill>
                            <a:srgbClr val="000000"/>
                          </a:solidFill>
                          <a:latin typeface="Arial"/>
                          <a:ea typeface="Times New Roman"/>
                          <a:cs typeface="Arial"/>
                        </a:rPr>
                        <a:t>VENTAS PROYECTADAS</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r>
                        <a:rPr lang="es-MX" sz="1000" dirty="0">
                          <a:solidFill>
                            <a:srgbClr val="000000"/>
                          </a:solidFill>
                          <a:latin typeface="Arial"/>
                          <a:ea typeface="Times New Roman"/>
                          <a:cs typeface="Arial"/>
                        </a:rPr>
                        <a:t> $7,065,411,855.86 </a:t>
                      </a:r>
                      <a:endParaRPr lang="es-EC" sz="900" dirty="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$7,497,815,061.44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$7,956,681,343.20 </a:t>
                      </a:r>
                      <a:endParaRPr lang="es-EC" sz="90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Aft>
                          <a:spcPts val="0"/>
                        </a:spcAft>
                      </a:pPr>
                      <a:endParaRPr lang="es-MX" sz="1000" dirty="0">
                        <a:solidFill>
                          <a:srgbClr val="000000"/>
                        </a:solidFill>
                        <a:latin typeface="Arial"/>
                        <a:ea typeface="Times New Roman"/>
                        <a:cs typeface="Arial"/>
                      </a:endParaRPr>
                    </a:p>
                    <a:p>
                      <a:pPr algn="r">
                        <a:lnSpc>
                          <a:spcPct val="115000"/>
                        </a:lnSpc>
                        <a:spcAft>
                          <a:spcPts val="0"/>
                        </a:spcAft>
                      </a:pPr>
                      <a:r>
                        <a:rPr lang="es-MX" sz="1000" dirty="0">
                          <a:solidFill>
                            <a:srgbClr val="000000"/>
                          </a:solidFill>
                          <a:latin typeface="Arial"/>
                          <a:ea typeface="Times New Roman"/>
                          <a:cs typeface="Arial"/>
                        </a:rPr>
                        <a:t>$8,443,630,241.41 </a:t>
                      </a:r>
                      <a:endParaRPr lang="es-EC" sz="900" dirty="0">
                        <a:latin typeface="Arial"/>
                        <a:ea typeface="Arial"/>
                        <a:cs typeface="Times New Roman"/>
                      </a:endParaRPr>
                    </a:p>
                  </a:txBody>
                  <a:tcPr marL="57676" marR="5767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39938" name="Rectangle 2"/>
          <p:cNvSpPr>
            <a:spLocks noChangeArrowheads="1"/>
          </p:cNvSpPr>
          <p:nvPr/>
        </p:nvSpPr>
        <p:spPr bwMode="auto">
          <a:xfrm>
            <a:off x="2285984" y="428604"/>
            <a:ext cx="62865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Ventas Proyectadas de Diesel desde el 2016 hasta el 2019 USD</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nvGraphicFramePr>
        <p:xfrm>
          <a:off x="1619672" y="3068960"/>
          <a:ext cx="6096000" cy="1241917"/>
        </p:xfrm>
        <a:graphic>
          <a:graphicData uri="http://schemas.openxmlformats.org/drawingml/2006/table">
            <a:tbl>
              <a:tblPr/>
              <a:tblGrid>
                <a:gridCol w="1350267"/>
                <a:gridCol w="1223362"/>
                <a:gridCol w="1149758"/>
                <a:gridCol w="1149758"/>
                <a:gridCol w="1222855"/>
              </a:tblGrid>
              <a:tr h="190357">
                <a:tc>
                  <a:txBody>
                    <a:bodyPr/>
                    <a:lstStyle/>
                    <a:p>
                      <a:endParaRPr lang="es-EC" sz="900">
                        <a:latin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2016</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2017</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2018</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2019</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336247">
                <a:tc>
                  <a:txBody>
                    <a:bodyPr/>
                    <a:lstStyle/>
                    <a:p>
                      <a:pPr>
                        <a:lnSpc>
                          <a:spcPct val="115000"/>
                        </a:lnSpc>
                        <a:spcAft>
                          <a:spcPts val="0"/>
                        </a:spcAft>
                      </a:pPr>
                      <a:r>
                        <a:rPr lang="es-MX" sz="1000" b="1">
                          <a:solidFill>
                            <a:srgbClr val="000000"/>
                          </a:solidFill>
                          <a:latin typeface="Arial"/>
                          <a:ea typeface="Times New Roman"/>
                          <a:cs typeface="Arial"/>
                        </a:rPr>
                        <a:t>Cantidad vendida por año</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000">
                          <a:solidFill>
                            <a:srgbClr val="000000"/>
                          </a:solidFill>
                          <a:latin typeface="Arial"/>
                          <a:ea typeface="Times New Roman"/>
                          <a:cs typeface="Arial"/>
                        </a:rPr>
                        <a:t>2,138,600.00</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000">
                          <a:solidFill>
                            <a:srgbClr val="000000"/>
                          </a:solidFill>
                          <a:latin typeface="Arial"/>
                          <a:ea typeface="Times New Roman"/>
                          <a:cs typeface="Arial"/>
                        </a:rPr>
                        <a:t>2,138,600.00</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000">
                          <a:solidFill>
                            <a:srgbClr val="000000"/>
                          </a:solidFill>
                          <a:latin typeface="Arial"/>
                          <a:ea typeface="Times New Roman"/>
                          <a:cs typeface="Arial"/>
                        </a:rPr>
                        <a:t>2,138,600.00</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000">
                          <a:solidFill>
                            <a:srgbClr val="000000"/>
                          </a:solidFill>
                          <a:latin typeface="Arial"/>
                          <a:ea typeface="Times New Roman"/>
                          <a:cs typeface="Arial"/>
                        </a:rPr>
                        <a:t>2,138,600.00</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36247">
                <a:tc>
                  <a:txBody>
                    <a:bodyPr/>
                    <a:lstStyle/>
                    <a:p>
                      <a:pPr>
                        <a:lnSpc>
                          <a:spcPct val="115000"/>
                        </a:lnSpc>
                        <a:spcAft>
                          <a:spcPts val="0"/>
                        </a:spcAft>
                      </a:pPr>
                      <a:r>
                        <a:rPr lang="es-MX" sz="1000" b="1">
                          <a:solidFill>
                            <a:srgbClr val="000000"/>
                          </a:solidFill>
                          <a:latin typeface="Arial"/>
                          <a:ea typeface="Times New Roman"/>
                          <a:cs typeface="Arial"/>
                        </a:rPr>
                        <a:t>Precio de Venta por Barril</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$ 74.73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$ 79.30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$ 84.16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$ 89.31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6247">
                <a:tc>
                  <a:txBody>
                    <a:bodyPr/>
                    <a:lstStyle/>
                    <a:p>
                      <a:pPr>
                        <a:lnSpc>
                          <a:spcPct val="115000"/>
                        </a:lnSpc>
                        <a:spcAft>
                          <a:spcPts val="0"/>
                        </a:spcAft>
                      </a:pPr>
                      <a:r>
                        <a:rPr lang="es-MX" sz="1000" b="1">
                          <a:solidFill>
                            <a:srgbClr val="000000"/>
                          </a:solidFill>
                          <a:latin typeface="Arial"/>
                          <a:ea typeface="Times New Roman"/>
                          <a:cs typeface="Arial"/>
                        </a:rPr>
                        <a:t>VENTAS PROYECTADAS</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159,816,944.97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$ 169,597,742.01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endParaRPr lang="es-MX" sz="1000">
                        <a:solidFill>
                          <a:srgbClr val="000000"/>
                        </a:solidFill>
                        <a:latin typeface="Arial"/>
                        <a:ea typeface="Times New Roman"/>
                        <a:cs typeface="Arial"/>
                      </a:endParaRPr>
                    </a:p>
                    <a:p>
                      <a:pPr algn="r">
                        <a:lnSpc>
                          <a:spcPct val="115000"/>
                        </a:lnSpc>
                        <a:spcAft>
                          <a:spcPts val="0"/>
                        </a:spcAft>
                      </a:pPr>
                      <a:r>
                        <a:rPr lang="es-MX" sz="1000">
                          <a:solidFill>
                            <a:srgbClr val="000000"/>
                          </a:solidFill>
                          <a:latin typeface="Arial"/>
                          <a:ea typeface="Times New Roman"/>
                          <a:cs typeface="Arial"/>
                        </a:rPr>
                        <a:t>$ 179,977,123.82 </a:t>
                      </a:r>
                      <a:endParaRPr lang="es-EC" sz="90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lnSpc>
                          <a:spcPct val="115000"/>
                        </a:lnSpc>
                        <a:spcAft>
                          <a:spcPts val="0"/>
                        </a:spcAft>
                      </a:pPr>
                      <a:r>
                        <a:rPr lang="es-MX" sz="1000" dirty="0">
                          <a:solidFill>
                            <a:srgbClr val="000000"/>
                          </a:solidFill>
                          <a:latin typeface="Arial"/>
                          <a:ea typeface="Times New Roman"/>
                          <a:cs typeface="Arial"/>
                        </a:rPr>
                        <a:t>  $190,991,723.80 </a:t>
                      </a:r>
                      <a:endParaRPr lang="es-EC" sz="900" dirty="0">
                        <a:latin typeface="Arial"/>
                        <a:ea typeface="Arial"/>
                        <a:cs typeface="Times New Roman"/>
                      </a:endParaRPr>
                    </a:p>
                  </a:txBody>
                  <a:tcPr marL="54823" marR="548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graphicFrame>
        <p:nvGraphicFramePr>
          <p:cNvPr id="10" name="9 Tabla"/>
          <p:cNvGraphicFramePr>
            <a:graphicFrameLocks noGrp="1"/>
          </p:cNvGraphicFramePr>
          <p:nvPr/>
        </p:nvGraphicFramePr>
        <p:xfrm>
          <a:off x="714348" y="5143512"/>
          <a:ext cx="6095999" cy="1246014"/>
        </p:xfrm>
        <a:graphic>
          <a:graphicData uri="http://schemas.openxmlformats.org/drawingml/2006/table">
            <a:tbl>
              <a:tblPr/>
              <a:tblGrid>
                <a:gridCol w="1323324"/>
                <a:gridCol w="1249172"/>
                <a:gridCol w="1174501"/>
                <a:gridCol w="1174501"/>
                <a:gridCol w="1174501"/>
              </a:tblGrid>
              <a:tr h="194454">
                <a:tc>
                  <a:txBody>
                    <a:bodyPr/>
                    <a:lstStyle/>
                    <a:p>
                      <a:endParaRPr lang="es-EC" sz="900">
                        <a:latin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2016</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2017</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2018</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Arial"/>
                          <a:ea typeface="Times New Roman"/>
                          <a:cs typeface="Arial"/>
                        </a:rPr>
                        <a:t>2019</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343483">
                <a:tc>
                  <a:txBody>
                    <a:bodyPr/>
                    <a:lstStyle/>
                    <a:p>
                      <a:pPr>
                        <a:lnSpc>
                          <a:spcPct val="115000"/>
                        </a:lnSpc>
                        <a:spcAft>
                          <a:spcPts val="0"/>
                        </a:spcAft>
                      </a:pPr>
                      <a:r>
                        <a:rPr lang="es-MX" sz="1000" b="1">
                          <a:solidFill>
                            <a:srgbClr val="000000"/>
                          </a:solidFill>
                          <a:latin typeface="Arial"/>
                          <a:ea typeface="Times New Roman"/>
                          <a:cs typeface="Arial"/>
                        </a:rPr>
                        <a:t>Cantidad vendida por año</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10,837,500.00</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10,837,500.00</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10,837,500.00</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10,837,500.00</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43483">
                <a:tc>
                  <a:txBody>
                    <a:bodyPr/>
                    <a:lstStyle/>
                    <a:p>
                      <a:pPr>
                        <a:lnSpc>
                          <a:spcPct val="115000"/>
                        </a:lnSpc>
                        <a:spcAft>
                          <a:spcPts val="0"/>
                        </a:spcAft>
                      </a:pPr>
                      <a:r>
                        <a:rPr lang="es-MX" sz="1000" b="1">
                          <a:solidFill>
                            <a:srgbClr val="000000"/>
                          </a:solidFill>
                          <a:latin typeface="Arial"/>
                          <a:ea typeface="Times New Roman"/>
                          <a:cs typeface="Arial"/>
                        </a:rPr>
                        <a:t>Precio de Venta por Barril</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$ 138.03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$146.48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$155.44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15000"/>
                        </a:lnSpc>
                        <a:spcAft>
                          <a:spcPts val="0"/>
                        </a:spcAft>
                      </a:pPr>
                      <a:r>
                        <a:rPr lang="es-MX" sz="1000">
                          <a:solidFill>
                            <a:srgbClr val="000000"/>
                          </a:solidFill>
                          <a:latin typeface="Arial"/>
                          <a:ea typeface="Times New Roman"/>
                          <a:cs typeface="Arial"/>
                        </a:rPr>
                        <a:t>$ 164.96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43483">
                <a:tc>
                  <a:txBody>
                    <a:bodyPr/>
                    <a:lstStyle/>
                    <a:p>
                      <a:pPr>
                        <a:lnSpc>
                          <a:spcPct val="115000"/>
                        </a:lnSpc>
                        <a:spcAft>
                          <a:spcPts val="0"/>
                        </a:spcAft>
                      </a:pPr>
                      <a:r>
                        <a:rPr lang="es-MX" sz="1000" b="1">
                          <a:solidFill>
                            <a:srgbClr val="000000"/>
                          </a:solidFill>
                          <a:latin typeface="Arial"/>
                          <a:ea typeface="Times New Roman"/>
                          <a:cs typeface="Arial"/>
                        </a:rPr>
                        <a:t>VENTAS PROYECTADAS</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$ 1,495,903,202.85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$1,587,452,478.86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a:solidFill>
                            <a:srgbClr val="000000"/>
                          </a:solidFill>
                          <a:latin typeface="Arial"/>
                          <a:ea typeface="Times New Roman"/>
                          <a:cs typeface="Arial"/>
                        </a:rPr>
                        <a:t>$1,684,604,570.57 </a:t>
                      </a:r>
                      <a:endParaRPr lang="es-EC" sz="90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lnSpc>
                          <a:spcPct val="115000"/>
                        </a:lnSpc>
                        <a:spcAft>
                          <a:spcPts val="0"/>
                        </a:spcAft>
                      </a:pPr>
                      <a:r>
                        <a:rPr lang="es-MX" sz="1000" dirty="0">
                          <a:solidFill>
                            <a:srgbClr val="000000"/>
                          </a:solidFill>
                          <a:latin typeface="Arial"/>
                          <a:ea typeface="Times New Roman"/>
                          <a:cs typeface="Arial"/>
                        </a:rPr>
                        <a:t>$1,787,702,370.29 </a:t>
                      </a:r>
                      <a:endParaRPr lang="es-EC" sz="900" dirty="0">
                        <a:latin typeface="Arial"/>
                        <a:ea typeface="Arial"/>
                        <a:cs typeface="Times New Roman"/>
                      </a:endParaRPr>
                    </a:p>
                  </a:txBody>
                  <a:tcPr marL="56003" marR="56003"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bl>
          </a:graphicData>
        </a:graphic>
      </p:graphicFrame>
      <p:sp>
        <p:nvSpPr>
          <p:cNvPr id="11" name="10 Rectángulo"/>
          <p:cNvSpPr/>
          <p:nvPr/>
        </p:nvSpPr>
        <p:spPr>
          <a:xfrm>
            <a:off x="467544" y="2564904"/>
            <a:ext cx="8291368" cy="338554"/>
          </a:xfrm>
          <a:prstGeom prst="rect">
            <a:avLst/>
          </a:prstGeom>
        </p:spPr>
        <p:txBody>
          <a:bodyPr wrap="square">
            <a:spAutoFit/>
          </a:bodyPr>
          <a:lstStyle/>
          <a:p>
            <a:r>
              <a:rPr lang="es-MX" sz="1600" b="1" dirty="0">
                <a:latin typeface="Arial" pitchFamily="34" charset="0"/>
                <a:cs typeface="Arial" pitchFamily="34" charset="0"/>
              </a:rPr>
              <a:t>Ventas Proyectadas de Gas Licuado de Petróleo desde el 2016 hasta el </a:t>
            </a:r>
            <a:r>
              <a:rPr lang="es-MX" sz="1600" b="1" dirty="0" smtClean="0">
                <a:latin typeface="Arial" pitchFamily="34" charset="0"/>
                <a:cs typeface="Arial" pitchFamily="34" charset="0"/>
              </a:rPr>
              <a:t>2019 USD</a:t>
            </a:r>
            <a:endParaRPr lang="es-EC" sz="1600" b="1" dirty="0">
              <a:latin typeface="Arial" pitchFamily="34" charset="0"/>
              <a:cs typeface="Arial" pitchFamily="34" charset="0"/>
            </a:endParaRPr>
          </a:p>
        </p:txBody>
      </p:sp>
      <p:sp>
        <p:nvSpPr>
          <p:cNvPr id="12" name="11 Rectángulo"/>
          <p:cNvSpPr/>
          <p:nvPr/>
        </p:nvSpPr>
        <p:spPr>
          <a:xfrm>
            <a:off x="571472" y="4643446"/>
            <a:ext cx="7286676" cy="369332"/>
          </a:xfrm>
          <a:prstGeom prst="rect">
            <a:avLst/>
          </a:prstGeom>
        </p:spPr>
        <p:txBody>
          <a:bodyPr wrap="square">
            <a:spAutoFit/>
          </a:bodyPr>
          <a:lstStyle/>
          <a:p>
            <a:r>
              <a:rPr lang="es-MX" b="1" dirty="0"/>
              <a:t>Ventas Proyectas de los Otros Productos desde el 2016 hasta el 2019 USD</a:t>
            </a:r>
            <a:endParaRPr lang="es-EC"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s://encrypted-tbn1.gstatic.com/images?q=tbn:ANd9GcQDVFxZHZ7GXSMUKQ-uX4QcFyxZVlPy314hYDqDSS8Cx4qNelP6"/>
          <p:cNvPicPr>
            <a:picLocks noChangeAspect="1" noChangeArrowheads="1"/>
          </p:cNvPicPr>
          <p:nvPr/>
        </p:nvPicPr>
        <p:blipFill>
          <a:blip r:embed="rId2" cstate="print"/>
          <a:srcRect/>
          <a:stretch>
            <a:fillRect/>
          </a:stretch>
        </p:blipFill>
        <p:spPr bwMode="auto">
          <a:xfrm>
            <a:off x="323528" y="1556792"/>
            <a:ext cx="1714512" cy="1436681"/>
          </a:xfrm>
          <a:prstGeom prst="rect">
            <a:avLst/>
          </a:prstGeom>
          <a:noFill/>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pic>
        <p:nvPicPr>
          <p:cNvPr id="8" name="Picture 7" descr="https://encrypted-tbn1.gstatic.com/images?q=tbn:ANd9GcTWM6o8evtMbswKXkCT7TwPDyrJD_bon1kwMDXj88TAO-p5uJwGNA"/>
          <p:cNvPicPr>
            <a:picLocks noChangeAspect="1" noChangeArrowheads="1"/>
          </p:cNvPicPr>
          <p:nvPr/>
        </p:nvPicPr>
        <p:blipFill>
          <a:blip r:embed="rId4" cstate="print"/>
          <a:srcRect/>
          <a:stretch>
            <a:fillRect/>
          </a:stretch>
        </p:blipFill>
        <p:spPr bwMode="auto">
          <a:xfrm>
            <a:off x="1428728" y="2714620"/>
            <a:ext cx="833420" cy="626256"/>
          </a:xfrm>
          <a:prstGeom prst="rect">
            <a:avLst/>
          </a:prstGeom>
          <a:noFill/>
        </p:spPr>
      </p:pic>
      <p:pic>
        <p:nvPicPr>
          <p:cNvPr id="11268" name="Picture 4" descr="http://tuboston.com/imgs/media.images/2716/venezuela.widea.jpg"/>
          <p:cNvPicPr>
            <a:picLocks noChangeAspect="1" noChangeArrowheads="1"/>
          </p:cNvPicPr>
          <p:nvPr/>
        </p:nvPicPr>
        <p:blipFill>
          <a:blip r:embed="rId5" cstate="print"/>
          <a:srcRect/>
          <a:stretch>
            <a:fillRect/>
          </a:stretch>
        </p:blipFill>
        <p:spPr bwMode="auto">
          <a:xfrm>
            <a:off x="539552" y="3861048"/>
            <a:ext cx="1637802" cy="1585360"/>
          </a:xfrm>
          <a:prstGeom prst="rect">
            <a:avLst/>
          </a:prstGeom>
          <a:noFill/>
        </p:spPr>
      </p:pic>
      <p:pic>
        <p:nvPicPr>
          <p:cNvPr id="11266" name="Picture 2" descr="https://encrypted-tbn0.gstatic.com/images?q=tbn:ANd9GcS_b3s7VEegJcS_1PuiHMWJ8BlGp2EAvIp0qb0sUxI8cMa-2ieJ"/>
          <p:cNvPicPr>
            <a:picLocks noChangeAspect="1" noChangeArrowheads="1"/>
          </p:cNvPicPr>
          <p:nvPr/>
        </p:nvPicPr>
        <p:blipFill>
          <a:blip r:embed="rId6" cstate="print"/>
          <a:srcRect/>
          <a:stretch>
            <a:fillRect/>
          </a:stretch>
        </p:blipFill>
        <p:spPr bwMode="auto">
          <a:xfrm>
            <a:off x="539552" y="5445224"/>
            <a:ext cx="1847576" cy="538780"/>
          </a:xfrm>
          <a:prstGeom prst="rect">
            <a:avLst/>
          </a:prstGeom>
          <a:noFill/>
        </p:spPr>
      </p:pic>
      <p:graphicFrame>
        <p:nvGraphicFramePr>
          <p:cNvPr id="10" name="3 Marcador de contenido"/>
          <p:cNvGraphicFramePr>
            <a:graphicFrameLocks/>
          </p:cNvGraphicFramePr>
          <p:nvPr/>
        </p:nvGraphicFramePr>
        <p:xfrm>
          <a:off x="2843808" y="3501008"/>
          <a:ext cx="5987008" cy="2305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8 Imagen" descr="LOGO-espe"/>
          <p:cNvPicPr/>
          <p:nvPr/>
        </p:nvPicPr>
        <p:blipFill>
          <a:blip r:embed="rId12" cstate="print"/>
          <a:srcRect/>
          <a:stretch>
            <a:fillRect/>
          </a:stretch>
        </p:blipFill>
        <p:spPr bwMode="auto">
          <a:xfrm>
            <a:off x="6572264" y="6072206"/>
            <a:ext cx="2200910" cy="510540"/>
          </a:xfrm>
          <a:prstGeom prst="rect">
            <a:avLst/>
          </a:prstGeom>
          <a:noFill/>
          <a:ln w="9525">
            <a:noFill/>
            <a:miter lim="800000"/>
            <a:headEnd/>
            <a:tailEnd/>
          </a:ln>
        </p:spPr>
      </p:pic>
      <p:graphicFrame>
        <p:nvGraphicFramePr>
          <p:cNvPr id="11" name="3 Marcador de contenido"/>
          <p:cNvGraphicFramePr>
            <a:graphicFrameLocks/>
          </p:cNvGraphicFramePr>
          <p:nvPr/>
        </p:nvGraphicFramePr>
        <p:xfrm>
          <a:off x="2928926" y="1571612"/>
          <a:ext cx="5643602" cy="18056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11 Rectángulo"/>
          <p:cNvSpPr/>
          <p:nvPr/>
        </p:nvSpPr>
        <p:spPr>
          <a:xfrm>
            <a:off x="2563837" y="428604"/>
            <a:ext cx="5341590"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Brasil y Venezuela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graphicFrame>
        <p:nvGraphicFramePr>
          <p:cNvPr id="6" name="5 Tabla"/>
          <p:cNvGraphicFramePr>
            <a:graphicFrameLocks noGrp="1"/>
          </p:cNvGraphicFramePr>
          <p:nvPr/>
        </p:nvGraphicFramePr>
        <p:xfrm>
          <a:off x="2357422" y="1071546"/>
          <a:ext cx="5814979" cy="756178"/>
        </p:xfrm>
        <a:graphic>
          <a:graphicData uri="http://schemas.openxmlformats.org/drawingml/2006/table">
            <a:tbl>
              <a:tblPr/>
              <a:tblGrid>
                <a:gridCol w="1172121"/>
                <a:gridCol w="1040487"/>
                <a:gridCol w="1434865"/>
                <a:gridCol w="1092931"/>
                <a:gridCol w="1074575"/>
              </a:tblGrid>
              <a:tr h="151236">
                <a:tc>
                  <a:txBody>
                    <a:bodyPr/>
                    <a:lstStyle/>
                    <a:p>
                      <a:pPr algn="ctr">
                        <a:lnSpc>
                          <a:spcPct val="115000"/>
                        </a:lnSpc>
                        <a:spcAft>
                          <a:spcPts val="0"/>
                        </a:spcAft>
                      </a:pPr>
                      <a:r>
                        <a:rPr lang="es-MX" sz="900" b="1">
                          <a:solidFill>
                            <a:srgbClr val="000000"/>
                          </a:solidFill>
                          <a:latin typeface="Arial"/>
                          <a:ea typeface="Times New Roman"/>
                          <a:cs typeface="Arial"/>
                        </a:rPr>
                        <a:t>Año</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900" b="1" dirty="0">
                          <a:solidFill>
                            <a:srgbClr val="000000"/>
                          </a:solidFill>
                          <a:latin typeface="Arial"/>
                          <a:ea typeface="Times New Roman"/>
                          <a:cs typeface="Arial"/>
                        </a:rPr>
                        <a:t>2016</a:t>
                      </a:r>
                      <a:endParaRPr lang="es-EC" sz="800" dirty="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900" b="1">
                          <a:solidFill>
                            <a:srgbClr val="000000"/>
                          </a:solidFill>
                          <a:latin typeface="Arial"/>
                          <a:ea typeface="Times New Roman"/>
                          <a:cs typeface="Arial"/>
                        </a:rPr>
                        <a:t>2017</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900" b="1">
                          <a:solidFill>
                            <a:srgbClr val="000000"/>
                          </a:solidFill>
                          <a:latin typeface="Arial"/>
                          <a:ea typeface="Times New Roman"/>
                          <a:cs typeface="Arial"/>
                        </a:rPr>
                        <a:t>2018</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900" b="1">
                          <a:solidFill>
                            <a:srgbClr val="000000"/>
                          </a:solidFill>
                          <a:latin typeface="Arial"/>
                          <a:ea typeface="Times New Roman"/>
                          <a:cs typeface="Arial"/>
                        </a:rPr>
                        <a:t>2019</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604942">
                <a:tc>
                  <a:txBody>
                    <a:bodyPr/>
                    <a:lstStyle/>
                    <a:p>
                      <a:pPr>
                        <a:lnSpc>
                          <a:spcPct val="115000"/>
                        </a:lnSpc>
                        <a:spcAft>
                          <a:spcPts val="0"/>
                        </a:spcAft>
                      </a:pPr>
                      <a:r>
                        <a:rPr lang="es-MX" sz="900" b="1">
                          <a:solidFill>
                            <a:srgbClr val="000000"/>
                          </a:solidFill>
                          <a:latin typeface="Arial"/>
                          <a:ea typeface="Times New Roman"/>
                          <a:cs typeface="Arial"/>
                        </a:rPr>
                        <a:t>Costos de operación anuales proyectados</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900">
                        <a:solidFill>
                          <a:srgbClr val="000000"/>
                        </a:solidFill>
                        <a:latin typeface="Arial"/>
                        <a:ea typeface="Times New Roman"/>
                        <a:cs typeface="Arial"/>
                      </a:endParaRPr>
                    </a:p>
                    <a:p>
                      <a:pPr algn="r">
                        <a:lnSpc>
                          <a:spcPct val="115000"/>
                        </a:lnSpc>
                        <a:spcAft>
                          <a:spcPts val="0"/>
                        </a:spcAft>
                      </a:pPr>
                      <a:r>
                        <a:rPr lang="es-MX" sz="900">
                          <a:solidFill>
                            <a:srgbClr val="000000"/>
                          </a:solidFill>
                          <a:latin typeface="Arial"/>
                          <a:ea typeface="Times New Roman"/>
                          <a:cs typeface="Arial"/>
                        </a:rPr>
                        <a:t>$ 119760202.67</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900">
                        <a:solidFill>
                          <a:srgbClr val="000000"/>
                        </a:solidFill>
                        <a:latin typeface="Arial"/>
                        <a:ea typeface="Times New Roman"/>
                        <a:cs typeface="Arial"/>
                      </a:endParaRPr>
                    </a:p>
                    <a:p>
                      <a:pPr algn="r">
                        <a:lnSpc>
                          <a:spcPct val="115000"/>
                        </a:lnSpc>
                        <a:spcAft>
                          <a:spcPts val="0"/>
                        </a:spcAft>
                      </a:pPr>
                      <a:r>
                        <a:rPr lang="es-MX" sz="900">
                          <a:solidFill>
                            <a:srgbClr val="000000"/>
                          </a:solidFill>
                          <a:latin typeface="Arial"/>
                          <a:ea typeface="Times New Roman"/>
                          <a:cs typeface="Arial"/>
                        </a:rPr>
                        <a:t>$ 127113479.11</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900">
                        <a:solidFill>
                          <a:srgbClr val="000000"/>
                        </a:solidFill>
                        <a:latin typeface="Arial"/>
                        <a:ea typeface="Times New Roman"/>
                        <a:cs typeface="Arial"/>
                      </a:endParaRPr>
                    </a:p>
                    <a:p>
                      <a:pPr algn="r">
                        <a:lnSpc>
                          <a:spcPct val="115000"/>
                        </a:lnSpc>
                        <a:spcAft>
                          <a:spcPts val="0"/>
                        </a:spcAft>
                      </a:pPr>
                      <a:r>
                        <a:rPr lang="es-MX" sz="900">
                          <a:solidFill>
                            <a:srgbClr val="000000"/>
                          </a:solidFill>
                          <a:latin typeface="Arial"/>
                          <a:ea typeface="Times New Roman"/>
                          <a:cs typeface="Arial"/>
                        </a:rPr>
                        <a:t>$ 134918246.73</a:t>
                      </a:r>
                      <a:endParaRPr lang="es-EC" sz="80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endParaRPr lang="es-MX" sz="900" dirty="0">
                        <a:solidFill>
                          <a:srgbClr val="000000"/>
                        </a:solidFill>
                        <a:latin typeface="Arial"/>
                        <a:ea typeface="Times New Roman"/>
                        <a:cs typeface="Arial"/>
                      </a:endParaRPr>
                    </a:p>
                    <a:p>
                      <a:pPr algn="r">
                        <a:lnSpc>
                          <a:spcPct val="115000"/>
                        </a:lnSpc>
                        <a:spcAft>
                          <a:spcPts val="0"/>
                        </a:spcAft>
                      </a:pPr>
                      <a:r>
                        <a:rPr lang="es-MX" sz="900" dirty="0">
                          <a:solidFill>
                            <a:srgbClr val="000000"/>
                          </a:solidFill>
                          <a:latin typeface="Arial"/>
                          <a:ea typeface="Times New Roman"/>
                          <a:cs typeface="Arial"/>
                        </a:rPr>
                        <a:t>$ </a:t>
                      </a:r>
                      <a:r>
                        <a:rPr lang="es-MX" sz="900" dirty="0" smtClean="0">
                          <a:solidFill>
                            <a:srgbClr val="000000"/>
                          </a:solidFill>
                          <a:latin typeface="Arial"/>
                          <a:ea typeface="Times New Roman"/>
                          <a:cs typeface="Arial"/>
                        </a:rPr>
                        <a:t>143.202.227.08</a:t>
                      </a:r>
                      <a:endParaRPr lang="es-EC" sz="800" dirty="0">
                        <a:latin typeface="Arial"/>
                        <a:ea typeface="Arial"/>
                        <a:cs typeface="Times New Roman"/>
                      </a:endParaRPr>
                    </a:p>
                  </a:txBody>
                  <a:tcPr marL="49316" marR="4931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40961" name="Rectangle 1"/>
          <p:cNvSpPr>
            <a:spLocks noChangeArrowheads="1"/>
          </p:cNvSpPr>
          <p:nvPr/>
        </p:nvSpPr>
        <p:spPr bwMode="auto">
          <a:xfrm>
            <a:off x="2214546" y="428604"/>
            <a:ext cx="65008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Arial" pitchFamily="34" charset="0"/>
                <a:cs typeface="Arial" pitchFamily="34" charset="0"/>
              </a:rPr>
              <a:t>Costos de Operación Proyectados para la Refinería del Pacífico “Eloy Alfaro” desde el 2016 hasta el 2019 en USD</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Gráfico"/>
          <p:cNvGraphicFramePr/>
          <p:nvPr/>
        </p:nvGraphicFramePr>
        <p:xfrm>
          <a:off x="2357422" y="3071810"/>
          <a:ext cx="5454938" cy="2939038"/>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3571868" y="2643182"/>
            <a:ext cx="2007537" cy="369332"/>
          </a:xfrm>
          <a:prstGeom prst="rect">
            <a:avLst/>
          </a:prstGeom>
        </p:spPr>
        <p:txBody>
          <a:bodyPr wrap="none">
            <a:spAutoFit/>
          </a:bodyPr>
          <a:lstStyle/>
          <a:p>
            <a:r>
              <a:rPr lang="es-MX" b="1" dirty="0"/>
              <a:t>Punto de Equilibrio</a:t>
            </a:r>
            <a:endParaRPr lang="es-EC" b="1" dirty="0"/>
          </a:p>
        </p:txBody>
      </p:sp>
      <p:pic>
        <p:nvPicPr>
          <p:cNvPr id="10" name="9 Imagen" descr="LOGO-espe"/>
          <p:cNvPicPr/>
          <p:nvPr/>
        </p:nvPicPr>
        <p:blipFill>
          <a:blip r:embed="rId4"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83568" y="1285860"/>
          <a:ext cx="8136903" cy="1051560"/>
        </p:xfrm>
        <a:graphic>
          <a:graphicData uri="http://schemas.openxmlformats.org/drawingml/2006/table">
            <a:tbl>
              <a:tblPr/>
              <a:tblGrid>
                <a:gridCol w="672308"/>
                <a:gridCol w="1982319"/>
                <a:gridCol w="1370569"/>
                <a:gridCol w="1370569"/>
                <a:gridCol w="1370569"/>
                <a:gridCol w="1370569"/>
              </a:tblGrid>
              <a:tr h="185739">
                <a:tc>
                  <a:txBody>
                    <a:bodyPr/>
                    <a:lstStyle/>
                    <a:p>
                      <a:pPr algn="l"/>
                      <a:endParaRPr lang="es-EC" sz="1200" dirty="0">
                        <a:latin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l"/>
                      <a:endParaRPr lang="es-EC" sz="1200">
                        <a:latin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2016</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2017</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2018</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Arial"/>
                        </a:rPr>
                        <a:t>2019</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371478">
                <a:tc gridSpan="2">
                  <a:txBody>
                    <a:bodyPr/>
                    <a:lstStyle/>
                    <a:p>
                      <a:pPr algn="l">
                        <a:lnSpc>
                          <a:spcPct val="115000"/>
                        </a:lnSpc>
                        <a:spcAft>
                          <a:spcPts val="0"/>
                        </a:spcAft>
                      </a:pPr>
                      <a:r>
                        <a:rPr lang="es-MX" sz="1200" b="1">
                          <a:solidFill>
                            <a:srgbClr val="000000"/>
                          </a:solidFill>
                          <a:latin typeface="Arial"/>
                          <a:ea typeface="Times New Roman"/>
                          <a:cs typeface="Arial"/>
                        </a:rPr>
                        <a:t>Ventas</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hMerge="1">
                  <a:txBody>
                    <a:bodyPr/>
                    <a:lstStyle/>
                    <a:p>
                      <a:endParaRPr lang="es-EC"/>
                    </a:p>
                  </a:txBody>
                  <a:tcPr/>
                </a:tc>
                <a:tc>
                  <a:txBody>
                    <a:bodyPr/>
                    <a:lstStyle/>
                    <a:p>
                      <a:pPr algn="r">
                        <a:lnSpc>
                          <a:spcPct val="115000"/>
                        </a:lnSpc>
                        <a:spcAft>
                          <a:spcPts val="0"/>
                        </a:spcAft>
                      </a:pPr>
                      <a:r>
                        <a:rPr lang="es-MX" sz="1200">
                          <a:solidFill>
                            <a:srgbClr val="000000"/>
                          </a:solidFill>
                          <a:latin typeface="Arial"/>
                          <a:ea typeface="Times New Roman"/>
                          <a:cs typeface="Arial"/>
                        </a:rPr>
                        <a:t>    10.459.609.131,00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    11.099.737.209,81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Times New Roman"/>
                          <a:cs typeface="Arial"/>
                        </a:rPr>
                        <a:t>    11.779.041.127,06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dirty="0">
                          <a:solidFill>
                            <a:srgbClr val="000000"/>
                          </a:solidFill>
                          <a:latin typeface="Arial"/>
                          <a:ea typeface="Times New Roman"/>
                          <a:cs typeface="Arial"/>
                        </a:rPr>
                        <a:t>    12.499.918.444,03   </a:t>
                      </a:r>
                      <a:endParaRPr lang="es-EC" sz="1200" dirty="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71478">
                <a:tc gridSpan="2">
                  <a:txBody>
                    <a:bodyPr/>
                    <a:lstStyle/>
                    <a:p>
                      <a:pPr algn="l">
                        <a:lnSpc>
                          <a:spcPct val="115000"/>
                        </a:lnSpc>
                        <a:spcAft>
                          <a:spcPts val="0"/>
                        </a:spcAft>
                      </a:pPr>
                      <a:r>
                        <a:rPr lang="es-MX" sz="1200" b="1">
                          <a:solidFill>
                            <a:srgbClr val="000000"/>
                          </a:solidFill>
                          <a:latin typeface="Arial"/>
                          <a:ea typeface="Times New Roman"/>
                          <a:cs typeface="Arial"/>
                        </a:rPr>
                        <a:t>Resultado del Proyecto</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MX" sz="1200">
                          <a:solidFill>
                            <a:srgbClr val="000000"/>
                          </a:solidFill>
                          <a:latin typeface="Arial"/>
                          <a:ea typeface="Times New Roman"/>
                          <a:cs typeface="Arial"/>
                        </a:rPr>
                        <a:t>       6.723.234.345,43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7.227.773.887,20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Times New Roman"/>
                          <a:cs typeface="Arial"/>
                        </a:rPr>
                        <a:t>       7.670.459.635,73   </a:t>
                      </a:r>
                      <a:endParaRPr lang="es-EC" sz="120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Arial"/>
                          <a:ea typeface="Times New Roman"/>
                          <a:cs typeface="Arial"/>
                        </a:rPr>
                        <a:t>       8.140.156.989,54   </a:t>
                      </a:r>
                      <a:endParaRPr lang="es-EC" sz="1200" dirty="0">
                        <a:latin typeface="Arial"/>
                        <a:ea typeface="Arial"/>
                        <a:cs typeface="Times New Roman"/>
                      </a:endParaRPr>
                    </a:p>
                  </a:txBody>
                  <a:tcPr marL="49998" marR="4999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pic>
        <p:nvPicPr>
          <p:cNvPr id="6"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7" name="6 Rectángulo"/>
          <p:cNvSpPr/>
          <p:nvPr/>
        </p:nvSpPr>
        <p:spPr>
          <a:xfrm>
            <a:off x="2071670" y="500042"/>
            <a:ext cx="6357982" cy="646331"/>
          </a:xfrm>
          <a:prstGeom prst="rect">
            <a:avLst/>
          </a:prstGeom>
        </p:spPr>
        <p:txBody>
          <a:bodyPr wrap="square">
            <a:spAutoFit/>
          </a:bodyPr>
          <a:lstStyle/>
          <a:p>
            <a:pPr algn="ctr"/>
            <a:r>
              <a:rPr lang="es-MX" b="1" dirty="0"/>
              <a:t>Estado de Resultados Proyectados de la Refinería del Pacífico “Eloy Alfaro” desde el 2016  hasta el 2019 USD</a:t>
            </a:r>
            <a:endParaRPr lang="es-EC" b="1" dirty="0"/>
          </a:p>
        </p:txBody>
      </p:sp>
      <p:graphicFrame>
        <p:nvGraphicFramePr>
          <p:cNvPr id="8" name="7 Tabla"/>
          <p:cNvGraphicFramePr>
            <a:graphicFrameLocks noGrp="1"/>
          </p:cNvGraphicFramePr>
          <p:nvPr/>
        </p:nvGraphicFramePr>
        <p:xfrm>
          <a:off x="755576" y="3429000"/>
          <a:ext cx="3472815" cy="2097024"/>
        </p:xfrm>
        <a:graphic>
          <a:graphicData uri="http://schemas.openxmlformats.org/drawingml/2006/table">
            <a:tbl>
              <a:tblPr/>
              <a:tblGrid>
                <a:gridCol w="967105"/>
                <a:gridCol w="2505710"/>
              </a:tblGrid>
              <a:tr h="279400">
                <a:tc>
                  <a:txBody>
                    <a:bodyPr/>
                    <a:lstStyle/>
                    <a:p>
                      <a:pPr>
                        <a:lnSpc>
                          <a:spcPct val="115000"/>
                        </a:lnSpc>
                        <a:spcAft>
                          <a:spcPts val="0"/>
                        </a:spcAft>
                      </a:pPr>
                      <a:r>
                        <a:rPr lang="es-ES" sz="1200" b="1" dirty="0">
                          <a:solidFill>
                            <a:srgbClr val="000000"/>
                          </a:solidFill>
                          <a:latin typeface="Arial"/>
                          <a:ea typeface="Times New Roman"/>
                          <a:cs typeface="Arial"/>
                        </a:rPr>
                        <a:t>Período</a:t>
                      </a:r>
                      <a:endParaRPr lang="es-EC" sz="1100" dirty="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Arial"/>
                          <a:ea typeface="Times New Roman"/>
                          <a:cs typeface="Arial"/>
                        </a:rPr>
                        <a:t>Flujo de Caja descontado por año</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79400">
                <a:tc>
                  <a:txBody>
                    <a:bodyPr/>
                    <a:lstStyle/>
                    <a:p>
                      <a:pPr algn="r">
                        <a:lnSpc>
                          <a:spcPct val="115000"/>
                        </a:lnSpc>
                        <a:spcAft>
                          <a:spcPts val="0"/>
                        </a:spcAft>
                      </a:pPr>
                      <a:r>
                        <a:rPr lang="es-ES" sz="1200">
                          <a:solidFill>
                            <a:srgbClr val="000000"/>
                          </a:solidFill>
                          <a:latin typeface="Arial"/>
                          <a:ea typeface="Times New Roman"/>
                          <a:cs typeface="Arial"/>
                        </a:rPr>
                        <a:t>0</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FF0000"/>
                          </a:solidFill>
                          <a:latin typeface="Arial"/>
                          <a:ea typeface="Arial"/>
                          <a:cs typeface="Arial"/>
                        </a:rPr>
                        <a:t>-            11,245,470,082.85   </a:t>
                      </a:r>
                      <a:endParaRPr lang="es-EC" sz="110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9400">
                <a:tc>
                  <a:txBody>
                    <a:bodyPr/>
                    <a:lstStyle/>
                    <a:p>
                      <a:pPr algn="r">
                        <a:lnSpc>
                          <a:spcPct val="115000"/>
                        </a:lnSpc>
                        <a:spcAft>
                          <a:spcPts val="0"/>
                        </a:spcAft>
                      </a:pPr>
                      <a:r>
                        <a:rPr lang="es-ES" sz="1200">
                          <a:solidFill>
                            <a:srgbClr val="000000"/>
                          </a:solidFill>
                          <a:latin typeface="Arial"/>
                          <a:ea typeface="Times New Roman"/>
                          <a:cs typeface="Arial"/>
                        </a:rPr>
                        <a:t>2016</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Arial"/>
                          <a:cs typeface="Arial"/>
                        </a:rPr>
                        <a:t>                7,077,151,352.45   </a:t>
                      </a:r>
                      <a:endParaRPr lang="es-EC" sz="110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9400">
                <a:tc>
                  <a:txBody>
                    <a:bodyPr/>
                    <a:lstStyle/>
                    <a:p>
                      <a:pPr algn="r">
                        <a:lnSpc>
                          <a:spcPct val="115000"/>
                        </a:lnSpc>
                        <a:spcAft>
                          <a:spcPts val="0"/>
                        </a:spcAft>
                      </a:pPr>
                      <a:r>
                        <a:rPr lang="es-ES" sz="1200">
                          <a:solidFill>
                            <a:srgbClr val="000000"/>
                          </a:solidFill>
                          <a:latin typeface="Arial"/>
                          <a:ea typeface="Times New Roman"/>
                          <a:cs typeface="Arial"/>
                        </a:rPr>
                        <a:t>2017</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Arial"/>
                          <a:cs typeface="Arial"/>
                        </a:rPr>
                        <a:t>                6,869,406,623.89   </a:t>
                      </a:r>
                      <a:endParaRPr lang="es-EC" sz="110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9400">
                <a:tc>
                  <a:txBody>
                    <a:bodyPr/>
                    <a:lstStyle/>
                    <a:p>
                      <a:pPr algn="r">
                        <a:lnSpc>
                          <a:spcPct val="115000"/>
                        </a:lnSpc>
                        <a:spcAft>
                          <a:spcPts val="0"/>
                        </a:spcAft>
                      </a:pPr>
                      <a:r>
                        <a:rPr lang="es-ES" sz="1200">
                          <a:solidFill>
                            <a:srgbClr val="000000"/>
                          </a:solidFill>
                          <a:latin typeface="Arial"/>
                          <a:ea typeface="Times New Roman"/>
                          <a:cs typeface="Arial"/>
                        </a:rPr>
                        <a:t>2018</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Arial"/>
                          <a:cs typeface="Arial"/>
                        </a:rPr>
                        <a:t>                6,583,604,538.21   </a:t>
                      </a:r>
                      <a:endParaRPr lang="es-EC" sz="1100" dirty="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9400">
                <a:tc>
                  <a:txBody>
                    <a:bodyPr/>
                    <a:lstStyle/>
                    <a:p>
                      <a:pPr algn="r">
                        <a:lnSpc>
                          <a:spcPct val="115000"/>
                        </a:lnSpc>
                        <a:spcAft>
                          <a:spcPts val="0"/>
                        </a:spcAft>
                      </a:pPr>
                      <a:r>
                        <a:rPr lang="es-ES" sz="1200">
                          <a:solidFill>
                            <a:srgbClr val="000000"/>
                          </a:solidFill>
                          <a:latin typeface="Arial"/>
                          <a:ea typeface="Times New Roman"/>
                          <a:cs typeface="Arial"/>
                        </a:rPr>
                        <a:t>2019</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200">
                          <a:solidFill>
                            <a:srgbClr val="000000"/>
                          </a:solidFill>
                          <a:latin typeface="Arial"/>
                          <a:ea typeface="Arial"/>
                          <a:cs typeface="Arial"/>
                        </a:rPr>
                        <a:t>              11,784,423,519.15   </a:t>
                      </a:r>
                      <a:endParaRPr lang="es-EC" sz="110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9400">
                <a:tc>
                  <a:txBody>
                    <a:bodyPr/>
                    <a:lstStyle/>
                    <a:p>
                      <a:pPr algn="r">
                        <a:lnSpc>
                          <a:spcPct val="115000"/>
                        </a:lnSpc>
                        <a:spcAft>
                          <a:spcPts val="0"/>
                        </a:spcAft>
                      </a:pPr>
                      <a:r>
                        <a:rPr lang="es-ES" sz="1200" b="1">
                          <a:solidFill>
                            <a:srgbClr val="000000"/>
                          </a:solidFill>
                          <a:latin typeface="Arial"/>
                          <a:ea typeface="Times New Roman"/>
                          <a:cs typeface="Arial"/>
                        </a:rPr>
                        <a:t>VAN</a:t>
                      </a:r>
                      <a:endParaRPr lang="es-EC" sz="1100">
                        <a:latin typeface="Arial"/>
                        <a:ea typeface="Arial"/>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000000"/>
                          </a:solidFill>
                          <a:latin typeface="Arial"/>
                          <a:ea typeface="Arial"/>
                          <a:cs typeface="Arial"/>
                        </a:rPr>
                        <a:t>              21,069,115,950.85   </a:t>
                      </a:r>
                      <a:endParaRPr lang="es-EC" sz="1100" dirty="0">
                        <a:latin typeface="Arial"/>
                        <a:ea typeface="Arial"/>
                        <a:cs typeface="Times New Roman"/>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5004048" y="3356992"/>
          <a:ext cx="3479800" cy="2349246"/>
        </p:xfrm>
        <a:graphic>
          <a:graphicData uri="http://schemas.openxmlformats.org/drawingml/2006/table">
            <a:tbl>
              <a:tblPr/>
              <a:tblGrid>
                <a:gridCol w="899795"/>
                <a:gridCol w="2580005"/>
              </a:tblGrid>
              <a:tr h="222250">
                <a:tc>
                  <a:txBody>
                    <a:bodyPr/>
                    <a:lstStyle/>
                    <a:p>
                      <a:pPr>
                        <a:lnSpc>
                          <a:spcPct val="115000"/>
                        </a:lnSpc>
                        <a:spcAft>
                          <a:spcPts val="0"/>
                        </a:spcAft>
                      </a:pPr>
                      <a:r>
                        <a:rPr lang="es-MX" sz="1200" b="1">
                          <a:solidFill>
                            <a:srgbClr val="000000"/>
                          </a:solidFill>
                          <a:latin typeface="Arial"/>
                          <a:ea typeface="Times New Roman"/>
                          <a:cs typeface="Arial"/>
                        </a:rPr>
                        <a:t>Periodo</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Arial"/>
                          <a:ea typeface="Times New Roman"/>
                          <a:cs typeface="Arial"/>
                        </a:rPr>
                        <a:t>Flujo de caja</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222250">
                <a:tc>
                  <a:txBody>
                    <a:bodyPr/>
                    <a:lstStyle/>
                    <a:p>
                      <a:pPr algn="r">
                        <a:lnSpc>
                          <a:spcPct val="115000"/>
                        </a:lnSpc>
                        <a:spcAft>
                          <a:spcPts val="0"/>
                        </a:spcAft>
                      </a:pPr>
                      <a:r>
                        <a:rPr lang="es-MX" sz="1200">
                          <a:solidFill>
                            <a:srgbClr val="000000"/>
                          </a:solidFill>
                          <a:latin typeface="Arial"/>
                          <a:ea typeface="Times New Roman"/>
                          <a:cs typeface="Arial"/>
                        </a:rPr>
                        <a:t>0</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FF0000"/>
                          </a:solidFill>
                          <a:latin typeface="Arial"/>
                          <a:ea typeface="Arial"/>
                          <a:cs typeface="Arial"/>
                        </a:rPr>
                        <a:t>-   11,245,470,082.85   </a:t>
                      </a:r>
                      <a:endParaRPr lang="es-EC" sz="1100">
                        <a:latin typeface="Arial"/>
                        <a:ea typeface="Arial"/>
                        <a:cs typeface="Times New Roman"/>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22250">
                <a:tc>
                  <a:txBody>
                    <a:bodyPr/>
                    <a:lstStyle/>
                    <a:p>
                      <a:pPr algn="r">
                        <a:lnSpc>
                          <a:spcPct val="115000"/>
                        </a:lnSpc>
                        <a:spcAft>
                          <a:spcPts val="0"/>
                        </a:spcAft>
                      </a:pPr>
                      <a:r>
                        <a:rPr lang="es-MX" sz="1200">
                          <a:solidFill>
                            <a:srgbClr val="000000"/>
                          </a:solidFill>
                          <a:latin typeface="Arial"/>
                          <a:ea typeface="Times New Roman"/>
                          <a:cs typeface="Arial"/>
                        </a:rPr>
                        <a:t>2016</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                                                            7,835,114,262.29   </a:t>
                      </a:r>
                      <a:endParaRPr lang="es-EC" sz="1100">
                        <a:latin typeface="Arial"/>
                        <a:ea typeface="Arial"/>
                        <a:cs typeface="Times New Roman"/>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2250">
                <a:tc>
                  <a:txBody>
                    <a:bodyPr/>
                    <a:lstStyle/>
                    <a:p>
                      <a:pPr algn="r">
                        <a:lnSpc>
                          <a:spcPct val="115000"/>
                        </a:lnSpc>
                        <a:spcAft>
                          <a:spcPts val="0"/>
                        </a:spcAft>
                      </a:pPr>
                      <a:r>
                        <a:rPr lang="es-MX" sz="1200">
                          <a:solidFill>
                            <a:srgbClr val="000000"/>
                          </a:solidFill>
                          <a:latin typeface="Arial"/>
                          <a:ea typeface="Times New Roman"/>
                          <a:cs typeface="Arial"/>
                        </a:rPr>
                        <a:t>2017</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Arial"/>
                          <a:cs typeface="Arial"/>
                        </a:rPr>
                        <a:t>                                                            8,419,628,433.17   </a:t>
                      </a:r>
                      <a:endParaRPr lang="es-EC" sz="1100">
                        <a:latin typeface="Arial"/>
                        <a:ea typeface="Arial"/>
                        <a:cs typeface="Times New Roman"/>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22250">
                <a:tc>
                  <a:txBody>
                    <a:bodyPr/>
                    <a:lstStyle/>
                    <a:p>
                      <a:pPr algn="r">
                        <a:lnSpc>
                          <a:spcPct val="115000"/>
                        </a:lnSpc>
                        <a:spcAft>
                          <a:spcPts val="0"/>
                        </a:spcAft>
                      </a:pPr>
                      <a:r>
                        <a:rPr lang="es-MX" sz="1200">
                          <a:solidFill>
                            <a:srgbClr val="000000"/>
                          </a:solidFill>
                          <a:latin typeface="Arial"/>
                          <a:ea typeface="Times New Roman"/>
                          <a:cs typeface="Arial"/>
                        </a:rPr>
                        <a:t>2018</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Arial"/>
                          <a:ea typeface="Arial"/>
                          <a:cs typeface="Arial"/>
                        </a:rPr>
                        <a:t>                                                            8,933,554,438.83   </a:t>
                      </a:r>
                      <a:endParaRPr lang="es-EC" sz="1100">
                        <a:latin typeface="Arial"/>
                        <a:ea typeface="Arial"/>
                        <a:cs typeface="Times New Roman"/>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22250">
                <a:tc>
                  <a:txBody>
                    <a:bodyPr/>
                    <a:lstStyle/>
                    <a:p>
                      <a:pPr algn="r">
                        <a:lnSpc>
                          <a:spcPct val="115000"/>
                        </a:lnSpc>
                        <a:spcAft>
                          <a:spcPts val="0"/>
                        </a:spcAft>
                      </a:pPr>
                      <a:r>
                        <a:rPr lang="es-MX" sz="1200">
                          <a:solidFill>
                            <a:srgbClr val="000000"/>
                          </a:solidFill>
                          <a:latin typeface="Arial"/>
                          <a:ea typeface="Times New Roman"/>
                          <a:cs typeface="Arial"/>
                        </a:rPr>
                        <a:t>2019</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r">
                        <a:lnSpc>
                          <a:spcPct val="115000"/>
                        </a:lnSpc>
                        <a:spcAft>
                          <a:spcPts val="0"/>
                        </a:spcAft>
                      </a:pPr>
                      <a:r>
                        <a:rPr lang="es-MX" sz="1200">
                          <a:solidFill>
                            <a:srgbClr val="000000"/>
                          </a:solidFill>
                          <a:latin typeface="Arial"/>
                          <a:ea typeface="Arial"/>
                          <a:cs typeface="Arial"/>
                        </a:rPr>
                        <a:t>                                                          17,703,361,808.59   </a:t>
                      </a:r>
                      <a:endParaRPr lang="es-EC" sz="1100">
                        <a:latin typeface="Arial"/>
                        <a:ea typeface="Arial"/>
                        <a:cs typeface="Times New Roman"/>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222250">
                <a:tc>
                  <a:txBody>
                    <a:bodyPr/>
                    <a:lstStyle/>
                    <a:p>
                      <a:pPr algn="r">
                        <a:lnSpc>
                          <a:spcPct val="115000"/>
                        </a:lnSpc>
                        <a:spcAft>
                          <a:spcPts val="0"/>
                        </a:spcAft>
                      </a:pPr>
                      <a:r>
                        <a:rPr lang="es-MX" sz="1200" b="1">
                          <a:solidFill>
                            <a:srgbClr val="000000"/>
                          </a:solidFill>
                          <a:latin typeface="Arial"/>
                          <a:ea typeface="Times New Roman"/>
                          <a:cs typeface="Arial"/>
                        </a:rPr>
                        <a:t>TIR</a:t>
                      </a:r>
                      <a:endParaRPr lang="es-EC" sz="110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r">
                        <a:lnSpc>
                          <a:spcPct val="115000"/>
                        </a:lnSpc>
                        <a:spcAft>
                          <a:spcPts val="0"/>
                        </a:spcAft>
                      </a:pPr>
                      <a:r>
                        <a:rPr lang="es-MX" sz="1200" b="1" dirty="0">
                          <a:solidFill>
                            <a:srgbClr val="000000"/>
                          </a:solidFill>
                          <a:latin typeface="Arial"/>
                          <a:ea typeface="Times New Roman"/>
                          <a:cs typeface="Arial"/>
                        </a:rPr>
                        <a:t>72%</a:t>
                      </a:r>
                      <a:endParaRPr lang="es-EC" sz="1100" dirty="0">
                        <a:latin typeface="Arial"/>
                        <a:ea typeface="Arial"/>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
        <p:nvSpPr>
          <p:cNvPr id="10" name="9 Rectángulo"/>
          <p:cNvSpPr/>
          <p:nvPr/>
        </p:nvSpPr>
        <p:spPr>
          <a:xfrm>
            <a:off x="1619672" y="2852936"/>
            <a:ext cx="2324098" cy="369332"/>
          </a:xfrm>
          <a:prstGeom prst="rect">
            <a:avLst/>
          </a:prstGeom>
        </p:spPr>
        <p:txBody>
          <a:bodyPr wrap="none">
            <a:spAutoFit/>
          </a:bodyPr>
          <a:lstStyle/>
          <a:p>
            <a:r>
              <a:rPr lang="es-MX" b="1" dirty="0"/>
              <a:t>Valor Actual </a:t>
            </a:r>
            <a:r>
              <a:rPr lang="es-MX" b="1" dirty="0" smtClean="0"/>
              <a:t>Neto USD</a:t>
            </a:r>
            <a:endParaRPr lang="es-EC" b="1" dirty="0"/>
          </a:p>
        </p:txBody>
      </p:sp>
      <p:sp>
        <p:nvSpPr>
          <p:cNvPr id="11" name="10 Rectángulo"/>
          <p:cNvSpPr/>
          <p:nvPr/>
        </p:nvSpPr>
        <p:spPr>
          <a:xfrm>
            <a:off x="5580112" y="2780928"/>
            <a:ext cx="2461764" cy="369332"/>
          </a:xfrm>
          <a:prstGeom prst="rect">
            <a:avLst/>
          </a:prstGeom>
        </p:spPr>
        <p:txBody>
          <a:bodyPr wrap="none">
            <a:spAutoFit/>
          </a:bodyPr>
          <a:lstStyle/>
          <a:p>
            <a:r>
              <a:rPr lang="es-MX" b="1" dirty="0"/>
              <a:t>Tasa Interna de Retorno</a:t>
            </a:r>
            <a:endParaRPr lang="es-EC" b="1" dirty="0"/>
          </a:p>
        </p:txBody>
      </p:sp>
      <p:pic>
        <p:nvPicPr>
          <p:cNvPr id="12" name="11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espe"/>
          <p:cNvPicPr/>
          <p:nvPr/>
        </p:nvPicPr>
        <p:blipFill>
          <a:blip r:embed="rId2" cstate="print"/>
          <a:srcRect/>
          <a:stretch>
            <a:fillRect/>
          </a:stretch>
        </p:blipFill>
        <p:spPr bwMode="auto">
          <a:xfrm>
            <a:off x="6572264" y="6072206"/>
            <a:ext cx="2200910" cy="510540"/>
          </a:xfrm>
          <a:prstGeom prst="rect">
            <a:avLst/>
          </a:prstGeom>
          <a:noFill/>
          <a:ln w="9525">
            <a:noFill/>
            <a:miter lim="800000"/>
            <a:headEnd/>
            <a:tailEnd/>
          </a:ln>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sp>
        <p:nvSpPr>
          <p:cNvPr id="4" name="3 Marcador de texto"/>
          <p:cNvSpPr>
            <a:spLocks noGrp="1"/>
          </p:cNvSpPr>
          <p:nvPr>
            <p:ph type="body" idx="1"/>
          </p:nvPr>
        </p:nvSpPr>
        <p:spPr>
          <a:xfrm>
            <a:off x="2771800" y="332656"/>
            <a:ext cx="4040188" cy="639762"/>
          </a:xfrm>
        </p:spPr>
        <p:txBody>
          <a:bodyPr>
            <a:noAutofit/>
          </a:bodyPr>
          <a:lstStyle/>
          <a:p>
            <a:r>
              <a:rPr lang="es-MX" sz="4400" dirty="0" smtClean="0">
                <a:solidFill>
                  <a:srgbClr val="4F81BD"/>
                </a:solidFill>
                <a:latin typeface="Arial" pitchFamily="34" charset="0"/>
                <a:ea typeface="Gulim" pitchFamily="34" charset="-127"/>
                <a:cs typeface="Arial" pitchFamily="34" charset="0"/>
              </a:rPr>
              <a:t>Conclusiones</a:t>
            </a:r>
          </a:p>
        </p:txBody>
      </p:sp>
      <p:graphicFrame>
        <p:nvGraphicFramePr>
          <p:cNvPr id="8" name="7 Marcador de contenido"/>
          <p:cNvGraphicFramePr>
            <a:graphicFrameLocks noGrp="1"/>
          </p:cNvGraphicFramePr>
          <p:nvPr>
            <p:ph sz="half" idx="2"/>
          </p:nvPr>
        </p:nvGraphicFramePr>
        <p:xfrm>
          <a:off x="-684584" y="1268760"/>
          <a:ext cx="8363272" cy="540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lvl="0"/>
            <a:r>
              <a:rPr lang="es-MX" b="1" dirty="0" smtClean="0">
                <a:solidFill>
                  <a:srgbClr val="4F81BD"/>
                </a:solidFill>
                <a:latin typeface="Arial" pitchFamily="34" charset="0"/>
                <a:ea typeface="Gulim" pitchFamily="34" charset="-127"/>
                <a:cs typeface="Arial" pitchFamily="34" charset="0"/>
              </a:rPr>
              <a:t>Recomendaciones</a:t>
            </a:r>
            <a:r>
              <a:rPr lang="es-MX" dirty="0" smtClean="0">
                <a:latin typeface="Arial" pitchFamily="34" charset="0"/>
                <a:ea typeface="Arial" pitchFamily="34" charset="0"/>
                <a:cs typeface="Times New Roman" pitchFamily="18" charset="0"/>
              </a:rPr>
              <a:t>:</a:t>
            </a:r>
            <a:endParaRPr lang="es-MX"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linda\Pictures\banner-avances.jpg"/>
          <p:cNvPicPr>
            <a:picLocks noChangeAspect="1" noChangeArrowheads="1"/>
          </p:cNvPicPr>
          <p:nvPr/>
        </p:nvPicPr>
        <p:blipFill>
          <a:blip r:embed="rId7" cstate="print"/>
          <a:srcRect t="9646" b="18009"/>
          <a:stretch>
            <a:fillRect/>
          </a:stretch>
        </p:blipFill>
        <p:spPr bwMode="auto">
          <a:xfrm>
            <a:off x="214282" y="214290"/>
            <a:ext cx="1684777" cy="1071570"/>
          </a:xfrm>
          <a:prstGeom prst="rect">
            <a:avLst/>
          </a:prstGeom>
          <a:ln>
            <a:noFill/>
          </a:ln>
          <a:effectLst>
            <a:softEdge rad="112500"/>
          </a:effectLst>
        </p:spPr>
      </p:pic>
      <p:pic>
        <p:nvPicPr>
          <p:cNvPr id="6" name="5 Imagen" descr="LOGO-espe"/>
          <p:cNvPicPr/>
          <p:nvPr/>
        </p:nvPicPr>
        <p:blipFill>
          <a:blip r:embed="rId8" cstate="print"/>
          <a:srcRect/>
          <a:stretch>
            <a:fillRect/>
          </a:stretch>
        </p:blipFill>
        <p:spPr bwMode="auto">
          <a:xfrm>
            <a:off x="6516216" y="6165304"/>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linda\AppData\Local\Microsoft\Windows\Temporary Internet Files\Content.IE5\DCST5OFE\MC900416028[1].wmf"/>
          <p:cNvPicPr>
            <a:picLocks noChangeAspect="1" noChangeArrowheads="1"/>
          </p:cNvPicPr>
          <p:nvPr/>
        </p:nvPicPr>
        <p:blipFill>
          <a:blip r:embed="rId2" cstate="print"/>
          <a:srcRect l="42339" b="18128"/>
          <a:stretch>
            <a:fillRect/>
          </a:stretch>
        </p:blipFill>
        <p:spPr bwMode="auto">
          <a:xfrm>
            <a:off x="5354366" y="0"/>
            <a:ext cx="3789634" cy="4227382"/>
          </a:xfrm>
          <a:prstGeom prst="rect">
            <a:avLst/>
          </a:prstGeom>
          <a:noFill/>
        </p:spPr>
      </p:pic>
      <p:pic>
        <p:nvPicPr>
          <p:cNvPr id="3"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pic>
        <p:nvPicPr>
          <p:cNvPr id="4" name="3 Imagen" descr="LOGO-espe"/>
          <p:cNvPicPr/>
          <p:nvPr/>
        </p:nvPicPr>
        <p:blipFill>
          <a:blip r:embed="rId4" cstate="print"/>
          <a:srcRect/>
          <a:stretch>
            <a:fillRect/>
          </a:stretch>
        </p:blipFill>
        <p:spPr bwMode="auto">
          <a:xfrm>
            <a:off x="6572264" y="6072206"/>
            <a:ext cx="2200910" cy="510540"/>
          </a:xfrm>
          <a:prstGeom prst="rect">
            <a:avLst/>
          </a:prstGeom>
          <a:noFill/>
          <a:ln w="9525">
            <a:noFill/>
            <a:miter lim="800000"/>
            <a:headEnd/>
            <a:tailEnd/>
          </a:ln>
        </p:spPr>
      </p:pic>
      <p:pic>
        <p:nvPicPr>
          <p:cNvPr id="1026" name="Picture 2" descr="http://2.bp.blogspot.com/-gB_rD68rSlw/ULlH5SY-RfI/AAAAAAAAAmY/qPPaWEaRmUs/s1600/gracias.jpg"/>
          <p:cNvPicPr>
            <a:picLocks noChangeAspect="1" noChangeArrowheads="1"/>
          </p:cNvPicPr>
          <p:nvPr/>
        </p:nvPicPr>
        <p:blipFill>
          <a:blip r:embed="rId5" cstate="print"/>
          <a:srcRect/>
          <a:stretch>
            <a:fillRect/>
          </a:stretch>
        </p:blipFill>
        <p:spPr bwMode="auto">
          <a:xfrm>
            <a:off x="467544" y="2636912"/>
            <a:ext cx="5314950" cy="34861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71604" y="214290"/>
            <a:ext cx="7348807" cy="1200329"/>
          </a:xfrm>
          <a:prstGeom prst="rect">
            <a:avLst/>
          </a:prstGeom>
          <a:noFill/>
        </p:spPr>
        <p:txBody>
          <a:bodyPr wrap="none" lIns="91440" tIns="45720" rIns="91440" bIns="45720">
            <a:spAutoFit/>
          </a:bodyPr>
          <a:lstStyle/>
          <a:p>
            <a:pPr algn="ctr"/>
            <a:r>
              <a:rPr lang="es-MX" sz="3600" dirty="0"/>
              <a:t>Antecedentes históricos </a:t>
            </a:r>
          </a:p>
          <a:p>
            <a:pPr algn="ctr"/>
            <a:r>
              <a:rPr lang="es-MX" sz="3600" dirty="0" smtClean="0"/>
              <a:t>de </a:t>
            </a:r>
            <a:r>
              <a:rPr lang="es-MX" sz="3600" dirty="0"/>
              <a:t>la actividad Petrolera en el Ecuador</a:t>
            </a:r>
            <a:endParaRPr lang="es-ES" sz="36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pic>
        <p:nvPicPr>
          <p:cNvPr id="14338" name="Picture 2" descr="https://encrypted-tbn1.gstatic.com/images?q=tbn:ANd9GcTPektnR732yulRbgKov8YhJbao1kAxfOZZw2yUw9WwM_sH-jLlLA"/>
          <p:cNvPicPr>
            <a:picLocks noChangeAspect="1" noChangeArrowheads="1"/>
          </p:cNvPicPr>
          <p:nvPr/>
        </p:nvPicPr>
        <p:blipFill>
          <a:blip r:embed="rId3" cstate="print"/>
          <a:srcRect/>
          <a:stretch>
            <a:fillRect/>
          </a:stretch>
        </p:blipFill>
        <p:spPr bwMode="auto">
          <a:xfrm>
            <a:off x="214282" y="4786298"/>
            <a:ext cx="3111088" cy="2071702"/>
          </a:xfrm>
          <a:prstGeom prst="rect">
            <a:avLst/>
          </a:prstGeom>
          <a:noFill/>
        </p:spPr>
      </p:pic>
      <p:graphicFrame>
        <p:nvGraphicFramePr>
          <p:cNvPr id="7" name="3 Marcador de contenido"/>
          <p:cNvGraphicFramePr>
            <a:graphicFrameLocks/>
          </p:cNvGraphicFramePr>
          <p:nvPr/>
        </p:nvGraphicFramePr>
        <p:xfrm>
          <a:off x="395536" y="1772816"/>
          <a:ext cx="8208912"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descr="LOGO-espe"/>
          <p:cNvPicPr/>
          <p:nvPr/>
        </p:nvPicPr>
        <p:blipFill>
          <a:blip r:embed="rId9" cstate="print"/>
          <a:srcRect/>
          <a:stretch>
            <a:fillRect/>
          </a:stretch>
        </p:blipFill>
        <p:spPr bwMode="auto">
          <a:xfrm>
            <a:off x="6715140" y="6072206"/>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arepublica.ec/wp-content/uploads/2012/04/Refiner%C3%ADa-del-Pac%C3%ADfico.jpg"/>
          <p:cNvPicPr>
            <a:picLocks noChangeAspect="1" noChangeArrowheads="1"/>
          </p:cNvPicPr>
          <p:nvPr/>
        </p:nvPicPr>
        <p:blipFill>
          <a:blip r:embed="rId2" cstate="print">
            <a:lum bright="70000" contrast="-70000"/>
          </a:blip>
          <a:srcRect/>
          <a:stretch>
            <a:fillRect/>
          </a:stretch>
        </p:blipFill>
        <p:spPr bwMode="auto">
          <a:xfrm>
            <a:off x="642910" y="1928802"/>
            <a:ext cx="7929618" cy="3743325"/>
          </a:xfrm>
          <a:prstGeom prst="rect">
            <a:avLst/>
          </a:prstGeom>
          <a:noFill/>
        </p:spPr>
      </p:pic>
      <p:pic>
        <p:nvPicPr>
          <p:cNvPr id="5" name="Picture 2" descr="C:\Users\linda\Pictures\banner-avances.jpg"/>
          <p:cNvPicPr>
            <a:picLocks noChangeAspect="1" noChangeArrowheads="1"/>
          </p:cNvPicPr>
          <p:nvPr/>
        </p:nvPicPr>
        <p:blipFill>
          <a:blip r:embed="rId3"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143108" y="428604"/>
            <a:ext cx="6183039"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Refinería del Pacífico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6388" name="Picture 4" descr="https://encrypted-tbn3.gstatic.com/images?q=tbn:ANd9GcQ_zDpZdUg3alZwnCncBdf7rb8e1JJl73Ff9QyAXiwUpF_DZqTn"/>
          <p:cNvPicPr>
            <a:picLocks noChangeAspect="1" noChangeArrowheads="1"/>
          </p:cNvPicPr>
          <p:nvPr/>
        </p:nvPicPr>
        <p:blipFill>
          <a:blip r:embed="rId4" cstate="print"/>
          <a:srcRect/>
          <a:stretch>
            <a:fillRect/>
          </a:stretch>
        </p:blipFill>
        <p:spPr bwMode="auto">
          <a:xfrm>
            <a:off x="357158" y="4929198"/>
            <a:ext cx="2157319" cy="1643074"/>
          </a:xfrm>
          <a:prstGeom prst="ellipse">
            <a:avLst/>
          </a:prstGeom>
          <a:ln>
            <a:noFill/>
          </a:ln>
          <a:effectLst>
            <a:softEdge rad="112500"/>
          </a:effectLst>
        </p:spPr>
      </p:pic>
      <p:pic>
        <p:nvPicPr>
          <p:cNvPr id="7" name="6 Imagen" descr="LOGO-espe"/>
          <p:cNvPicPr/>
          <p:nvPr/>
        </p:nvPicPr>
        <p:blipFill>
          <a:blip r:embed="rId5" cstate="print"/>
          <a:srcRect/>
          <a:stretch>
            <a:fillRect/>
          </a:stretch>
        </p:blipFill>
        <p:spPr bwMode="auto">
          <a:xfrm>
            <a:off x="6643702" y="6072206"/>
            <a:ext cx="2200910" cy="510540"/>
          </a:xfrm>
          <a:prstGeom prst="rect">
            <a:avLst/>
          </a:prstGeom>
          <a:noFill/>
          <a:ln w="9525">
            <a:noFill/>
            <a:miter lim="800000"/>
            <a:headEnd/>
            <a:tailEnd/>
          </a:ln>
        </p:spPr>
      </p:pic>
      <p:graphicFrame>
        <p:nvGraphicFramePr>
          <p:cNvPr id="8" name="3 Marcador de contenido"/>
          <p:cNvGraphicFramePr>
            <a:graphicFrameLocks/>
          </p:cNvGraphicFramePr>
          <p:nvPr/>
        </p:nvGraphicFramePr>
        <p:xfrm>
          <a:off x="928662" y="2348880"/>
          <a:ext cx="7358114" cy="28803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000232" y="285728"/>
            <a:ext cx="649549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Producción de Petróleo Ecuatoriano</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Gráfico"/>
          <p:cNvGraphicFramePr/>
          <p:nvPr/>
        </p:nvGraphicFramePr>
        <p:xfrm>
          <a:off x="4139952" y="1844824"/>
          <a:ext cx="4514862" cy="3714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3 Marcador de contenido"/>
          <p:cNvGraphicFramePr>
            <a:graphicFrameLocks/>
          </p:cNvGraphicFramePr>
          <p:nvPr/>
        </p:nvGraphicFramePr>
        <p:xfrm>
          <a:off x="0" y="1484784"/>
          <a:ext cx="3888432"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5" name="Rectangle 1"/>
          <p:cNvSpPr>
            <a:spLocks noChangeArrowheads="1"/>
          </p:cNvSpPr>
          <p:nvPr/>
        </p:nvSpPr>
        <p:spPr bwMode="auto">
          <a:xfrm>
            <a:off x="2987824" y="1484784"/>
            <a:ext cx="69127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bmk="_Toc351836252">
                <a:ln>
                  <a:noFill/>
                </a:ln>
                <a:solidFill>
                  <a:schemeClr val="tx1"/>
                </a:solidFill>
                <a:effectLst/>
                <a:latin typeface="Arial" pitchFamily="34" charset="0"/>
                <a:ea typeface="Arial" pitchFamily="34" charset="0"/>
                <a:cs typeface="Arial" pitchFamily="34" charset="0"/>
              </a:rPr>
              <a:t> Producción de Petróleo en Ecuador 2002-2011 MBPD</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LOGO-espe"/>
          <p:cNvPicPr/>
          <p:nvPr/>
        </p:nvPicPr>
        <p:blipFill>
          <a:blip r:embed="rId9" cstate="print"/>
          <a:srcRect/>
          <a:stretch>
            <a:fillRect/>
          </a:stretch>
        </p:blipFill>
        <p:spPr bwMode="auto">
          <a:xfrm>
            <a:off x="6572264" y="5929330"/>
            <a:ext cx="2200910" cy="51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Balanza Comercial</a:t>
            </a:r>
            <a:endParaRPr lang="es-MX" dirty="0"/>
          </a:p>
        </p:txBody>
      </p:sp>
      <p:sp>
        <p:nvSpPr>
          <p:cNvPr id="5" name="4 Marcador de texto"/>
          <p:cNvSpPr>
            <a:spLocks noGrp="1"/>
          </p:cNvSpPr>
          <p:nvPr>
            <p:ph type="body" idx="1"/>
          </p:nvPr>
        </p:nvSpPr>
        <p:spPr>
          <a:xfrm>
            <a:off x="457200" y="1535113"/>
            <a:ext cx="7571184" cy="639762"/>
          </a:xfrm>
        </p:spPr>
        <p:txBody>
          <a:bodyPr>
            <a:normAutofit/>
          </a:bodyPr>
          <a:lstStyle/>
          <a:p>
            <a:pPr lvl="0"/>
            <a:r>
              <a:rPr lang="es-MX" dirty="0" smtClean="0">
                <a:latin typeface="Arial" pitchFamily="34" charset="0"/>
                <a:ea typeface="Arial" pitchFamily="34" charset="0"/>
                <a:cs typeface="Arial" pitchFamily="34" charset="0"/>
              </a:rPr>
              <a:t>Importaciones y Exportaciones de Petróleo MBPA</a:t>
            </a:r>
            <a:endParaRPr lang="es-MX" sz="3600" dirty="0" smtClean="0">
              <a:latin typeface="Arial" pitchFamily="34" charset="0"/>
              <a:cs typeface="Arial" pitchFamily="34" charset="0"/>
            </a:endParaRPr>
          </a:p>
        </p:txBody>
      </p:sp>
      <p:pic>
        <p:nvPicPr>
          <p:cNvPr id="9" name="8 Marcador de contenido" descr="importaciones y exportaciones de petroleo.jpg"/>
          <p:cNvPicPr>
            <a:picLocks noGrp="1" noChangeAspect="1"/>
          </p:cNvPicPr>
          <p:nvPr>
            <p:ph sz="half" idx="2"/>
          </p:nvPr>
        </p:nvPicPr>
        <p:blipFill>
          <a:blip r:embed="rId2" cstate="print"/>
          <a:stretch>
            <a:fillRect/>
          </a:stretch>
        </p:blipFill>
        <p:spPr>
          <a:xfrm>
            <a:off x="1472675" y="2204864"/>
            <a:ext cx="5123289" cy="3816424"/>
          </a:xfrm>
        </p:spPr>
      </p:pic>
      <p:pic>
        <p:nvPicPr>
          <p:cNvPr id="8" name="7 Imagen" descr="LOGO-espe"/>
          <p:cNvPicPr/>
          <p:nvPr/>
        </p:nvPicPr>
        <p:blipFill>
          <a:blip r:embed="rId3" cstate="print"/>
          <a:srcRect/>
          <a:stretch>
            <a:fillRect/>
          </a:stretch>
        </p:blipFill>
        <p:spPr bwMode="auto">
          <a:xfrm>
            <a:off x="6572264" y="6072206"/>
            <a:ext cx="2200910" cy="510540"/>
          </a:xfrm>
          <a:prstGeom prst="rect">
            <a:avLst/>
          </a:prstGeom>
          <a:noFill/>
          <a:ln w="9525">
            <a:noFill/>
            <a:miter lim="800000"/>
            <a:headEnd/>
            <a:tailEnd/>
          </a:ln>
        </p:spPr>
      </p:pic>
      <p:pic>
        <p:nvPicPr>
          <p:cNvPr id="11" name="Picture 2" descr="C:\Users\linda\Pictures\banner-avances.jpg"/>
          <p:cNvPicPr>
            <a:picLocks noChangeAspect="1" noChangeArrowheads="1"/>
          </p:cNvPicPr>
          <p:nvPr/>
        </p:nvPicPr>
        <p:blipFill>
          <a:blip r:embed="rId4" cstate="print"/>
          <a:srcRect t="9646" b="18009"/>
          <a:stretch>
            <a:fillRect/>
          </a:stretch>
        </p:blipFill>
        <p:spPr bwMode="auto">
          <a:xfrm>
            <a:off x="214282" y="214290"/>
            <a:ext cx="1684777" cy="10715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2428860" y="428604"/>
            <a:ext cx="5682261"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MX" sz="3600" dirty="0"/>
              <a:t>Política Petrolera Ecuatoriana</a:t>
            </a:r>
            <a:endParaRPr lang="es-ES" sz="3600" b="1" cap="none" spc="0" dirty="0">
              <a:ln/>
              <a:solidFill>
                <a:schemeClr val="accent5">
                  <a:tint val="50000"/>
                  <a:satMod val="180000"/>
                </a:schemeClr>
              </a:solidFill>
              <a:effectLst/>
            </a:endParaRPr>
          </a:p>
        </p:txBody>
      </p:sp>
      <p:pic>
        <p:nvPicPr>
          <p:cNvPr id="19458" name="Picture 2" descr="https://encrypted-tbn2.gstatic.com/images?q=tbn:ANd9GcQ1AICIzgAb6GVEBXwn8XQZfPJg6oEmFgnsoBpnkUxd_8jhItIumg"/>
          <p:cNvPicPr>
            <a:picLocks noChangeAspect="1" noChangeArrowheads="1"/>
          </p:cNvPicPr>
          <p:nvPr/>
        </p:nvPicPr>
        <p:blipFill>
          <a:blip r:embed="rId3" cstate="print"/>
          <a:srcRect/>
          <a:stretch>
            <a:fillRect/>
          </a:stretch>
        </p:blipFill>
        <p:spPr bwMode="auto">
          <a:xfrm>
            <a:off x="857224" y="1714488"/>
            <a:ext cx="2357454" cy="1785950"/>
          </a:xfrm>
          <a:prstGeom prst="rect">
            <a:avLst/>
          </a:prstGeom>
          <a:noFill/>
        </p:spPr>
      </p:pic>
      <p:sp>
        <p:nvSpPr>
          <p:cNvPr id="10" name="9 Marcador de texto"/>
          <p:cNvSpPr>
            <a:spLocks noGrp="1"/>
          </p:cNvSpPr>
          <p:nvPr>
            <p:ph type="body" sz="quarter" idx="3"/>
          </p:nvPr>
        </p:nvSpPr>
        <p:spPr/>
        <p:txBody>
          <a:bodyPr>
            <a:normAutofit fontScale="92500" lnSpcReduction="20000"/>
          </a:bodyPr>
          <a:lstStyle/>
          <a:p>
            <a:pPr algn="ctr"/>
            <a:r>
              <a:rPr lang="es-MX" dirty="0" smtClean="0"/>
              <a:t>Reglamento de la Ley de Hidrocarburos</a:t>
            </a:r>
            <a:endParaRPr lang="es-MX" dirty="0"/>
          </a:p>
        </p:txBody>
      </p:sp>
      <p:graphicFrame>
        <p:nvGraphicFramePr>
          <p:cNvPr id="12" name="11 Marcador de contenido"/>
          <p:cNvGraphicFramePr>
            <a:graphicFrameLocks noGrp="1"/>
          </p:cNvGraphicFramePr>
          <p:nvPr>
            <p:ph sz="quarter" idx="4"/>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10 Imagen" descr="LOGO-espe"/>
          <p:cNvPicPr/>
          <p:nvPr/>
        </p:nvPicPr>
        <p:blipFill>
          <a:blip r:embed="rId9" cstate="print"/>
          <a:srcRect/>
          <a:stretch>
            <a:fillRect/>
          </a:stretch>
        </p:blipFill>
        <p:spPr bwMode="auto">
          <a:xfrm>
            <a:off x="6715140" y="6143644"/>
            <a:ext cx="2200910" cy="510540"/>
          </a:xfrm>
          <a:prstGeom prst="rect">
            <a:avLst/>
          </a:prstGeom>
          <a:noFill/>
          <a:ln w="9525">
            <a:noFill/>
            <a:miter lim="800000"/>
            <a:headEnd/>
            <a:tailEnd/>
          </a:ln>
        </p:spPr>
      </p:pic>
      <p:sp>
        <p:nvSpPr>
          <p:cNvPr id="8" name="7 CuadroTexto"/>
          <p:cNvSpPr txBox="1"/>
          <p:nvPr/>
        </p:nvSpPr>
        <p:spPr>
          <a:xfrm>
            <a:off x="1500166" y="3857628"/>
            <a:ext cx="2857520" cy="1477328"/>
          </a:xfrm>
          <a:prstGeom prst="rect">
            <a:avLst/>
          </a:prstGeom>
          <a:noFill/>
        </p:spPr>
        <p:txBody>
          <a:bodyPr wrap="square" rtlCol="0">
            <a:spAutoFit/>
          </a:bodyPr>
          <a:lstStyle/>
          <a:p>
            <a:r>
              <a:rPr lang="es-EC" dirty="0" smtClean="0"/>
              <a:t>Prevención</a:t>
            </a:r>
          </a:p>
          <a:p>
            <a:r>
              <a:rPr lang="es-EC" dirty="0" smtClean="0"/>
              <a:t>Control</a:t>
            </a:r>
          </a:p>
          <a:p>
            <a:r>
              <a:rPr lang="es-EC" dirty="0" smtClean="0"/>
              <a:t>Acuerdos</a:t>
            </a:r>
          </a:p>
          <a:p>
            <a:r>
              <a:rPr lang="es-EC" dirty="0" smtClean="0"/>
              <a:t>Compra-Venta</a:t>
            </a:r>
          </a:p>
          <a:p>
            <a:r>
              <a:rPr lang="es-EC" dirty="0" smtClean="0"/>
              <a:t>Contratos</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nner-avances.jpg"/>
          <p:cNvPicPr>
            <a:picLocks noChangeAspect="1" noChangeArrowheads="1"/>
          </p:cNvPicPr>
          <p:nvPr/>
        </p:nvPicPr>
        <p:blipFill>
          <a:blip r:embed="rId2" cstate="print"/>
          <a:srcRect t="9646" b="18009"/>
          <a:stretch>
            <a:fillRect/>
          </a:stretch>
        </p:blipFill>
        <p:spPr bwMode="auto">
          <a:xfrm>
            <a:off x="214282" y="214290"/>
            <a:ext cx="1684777" cy="1071570"/>
          </a:xfrm>
          <a:prstGeom prst="rect">
            <a:avLst/>
          </a:prstGeom>
          <a:ln>
            <a:noFill/>
          </a:ln>
          <a:effectLst>
            <a:softEdge rad="112500"/>
          </a:effectLst>
        </p:spPr>
      </p:pic>
      <p:sp>
        <p:nvSpPr>
          <p:cNvPr id="6" name="5 Rectángulo"/>
          <p:cNvSpPr/>
          <p:nvPr/>
        </p:nvSpPr>
        <p:spPr>
          <a:xfrm>
            <a:off x="1619672" y="3212976"/>
            <a:ext cx="5759525" cy="646331"/>
          </a:xfrm>
          <a:prstGeom prst="rect">
            <a:avLst/>
          </a:prstGeom>
          <a:noFill/>
        </p:spPr>
        <p:txBody>
          <a:bodyPr wrap="none" lIns="91440" tIns="45720" rIns="91440" bIns="45720">
            <a:spAutoFit/>
          </a:bodyPr>
          <a:lstStyle/>
          <a:p>
            <a:pPr algn="ctr"/>
            <a:r>
              <a:rPr lang="es-MX"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Política Petrolera Venezolana</a:t>
            </a:r>
            <a:endParaRPr lang="es-E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482" name="Picture 2" descr="https://encrypted-tbn0.gstatic.com/images?q=tbn:ANd9GcQI0I3aeK0V8fj_2ssCbK3ioY3Mye3nYJR9gRM4r3YKRozY1_7K6g"/>
          <p:cNvPicPr>
            <a:picLocks noChangeAspect="1" noChangeArrowheads="1"/>
          </p:cNvPicPr>
          <p:nvPr/>
        </p:nvPicPr>
        <p:blipFill>
          <a:blip r:embed="rId3" cstate="print"/>
          <a:srcRect/>
          <a:stretch>
            <a:fillRect/>
          </a:stretch>
        </p:blipFill>
        <p:spPr bwMode="auto">
          <a:xfrm>
            <a:off x="899592" y="4365104"/>
            <a:ext cx="1776390" cy="1332293"/>
          </a:xfrm>
          <a:prstGeom prst="rect">
            <a:avLst/>
          </a:prstGeom>
          <a:noFill/>
        </p:spPr>
      </p:pic>
      <p:sp>
        <p:nvSpPr>
          <p:cNvPr id="8" name="7 Rectángulo"/>
          <p:cNvSpPr/>
          <p:nvPr/>
        </p:nvSpPr>
        <p:spPr>
          <a:xfrm>
            <a:off x="1979712" y="548680"/>
            <a:ext cx="6405536" cy="646331"/>
          </a:xfrm>
          <a:prstGeom prst="rect">
            <a:avLst/>
          </a:prstGeom>
          <a:noFill/>
        </p:spPr>
        <p:txBody>
          <a:bodyPr wrap="none" lIns="91440" tIns="45720" rIns="91440" bIns="45720">
            <a:spAutoFit/>
          </a:bodyPr>
          <a:lstStyle/>
          <a:p>
            <a:pPr algn="ctr"/>
            <a:r>
              <a:rPr lang="es-MX"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Acuerdo Básico de Cooperación</a:t>
            </a:r>
            <a:endParaRPr lang="es-E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484" name="Picture 4" descr="https://encrypted-tbn1.gstatic.com/images?q=tbn:ANd9GcQMtfsZB6icm9ggrV5rM_3j_g1o_6zKpk5qCb20654SPHOq76RpmQ"/>
          <p:cNvPicPr>
            <a:picLocks noChangeAspect="1" noChangeArrowheads="1"/>
          </p:cNvPicPr>
          <p:nvPr/>
        </p:nvPicPr>
        <p:blipFill>
          <a:blip r:embed="rId4" cstate="print"/>
          <a:srcRect/>
          <a:stretch>
            <a:fillRect/>
          </a:stretch>
        </p:blipFill>
        <p:spPr bwMode="auto">
          <a:xfrm>
            <a:off x="6444208" y="1412776"/>
            <a:ext cx="2486025" cy="1181101"/>
          </a:xfrm>
          <a:prstGeom prst="rect">
            <a:avLst/>
          </a:prstGeom>
          <a:noFill/>
        </p:spPr>
      </p:pic>
      <p:pic>
        <p:nvPicPr>
          <p:cNvPr id="9" name="8 Imagen" descr="LOGO-espe"/>
          <p:cNvPicPr/>
          <p:nvPr/>
        </p:nvPicPr>
        <p:blipFill>
          <a:blip r:embed="rId5" cstate="print"/>
          <a:srcRect/>
          <a:stretch>
            <a:fillRect/>
          </a:stretch>
        </p:blipFill>
        <p:spPr bwMode="auto">
          <a:xfrm>
            <a:off x="6572264" y="6072206"/>
            <a:ext cx="2200910" cy="510540"/>
          </a:xfrm>
          <a:prstGeom prst="rect">
            <a:avLst/>
          </a:prstGeom>
          <a:noFill/>
          <a:ln w="9525">
            <a:noFill/>
            <a:miter lim="800000"/>
            <a:headEnd/>
            <a:tailEnd/>
          </a:ln>
        </p:spPr>
      </p:pic>
      <p:sp>
        <p:nvSpPr>
          <p:cNvPr id="10" name="9 CuadroTexto"/>
          <p:cNvSpPr txBox="1"/>
          <p:nvPr/>
        </p:nvSpPr>
        <p:spPr>
          <a:xfrm>
            <a:off x="3419872" y="4437112"/>
            <a:ext cx="4929222" cy="1200329"/>
          </a:xfrm>
          <a:prstGeom prst="rect">
            <a:avLst/>
          </a:prstGeom>
          <a:noFill/>
        </p:spPr>
        <p:txBody>
          <a:bodyPr wrap="square" rtlCol="0">
            <a:spAutoFit/>
          </a:bodyPr>
          <a:lstStyle/>
          <a:p>
            <a:pPr>
              <a:buFont typeface="Arial" pitchFamily="34" charset="0"/>
              <a:buChar char="•"/>
            </a:pPr>
            <a:r>
              <a:rPr lang="es-EC" dirty="0" smtClean="0"/>
              <a:t> Política Petrolera centralizada</a:t>
            </a:r>
          </a:p>
          <a:p>
            <a:pPr>
              <a:buFont typeface="Arial" pitchFamily="34" charset="0"/>
              <a:buChar char="•"/>
            </a:pPr>
            <a:r>
              <a:rPr lang="es-EC" dirty="0" smtClean="0"/>
              <a:t> Ejecutor PDVSA</a:t>
            </a:r>
          </a:p>
          <a:p>
            <a:pPr>
              <a:buFont typeface="Arial" pitchFamily="34" charset="0"/>
              <a:buChar char="•"/>
            </a:pPr>
            <a:r>
              <a:rPr lang="es-EC" dirty="0" smtClean="0"/>
              <a:t> Nuevos mercados</a:t>
            </a:r>
          </a:p>
          <a:p>
            <a:pPr>
              <a:buFont typeface="Arial" pitchFamily="34" charset="0"/>
              <a:buChar char="•"/>
            </a:pPr>
            <a:r>
              <a:rPr lang="es-EC" dirty="0" smtClean="0"/>
              <a:t> Ayuda Social</a:t>
            </a:r>
            <a:endParaRPr lang="es-EC" dirty="0"/>
          </a:p>
        </p:txBody>
      </p:sp>
      <p:sp>
        <p:nvSpPr>
          <p:cNvPr id="11" name="10 CuadroTexto"/>
          <p:cNvSpPr txBox="1"/>
          <p:nvPr/>
        </p:nvSpPr>
        <p:spPr>
          <a:xfrm>
            <a:off x="1547664" y="1556792"/>
            <a:ext cx="4929222" cy="923330"/>
          </a:xfrm>
          <a:prstGeom prst="rect">
            <a:avLst/>
          </a:prstGeom>
          <a:noFill/>
        </p:spPr>
        <p:txBody>
          <a:bodyPr wrap="square" rtlCol="0">
            <a:spAutoFit/>
          </a:bodyPr>
          <a:lstStyle/>
          <a:p>
            <a:pPr>
              <a:buFont typeface="Arial" pitchFamily="34" charset="0"/>
              <a:buChar char="•"/>
            </a:pPr>
            <a:r>
              <a:rPr lang="es-EC" dirty="0" smtClean="0"/>
              <a:t> Firmado por EP </a:t>
            </a:r>
            <a:r>
              <a:rPr lang="es-EC" dirty="0" err="1" smtClean="0"/>
              <a:t>Petroecuador</a:t>
            </a:r>
            <a:r>
              <a:rPr lang="es-EC" dirty="0" smtClean="0"/>
              <a:t> y PDVSA</a:t>
            </a:r>
          </a:p>
          <a:p>
            <a:pPr>
              <a:buFont typeface="Arial" pitchFamily="34" charset="0"/>
              <a:buChar char="•"/>
            </a:pPr>
            <a:r>
              <a:rPr lang="es-EC" dirty="0" smtClean="0"/>
              <a:t> Compromisos para poner en marcha el proyecto</a:t>
            </a:r>
          </a:p>
          <a:p>
            <a:pPr>
              <a:buFont typeface="Arial" pitchFamily="34" charset="0"/>
              <a:buChar char="•"/>
            </a:pPr>
            <a:r>
              <a:rPr lang="es-EC" dirty="0" smtClean="0"/>
              <a:t> Cumplimiento de objetivos e intereses</a:t>
            </a:r>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1781</Words>
  <Application>Microsoft Office PowerPoint</Application>
  <PresentationFormat>Presentación en pantalla (4:3)</PresentationFormat>
  <Paragraphs>580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ESCUELA POLITÉCNICA DEL EJÉRCITO     ESCUELA DE CIENCIAS ECONÓMICAS Y ADMINISTRATIVAS     “EXPORTACIÓN DE POSIBLES PRODUCTOS DE LA REFINERÍA DEL PACÍFICO “ELOY ALFARO””   GLORIA ALEXANDRA DÍAZ LONDOÑO KAROL STEFANÍA NOVILLO SANDOVAL    QUITO-2013</vt:lpstr>
      <vt:lpstr> Principales petroleras Latinoamericanas  y su influencia en el mercado </vt:lpstr>
      <vt:lpstr>Diapositiva 3</vt:lpstr>
      <vt:lpstr>Diapositiva 4</vt:lpstr>
      <vt:lpstr>Diapositiva 5</vt:lpstr>
      <vt:lpstr>Diapositiva 6</vt:lpstr>
      <vt:lpstr>Balanza Comercial</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Demanda y consumo mundial de petrolíferos</vt:lpstr>
      <vt:lpstr>Diapositiva 19</vt:lpstr>
      <vt:lpstr>Diapositiva 20</vt:lpstr>
      <vt:lpstr>Diapositiva 21</vt:lpstr>
      <vt:lpstr>Exportación de Petróleo</vt:lpstr>
      <vt:lpstr>Diapositiva 23</vt:lpstr>
      <vt:lpstr>Diapositiva 24</vt:lpstr>
      <vt:lpstr>Diapositiva 25</vt:lpstr>
      <vt:lpstr>Inversión del EP PetroEcuador en USD</vt:lpstr>
      <vt:lpstr>Diapositiva 27</vt:lpstr>
      <vt:lpstr>Diapositiva 28</vt:lpstr>
      <vt:lpstr>Diapositiva 29</vt:lpstr>
      <vt:lpstr>Diapositiva 30</vt:lpstr>
      <vt:lpstr>Diapositiva 31</vt:lpstr>
      <vt:lpstr>Diapositiva 32</vt:lpstr>
      <vt:lpstr>Recomendaciones:</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linda</dc:creator>
  <cp:lastModifiedBy>user</cp:lastModifiedBy>
  <cp:revision>146</cp:revision>
  <dcterms:created xsi:type="dcterms:W3CDTF">2013-03-24T18:25:29Z</dcterms:created>
  <dcterms:modified xsi:type="dcterms:W3CDTF">2013-04-17T02:16:15Z</dcterms:modified>
</cp:coreProperties>
</file>