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colors22.xml" ContentType="application/vnd.openxmlformats-officedocument.drawingml.diagramColor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Default Extension="gif" ContentType="image/gif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23.xml" ContentType="application/vnd.openxmlformats-officedocument.drawingml.diagram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10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9" r:id="rId39"/>
    <p:sldId id="356" r:id="rId40"/>
    <p:sldId id="357" r:id="rId41"/>
    <p:sldId id="358" r:id="rId42"/>
    <p:sldId id="355" r:id="rId43"/>
    <p:sldId id="353" r:id="rId44"/>
    <p:sldId id="354" r:id="rId45"/>
  </p:sldIdLst>
  <p:sldSz cx="9144000" cy="6858000" type="screen4x3"/>
  <p:notesSz cx="6888163" cy="100203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CC"/>
    <a:srgbClr val="EB2A03"/>
    <a:srgbClr val="00FF00"/>
    <a:srgbClr val="FF0066"/>
    <a:srgbClr val="F11BD8"/>
    <a:srgbClr val="D030DC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21" autoAdjust="0"/>
  </p:normalViewPr>
  <p:slideViewPr>
    <p:cSldViewPr>
      <p:cViewPr varScale="1">
        <p:scale>
          <a:sx n="83" d="100"/>
          <a:sy n="83" d="100"/>
        </p:scale>
        <p:origin x="-4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ORESTES\Mis%20documentos\Dropbox\MjJA&amp;PaVR\TESIS%20MARIA%20JOSE\PROVEEDORES%20DE%20PIMIENTA%20EN%20ESATDOS%20UNIDOS%20LIST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ORESTES\Mis%20documentos\Dropbox\MjJA&amp;PaVR\TESIS%20MARIA%20JOSE\PROVEEDORES%20DE%20PIMIENTA%20EN%20ESATDOS%20UNIDO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ocuments%20and%20Settings\USER\Mis%20documentos\Dropbox\MjJA&amp;PaVR\TESIS%20MARIA%20JOSE\ESTADISTICA%20FA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ORESTES\Mis%20documentos\Dropbox\MjJA&amp;PaVR\TESIS%20MARIA%20JOSE\PROVEEDORES%20DE%20PIMIENTA%20EN%20ESATDOS%20UNIDOS%20LIST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lang="es-ES" sz="2400" b="1"/>
                </a:pPr>
                <a:endParaRPr lang="es-ES"/>
              </a:p>
            </c:txPr>
            <c:showVal val="1"/>
            <c:showLeaderLines val="1"/>
          </c:dLbls>
          <c:cat>
            <c:strRef>
              <c:f>Hoja7!$B$19:$B$25</c:f>
              <c:strCache>
                <c:ptCount val="7"/>
                <c:pt idx="0">
                  <c:v>CONCORDIA</c:v>
                </c:pt>
                <c:pt idx="1">
                  <c:v>QUININDE</c:v>
                </c:pt>
                <c:pt idx="2">
                  <c:v>EL CARMEN</c:v>
                </c:pt>
                <c:pt idx="3">
                  <c:v>ESMERALDAS</c:v>
                </c:pt>
                <c:pt idx="4">
                  <c:v>LAGO AGRIO</c:v>
                </c:pt>
                <c:pt idx="5">
                  <c:v>TENA</c:v>
                </c:pt>
                <c:pt idx="6">
                  <c:v>RESTO REGIÓN LITORAL</c:v>
                </c:pt>
              </c:strCache>
            </c:strRef>
          </c:cat>
          <c:val>
            <c:numRef>
              <c:f>Hoja7!$C$19:$C$25</c:f>
              <c:numCache>
                <c:formatCode>0%</c:formatCode>
                <c:ptCount val="7"/>
                <c:pt idx="0">
                  <c:v>0.31991636173549598</c:v>
                </c:pt>
                <c:pt idx="1">
                  <c:v>0.19132253005750099</c:v>
                </c:pt>
                <c:pt idx="2">
                  <c:v>0.17041296393099839</c:v>
                </c:pt>
                <c:pt idx="3">
                  <c:v>0.10611604809200199</c:v>
                </c:pt>
                <c:pt idx="4">
                  <c:v>0.1</c:v>
                </c:pt>
                <c:pt idx="5">
                  <c:v>6.0000000000000137E-2</c:v>
                </c:pt>
                <c:pt idx="6">
                  <c:v>5.0000000000000114E-2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lang="es-ES" sz="1200" b="1"/>
          </a:pPr>
          <a:endParaRPr lang="es-ES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46"/>
  <c:chart>
    <c:title>
      <c:tx>
        <c:rich>
          <a:bodyPr/>
          <a:lstStyle/>
          <a:p>
            <a:pPr>
              <a:defRPr lang="es-ES" sz="1600">
                <a:latin typeface="Rockwell" pitchFamily="18" charset="0"/>
              </a:defRPr>
            </a:pPr>
            <a:r>
              <a:rPr lang="en-US" sz="1600" dirty="0" smtClean="0">
                <a:latin typeface="Rockwell" pitchFamily="18" charset="0"/>
              </a:rPr>
              <a:t>AL </a:t>
            </a:r>
            <a:r>
              <a:rPr lang="en-US" sz="1600" dirty="0">
                <a:latin typeface="Rockwell" pitchFamily="18" charset="0"/>
              </a:rPr>
              <a:t>MERCADO DE ESTADOS UNIDOS (MILES $)</a:t>
            </a:r>
          </a:p>
        </c:rich>
      </c:tx>
      <c:layout/>
    </c:title>
    <c:view3D>
      <c:rotX val="10"/>
      <c:rotY val="10"/>
      <c:perspective val="30"/>
    </c:view3D>
    <c:plotArea>
      <c:layout>
        <c:manualLayout>
          <c:layoutTarget val="inner"/>
          <c:xMode val="edge"/>
          <c:yMode val="edge"/>
          <c:x val="0.15279085536278147"/>
          <c:y val="0.2057392582943435"/>
          <c:w val="0.79929378713014576"/>
          <c:h val="0.47762259034900612"/>
        </c:manualLayout>
      </c:layout>
      <c:bar3DChart>
        <c:barDir val="col"/>
        <c:grouping val="clustered"/>
        <c:ser>
          <c:idx val="0"/>
          <c:order val="0"/>
          <c:tx>
            <c:strRef>
              <c:f>Hoja3!$F$31</c:f>
              <c:strCache>
                <c:ptCount val="1"/>
                <c:pt idx="0">
                  <c:v>FOB DÓLAR</c:v>
                </c:pt>
              </c:strCache>
            </c:strRef>
          </c:tx>
          <c:cat>
            <c:numRef>
              <c:f>Hoja3!$D$32:$D$36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cat>
          <c:val>
            <c:numRef>
              <c:f>Hoja3!$F$32:$F$36</c:f>
              <c:numCache>
                <c:formatCode>_(* #,##0.00_);_(* \(#,##0.00\);_(* "-"??_);_(@_)</c:formatCode>
                <c:ptCount val="5"/>
                <c:pt idx="0">
                  <c:v>1412.97</c:v>
                </c:pt>
                <c:pt idx="1">
                  <c:v>1477.6699999999998</c:v>
                </c:pt>
                <c:pt idx="2">
                  <c:v>351.71999999999969</c:v>
                </c:pt>
                <c:pt idx="3">
                  <c:v>491.61</c:v>
                </c:pt>
                <c:pt idx="4">
                  <c:v>1045.79</c:v>
                </c:pt>
              </c:numCache>
            </c:numRef>
          </c:val>
        </c:ser>
        <c:shape val="box"/>
        <c:axId val="61319808"/>
        <c:axId val="61329792"/>
        <c:axId val="0"/>
      </c:bar3DChart>
      <c:catAx>
        <c:axId val="6131980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lang="es-ES" sz="1600">
                <a:latin typeface="Rockwell" pitchFamily="18" charset="0"/>
              </a:defRPr>
            </a:pPr>
            <a:endParaRPr lang="es-ES"/>
          </a:p>
        </c:txPr>
        <c:crossAx val="61329792"/>
        <c:crosses val="autoZero"/>
        <c:auto val="1"/>
        <c:lblAlgn val="ctr"/>
        <c:lblOffset val="100"/>
      </c:catAx>
      <c:valAx>
        <c:axId val="61329792"/>
        <c:scaling>
          <c:orientation val="minMax"/>
        </c:scaling>
        <c:axPos val="l"/>
        <c:majorGridlines/>
        <c:numFmt formatCode="_(* #,##0.00_);_(* \(#,##0.00\);_(* &quot;-&quot;??_);_(@_)" sourceLinked="1"/>
        <c:majorTickMark val="none"/>
        <c:tickLblPos val="nextTo"/>
        <c:txPr>
          <a:bodyPr/>
          <a:lstStyle/>
          <a:p>
            <a:pPr>
              <a:defRPr lang="es-ES" sz="1100">
                <a:latin typeface="Rockwell" pitchFamily="18" charset="0"/>
              </a:defRPr>
            </a:pPr>
            <a:endParaRPr lang="es-ES"/>
          </a:p>
        </c:txPr>
        <c:crossAx val="6131980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s-ES" sz="1400" baseline="0">
                <a:latin typeface="Rockwell" pitchFamily="18" charset="0"/>
              </a:defRPr>
            </a:pPr>
            <a:endParaRPr lang="es-ES"/>
          </a:p>
        </c:txPr>
      </c:dTable>
    </c:plotArea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42"/>
  <c:chart>
    <c:autoTitleDeleted val="1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lang="es-ES" sz="1600" b="1">
                    <a:latin typeface="Rockwell" pitchFamily="18" charset="0"/>
                  </a:defRPr>
                </a:pPr>
                <a:endParaRPr lang="es-ES"/>
              </a:p>
            </c:txPr>
            <c:showPercent val="1"/>
            <c:showLeaderLines val="1"/>
          </c:dLbls>
          <c:cat>
            <c:strRef>
              <c:f>Hoja1!$A$8:$A$13</c:f>
              <c:strCache>
                <c:ptCount val="6"/>
                <c:pt idx="0">
                  <c:v>ESTADOS UNIDOS </c:v>
                </c:pt>
                <c:pt idx="1">
                  <c:v>ALEMANIA </c:v>
                </c:pt>
                <c:pt idx="2">
                  <c:v>SINGAPUR </c:v>
                </c:pt>
                <c:pt idx="3">
                  <c:v>PAISES BAJOS </c:v>
                </c:pt>
                <c:pt idx="4">
                  <c:v>INDIA </c:v>
                </c:pt>
                <c:pt idx="5">
                  <c:v>RESTO DEL MUNDO </c:v>
                </c:pt>
              </c:strCache>
            </c:strRef>
          </c:cat>
          <c:val>
            <c:numRef>
              <c:f>Hoja1!$B$8:$B$13</c:f>
              <c:numCache>
                <c:formatCode>0.0%</c:formatCode>
                <c:ptCount val="6"/>
                <c:pt idx="0">
                  <c:v>0.22600000000000001</c:v>
                </c:pt>
                <c:pt idx="1">
                  <c:v>9.8000000000000226E-2</c:v>
                </c:pt>
                <c:pt idx="2">
                  <c:v>4.5999999999999999E-2</c:v>
                </c:pt>
                <c:pt idx="3">
                  <c:v>4.5999999999999999E-2</c:v>
                </c:pt>
                <c:pt idx="4">
                  <c:v>4.0000000000000022E-2</c:v>
                </c:pt>
                <c:pt idx="5">
                  <c:v>0.54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  <c:txPr>
        <a:bodyPr/>
        <a:lstStyle/>
        <a:p>
          <a:pPr>
            <a:defRPr lang="es-ES" sz="1600">
              <a:latin typeface="Rockwell" pitchFamily="18" charset="0"/>
            </a:defRPr>
          </a:pPr>
          <a:endParaRPr lang="es-ES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42"/>
  <c:chart>
    <c:autoTitleDeleted val="1"/>
    <c:view3D>
      <c:rotX val="40"/>
      <c:rAngAx val="1"/>
    </c:view3D>
    <c:plotArea>
      <c:layout/>
      <c:pie3D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 b="1">
                        <a:latin typeface="Times New Roman" pitchFamily="18" charset="0"/>
                        <a:cs typeface="Times New Roman" pitchFamily="18" charset="0"/>
                      </a:rPr>
                      <a:t>6.6%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 b="1">
                        <a:latin typeface="Times New Roman" pitchFamily="18" charset="0"/>
                        <a:cs typeface="Times New Roman" pitchFamily="18" charset="0"/>
                      </a:rPr>
                      <a:t>19.2%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 b="1">
                        <a:latin typeface="Times New Roman" pitchFamily="18" charset="0"/>
                        <a:cs typeface="Times New Roman" pitchFamily="18" charset="0"/>
                      </a:rPr>
                      <a:t>11.3%</a:t>
                    </a:r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 b="1">
                        <a:latin typeface="Times New Roman" pitchFamily="18" charset="0"/>
                        <a:cs typeface="Times New Roman" pitchFamily="18" charset="0"/>
                      </a:rPr>
                      <a:t>16.8%</a:t>
                    </a:r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600" b="1">
                        <a:latin typeface="Times New Roman" pitchFamily="18" charset="0"/>
                        <a:cs typeface="Times New Roman" pitchFamily="18" charset="0"/>
                      </a:rPr>
                      <a:t>23.7%</a:t>
                    </a:r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600" b="1">
                        <a:latin typeface="Times New Roman" pitchFamily="18" charset="0"/>
                        <a:cs typeface="Times New Roman" pitchFamily="18" charset="0"/>
                      </a:rPr>
                      <a:t>22.4%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s-ES" sz="1600"/>
                </a:pPr>
                <a:endParaRPr lang="es-ES"/>
              </a:p>
            </c:txPr>
            <c:showVal val="1"/>
            <c:showLeaderLines val="1"/>
          </c:dLbls>
          <c:cat>
            <c:strRef>
              <c:f>Hoja1!$A$3:$A$8</c:f>
              <c:strCache>
                <c:ptCount val="6"/>
                <c:pt idx="0">
                  <c:v>China</c:v>
                </c:pt>
                <c:pt idx="1">
                  <c:v>Indonesia</c:v>
                </c:pt>
                <c:pt idx="2">
                  <c:v>India</c:v>
                </c:pt>
                <c:pt idx="3">
                  <c:v>Brasil</c:v>
                </c:pt>
                <c:pt idx="4">
                  <c:v>Vietnam</c:v>
                </c:pt>
                <c:pt idx="5">
                  <c:v>Resto del Mundo</c:v>
                </c:pt>
              </c:strCache>
            </c:strRef>
          </c:cat>
          <c:val>
            <c:numRef>
              <c:f>Hoja1!$B$3:$B$8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val>
        </c:ser>
        <c:ser>
          <c:idx val="1"/>
          <c:order val="1"/>
          <c:cat>
            <c:strRef>
              <c:f>Hoja1!$A$3:$A$8</c:f>
              <c:strCache>
                <c:ptCount val="6"/>
                <c:pt idx="0">
                  <c:v>China</c:v>
                </c:pt>
                <c:pt idx="1">
                  <c:v>Indonesia</c:v>
                </c:pt>
                <c:pt idx="2">
                  <c:v>India</c:v>
                </c:pt>
                <c:pt idx="3">
                  <c:v>Brasil</c:v>
                </c:pt>
                <c:pt idx="4">
                  <c:v>Vietnam</c:v>
                </c:pt>
                <c:pt idx="5">
                  <c:v>Resto del Mundo</c:v>
                </c:pt>
              </c:strCache>
            </c:strRef>
          </c:cat>
          <c:val>
            <c:numRef>
              <c:f>Hoja1!$C$3:$C$8</c:f>
              <c:numCache>
                <c:formatCode>0.00%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</c:pie3DChart>
    </c:plotArea>
    <c:legend>
      <c:legendPos val="l"/>
      <c:layout/>
      <c:txPr>
        <a:bodyPr/>
        <a:lstStyle/>
        <a:p>
          <a:pPr>
            <a:defRPr lang="es-ES" sz="1400"/>
          </a:pPr>
          <a:endParaRPr lang="es-ES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44"/>
  <c:chart>
    <c:plotArea>
      <c:layout/>
      <c:barChart>
        <c:barDir val="col"/>
        <c:grouping val="clustered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000"/>
                      <a:t>21%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/>
                      <a:t>20%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2000"/>
                      <a:t>19%</a:t>
                    </a:r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2000"/>
                      <a:t>15%</a:t>
                    </a:r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2000"/>
                      <a:t>12%</a:t>
                    </a:r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2000"/>
                      <a:t>10%</a:t>
                    </a:r>
                  </a:p>
                </c:rich>
              </c:tx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2000"/>
                      <a:t>3%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es-ES" sz="2000"/>
                </a:pPr>
                <a:endParaRPr lang="es-ES"/>
              </a:p>
            </c:txPr>
            <c:showVal val="1"/>
          </c:dLbls>
          <c:cat>
            <c:strRef>
              <c:f>Hoja2!$A$61:$A$67</c:f>
              <c:strCache>
                <c:ptCount val="7"/>
                <c:pt idx="0">
                  <c:v>Vietnam</c:v>
                </c:pt>
                <c:pt idx="1">
                  <c:v>Indonesia</c:v>
                </c:pt>
                <c:pt idx="2">
                  <c:v>Brasil</c:v>
                </c:pt>
                <c:pt idx="3">
                  <c:v>Malasia</c:v>
                </c:pt>
                <c:pt idx="4">
                  <c:v>Sri Lanka</c:v>
                </c:pt>
                <c:pt idx="5">
                  <c:v>Alemania</c:v>
                </c:pt>
                <c:pt idx="6">
                  <c:v>Ecuador</c:v>
                </c:pt>
              </c:strCache>
            </c:strRef>
          </c:cat>
          <c:val>
            <c:numRef>
              <c:f>Hoja2!$B$61:$B$67</c:f>
              <c:numCache>
                <c:formatCode>#,##0</c:formatCode>
                <c:ptCount val="7"/>
                <c:pt idx="0">
                  <c:v>120283</c:v>
                </c:pt>
                <c:pt idx="1">
                  <c:v>71709</c:v>
                </c:pt>
                <c:pt idx="2">
                  <c:v>36389</c:v>
                </c:pt>
                <c:pt idx="3">
                  <c:v>24580</c:v>
                </c:pt>
                <c:pt idx="4">
                  <c:v>14028</c:v>
                </c:pt>
                <c:pt idx="5">
                  <c:v>12991</c:v>
                </c:pt>
                <c:pt idx="6">
                  <c:v>92</c:v>
                </c:pt>
              </c:numCache>
            </c:numRef>
          </c:val>
        </c:ser>
        <c:axId val="62225792"/>
        <c:axId val="62235776"/>
      </c:barChart>
      <c:catAx>
        <c:axId val="62225792"/>
        <c:scaling>
          <c:orientation val="minMax"/>
        </c:scaling>
        <c:axPos val="b"/>
        <c:tickLblPos val="nextTo"/>
        <c:txPr>
          <a:bodyPr/>
          <a:lstStyle/>
          <a:p>
            <a:pPr>
              <a:defRPr lang="es-ES" sz="1400"/>
            </a:pPr>
            <a:endParaRPr lang="es-ES"/>
          </a:p>
        </c:txPr>
        <c:crossAx val="62235776"/>
        <c:crosses val="autoZero"/>
        <c:auto val="1"/>
        <c:lblAlgn val="ctr"/>
        <c:lblOffset val="100"/>
      </c:catAx>
      <c:valAx>
        <c:axId val="62235776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lang="es-ES"/>
            </a:pPr>
            <a:endParaRPr lang="es-ES"/>
          </a:p>
        </c:txPr>
        <c:crossAx val="62225792"/>
        <c:crosses val="autoZero"/>
        <c:crossBetween val="between"/>
      </c:valAx>
    </c:plotArea>
    <c:plotVisOnly val="1"/>
  </c:chart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2EBD2-4727-4CFA-A108-83773725EBA1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E968288-D2F5-4376-9EFA-A1ED73DCCDEE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b="1" dirty="0" smtClean="0">
              <a:solidFill>
                <a:srgbClr val="FFFF00"/>
              </a:solidFill>
              <a:latin typeface="Rockwell" pitchFamily="18" charset="0"/>
            </a:rPr>
            <a:t>AGROLUDEÑA</a:t>
          </a:r>
          <a:endParaRPr lang="es-ES" dirty="0">
            <a:solidFill>
              <a:srgbClr val="FFFF00"/>
            </a:solidFill>
          </a:endParaRPr>
        </a:p>
      </dgm:t>
    </dgm:pt>
    <dgm:pt modelId="{93AE311F-0149-4B13-AEE6-759E2296AD76}" type="parTrans" cxnId="{953F3245-82AF-4E1B-BAA4-FA7AC1B766AA}">
      <dgm:prSet/>
      <dgm:spPr/>
      <dgm:t>
        <a:bodyPr/>
        <a:lstStyle/>
        <a:p>
          <a:endParaRPr lang="es-ES"/>
        </a:p>
      </dgm:t>
    </dgm:pt>
    <dgm:pt modelId="{27D934B7-58B2-4815-9898-A32579AE095E}" type="sibTrans" cxnId="{953F3245-82AF-4E1B-BAA4-FA7AC1B766AA}">
      <dgm:prSet/>
      <dgm:spPr/>
      <dgm:t>
        <a:bodyPr/>
        <a:lstStyle/>
        <a:p>
          <a:endParaRPr lang="es-ES"/>
        </a:p>
      </dgm:t>
    </dgm:pt>
    <dgm:pt modelId="{BD8A83A8-B66F-479E-B497-68F8292EF458}">
      <dgm:prSet phldrT="[Texto]" custT="1"/>
      <dgm:spPr/>
      <dgm:t>
        <a:bodyPr/>
        <a:lstStyle/>
        <a:p>
          <a:r>
            <a:rPr lang="es-ES" sz="1200" dirty="0" smtClean="0">
              <a:latin typeface="Rockwell" pitchFamily="18" charset="0"/>
            </a:rPr>
            <a:t>COMERCIALIZAR </a:t>
          </a:r>
          <a:r>
            <a:rPr lang="es-ES" sz="1200" dirty="0" smtClean="0">
              <a:latin typeface="Rockwell" pitchFamily="18" charset="0"/>
            </a:rPr>
            <a:t>Y PRODUCIR PRODUCTOS AGRICOLAS </a:t>
          </a:r>
          <a:endParaRPr lang="es-ES" sz="1200" dirty="0">
            <a:latin typeface="Rockwell" pitchFamily="18" charset="0"/>
          </a:endParaRPr>
        </a:p>
      </dgm:t>
    </dgm:pt>
    <dgm:pt modelId="{213447E2-6DFD-457A-B37E-450281C04250}" type="parTrans" cxnId="{AF04A1B9-4BD5-43A0-BB09-8E105D86F028}">
      <dgm:prSet/>
      <dgm:spPr/>
      <dgm:t>
        <a:bodyPr/>
        <a:lstStyle/>
        <a:p>
          <a:endParaRPr lang="es-ES"/>
        </a:p>
      </dgm:t>
    </dgm:pt>
    <dgm:pt modelId="{F6B80074-7CA1-4BCF-9635-B4E64650C437}" type="sibTrans" cxnId="{AF04A1B9-4BD5-43A0-BB09-8E105D86F028}">
      <dgm:prSet/>
      <dgm:spPr/>
      <dgm:t>
        <a:bodyPr/>
        <a:lstStyle/>
        <a:p>
          <a:endParaRPr lang="es-ES"/>
        </a:p>
      </dgm:t>
    </dgm:pt>
    <dgm:pt modelId="{F60CE1AE-304B-459A-9C4D-E7E86568C1F2}">
      <dgm:prSet phldrT="[Texto]" custT="1"/>
      <dgm:spPr/>
      <dgm:t>
        <a:bodyPr/>
        <a:lstStyle/>
        <a:p>
          <a:r>
            <a:rPr lang="es-ES" sz="1200" dirty="0" smtClean="0">
              <a:latin typeface="Rockwell" pitchFamily="18" charset="0"/>
            </a:rPr>
            <a:t>SE ESTABLECE COMO CENTRO DE ACOPIO </a:t>
          </a:r>
          <a:endParaRPr lang="es-ES" sz="1200" dirty="0">
            <a:latin typeface="Rockwell" pitchFamily="18" charset="0"/>
          </a:endParaRPr>
        </a:p>
      </dgm:t>
    </dgm:pt>
    <dgm:pt modelId="{4EC61172-FBD7-41F8-B336-9D876380CDC2}" type="parTrans" cxnId="{28178CD4-2028-4F91-8471-7A2C84F490C2}">
      <dgm:prSet/>
      <dgm:spPr/>
      <dgm:t>
        <a:bodyPr/>
        <a:lstStyle/>
        <a:p>
          <a:endParaRPr lang="es-ES"/>
        </a:p>
      </dgm:t>
    </dgm:pt>
    <dgm:pt modelId="{83B23D35-69E5-46E0-A428-61277AEC74D6}" type="sibTrans" cxnId="{28178CD4-2028-4F91-8471-7A2C84F490C2}">
      <dgm:prSet/>
      <dgm:spPr/>
      <dgm:t>
        <a:bodyPr/>
        <a:lstStyle/>
        <a:p>
          <a:endParaRPr lang="es-ES"/>
        </a:p>
      </dgm:t>
    </dgm:pt>
    <dgm:pt modelId="{7BFF4F01-EAC0-4123-87BE-35008AACDD59}">
      <dgm:prSet phldrT="[Texto]" custT="1"/>
      <dgm:spPr/>
      <dgm:t>
        <a:bodyPr/>
        <a:lstStyle/>
        <a:p>
          <a:r>
            <a:rPr lang="es-ES" sz="1200" dirty="0" smtClean="0">
              <a:latin typeface="Rockwell" pitchFamily="18" charset="0"/>
            </a:rPr>
            <a:t>PRODUCE LA PIMIENTA NEGRA </a:t>
          </a:r>
          <a:endParaRPr lang="es-ES" sz="1200" dirty="0">
            <a:latin typeface="Rockwell" pitchFamily="18" charset="0"/>
          </a:endParaRPr>
        </a:p>
      </dgm:t>
    </dgm:pt>
    <dgm:pt modelId="{656E9769-47A4-4D20-861D-4F5FDC211BA9}" type="parTrans" cxnId="{FF46078E-572E-480D-9744-22F5D336721F}">
      <dgm:prSet/>
      <dgm:spPr/>
      <dgm:t>
        <a:bodyPr/>
        <a:lstStyle/>
        <a:p>
          <a:endParaRPr lang="es-ES"/>
        </a:p>
      </dgm:t>
    </dgm:pt>
    <dgm:pt modelId="{774B9988-AA6D-45AF-A263-8F8CE9F06257}" type="sibTrans" cxnId="{FF46078E-572E-480D-9744-22F5D336721F}">
      <dgm:prSet/>
      <dgm:spPr/>
      <dgm:t>
        <a:bodyPr/>
        <a:lstStyle/>
        <a:p>
          <a:endParaRPr lang="es-ES"/>
        </a:p>
      </dgm:t>
    </dgm:pt>
    <dgm:pt modelId="{579D0B60-F31C-4C17-B8A7-5B847DC0F838}">
      <dgm:prSet phldrT="[Texto]" custT="1"/>
      <dgm:spPr/>
      <dgm:t>
        <a:bodyPr/>
        <a:lstStyle/>
        <a:p>
          <a:r>
            <a:rPr lang="es-ES" sz="1200" dirty="0" smtClean="0">
              <a:latin typeface="Rockwell" pitchFamily="18" charset="0"/>
            </a:rPr>
            <a:t>DISTRIBUYE A NIVEL NACIONAL </a:t>
          </a:r>
          <a:endParaRPr lang="es-ES" sz="1200" dirty="0">
            <a:latin typeface="Rockwell" pitchFamily="18" charset="0"/>
          </a:endParaRPr>
        </a:p>
      </dgm:t>
    </dgm:pt>
    <dgm:pt modelId="{31979EC1-3A80-45B4-B1CB-F86083DC6131}" type="parTrans" cxnId="{D29A3FA1-07BA-4753-965F-22CF70F23858}">
      <dgm:prSet/>
      <dgm:spPr/>
      <dgm:t>
        <a:bodyPr/>
        <a:lstStyle/>
        <a:p>
          <a:endParaRPr lang="es-ES"/>
        </a:p>
      </dgm:t>
    </dgm:pt>
    <dgm:pt modelId="{B233DB7D-A7A9-4184-9427-1029FD4198C9}" type="sibTrans" cxnId="{D29A3FA1-07BA-4753-965F-22CF70F23858}">
      <dgm:prSet/>
      <dgm:spPr/>
      <dgm:t>
        <a:bodyPr/>
        <a:lstStyle/>
        <a:p>
          <a:endParaRPr lang="es-ES"/>
        </a:p>
      </dgm:t>
    </dgm:pt>
    <dgm:pt modelId="{8FF00D38-2576-40FA-A310-EF6CF1B184B4}" type="pres">
      <dgm:prSet presAssocID="{C102EBD2-4727-4CFA-A108-83773725EBA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04271DF-2BDC-4B8A-9EFB-B8853F6D1A36}" type="pres">
      <dgm:prSet presAssocID="{6E968288-D2F5-4376-9EFA-A1ED73DCCDEE}" presName="centerShape" presStyleLbl="node0" presStyleIdx="0" presStyleCnt="1" custScaleX="184797" custScaleY="175745"/>
      <dgm:spPr/>
      <dgm:t>
        <a:bodyPr/>
        <a:lstStyle/>
        <a:p>
          <a:endParaRPr lang="es-ES"/>
        </a:p>
      </dgm:t>
    </dgm:pt>
    <dgm:pt modelId="{FF748247-C647-4F28-9F7D-6950EDEC7238}" type="pres">
      <dgm:prSet presAssocID="{213447E2-6DFD-457A-B37E-450281C04250}" presName="parTrans" presStyleLbl="sibTrans2D1" presStyleIdx="0" presStyleCnt="4"/>
      <dgm:spPr/>
      <dgm:t>
        <a:bodyPr/>
        <a:lstStyle/>
        <a:p>
          <a:endParaRPr lang="es-ES"/>
        </a:p>
      </dgm:t>
    </dgm:pt>
    <dgm:pt modelId="{6A49BCD5-D3C7-4240-8850-2367BC58A099}" type="pres">
      <dgm:prSet presAssocID="{213447E2-6DFD-457A-B37E-450281C04250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799C8D12-AF9E-45DE-A510-C49CBC889E74}" type="pres">
      <dgm:prSet presAssocID="{BD8A83A8-B66F-479E-B497-68F8292EF458}" presName="node" presStyleLbl="node1" presStyleIdx="0" presStyleCnt="4" custScaleX="194027" custScaleY="71891" custRadScaleRad="109093" custRadScaleInc="13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B693A4-5D74-498C-8063-6AA0D6D4EFA3}" type="pres">
      <dgm:prSet presAssocID="{4EC61172-FBD7-41F8-B336-9D876380CDC2}" presName="parTrans" presStyleLbl="sibTrans2D1" presStyleIdx="1" presStyleCnt="4"/>
      <dgm:spPr/>
      <dgm:t>
        <a:bodyPr/>
        <a:lstStyle/>
        <a:p>
          <a:endParaRPr lang="es-ES"/>
        </a:p>
      </dgm:t>
    </dgm:pt>
    <dgm:pt modelId="{25F3F049-3BB2-4B0F-A28E-8C9162DDB47F}" type="pres">
      <dgm:prSet presAssocID="{4EC61172-FBD7-41F8-B336-9D876380CDC2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2D686292-FF9E-4C01-BC0F-6C71230A35EC}" type="pres">
      <dgm:prSet presAssocID="{F60CE1AE-304B-459A-9C4D-E7E86568C1F2}" presName="node" presStyleLbl="node1" presStyleIdx="1" presStyleCnt="4" custScaleX="172681" custRadScaleRad="158453" custRadScaleInc="-13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C87B8D-906B-4EF4-B3E9-CA3031ECABB6}" type="pres">
      <dgm:prSet presAssocID="{656E9769-47A4-4D20-861D-4F5FDC211BA9}" presName="parTrans" presStyleLbl="sibTrans2D1" presStyleIdx="2" presStyleCnt="4"/>
      <dgm:spPr/>
      <dgm:t>
        <a:bodyPr/>
        <a:lstStyle/>
        <a:p>
          <a:endParaRPr lang="es-ES"/>
        </a:p>
      </dgm:t>
    </dgm:pt>
    <dgm:pt modelId="{844F24A6-4AB8-45FD-9178-BE00AA238B13}" type="pres">
      <dgm:prSet presAssocID="{656E9769-47A4-4D20-861D-4F5FDC211BA9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C3C5D0D5-F6B7-48DC-9406-EDDAE683B6FD}" type="pres">
      <dgm:prSet presAssocID="{7BFF4F01-EAC0-4123-87BE-35008AACDD59}" presName="node" presStyleLbl="node1" presStyleIdx="2" presStyleCnt="4" custScaleX="194027" custScaleY="73740" custRadScaleRad="110674" custRadScaleInc="4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373B39-B9FF-426F-BB6C-D44E475364F5}" type="pres">
      <dgm:prSet presAssocID="{31979EC1-3A80-45B4-B1CB-F86083DC6131}" presName="parTrans" presStyleLbl="sibTrans2D1" presStyleIdx="3" presStyleCnt="4"/>
      <dgm:spPr/>
      <dgm:t>
        <a:bodyPr/>
        <a:lstStyle/>
        <a:p>
          <a:endParaRPr lang="es-ES"/>
        </a:p>
      </dgm:t>
    </dgm:pt>
    <dgm:pt modelId="{B131792D-EF98-4BF3-9F9D-C36B8D652D3A}" type="pres">
      <dgm:prSet presAssocID="{31979EC1-3A80-45B4-B1CB-F86083DC6131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E7645CE9-14AA-43C5-BDF8-9D7A5D0BE390}" type="pres">
      <dgm:prSet presAssocID="{579D0B60-F31C-4C17-B8A7-5B847DC0F838}" presName="node" presStyleLbl="node1" presStyleIdx="3" presStyleCnt="4" custScaleX="165081" custRadScaleRad="158598" custRadScaleInc="135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487CEC1-ED08-4160-83D8-ED9577B76BD3}" type="presOf" srcId="{4EC61172-FBD7-41F8-B336-9D876380CDC2}" destId="{5CB693A4-5D74-498C-8063-6AA0D6D4EFA3}" srcOrd="0" destOrd="0" presId="urn:microsoft.com/office/officeart/2005/8/layout/radial5"/>
    <dgm:cxn modelId="{28178CD4-2028-4F91-8471-7A2C84F490C2}" srcId="{6E968288-D2F5-4376-9EFA-A1ED73DCCDEE}" destId="{F60CE1AE-304B-459A-9C4D-E7E86568C1F2}" srcOrd="1" destOrd="0" parTransId="{4EC61172-FBD7-41F8-B336-9D876380CDC2}" sibTransId="{83B23D35-69E5-46E0-A428-61277AEC74D6}"/>
    <dgm:cxn modelId="{C6E5FFF8-DA9D-4560-8566-9FC561E3A9D4}" type="presOf" srcId="{656E9769-47A4-4D20-861D-4F5FDC211BA9}" destId="{844F24A6-4AB8-45FD-9178-BE00AA238B13}" srcOrd="1" destOrd="0" presId="urn:microsoft.com/office/officeart/2005/8/layout/radial5"/>
    <dgm:cxn modelId="{A287752B-BECA-4D72-A24B-3FA9E0969FE0}" type="presOf" srcId="{4EC61172-FBD7-41F8-B336-9D876380CDC2}" destId="{25F3F049-3BB2-4B0F-A28E-8C9162DDB47F}" srcOrd="1" destOrd="0" presId="urn:microsoft.com/office/officeart/2005/8/layout/radial5"/>
    <dgm:cxn modelId="{530E4D04-052B-4B46-A826-BCBF16B528E9}" type="presOf" srcId="{7BFF4F01-EAC0-4123-87BE-35008AACDD59}" destId="{C3C5D0D5-F6B7-48DC-9406-EDDAE683B6FD}" srcOrd="0" destOrd="0" presId="urn:microsoft.com/office/officeart/2005/8/layout/radial5"/>
    <dgm:cxn modelId="{FF46078E-572E-480D-9744-22F5D336721F}" srcId="{6E968288-D2F5-4376-9EFA-A1ED73DCCDEE}" destId="{7BFF4F01-EAC0-4123-87BE-35008AACDD59}" srcOrd="2" destOrd="0" parTransId="{656E9769-47A4-4D20-861D-4F5FDC211BA9}" sibTransId="{774B9988-AA6D-45AF-A263-8F8CE9F06257}"/>
    <dgm:cxn modelId="{2CC35407-8481-4384-BB4C-C5E9B509848A}" type="presOf" srcId="{579D0B60-F31C-4C17-B8A7-5B847DC0F838}" destId="{E7645CE9-14AA-43C5-BDF8-9D7A5D0BE390}" srcOrd="0" destOrd="0" presId="urn:microsoft.com/office/officeart/2005/8/layout/radial5"/>
    <dgm:cxn modelId="{185F8A1E-8C36-485B-ADF5-394A034A7CAD}" type="presOf" srcId="{213447E2-6DFD-457A-B37E-450281C04250}" destId="{FF748247-C647-4F28-9F7D-6950EDEC7238}" srcOrd="0" destOrd="0" presId="urn:microsoft.com/office/officeart/2005/8/layout/radial5"/>
    <dgm:cxn modelId="{470BBC04-3B0E-4C46-9E86-7F5C18106CC8}" type="presOf" srcId="{BD8A83A8-B66F-479E-B497-68F8292EF458}" destId="{799C8D12-AF9E-45DE-A510-C49CBC889E74}" srcOrd="0" destOrd="0" presId="urn:microsoft.com/office/officeart/2005/8/layout/radial5"/>
    <dgm:cxn modelId="{E34EEF65-F391-4160-86C7-AA886F264BF0}" type="presOf" srcId="{C102EBD2-4727-4CFA-A108-83773725EBA1}" destId="{8FF00D38-2576-40FA-A310-EF6CF1B184B4}" srcOrd="0" destOrd="0" presId="urn:microsoft.com/office/officeart/2005/8/layout/radial5"/>
    <dgm:cxn modelId="{0D4B098F-FBC7-4EE0-AA95-338A31988A71}" type="presOf" srcId="{213447E2-6DFD-457A-B37E-450281C04250}" destId="{6A49BCD5-D3C7-4240-8850-2367BC58A099}" srcOrd="1" destOrd="0" presId="urn:microsoft.com/office/officeart/2005/8/layout/radial5"/>
    <dgm:cxn modelId="{953F3245-82AF-4E1B-BAA4-FA7AC1B766AA}" srcId="{C102EBD2-4727-4CFA-A108-83773725EBA1}" destId="{6E968288-D2F5-4376-9EFA-A1ED73DCCDEE}" srcOrd="0" destOrd="0" parTransId="{93AE311F-0149-4B13-AEE6-759E2296AD76}" sibTransId="{27D934B7-58B2-4815-9898-A32579AE095E}"/>
    <dgm:cxn modelId="{73030989-AE13-49C0-B0B9-C6997A9D1449}" type="presOf" srcId="{F60CE1AE-304B-459A-9C4D-E7E86568C1F2}" destId="{2D686292-FF9E-4C01-BC0F-6C71230A35EC}" srcOrd="0" destOrd="0" presId="urn:microsoft.com/office/officeart/2005/8/layout/radial5"/>
    <dgm:cxn modelId="{4006F562-0153-46A7-86FE-677B075FCF0E}" type="presOf" srcId="{31979EC1-3A80-45B4-B1CB-F86083DC6131}" destId="{CA373B39-B9FF-426F-BB6C-D44E475364F5}" srcOrd="0" destOrd="0" presId="urn:microsoft.com/office/officeart/2005/8/layout/radial5"/>
    <dgm:cxn modelId="{566BDA2D-6BE2-4B22-A244-E4EA33F81478}" type="presOf" srcId="{6E968288-D2F5-4376-9EFA-A1ED73DCCDEE}" destId="{504271DF-2BDC-4B8A-9EFB-B8853F6D1A36}" srcOrd="0" destOrd="0" presId="urn:microsoft.com/office/officeart/2005/8/layout/radial5"/>
    <dgm:cxn modelId="{AF04A1B9-4BD5-43A0-BB09-8E105D86F028}" srcId="{6E968288-D2F5-4376-9EFA-A1ED73DCCDEE}" destId="{BD8A83A8-B66F-479E-B497-68F8292EF458}" srcOrd="0" destOrd="0" parTransId="{213447E2-6DFD-457A-B37E-450281C04250}" sibTransId="{F6B80074-7CA1-4BCF-9635-B4E64650C437}"/>
    <dgm:cxn modelId="{D29A3FA1-07BA-4753-965F-22CF70F23858}" srcId="{6E968288-D2F5-4376-9EFA-A1ED73DCCDEE}" destId="{579D0B60-F31C-4C17-B8A7-5B847DC0F838}" srcOrd="3" destOrd="0" parTransId="{31979EC1-3A80-45B4-B1CB-F86083DC6131}" sibTransId="{B233DB7D-A7A9-4184-9427-1029FD4198C9}"/>
    <dgm:cxn modelId="{956E75C8-42CE-4DED-A757-8EA8EE047DCA}" type="presOf" srcId="{31979EC1-3A80-45B4-B1CB-F86083DC6131}" destId="{B131792D-EF98-4BF3-9F9D-C36B8D652D3A}" srcOrd="1" destOrd="0" presId="urn:microsoft.com/office/officeart/2005/8/layout/radial5"/>
    <dgm:cxn modelId="{A30C6E32-F5AF-4626-8B67-0CADBBD06C0A}" type="presOf" srcId="{656E9769-47A4-4D20-861D-4F5FDC211BA9}" destId="{F7C87B8D-906B-4EF4-B3E9-CA3031ECABB6}" srcOrd="0" destOrd="0" presId="urn:microsoft.com/office/officeart/2005/8/layout/radial5"/>
    <dgm:cxn modelId="{13441C42-7F54-42EA-882C-ECA5C0A171CA}" type="presParOf" srcId="{8FF00D38-2576-40FA-A310-EF6CF1B184B4}" destId="{504271DF-2BDC-4B8A-9EFB-B8853F6D1A36}" srcOrd="0" destOrd="0" presId="urn:microsoft.com/office/officeart/2005/8/layout/radial5"/>
    <dgm:cxn modelId="{89F5AF91-2BE1-41B6-8254-85734B1306CC}" type="presParOf" srcId="{8FF00D38-2576-40FA-A310-EF6CF1B184B4}" destId="{FF748247-C647-4F28-9F7D-6950EDEC7238}" srcOrd="1" destOrd="0" presId="urn:microsoft.com/office/officeart/2005/8/layout/radial5"/>
    <dgm:cxn modelId="{C84EABE2-1508-4DB6-BB97-527431726503}" type="presParOf" srcId="{FF748247-C647-4F28-9F7D-6950EDEC7238}" destId="{6A49BCD5-D3C7-4240-8850-2367BC58A099}" srcOrd="0" destOrd="0" presId="urn:microsoft.com/office/officeart/2005/8/layout/radial5"/>
    <dgm:cxn modelId="{2E40F629-21DC-45D7-AF32-06CF1904AD92}" type="presParOf" srcId="{8FF00D38-2576-40FA-A310-EF6CF1B184B4}" destId="{799C8D12-AF9E-45DE-A510-C49CBC889E74}" srcOrd="2" destOrd="0" presId="urn:microsoft.com/office/officeart/2005/8/layout/radial5"/>
    <dgm:cxn modelId="{DB1A4B91-73B8-4AC2-A965-398168AF734C}" type="presParOf" srcId="{8FF00D38-2576-40FA-A310-EF6CF1B184B4}" destId="{5CB693A4-5D74-498C-8063-6AA0D6D4EFA3}" srcOrd="3" destOrd="0" presId="urn:microsoft.com/office/officeart/2005/8/layout/radial5"/>
    <dgm:cxn modelId="{C482701B-DBD3-4209-852E-F9499D0A95FC}" type="presParOf" srcId="{5CB693A4-5D74-498C-8063-6AA0D6D4EFA3}" destId="{25F3F049-3BB2-4B0F-A28E-8C9162DDB47F}" srcOrd="0" destOrd="0" presId="urn:microsoft.com/office/officeart/2005/8/layout/radial5"/>
    <dgm:cxn modelId="{4BF95653-B27D-4E22-A7AA-047F3475864C}" type="presParOf" srcId="{8FF00D38-2576-40FA-A310-EF6CF1B184B4}" destId="{2D686292-FF9E-4C01-BC0F-6C71230A35EC}" srcOrd="4" destOrd="0" presId="urn:microsoft.com/office/officeart/2005/8/layout/radial5"/>
    <dgm:cxn modelId="{A12B0251-9223-448B-997B-59EDA7F14D0E}" type="presParOf" srcId="{8FF00D38-2576-40FA-A310-EF6CF1B184B4}" destId="{F7C87B8D-906B-4EF4-B3E9-CA3031ECABB6}" srcOrd="5" destOrd="0" presId="urn:microsoft.com/office/officeart/2005/8/layout/radial5"/>
    <dgm:cxn modelId="{1B0B8F8C-0D60-4002-95EA-E577F3D4C304}" type="presParOf" srcId="{F7C87B8D-906B-4EF4-B3E9-CA3031ECABB6}" destId="{844F24A6-4AB8-45FD-9178-BE00AA238B13}" srcOrd="0" destOrd="0" presId="urn:microsoft.com/office/officeart/2005/8/layout/radial5"/>
    <dgm:cxn modelId="{5019C2AF-02F7-4E50-8416-4D9CF9EE4290}" type="presParOf" srcId="{8FF00D38-2576-40FA-A310-EF6CF1B184B4}" destId="{C3C5D0D5-F6B7-48DC-9406-EDDAE683B6FD}" srcOrd="6" destOrd="0" presId="urn:microsoft.com/office/officeart/2005/8/layout/radial5"/>
    <dgm:cxn modelId="{BD8B5A79-197F-46CB-8931-259C60DE1FD6}" type="presParOf" srcId="{8FF00D38-2576-40FA-A310-EF6CF1B184B4}" destId="{CA373B39-B9FF-426F-BB6C-D44E475364F5}" srcOrd="7" destOrd="0" presId="urn:microsoft.com/office/officeart/2005/8/layout/radial5"/>
    <dgm:cxn modelId="{EE95C82F-1A9F-44F3-AC1E-7CC7CBAD2CAE}" type="presParOf" srcId="{CA373B39-B9FF-426F-BB6C-D44E475364F5}" destId="{B131792D-EF98-4BF3-9F9D-C36B8D652D3A}" srcOrd="0" destOrd="0" presId="urn:microsoft.com/office/officeart/2005/8/layout/radial5"/>
    <dgm:cxn modelId="{D678E0D3-8BD5-4E1D-A139-7A5754D9F0E0}" type="presParOf" srcId="{8FF00D38-2576-40FA-A310-EF6CF1B184B4}" destId="{E7645CE9-14AA-43C5-BDF8-9D7A5D0BE390}" srcOrd="8" destOrd="0" presId="urn:microsoft.com/office/officeart/2005/8/layout/radial5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BEFAE99-1957-4537-B1C5-8D2558B63086}" type="doc">
      <dgm:prSet loTypeId="urn:microsoft.com/office/officeart/2005/8/layout/hList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AF69111-6AD5-403B-A360-FF3CEC3ABC84}">
      <dgm:prSet phldrT="[Texto]" custT="1"/>
      <dgm:spPr/>
      <dgm:t>
        <a:bodyPr/>
        <a:lstStyle/>
        <a:p>
          <a:r>
            <a:rPr lang="es-ES" sz="3200" b="1" dirty="0">
              <a:solidFill>
                <a:sysClr val="windowText" lastClr="000000"/>
              </a:solidFill>
              <a:latin typeface="Rockwell" pitchFamily="18" charset="0"/>
              <a:cs typeface="Times New Roman" pitchFamily="18" charset="0"/>
            </a:rPr>
            <a:t>SECURITY DATA</a:t>
          </a:r>
        </a:p>
        <a:p>
          <a:r>
            <a:rPr lang="es-ES" sz="3200" b="1" dirty="0">
              <a:solidFill>
                <a:sysClr val="windowText" lastClr="000000"/>
              </a:solidFill>
              <a:latin typeface="Rockwell" pitchFamily="18" charset="0"/>
              <a:cs typeface="Times New Roman" pitchFamily="18" charset="0"/>
            </a:rPr>
            <a:t>O BANCO CENTRAL DEL ECUADOR  </a:t>
          </a:r>
        </a:p>
      </dgm:t>
    </dgm:pt>
    <dgm:pt modelId="{87132018-95D3-4B16-AD13-E079DF84686D}" type="parTrans" cxnId="{88470042-C6B9-4D22-A2F8-6C8225C5274E}">
      <dgm:prSet/>
      <dgm:spPr/>
      <dgm:t>
        <a:bodyPr/>
        <a:lstStyle/>
        <a:p>
          <a:endParaRPr lang="es-ES"/>
        </a:p>
      </dgm:t>
    </dgm:pt>
    <dgm:pt modelId="{E893C689-FED3-4FB8-A289-00AE1B92E576}" type="sibTrans" cxnId="{88470042-C6B9-4D22-A2F8-6C8225C5274E}">
      <dgm:prSet/>
      <dgm:spPr/>
      <dgm:t>
        <a:bodyPr/>
        <a:lstStyle/>
        <a:p>
          <a:endParaRPr lang="es-ES"/>
        </a:p>
      </dgm:t>
    </dgm:pt>
    <dgm:pt modelId="{B0B767A8-96F4-427C-BFF0-776722536DED}">
      <dgm:prSet phldrT="[Texto]" custT="1"/>
      <dgm:spPr/>
      <dgm:t>
        <a:bodyPr/>
        <a:lstStyle/>
        <a:p>
          <a:pPr algn="ctr"/>
          <a:r>
            <a:rPr lang="es-ES" sz="1200" b="1" dirty="0">
              <a:solidFill>
                <a:sysClr val="windowText" lastClr="000000"/>
              </a:solidFill>
              <a:latin typeface="Rockwell" pitchFamily="18" charset="0"/>
              <a:cs typeface="Times New Roman" pitchFamily="18" charset="0"/>
            </a:rPr>
            <a:t>REGISTRO DEL SECURITY DATA O BANCO CENTRAL DEL ECUADOR </a:t>
          </a:r>
        </a:p>
        <a:p>
          <a:pPr algn="just"/>
          <a:r>
            <a:rPr lang="es-ES" sz="1000" b="0" dirty="0">
              <a:solidFill>
                <a:sysClr val="windowText" lastClr="000000"/>
              </a:solidFill>
              <a:latin typeface="Rockwell" pitchFamily="18" charset="0"/>
              <a:cs typeface="Times New Roman" pitchFamily="18" charset="0"/>
            </a:rPr>
            <a:t>Ingresar a la pagina www.securitydata.net.ec</a:t>
          </a:r>
        </a:p>
        <a:p>
          <a:pPr algn="ctr"/>
          <a:endParaRPr lang="es-ES" sz="1200" b="0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  <a:p>
          <a:pPr algn="ctr"/>
          <a:endParaRPr lang="es-ES" sz="1200" dirty="0">
            <a:latin typeface="Times New Roman" pitchFamily="18" charset="0"/>
            <a:cs typeface="Times New Roman" pitchFamily="18" charset="0"/>
          </a:endParaRPr>
        </a:p>
      </dgm:t>
    </dgm:pt>
    <dgm:pt modelId="{055C88D6-518B-496A-9C51-25756220D21C}" type="parTrans" cxnId="{BCA97D84-0A38-4FF3-A58D-10DBE2D583B6}">
      <dgm:prSet/>
      <dgm:spPr/>
      <dgm:t>
        <a:bodyPr/>
        <a:lstStyle/>
        <a:p>
          <a:endParaRPr lang="es-ES"/>
        </a:p>
      </dgm:t>
    </dgm:pt>
    <dgm:pt modelId="{E74BBF60-CF91-4DD6-93FC-4D39AEEE4ACA}" type="sibTrans" cxnId="{BCA97D84-0A38-4FF3-A58D-10DBE2D583B6}">
      <dgm:prSet/>
      <dgm:spPr/>
      <dgm:t>
        <a:bodyPr/>
        <a:lstStyle/>
        <a:p>
          <a:endParaRPr lang="es-ES"/>
        </a:p>
      </dgm:t>
    </dgm:pt>
    <dgm:pt modelId="{C2BF9BC1-1694-409F-A3AF-73796AFCA791}">
      <dgm:prSet phldrT="[Texto]" custT="1"/>
      <dgm:spPr/>
      <dgm:t>
        <a:bodyPr/>
        <a:lstStyle/>
        <a:p>
          <a:pPr algn="ctr"/>
          <a:r>
            <a:rPr lang="es-ES" sz="1200" b="1" dirty="0">
              <a:solidFill>
                <a:sysClr val="windowText" lastClr="000000"/>
              </a:solidFill>
              <a:latin typeface="Rockwell" pitchFamily="18" charset="0"/>
              <a:cs typeface="Times New Roman" pitchFamily="18" charset="0"/>
            </a:rPr>
            <a:t>FIRMA ELECTRONICA</a:t>
          </a:r>
        </a:p>
        <a:p>
          <a:pPr algn="just"/>
          <a:r>
            <a:rPr lang="es-ES" sz="1000" b="0" dirty="0">
              <a:solidFill>
                <a:sysClr val="windowText" lastClr="000000"/>
              </a:solidFill>
              <a:latin typeface="Rockwell" pitchFamily="18" charset="0"/>
              <a:cs typeface="Times New Roman" pitchFamily="18" charset="0"/>
            </a:rPr>
            <a:t>En el “Comercio Electrónico” la FIRMA DIGITAL es una solución que fortalece las transacciones y negocios, tanto privados como </a:t>
          </a:r>
          <a:r>
            <a:rPr lang="es-ES" sz="1000" b="0" dirty="0" smtClean="0">
              <a:solidFill>
                <a:sysClr val="windowText" lastClr="000000"/>
              </a:solidFill>
              <a:latin typeface="Rockwell" pitchFamily="18" charset="0"/>
              <a:cs typeface="Times New Roman" pitchFamily="18" charset="0"/>
            </a:rPr>
            <a:t>públicos.</a:t>
          </a:r>
          <a:endParaRPr lang="es-ES" sz="1200" b="1" dirty="0">
            <a:solidFill>
              <a:sysClr val="windowText" lastClr="000000"/>
            </a:solidFill>
            <a:latin typeface="Rockwell" pitchFamily="18" charset="0"/>
            <a:cs typeface="Times New Roman" pitchFamily="18" charset="0"/>
          </a:endParaRPr>
        </a:p>
      </dgm:t>
    </dgm:pt>
    <dgm:pt modelId="{ECB01F11-8C11-4D0D-B5EB-F383CA38A32C}" type="parTrans" cxnId="{383160E7-2F42-4E3F-97B7-4FE5788FE17C}">
      <dgm:prSet/>
      <dgm:spPr/>
      <dgm:t>
        <a:bodyPr/>
        <a:lstStyle/>
        <a:p>
          <a:endParaRPr lang="es-ES"/>
        </a:p>
      </dgm:t>
    </dgm:pt>
    <dgm:pt modelId="{9E9CCE16-E04E-44CF-9FE4-741B0F479476}" type="sibTrans" cxnId="{383160E7-2F42-4E3F-97B7-4FE5788FE17C}">
      <dgm:prSet/>
      <dgm:spPr/>
      <dgm:t>
        <a:bodyPr/>
        <a:lstStyle/>
        <a:p>
          <a:endParaRPr lang="es-ES"/>
        </a:p>
      </dgm:t>
    </dgm:pt>
    <dgm:pt modelId="{69879E84-0893-400F-B610-B88D2484C2C3}">
      <dgm:prSet phldrT="[Texto]" custT="1"/>
      <dgm:spPr/>
      <dgm:t>
        <a:bodyPr/>
        <a:lstStyle/>
        <a:p>
          <a:pPr algn="ctr"/>
          <a:r>
            <a:rPr lang="es-ES" sz="1200" b="1" dirty="0">
              <a:solidFill>
                <a:sysClr val="windowText" lastClr="000000"/>
              </a:solidFill>
              <a:latin typeface="Rockwell" pitchFamily="18" charset="0"/>
              <a:cs typeface="Times New Roman" pitchFamily="18" charset="0"/>
            </a:rPr>
            <a:t>REGISTRO EN EL PORTAL </a:t>
          </a:r>
        </a:p>
        <a:p>
          <a:pPr algn="just"/>
          <a:r>
            <a:rPr lang="es-ES" sz="1000" b="0" dirty="0">
              <a:solidFill>
                <a:sysClr val="windowText" lastClr="000000"/>
              </a:solidFill>
              <a:latin typeface="Rockwell" pitchFamily="18" charset="0"/>
            </a:rPr>
            <a:t>Una vez finalizada la instalación del </a:t>
          </a:r>
          <a:r>
            <a:rPr lang="es-ES" sz="1000" b="0" dirty="0" err="1">
              <a:solidFill>
                <a:sysClr val="windowText" lastClr="000000"/>
              </a:solidFill>
              <a:latin typeface="Rockwell" pitchFamily="18" charset="0"/>
            </a:rPr>
            <a:t>token</a:t>
          </a:r>
          <a:r>
            <a:rPr lang="es-ES" sz="1000" b="0" dirty="0">
              <a:solidFill>
                <a:sysClr val="windowText" lastClr="000000"/>
              </a:solidFill>
              <a:latin typeface="Rockwell" pitchFamily="18" charset="0"/>
            </a:rPr>
            <a:t>, abrimos el navegador (Internet Explore, </a:t>
          </a:r>
          <a:r>
            <a:rPr lang="es-ES" sz="1000" b="0" dirty="0" err="1">
              <a:solidFill>
                <a:sysClr val="windowText" lastClr="000000"/>
              </a:solidFill>
              <a:latin typeface="Rockwell" pitchFamily="18" charset="0"/>
            </a:rPr>
            <a:t>Mozilla</a:t>
          </a:r>
          <a:r>
            <a:rPr lang="es-ES" sz="1000" b="0" dirty="0">
              <a:solidFill>
                <a:sysClr val="windowText" lastClr="000000"/>
              </a:solidFill>
              <a:latin typeface="Rockwell" pitchFamily="18" charset="0"/>
            </a:rPr>
            <a:t> </a:t>
          </a:r>
          <a:r>
            <a:rPr lang="es-ES" sz="1000" b="0" dirty="0" err="1">
              <a:solidFill>
                <a:sysClr val="windowText" lastClr="000000"/>
              </a:solidFill>
              <a:latin typeface="Rockwell" pitchFamily="18" charset="0"/>
            </a:rPr>
            <a:t>Firefox</a:t>
          </a:r>
          <a:r>
            <a:rPr lang="es-ES" sz="1000" b="0" dirty="0">
              <a:solidFill>
                <a:sysClr val="windowText" lastClr="000000"/>
              </a:solidFill>
              <a:latin typeface="Rockwell" pitchFamily="18" charset="0"/>
            </a:rPr>
            <a:t> o Google </a:t>
          </a:r>
          <a:r>
            <a:rPr lang="es-ES" sz="1000" b="0" dirty="0" err="1">
              <a:solidFill>
                <a:sysClr val="windowText" lastClr="000000"/>
              </a:solidFill>
              <a:latin typeface="Rockwell" pitchFamily="18" charset="0"/>
            </a:rPr>
            <a:t>Chrome</a:t>
          </a:r>
          <a:r>
            <a:rPr lang="es-ES" sz="1000" b="0" dirty="0">
              <a:solidFill>
                <a:sysClr val="windowText" lastClr="000000"/>
              </a:solidFill>
              <a:latin typeface="Rockwell" pitchFamily="18" charset="0"/>
            </a:rPr>
            <a:t>).</a:t>
          </a:r>
        </a:p>
        <a:p>
          <a:pPr algn="just"/>
          <a:r>
            <a:rPr lang="es-ES" sz="1000" b="0" dirty="0">
              <a:solidFill>
                <a:sysClr val="windowText" lastClr="000000"/>
              </a:solidFill>
              <a:latin typeface="Rockwell" pitchFamily="18" charset="0"/>
            </a:rPr>
            <a:t>Ingresar al sitio web http://www.aduana.gob.ec y continuar con el procedimiento.</a:t>
          </a:r>
          <a:endParaRPr lang="es-ES" sz="1000" b="0" dirty="0">
            <a:solidFill>
              <a:sysClr val="windowText" lastClr="000000"/>
            </a:solidFill>
            <a:latin typeface="Rockwell" pitchFamily="18" charset="0"/>
            <a:cs typeface="Times New Roman" pitchFamily="18" charset="0"/>
          </a:endParaRPr>
        </a:p>
        <a:p>
          <a:pPr algn="ctr"/>
          <a:endParaRPr lang="es-ES" sz="1200" b="1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A6E369-BE2A-4127-8FF8-15E1B810ACB1}" type="parTrans" cxnId="{DB0C7BB7-0A38-4C74-AE1D-CE145ABC3673}">
      <dgm:prSet/>
      <dgm:spPr/>
      <dgm:t>
        <a:bodyPr/>
        <a:lstStyle/>
        <a:p>
          <a:endParaRPr lang="es-ES"/>
        </a:p>
      </dgm:t>
    </dgm:pt>
    <dgm:pt modelId="{A8BCBFF2-0B49-42F7-9F00-8EA442262A8A}" type="sibTrans" cxnId="{DB0C7BB7-0A38-4C74-AE1D-CE145ABC3673}">
      <dgm:prSet/>
      <dgm:spPr/>
      <dgm:t>
        <a:bodyPr/>
        <a:lstStyle/>
        <a:p>
          <a:endParaRPr lang="es-ES"/>
        </a:p>
      </dgm:t>
    </dgm:pt>
    <dgm:pt modelId="{286E4D4C-63C6-4EA0-A91A-433AA4609C5A}">
      <dgm:prSet custT="1"/>
      <dgm:spPr/>
      <dgm:t>
        <a:bodyPr/>
        <a:lstStyle/>
        <a:p>
          <a:pPr algn="ctr"/>
          <a:r>
            <a:rPr lang="es-ES" sz="1200" b="1" dirty="0">
              <a:solidFill>
                <a:sysClr val="windowText" lastClr="000000"/>
              </a:solidFill>
              <a:latin typeface="Rockwell" pitchFamily="18" charset="0"/>
              <a:cs typeface="Times New Roman" pitchFamily="18" charset="0"/>
            </a:rPr>
            <a:t>INSTALACION DEL DISPOSITIVO (TOKEN</a:t>
          </a:r>
          <a:r>
            <a:rPr lang="es-ES" sz="1300" b="1" dirty="0">
              <a:solidFill>
                <a:sysClr val="windowText" lastClr="000000"/>
              </a:solidFill>
              <a:latin typeface="Rockwell" pitchFamily="18" charset="0"/>
              <a:cs typeface="Times New Roman" pitchFamily="18" charset="0"/>
            </a:rPr>
            <a:t>)</a:t>
          </a:r>
        </a:p>
        <a:p>
          <a:pPr algn="just"/>
          <a:r>
            <a:rPr lang="es-ES" sz="1200" b="0" dirty="0">
              <a:solidFill>
                <a:sysClr val="windowText" lastClr="000000"/>
              </a:solidFill>
              <a:latin typeface="Rockwell" pitchFamily="18" charset="0"/>
              <a:cs typeface="Times New Roman" pitchFamily="18" charset="0"/>
            </a:rPr>
            <a:t>Los </a:t>
          </a:r>
          <a:r>
            <a:rPr lang="es-ES" sz="1200" b="0" dirty="0" err="1">
              <a:solidFill>
                <a:sysClr val="windowText" lastClr="000000"/>
              </a:solidFill>
              <a:latin typeface="Rockwell" pitchFamily="18" charset="0"/>
              <a:cs typeface="Times New Roman" pitchFamily="18" charset="0"/>
            </a:rPr>
            <a:t>Tokens</a:t>
          </a:r>
          <a:r>
            <a:rPr lang="es-ES" sz="1200" b="0" dirty="0">
              <a:solidFill>
                <a:sysClr val="windowText" lastClr="000000"/>
              </a:solidFill>
              <a:latin typeface="Rockwell" pitchFamily="18" charset="0"/>
              <a:cs typeface="Times New Roman" pitchFamily="18" charset="0"/>
            </a:rPr>
            <a:t> son dispositivos para autenticación de usuarios y portabilidad de certificados, permite guardar hasta 8 Firmas Electrónicas</a:t>
          </a:r>
          <a:r>
            <a:rPr lang="es-ES" sz="1200" b="0" dirty="0">
              <a:latin typeface="Rockwell" pitchFamily="18" charset="0"/>
              <a:cs typeface="Times New Roman" pitchFamily="18" charset="0"/>
            </a:rPr>
            <a:t>. </a:t>
          </a:r>
          <a:endParaRPr lang="es-ES" sz="1200" dirty="0">
            <a:latin typeface="Rockwell" pitchFamily="18" charset="0"/>
          </a:endParaRPr>
        </a:p>
      </dgm:t>
    </dgm:pt>
    <dgm:pt modelId="{02511352-13A6-4B3F-A7A9-164A88DFBD0B}" type="parTrans" cxnId="{27C7871C-A6CA-495A-9CD7-A386D7DB2C61}">
      <dgm:prSet/>
      <dgm:spPr/>
      <dgm:t>
        <a:bodyPr/>
        <a:lstStyle/>
        <a:p>
          <a:endParaRPr lang="es-ES"/>
        </a:p>
      </dgm:t>
    </dgm:pt>
    <dgm:pt modelId="{92089F84-622A-413B-BAEA-C4E12147F404}" type="sibTrans" cxnId="{27C7871C-A6CA-495A-9CD7-A386D7DB2C61}">
      <dgm:prSet/>
      <dgm:spPr/>
      <dgm:t>
        <a:bodyPr/>
        <a:lstStyle/>
        <a:p>
          <a:endParaRPr lang="es-ES"/>
        </a:p>
      </dgm:t>
    </dgm:pt>
    <dgm:pt modelId="{1C25E2B6-8309-4267-A464-5BBBED82F181}" type="pres">
      <dgm:prSet presAssocID="{0BEFAE99-1957-4537-B1C5-8D2558B6308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FE869E9-FAF4-47B5-B46F-D3E3F55F48CF}" type="pres">
      <dgm:prSet presAssocID="{7AF69111-6AD5-403B-A360-FF3CEC3ABC84}" presName="roof" presStyleLbl="dkBgShp" presStyleIdx="0" presStyleCnt="2" custScaleY="104173" custLinFactNeighborY="1043"/>
      <dgm:spPr/>
      <dgm:t>
        <a:bodyPr/>
        <a:lstStyle/>
        <a:p>
          <a:endParaRPr lang="es-ES"/>
        </a:p>
      </dgm:t>
    </dgm:pt>
    <dgm:pt modelId="{D811D0BF-CB79-4E06-B997-A5F721E31045}" type="pres">
      <dgm:prSet presAssocID="{7AF69111-6AD5-403B-A360-FF3CEC3ABC84}" presName="pillars" presStyleCnt="0"/>
      <dgm:spPr/>
    </dgm:pt>
    <dgm:pt modelId="{0AA6C9F4-AE6F-4316-8E65-42ECD767C9AC}" type="pres">
      <dgm:prSet presAssocID="{7AF69111-6AD5-403B-A360-FF3CEC3ABC84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FA9F8F-44AA-4CBC-BF6C-69DEB086FAEE}" type="pres">
      <dgm:prSet presAssocID="{286E4D4C-63C6-4EA0-A91A-433AA4609C5A}" presName="pillarX" presStyleLbl="node1" presStyleIdx="1" presStyleCnt="4" custLinFactNeighborX="930" custLinFactNeighborY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BFAAB2-3B6C-44E8-B3F7-68FAA1C06EAE}" type="pres">
      <dgm:prSet presAssocID="{C2BF9BC1-1694-409F-A3AF-73796AFCA791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6F1DE3-6D4A-4C8C-81FA-41ED207B137C}" type="pres">
      <dgm:prSet presAssocID="{69879E84-0893-400F-B610-B88D2484C2C3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0F82D3-5D06-4EE1-8CEC-AF458C01A242}" type="pres">
      <dgm:prSet presAssocID="{7AF69111-6AD5-403B-A360-FF3CEC3ABC84}" presName="base" presStyleLbl="dkBgShp" presStyleIdx="1" presStyleCnt="2"/>
      <dgm:spPr/>
    </dgm:pt>
  </dgm:ptLst>
  <dgm:cxnLst>
    <dgm:cxn modelId="{A6612664-8489-46DF-8260-0135A06297CC}" type="presOf" srcId="{69879E84-0893-400F-B610-B88D2484C2C3}" destId="{D66F1DE3-6D4A-4C8C-81FA-41ED207B137C}" srcOrd="0" destOrd="0" presId="urn:microsoft.com/office/officeart/2005/8/layout/hList3"/>
    <dgm:cxn modelId="{BC7B1484-1FC7-402E-890B-627465E32C66}" type="presOf" srcId="{B0B767A8-96F4-427C-BFF0-776722536DED}" destId="{0AA6C9F4-AE6F-4316-8E65-42ECD767C9AC}" srcOrd="0" destOrd="0" presId="urn:microsoft.com/office/officeart/2005/8/layout/hList3"/>
    <dgm:cxn modelId="{88470042-C6B9-4D22-A2F8-6C8225C5274E}" srcId="{0BEFAE99-1957-4537-B1C5-8D2558B63086}" destId="{7AF69111-6AD5-403B-A360-FF3CEC3ABC84}" srcOrd="0" destOrd="0" parTransId="{87132018-95D3-4B16-AD13-E079DF84686D}" sibTransId="{E893C689-FED3-4FB8-A289-00AE1B92E576}"/>
    <dgm:cxn modelId="{27C7871C-A6CA-495A-9CD7-A386D7DB2C61}" srcId="{7AF69111-6AD5-403B-A360-FF3CEC3ABC84}" destId="{286E4D4C-63C6-4EA0-A91A-433AA4609C5A}" srcOrd="1" destOrd="0" parTransId="{02511352-13A6-4B3F-A7A9-164A88DFBD0B}" sibTransId="{92089F84-622A-413B-BAEA-C4E12147F404}"/>
    <dgm:cxn modelId="{383160E7-2F42-4E3F-97B7-4FE5788FE17C}" srcId="{7AF69111-6AD5-403B-A360-FF3CEC3ABC84}" destId="{C2BF9BC1-1694-409F-A3AF-73796AFCA791}" srcOrd="2" destOrd="0" parTransId="{ECB01F11-8C11-4D0D-B5EB-F383CA38A32C}" sibTransId="{9E9CCE16-E04E-44CF-9FE4-741B0F479476}"/>
    <dgm:cxn modelId="{D3897F9B-C299-49F7-8427-8D2956B7E3F5}" type="presOf" srcId="{7AF69111-6AD5-403B-A360-FF3CEC3ABC84}" destId="{1FE869E9-FAF4-47B5-B46F-D3E3F55F48CF}" srcOrd="0" destOrd="0" presId="urn:microsoft.com/office/officeart/2005/8/layout/hList3"/>
    <dgm:cxn modelId="{1E65BBAC-6129-44CF-8B03-177710022600}" type="presOf" srcId="{286E4D4C-63C6-4EA0-A91A-433AA4609C5A}" destId="{D5FA9F8F-44AA-4CBC-BF6C-69DEB086FAEE}" srcOrd="0" destOrd="0" presId="urn:microsoft.com/office/officeart/2005/8/layout/hList3"/>
    <dgm:cxn modelId="{308D07D3-66F0-4E64-9395-26B2B4FB5DB1}" type="presOf" srcId="{0BEFAE99-1957-4537-B1C5-8D2558B63086}" destId="{1C25E2B6-8309-4267-A464-5BBBED82F181}" srcOrd="0" destOrd="0" presId="urn:microsoft.com/office/officeart/2005/8/layout/hList3"/>
    <dgm:cxn modelId="{DB0C7BB7-0A38-4C74-AE1D-CE145ABC3673}" srcId="{7AF69111-6AD5-403B-A360-FF3CEC3ABC84}" destId="{69879E84-0893-400F-B610-B88D2484C2C3}" srcOrd="3" destOrd="0" parTransId="{8EA6E369-BE2A-4127-8FF8-15E1B810ACB1}" sibTransId="{A8BCBFF2-0B49-42F7-9F00-8EA442262A8A}"/>
    <dgm:cxn modelId="{BCA97D84-0A38-4FF3-A58D-10DBE2D583B6}" srcId="{7AF69111-6AD5-403B-A360-FF3CEC3ABC84}" destId="{B0B767A8-96F4-427C-BFF0-776722536DED}" srcOrd="0" destOrd="0" parTransId="{055C88D6-518B-496A-9C51-25756220D21C}" sibTransId="{E74BBF60-CF91-4DD6-93FC-4D39AEEE4ACA}"/>
    <dgm:cxn modelId="{B74DF3A6-8965-4FFB-9CE2-124279BA8B72}" type="presOf" srcId="{C2BF9BC1-1694-409F-A3AF-73796AFCA791}" destId="{5EBFAAB2-3B6C-44E8-B3F7-68FAA1C06EAE}" srcOrd="0" destOrd="0" presId="urn:microsoft.com/office/officeart/2005/8/layout/hList3"/>
    <dgm:cxn modelId="{DE0358EF-2E43-4513-91D5-B867EE69EB9E}" type="presParOf" srcId="{1C25E2B6-8309-4267-A464-5BBBED82F181}" destId="{1FE869E9-FAF4-47B5-B46F-D3E3F55F48CF}" srcOrd="0" destOrd="0" presId="urn:microsoft.com/office/officeart/2005/8/layout/hList3"/>
    <dgm:cxn modelId="{8369092C-B8C7-4848-B336-44C3A4BB3F5D}" type="presParOf" srcId="{1C25E2B6-8309-4267-A464-5BBBED82F181}" destId="{D811D0BF-CB79-4E06-B997-A5F721E31045}" srcOrd="1" destOrd="0" presId="urn:microsoft.com/office/officeart/2005/8/layout/hList3"/>
    <dgm:cxn modelId="{D7881C02-E829-4C9D-B8C7-52D002168148}" type="presParOf" srcId="{D811D0BF-CB79-4E06-B997-A5F721E31045}" destId="{0AA6C9F4-AE6F-4316-8E65-42ECD767C9AC}" srcOrd="0" destOrd="0" presId="urn:microsoft.com/office/officeart/2005/8/layout/hList3"/>
    <dgm:cxn modelId="{8FE01335-8C21-47FF-AE5C-961D3AAB9FCF}" type="presParOf" srcId="{D811D0BF-CB79-4E06-B997-A5F721E31045}" destId="{D5FA9F8F-44AA-4CBC-BF6C-69DEB086FAEE}" srcOrd="1" destOrd="0" presId="urn:microsoft.com/office/officeart/2005/8/layout/hList3"/>
    <dgm:cxn modelId="{6D5994FC-724D-4098-98AD-C7F22D80DA81}" type="presParOf" srcId="{D811D0BF-CB79-4E06-B997-A5F721E31045}" destId="{5EBFAAB2-3B6C-44E8-B3F7-68FAA1C06EAE}" srcOrd="2" destOrd="0" presId="urn:microsoft.com/office/officeart/2005/8/layout/hList3"/>
    <dgm:cxn modelId="{F12062D9-3807-44A7-BDEF-A1865B711A3E}" type="presParOf" srcId="{D811D0BF-CB79-4E06-B997-A5F721E31045}" destId="{D66F1DE3-6D4A-4C8C-81FA-41ED207B137C}" srcOrd="3" destOrd="0" presId="urn:microsoft.com/office/officeart/2005/8/layout/hList3"/>
    <dgm:cxn modelId="{C56EB302-48BB-49AC-B117-3627C138E800}" type="presParOf" srcId="{1C25E2B6-8309-4267-A464-5BBBED82F181}" destId="{720F82D3-5D06-4EE1-8CEC-AF458C01A242}" srcOrd="2" destOrd="0" presId="urn:microsoft.com/office/officeart/2005/8/layout/hList3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AA14AEE-DB5C-4C55-B1E0-277F9C997255}" type="doc">
      <dgm:prSet loTypeId="urn:microsoft.com/office/officeart/2005/8/layout/hProcess7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F11AE9-DF99-47BF-AED9-CA3D0292A8F4}">
      <dgm:prSet phldrT="[Texto]" custT="1"/>
      <dgm:spPr/>
      <dgm:t>
        <a:bodyPr/>
        <a:lstStyle/>
        <a:p>
          <a:r>
            <a:rPr lang="es-ES" sz="1800" b="1" dirty="0">
              <a:latin typeface="Times New Roman" pitchFamily="18" charset="0"/>
              <a:cs typeface="Times New Roman" pitchFamily="18" charset="0"/>
            </a:rPr>
            <a:t>OBJETIVO</a:t>
          </a:r>
        </a:p>
      </dgm:t>
    </dgm:pt>
    <dgm:pt modelId="{DB8E0D50-A8C3-4837-B0FC-FAC7913900CA}" type="parTrans" cxnId="{889289E7-1FB8-46BD-B0D0-2BBFAD9B99B6}">
      <dgm:prSet/>
      <dgm:spPr/>
      <dgm:t>
        <a:bodyPr/>
        <a:lstStyle/>
        <a:p>
          <a:endParaRPr lang="es-ES"/>
        </a:p>
      </dgm:t>
    </dgm:pt>
    <dgm:pt modelId="{99B6775C-5B27-46CC-AC00-E99B0A44FAF7}" type="sibTrans" cxnId="{889289E7-1FB8-46BD-B0D0-2BBFAD9B99B6}">
      <dgm:prSet/>
      <dgm:spPr/>
      <dgm:t>
        <a:bodyPr/>
        <a:lstStyle/>
        <a:p>
          <a:endParaRPr lang="es-ES"/>
        </a:p>
      </dgm:t>
    </dgm:pt>
    <dgm:pt modelId="{7E3D397E-F625-43A5-A841-A5D1BCBFA9CF}">
      <dgm:prSet phldrT="[Texto]" custT="1"/>
      <dgm:spPr/>
      <dgm:t>
        <a:bodyPr/>
        <a:lstStyle/>
        <a:p>
          <a:pPr algn="just"/>
          <a:r>
            <a:rPr lang="es-ES" sz="1600" dirty="0">
              <a:latin typeface="Times New Roman" pitchFamily="18" charset="0"/>
              <a:cs typeface="Times New Roman" pitchFamily="18" charset="0"/>
            </a:rPr>
            <a:t>Transparencia y eficiencia de las operaciones aduaneras Minimizar el uso de </a:t>
          </a:r>
          <a:r>
            <a:rPr lang="es-ES" sz="1600" dirty="0" smtClean="0">
              <a:latin typeface="Times New Roman" pitchFamily="18" charset="0"/>
              <a:cs typeface="Times New Roman" pitchFamily="18" charset="0"/>
            </a:rPr>
            <a:t>papel.</a:t>
          </a:r>
          <a:endParaRPr lang="es-ES" sz="1600" dirty="0">
            <a:latin typeface="Times New Roman" pitchFamily="18" charset="0"/>
            <a:cs typeface="Times New Roman" pitchFamily="18" charset="0"/>
          </a:endParaRPr>
        </a:p>
      </dgm:t>
    </dgm:pt>
    <dgm:pt modelId="{4876092A-DF24-48AD-904E-0F6BE0F5D850}" type="parTrans" cxnId="{9B48ABB8-11B7-4362-8084-AC344079039E}">
      <dgm:prSet/>
      <dgm:spPr/>
      <dgm:t>
        <a:bodyPr/>
        <a:lstStyle/>
        <a:p>
          <a:endParaRPr lang="es-ES"/>
        </a:p>
      </dgm:t>
    </dgm:pt>
    <dgm:pt modelId="{C12F6BF2-08BB-4C9D-AA45-F97E3B029F50}" type="sibTrans" cxnId="{9B48ABB8-11B7-4362-8084-AC344079039E}">
      <dgm:prSet/>
      <dgm:spPr/>
      <dgm:t>
        <a:bodyPr/>
        <a:lstStyle/>
        <a:p>
          <a:endParaRPr lang="es-ES"/>
        </a:p>
      </dgm:t>
    </dgm:pt>
    <dgm:pt modelId="{51DA12DF-85A9-4333-8CAE-10E17BD3FD99}">
      <dgm:prSet phldrT="[Texto]" custT="1"/>
      <dgm:spPr/>
      <dgm:t>
        <a:bodyPr/>
        <a:lstStyle/>
        <a:p>
          <a:r>
            <a:rPr lang="es-ES" sz="1800" b="1" dirty="0">
              <a:latin typeface="Times New Roman" pitchFamily="18" charset="0"/>
              <a:cs typeface="Times New Roman" pitchFamily="18" charset="0"/>
            </a:rPr>
            <a:t>OBJETIVO</a:t>
          </a:r>
        </a:p>
      </dgm:t>
    </dgm:pt>
    <dgm:pt modelId="{C0F2A198-2664-4478-9598-BE824397B010}" type="parTrans" cxnId="{E9AB742D-8E1D-40D7-91AB-9F53340C1D30}">
      <dgm:prSet/>
      <dgm:spPr/>
      <dgm:t>
        <a:bodyPr/>
        <a:lstStyle/>
        <a:p>
          <a:endParaRPr lang="es-ES"/>
        </a:p>
      </dgm:t>
    </dgm:pt>
    <dgm:pt modelId="{CDBC1334-A6B7-437B-834C-DEBFDFB3917E}" type="sibTrans" cxnId="{E9AB742D-8E1D-40D7-91AB-9F53340C1D30}">
      <dgm:prSet/>
      <dgm:spPr/>
      <dgm:t>
        <a:bodyPr/>
        <a:lstStyle/>
        <a:p>
          <a:endParaRPr lang="es-ES"/>
        </a:p>
      </dgm:t>
    </dgm:pt>
    <dgm:pt modelId="{68950228-8BE4-42BE-8315-AB1050E60EF2}">
      <dgm:prSet phldrT="[Texto]" custT="1"/>
      <dgm:spPr/>
      <dgm:t>
        <a:bodyPr/>
        <a:lstStyle/>
        <a:p>
          <a:pPr algn="just"/>
          <a:r>
            <a:rPr lang="es-ES" sz="1600" b="0" dirty="0" smtClean="0">
              <a:latin typeface="Times New Roman" pitchFamily="18" charset="0"/>
              <a:cs typeface="Times New Roman" pitchFamily="18" charset="0"/>
            </a:rPr>
            <a:t>Asegurar </a:t>
          </a:r>
          <a:r>
            <a:rPr lang="es-ES" sz="1600" b="0" dirty="0">
              <a:latin typeface="Times New Roman" pitchFamily="18" charset="0"/>
              <a:cs typeface="Times New Roman" pitchFamily="18" charset="0"/>
            </a:rPr>
            <a:t>el control aduanero y facilitar el </a:t>
          </a:r>
          <a:r>
            <a:rPr lang="es-ES" sz="1600" b="0" dirty="0" smtClean="0">
              <a:latin typeface="Times New Roman" pitchFamily="18" charset="0"/>
              <a:cs typeface="Times New Roman" pitchFamily="18" charset="0"/>
            </a:rPr>
            <a:t>comercio.</a:t>
          </a:r>
          <a:endParaRPr lang="es-ES" sz="1600" b="0" dirty="0">
            <a:latin typeface="Times New Roman" pitchFamily="18" charset="0"/>
            <a:cs typeface="Times New Roman" pitchFamily="18" charset="0"/>
          </a:endParaRPr>
        </a:p>
      </dgm:t>
    </dgm:pt>
    <dgm:pt modelId="{BFD0E73A-9AC5-4C1C-AA49-25D4D208C621}" type="parTrans" cxnId="{C06DB28C-9E36-4618-9652-CA3EA8A84EA4}">
      <dgm:prSet/>
      <dgm:spPr/>
      <dgm:t>
        <a:bodyPr/>
        <a:lstStyle/>
        <a:p>
          <a:endParaRPr lang="es-ES"/>
        </a:p>
      </dgm:t>
    </dgm:pt>
    <dgm:pt modelId="{908D73EC-EE26-4D11-BD78-DAD77DBA248E}" type="sibTrans" cxnId="{C06DB28C-9E36-4618-9652-CA3EA8A84EA4}">
      <dgm:prSet/>
      <dgm:spPr/>
      <dgm:t>
        <a:bodyPr/>
        <a:lstStyle/>
        <a:p>
          <a:endParaRPr lang="es-ES"/>
        </a:p>
      </dgm:t>
    </dgm:pt>
    <dgm:pt modelId="{3C7A6544-73CF-47D8-9BE1-873B21814CF0}">
      <dgm:prSet phldrT="[Texto]" custT="1"/>
      <dgm:spPr/>
      <dgm:t>
        <a:bodyPr/>
        <a:lstStyle/>
        <a:p>
          <a:r>
            <a:rPr lang="es-ES" sz="1800" b="1" dirty="0">
              <a:latin typeface="Times New Roman" pitchFamily="18" charset="0"/>
              <a:cs typeface="Times New Roman" pitchFamily="18" charset="0"/>
            </a:rPr>
            <a:t>OBJETIVO</a:t>
          </a:r>
        </a:p>
      </dgm:t>
    </dgm:pt>
    <dgm:pt modelId="{42F81EE2-F6D5-4F79-93F9-515F42D13740}" type="parTrans" cxnId="{F4341117-E6D5-4BDC-AFB9-3316D5F1C001}">
      <dgm:prSet/>
      <dgm:spPr/>
      <dgm:t>
        <a:bodyPr/>
        <a:lstStyle/>
        <a:p>
          <a:endParaRPr lang="es-ES"/>
        </a:p>
      </dgm:t>
    </dgm:pt>
    <dgm:pt modelId="{426FA2C7-7420-47E3-B2B1-B0E0243186F0}" type="sibTrans" cxnId="{F4341117-E6D5-4BDC-AFB9-3316D5F1C001}">
      <dgm:prSet/>
      <dgm:spPr/>
      <dgm:t>
        <a:bodyPr/>
        <a:lstStyle/>
        <a:p>
          <a:endParaRPr lang="es-ES"/>
        </a:p>
      </dgm:t>
    </dgm:pt>
    <dgm:pt modelId="{BAF7FD50-04D8-4076-A587-FB28F055654E}">
      <dgm:prSet phldrT="[Texto]" custT="1"/>
      <dgm:spPr/>
      <dgm:t>
        <a:bodyPr/>
        <a:lstStyle/>
        <a:p>
          <a:r>
            <a:rPr lang="es-ES" sz="1600" b="0" dirty="0" smtClean="0">
              <a:latin typeface="Times New Roman" pitchFamily="18" charset="0"/>
              <a:cs typeface="Times New Roman" pitchFamily="18" charset="0"/>
            </a:rPr>
            <a:t>Establecer </a:t>
          </a:r>
          <a:r>
            <a:rPr lang="es-ES" sz="1600" b="0" dirty="0">
              <a:latin typeface="Times New Roman" pitchFamily="18" charset="0"/>
              <a:cs typeface="Times New Roman" pitchFamily="18" charset="0"/>
            </a:rPr>
            <a:t>la Ventanilla </a:t>
          </a:r>
          <a:r>
            <a:rPr lang="es-ES" sz="1600" b="0" dirty="0" smtClean="0">
              <a:latin typeface="Times New Roman" pitchFamily="18" charset="0"/>
              <a:cs typeface="Times New Roman" pitchFamily="18" charset="0"/>
            </a:rPr>
            <a:t>Única </a:t>
          </a:r>
          <a:r>
            <a:rPr lang="es-ES" sz="1600" b="0" dirty="0">
              <a:latin typeface="Times New Roman" pitchFamily="18" charset="0"/>
              <a:cs typeface="Times New Roman" pitchFamily="18" charset="0"/>
            </a:rPr>
            <a:t>de Comercio Exterior la </a:t>
          </a:r>
          <a:r>
            <a:rPr lang="es-ES" sz="1600" b="0" dirty="0" smtClean="0">
              <a:latin typeface="Times New Roman" pitchFamily="18" charset="0"/>
              <a:cs typeface="Times New Roman" pitchFamily="18" charset="0"/>
            </a:rPr>
            <a:t>VUE. </a:t>
          </a:r>
          <a:endParaRPr lang="es-ES" sz="1600" b="0" dirty="0">
            <a:latin typeface="Times New Roman" pitchFamily="18" charset="0"/>
            <a:cs typeface="Times New Roman" pitchFamily="18" charset="0"/>
          </a:endParaRPr>
        </a:p>
      </dgm:t>
    </dgm:pt>
    <dgm:pt modelId="{2D590368-6EFA-43B3-A89D-54AC3BA5D6F4}" type="sibTrans" cxnId="{50A3FE94-E815-4E7D-AEAA-FDD1F5FB1703}">
      <dgm:prSet/>
      <dgm:spPr/>
      <dgm:t>
        <a:bodyPr/>
        <a:lstStyle/>
        <a:p>
          <a:endParaRPr lang="es-ES"/>
        </a:p>
      </dgm:t>
    </dgm:pt>
    <dgm:pt modelId="{CE69B0CC-9C2E-49A4-B63C-5A98B833FD71}" type="parTrans" cxnId="{50A3FE94-E815-4E7D-AEAA-FDD1F5FB1703}">
      <dgm:prSet/>
      <dgm:spPr/>
      <dgm:t>
        <a:bodyPr/>
        <a:lstStyle/>
        <a:p>
          <a:endParaRPr lang="es-ES"/>
        </a:p>
      </dgm:t>
    </dgm:pt>
    <dgm:pt modelId="{1C103280-304E-4E45-BAF7-79EE1DCAB579}" type="pres">
      <dgm:prSet presAssocID="{3AA14AEE-DB5C-4C55-B1E0-277F9C9972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67E263E-41D3-402C-8214-484DB22703F6}" type="pres">
      <dgm:prSet presAssocID="{0BF11AE9-DF99-47BF-AED9-CA3D0292A8F4}" presName="compositeNode" presStyleCnt="0">
        <dgm:presLayoutVars>
          <dgm:bulletEnabled val="1"/>
        </dgm:presLayoutVars>
      </dgm:prSet>
      <dgm:spPr/>
    </dgm:pt>
    <dgm:pt modelId="{8297CBCD-7FC7-4057-ADCA-4F741C9D4E49}" type="pres">
      <dgm:prSet presAssocID="{0BF11AE9-DF99-47BF-AED9-CA3D0292A8F4}" presName="bgRect" presStyleLbl="node1" presStyleIdx="0" presStyleCnt="3"/>
      <dgm:spPr/>
      <dgm:t>
        <a:bodyPr/>
        <a:lstStyle/>
        <a:p>
          <a:endParaRPr lang="es-ES"/>
        </a:p>
      </dgm:t>
    </dgm:pt>
    <dgm:pt modelId="{E5CB2552-F362-44EA-8AFF-D5A0258FE53C}" type="pres">
      <dgm:prSet presAssocID="{0BF11AE9-DF99-47BF-AED9-CA3D0292A8F4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FEAC43-FD7E-4C18-AE29-D9856588BC62}" type="pres">
      <dgm:prSet presAssocID="{0BF11AE9-DF99-47BF-AED9-CA3D0292A8F4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1C8338-3474-46F3-B62A-A326F3A307F5}" type="pres">
      <dgm:prSet presAssocID="{99B6775C-5B27-46CC-AC00-E99B0A44FAF7}" presName="hSp" presStyleCnt="0"/>
      <dgm:spPr/>
    </dgm:pt>
    <dgm:pt modelId="{0D8BA61A-8B0F-491F-811F-78AB379A9FD2}" type="pres">
      <dgm:prSet presAssocID="{99B6775C-5B27-46CC-AC00-E99B0A44FAF7}" presName="vProcSp" presStyleCnt="0"/>
      <dgm:spPr/>
    </dgm:pt>
    <dgm:pt modelId="{BEA7BF45-9286-4DF0-99F7-77194A68C5D4}" type="pres">
      <dgm:prSet presAssocID="{99B6775C-5B27-46CC-AC00-E99B0A44FAF7}" presName="vSp1" presStyleCnt="0"/>
      <dgm:spPr/>
    </dgm:pt>
    <dgm:pt modelId="{873D19C8-15B0-495C-A675-F6600372F281}" type="pres">
      <dgm:prSet presAssocID="{99B6775C-5B27-46CC-AC00-E99B0A44FAF7}" presName="simulatedConn" presStyleLbl="solidFgAcc1" presStyleIdx="0" presStyleCnt="2"/>
      <dgm:spPr/>
    </dgm:pt>
    <dgm:pt modelId="{6295ED3E-0D1B-4F72-AF7A-AD3A5535C0A1}" type="pres">
      <dgm:prSet presAssocID="{99B6775C-5B27-46CC-AC00-E99B0A44FAF7}" presName="vSp2" presStyleCnt="0"/>
      <dgm:spPr/>
    </dgm:pt>
    <dgm:pt modelId="{94599940-8A20-402E-A0D1-CD1EFE05F2DC}" type="pres">
      <dgm:prSet presAssocID="{99B6775C-5B27-46CC-AC00-E99B0A44FAF7}" presName="sibTrans" presStyleCnt="0"/>
      <dgm:spPr/>
    </dgm:pt>
    <dgm:pt modelId="{331BEF62-DD3D-409B-A7E9-D99B7933AA77}" type="pres">
      <dgm:prSet presAssocID="{51DA12DF-85A9-4333-8CAE-10E17BD3FD99}" presName="compositeNode" presStyleCnt="0">
        <dgm:presLayoutVars>
          <dgm:bulletEnabled val="1"/>
        </dgm:presLayoutVars>
      </dgm:prSet>
      <dgm:spPr/>
    </dgm:pt>
    <dgm:pt modelId="{89DBDB2C-F4C6-40F6-9C81-056A6DCE3E6E}" type="pres">
      <dgm:prSet presAssocID="{51DA12DF-85A9-4333-8CAE-10E17BD3FD99}" presName="bgRect" presStyleLbl="node1" presStyleIdx="1" presStyleCnt="3"/>
      <dgm:spPr/>
      <dgm:t>
        <a:bodyPr/>
        <a:lstStyle/>
        <a:p>
          <a:endParaRPr lang="es-ES"/>
        </a:p>
      </dgm:t>
    </dgm:pt>
    <dgm:pt modelId="{DAB10AEC-9567-43DC-BC14-F4DC0212FA72}" type="pres">
      <dgm:prSet presAssocID="{51DA12DF-85A9-4333-8CAE-10E17BD3FD99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5AB471-3B65-4757-8366-186C7D80AC69}" type="pres">
      <dgm:prSet presAssocID="{51DA12DF-85A9-4333-8CAE-10E17BD3FD99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FB0DF2-19D2-4EC4-BD94-22F6DFAF9192}" type="pres">
      <dgm:prSet presAssocID="{CDBC1334-A6B7-437B-834C-DEBFDFB3917E}" presName="hSp" presStyleCnt="0"/>
      <dgm:spPr/>
    </dgm:pt>
    <dgm:pt modelId="{B9E21AD2-5144-4D28-97E7-28CD642C4896}" type="pres">
      <dgm:prSet presAssocID="{CDBC1334-A6B7-437B-834C-DEBFDFB3917E}" presName="vProcSp" presStyleCnt="0"/>
      <dgm:spPr/>
    </dgm:pt>
    <dgm:pt modelId="{BDFBDB8A-9E69-4DAE-8F88-B69A1297B262}" type="pres">
      <dgm:prSet presAssocID="{CDBC1334-A6B7-437B-834C-DEBFDFB3917E}" presName="vSp1" presStyleCnt="0"/>
      <dgm:spPr/>
    </dgm:pt>
    <dgm:pt modelId="{EE716ED3-2919-4939-B6EE-C5CA30D4636D}" type="pres">
      <dgm:prSet presAssocID="{CDBC1334-A6B7-437B-834C-DEBFDFB3917E}" presName="simulatedConn" presStyleLbl="solidFgAcc1" presStyleIdx="1" presStyleCnt="2"/>
      <dgm:spPr/>
    </dgm:pt>
    <dgm:pt modelId="{25AAE47E-88F2-40CF-B48D-375B5A73AD9D}" type="pres">
      <dgm:prSet presAssocID="{CDBC1334-A6B7-437B-834C-DEBFDFB3917E}" presName="vSp2" presStyleCnt="0"/>
      <dgm:spPr/>
    </dgm:pt>
    <dgm:pt modelId="{535086FA-7083-4198-8106-AD6C9D743FB4}" type="pres">
      <dgm:prSet presAssocID="{CDBC1334-A6B7-437B-834C-DEBFDFB3917E}" presName="sibTrans" presStyleCnt="0"/>
      <dgm:spPr/>
    </dgm:pt>
    <dgm:pt modelId="{4BBBC8FB-C521-4B76-81EE-687577D23308}" type="pres">
      <dgm:prSet presAssocID="{3C7A6544-73CF-47D8-9BE1-873B21814CF0}" presName="compositeNode" presStyleCnt="0">
        <dgm:presLayoutVars>
          <dgm:bulletEnabled val="1"/>
        </dgm:presLayoutVars>
      </dgm:prSet>
      <dgm:spPr/>
    </dgm:pt>
    <dgm:pt modelId="{D6A9CC42-B753-46D9-A29C-B8EF92AE0476}" type="pres">
      <dgm:prSet presAssocID="{3C7A6544-73CF-47D8-9BE1-873B21814CF0}" presName="bgRect" presStyleLbl="node1" presStyleIdx="2" presStyleCnt="3" custLinFactNeighborX="-722" custLinFactNeighborY="602"/>
      <dgm:spPr/>
      <dgm:t>
        <a:bodyPr/>
        <a:lstStyle/>
        <a:p>
          <a:endParaRPr lang="es-ES"/>
        </a:p>
      </dgm:t>
    </dgm:pt>
    <dgm:pt modelId="{B5BC6211-AB4A-4D39-A17D-5EEB0C880C72}" type="pres">
      <dgm:prSet presAssocID="{3C7A6544-73CF-47D8-9BE1-873B21814CF0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678EDE-2E38-460E-84C3-BE7AC521288A}" type="pres">
      <dgm:prSet presAssocID="{3C7A6544-73CF-47D8-9BE1-873B21814CF0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7BE9BB3-CA3E-4612-9C66-D14D07F950B8}" type="presOf" srcId="{51DA12DF-85A9-4333-8CAE-10E17BD3FD99}" destId="{89DBDB2C-F4C6-40F6-9C81-056A6DCE3E6E}" srcOrd="0" destOrd="0" presId="urn:microsoft.com/office/officeart/2005/8/layout/hProcess7"/>
    <dgm:cxn modelId="{3C65A9F8-66F3-4E81-807B-D016D371E5D0}" type="presOf" srcId="{3C7A6544-73CF-47D8-9BE1-873B21814CF0}" destId="{B5BC6211-AB4A-4D39-A17D-5EEB0C880C72}" srcOrd="1" destOrd="0" presId="urn:microsoft.com/office/officeart/2005/8/layout/hProcess7"/>
    <dgm:cxn modelId="{937A1B16-23E8-416A-9B2D-1BFFE1CCEB01}" type="presOf" srcId="{0BF11AE9-DF99-47BF-AED9-CA3D0292A8F4}" destId="{8297CBCD-7FC7-4057-ADCA-4F741C9D4E49}" srcOrd="0" destOrd="0" presId="urn:microsoft.com/office/officeart/2005/8/layout/hProcess7"/>
    <dgm:cxn modelId="{DF181FF6-9797-421A-809D-1C0C296DB8FB}" type="presOf" srcId="{0BF11AE9-DF99-47BF-AED9-CA3D0292A8F4}" destId="{E5CB2552-F362-44EA-8AFF-D5A0258FE53C}" srcOrd="1" destOrd="0" presId="urn:microsoft.com/office/officeart/2005/8/layout/hProcess7"/>
    <dgm:cxn modelId="{9C896B7F-30E7-4417-95CA-36165455F8FD}" type="presOf" srcId="{3AA14AEE-DB5C-4C55-B1E0-277F9C997255}" destId="{1C103280-304E-4E45-BAF7-79EE1DCAB579}" srcOrd="0" destOrd="0" presId="urn:microsoft.com/office/officeart/2005/8/layout/hProcess7"/>
    <dgm:cxn modelId="{889289E7-1FB8-46BD-B0D0-2BBFAD9B99B6}" srcId="{3AA14AEE-DB5C-4C55-B1E0-277F9C997255}" destId="{0BF11AE9-DF99-47BF-AED9-CA3D0292A8F4}" srcOrd="0" destOrd="0" parTransId="{DB8E0D50-A8C3-4837-B0FC-FAC7913900CA}" sibTransId="{99B6775C-5B27-46CC-AC00-E99B0A44FAF7}"/>
    <dgm:cxn modelId="{21403418-7F11-4E30-86C6-9938D6A01D32}" type="presOf" srcId="{51DA12DF-85A9-4333-8CAE-10E17BD3FD99}" destId="{DAB10AEC-9567-43DC-BC14-F4DC0212FA72}" srcOrd="1" destOrd="0" presId="urn:microsoft.com/office/officeart/2005/8/layout/hProcess7"/>
    <dgm:cxn modelId="{9B48ABB8-11B7-4362-8084-AC344079039E}" srcId="{0BF11AE9-DF99-47BF-AED9-CA3D0292A8F4}" destId="{7E3D397E-F625-43A5-A841-A5D1BCBFA9CF}" srcOrd="0" destOrd="0" parTransId="{4876092A-DF24-48AD-904E-0F6BE0F5D850}" sibTransId="{C12F6BF2-08BB-4C9D-AA45-F97E3B029F50}"/>
    <dgm:cxn modelId="{25D3C83B-07D6-4312-9986-7EFAF5AB8B18}" type="presOf" srcId="{3C7A6544-73CF-47D8-9BE1-873B21814CF0}" destId="{D6A9CC42-B753-46D9-A29C-B8EF92AE0476}" srcOrd="0" destOrd="0" presId="urn:microsoft.com/office/officeart/2005/8/layout/hProcess7"/>
    <dgm:cxn modelId="{50A3FE94-E815-4E7D-AEAA-FDD1F5FB1703}" srcId="{3C7A6544-73CF-47D8-9BE1-873B21814CF0}" destId="{BAF7FD50-04D8-4076-A587-FB28F055654E}" srcOrd="0" destOrd="0" parTransId="{CE69B0CC-9C2E-49A4-B63C-5A98B833FD71}" sibTransId="{2D590368-6EFA-43B3-A89D-54AC3BA5D6F4}"/>
    <dgm:cxn modelId="{E9AB742D-8E1D-40D7-91AB-9F53340C1D30}" srcId="{3AA14AEE-DB5C-4C55-B1E0-277F9C997255}" destId="{51DA12DF-85A9-4333-8CAE-10E17BD3FD99}" srcOrd="1" destOrd="0" parTransId="{C0F2A198-2664-4478-9598-BE824397B010}" sibTransId="{CDBC1334-A6B7-437B-834C-DEBFDFB3917E}"/>
    <dgm:cxn modelId="{E889A2B1-397E-465E-90E2-CEC6299CDC23}" type="presOf" srcId="{68950228-8BE4-42BE-8315-AB1050E60EF2}" destId="{0A5AB471-3B65-4757-8366-186C7D80AC69}" srcOrd="0" destOrd="0" presId="urn:microsoft.com/office/officeart/2005/8/layout/hProcess7"/>
    <dgm:cxn modelId="{C06DB28C-9E36-4618-9652-CA3EA8A84EA4}" srcId="{51DA12DF-85A9-4333-8CAE-10E17BD3FD99}" destId="{68950228-8BE4-42BE-8315-AB1050E60EF2}" srcOrd="0" destOrd="0" parTransId="{BFD0E73A-9AC5-4C1C-AA49-25D4D208C621}" sibTransId="{908D73EC-EE26-4D11-BD78-DAD77DBA248E}"/>
    <dgm:cxn modelId="{F4341117-E6D5-4BDC-AFB9-3316D5F1C001}" srcId="{3AA14AEE-DB5C-4C55-B1E0-277F9C997255}" destId="{3C7A6544-73CF-47D8-9BE1-873B21814CF0}" srcOrd="2" destOrd="0" parTransId="{42F81EE2-F6D5-4F79-93F9-515F42D13740}" sibTransId="{426FA2C7-7420-47E3-B2B1-B0E0243186F0}"/>
    <dgm:cxn modelId="{A1BBB19A-12E7-4304-B130-4FE7280FF9E8}" type="presOf" srcId="{7E3D397E-F625-43A5-A841-A5D1BCBFA9CF}" destId="{A7FEAC43-FD7E-4C18-AE29-D9856588BC62}" srcOrd="0" destOrd="0" presId="urn:microsoft.com/office/officeart/2005/8/layout/hProcess7"/>
    <dgm:cxn modelId="{2F8B2C73-BE10-4F18-A2B5-D656D557EF38}" type="presOf" srcId="{BAF7FD50-04D8-4076-A587-FB28F055654E}" destId="{3B678EDE-2E38-460E-84C3-BE7AC521288A}" srcOrd="0" destOrd="0" presId="urn:microsoft.com/office/officeart/2005/8/layout/hProcess7"/>
    <dgm:cxn modelId="{961FF8CE-9622-41C4-888E-F091036E585D}" type="presParOf" srcId="{1C103280-304E-4E45-BAF7-79EE1DCAB579}" destId="{C67E263E-41D3-402C-8214-484DB22703F6}" srcOrd="0" destOrd="0" presId="urn:microsoft.com/office/officeart/2005/8/layout/hProcess7"/>
    <dgm:cxn modelId="{18AE15C0-FB36-4FCC-986F-3B65CC29DE01}" type="presParOf" srcId="{C67E263E-41D3-402C-8214-484DB22703F6}" destId="{8297CBCD-7FC7-4057-ADCA-4F741C9D4E49}" srcOrd="0" destOrd="0" presId="urn:microsoft.com/office/officeart/2005/8/layout/hProcess7"/>
    <dgm:cxn modelId="{27EAD50C-100C-43E2-8C8D-19982927D508}" type="presParOf" srcId="{C67E263E-41D3-402C-8214-484DB22703F6}" destId="{E5CB2552-F362-44EA-8AFF-D5A0258FE53C}" srcOrd="1" destOrd="0" presId="urn:microsoft.com/office/officeart/2005/8/layout/hProcess7"/>
    <dgm:cxn modelId="{2FBAC0A3-20A7-43B6-800A-D7D637C54C3F}" type="presParOf" srcId="{C67E263E-41D3-402C-8214-484DB22703F6}" destId="{A7FEAC43-FD7E-4C18-AE29-D9856588BC62}" srcOrd="2" destOrd="0" presId="urn:microsoft.com/office/officeart/2005/8/layout/hProcess7"/>
    <dgm:cxn modelId="{DA673E6C-3F29-452B-BC78-52B19BDFEA31}" type="presParOf" srcId="{1C103280-304E-4E45-BAF7-79EE1DCAB579}" destId="{EA1C8338-3474-46F3-B62A-A326F3A307F5}" srcOrd="1" destOrd="0" presId="urn:microsoft.com/office/officeart/2005/8/layout/hProcess7"/>
    <dgm:cxn modelId="{FC94AF68-4E5A-404F-9844-A0335A363C6F}" type="presParOf" srcId="{1C103280-304E-4E45-BAF7-79EE1DCAB579}" destId="{0D8BA61A-8B0F-491F-811F-78AB379A9FD2}" srcOrd="2" destOrd="0" presId="urn:microsoft.com/office/officeart/2005/8/layout/hProcess7"/>
    <dgm:cxn modelId="{51E84D35-AF99-47F2-834A-7DF8E0C13E10}" type="presParOf" srcId="{0D8BA61A-8B0F-491F-811F-78AB379A9FD2}" destId="{BEA7BF45-9286-4DF0-99F7-77194A68C5D4}" srcOrd="0" destOrd="0" presId="urn:microsoft.com/office/officeart/2005/8/layout/hProcess7"/>
    <dgm:cxn modelId="{9A543F96-EDBA-42EF-B5FE-32510D012466}" type="presParOf" srcId="{0D8BA61A-8B0F-491F-811F-78AB379A9FD2}" destId="{873D19C8-15B0-495C-A675-F6600372F281}" srcOrd="1" destOrd="0" presId="urn:microsoft.com/office/officeart/2005/8/layout/hProcess7"/>
    <dgm:cxn modelId="{B858EAB9-8501-4972-9B64-7835D78FDACA}" type="presParOf" srcId="{0D8BA61A-8B0F-491F-811F-78AB379A9FD2}" destId="{6295ED3E-0D1B-4F72-AF7A-AD3A5535C0A1}" srcOrd="2" destOrd="0" presId="urn:microsoft.com/office/officeart/2005/8/layout/hProcess7"/>
    <dgm:cxn modelId="{5BB3666D-4BBD-46AD-B626-933E85A9D687}" type="presParOf" srcId="{1C103280-304E-4E45-BAF7-79EE1DCAB579}" destId="{94599940-8A20-402E-A0D1-CD1EFE05F2DC}" srcOrd="3" destOrd="0" presId="urn:microsoft.com/office/officeart/2005/8/layout/hProcess7"/>
    <dgm:cxn modelId="{DB7B2B48-375B-4486-BD62-962F8AD1026E}" type="presParOf" srcId="{1C103280-304E-4E45-BAF7-79EE1DCAB579}" destId="{331BEF62-DD3D-409B-A7E9-D99B7933AA77}" srcOrd="4" destOrd="0" presId="urn:microsoft.com/office/officeart/2005/8/layout/hProcess7"/>
    <dgm:cxn modelId="{D21F8E58-11DC-4E86-985A-EF90B1483278}" type="presParOf" srcId="{331BEF62-DD3D-409B-A7E9-D99B7933AA77}" destId="{89DBDB2C-F4C6-40F6-9C81-056A6DCE3E6E}" srcOrd="0" destOrd="0" presId="urn:microsoft.com/office/officeart/2005/8/layout/hProcess7"/>
    <dgm:cxn modelId="{9C2E305D-5367-47C8-9158-D8E183393470}" type="presParOf" srcId="{331BEF62-DD3D-409B-A7E9-D99B7933AA77}" destId="{DAB10AEC-9567-43DC-BC14-F4DC0212FA72}" srcOrd="1" destOrd="0" presId="urn:microsoft.com/office/officeart/2005/8/layout/hProcess7"/>
    <dgm:cxn modelId="{49843A13-4360-441F-AA7C-93C5F99A6F61}" type="presParOf" srcId="{331BEF62-DD3D-409B-A7E9-D99B7933AA77}" destId="{0A5AB471-3B65-4757-8366-186C7D80AC69}" srcOrd="2" destOrd="0" presId="urn:microsoft.com/office/officeart/2005/8/layout/hProcess7"/>
    <dgm:cxn modelId="{4E573F62-6728-4DE3-8ABF-395763D43E62}" type="presParOf" srcId="{1C103280-304E-4E45-BAF7-79EE1DCAB579}" destId="{6DFB0DF2-19D2-4EC4-BD94-22F6DFAF9192}" srcOrd="5" destOrd="0" presId="urn:microsoft.com/office/officeart/2005/8/layout/hProcess7"/>
    <dgm:cxn modelId="{919AD8F5-E4C3-4081-A2F5-F3DE41500C71}" type="presParOf" srcId="{1C103280-304E-4E45-BAF7-79EE1DCAB579}" destId="{B9E21AD2-5144-4D28-97E7-28CD642C4896}" srcOrd="6" destOrd="0" presId="urn:microsoft.com/office/officeart/2005/8/layout/hProcess7"/>
    <dgm:cxn modelId="{C905E5A1-979C-42AC-8DF1-BE7126699ED4}" type="presParOf" srcId="{B9E21AD2-5144-4D28-97E7-28CD642C4896}" destId="{BDFBDB8A-9E69-4DAE-8F88-B69A1297B262}" srcOrd="0" destOrd="0" presId="urn:microsoft.com/office/officeart/2005/8/layout/hProcess7"/>
    <dgm:cxn modelId="{F082DD4A-1BDF-40A4-9967-71A1E0CC8701}" type="presParOf" srcId="{B9E21AD2-5144-4D28-97E7-28CD642C4896}" destId="{EE716ED3-2919-4939-B6EE-C5CA30D4636D}" srcOrd="1" destOrd="0" presId="urn:microsoft.com/office/officeart/2005/8/layout/hProcess7"/>
    <dgm:cxn modelId="{397E0098-E7BE-4348-82F7-399452444367}" type="presParOf" srcId="{B9E21AD2-5144-4D28-97E7-28CD642C4896}" destId="{25AAE47E-88F2-40CF-B48D-375B5A73AD9D}" srcOrd="2" destOrd="0" presId="urn:microsoft.com/office/officeart/2005/8/layout/hProcess7"/>
    <dgm:cxn modelId="{5B93AF98-06BA-41F1-9EF4-14DBF980C59F}" type="presParOf" srcId="{1C103280-304E-4E45-BAF7-79EE1DCAB579}" destId="{535086FA-7083-4198-8106-AD6C9D743FB4}" srcOrd="7" destOrd="0" presId="urn:microsoft.com/office/officeart/2005/8/layout/hProcess7"/>
    <dgm:cxn modelId="{8CFEF9AD-E8D7-4D33-8386-EFFDB0BD2129}" type="presParOf" srcId="{1C103280-304E-4E45-BAF7-79EE1DCAB579}" destId="{4BBBC8FB-C521-4B76-81EE-687577D23308}" srcOrd="8" destOrd="0" presId="urn:microsoft.com/office/officeart/2005/8/layout/hProcess7"/>
    <dgm:cxn modelId="{BF41C93C-015F-4357-B28B-95BA92227C97}" type="presParOf" srcId="{4BBBC8FB-C521-4B76-81EE-687577D23308}" destId="{D6A9CC42-B753-46D9-A29C-B8EF92AE0476}" srcOrd="0" destOrd="0" presId="urn:microsoft.com/office/officeart/2005/8/layout/hProcess7"/>
    <dgm:cxn modelId="{BB54607A-8C0A-4A91-A29C-058940D41FCD}" type="presParOf" srcId="{4BBBC8FB-C521-4B76-81EE-687577D23308}" destId="{B5BC6211-AB4A-4D39-A17D-5EEB0C880C72}" srcOrd="1" destOrd="0" presId="urn:microsoft.com/office/officeart/2005/8/layout/hProcess7"/>
    <dgm:cxn modelId="{041CD380-635F-412E-AD08-B9CC40AB9F6B}" type="presParOf" srcId="{4BBBC8FB-C521-4B76-81EE-687577D23308}" destId="{3B678EDE-2E38-460E-84C3-BE7AC521288A}" srcOrd="2" destOrd="0" presId="urn:microsoft.com/office/officeart/2005/8/layout/hProcess7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5305A3F-9534-4035-B7FC-F93ED3F28933}" type="doc">
      <dgm:prSet loTypeId="urn:microsoft.com/office/officeart/2005/8/layout/pList2" loCatId="list" qsTypeId="urn:microsoft.com/office/officeart/2005/8/quickstyle/3d2" qsCatId="3D" csTypeId="urn:microsoft.com/office/officeart/2005/8/colors/colorful1" csCatId="colorful" phldr="1"/>
      <dgm:spPr/>
    </dgm:pt>
    <dgm:pt modelId="{DC4A6759-4F9C-4378-B351-D6A8BFA8F5A1}">
      <dgm:prSet phldrT="[Texto]" custT="1"/>
      <dgm:spPr/>
      <dgm:t>
        <a:bodyPr/>
        <a:lstStyle/>
        <a:p>
          <a:endParaRPr lang="es-ES" sz="900" b="1" dirty="0">
            <a:latin typeface="Times New Roman" pitchFamily="18" charset="0"/>
            <a:cs typeface="Times New Roman" pitchFamily="18" charset="0"/>
          </a:endParaRPr>
        </a:p>
        <a:p>
          <a:endParaRPr lang="es-ES" sz="900" b="1" dirty="0">
            <a:latin typeface="Times New Roman" pitchFamily="18" charset="0"/>
            <a:cs typeface="Times New Roman" pitchFamily="18" charset="0"/>
          </a:endParaRPr>
        </a:p>
        <a:p>
          <a:endParaRPr lang="es-ES" sz="900" b="1" dirty="0">
            <a:latin typeface="Times New Roman" pitchFamily="18" charset="0"/>
            <a:cs typeface="Times New Roman" pitchFamily="18" charset="0"/>
          </a:endParaRPr>
        </a:p>
        <a:p>
          <a:r>
            <a:rPr lang="es-ES" sz="900" b="1" dirty="0">
              <a:latin typeface="Times New Roman" pitchFamily="18" charset="0"/>
              <a:cs typeface="Times New Roman" pitchFamily="18" charset="0"/>
            </a:rPr>
            <a:t>NOMBRE DEL </a:t>
          </a:r>
          <a:r>
            <a:rPr lang="es-ES" sz="900" b="1" dirty="0" smtClean="0">
              <a:latin typeface="Times New Roman" pitchFamily="18" charset="0"/>
              <a:cs typeface="Times New Roman" pitchFamily="18" charset="0"/>
            </a:rPr>
            <a:t>OFERENTE </a:t>
          </a:r>
          <a:endParaRPr lang="es-ES" sz="900" b="1" dirty="0">
            <a:latin typeface="Times New Roman" pitchFamily="18" charset="0"/>
            <a:cs typeface="Times New Roman" pitchFamily="18" charset="0"/>
          </a:endParaRPr>
        </a:p>
      </dgm:t>
    </dgm:pt>
    <dgm:pt modelId="{A0C6E3FE-4A1C-4B5C-A575-D3A4C63B499A}" type="parTrans" cxnId="{776FD2A4-5F46-460D-9248-C2C6973D660B}">
      <dgm:prSet/>
      <dgm:spPr/>
      <dgm:t>
        <a:bodyPr/>
        <a:lstStyle/>
        <a:p>
          <a:endParaRPr lang="es-ES"/>
        </a:p>
      </dgm:t>
    </dgm:pt>
    <dgm:pt modelId="{C5DC1A8A-8798-4E28-B249-2A64A6FA2D5B}" type="sibTrans" cxnId="{776FD2A4-5F46-460D-9248-C2C6973D660B}">
      <dgm:prSet/>
      <dgm:spPr/>
      <dgm:t>
        <a:bodyPr/>
        <a:lstStyle/>
        <a:p>
          <a:endParaRPr lang="es-ES"/>
        </a:p>
      </dgm:t>
    </dgm:pt>
    <dgm:pt modelId="{C9C83A79-9366-4EA1-A96F-0553388E9382}">
      <dgm:prSet phldrT="[Texto]" custT="1"/>
      <dgm:spPr/>
      <dgm:t>
        <a:bodyPr/>
        <a:lstStyle/>
        <a:p>
          <a:endParaRPr lang="es-ES" sz="900" b="1" dirty="0">
            <a:latin typeface="Times New Roman" pitchFamily="18" charset="0"/>
            <a:cs typeface="Times New Roman" pitchFamily="18" charset="0"/>
          </a:endParaRPr>
        </a:p>
        <a:p>
          <a:endParaRPr lang="es-ES" sz="900" b="1" dirty="0">
            <a:latin typeface="Times New Roman" pitchFamily="18" charset="0"/>
            <a:cs typeface="Times New Roman" pitchFamily="18" charset="0"/>
          </a:endParaRPr>
        </a:p>
        <a:p>
          <a:endParaRPr lang="es-ES" sz="900" b="1" dirty="0">
            <a:latin typeface="Times New Roman" pitchFamily="18" charset="0"/>
            <a:cs typeface="Times New Roman" pitchFamily="18" charset="0"/>
          </a:endParaRPr>
        </a:p>
        <a:p>
          <a:endParaRPr lang="es-ES" sz="900" b="1" dirty="0">
            <a:latin typeface="Times New Roman" pitchFamily="18" charset="0"/>
            <a:cs typeface="Times New Roman" pitchFamily="18" charset="0"/>
          </a:endParaRPr>
        </a:p>
        <a:p>
          <a:r>
            <a:rPr lang="es-ES" sz="900" b="1" dirty="0">
              <a:latin typeface="Times New Roman" pitchFamily="18" charset="0"/>
              <a:cs typeface="Times New Roman" pitchFamily="18" charset="0"/>
            </a:rPr>
            <a:t>DESCRIPCION DEL PRODUCTO </a:t>
          </a:r>
        </a:p>
      </dgm:t>
    </dgm:pt>
    <dgm:pt modelId="{68F6952A-2EC6-4B4D-BCFF-1C576042D6AE}" type="parTrans" cxnId="{AAA8B2E1-37A0-4638-BFDC-F65208445E9F}">
      <dgm:prSet/>
      <dgm:spPr/>
      <dgm:t>
        <a:bodyPr/>
        <a:lstStyle/>
        <a:p>
          <a:endParaRPr lang="es-ES"/>
        </a:p>
      </dgm:t>
    </dgm:pt>
    <dgm:pt modelId="{D42A7A4B-A54A-4E5D-B36E-1F2C26118878}" type="sibTrans" cxnId="{AAA8B2E1-37A0-4638-BFDC-F65208445E9F}">
      <dgm:prSet/>
      <dgm:spPr/>
      <dgm:t>
        <a:bodyPr/>
        <a:lstStyle/>
        <a:p>
          <a:endParaRPr lang="es-ES"/>
        </a:p>
      </dgm:t>
    </dgm:pt>
    <dgm:pt modelId="{BC6D62A9-515F-44A4-8C57-B65A0FB3ADA3}">
      <dgm:prSet phldrT="[Texto]" custT="1"/>
      <dgm:spPr/>
      <dgm:t>
        <a:bodyPr/>
        <a:lstStyle/>
        <a:p>
          <a:endParaRPr lang="es-ES" sz="900" b="1" dirty="0">
            <a:latin typeface="Times New Roman" pitchFamily="18" charset="0"/>
            <a:cs typeface="Times New Roman" pitchFamily="18" charset="0"/>
          </a:endParaRPr>
        </a:p>
        <a:p>
          <a:endParaRPr lang="es-ES" sz="900" b="1" dirty="0">
            <a:latin typeface="Times New Roman" pitchFamily="18" charset="0"/>
            <a:cs typeface="Times New Roman" pitchFamily="18" charset="0"/>
          </a:endParaRPr>
        </a:p>
        <a:p>
          <a:endParaRPr lang="es-ES" sz="900" b="1" dirty="0">
            <a:latin typeface="Times New Roman" pitchFamily="18" charset="0"/>
            <a:cs typeface="Times New Roman" pitchFamily="18" charset="0"/>
          </a:endParaRPr>
        </a:p>
        <a:p>
          <a:endParaRPr lang="es-ES" sz="900" b="1" dirty="0">
            <a:latin typeface="Times New Roman" pitchFamily="18" charset="0"/>
            <a:cs typeface="Times New Roman" pitchFamily="18" charset="0"/>
          </a:endParaRPr>
        </a:p>
        <a:p>
          <a:r>
            <a:rPr lang="es-ES" sz="900" b="1" dirty="0">
              <a:latin typeface="Times New Roman" pitchFamily="18" charset="0"/>
              <a:cs typeface="Times New Roman" pitchFamily="18" charset="0"/>
            </a:rPr>
            <a:t>CLASIFICACIÓN ARANCELARIA</a:t>
          </a:r>
        </a:p>
      </dgm:t>
    </dgm:pt>
    <dgm:pt modelId="{6E4040C0-136D-4B72-B800-7043677ED9DD}" type="parTrans" cxnId="{6B217C96-ADEC-43CE-B0AB-77F78F14DEEB}">
      <dgm:prSet/>
      <dgm:spPr/>
      <dgm:t>
        <a:bodyPr/>
        <a:lstStyle/>
        <a:p>
          <a:endParaRPr lang="es-ES"/>
        </a:p>
      </dgm:t>
    </dgm:pt>
    <dgm:pt modelId="{5641396A-3E22-4993-A0CB-3575AFAF90B9}" type="sibTrans" cxnId="{6B217C96-ADEC-43CE-B0AB-77F78F14DEEB}">
      <dgm:prSet/>
      <dgm:spPr/>
      <dgm:t>
        <a:bodyPr/>
        <a:lstStyle/>
        <a:p>
          <a:endParaRPr lang="es-ES"/>
        </a:p>
      </dgm:t>
    </dgm:pt>
    <dgm:pt modelId="{851E9099-2970-47C5-90A1-3DB127518BC0}">
      <dgm:prSet phldrT="[Texto]" custT="1"/>
      <dgm:spPr/>
      <dgm:t>
        <a:bodyPr/>
        <a:lstStyle/>
        <a:p>
          <a:endParaRPr lang="es-ES" sz="1000" b="1" dirty="0">
            <a:latin typeface="Times New Roman" pitchFamily="18" charset="0"/>
            <a:cs typeface="Times New Roman" pitchFamily="18" charset="0"/>
          </a:endParaRPr>
        </a:p>
        <a:p>
          <a:endParaRPr lang="es-ES" sz="1000" b="1" dirty="0">
            <a:latin typeface="Times New Roman" pitchFamily="18" charset="0"/>
            <a:cs typeface="Times New Roman" pitchFamily="18" charset="0"/>
          </a:endParaRPr>
        </a:p>
        <a:p>
          <a:endParaRPr lang="es-ES" sz="1000" b="1" dirty="0">
            <a:latin typeface="Times New Roman" pitchFamily="18" charset="0"/>
            <a:cs typeface="Times New Roman" pitchFamily="18" charset="0"/>
          </a:endParaRPr>
        </a:p>
        <a:p>
          <a:r>
            <a:rPr lang="es-ES" sz="900" b="1" dirty="0" smtClean="0">
              <a:latin typeface="Times New Roman" pitchFamily="18" charset="0"/>
              <a:cs typeface="Times New Roman" pitchFamily="18" charset="0"/>
            </a:rPr>
            <a:t>AUTORIZACIONDEL MINISTERIO</a:t>
          </a:r>
        </a:p>
        <a:p>
          <a:r>
            <a:rPr lang="es-ES" sz="900" b="1" dirty="0" smtClean="0">
              <a:latin typeface="Times New Roman" pitchFamily="18" charset="0"/>
              <a:cs typeface="Times New Roman" pitchFamily="18" charset="0"/>
            </a:rPr>
            <a:t>MAGAP NOS ENTREGA EN REGISTRO FITOSANITARIO  </a:t>
          </a:r>
          <a:endParaRPr lang="es-ES" sz="900" b="1" dirty="0">
            <a:latin typeface="Times New Roman" pitchFamily="18" charset="0"/>
            <a:cs typeface="Times New Roman" pitchFamily="18" charset="0"/>
          </a:endParaRPr>
        </a:p>
      </dgm:t>
    </dgm:pt>
    <dgm:pt modelId="{B60F004F-3355-4FFB-A4ED-15BCA8E76045}" type="parTrans" cxnId="{2D590B1A-847C-40B3-B7D8-C81D1368AC52}">
      <dgm:prSet/>
      <dgm:spPr/>
      <dgm:t>
        <a:bodyPr/>
        <a:lstStyle/>
        <a:p>
          <a:endParaRPr lang="es-ES"/>
        </a:p>
      </dgm:t>
    </dgm:pt>
    <dgm:pt modelId="{D5749BAD-BB1B-4BD4-BB03-25B2AE1C40F1}" type="sibTrans" cxnId="{2D590B1A-847C-40B3-B7D8-C81D1368AC52}">
      <dgm:prSet/>
      <dgm:spPr/>
      <dgm:t>
        <a:bodyPr/>
        <a:lstStyle/>
        <a:p>
          <a:endParaRPr lang="es-ES"/>
        </a:p>
      </dgm:t>
    </dgm:pt>
    <dgm:pt modelId="{3BB54856-F91C-432B-B7F4-124CB29C6296}">
      <dgm:prSet phldrT="[Texto]" custT="1"/>
      <dgm:spPr/>
      <dgm:t>
        <a:bodyPr/>
        <a:lstStyle/>
        <a:p>
          <a:endParaRPr lang="es-ES" sz="900" b="1" dirty="0">
            <a:latin typeface="Times New Roman" pitchFamily="18" charset="0"/>
            <a:cs typeface="Times New Roman" pitchFamily="18" charset="0"/>
          </a:endParaRPr>
        </a:p>
        <a:p>
          <a:endParaRPr lang="es-ES" sz="900" b="1" dirty="0">
            <a:latin typeface="Times New Roman" pitchFamily="18" charset="0"/>
            <a:cs typeface="Times New Roman" pitchFamily="18" charset="0"/>
          </a:endParaRPr>
        </a:p>
        <a:p>
          <a:r>
            <a:rPr lang="es-ES" sz="900" b="1" baseline="0" dirty="0" smtClean="0">
              <a:latin typeface="Times New Roman" pitchFamily="18" charset="0"/>
              <a:cs typeface="Times New Roman" pitchFamily="18" charset="0"/>
            </a:rPr>
            <a:t>ATPDEA</a:t>
          </a:r>
        </a:p>
        <a:p>
          <a:r>
            <a:rPr lang="es-ES" sz="900" b="1" baseline="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r>
            <a:rPr lang="es-ES" sz="900" b="1" baseline="0" dirty="0" smtClean="0">
              <a:latin typeface="Times New Roman" pitchFamily="18" charset="0"/>
              <a:cs typeface="Times New Roman" pitchFamily="18" charset="0"/>
            </a:rPr>
            <a:t>“LEY DE PREFERENCIAS ARANCELARIAS ANDINAS Y ERRADICACIÓN DE LA DROGA “</a:t>
          </a:r>
          <a:endParaRPr lang="es-ES" sz="900" b="1" dirty="0">
            <a:latin typeface="Times New Roman" pitchFamily="18" charset="0"/>
            <a:cs typeface="Times New Roman" pitchFamily="18" charset="0"/>
          </a:endParaRPr>
        </a:p>
      </dgm:t>
    </dgm:pt>
    <dgm:pt modelId="{217F23DF-5DAA-469A-979B-2632489A0648}" type="parTrans" cxnId="{A1EB15FA-8EFB-4ADE-9C52-5B9F8093E13B}">
      <dgm:prSet/>
      <dgm:spPr/>
      <dgm:t>
        <a:bodyPr/>
        <a:lstStyle/>
        <a:p>
          <a:endParaRPr lang="es-ES"/>
        </a:p>
      </dgm:t>
    </dgm:pt>
    <dgm:pt modelId="{E22B17E5-8D94-4685-9F03-9F45F96629E5}" type="sibTrans" cxnId="{A1EB15FA-8EFB-4ADE-9C52-5B9F8093E13B}">
      <dgm:prSet/>
      <dgm:spPr/>
      <dgm:t>
        <a:bodyPr/>
        <a:lstStyle/>
        <a:p>
          <a:endParaRPr lang="es-ES"/>
        </a:p>
      </dgm:t>
    </dgm:pt>
    <dgm:pt modelId="{0828DBAA-235D-4B19-AF43-CBAD93678878}" type="pres">
      <dgm:prSet presAssocID="{45305A3F-9534-4035-B7FC-F93ED3F28933}" presName="Name0" presStyleCnt="0">
        <dgm:presLayoutVars>
          <dgm:dir/>
          <dgm:resizeHandles val="exact"/>
        </dgm:presLayoutVars>
      </dgm:prSet>
      <dgm:spPr/>
    </dgm:pt>
    <dgm:pt modelId="{AF342EDA-F823-49CA-8DB0-59ADDD0ACEAA}" type="pres">
      <dgm:prSet presAssocID="{45305A3F-9534-4035-B7FC-F93ED3F28933}" presName="bkgdShp" presStyleLbl="alignAccFollowNode1" presStyleIdx="0" presStyleCnt="1"/>
      <dgm:spPr/>
    </dgm:pt>
    <dgm:pt modelId="{EDC2CCC3-7527-460D-AC95-7C022E9E120D}" type="pres">
      <dgm:prSet presAssocID="{45305A3F-9534-4035-B7FC-F93ED3F28933}" presName="linComp" presStyleCnt="0"/>
      <dgm:spPr/>
    </dgm:pt>
    <dgm:pt modelId="{909F173E-B656-48E1-9728-5809505F9B77}" type="pres">
      <dgm:prSet presAssocID="{DC4A6759-4F9C-4378-B351-D6A8BFA8F5A1}" presName="compNode" presStyleCnt="0"/>
      <dgm:spPr/>
    </dgm:pt>
    <dgm:pt modelId="{7DAFD786-D947-4722-B752-2016CE7DCBDD}" type="pres">
      <dgm:prSet presAssocID="{DC4A6759-4F9C-4378-B351-D6A8BFA8F5A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03A12E-953F-4A0F-BA1F-A5D156DB00BA}" type="pres">
      <dgm:prSet presAssocID="{DC4A6759-4F9C-4378-B351-D6A8BFA8F5A1}" presName="invisiNode" presStyleLbl="node1" presStyleIdx="0" presStyleCnt="5"/>
      <dgm:spPr/>
    </dgm:pt>
    <dgm:pt modelId="{CD50DEF0-C249-4465-94A4-738B117581FC}" type="pres">
      <dgm:prSet presAssocID="{DC4A6759-4F9C-4378-B351-D6A8BFA8F5A1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13E18C-BC2B-4CD8-8E3E-6B1287FBF5C7}" type="pres">
      <dgm:prSet presAssocID="{C5DC1A8A-8798-4E28-B249-2A64A6FA2D5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CD56834-8247-4F61-984F-1B804686919B}" type="pres">
      <dgm:prSet presAssocID="{C9C83A79-9366-4EA1-A96F-0553388E9382}" presName="compNode" presStyleCnt="0"/>
      <dgm:spPr/>
    </dgm:pt>
    <dgm:pt modelId="{6AA83DCD-2695-49D4-827B-7B0607B138AF}" type="pres">
      <dgm:prSet presAssocID="{C9C83A79-9366-4EA1-A96F-0553388E938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4D24EF-7AF8-4DBC-9B2E-54C27FF7BF5A}" type="pres">
      <dgm:prSet presAssocID="{C9C83A79-9366-4EA1-A96F-0553388E9382}" presName="invisiNode" presStyleLbl="node1" presStyleIdx="1" presStyleCnt="5"/>
      <dgm:spPr/>
    </dgm:pt>
    <dgm:pt modelId="{0EA9ECFA-3C48-493E-9C49-D54F3EF22469}" type="pres">
      <dgm:prSet presAssocID="{C9C83A79-9366-4EA1-A96F-0553388E9382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07A8C38-068D-4957-8367-E227B7469123}" type="pres">
      <dgm:prSet presAssocID="{D42A7A4B-A54A-4E5D-B36E-1F2C2611887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A8AADED1-B6D9-4798-BD6A-FE41F94ABD3E}" type="pres">
      <dgm:prSet presAssocID="{BC6D62A9-515F-44A4-8C57-B65A0FB3ADA3}" presName="compNode" presStyleCnt="0"/>
      <dgm:spPr/>
    </dgm:pt>
    <dgm:pt modelId="{4F28F8CE-1923-4719-A736-BDEA90840F84}" type="pres">
      <dgm:prSet presAssocID="{BC6D62A9-515F-44A4-8C57-B65A0FB3ADA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012FD7-C359-4C7F-9BE9-ECBBA8A00595}" type="pres">
      <dgm:prSet presAssocID="{BC6D62A9-515F-44A4-8C57-B65A0FB3ADA3}" presName="invisiNode" presStyleLbl="node1" presStyleIdx="2" presStyleCnt="5"/>
      <dgm:spPr/>
    </dgm:pt>
    <dgm:pt modelId="{83F27B8C-A0A8-41CE-8B29-477D21904328}" type="pres">
      <dgm:prSet presAssocID="{BC6D62A9-515F-44A4-8C57-B65A0FB3ADA3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02F5337-6D38-4344-AC2F-D5F758E1CDE0}" type="pres">
      <dgm:prSet presAssocID="{5641396A-3E22-4993-A0CB-3575AFAF90B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F122415-E574-4258-AA5D-AA6B7DE7C6A5}" type="pres">
      <dgm:prSet presAssocID="{851E9099-2970-47C5-90A1-3DB127518BC0}" presName="compNode" presStyleCnt="0"/>
      <dgm:spPr/>
    </dgm:pt>
    <dgm:pt modelId="{9814702A-A6CD-4E8A-87C5-FE1CDBAA8BF6}" type="pres">
      <dgm:prSet presAssocID="{851E9099-2970-47C5-90A1-3DB127518BC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267076-C349-4FB7-A299-80CB432F47B3}" type="pres">
      <dgm:prSet presAssocID="{851E9099-2970-47C5-90A1-3DB127518BC0}" presName="invisiNode" presStyleLbl="node1" presStyleIdx="3" presStyleCnt="5"/>
      <dgm:spPr/>
    </dgm:pt>
    <dgm:pt modelId="{3EF071D5-C609-4698-AB28-0D8D0053ED69}" type="pres">
      <dgm:prSet presAssocID="{851E9099-2970-47C5-90A1-3DB127518BC0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F623242-FF9E-4810-A30B-A5C82B32C98F}" type="pres">
      <dgm:prSet presAssocID="{D5749BAD-BB1B-4BD4-BB03-25B2AE1C40F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A03A6039-4E32-44C9-9FB6-003885A9473D}" type="pres">
      <dgm:prSet presAssocID="{3BB54856-F91C-432B-B7F4-124CB29C6296}" presName="compNode" presStyleCnt="0"/>
      <dgm:spPr/>
    </dgm:pt>
    <dgm:pt modelId="{1FF37630-7D98-45D3-BEE3-162BE4453B24}" type="pres">
      <dgm:prSet presAssocID="{3BB54856-F91C-432B-B7F4-124CB29C629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276673-C261-4D34-ADE4-9DEB928566A0}" type="pres">
      <dgm:prSet presAssocID="{3BB54856-F91C-432B-B7F4-124CB29C6296}" presName="invisiNode" presStyleLbl="node1" presStyleIdx="4" presStyleCnt="5"/>
      <dgm:spPr/>
    </dgm:pt>
    <dgm:pt modelId="{830E4FA7-AFE7-46B4-8297-0E6D16756862}" type="pres">
      <dgm:prSet presAssocID="{3BB54856-F91C-432B-B7F4-124CB29C6296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AAA8B2E1-37A0-4638-BFDC-F65208445E9F}" srcId="{45305A3F-9534-4035-B7FC-F93ED3F28933}" destId="{C9C83A79-9366-4EA1-A96F-0553388E9382}" srcOrd="1" destOrd="0" parTransId="{68F6952A-2EC6-4B4D-BCFF-1C576042D6AE}" sibTransId="{D42A7A4B-A54A-4E5D-B36E-1F2C26118878}"/>
    <dgm:cxn modelId="{6B217C96-ADEC-43CE-B0AB-77F78F14DEEB}" srcId="{45305A3F-9534-4035-B7FC-F93ED3F28933}" destId="{BC6D62A9-515F-44A4-8C57-B65A0FB3ADA3}" srcOrd="2" destOrd="0" parTransId="{6E4040C0-136D-4B72-B800-7043677ED9DD}" sibTransId="{5641396A-3E22-4993-A0CB-3575AFAF90B9}"/>
    <dgm:cxn modelId="{4A75ECDB-59BC-49E1-894C-CC67B3623C1F}" type="presOf" srcId="{3BB54856-F91C-432B-B7F4-124CB29C6296}" destId="{1FF37630-7D98-45D3-BEE3-162BE4453B24}" srcOrd="0" destOrd="0" presId="urn:microsoft.com/office/officeart/2005/8/layout/pList2"/>
    <dgm:cxn modelId="{A1EB15FA-8EFB-4ADE-9C52-5B9F8093E13B}" srcId="{45305A3F-9534-4035-B7FC-F93ED3F28933}" destId="{3BB54856-F91C-432B-B7F4-124CB29C6296}" srcOrd="4" destOrd="0" parTransId="{217F23DF-5DAA-469A-979B-2632489A0648}" sibTransId="{E22B17E5-8D94-4685-9F03-9F45F96629E5}"/>
    <dgm:cxn modelId="{7C16F117-30A4-4493-A457-FBA5D08D424C}" type="presOf" srcId="{D42A7A4B-A54A-4E5D-B36E-1F2C26118878}" destId="{407A8C38-068D-4957-8367-E227B7469123}" srcOrd="0" destOrd="0" presId="urn:microsoft.com/office/officeart/2005/8/layout/pList2"/>
    <dgm:cxn modelId="{776FD2A4-5F46-460D-9248-C2C6973D660B}" srcId="{45305A3F-9534-4035-B7FC-F93ED3F28933}" destId="{DC4A6759-4F9C-4378-B351-D6A8BFA8F5A1}" srcOrd="0" destOrd="0" parTransId="{A0C6E3FE-4A1C-4B5C-A575-D3A4C63B499A}" sibTransId="{C5DC1A8A-8798-4E28-B249-2A64A6FA2D5B}"/>
    <dgm:cxn modelId="{3F1CFE43-1FFE-44A9-A16D-D40F56D9F6BC}" type="presOf" srcId="{45305A3F-9534-4035-B7FC-F93ED3F28933}" destId="{0828DBAA-235D-4B19-AF43-CBAD93678878}" srcOrd="0" destOrd="0" presId="urn:microsoft.com/office/officeart/2005/8/layout/pList2"/>
    <dgm:cxn modelId="{6B2288EA-2A68-4231-881D-7CC860458D37}" type="presOf" srcId="{C9C83A79-9366-4EA1-A96F-0553388E9382}" destId="{6AA83DCD-2695-49D4-827B-7B0607B138AF}" srcOrd="0" destOrd="0" presId="urn:microsoft.com/office/officeart/2005/8/layout/pList2"/>
    <dgm:cxn modelId="{8AD4566D-D58C-4547-B12E-282E1F233D9E}" type="presOf" srcId="{851E9099-2970-47C5-90A1-3DB127518BC0}" destId="{9814702A-A6CD-4E8A-87C5-FE1CDBAA8BF6}" srcOrd="0" destOrd="0" presId="urn:microsoft.com/office/officeart/2005/8/layout/pList2"/>
    <dgm:cxn modelId="{CA300B2D-3406-456A-B03C-13F6C04BCEE5}" type="presOf" srcId="{5641396A-3E22-4993-A0CB-3575AFAF90B9}" destId="{902F5337-6D38-4344-AC2F-D5F758E1CDE0}" srcOrd="0" destOrd="0" presId="urn:microsoft.com/office/officeart/2005/8/layout/pList2"/>
    <dgm:cxn modelId="{4C438F49-DAC4-47EF-9BB9-922AA8FD038D}" type="presOf" srcId="{BC6D62A9-515F-44A4-8C57-B65A0FB3ADA3}" destId="{4F28F8CE-1923-4719-A736-BDEA90840F84}" srcOrd="0" destOrd="0" presId="urn:microsoft.com/office/officeart/2005/8/layout/pList2"/>
    <dgm:cxn modelId="{4C6C4ABD-C438-4C13-8F05-08FA4B850D55}" type="presOf" srcId="{C5DC1A8A-8798-4E28-B249-2A64A6FA2D5B}" destId="{DB13E18C-BC2B-4CD8-8E3E-6B1287FBF5C7}" srcOrd="0" destOrd="0" presId="urn:microsoft.com/office/officeart/2005/8/layout/pList2"/>
    <dgm:cxn modelId="{DA9D7C43-B925-4475-962C-39BC51D10B43}" type="presOf" srcId="{D5749BAD-BB1B-4BD4-BB03-25B2AE1C40F1}" destId="{CF623242-FF9E-4810-A30B-A5C82B32C98F}" srcOrd="0" destOrd="0" presId="urn:microsoft.com/office/officeart/2005/8/layout/pList2"/>
    <dgm:cxn modelId="{FA2E3DD8-6C37-47BC-8B15-2BC986026AB7}" type="presOf" srcId="{DC4A6759-4F9C-4378-B351-D6A8BFA8F5A1}" destId="{7DAFD786-D947-4722-B752-2016CE7DCBDD}" srcOrd="0" destOrd="0" presId="urn:microsoft.com/office/officeart/2005/8/layout/pList2"/>
    <dgm:cxn modelId="{2D590B1A-847C-40B3-B7D8-C81D1368AC52}" srcId="{45305A3F-9534-4035-B7FC-F93ED3F28933}" destId="{851E9099-2970-47C5-90A1-3DB127518BC0}" srcOrd="3" destOrd="0" parTransId="{B60F004F-3355-4FFB-A4ED-15BCA8E76045}" sibTransId="{D5749BAD-BB1B-4BD4-BB03-25B2AE1C40F1}"/>
    <dgm:cxn modelId="{C699C901-8ADE-4BC2-9012-1DC60D25DA00}" type="presParOf" srcId="{0828DBAA-235D-4B19-AF43-CBAD93678878}" destId="{AF342EDA-F823-49CA-8DB0-59ADDD0ACEAA}" srcOrd="0" destOrd="0" presId="urn:microsoft.com/office/officeart/2005/8/layout/pList2"/>
    <dgm:cxn modelId="{52938F8F-1125-4C4F-BFBB-F87F88FB9B2C}" type="presParOf" srcId="{0828DBAA-235D-4B19-AF43-CBAD93678878}" destId="{EDC2CCC3-7527-460D-AC95-7C022E9E120D}" srcOrd="1" destOrd="0" presId="urn:microsoft.com/office/officeart/2005/8/layout/pList2"/>
    <dgm:cxn modelId="{E6C19D6E-A2E2-4756-A2C0-A9E5C80B239C}" type="presParOf" srcId="{EDC2CCC3-7527-460D-AC95-7C022E9E120D}" destId="{909F173E-B656-48E1-9728-5809505F9B77}" srcOrd="0" destOrd="0" presId="urn:microsoft.com/office/officeart/2005/8/layout/pList2"/>
    <dgm:cxn modelId="{F0F91591-BC5E-4598-AED2-6240D3DE9E6D}" type="presParOf" srcId="{909F173E-B656-48E1-9728-5809505F9B77}" destId="{7DAFD786-D947-4722-B752-2016CE7DCBDD}" srcOrd="0" destOrd="0" presId="urn:microsoft.com/office/officeart/2005/8/layout/pList2"/>
    <dgm:cxn modelId="{100ABF15-047E-413B-981B-01A31E725F7D}" type="presParOf" srcId="{909F173E-B656-48E1-9728-5809505F9B77}" destId="{F903A12E-953F-4A0F-BA1F-A5D156DB00BA}" srcOrd="1" destOrd="0" presId="urn:microsoft.com/office/officeart/2005/8/layout/pList2"/>
    <dgm:cxn modelId="{6B929929-E2D4-4DD9-A4CE-8D1AA06825A9}" type="presParOf" srcId="{909F173E-B656-48E1-9728-5809505F9B77}" destId="{CD50DEF0-C249-4465-94A4-738B117581FC}" srcOrd="2" destOrd="0" presId="urn:microsoft.com/office/officeart/2005/8/layout/pList2"/>
    <dgm:cxn modelId="{D9E2F365-F9EA-4DE4-B01B-157E909887F6}" type="presParOf" srcId="{EDC2CCC3-7527-460D-AC95-7C022E9E120D}" destId="{DB13E18C-BC2B-4CD8-8E3E-6B1287FBF5C7}" srcOrd="1" destOrd="0" presId="urn:microsoft.com/office/officeart/2005/8/layout/pList2"/>
    <dgm:cxn modelId="{7EF6DD2E-99C7-4505-8D65-0402AE61E73D}" type="presParOf" srcId="{EDC2CCC3-7527-460D-AC95-7C022E9E120D}" destId="{1CD56834-8247-4F61-984F-1B804686919B}" srcOrd="2" destOrd="0" presId="urn:microsoft.com/office/officeart/2005/8/layout/pList2"/>
    <dgm:cxn modelId="{3AFF9CFB-EA0A-4A6C-984E-69032CA0F7E3}" type="presParOf" srcId="{1CD56834-8247-4F61-984F-1B804686919B}" destId="{6AA83DCD-2695-49D4-827B-7B0607B138AF}" srcOrd="0" destOrd="0" presId="urn:microsoft.com/office/officeart/2005/8/layout/pList2"/>
    <dgm:cxn modelId="{04A184E4-954B-49CA-97BF-E03C945026A3}" type="presParOf" srcId="{1CD56834-8247-4F61-984F-1B804686919B}" destId="{114D24EF-7AF8-4DBC-9B2E-54C27FF7BF5A}" srcOrd="1" destOrd="0" presId="urn:microsoft.com/office/officeart/2005/8/layout/pList2"/>
    <dgm:cxn modelId="{B117D004-0CEB-4009-BC26-A26C0760168F}" type="presParOf" srcId="{1CD56834-8247-4F61-984F-1B804686919B}" destId="{0EA9ECFA-3C48-493E-9C49-D54F3EF22469}" srcOrd="2" destOrd="0" presId="urn:microsoft.com/office/officeart/2005/8/layout/pList2"/>
    <dgm:cxn modelId="{8CFAF834-ADA4-4750-A4CC-6240BA2B6983}" type="presParOf" srcId="{EDC2CCC3-7527-460D-AC95-7C022E9E120D}" destId="{407A8C38-068D-4957-8367-E227B7469123}" srcOrd="3" destOrd="0" presId="urn:microsoft.com/office/officeart/2005/8/layout/pList2"/>
    <dgm:cxn modelId="{54C618F4-1AA6-4A66-8087-37B31E0B185A}" type="presParOf" srcId="{EDC2CCC3-7527-460D-AC95-7C022E9E120D}" destId="{A8AADED1-B6D9-4798-BD6A-FE41F94ABD3E}" srcOrd="4" destOrd="0" presId="urn:microsoft.com/office/officeart/2005/8/layout/pList2"/>
    <dgm:cxn modelId="{D7EE3E0D-0470-41E8-B740-AC525CDDCA40}" type="presParOf" srcId="{A8AADED1-B6D9-4798-BD6A-FE41F94ABD3E}" destId="{4F28F8CE-1923-4719-A736-BDEA90840F84}" srcOrd="0" destOrd="0" presId="urn:microsoft.com/office/officeart/2005/8/layout/pList2"/>
    <dgm:cxn modelId="{9AEBF1CB-87B3-4B02-A8DC-664260553856}" type="presParOf" srcId="{A8AADED1-B6D9-4798-BD6A-FE41F94ABD3E}" destId="{A2012FD7-C359-4C7F-9BE9-ECBBA8A00595}" srcOrd="1" destOrd="0" presId="urn:microsoft.com/office/officeart/2005/8/layout/pList2"/>
    <dgm:cxn modelId="{18EB42AB-EF2D-4DF0-ACA7-191AC169239B}" type="presParOf" srcId="{A8AADED1-B6D9-4798-BD6A-FE41F94ABD3E}" destId="{83F27B8C-A0A8-41CE-8B29-477D21904328}" srcOrd="2" destOrd="0" presId="urn:microsoft.com/office/officeart/2005/8/layout/pList2"/>
    <dgm:cxn modelId="{33878A42-4F58-47C4-A66F-72AD57C800E8}" type="presParOf" srcId="{EDC2CCC3-7527-460D-AC95-7C022E9E120D}" destId="{902F5337-6D38-4344-AC2F-D5F758E1CDE0}" srcOrd="5" destOrd="0" presId="urn:microsoft.com/office/officeart/2005/8/layout/pList2"/>
    <dgm:cxn modelId="{DBAD9843-590F-4A28-82BC-578117FDE186}" type="presParOf" srcId="{EDC2CCC3-7527-460D-AC95-7C022E9E120D}" destId="{3F122415-E574-4258-AA5D-AA6B7DE7C6A5}" srcOrd="6" destOrd="0" presId="urn:microsoft.com/office/officeart/2005/8/layout/pList2"/>
    <dgm:cxn modelId="{6E3E7D94-A450-49E7-996B-B36AFD4B2AC7}" type="presParOf" srcId="{3F122415-E574-4258-AA5D-AA6B7DE7C6A5}" destId="{9814702A-A6CD-4E8A-87C5-FE1CDBAA8BF6}" srcOrd="0" destOrd="0" presId="urn:microsoft.com/office/officeart/2005/8/layout/pList2"/>
    <dgm:cxn modelId="{9EFCFC8C-46FD-4C6D-AF56-8FAA2623B988}" type="presParOf" srcId="{3F122415-E574-4258-AA5D-AA6B7DE7C6A5}" destId="{41267076-C349-4FB7-A299-80CB432F47B3}" srcOrd="1" destOrd="0" presId="urn:microsoft.com/office/officeart/2005/8/layout/pList2"/>
    <dgm:cxn modelId="{B10DAF42-D937-4E58-B31A-AE22C13230F5}" type="presParOf" srcId="{3F122415-E574-4258-AA5D-AA6B7DE7C6A5}" destId="{3EF071D5-C609-4698-AB28-0D8D0053ED69}" srcOrd="2" destOrd="0" presId="urn:microsoft.com/office/officeart/2005/8/layout/pList2"/>
    <dgm:cxn modelId="{477731E9-F368-4072-9C5C-69FB10FE5DCA}" type="presParOf" srcId="{EDC2CCC3-7527-460D-AC95-7C022E9E120D}" destId="{CF623242-FF9E-4810-A30B-A5C82B32C98F}" srcOrd="7" destOrd="0" presId="urn:microsoft.com/office/officeart/2005/8/layout/pList2"/>
    <dgm:cxn modelId="{5BB8943E-2DCE-411B-AE33-0BDA6AE300A6}" type="presParOf" srcId="{EDC2CCC3-7527-460D-AC95-7C022E9E120D}" destId="{A03A6039-4E32-44C9-9FB6-003885A9473D}" srcOrd="8" destOrd="0" presId="urn:microsoft.com/office/officeart/2005/8/layout/pList2"/>
    <dgm:cxn modelId="{B93F187E-75E7-4A9F-81DB-EFAC777612A2}" type="presParOf" srcId="{A03A6039-4E32-44C9-9FB6-003885A9473D}" destId="{1FF37630-7D98-45D3-BEE3-162BE4453B24}" srcOrd="0" destOrd="0" presId="urn:microsoft.com/office/officeart/2005/8/layout/pList2"/>
    <dgm:cxn modelId="{9CF62301-7CA2-4963-881B-6E3C2476ED5F}" type="presParOf" srcId="{A03A6039-4E32-44C9-9FB6-003885A9473D}" destId="{1E276673-C261-4D34-ADE4-9DEB928566A0}" srcOrd="1" destOrd="0" presId="urn:microsoft.com/office/officeart/2005/8/layout/pList2"/>
    <dgm:cxn modelId="{B2A49638-84F4-44A4-9CA4-DA92C0035E43}" type="presParOf" srcId="{A03A6039-4E32-44C9-9FB6-003885A9473D}" destId="{830E4FA7-AFE7-46B4-8297-0E6D16756862}" srcOrd="2" destOrd="0" presId="urn:microsoft.com/office/officeart/2005/8/layout/pList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4501E8E-F8B6-4341-A61D-00F14A909195}" type="doc">
      <dgm:prSet loTypeId="urn:microsoft.com/office/officeart/2005/8/layout/hList7" loCatId="list" qsTypeId="urn:microsoft.com/office/officeart/2005/8/quickstyle/simple1" qsCatId="simple" csTypeId="urn:microsoft.com/office/officeart/2005/8/colors/colorful3" csCatId="colorful" phldr="1"/>
      <dgm:spPr/>
    </dgm:pt>
    <dgm:pt modelId="{30A8D9C9-FD06-42A8-B0CC-C71261525C12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CERTIFICADO DE ORIGEN (</a:t>
          </a:r>
          <a:r>
            <a:rPr lang="es-ES" sz="1200" dirty="0" smtClean="0">
              <a:latin typeface="Times New Roman" pitchFamily="18" charset="0"/>
              <a:cs typeface="Times New Roman" pitchFamily="18" charset="0"/>
            </a:rPr>
            <a:t>CO)</a:t>
          </a:r>
          <a:endParaRPr lang="es-ES" sz="1200" dirty="0">
            <a:latin typeface="Times New Roman" pitchFamily="18" charset="0"/>
            <a:cs typeface="Times New Roman" pitchFamily="18" charset="0"/>
          </a:endParaRPr>
        </a:p>
      </dgm:t>
    </dgm:pt>
    <dgm:pt modelId="{B439C678-8B97-4F10-B243-D381688C90B3}" type="parTrans" cxnId="{4A915450-840A-458C-B2F7-77A9CB831767}">
      <dgm:prSet/>
      <dgm:spPr/>
      <dgm:t>
        <a:bodyPr/>
        <a:lstStyle/>
        <a:p>
          <a:endParaRPr lang="es-ES"/>
        </a:p>
      </dgm:t>
    </dgm:pt>
    <dgm:pt modelId="{9782EBBA-CE40-45C1-8651-135E5F58E741}" type="sibTrans" cxnId="{4A915450-840A-458C-B2F7-77A9CB831767}">
      <dgm:prSet/>
      <dgm:spPr/>
      <dgm:t>
        <a:bodyPr/>
        <a:lstStyle/>
        <a:p>
          <a:endParaRPr lang="es-ES"/>
        </a:p>
      </dgm:t>
    </dgm:pt>
    <dgm:pt modelId="{55FF121A-F16E-4E81-886C-85CC8AE5C4E8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VENTANILLA </a:t>
          </a:r>
          <a:r>
            <a:rPr lang="es-ES" sz="1200" dirty="0" smtClean="0">
              <a:latin typeface="Times New Roman" pitchFamily="18" charset="0"/>
              <a:cs typeface="Times New Roman" pitchFamily="18" charset="0"/>
            </a:rPr>
            <a:t>ÚNICA DE COMERCIO EXTERIOR  </a:t>
          </a:r>
          <a:r>
            <a:rPr lang="es-ES" sz="1200" dirty="0">
              <a:latin typeface="Times New Roman" pitchFamily="18" charset="0"/>
              <a:cs typeface="Times New Roman" pitchFamily="18" charset="0"/>
            </a:rPr>
            <a:t>(VUE</a:t>
          </a:r>
          <a:r>
            <a:rPr lang="es-ES" sz="1200" dirty="0"/>
            <a:t>)</a:t>
          </a:r>
          <a:endParaRPr lang="es-ES" sz="1200" dirty="0">
            <a:latin typeface="Times New Roman" pitchFamily="18" charset="0"/>
            <a:cs typeface="Times New Roman" pitchFamily="18" charset="0"/>
          </a:endParaRPr>
        </a:p>
      </dgm:t>
    </dgm:pt>
    <dgm:pt modelId="{D79704BC-1BD3-4C71-9F87-7EAC08F7C88A}" type="parTrans" cxnId="{70537AB8-B098-461F-A461-DA0543E42E0D}">
      <dgm:prSet/>
      <dgm:spPr/>
      <dgm:t>
        <a:bodyPr/>
        <a:lstStyle/>
        <a:p>
          <a:endParaRPr lang="es-ES"/>
        </a:p>
      </dgm:t>
    </dgm:pt>
    <dgm:pt modelId="{B67EEA45-9C08-4C6B-BE97-01D66ADC2EFF}" type="sibTrans" cxnId="{70537AB8-B098-461F-A461-DA0543E42E0D}">
      <dgm:prSet/>
      <dgm:spPr/>
      <dgm:t>
        <a:bodyPr/>
        <a:lstStyle/>
        <a:p>
          <a:endParaRPr lang="es-ES"/>
        </a:p>
      </dgm:t>
    </dgm:pt>
    <dgm:pt modelId="{2874D4C5-5F18-47B2-A8A4-31D48F69658B}">
      <dgm:prSet phldrT="[Texto]" custT="1"/>
      <dgm:spPr/>
      <dgm:t>
        <a:bodyPr/>
        <a:lstStyle/>
        <a:p>
          <a:r>
            <a:rPr lang="es-ES" sz="1200" dirty="0">
              <a:latin typeface="Times New Roman" pitchFamily="18" charset="0"/>
              <a:cs typeface="Times New Roman" pitchFamily="18" charset="0"/>
            </a:rPr>
            <a:t>REGISTRO DE LA DECLARACION JURAMENTADA DE ORIGEN (DJO)</a:t>
          </a:r>
        </a:p>
      </dgm:t>
    </dgm:pt>
    <dgm:pt modelId="{D77DBDB3-E653-4F8F-B5E0-863BE6D5556B}" type="parTrans" cxnId="{E4CD4A4F-FF15-4EB0-B53A-0E3AFE2FB87C}">
      <dgm:prSet/>
      <dgm:spPr/>
      <dgm:t>
        <a:bodyPr/>
        <a:lstStyle/>
        <a:p>
          <a:endParaRPr lang="es-ES"/>
        </a:p>
      </dgm:t>
    </dgm:pt>
    <dgm:pt modelId="{EB88E29B-ADF2-485C-9DA7-D259AACF4CB9}" type="sibTrans" cxnId="{E4CD4A4F-FF15-4EB0-B53A-0E3AFE2FB87C}">
      <dgm:prSet/>
      <dgm:spPr/>
      <dgm:t>
        <a:bodyPr/>
        <a:lstStyle/>
        <a:p>
          <a:endParaRPr lang="es-ES"/>
        </a:p>
      </dgm:t>
    </dgm:pt>
    <dgm:pt modelId="{80A95A56-F6F1-48CA-9D87-C3DAFB6CCB77}" type="pres">
      <dgm:prSet presAssocID="{54501E8E-F8B6-4341-A61D-00F14A909195}" presName="Name0" presStyleCnt="0">
        <dgm:presLayoutVars>
          <dgm:dir/>
          <dgm:resizeHandles val="exact"/>
        </dgm:presLayoutVars>
      </dgm:prSet>
      <dgm:spPr/>
    </dgm:pt>
    <dgm:pt modelId="{F21932B8-1891-4357-BB3A-5CED652A326F}" type="pres">
      <dgm:prSet presAssocID="{54501E8E-F8B6-4341-A61D-00F14A909195}" presName="fgShape" presStyleLbl="fgShp" presStyleIdx="0" presStyleCnt="1"/>
      <dgm:spPr/>
    </dgm:pt>
    <dgm:pt modelId="{EA915B52-FB20-44CC-9FBC-DD958470834E}" type="pres">
      <dgm:prSet presAssocID="{54501E8E-F8B6-4341-A61D-00F14A909195}" presName="linComp" presStyleCnt="0"/>
      <dgm:spPr/>
    </dgm:pt>
    <dgm:pt modelId="{42121090-416D-4C0A-99D2-E4199D40A077}" type="pres">
      <dgm:prSet presAssocID="{55FF121A-F16E-4E81-886C-85CC8AE5C4E8}" presName="compNode" presStyleCnt="0"/>
      <dgm:spPr/>
    </dgm:pt>
    <dgm:pt modelId="{3CE4A083-766E-44B9-B932-42EF5DD2F118}" type="pres">
      <dgm:prSet presAssocID="{55FF121A-F16E-4E81-886C-85CC8AE5C4E8}" presName="bkgdShape" presStyleLbl="node1" presStyleIdx="0" presStyleCnt="3"/>
      <dgm:spPr/>
      <dgm:t>
        <a:bodyPr/>
        <a:lstStyle/>
        <a:p>
          <a:endParaRPr lang="es-ES"/>
        </a:p>
      </dgm:t>
    </dgm:pt>
    <dgm:pt modelId="{97D0EAF1-0859-41AE-A4A2-14843FC8FF42}" type="pres">
      <dgm:prSet presAssocID="{55FF121A-F16E-4E81-886C-85CC8AE5C4E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2B57A0-1B62-46D7-B040-BAAC9B8575A3}" type="pres">
      <dgm:prSet presAssocID="{55FF121A-F16E-4E81-886C-85CC8AE5C4E8}" presName="invisiNode" presStyleLbl="node1" presStyleIdx="0" presStyleCnt="3"/>
      <dgm:spPr/>
    </dgm:pt>
    <dgm:pt modelId="{C53325AE-380B-4FB2-B33F-DAC3092A7512}" type="pres">
      <dgm:prSet presAssocID="{55FF121A-F16E-4E81-886C-85CC8AE5C4E8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5103F3F-CDE8-43CC-844C-5F5AE42409EE}" type="pres">
      <dgm:prSet presAssocID="{B67EEA45-9C08-4C6B-BE97-01D66ADC2EFF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71658BC-6B50-42B4-A063-9617042E76EF}" type="pres">
      <dgm:prSet presAssocID="{2874D4C5-5F18-47B2-A8A4-31D48F69658B}" presName="compNode" presStyleCnt="0"/>
      <dgm:spPr/>
    </dgm:pt>
    <dgm:pt modelId="{8F697F79-35CA-4F4D-93C3-E0055ECEFD43}" type="pres">
      <dgm:prSet presAssocID="{2874D4C5-5F18-47B2-A8A4-31D48F69658B}" presName="bkgdShape" presStyleLbl="node1" presStyleIdx="1" presStyleCnt="3"/>
      <dgm:spPr/>
      <dgm:t>
        <a:bodyPr/>
        <a:lstStyle/>
        <a:p>
          <a:endParaRPr lang="es-ES"/>
        </a:p>
      </dgm:t>
    </dgm:pt>
    <dgm:pt modelId="{321C6FA4-41CC-4553-AC1B-70C034054C4C}" type="pres">
      <dgm:prSet presAssocID="{2874D4C5-5F18-47B2-A8A4-31D48F69658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0A5C88-1F00-4957-8787-530D74235C64}" type="pres">
      <dgm:prSet presAssocID="{2874D4C5-5F18-47B2-A8A4-31D48F69658B}" presName="invisiNode" presStyleLbl="node1" presStyleIdx="1" presStyleCnt="3"/>
      <dgm:spPr/>
    </dgm:pt>
    <dgm:pt modelId="{E96121E7-088F-44F7-B6C5-61E338238E79}" type="pres">
      <dgm:prSet presAssocID="{2874D4C5-5F18-47B2-A8A4-31D48F69658B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391152B-E102-4939-BEAB-E365C4586317}" type="pres">
      <dgm:prSet presAssocID="{EB88E29B-ADF2-485C-9DA7-D259AACF4CB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07B3D26-4AAE-4C0B-A272-0DBEE56FEA5A}" type="pres">
      <dgm:prSet presAssocID="{30A8D9C9-FD06-42A8-B0CC-C71261525C12}" presName="compNode" presStyleCnt="0"/>
      <dgm:spPr/>
    </dgm:pt>
    <dgm:pt modelId="{0F9CAED3-6AB9-4CCB-B9A0-7169936D5CEE}" type="pres">
      <dgm:prSet presAssocID="{30A8D9C9-FD06-42A8-B0CC-C71261525C12}" presName="bkgdShape" presStyleLbl="node1" presStyleIdx="2" presStyleCnt="3"/>
      <dgm:spPr/>
      <dgm:t>
        <a:bodyPr/>
        <a:lstStyle/>
        <a:p>
          <a:endParaRPr lang="es-ES"/>
        </a:p>
      </dgm:t>
    </dgm:pt>
    <dgm:pt modelId="{14B3C222-78F3-4BB0-AA40-919CEE8D5C74}" type="pres">
      <dgm:prSet presAssocID="{30A8D9C9-FD06-42A8-B0CC-C71261525C12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95EEA1-3849-4E95-B8AE-BC3ABB70B8EE}" type="pres">
      <dgm:prSet presAssocID="{30A8D9C9-FD06-42A8-B0CC-C71261525C12}" presName="invisiNode" presStyleLbl="node1" presStyleIdx="2" presStyleCnt="3"/>
      <dgm:spPr/>
    </dgm:pt>
    <dgm:pt modelId="{53DAC9D7-7EF1-4AA3-950E-58EAB3E64531}" type="pres">
      <dgm:prSet presAssocID="{30A8D9C9-FD06-42A8-B0CC-C71261525C12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86C90DDD-A8D3-4DF6-AC50-724DA45DBB0D}" type="presOf" srcId="{55FF121A-F16E-4E81-886C-85CC8AE5C4E8}" destId="{3CE4A083-766E-44B9-B932-42EF5DD2F118}" srcOrd="0" destOrd="0" presId="urn:microsoft.com/office/officeart/2005/8/layout/hList7"/>
    <dgm:cxn modelId="{DAB1428E-FFDA-4918-B66C-7553D69A7141}" type="presOf" srcId="{30A8D9C9-FD06-42A8-B0CC-C71261525C12}" destId="{0F9CAED3-6AB9-4CCB-B9A0-7169936D5CEE}" srcOrd="0" destOrd="0" presId="urn:microsoft.com/office/officeart/2005/8/layout/hList7"/>
    <dgm:cxn modelId="{2EC4A103-CA7F-4B8D-8BED-F7F8070EC8D7}" type="presOf" srcId="{2874D4C5-5F18-47B2-A8A4-31D48F69658B}" destId="{321C6FA4-41CC-4553-AC1B-70C034054C4C}" srcOrd="1" destOrd="0" presId="urn:microsoft.com/office/officeart/2005/8/layout/hList7"/>
    <dgm:cxn modelId="{70537AB8-B098-461F-A461-DA0543E42E0D}" srcId="{54501E8E-F8B6-4341-A61D-00F14A909195}" destId="{55FF121A-F16E-4E81-886C-85CC8AE5C4E8}" srcOrd="0" destOrd="0" parTransId="{D79704BC-1BD3-4C71-9F87-7EAC08F7C88A}" sibTransId="{B67EEA45-9C08-4C6B-BE97-01D66ADC2EFF}"/>
    <dgm:cxn modelId="{E770F843-C50C-4084-9872-26D71EBA6C08}" type="presOf" srcId="{B67EEA45-9C08-4C6B-BE97-01D66ADC2EFF}" destId="{05103F3F-CDE8-43CC-844C-5F5AE42409EE}" srcOrd="0" destOrd="0" presId="urn:microsoft.com/office/officeart/2005/8/layout/hList7"/>
    <dgm:cxn modelId="{7E5260CB-BF9C-43BB-B65E-6F6E861AB26D}" type="presOf" srcId="{2874D4C5-5F18-47B2-A8A4-31D48F69658B}" destId="{8F697F79-35CA-4F4D-93C3-E0055ECEFD43}" srcOrd="0" destOrd="0" presId="urn:microsoft.com/office/officeart/2005/8/layout/hList7"/>
    <dgm:cxn modelId="{C38E7F5A-BDD2-4A6B-9B5B-7E2C85C194CC}" type="presOf" srcId="{30A8D9C9-FD06-42A8-B0CC-C71261525C12}" destId="{14B3C222-78F3-4BB0-AA40-919CEE8D5C74}" srcOrd="1" destOrd="0" presId="urn:microsoft.com/office/officeart/2005/8/layout/hList7"/>
    <dgm:cxn modelId="{97A8B672-451F-48D2-BBCE-FE1779F9BC33}" type="presOf" srcId="{54501E8E-F8B6-4341-A61D-00F14A909195}" destId="{80A95A56-F6F1-48CA-9D87-C3DAFB6CCB77}" srcOrd="0" destOrd="0" presId="urn:microsoft.com/office/officeart/2005/8/layout/hList7"/>
    <dgm:cxn modelId="{61FABDD4-540B-405E-946A-2BC58669417F}" type="presOf" srcId="{55FF121A-F16E-4E81-886C-85CC8AE5C4E8}" destId="{97D0EAF1-0859-41AE-A4A2-14843FC8FF42}" srcOrd="1" destOrd="0" presId="urn:microsoft.com/office/officeart/2005/8/layout/hList7"/>
    <dgm:cxn modelId="{E4CD4A4F-FF15-4EB0-B53A-0E3AFE2FB87C}" srcId="{54501E8E-F8B6-4341-A61D-00F14A909195}" destId="{2874D4C5-5F18-47B2-A8A4-31D48F69658B}" srcOrd="1" destOrd="0" parTransId="{D77DBDB3-E653-4F8F-B5E0-863BE6D5556B}" sibTransId="{EB88E29B-ADF2-485C-9DA7-D259AACF4CB9}"/>
    <dgm:cxn modelId="{4A915450-840A-458C-B2F7-77A9CB831767}" srcId="{54501E8E-F8B6-4341-A61D-00F14A909195}" destId="{30A8D9C9-FD06-42A8-B0CC-C71261525C12}" srcOrd="2" destOrd="0" parTransId="{B439C678-8B97-4F10-B243-D381688C90B3}" sibTransId="{9782EBBA-CE40-45C1-8651-135E5F58E741}"/>
    <dgm:cxn modelId="{B285026C-75DD-43D2-AD99-B8E507AE7A9F}" type="presOf" srcId="{EB88E29B-ADF2-485C-9DA7-D259AACF4CB9}" destId="{9391152B-E102-4939-BEAB-E365C4586317}" srcOrd="0" destOrd="0" presId="urn:microsoft.com/office/officeart/2005/8/layout/hList7"/>
    <dgm:cxn modelId="{477626AE-0CEA-4BB3-B874-9081EBC712D5}" type="presParOf" srcId="{80A95A56-F6F1-48CA-9D87-C3DAFB6CCB77}" destId="{F21932B8-1891-4357-BB3A-5CED652A326F}" srcOrd="0" destOrd="0" presId="urn:microsoft.com/office/officeart/2005/8/layout/hList7"/>
    <dgm:cxn modelId="{9B6341BA-3B75-4583-A22B-45859426E1FB}" type="presParOf" srcId="{80A95A56-F6F1-48CA-9D87-C3DAFB6CCB77}" destId="{EA915B52-FB20-44CC-9FBC-DD958470834E}" srcOrd="1" destOrd="0" presId="urn:microsoft.com/office/officeart/2005/8/layout/hList7"/>
    <dgm:cxn modelId="{AC750904-5B64-4CCD-8B40-021870B0275D}" type="presParOf" srcId="{EA915B52-FB20-44CC-9FBC-DD958470834E}" destId="{42121090-416D-4C0A-99D2-E4199D40A077}" srcOrd="0" destOrd="0" presId="urn:microsoft.com/office/officeart/2005/8/layout/hList7"/>
    <dgm:cxn modelId="{EE1601E7-57D7-4F7F-B82C-6A0AF09DE766}" type="presParOf" srcId="{42121090-416D-4C0A-99D2-E4199D40A077}" destId="{3CE4A083-766E-44B9-B932-42EF5DD2F118}" srcOrd="0" destOrd="0" presId="urn:microsoft.com/office/officeart/2005/8/layout/hList7"/>
    <dgm:cxn modelId="{B17408E1-7347-4AC7-B40A-C1B0A17F08DC}" type="presParOf" srcId="{42121090-416D-4C0A-99D2-E4199D40A077}" destId="{97D0EAF1-0859-41AE-A4A2-14843FC8FF42}" srcOrd="1" destOrd="0" presId="urn:microsoft.com/office/officeart/2005/8/layout/hList7"/>
    <dgm:cxn modelId="{E0F6D58C-B4EB-4EB9-A63B-D7A430719A68}" type="presParOf" srcId="{42121090-416D-4C0A-99D2-E4199D40A077}" destId="{3B2B57A0-1B62-46D7-B040-BAAC9B8575A3}" srcOrd="2" destOrd="0" presId="urn:microsoft.com/office/officeart/2005/8/layout/hList7"/>
    <dgm:cxn modelId="{57673A43-DB02-4D78-85C8-CC4A961D1BC2}" type="presParOf" srcId="{42121090-416D-4C0A-99D2-E4199D40A077}" destId="{C53325AE-380B-4FB2-B33F-DAC3092A7512}" srcOrd="3" destOrd="0" presId="urn:microsoft.com/office/officeart/2005/8/layout/hList7"/>
    <dgm:cxn modelId="{F6EB7617-1539-41C4-B4E9-068702E92689}" type="presParOf" srcId="{EA915B52-FB20-44CC-9FBC-DD958470834E}" destId="{05103F3F-CDE8-43CC-844C-5F5AE42409EE}" srcOrd="1" destOrd="0" presId="urn:microsoft.com/office/officeart/2005/8/layout/hList7"/>
    <dgm:cxn modelId="{9967A7AF-D27C-44C6-A9A4-AAE99B9864A3}" type="presParOf" srcId="{EA915B52-FB20-44CC-9FBC-DD958470834E}" destId="{971658BC-6B50-42B4-A063-9617042E76EF}" srcOrd="2" destOrd="0" presId="urn:microsoft.com/office/officeart/2005/8/layout/hList7"/>
    <dgm:cxn modelId="{10D83157-38EE-4B70-968F-EEE311C450CF}" type="presParOf" srcId="{971658BC-6B50-42B4-A063-9617042E76EF}" destId="{8F697F79-35CA-4F4D-93C3-E0055ECEFD43}" srcOrd="0" destOrd="0" presId="urn:microsoft.com/office/officeart/2005/8/layout/hList7"/>
    <dgm:cxn modelId="{2F52D0E9-7D4A-420E-9254-99A336E69E23}" type="presParOf" srcId="{971658BC-6B50-42B4-A063-9617042E76EF}" destId="{321C6FA4-41CC-4553-AC1B-70C034054C4C}" srcOrd="1" destOrd="0" presId="urn:microsoft.com/office/officeart/2005/8/layout/hList7"/>
    <dgm:cxn modelId="{B1F1610C-C5C0-40B2-B78C-20003188A321}" type="presParOf" srcId="{971658BC-6B50-42B4-A063-9617042E76EF}" destId="{710A5C88-1F00-4957-8787-530D74235C64}" srcOrd="2" destOrd="0" presId="urn:microsoft.com/office/officeart/2005/8/layout/hList7"/>
    <dgm:cxn modelId="{2A7C9477-65B1-401F-8B66-610FB3CE16BC}" type="presParOf" srcId="{971658BC-6B50-42B4-A063-9617042E76EF}" destId="{E96121E7-088F-44F7-B6C5-61E338238E79}" srcOrd="3" destOrd="0" presId="urn:microsoft.com/office/officeart/2005/8/layout/hList7"/>
    <dgm:cxn modelId="{640A7CDB-9996-4876-AA8B-E6ADC0338016}" type="presParOf" srcId="{EA915B52-FB20-44CC-9FBC-DD958470834E}" destId="{9391152B-E102-4939-BEAB-E365C4586317}" srcOrd="3" destOrd="0" presId="urn:microsoft.com/office/officeart/2005/8/layout/hList7"/>
    <dgm:cxn modelId="{7FAEE52B-4AE3-4155-95E7-A0B976938BF8}" type="presParOf" srcId="{EA915B52-FB20-44CC-9FBC-DD958470834E}" destId="{507B3D26-4AAE-4C0B-A272-0DBEE56FEA5A}" srcOrd="4" destOrd="0" presId="urn:microsoft.com/office/officeart/2005/8/layout/hList7"/>
    <dgm:cxn modelId="{65945C76-23B2-4156-89BA-628766EAA4E1}" type="presParOf" srcId="{507B3D26-4AAE-4C0B-A272-0DBEE56FEA5A}" destId="{0F9CAED3-6AB9-4CCB-B9A0-7169936D5CEE}" srcOrd="0" destOrd="0" presId="urn:microsoft.com/office/officeart/2005/8/layout/hList7"/>
    <dgm:cxn modelId="{5DB9B936-6AAD-47BC-9BC5-896E4CC7857D}" type="presParOf" srcId="{507B3D26-4AAE-4C0B-A272-0DBEE56FEA5A}" destId="{14B3C222-78F3-4BB0-AA40-919CEE8D5C74}" srcOrd="1" destOrd="0" presId="urn:microsoft.com/office/officeart/2005/8/layout/hList7"/>
    <dgm:cxn modelId="{000F33FD-C0E6-49A6-BEC8-5146833C7815}" type="presParOf" srcId="{507B3D26-4AAE-4C0B-A272-0DBEE56FEA5A}" destId="{0095EEA1-3849-4E95-B8AE-BC3ABB70B8EE}" srcOrd="2" destOrd="0" presId="urn:microsoft.com/office/officeart/2005/8/layout/hList7"/>
    <dgm:cxn modelId="{79D39C4E-58C2-4F5B-9258-4B2BE5A77257}" type="presParOf" srcId="{507B3D26-4AAE-4C0B-A272-0DBEE56FEA5A}" destId="{53DAC9D7-7EF1-4AA3-950E-58EAB3E64531}" srcOrd="3" destOrd="0" presId="urn:microsoft.com/office/officeart/2005/8/layout/hList7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28047F2-C6F9-49E3-9C6A-FD9BC44D6C20}" type="doc">
      <dgm:prSet loTypeId="urn:microsoft.com/office/officeart/2005/8/layout/venn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75EB88D9-B879-4336-B0A3-F51A0AA08D79}">
      <dgm:prSet phldrT="[Texto]" custT="1"/>
      <dgm:spPr/>
      <dgm:t>
        <a:bodyPr/>
        <a:lstStyle/>
        <a:p>
          <a:r>
            <a:rPr lang="es-ES" sz="1600" dirty="0" smtClean="0">
              <a:latin typeface="Rockwell" pitchFamily="18" charset="0"/>
            </a:rPr>
            <a:t>Factura Comercial Original </a:t>
          </a:r>
          <a:endParaRPr lang="es-ES" sz="1600" dirty="0">
            <a:latin typeface="Rockwell" pitchFamily="18" charset="0"/>
          </a:endParaRPr>
        </a:p>
      </dgm:t>
    </dgm:pt>
    <dgm:pt modelId="{1C9F5D42-FDF2-4566-9D88-AB0298778F68}" type="parTrans" cxnId="{5860D1E2-11C8-4D77-8E61-295A368FFE73}">
      <dgm:prSet/>
      <dgm:spPr/>
      <dgm:t>
        <a:bodyPr/>
        <a:lstStyle/>
        <a:p>
          <a:endParaRPr lang="es-ES"/>
        </a:p>
      </dgm:t>
    </dgm:pt>
    <dgm:pt modelId="{B86A4853-EE66-4A15-96CD-2D0D3C715CEB}" type="sibTrans" cxnId="{5860D1E2-11C8-4D77-8E61-295A368FFE73}">
      <dgm:prSet/>
      <dgm:spPr/>
      <dgm:t>
        <a:bodyPr/>
        <a:lstStyle/>
        <a:p>
          <a:endParaRPr lang="es-ES"/>
        </a:p>
      </dgm:t>
    </dgm:pt>
    <dgm:pt modelId="{3FDFB2E8-0C62-40E6-904B-256081EC8C4D}">
      <dgm:prSet phldrT="[Texto]" custT="1"/>
      <dgm:spPr/>
      <dgm:t>
        <a:bodyPr/>
        <a:lstStyle/>
        <a:p>
          <a:r>
            <a:rPr lang="es-ES" sz="1600" dirty="0" smtClean="0">
              <a:latin typeface="Rockwell" pitchFamily="18" charset="0"/>
            </a:rPr>
            <a:t>Autorizaciones previas </a:t>
          </a:r>
        </a:p>
        <a:p>
          <a:r>
            <a:rPr lang="es-ES" sz="1600" dirty="0" smtClean="0">
              <a:latin typeface="Rockwell" pitchFamily="18" charset="0"/>
            </a:rPr>
            <a:t>(cuando proceda) </a:t>
          </a:r>
          <a:endParaRPr lang="es-ES" sz="1600" dirty="0">
            <a:latin typeface="Rockwell" pitchFamily="18" charset="0"/>
          </a:endParaRPr>
        </a:p>
      </dgm:t>
    </dgm:pt>
    <dgm:pt modelId="{2E905B4B-9901-4C0C-9465-8CA30B5BB53F}" type="parTrans" cxnId="{A11788C5-6F69-48CC-B8DB-9B17212F782A}">
      <dgm:prSet/>
      <dgm:spPr/>
      <dgm:t>
        <a:bodyPr/>
        <a:lstStyle/>
        <a:p>
          <a:endParaRPr lang="es-ES"/>
        </a:p>
      </dgm:t>
    </dgm:pt>
    <dgm:pt modelId="{C8E3CD79-853B-4B1C-BC90-75244363BDA3}" type="sibTrans" cxnId="{A11788C5-6F69-48CC-B8DB-9B17212F782A}">
      <dgm:prSet/>
      <dgm:spPr/>
      <dgm:t>
        <a:bodyPr/>
        <a:lstStyle/>
        <a:p>
          <a:endParaRPr lang="es-ES"/>
        </a:p>
      </dgm:t>
    </dgm:pt>
    <dgm:pt modelId="{07B6DCE7-1A27-4050-BECD-C9B69F234855}">
      <dgm:prSet phldrT="[Texto]" custT="1"/>
      <dgm:spPr/>
      <dgm:t>
        <a:bodyPr/>
        <a:lstStyle/>
        <a:p>
          <a:r>
            <a:rPr lang="es-ES" sz="1800" dirty="0" smtClean="0">
              <a:latin typeface="Rockwell" pitchFamily="18" charset="0"/>
            </a:rPr>
            <a:t>Certificado de Origen electrónico </a:t>
          </a:r>
          <a:endParaRPr lang="es-ES" sz="1800" dirty="0">
            <a:latin typeface="Rockwell" pitchFamily="18" charset="0"/>
          </a:endParaRPr>
        </a:p>
      </dgm:t>
    </dgm:pt>
    <dgm:pt modelId="{C119FD28-0967-4178-8E26-76A640E2D854}" type="parTrans" cxnId="{E148C240-9E41-4EAF-AF0A-3354BA1FB272}">
      <dgm:prSet/>
      <dgm:spPr/>
      <dgm:t>
        <a:bodyPr/>
        <a:lstStyle/>
        <a:p>
          <a:endParaRPr lang="es-ES"/>
        </a:p>
      </dgm:t>
    </dgm:pt>
    <dgm:pt modelId="{6FFCE683-D548-42AA-830B-FAD0ECECCD3C}" type="sibTrans" cxnId="{E148C240-9E41-4EAF-AF0A-3354BA1FB272}">
      <dgm:prSet/>
      <dgm:spPr/>
      <dgm:t>
        <a:bodyPr/>
        <a:lstStyle/>
        <a:p>
          <a:endParaRPr lang="es-ES"/>
        </a:p>
      </dgm:t>
    </dgm:pt>
    <dgm:pt modelId="{EA8F0D15-2164-4654-A67A-7FBA533086A3}" type="pres">
      <dgm:prSet presAssocID="{F28047F2-C6F9-49E3-9C6A-FD9BC44D6C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5E1A3FD-0965-4E0A-B659-C541A718A7B4}" type="pres">
      <dgm:prSet presAssocID="{75EB88D9-B879-4336-B0A3-F51A0AA08D79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FB9E18-44F4-4901-869B-AEFAF963C4BA}" type="pres">
      <dgm:prSet presAssocID="{B86A4853-EE66-4A15-96CD-2D0D3C715CEB}" presName="space" presStyleCnt="0"/>
      <dgm:spPr/>
      <dgm:t>
        <a:bodyPr/>
        <a:lstStyle/>
        <a:p>
          <a:endParaRPr lang="es-ES"/>
        </a:p>
      </dgm:t>
    </dgm:pt>
    <dgm:pt modelId="{62A94EE7-987B-431E-B5FE-2C7778EBC627}" type="pres">
      <dgm:prSet presAssocID="{3FDFB2E8-0C62-40E6-904B-256081EC8C4D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53EA81-824A-4E47-92DB-F291070910E2}" type="pres">
      <dgm:prSet presAssocID="{C8E3CD79-853B-4B1C-BC90-75244363BDA3}" presName="space" presStyleCnt="0"/>
      <dgm:spPr/>
      <dgm:t>
        <a:bodyPr/>
        <a:lstStyle/>
        <a:p>
          <a:endParaRPr lang="es-ES"/>
        </a:p>
      </dgm:t>
    </dgm:pt>
    <dgm:pt modelId="{A0C372C2-8842-437F-AD4A-3235E45B49D7}" type="pres">
      <dgm:prSet presAssocID="{07B6DCE7-1A27-4050-BECD-C9B69F234855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20B9BFA-8726-4492-A1FF-19011215ACB1}" type="presOf" srcId="{3FDFB2E8-0C62-40E6-904B-256081EC8C4D}" destId="{62A94EE7-987B-431E-B5FE-2C7778EBC627}" srcOrd="0" destOrd="0" presId="urn:microsoft.com/office/officeart/2005/8/layout/venn3"/>
    <dgm:cxn modelId="{A11788C5-6F69-48CC-B8DB-9B17212F782A}" srcId="{F28047F2-C6F9-49E3-9C6A-FD9BC44D6C20}" destId="{3FDFB2E8-0C62-40E6-904B-256081EC8C4D}" srcOrd="1" destOrd="0" parTransId="{2E905B4B-9901-4C0C-9465-8CA30B5BB53F}" sibTransId="{C8E3CD79-853B-4B1C-BC90-75244363BDA3}"/>
    <dgm:cxn modelId="{F1E2AC69-A637-41E7-9419-6A6B748FE346}" type="presOf" srcId="{75EB88D9-B879-4336-B0A3-F51A0AA08D79}" destId="{F5E1A3FD-0965-4E0A-B659-C541A718A7B4}" srcOrd="0" destOrd="0" presId="urn:microsoft.com/office/officeart/2005/8/layout/venn3"/>
    <dgm:cxn modelId="{E148C240-9E41-4EAF-AF0A-3354BA1FB272}" srcId="{F28047F2-C6F9-49E3-9C6A-FD9BC44D6C20}" destId="{07B6DCE7-1A27-4050-BECD-C9B69F234855}" srcOrd="2" destOrd="0" parTransId="{C119FD28-0967-4178-8E26-76A640E2D854}" sibTransId="{6FFCE683-D548-42AA-830B-FAD0ECECCD3C}"/>
    <dgm:cxn modelId="{B5F8A98A-F74C-4B1D-9C01-B0ECAF33C98F}" type="presOf" srcId="{07B6DCE7-1A27-4050-BECD-C9B69F234855}" destId="{A0C372C2-8842-437F-AD4A-3235E45B49D7}" srcOrd="0" destOrd="0" presId="urn:microsoft.com/office/officeart/2005/8/layout/venn3"/>
    <dgm:cxn modelId="{5860D1E2-11C8-4D77-8E61-295A368FFE73}" srcId="{F28047F2-C6F9-49E3-9C6A-FD9BC44D6C20}" destId="{75EB88D9-B879-4336-B0A3-F51A0AA08D79}" srcOrd="0" destOrd="0" parTransId="{1C9F5D42-FDF2-4566-9D88-AB0298778F68}" sibTransId="{B86A4853-EE66-4A15-96CD-2D0D3C715CEB}"/>
    <dgm:cxn modelId="{052256C5-5B01-4B22-823B-DA4157BC1FFB}" type="presOf" srcId="{F28047F2-C6F9-49E3-9C6A-FD9BC44D6C20}" destId="{EA8F0D15-2164-4654-A67A-7FBA533086A3}" srcOrd="0" destOrd="0" presId="urn:microsoft.com/office/officeart/2005/8/layout/venn3"/>
    <dgm:cxn modelId="{5BB4A25A-225D-414E-AFFE-2E19A6BED67D}" type="presParOf" srcId="{EA8F0D15-2164-4654-A67A-7FBA533086A3}" destId="{F5E1A3FD-0965-4E0A-B659-C541A718A7B4}" srcOrd="0" destOrd="0" presId="urn:microsoft.com/office/officeart/2005/8/layout/venn3"/>
    <dgm:cxn modelId="{199D76F4-B7D7-4038-B625-9AE4F21EA908}" type="presParOf" srcId="{EA8F0D15-2164-4654-A67A-7FBA533086A3}" destId="{70FB9E18-44F4-4901-869B-AEFAF963C4BA}" srcOrd="1" destOrd="0" presId="urn:microsoft.com/office/officeart/2005/8/layout/venn3"/>
    <dgm:cxn modelId="{57AF36BD-961A-4620-BB48-770E97C88062}" type="presParOf" srcId="{EA8F0D15-2164-4654-A67A-7FBA533086A3}" destId="{62A94EE7-987B-431E-B5FE-2C7778EBC627}" srcOrd="2" destOrd="0" presId="urn:microsoft.com/office/officeart/2005/8/layout/venn3"/>
    <dgm:cxn modelId="{0EBCB644-7B19-4D01-AFB4-0A932BD2FDBB}" type="presParOf" srcId="{EA8F0D15-2164-4654-A67A-7FBA533086A3}" destId="{EC53EA81-824A-4E47-92DB-F291070910E2}" srcOrd="3" destOrd="0" presId="urn:microsoft.com/office/officeart/2005/8/layout/venn3"/>
    <dgm:cxn modelId="{92F2F835-FB93-4370-A144-3F7D233EA32F}" type="presParOf" srcId="{EA8F0D15-2164-4654-A67A-7FBA533086A3}" destId="{A0C372C2-8842-437F-AD4A-3235E45B49D7}" srcOrd="4" destOrd="0" presId="urn:microsoft.com/office/officeart/2005/8/layout/venn3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E55400C-B1AF-496D-8736-C6D6A9367A85}" type="doc">
      <dgm:prSet loTypeId="urn:microsoft.com/office/officeart/2005/8/layout/orgChart1" loCatId="hierarchy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8447273F-6F40-4B71-9D89-3EBE6AF9D418}">
      <dgm:prSet phldrT="[Texto]" custT="1"/>
      <dgm:spPr/>
      <dgm:t>
        <a:bodyPr/>
        <a:lstStyle/>
        <a:p>
          <a:r>
            <a:rPr lang="es-ES" sz="1400" b="1" dirty="0" smtClean="0">
              <a:latin typeface="Rockwell" pitchFamily="18" charset="0"/>
            </a:rPr>
            <a:t>UNA VEZ ACEPTADA LA DAE </a:t>
          </a:r>
          <a:endParaRPr lang="es-ES" sz="1400" b="1" dirty="0">
            <a:latin typeface="Rockwell" pitchFamily="18" charset="0"/>
          </a:endParaRPr>
        </a:p>
      </dgm:t>
    </dgm:pt>
    <dgm:pt modelId="{72318F58-CB39-4F0E-A42F-48B202E0F947}" type="parTrans" cxnId="{068B992D-DD13-4237-8AA8-0A5C0B9D71EF}">
      <dgm:prSet/>
      <dgm:spPr/>
      <dgm:t>
        <a:bodyPr/>
        <a:lstStyle/>
        <a:p>
          <a:endParaRPr lang="es-ES"/>
        </a:p>
      </dgm:t>
    </dgm:pt>
    <dgm:pt modelId="{66062155-A40B-46AE-9839-C69A59739D95}" type="sibTrans" cxnId="{068B992D-DD13-4237-8AA8-0A5C0B9D71EF}">
      <dgm:prSet/>
      <dgm:spPr/>
      <dgm:t>
        <a:bodyPr/>
        <a:lstStyle/>
        <a:p>
          <a:endParaRPr lang="es-ES"/>
        </a:p>
      </dgm:t>
    </dgm:pt>
    <dgm:pt modelId="{2FA2220E-BD3F-4494-A2BC-4C5A44D15CBC}" type="asst">
      <dgm:prSet phldrT="[Texto]" custT="1"/>
      <dgm:spPr/>
      <dgm:t>
        <a:bodyPr/>
        <a:lstStyle/>
        <a:p>
          <a:r>
            <a:rPr lang="es-ES" sz="1200" dirty="0" smtClean="0">
              <a:latin typeface="Rockwell" pitchFamily="18" charset="0"/>
            </a:rPr>
            <a:t>La mercancía ingresa a Zona Primaria del distrito en donde se embarca, producto de lo cual el depósito temporal la registra y almacena previo a su exportación.</a:t>
          </a:r>
          <a:endParaRPr lang="es-ES" sz="1200" b="1" dirty="0">
            <a:latin typeface="Rockwell" pitchFamily="18" charset="0"/>
          </a:endParaRPr>
        </a:p>
      </dgm:t>
    </dgm:pt>
    <dgm:pt modelId="{4E132B0A-CF20-4CF1-9719-E81B7FC9116D}" type="parTrans" cxnId="{2E1A7203-EB50-4C9D-91C8-5D3F3E52DAC2}">
      <dgm:prSet/>
      <dgm:spPr/>
      <dgm:t>
        <a:bodyPr/>
        <a:lstStyle/>
        <a:p>
          <a:endParaRPr lang="es-ES"/>
        </a:p>
      </dgm:t>
    </dgm:pt>
    <dgm:pt modelId="{AF2C7AC8-B5F7-4F9B-952F-2CCE539D9027}" type="sibTrans" cxnId="{2E1A7203-EB50-4C9D-91C8-5D3F3E52DAC2}">
      <dgm:prSet/>
      <dgm:spPr/>
      <dgm:t>
        <a:bodyPr/>
        <a:lstStyle/>
        <a:p>
          <a:endParaRPr lang="es-ES"/>
        </a:p>
      </dgm:t>
    </dgm:pt>
    <dgm:pt modelId="{D168F8A8-AB4E-4527-A19C-62A6382C6743}">
      <dgm:prSet phldrT="[Texto]"/>
      <dgm:spPr/>
      <dgm:t>
        <a:bodyPr/>
        <a:lstStyle/>
        <a:p>
          <a:r>
            <a:rPr lang="es-ES" dirty="0" smtClean="0">
              <a:latin typeface="Rockwell" pitchFamily="18" charset="0"/>
            </a:rPr>
            <a:t>Canal de Aforo Documental</a:t>
          </a:r>
          <a:endParaRPr lang="es-ES" dirty="0"/>
        </a:p>
      </dgm:t>
    </dgm:pt>
    <dgm:pt modelId="{2097D78E-A71C-4E1E-8BE0-ED893A1B5880}" type="parTrans" cxnId="{98BAEAC8-31D2-4BA4-BA81-048D95C8919F}">
      <dgm:prSet/>
      <dgm:spPr/>
      <dgm:t>
        <a:bodyPr/>
        <a:lstStyle/>
        <a:p>
          <a:endParaRPr lang="es-ES"/>
        </a:p>
      </dgm:t>
    </dgm:pt>
    <dgm:pt modelId="{C2C94BD9-F35A-4053-9339-86E07E919B63}" type="sibTrans" cxnId="{98BAEAC8-31D2-4BA4-BA81-048D95C8919F}">
      <dgm:prSet/>
      <dgm:spPr/>
      <dgm:t>
        <a:bodyPr/>
        <a:lstStyle/>
        <a:p>
          <a:endParaRPr lang="es-ES"/>
        </a:p>
      </dgm:t>
    </dgm:pt>
    <dgm:pt modelId="{BE71A77F-DE17-4C7C-B82F-01B73D05A026}">
      <dgm:prSet phldrT="[Texto]"/>
      <dgm:spPr/>
      <dgm:t>
        <a:bodyPr/>
        <a:lstStyle/>
        <a:p>
          <a:r>
            <a:rPr lang="es-ES" dirty="0" smtClean="0">
              <a:latin typeface="Rockwell" pitchFamily="18" charset="0"/>
            </a:rPr>
            <a:t>Canal de Aforo Físico Intrusivo</a:t>
          </a:r>
          <a:endParaRPr lang="es-ES" dirty="0"/>
        </a:p>
      </dgm:t>
    </dgm:pt>
    <dgm:pt modelId="{1762A10B-D7CC-402F-89C7-2634E1BCDDF0}" type="parTrans" cxnId="{903F3373-E476-4D00-B1B8-09AC5972ADD8}">
      <dgm:prSet/>
      <dgm:spPr/>
      <dgm:t>
        <a:bodyPr/>
        <a:lstStyle/>
        <a:p>
          <a:endParaRPr lang="es-ES"/>
        </a:p>
      </dgm:t>
    </dgm:pt>
    <dgm:pt modelId="{5478F963-8929-4766-9B58-73862D059A50}" type="sibTrans" cxnId="{903F3373-E476-4D00-B1B8-09AC5972ADD8}">
      <dgm:prSet/>
      <dgm:spPr/>
      <dgm:t>
        <a:bodyPr/>
        <a:lstStyle/>
        <a:p>
          <a:endParaRPr lang="es-ES"/>
        </a:p>
      </dgm:t>
    </dgm:pt>
    <dgm:pt modelId="{5C7C7860-D768-4922-80CC-2C18C0834BA6}">
      <dgm:prSet phldrT="[Texto]"/>
      <dgm:spPr/>
      <dgm:t>
        <a:bodyPr/>
        <a:lstStyle/>
        <a:p>
          <a:r>
            <a:rPr lang="es-ES" dirty="0" smtClean="0">
              <a:latin typeface="Rockwell" pitchFamily="18" charset="0"/>
            </a:rPr>
            <a:t>Canal de Aforo Automático</a:t>
          </a:r>
          <a:endParaRPr lang="es-ES" dirty="0"/>
        </a:p>
      </dgm:t>
    </dgm:pt>
    <dgm:pt modelId="{F416BE7A-9EF9-4A8F-BE55-A29352C8EA5F}" type="parTrans" cxnId="{996DABED-4193-4D7D-B997-EAC537EF96D5}">
      <dgm:prSet/>
      <dgm:spPr/>
      <dgm:t>
        <a:bodyPr/>
        <a:lstStyle/>
        <a:p>
          <a:endParaRPr lang="es-ES"/>
        </a:p>
      </dgm:t>
    </dgm:pt>
    <dgm:pt modelId="{3E6D10FE-A587-4801-A75E-7277047DDF9E}" type="sibTrans" cxnId="{996DABED-4193-4D7D-B997-EAC537EF96D5}">
      <dgm:prSet/>
      <dgm:spPr/>
      <dgm:t>
        <a:bodyPr/>
        <a:lstStyle/>
        <a:p>
          <a:endParaRPr lang="es-ES"/>
        </a:p>
      </dgm:t>
    </dgm:pt>
    <dgm:pt modelId="{44719355-CD77-49CD-9835-16FC6EB90DB2}" type="asst">
      <dgm:prSet custT="1"/>
      <dgm:spPr/>
      <dgm:t>
        <a:bodyPr/>
        <a:lstStyle/>
        <a:p>
          <a:r>
            <a:rPr lang="es-ES" sz="1200" dirty="0" smtClean="0">
              <a:latin typeface="Rockwell" pitchFamily="18" charset="0"/>
            </a:rPr>
            <a:t>Al exportar se le notificará el canal de aforo asignado, los mismos que pueden ser:</a:t>
          </a:r>
          <a:endParaRPr lang="es-ES" sz="1200" b="1" dirty="0">
            <a:latin typeface="Rockwell" pitchFamily="18" charset="0"/>
          </a:endParaRPr>
        </a:p>
      </dgm:t>
    </dgm:pt>
    <dgm:pt modelId="{75E97C97-A578-4ADD-A23D-16946B900119}" type="parTrans" cxnId="{3EA0AAC0-0CDF-4A3A-A229-48646A5234D4}">
      <dgm:prSet/>
      <dgm:spPr/>
      <dgm:t>
        <a:bodyPr/>
        <a:lstStyle/>
        <a:p>
          <a:endParaRPr lang="es-ES"/>
        </a:p>
      </dgm:t>
    </dgm:pt>
    <dgm:pt modelId="{2E747523-926C-428B-BB96-1820EB8E3FCD}" type="sibTrans" cxnId="{3EA0AAC0-0CDF-4A3A-A229-48646A5234D4}">
      <dgm:prSet/>
      <dgm:spPr/>
      <dgm:t>
        <a:bodyPr/>
        <a:lstStyle/>
        <a:p>
          <a:endParaRPr lang="es-ES"/>
        </a:p>
      </dgm:t>
    </dgm:pt>
    <dgm:pt modelId="{C841E732-90B5-4F10-B19F-C4E540016FE0}">
      <dgm:prSet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Designar funcionario a cargo del trámite </a:t>
          </a:r>
          <a:endParaRPr lang="es-ES" sz="1200" dirty="0"/>
        </a:p>
      </dgm:t>
    </dgm:pt>
    <dgm:pt modelId="{EBA554F5-1B51-445F-9355-4DDED917DC45}" type="parTrans" cxnId="{76814BE3-F1EE-4621-815C-61DD3EAF0FBD}">
      <dgm:prSet/>
      <dgm:spPr/>
      <dgm:t>
        <a:bodyPr/>
        <a:lstStyle/>
        <a:p>
          <a:endParaRPr lang="es-ES"/>
        </a:p>
      </dgm:t>
    </dgm:pt>
    <dgm:pt modelId="{9E0C2DE2-C6FD-4FC4-A4D7-D0462AB8BF16}" type="sibTrans" cxnId="{76814BE3-F1EE-4621-815C-61DD3EAF0FBD}">
      <dgm:prSet/>
      <dgm:spPr/>
      <dgm:t>
        <a:bodyPr/>
        <a:lstStyle/>
        <a:p>
          <a:endParaRPr lang="es-ES"/>
        </a:p>
      </dgm:t>
    </dgm:pt>
    <dgm:pt modelId="{31EAA94F-6C01-4674-88F0-3E5E36133937}">
      <dgm:prSet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Proceso de inspección físico  </a:t>
          </a:r>
          <a:endParaRPr lang="es-ES" sz="1200" dirty="0"/>
        </a:p>
      </dgm:t>
    </dgm:pt>
    <dgm:pt modelId="{F54F340D-2931-4466-BF0E-EB3B9962D269}" type="parTrans" cxnId="{5316FE3B-54B8-456A-AB1D-D708B92C846E}">
      <dgm:prSet/>
      <dgm:spPr/>
      <dgm:t>
        <a:bodyPr/>
        <a:lstStyle/>
        <a:p>
          <a:endParaRPr lang="es-ES"/>
        </a:p>
      </dgm:t>
    </dgm:pt>
    <dgm:pt modelId="{C86526B9-32CE-47E8-BAF2-D8F458AC9DF7}" type="sibTrans" cxnId="{5316FE3B-54B8-456A-AB1D-D708B92C846E}">
      <dgm:prSet/>
      <dgm:spPr/>
      <dgm:t>
        <a:bodyPr/>
        <a:lstStyle/>
        <a:p>
          <a:endParaRPr lang="es-ES"/>
        </a:p>
      </dgm:t>
    </dgm:pt>
    <dgm:pt modelId="{BA3E522F-B256-46D8-8C58-4756E508192E}">
      <dgm:prSet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Autorización  electrónica</a:t>
          </a:r>
          <a:endParaRPr lang="es-ES" sz="1200" dirty="0"/>
        </a:p>
      </dgm:t>
    </dgm:pt>
    <dgm:pt modelId="{E996C56E-D187-400A-8A0E-10192AB4FFB0}" type="parTrans" cxnId="{E17E80DC-0A36-4969-8B47-64EEFDB9AFB7}">
      <dgm:prSet/>
      <dgm:spPr/>
      <dgm:t>
        <a:bodyPr/>
        <a:lstStyle/>
        <a:p>
          <a:endParaRPr lang="es-ES"/>
        </a:p>
      </dgm:t>
    </dgm:pt>
    <dgm:pt modelId="{7192248D-47AF-4580-82A1-78D2B52AB9F0}" type="sibTrans" cxnId="{E17E80DC-0A36-4969-8B47-64EEFDB9AFB7}">
      <dgm:prSet/>
      <dgm:spPr/>
      <dgm:t>
        <a:bodyPr/>
        <a:lstStyle/>
        <a:p>
          <a:endParaRPr lang="es-ES"/>
        </a:p>
      </dgm:t>
    </dgm:pt>
    <dgm:pt modelId="{73DF7AA2-1395-46BA-8374-8DDBFAC06B4D}" type="pres">
      <dgm:prSet presAssocID="{7E55400C-B1AF-496D-8736-C6D6A9367A8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71C29270-602D-4905-9DD1-D4D1BD0168F6}" type="pres">
      <dgm:prSet presAssocID="{8447273F-6F40-4B71-9D89-3EBE6AF9D418}" presName="hierRoot1" presStyleCnt="0">
        <dgm:presLayoutVars>
          <dgm:hierBranch val="init"/>
        </dgm:presLayoutVars>
      </dgm:prSet>
      <dgm:spPr/>
    </dgm:pt>
    <dgm:pt modelId="{B19442B0-7BF5-4984-A669-5AAFF1C33DF2}" type="pres">
      <dgm:prSet presAssocID="{8447273F-6F40-4B71-9D89-3EBE6AF9D418}" presName="rootComposite1" presStyleCnt="0"/>
      <dgm:spPr/>
    </dgm:pt>
    <dgm:pt modelId="{05D7C0BB-8923-4485-BF76-2915608FEF6D}" type="pres">
      <dgm:prSet presAssocID="{8447273F-6F40-4B71-9D89-3EBE6AF9D41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B4A9483-30A6-4886-AE91-DEA6AB11745B}" type="pres">
      <dgm:prSet presAssocID="{8447273F-6F40-4B71-9D89-3EBE6AF9D418}" presName="rootConnector1" presStyleLbl="node1" presStyleIdx="0" presStyleCnt="0"/>
      <dgm:spPr/>
      <dgm:t>
        <a:bodyPr/>
        <a:lstStyle/>
        <a:p>
          <a:endParaRPr lang="es-ES"/>
        </a:p>
      </dgm:t>
    </dgm:pt>
    <dgm:pt modelId="{534C9358-9AE1-4018-BEF3-1D08F50030DF}" type="pres">
      <dgm:prSet presAssocID="{8447273F-6F40-4B71-9D89-3EBE6AF9D418}" presName="hierChild2" presStyleCnt="0"/>
      <dgm:spPr/>
    </dgm:pt>
    <dgm:pt modelId="{80C7ABED-7E6F-4941-908C-AAB724A77CAB}" type="pres">
      <dgm:prSet presAssocID="{2097D78E-A71C-4E1E-8BE0-ED893A1B5880}" presName="Name37" presStyleLbl="parChTrans1D2" presStyleIdx="0" presStyleCnt="4"/>
      <dgm:spPr/>
      <dgm:t>
        <a:bodyPr/>
        <a:lstStyle/>
        <a:p>
          <a:endParaRPr lang="es-ES"/>
        </a:p>
      </dgm:t>
    </dgm:pt>
    <dgm:pt modelId="{8F127C4D-C022-439B-B5E2-DBFE153FD592}" type="pres">
      <dgm:prSet presAssocID="{D168F8A8-AB4E-4527-A19C-62A6382C6743}" presName="hierRoot2" presStyleCnt="0">
        <dgm:presLayoutVars>
          <dgm:hierBranch val="init"/>
        </dgm:presLayoutVars>
      </dgm:prSet>
      <dgm:spPr/>
    </dgm:pt>
    <dgm:pt modelId="{05F79A5B-7613-4486-AAF2-5E2F4950CA3D}" type="pres">
      <dgm:prSet presAssocID="{D168F8A8-AB4E-4527-A19C-62A6382C6743}" presName="rootComposite" presStyleCnt="0"/>
      <dgm:spPr/>
    </dgm:pt>
    <dgm:pt modelId="{99B27995-3E06-46CB-8484-092E165EAB46}" type="pres">
      <dgm:prSet presAssocID="{D168F8A8-AB4E-4527-A19C-62A6382C6743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B242265-4C50-4EDA-B861-500A554E1CC6}" type="pres">
      <dgm:prSet presAssocID="{D168F8A8-AB4E-4527-A19C-62A6382C6743}" presName="rootConnector" presStyleLbl="node2" presStyleIdx="0" presStyleCnt="3"/>
      <dgm:spPr/>
      <dgm:t>
        <a:bodyPr/>
        <a:lstStyle/>
        <a:p>
          <a:endParaRPr lang="es-ES"/>
        </a:p>
      </dgm:t>
    </dgm:pt>
    <dgm:pt modelId="{DE7CCFDC-6410-4012-BBE2-4E4540D57693}" type="pres">
      <dgm:prSet presAssocID="{D168F8A8-AB4E-4527-A19C-62A6382C6743}" presName="hierChild4" presStyleCnt="0"/>
      <dgm:spPr/>
    </dgm:pt>
    <dgm:pt modelId="{6E497AE3-BB4F-475C-92B1-EEC941A27476}" type="pres">
      <dgm:prSet presAssocID="{EBA554F5-1B51-445F-9355-4DDED917DC45}" presName="Name37" presStyleLbl="parChTrans1D3" presStyleIdx="0" presStyleCnt="4"/>
      <dgm:spPr/>
      <dgm:t>
        <a:bodyPr/>
        <a:lstStyle/>
        <a:p>
          <a:endParaRPr lang="es-ES"/>
        </a:p>
      </dgm:t>
    </dgm:pt>
    <dgm:pt modelId="{6E8BB9A2-49E9-4591-94A4-0F6C1FD02BF0}" type="pres">
      <dgm:prSet presAssocID="{C841E732-90B5-4F10-B19F-C4E540016FE0}" presName="hierRoot2" presStyleCnt="0">
        <dgm:presLayoutVars>
          <dgm:hierBranch val="init"/>
        </dgm:presLayoutVars>
      </dgm:prSet>
      <dgm:spPr/>
    </dgm:pt>
    <dgm:pt modelId="{41F3CC21-1BAC-45CD-94AF-4D3614B1A8A0}" type="pres">
      <dgm:prSet presAssocID="{C841E732-90B5-4F10-B19F-C4E540016FE0}" presName="rootComposite" presStyleCnt="0"/>
      <dgm:spPr/>
    </dgm:pt>
    <dgm:pt modelId="{93484F99-803D-433C-80DA-A0AA6EE1D149}" type="pres">
      <dgm:prSet presAssocID="{C841E732-90B5-4F10-B19F-C4E540016FE0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F19AC3A-62A4-4AB4-ADA9-3867AE3E56FB}" type="pres">
      <dgm:prSet presAssocID="{C841E732-90B5-4F10-B19F-C4E540016FE0}" presName="rootConnector" presStyleLbl="node3" presStyleIdx="0" presStyleCnt="3"/>
      <dgm:spPr/>
      <dgm:t>
        <a:bodyPr/>
        <a:lstStyle/>
        <a:p>
          <a:endParaRPr lang="es-ES"/>
        </a:p>
      </dgm:t>
    </dgm:pt>
    <dgm:pt modelId="{1AF4B0CB-8DBB-4493-9DC2-AB8C81F943DA}" type="pres">
      <dgm:prSet presAssocID="{C841E732-90B5-4F10-B19F-C4E540016FE0}" presName="hierChild4" presStyleCnt="0"/>
      <dgm:spPr/>
    </dgm:pt>
    <dgm:pt modelId="{95C6BD24-5558-4C3E-93F8-D517911AF740}" type="pres">
      <dgm:prSet presAssocID="{C841E732-90B5-4F10-B19F-C4E540016FE0}" presName="hierChild5" presStyleCnt="0"/>
      <dgm:spPr/>
    </dgm:pt>
    <dgm:pt modelId="{67F8B6F2-19AA-4F8D-B12E-4B06B631FC82}" type="pres">
      <dgm:prSet presAssocID="{D168F8A8-AB4E-4527-A19C-62A6382C6743}" presName="hierChild5" presStyleCnt="0"/>
      <dgm:spPr/>
    </dgm:pt>
    <dgm:pt modelId="{69EA6F9C-E245-4D7C-A717-FD66B2D962FE}" type="pres">
      <dgm:prSet presAssocID="{1762A10B-D7CC-402F-89C7-2634E1BCDDF0}" presName="Name37" presStyleLbl="parChTrans1D2" presStyleIdx="1" presStyleCnt="4"/>
      <dgm:spPr/>
      <dgm:t>
        <a:bodyPr/>
        <a:lstStyle/>
        <a:p>
          <a:endParaRPr lang="es-ES"/>
        </a:p>
      </dgm:t>
    </dgm:pt>
    <dgm:pt modelId="{D80965D3-F8D1-4F4E-9D3F-88F29BDCC694}" type="pres">
      <dgm:prSet presAssocID="{BE71A77F-DE17-4C7C-B82F-01B73D05A026}" presName="hierRoot2" presStyleCnt="0">
        <dgm:presLayoutVars>
          <dgm:hierBranch val="init"/>
        </dgm:presLayoutVars>
      </dgm:prSet>
      <dgm:spPr/>
    </dgm:pt>
    <dgm:pt modelId="{26844021-65EC-4D46-A6D4-6455B8BD74DE}" type="pres">
      <dgm:prSet presAssocID="{BE71A77F-DE17-4C7C-B82F-01B73D05A026}" presName="rootComposite" presStyleCnt="0"/>
      <dgm:spPr/>
    </dgm:pt>
    <dgm:pt modelId="{24BDFCF2-86BD-4466-845B-52D5679EA126}" type="pres">
      <dgm:prSet presAssocID="{BE71A77F-DE17-4C7C-B82F-01B73D05A026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94E794B-C64E-4574-BDB4-7D40A5C248EE}" type="pres">
      <dgm:prSet presAssocID="{BE71A77F-DE17-4C7C-B82F-01B73D05A026}" presName="rootConnector" presStyleLbl="node2" presStyleIdx="1" presStyleCnt="3"/>
      <dgm:spPr/>
      <dgm:t>
        <a:bodyPr/>
        <a:lstStyle/>
        <a:p>
          <a:endParaRPr lang="es-ES"/>
        </a:p>
      </dgm:t>
    </dgm:pt>
    <dgm:pt modelId="{C178C016-A279-4E34-9CC0-16E575FB3DB4}" type="pres">
      <dgm:prSet presAssocID="{BE71A77F-DE17-4C7C-B82F-01B73D05A026}" presName="hierChild4" presStyleCnt="0"/>
      <dgm:spPr/>
    </dgm:pt>
    <dgm:pt modelId="{B1C90266-E625-4331-BBE2-7C0275CB1015}" type="pres">
      <dgm:prSet presAssocID="{F54F340D-2931-4466-BF0E-EB3B9962D269}" presName="Name37" presStyleLbl="parChTrans1D3" presStyleIdx="1" presStyleCnt="4"/>
      <dgm:spPr/>
      <dgm:t>
        <a:bodyPr/>
        <a:lstStyle/>
        <a:p>
          <a:endParaRPr lang="es-ES"/>
        </a:p>
      </dgm:t>
    </dgm:pt>
    <dgm:pt modelId="{7FA08E64-F457-483F-B7F0-938F171EF1CC}" type="pres">
      <dgm:prSet presAssocID="{31EAA94F-6C01-4674-88F0-3E5E36133937}" presName="hierRoot2" presStyleCnt="0">
        <dgm:presLayoutVars>
          <dgm:hierBranch val="init"/>
        </dgm:presLayoutVars>
      </dgm:prSet>
      <dgm:spPr/>
    </dgm:pt>
    <dgm:pt modelId="{04AD03D2-16AD-4DE2-AA6C-4C339B760721}" type="pres">
      <dgm:prSet presAssocID="{31EAA94F-6C01-4674-88F0-3E5E36133937}" presName="rootComposite" presStyleCnt="0"/>
      <dgm:spPr/>
    </dgm:pt>
    <dgm:pt modelId="{D40BF232-5BB3-4F40-8746-B88D3E319776}" type="pres">
      <dgm:prSet presAssocID="{31EAA94F-6C01-4674-88F0-3E5E36133937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61767C1-9A62-42ED-865C-89ED47FFE7F5}" type="pres">
      <dgm:prSet presAssocID="{31EAA94F-6C01-4674-88F0-3E5E36133937}" presName="rootConnector" presStyleLbl="node3" presStyleIdx="1" presStyleCnt="3"/>
      <dgm:spPr/>
      <dgm:t>
        <a:bodyPr/>
        <a:lstStyle/>
        <a:p>
          <a:endParaRPr lang="es-ES"/>
        </a:p>
      </dgm:t>
    </dgm:pt>
    <dgm:pt modelId="{ED708C33-EFFC-4AAE-A506-98BF3E15D694}" type="pres">
      <dgm:prSet presAssocID="{31EAA94F-6C01-4674-88F0-3E5E36133937}" presName="hierChild4" presStyleCnt="0"/>
      <dgm:spPr/>
    </dgm:pt>
    <dgm:pt modelId="{2ED55330-D6DA-4E7B-A430-D2ACD640EAC0}" type="pres">
      <dgm:prSet presAssocID="{31EAA94F-6C01-4674-88F0-3E5E36133937}" presName="hierChild5" presStyleCnt="0"/>
      <dgm:spPr/>
    </dgm:pt>
    <dgm:pt modelId="{37B21A81-283E-4154-A936-94BFFF32D71F}" type="pres">
      <dgm:prSet presAssocID="{BE71A77F-DE17-4C7C-B82F-01B73D05A026}" presName="hierChild5" presStyleCnt="0"/>
      <dgm:spPr/>
    </dgm:pt>
    <dgm:pt modelId="{CBA70D59-6C1D-4076-B94F-EF965748F1FA}" type="pres">
      <dgm:prSet presAssocID="{F416BE7A-9EF9-4A8F-BE55-A29352C8EA5F}" presName="Name37" presStyleLbl="parChTrans1D2" presStyleIdx="2" presStyleCnt="4"/>
      <dgm:spPr/>
      <dgm:t>
        <a:bodyPr/>
        <a:lstStyle/>
        <a:p>
          <a:endParaRPr lang="es-ES"/>
        </a:p>
      </dgm:t>
    </dgm:pt>
    <dgm:pt modelId="{F2533F20-143A-43F1-BCFD-C5D23F44A2CA}" type="pres">
      <dgm:prSet presAssocID="{5C7C7860-D768-4922-80CC-2C18C0834BA6}" presName="hierRoot2" presStyleCnt="0">
        <dgm:presLayoutVars>
          <dgm:hierBranch val="init"/>
        </dgm:presLayoutVars>
      </dgm:prSet>
      <dgm:spPr/>
    </dgm:pt>
    <dgm:pt modelId="{1699E8F4-99C4-4985-905C-85173FFC4096}" type="pres">
      <dgm:prSet presAssocID="{5C7C7860-D768-4922-80CC-2C18C0834BA6}" presName="rootComposite" presStyleCnt="0"/>
      <dgm:spPr/>
    </dgm:pt>
    <dgm:pt modelId="{77F69083-CFDD-48BA-9F8A-F0EDC55EAA19}" type="pres">
      <dgm:prSet presAssocID="{5C7C7860-D768-4922-80CC-2C18C0834BA6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E7303AD-4E62-4024-8595-AA2B53C916DA}" type="pres">
      <dgm:prSet presAssocID="{5C7C7860-D768-4922-80CC-2C18C0834BA6}" presName="rootConnector" presStyleLbl="node2" presStyleIdx="2" presStyleCnt="3"/>
      <dgm:spPr/>
      <dgm:t>
        <a:bodyPr/>
        <a:lstStyle/>
        <a:p>
          <a:endParaRPr lang="es-ES"/>
        </a:p>
      </dgm:t>
    </dgm:pt>
    <dgm:pt modelId="{4AA665F1-7A55-446C-9A5A-DE77F525E285}" type="pres">
      <dgm:prSet presAssocID="{5C7C7860-D768-4922-80CC-2C18C0834BA6}" presName="hierChild4" presStyleCnt="0"/>
      <dgm:spPr/>
    </dgm:pt>
    <dgm:pt modelId="{18883542-1C16-4540-B979-D045F04EA2D6}" type="pres">
      <dgm:prSet presAssocID="{E996C56E-D187-400A-8A0E-10192AB4FFB0}" presName="Name37" presStyleLbl="parChTrans1D3" presStyleIdx="2" presStyleCnt="4"/>
      <dgm:spPr/>
      <dgm:t>
        <a:bodyPr/>
        <a:lstStyle/>
        <a:p>
          <a:endParaRPr lang="es-ES"/>
        </a:p>
      </dgm:t>
    </dgm:pt>
    <dgm:pt modelId="{64D02E0E-B754-42C5-B7F4-2CE9AFA4C397}" type="pres">
      <dgm:prSet presAssocID="{BA3E522F-B256-46D8-8C58-4756E508192E}" presName="hierRoot2" presStyleCnt="0">
        <dgm:presLayoutVars>
          <dgm:hierBranch val="init"/>
        </dgm:presLayoutVars>
      </dgm:prSet>
      <dgm:spPr/>
    </dgm:pt>
    <dgm:pt modelId="{C36844EC-1A90-4B8E-81E3-35387328DF4E}" type="pres">
      <dgm:prSet presAssocID="{BA3E522F-B256-46D8-8C58-4756E508192E}" presName="rootComposite" presStyleCnt="0"/>
      <dgm:spPr/>
    </dgm:pt>
    <dgm:pt modelId="{A1809334-D3C8-4A88-9A89-6EF2FBB6286E}" type="pres">
      <dgm:prSet presAssocID="{BA3E522F-B256-46D8-8C58-4756E508192E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70DEE77-75E3-4653-9598-3173A743524C}" type="pres">
      <dgm:prSet presAssocID="{BA3E522F-B256-46D8-8C58-4756E508192E}" presName="rootConnector" presStyleLbl="node3" presStyleIdx="2" presStyleCnt="3"/>
      <dgm:spPr/>
      <dgm:t>
        <a:bodyPr/>
        <a:lstStyle/>
        <a:p>
          <a:endParaRPr lang="es-ES"/>
        </a:p>
      </dgm:t>
    </dgm:pt>
    <dgm:pt modelId="{1839E2D7-72EE-4C96-95BD-EEF04C4FEC5D}" type="pres">
      <dgm:prSet presAssocID="{BA3E522F-B256-46D8-8C58-4756E508192E}" presName="hierChild4" presStyleCnt="0"/>
      <dgm:spPr/>
    </dgm:pt>
    <dgm:pt modelId="{97C12E57-231A-4B25-8B34-B7FCFA7D49F4}" type="pres">
      <dgm:prSet presAssocID="{BA3E522F-B256-46D8-8C58-4756E508192E}" presName="hierChild5" presStyleCnt="0"/>
      <dgm:spPr/>
    </dgm:pt>
    <dgm:pt modelId="{60AE737D-6555-446D-9A2A-68EC544C79E7}" type="pres">
      <dgm:prSet presAssocID="{5C7C7860-D768-4922-80CC-2C18C0834BA6}" presName="hierChild5" presStyleCnt="0"/>
      <dgm:spPr/>
    </dgm:pt>
    <dgm:pt modelId="{83892DE0-C301-4803-AC55-8EA9DCE836C6}" type="pres">
      <dgm:prSet presAssocID="{8447273F-6F40-4B71-9D89-3EBE6AF9D418}" presName="hierChild3" presStyleCnt="0"/>
      <dgm:spPr/>
    </dgm:pt>
    <dgm:pt modelId="{6A845F7C-26A0-4D29-AF64-58D098931A0A}" type="pres">
      <dgm:prSet presAssocID="{4E132B0A-CF20-4CF1-9719-E81B7FC9116D}" presName="Name111" presStyleLbl="parChTrans1D2" presStyleIdx="3" presStyleCnt="4"/>
      <dgm:spPr/>
      <dgm:t>
        <a:bodyPr/>
        <a:lstStyle/>
        <a:p>
          <a:endParaRPr lang="es-ES"/>
        </a:p>
      </dgm:t>
    </dgm:pt>
    <dgm:pt modelId="{738CAC6A-326A-4437-A111-38A6A5F41EBA}" type="pres">
      <dgm:prSet presAssocID="{2FA2220E-BD3F-4494-A2BC-4C5A44D15CBC}" presName="hierRoot3" presStyleCnt="0">
        <dgm:presLayoutVars>
          <dgm:hierBranch val="init"/>
        </dgm:presLayoutVars>
      </dgm:prSet>
      <dgm:spPr/>
    </dgm:pt>
    <dgm:pt modelId="{E9476055-51C7-418C-B599-C8ED2D8FF3CA}" type="pres">
      <dgm:prSet presAssocID="{2FA2220E-BD3F-4494-A2BC-4C5A44D15CBC}" presName="rootComposite3" presStyleCnt="0"/>
      <dgm:spPr/>
    </dgm:pt>
    <dgm:pt modelId="{308AD350-2920-4E7A-BFDB-78977CEF5ED2}" type="pres">
      <dgm:prSet presAssocID="{2FA2220E-BD3F-4494-A2BC-4C5A44D15CBC}" presName="rootText3" presStyleLbl="asst1" presStyleIdx="0" presStyleCnt="2" custScaleX="199818" custScaleY="120886" custLinFactNeighborX="2274" custLinFactNeighborY="19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6902CCA-1B9E-4EAF-BCC1-2A399490073B}" type="pres">
      <dgm:prSet presAssocID="{2FA2220E-BD3F-4494-A2BC-4C5A44D15CBC}" presName="rootConnector3" presStyleLbl="asst1" presStyleIdx="0" presStyleCnt="2"/>
      <dgm:spPr/>
      <dgm:t>
        <a:bodyPr/>
        <a:lstStyle/>
        <a:p>
          <a:endParaRPr lang="es-ES"/>
        </a:p>
      </dgm:t>
    </dgm:pt>
    <dgm:pt modelId="{3CDE9433-78AD-46DB-A2F2-95DC5554989D}" type="pres">
      <dgm:prSet presAssocID="{2FA2220E-BD3F-4494-A2BC-4C5A44D15CBC}" presName="hierChild6" presStyleCnt="0"/>
      <dgm:spPr/>
    </dgm:pt>
    <dgm:pt modelId="{C05F2D93-830F-4146-9EA5-B81907159F3E}" type="pres">
      <dgm:prSet presAssocID="{2FA2220E-BD3F-4494-A2BC-4C5A44D15CBC}" presName="hierChild7" presStyleCnt="0"/>
      <dgm:spPr/>
    </dgm:pt>
    <dgm:pt modelId="{2645FC6A-50D6-4DBE-81BC-F1D3E5715F06}" type="pres">
      <dgm:prSet presAssocID="{75E97C97-A578-4ADD-A23D-16946B900119}" presName="Name111" presStyleLbl="parChTrans1D3" presStyleIdx="3" presStyleCnt="4"/>
      <dgm:spPr/>
      <dgm:t>
        <a:bodyPr/>
        <a:lstStyle/>
        <a:p>
          <a:endParaRPr lang="es-ES"/>
        </a:p>
      </dgm:t>
    </dgm:pt>
    <dgm:pt modelId="{BD455F4E-8A4C-40C6-8E79-297CA7AABB92}" type="pres">
      <dgm:prSet presAssocID="{44719355-CD77-49CD-9835-16FC6EB90DB2}" presName="hierRoot3" presStyleCnt="0">
        <dgm:presLayoutVars>
          <dgm:hierBranch val="init"/>
        </dgm:presLayoutVars>
      </dgm:prSet>
      <dgm:spPr/>
    </dgm:pt>
    <dgm:pt modelId="{B69E61B7-2B0C-4247-9827-A12E5E4E65D3}" type="pres">
      <dgm:prSet presAssocID="{44719355-CD77-49CD-9835-16FC6EB90DB2}" presName="rootComposite3" presStyleCnt="0"/>
      <dgm:spPr/>
    </dgm:pt>
    <dgm:pt modelId="{0362F0C3-81BA-4432-B01E-8D8714EB2ED3}" type="pres">
      <dgm:prSet presAssocID="{44719355-CD77-49CD-9835-16FC6EB90DB2}" presName="rootText3" presStyleLbl="asst1" presStyleIdx="1" presStyleCnt="2" custScaleX="150801" custScaleY="14212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0C3C23A-A914-4317-A350-2FB7DB3D68E9}" type="pres">
      <dgm:prSet presAssocID="{44719355-CD77-49CD-9835-16FC6EB90DB2}" presName="rootConnector3" presStyleLbl="asst1" presStyleIdx="1" presStyleCnt="2"/>
      <dgm:spPr/>
      <dgm:t>
        <a:bodyPr/>
        <a:lstStyle/>
        <a:p>
          <a:endParaRPr lang="es-ES"/>
        </a:p>
      </dgm:t>
    </dgm:pt>
    <dgm:pt modelId="{909B80DF-2CF4-4D48-A542-482F366067C9}" type="pres">
      <dgm:prSet presAssocID="{44719355-CD77-49CD-9835-16FC6EB90DB2}" presName="hierChild6" presStyleCnt="0"/>
      <dgm:spPr/>
    </dgm:pt>
    <dgm:pt modelId="{DB2CBD5B-347A-470E-AA93-69DC4F6A3AD9}" type="pres">
      <dgm:prSet presAssocID="{44719355-CD77-49CD-9835-16FC6EB90DB2}" presName="hierChild7" presStyleCnt="0"/>
      <dgm:spPr/>
    </dgm:pt>
  </dgm:ptLst>
  <dgm:cxnLst>
    <dgm:cxn modelId="{E17E80DC-0A36-4969-8B47-64EEFDB9AFB7}" srcId="{5C7C7860-D768-4922-80CC-2C18C0834BA6}" destId="{BA3E522F-B256-46D8-8C58-4756E508192E}" srcOrd="0" destOrd="0" parTransId="{E996C56E-D187-400A-8A0E-10192AB4FFB0}" sibTransId="{7192248D-47AF-4580-82A1-78D2B52AB9F0}"/>
    <dgm:cxn modelId="{D2C8CD25-1F06-4448-88EA-91BE651B7D82}" type="presOf" srcId="{1762A10B-D7CC-402F-89C7-2634E1BCDDF0}" destId="{69EA6F9C-E245-4D7C-A717-FD66B2D962FE}" srcOrd="0" destOrd="0" presId="urn:microsoft.com/office/officeart/2005/8/layout/orgChart1"/>
    <dgm:cxn modelId="{65A0DD12-3E0E-427D-BA02-3BF378118747}" type="presOf" srcId="{C841E732-90B5-4F10-B19F-C4E540016FE0}" destId="{6F19AC3A-62A4-4AB4-ADA9-3867AE3E56FB}" srcOrd="1" destOrd="0" presId="urn:microsoft.com/office/officeart/2005/8/layout/orgChart1"/>
    <dgm:cxn modelId="{6F8291A9-13D2-400A-ADBE-8B2E4058083D}" type="presOf" srcId="{F416BE7A-9EF9-4A8F-BE55-A29352C8EA5F}" destId="{CBA70D59-6C1D-4076-B94F-EF965748F1FA}" srcOrd="0" destOrd="0" presId="urn:microsoft.com/office/officeart/2005/8/layout/orgChart1"/>
    <dgm:cxn modelId="{98BAEAC8-31D2-4BA4-BA81-048D95C8919F}" srcId="{8447273F-6F40-4B71-9D89-3EBE6AF9D418}" destId="{D168F8A8-AB4E-4527-A19C-62A6382C6743}" srcOrd="1" destOrd="0" parTransId="{2097D78E-A71C-4E1E-8BE0-ED893A1B5880}" sibTransId="{C2C94BD9-F35A-4053-9339-86E07E919B63}"/>
    <dgm:cxn modelId="{76814BE3-F1EE-4621-815C-61DD3EAF0FBD}" srcId="{D168F8A8-AB4E-4527-A19C-62A6382C6743}" destId="{C841E732-90B5-4F10-B19F-C4E540016FE0}" srcOrd="0" destOrd="0" parTransId="{EBA554F5-1B51-445F-9355-4DDED917DC45}" sibTransId="{9E0C2DE2-C6FD-4FC4-A4D7-D0462AB8BF16}"/>
    <dgm:cxn modelId="{68A9677E-D9FA-4B9A-AEE4-E8C5CD676E86}" type="presOf" srcId="{C841E732-90B5-4F10-B19F-C4E540016FE0}" destId="{93484F99-803D-433C-80DA-A0AA6EE1D149}" srcOrd="0" destOrd="0" presId="urn:microsoft.com/office/officeart/2005/8/layout/orgChart1"/>
    <dgm:cxn modelId="{04719818-BD1C-4D10-BF2B-C9E9A620F0F0}" type="presOf" srcId="{4E132B0A-CF20-4CF1-9719-E81B7FC9116D}" destId="{6A845F7C-26A0-4D29-AF64-58D098931A0A}" srcOrd="0" destOrd="0" presId="urn:microsoft.com/office/officeart/2005/8/layout/orgChart1"/>
    <dgm:cxn modelId="{3E42C7E7-12F6-4093-92D0-B8F6EBC4E62B}" type="presOf" srcId="{44719355-CD77-49CD-9835-16FC6EB90DB2}" destId="{30C3C23A-A914-4317-A350-2FB7DB3D68E9}" srcOrd="1" destOrd="0" presId="urn:microsoft.com/office/officeart/2005/8/layout/orgChart1"/>
    <dgm:cxn modelId="{AECCEEB3-28A4-4AB3-AE18-5B17EF0BA5F6}" type="presOf" srcId="{31EAA94F-6C01-4674-88F0-3E5E36133937}" destId="{D40BF232-5BB3-4F40-8746-B88D3E319776}" srcOrd="0" destOrd="0" presId="urn:microsoft.com/office/officeart/2005/8/layout/orgChart1"/>
    <dgm:cxn modelId="{55EA49F8-C95C-4387-98C4-DC7E7C25905B}" type="presOf" srcId="{31EAA94F-6C01-4674-88F0-3E5E36133937}" destId="{F61767C1-9A62-42ED-865C-89ED47FFE7F5}" srcOrd="1" destOrd="0" presId="urn:microsoft.com/office/officeart/2005/8/layout/orgChart1"/>
    <dgm:cxn modelId="{E66D89AB-A3A9-419E-9ED2-D96A0990C17B}" type="presOf" srcId="{5C7C7860-D768-4922-80CC-2C18C0834BA6}" destId="{77F69083-CFDD-48BA-9F8A-F0EDC55EAA19}" srcOrd="0" destOrd="0" presId="urn:microsoft.com/office/officeart/2005/8/layout/orgChart1"/>
    <dgm:cxn modelId="{54E98DA7-356B-430E-A5A4-0F07FDB8D193}" type="presOf" srcId="{BE71A77F-DE17-4C7C-B82F-01B73D05A026}" destId="{24BDFCF2-86BD-4466-845B-52D5679EA126}" srcOrd="0" destOrd="0" presId="urn:microsoft.com/office/officeart/2005/8/layout/orgChart1"/>
    <dgm:cxn modelId="{ACF74B65-48E8-4F85-A888-1651B9F6D734}" type="presOf" srcId="{8447273F-6F40-4B71-9D89-3EBE6AF9D418}" destId="{5B4A9483-30A6-4886-AE91-DEA6AB11745B}" srcOrd="1" destOrd="0" presId="urn:microsoft.com/office/officeart/2005/8/layout/orgChart1"/>
    <dgm:cxn modelId="{21F0362E-6D79-481E-B58A-0E3D9B86AF86}" type="presOf" srcId="{BA3E522F-B256-46D8-8C58-4756E508192E}" destId="{070DEE77-75E3-4653-9598-3173A743524C}" srcOrd="1" destOrd="0" presId="urn:microsoft.com/office/officeart/2005/8/layout/orgChart1"/>
    <dgm:cxn modelId="{068B992D-DD13-4237-8AA8-0A5C0B9D71EF}" srcId="{7E55400C-B1AF-496D-8736-C6D6A9367A85}" destId="{8447273F-6F40-4B71-9D89-3EBE6AF9D418}" srcOrd="0" destOrd="0" parTransId="{72318F58-CB39-4F0E-A42F-48B202E0F947}" sibTransId="{66062155-A40B-46AE-9839-C69A59739D95}"/>
    <dgm:cxn modelId="{3EA0AAC0-0CDF-4A3A-A229-48646A5234D4}" srcId="{2FA2220E-BD3F-4494-A2BC-4C5A44D15CBC}" destId="{44719355-CD77-49CD-9835-16FC6EB90DB2}" srcOrd="0" destOrd="0" parTransId="{75E97C97-A578-4ADD-A23D-16946B900119}" sibTransId="{2E747523-926C-428B-BB96-1820EB8E3FCD}"/>
    <dgm:cxn modelId="{A6489002-6694-4013-B510-22FE46F423AB}" type="presOf" srcId="{7E55400C-B1AF-496D-8736-C6D6A9367A85}" destId="{73DF7AA2-1395-46BA-8374-8DDBFAC06B4D}" srcOrd="0" destOrd="0" presId="urn:microsoft.com/office/officeart/2005/8/layout/orgChart1"/>
    <dgm:cxn modelId="{63C633F8-5658-4375-85CF-F6ED2ACCE458}" type="presOf" srcId="{75E97C97-A578-4ADD-A23D-16946B900119}" destId="{2645FC6A-50D6-4DBE-81BC-F1D3E5715F06}" srcOrd="0" destOrd="0" presId="urn:microsoft.com/office/officeart/2005/8/layout/orgChart1"/>
    <dgm:cxn modelId="{F7EAD925-C7B2-4B30-B0B0-D5731A5ECED4}" type="presOf" srcId="{5C7C7860-D768-4922-80CC-2C18C0834BA6}" destId="{FE7303AD-4E62-4024-8595-AA2B53C916DA}" srcOrd="1" destOrd="0" presId="urn:microsoft.com/office/officeart/2005/8/layout/orgChart1"/>
    <dgm:cxn modelId="{996DABED-4193-4D7D-B997-EAC537EF96D5}" srcId="{8447273F-6F40-4B71-9D89-3EBE6AF9D418}" destId="{5C7C7860-D768-4922-80CC-2C18C0834BA6}" srcOrd="3" destOrd="0" parTransId="{F416BE7A-9EF9-4A8F-BE55-A29352C8EA5F}" sibTransId="{3E6D10FE-A587-4801-A75E-7277047DDF9E}"/>
    <dgm:cxn modelId="{375395B5-9477-4734-A90E-CFBBA027FB07}" type="presOf" srcId="{2FA2220E-BD3F-4494-A2BC-4C5A44D15CBC}" destId="{76902CCA-1B9E-4EAF-BCC1-2A399490073B}" srcOrd="1" destOrd="0" presId="urn:microsoft.com/office/officeart/2005/8/layout/orgChart1"/>
    <dgm:cxn modelId="{A3595E25-1C0A-460E-AF38-35A944299B5F}" type="presOf" srcId="{8447273F-6F40-4B71-9D89-3EBE6AF9D418}" destId="{05D7C0BB-8923-4485-BF76-2915608FEF6D}" srcOrd="0" destOrd="0" presId="urn:microsoft.com/office/officeart/2005/8/layout/orgChart1"/>
    <dgm:cxn modelId="{2E1A7203-EB50-4C9D-91C8-5D3F3E52DAC2}" srcId="{8447273F-6F40-4B71-9D89-3EBE6AF9D418}" destId="{2FA2220E-BD3F-4494-A2BC-4C5A44D15CBC}" srcOrd="0" destOrd="0" parTransId="{4E132B0A-CF20-4CF1-9719-E81B7FC9116D}" sibTransId="{AF2C7AC8-B5F7-4F9B-952F-2CCE539D9027}"/>
    <dgm:cxn modelId="{D9D5B1BC-AE45-4E2E-A3BC-8DFF3512CAFA}" type="presOf" srcId="{BE71A77F-DE17-4C7C-B82F-01B73D05A026}" destId="{494E794B-C64E-4574-BDB4-7D40A5C248EE}" srcOrd="1" destOrd="0" presId="urn:microsoft.com/office/officeart/2005/8/layout/orgChart1"/>
    <dgm:cxn modelId="{88A83663-B40C-4690-88B5-3061B2192858}" type="presOf" srcId="{2097D78E-A71C-4E1E-8BE0-ED893A1B5880}" destId="{80C7ABED-7E6F-4941-908C-AAB724A77CAB}" srcOrd="0" destOrd="0" presId="urn:microsoft.com/office/officeart/2005/8/layout/orgChart1"/>
    <dgm:cxn modelId="{4727960F-7461-4116-B9D2-63AC7B14667A}" type="presOf" srcId="{2FA2220E-BD3F-4494-A2BC-4C5A44D15CBC}" destId="{308AD350-2920-4E7A-BFDB-78977CEF5ED2}" srcOrd="0" destOrd="0" presId="urn:microsoft.com/office/officeart/2005/8/layout/orgChart1"/>
    <dgm:cxn modelId="{71DF1582-D6C3-4B51-A354-B6459632F2F5}" type="presOf" srcId="{D168F8A8-AB4E-4527-A19C-62A6382C6743}" destId="{99B27995-3E06-46CB-8484-092E165EAB46}" srcOrd="0" destOrd="0" presId="urn:microsoft.com/office/officeart/2005/8/layout/orgChart1"/>
    <dgm:cxn modelId="{EC18E554-FB38-4367-9D01-0C54B93B532B}" type="presOf" srcId="{BA3E522F-B256-46D8-8C58-4756E508192E}" destId="{A1809334-D3C8-4A88-9A89-6EF2FBB6286E}" srcOrd="0" destOrd="0" presId="urn:microsoft.com/office/officeart/2005/8/layout/orgChart1"/>
    <dgm:cxn modelId="{903F3373-E476-4D00-B1B8-09AC5972ADD8}" srcId="{8447273F-6F40-4B71-9D89-3EBE6AF9D418}" destId="{BE71A77F-DE17-4C7C-B82F-01B73D05A026}" srcOrd="2" destOrd="0" parTransId="{1762A10B-D7CC-402F-89C7-2634E1BCDDF0}" sibTransId="{5478F963-8929-4766-9B58-73862D059A50}"/>
    <dgm:cxn modelId="{B3DBD4F8-DB21-4E0C-8844-30217E921DD8}" type="presOf" srcId="{D168F8A8-AB4E-4527-A19C-62A6382C6743}" destId="{EB242265-4C50-4EDA-B861-500A554E1CC6}" srcOrd="1" destOrd="0" presId="urn:microsoft.com/office/officeart/2005/8/layout/orgChart1"/>
    <dgm:cxn modelId="{9FA597DF-5287-44AA-BFD7-BBC88EE70D51}" type="presOf" srcId="{F54F340D-2931-4466-BF0E-EB3B9962D269}" destId="{B1C90266-E625-4331-BBE2-7C0275CB1015}" srcOrd="0" destOrd="0" presId="urn:microsoft.com/office/officeart/2005/8/layout/orgChart1"/>
    <dgm:cxn modelId="{5316FE3B-54B8-456A-AB1D-D708B92C846E}" srcId="{BE71A77F-DE17-4C7C-B82F-01B73D05A026}" destId="{31EAA94F-6C01-4674-88F0-3E5E36133937}" srcOrd="0" destOrd="0" parTransId="{F54F340D-2931-4466-BF0E-EB3B9962D269}" sibTransId="{C86526B9-32CE-47E8-BAF2-D8F458AC9DF7}"/>
    <dgm:cxn modelId="{5FF6EF8D-914B-413A-AB9B-BED167CCFDF3}" type="presOf" srcId="{E996C56E-D187-400A-8A0E-10192AB4FFB0}" destId="{18883542-1C16-4540-B979-D045F04EA2D6}" srcOrd="0" destOrd="0" presId="urn:microsoft.com/office/officeart/2005/8/layout/orgChart1"/>
    <dgm:cxn modelId="{E9DEC797-A2BA-4479-8270-0AF19C863AFF}" type="presOf" srcId="{44719355-CD77-49CD-9835-16FC6EB90DB2}" destId="{0362F0C3-81BA-4432-B01E-8D8714EB2ED3}" srcOrd="0" destOrd="0" presId="urn:microsoft.com/office/officeart/2005/8/layout/orgChart1"/>
    <dgm:cxn modelId="{5CE3C2D2-9BE9-460C-9C30-34837967AD70}" type="presOf" srcId="{EBA554F5-1B51-445F-9355-4DDED917DC45}" destId="{6E497AE3-BB4F-475C-92B1-EEC941A27476}" srcOrd="0" destOrd="0" presId="urn:microsoft.com/office/officeart/2005/8/layout/orgChart1"/>
    <dgm:cxn modelId="{5245A08F-7D96-44CD-9CA9-37D94A9EEAC0}" type="presParOf" srcId="{73DF7AA2-1395-46BA-8374-8DDBFAC06B4D}" destId="{71C29270-602D-4905-9DD1-D4D1BD0168F6}" srcOrd="0" destOrd="0" presId="urn:microsoft.com/office/officeart/2005/8/layout/orgChart1"/>
    <dgm:cxn modelId="{7F5146D6-F7F2-4F15-B155-DBF10D7E7D9E}" type="presParOf" srcId="{71C29270-602D-4905-9DD1-D4D1BD0168F6}" destId="{B19442B0-7BF5-4984-A669-5AAFF1C33DF2}" srcOrd="0" destOrd="0" presId="urn:microsoft.com/office/officeart/2005/8/layout/orgChart1"/>
    <dgm:cxn modelId="{D1A1A7D6-FADB-4140-87ED-E908EEFBA3E6}" type="presParOf" srcId="{B19442B0-7BF5-4984-A669-5AAFF1C33DF2}" destId="{05D7C0BB-8923-4485-BF76-2915608FEF6D}" srcOrd="0" destOrd="0" presId="urn:microsoft.com/office/officeart/2005/8/layout/orgChart1"/>
    <dgm:cxn modelId="{32D00648-BF85-4C43-9538-7CB73D9212E8}" type="presParOf" srcId="{B19442B0-7BF5-4984-A669-5AAFF1C33DF2}" destId="{5B4A9483-30A6-4886-AE91-DEA6AB11745B}" srcOrd="1" destOrd="0" presId="urn:microsoft.com/office/officeart/2005/8/layout/orgChart1"/>
    <dgm:cxn modelId="{E4951566-8F9C-42FC-8C6B-CF457F70CF8E}" type="presParOf" srcId="{71C29270-602D-4905-9DD1-D4D1BD0168F6}" destId="{534C9358-9AE1-4018-BEF3-1D08F50030DF}" srcOrd="1" destOrd="0" presId="urn:microsoft.com/office/officeart/2005/8/layout/orgChart1"/>
    <dgm:cxn modelId="{F450544B-DC7A-4697-8E52-ACEA87B197EE}" type="presParOf" srcId="{534C9358-9AE1-4018-BEF3-1D08F50030DF}" destId="{80C7ABED-7E6F-4941-908C-AAB724A77CAB}" srcOrd="0" destOrd="0" presId="urn:microsoft.com/office/officeart/2005/8/layout/orgChart1"/>
    <dgm:cxn modelId="{81116DA8-0A69-4B5C-A89A-5F5C738DF4A0}" type="presParOf" srcId="{534C9358-9AE1-4018-BEF3-1D08F50030DF}" destId="{8F127C4D-C022-439B-B5E2-DBFE153FD592}" srcOrd="1" destOrd="0" presId="urn:microsoft.com/office/officeart/2005/8/layout/orgChart1"/>
    <dgm:cxn modelId="{6A737A65-34E8-4542-ABB3-44E9907139F8}" type="presParOf" srcId="{8F127C4D-C022-439B-B5E2-DBFE153FD592}" destId="{05F79A5B-7613-4486-AAF2-5E2F4950CA3D}" srcOrd="0" destOrd="0" presId="urn:microsoft.com/office/officeart/2005/8/layout/orgChart1"/>
    <dgm:cxn modelId="{A5933BA5-D5B0-48C4-8377-78A3B02957A3}" type="presParOf" srcId="{05F79A5B-7613-4486-AAF2-5E2F4950CA3D}" destId="{99B27995-3E06-46CB-8484-092E165EAB46}" srcOrd="0" destOrd="0" presId="urn:microsoft.com/office/officeart/2005/8/layout/orgChart1"/>
    <dgm:cxn modelId="{EFFDF426-5645-4C33-9FA3-402A6C6B2DDC}" type="presParOf" srcId="{05F79A5B-7613-4486-AAF2-5E2F4950CA3D}" destId="{EB242265-4C50-4EDA-B861-500A554E1CC6}" srcOrd="1" destOrd="0" presId="urn:microsoft.com/office/officeart/2005/8/layout/orgChart1"/>
    <dgm:cxn modelId="{9DC273C6-4C72-453C-9A79-4A7E984FE07E}" type="presParOf" srcId="{8F127C4D-C022-439B-B5E2-DBFE153FD592}" destId="{DE7CCFDC-6410-4012-BBE2-4E4540D57693}" srcOrd="1" destOrd="0" presId="urn:microsoft.com/office/officeart/2005/8/layout/orgChart1"/>
    <dgm:cxn modelId="{B9F74DF9-3454-4001-9DDE-5C4203A928BA}" type="presParOf" srcId="{DE7CCFDC-6410-4012-BBE2-4E4540D57693}" destId="{6E497AE3-BB4F-475C-92B1-EEC941A27476}" srcOrd="0" destOrd="0" presId="urn:microsoft.com/office/officeart/2005/8/layout/orgChart1"/>
    <dgm:cxn modelId="{C40E1AC0-713A-43B3-A413-BD0A9163FDB4}" type="presParOf" srcId="{DE7CCFDC-6410-4012-BBE2-4E4540D57693}" destId="{6E8BB9A2-49E9-4591-94A4-0F6C1FD02BF0}" srcOrd="1" destOrd="0" presId="urn:microsoft.com/office/officeart/2005/8/layout/orgChart1"/>
    <dgm:cxn modelId="{A59E2630-7D67-43BE-9C46-65262958F0D7}" type="presParOf" srcId="{6E8BB9A2-49E9-4591-94A4-0F6C1FD02BF0}" destId="{41F3CC21-1BAC-45CD-94AF-4D3614B1A8A0}" srcOrd="0" destOrd="0" presId="urn:microsoft.com/office/officeart/2005/8/layout/orgChart1"/>
    <dgm:cxn modelId="{90CEEAE3-3934-4A26-9684-CF5AEF07FD21}" type="presParOf" srcId="{41F3CC21-1BAC-45CD-94AF-4D3614B1A8A0}" destId="{93484F99-803D-433C-80DA-A0AA6EE1D149}" srcOrd="0" destOrd="0" presId="urn:microsoft.com/office/officeart/2005/8/layout/orgChart1"/>
    <dgm:cxn modelId="{F66F19EE-1A9C-40A9-BDFC-6D905F3E4DA1}" type="presParOf" srcId="{41F3CC21-1BAC-45CD-94AF-4D3614B1A8A0}" destId="{6F19AC3A-62A4-4AB4-ADA9-3867AE3E56FB}" srcOrd="1" destOrd="0" presId="urn:microsoft.com/office/officeart/2005/8/layout/orgChart1"/>
    <dgm:cxn modelId="{94EEB077-ECFB-4732-B90A-0879A9663DC2}" type="presParOf" srcId="{6E8BB9A2-49E9-4591-94A4-0F6C1FD02BF0}" destId="{1AF4B0CB-8DBB-4493-9DC2-AB8C81F943DA}" srcOrd="1" destOrd="0" presId="urn:microsoft.com/office/officeart/2005/8/layout/orgChart1"/>
    <dgm:cxn modelId="{8C54FAD1-3885-4BB4-A106-DB971B271AA5}" type="presParOf" srcId="{6E8BB9A2-49E9-4591-94A4-0F6C1FD02BF0}" destId="{95C6BD24-5558-4C3E-93F8-D517911AF740}" srcOrd="2" destOrd="0" presId="urn:microsoft.com/office/officeart/2005/8/layout/orgChart1"/>
    <dgm:cxn modelId="{87FDDBB7-46B6-4D32-9D55-DEDEE5A9284F}" type="presParOf" srcId="{8F127C4D-C022-439B-B5E2-DBFE153FD592}" destId="{67F8B6F2-19AA-4F8D-B12E-4B06B631FC82}" srcOrd="2" destOrd="0" presId="urn:microsoft.com/office/officeart/2005/8/layout/orgChart1"/>
    <dgm:cxn modelId="{D106A60A-5BCB-4DC7-804B-2571410DDB0A}" type="presParOf" srcId="{534C9358-9AE1-4018-BEF3-1D08F50030DF}" destId="{69EA6F9C-E245-4D7C-A717-FD66B2D962FE}" srcOrd="2" destOrd="0" presId="urn:microsoft.com/office/officeart/2005/8/layout/orgChart1"/>
    <dgm:cxn modelId="{5205B22F-1A11-40C6-ACEC-0B9DA9CADC81}" type="presParOf" srcId="{534C9358-9AE1-4018-BEF3-1D08F50030DF}" destId="{D80965D3-F8D1-4F4E-9D3F-88F29BDCC694}" srcOrd="3" destOrd="0" presId="urn:microsoft.com/office/officeart/2005/8/layout/orgChart1"/>
    <dgm:cxn modelId="{D7C1E247-718D-461B-8442-5018847E73A1}" type="presParOf" srcId="{D80965D3-F8D1-4F4E-9D3F-88F29BDCC694}" destId="{26844021-65EC-4D46-A6D4-6455B8BD74DE}" srcOrd="0" destOrd="0" presId="urn:microsoft.com/office/officeart/2005/8/layout/orgChart1"/>
    <dgm:cxn modelId="{C6ECFD6F-E17D-426E-9CE1-512BA2D0CAE9}" type="presParOf" srcId="{26844021-65EC-4D46-A6D4-6455B8BD74DE}" destId="{24BDFCF2-86BD-4466-845B-52D5679EA126}" srcOrd="0" destOrd="0" presId="urn:microsoft.com/office/officeart/2005/8/layout/orgChart1"/>
    <dgm:cxn modelId="{1227AB39-BEAE-4C5E-ACE4-006A1917C3D2}" type="presParOf" srcId="{26844021-65EC-4D46-A6D4-6455B8BD74DE}" destId="{494E794B-C64E-4574-BDB4-7D40A5C248EE}" srcOrd="1" destOrd="0" presId="urn:microsoft.com/office/officeart/2005/8/layout/orgChart1"/>
    <dgm:cxn modelId="{15A8428D-ECF6-46DE-B115-64FC9F7E7B78}" type="presParOf" srcId="{D80965D3-F8D1-4F4E-9D3F-88F29BDCC694}" destId="{C178C016-A279-4E34-9CC0-16E575FB3DB4}" srcOrd="1" destOrd="0" presId="urn:microsoft.com/office/officeart/2005/8/layout/orgChart1"/>
    <dgm:cxn modelId="{555177C9-B2E0-45D9-AD80-573F867A2BB6}" type="presParOf" srcId="{C178C016-A279-4E34-9CC0-16E575FB3DB4}" destId="{B1C90266-E625-4331-BBE2-7C0275CB1015}" srcOrd="0" destOrd="0" presId="urn:microsoft.com/office/officeart/2005/8/layout/orgChart1"/>
    <dgm:cxn modelId="{D72B8119-D0BD-420F-8742-E6082C3B80BD}" type="presParOf" srcId="{C178C016-A279-4E34-9CC0-16E575FB3DB4}" destId="{7FA08E64-F457-483F-B7F0-938F171EF1CC}" srcOrd="1" destOrd="0" presId="urn:microsoft.com/office/officeart/2005/8/layout/orgChart1"/>
    <dgm:cxn modelId="{2B2369FB-F9AB-4BF3-82E2-D96F1CB97DE0}" type="presParOf" srcId="{7FA08E64-F457-483F-B7F0-938F171EF1CC}" destId="{04AD03D2-16AD-4DE2-AA6C-4C339B760721}" srcOrd="0" destOrd="0" presId="urn:microsoft.com/office/officeart/2005/8/layout/orgChart1"/>
    <dgm:cxn modelId="{38481FC6-E94E-493B-A95E-089F14C14ECF}" type="presParOf" srcId="{04AD03D2-16AD-4DE2-AA6C-4C339B760721}" destId="{D40BF232-5BB3-4F40-8746-B88D3E319776}" srcOrd="0" destOrd="0" presId="urn:microsoft.com/office/officeart/2005/8/layout/orgChart1"/>
    <dgm:cxn modelId="{9FD1A8A2-5F14-490E-A456-E2D6D33ACD1C}" type="presParOf" srcId="{04AD03D2-16AD-4DE2-AA6C-4C339B760721}" destId="{F61767C1-9A62-42ED-865C-89ED47FFE7F5}" srcOrd="1" destOrd="0" presId="urn:microsoft.com/office/officeart/2005/8/layout/orgChart1"/>
    <dgm:cxn modelId="{93B994A7-45E0-4AC5-BC13-5628EEEB0408}" type="presParOf" srcId="{7FA08E64-F457-483F-B7F0-938F171EF1CC}" destId="{ED708C33-EFFC-4AAE-A506-98BF3E15D694}" srcOrd="1" destOrd="0" presId="urn:microsoft.com/office/officeart/2005/8/layout/orgChart1"/>
    <dgm:cxn modelId="{8B28E20C-0E82-44C1-ADDD-89D97F3679AC}" type="presParOf" srcId="{7FA08E64-F457-483F-B7F0-938F171EF1CC}" destId="{2ED55330-D6DA-4E7B-A430-D2ACD640EAC0}" srcOrd="2" destOrd="0" presId="urn:microsoft.com/office/officeart/2005/8/layout/orgChart1"/>
    <dgm:cxn modelId="{7A4A467D-573A-41B9-90BE-793986F2EE15}" type="presParOf" srcId="{D80965D3-F8D1-4F4E-9D3F-88F29BDCC694}" destId="{37B21A81-283E-4154-A936-94BFFF32D71F}" srcOrd="2" destOrd="0" presId="urn:microsoft.com/office/officeart/2005/8/layout/orgChart1"/>
    <dgm:cxn modelId="{40ECFE8F-48E6-495E-9522-8E84D535539A}" type="presParOf" srcId="{534C9358-9AE1-4018-BEF3-1D08F50030DF}" destId="{CBA70D59-6C1D-4076-B94F-EF965748F1FA}" srcOrd="4" destOrd="0" presId="urn:microsoft.com/office/officeart/2005/8/layout/orgChart1"/>
    <dgm:cxn modelId="{3C73AE58-14DA-40E9-A295-AB6A4542E901}" type="presParOf" srcId="{534C9358-9AE1-4018-BEF3-1D08F50030DF}" destId="{F2533F20-143A-43F1-BCFD-C5D23F44A2CA}" srcOrd="5" destOrd="0" presId="urn:microsoft.com/office/officeart/2005/8/layout/orgChart1"/>
    <dgm:cxn modelId="{A05803C5-4D64-4CAB-B2E1-13B730547FB1}" type="presParOf" srcId="{F2533F20-143A-43F1-BCFD-C5D23F44A2CA}" destId="{1699E8F4-99C4-4985-905C-85173FFC4096}" srcOrd="0" destOrd="0" presId="urn:microsoft.com/office/officeart/2005/8/layout/orgChart1"/>
    <dgm:cxn modelId="{E1069786-B23F-45FA-ACA5-8FCA0F81BDC6}" type="presParOf" srcId="{1699E8F4-99C4-4985-905C-85173FFC4096}" destId="{77F69083-CFDD-48BA-9F8A-F0EDC55EAA19}" srcOrd="0" destOrd="0" presId="urn:microsoft.com/office/officeart/2005/8/layout/orgChart1"/>
    <dgm:cxn modelId="{4AE2F680-7108-4165-A252-01CC5C9E0183}" type="presParOf" srcId="{1699E8F4-99C4-4985-905C-85173FFC4096}" destId="{FE7303AD-4E62-4024-8595-AA2B53C916DA}" srcOrd="1" destOrd="0" presId="urn:microsoft.com/office/officeart/2005/8/layout/orgChart1"/>
    <dgm:cxn modelId="{99A87D2F-7AEA-4E6F-AF85-EA370B9CE1EC}" type="presParOf" srcId="{F2533F20-143A-43F1-BCFD-C5D23F44A2CA}" destId="{4AA665F1-7A55-446C-9A5A-DE77F525E285}" srcOrd="1" destOrd="0" presId="urn:microsoft.com/office/officeart/2005/8/layout/orgChart1"/>
    <dgm:cxn modelId="{E6CD928F-B5FE-4822-A18D-CCF6F3351902}" type="presParOf" srcId="{4AA665F1-7A55-446C-9A5A-DE77F525E285}" destId="{18883542-1C16-4540-B979-D045F04EA2D6}" srcOrd="0" destOrd="0" presId="urn:microsoft.com/office/officeart/2005/8/layout/orgChart1"/>
    <dgm:cxn modelId="{8FD692D9-1B0A-4211-9BA4-6D1E67364FA7}" type="presParOf" srcId="{4AA665F1-7A55-446C-9A5A-DE77F525E285}" destId="{64D02E0E-B754-42C5-B7F4-2CE9AFA4C397}" srcOrd="1" destOrd="0" presId="urn:microsoft.com/office/officeart/2005/8/layout/orgChart1"/>
    <dgm:cxn modelId="{2CCC3E07-EFED-458D-932F-F1040CAF879D}" type="presParOf" srcId="{64D02E0E-B754-42C5-B7F4-2CE9AFA4C397}" destId="{C36844EC-1A90-4B8E-81E3-35387328DF4E}" srcOrd="0" destOrd="0" presId="urn:microsoft.com/office/officeart/2005/8/layout/orgChart1"/>
    <dgm:cxn modelId="{3E1875F1-9A1A-42A7-821D-EC05FD0D9CE6}" type="presParOf" srcId="{C36844EC-1A90-4B8E-81E3-35387328DF4E}" destId="{A1809334-D3C8-4A88-9A89-6EF2FBB6286E}" srcOrd="0" destOrd="0" presId="urn:microsoft.com/office/officeart/2005/8/layout/orgChart1"/>
    <dgm:cxn modelId="{9DD38D1E-2E16-4DDA-B6DF-F5D84BB99ADB}" type="presParOf" srcId="{C36844EC-1A90-4B8E-81E3-35387328DF4E}" destId="{070DEE77-75E3-4653-9598-3173A743524C}" srcOrd="1" destOrd="0" presId="urn:microsoft.com/office/officeart/2005/8/layout/orgChart1"/>
    <dgm:cxn modelId="{AC2EFAA5-2FC1-4D1A-ADF3-A4BF55C1714B}" type="presParOf" srcId="{64D02E0E-B754-42C5-B7F4-2CE9AFA4C397}" destId="{1839E2D7-72EE-4C96-95BD-EEF04C4FEC5D}" srcOrd="1" destOrd="0" presId="urn:microsoft.com/office/officeart/2005/8/layout/orgChart1"/>
    <dgm:cxn modelId="{29F1746F-5830-4660-937F-495E36FDA205}" type="presParOf" srcId="{64D02E0E-B754-42C5-B7F4-2CE9AFA4C397}" destId="{97C12E57-231A-4B25-8B34-B7FCFA7D49F4}" srcOrd="2" destOrd="0" presId="urn:microsoft.com/office/officeart/2005/8/layout/orgChart1"/>
    <dgm:cxn modelId="{8F31CAE5-13AE-4530-AF0E-5F7A7F4DDB7A}" type="presParOf" srcId="{F2533F20-143A-43F1-BCFD-C5D23F44A2CA}" destId="{60AE737D-6555-446D-9A2A-68EC544C79E7}" srcOrd="2" destOrd="0" presId="urn:microsoft.com/office/officeart/2005/8/layout/orgChart1"/>
    <dgm:cxn modelId="{54DA4CD1-8A24-4452-A174-8C3ADBC37922}" type="presParOf" srcId="{71C29270-602D-4905-9DD1-D4D1BD0168F6}" destId="{83892DE0-C301-4803-AC55-8EA9DCE836C6}" srcOrd="2" destOrd="0" presId="urn:microsoft.com/office/officeart/2005/8/layout/orgChart1"/>
    <dgm:cxn modelId="{20758BB1-DCC5-4CFE-AF20-4F09B6C5116E}" type="presParOf" srcId="{83892DE0-C301-4803-AC55-8EA9DCE836C6}" destId="{6A845F7C-26A0-4D29-AF64-58D098931A0A}" srcOrd="0" destOrd="0" presId="urn:microsoft.com/office/officeart/2005/8/layout/orgChart1"/>
    <dgm:cxn modelId="{2E9EBB40-A184-4E22-A209-75498991235C}" type="presParOf" srcId="{83892DE0-C301-4803-AC55-8EA9DCE836C6}" destId="{738CAC6A-326A-4437-A111-38A6A5F41EBA}" srcOrd="1" destOrd="0" presId="urn:microsoft.com/office/officeart/2005/8/layout/orgChart1"/>
    <dgm:cxn modelId="{06BBF677-FC60-482F-898F-DE0CB19A69C9}" type="presParOf" srcId="{738CAC6A-326A-4437-A111-38A6A5F41EBA}" destId="{E9476055-51C7-418C-B599-C8ED2D8FF3CA}" srcOrd="0" destOrd="0" presId="urn:microsoft.com/office/officeart/2005/8/layout/orgChart1"/>
    <dgm:cxn modelId="{5BA0C98D-1087-42E4-AD40-9F1E8E18EDD2}" type="presParOf" srcId="{E9476055-51C7-418C-B599-C8ED2D8FF3CA}" destId="{308AD350-2920-4E7A-BFDB-78977CEF5ED2}" srcOrd="0" destOrd="0" presId="urn:microsoft.com/office/officeart/2005/8/layout/orgChart1"/>
    <dgm:cxn modelId="{6BA8FF80-0FA9-4A0F-84D0-285846BD225F}" type="presParOf" srcId="{E9476055-51C7-418C-B599-C8ED2D8FF3CA}" destId="{76902CCA-1B9E-4EAF-BCC1-2A399490073B}" srcOrd="1" destOrd="0" presId="urn:microsoft.com/office/officeart/2005/8/layout/orgChart1"/>
    <dgm:cxn modelId="{AAD21587-45D6-49D7-816B-ABDF53D11AA0}" type="presParOf" srcId="{738CAC6A-326A-4437-A111-38A6A5F41EBA}" destId="{3CDE9433-78AD-46DB-A2F2-95DC5554989D}" srcOrd="1" destOrd="0" presId="urn:microsoft.com/office/officeart/2005/8/layout/orgChart1"/>
    <dgm:cxn modelId="{E569BC0D-7DD2-41BF-9CB8-38446C841BB8}" type="presParOf" srcId="{738CAC6A-326A-4437-A111-38A6A5F41EBA}" destId="{C05F2D93-830F-4146-9EA5-B81907159F3E}" srcOrd="2" destOrd="0" presId="urn:microsoft.com/office/officeart/2005/8/layout/orgChart1"/>
    <dgm:cxn modelId="{55DA6C8E-5819-4E82-B432-9FC125188F0A}" type="presParOf" srcId="{C05F2D93-830F-4146-9EA5-B81907159F3E}" destId="{2645FC6A-50D6-4DBE-81BC-F1D3E5715F06}" srcOrd="0" destOrd="0" presId="urn:microsoft.com/office/officeart/2005/8/layout/orgChart1"/>
    <dgm:cxn modelId="{030C3482-AADC-483D-8234-BE81F8384F2D}" type="presParOf" srcId="{C05F2D93-830F-4146-9EA5-B81907159F3E}" destId="{BD455F4E-8A4C-40C6-8E79-297CA7AABB92}" srcOrd="1" destOrd="0" presId="urn:microsoft.com/office/officeart/2005/8/layout/orgChart1"/>
    <dgm:cxn modelId="{07BFDF3B-1790-46D5-B155-9196137E2356}" type="presParOf" srcId="{BD455F4E-8A4C-40C6-8E79-297CA7AABB92}" destId="{B69E61B7-2B0C-4247-9827-A12E5E4E65D3}" srcOrd="0" destOrd="0" presId="urn:microsoft.com/office/officeart/2005/8/layout/orgChart1"/>
    <dgm:cxn modelId="{59571C8A-94FA-49A4-A3BE-44CC8125B35E}" type="presParOf" srcId="{B69E61B7-2B0C-4247-9827-A12E5E4E65D3}" destId="{0362F0C3-81BA-4432-B01E-8D8714EB2ED3}" srcOrd="0" destOrd="0" presId="urn:microsoft.com/office/officeart/2005/8/layout/orgChart1"/>
    <dgm:cxn modelId="{45D4D7BB-305F-415C-800A-BB94C26F436A}" type="presParOf" srcId="{B69E61B7-2B0C-4247-9827-A12E5E4E65D3}" destId="{30C3C23A-A914-4317-A350-2FB7DB3D68E9}" srcOrd="1" destOrd="0" presId="urn:microsoft.com/office/officeart/2005/8/layout/orgChart1"/>
    <dgm:cxn modelId="{80D2576B-04F6-4E18-A920-11A6554D3AC9}" type="presParOf" srcId="{BD455F4E-8A4C-40C6-8E79-297CA7AABB92}" destId="{909B80DF-2CF4-4D48-A542-482F366067C9}" srcOrd="1" destOrd="0" presId="urn:microsoft.com/office/officeart/2005/8/layout/orgChart1"/>
    <dgm:cxn modelId="{785E64E1-B3A6-4463-962B-73AC8266E71E}" type="presParOf" srcId="{BD455F4E-8A4C-40C6-8E79-297CA7AABB92}" destId="{DB2CBD5B-347A-470E-AA93-69DC4F6A3AD9}" srcOrd="2" destOrd="0" presId="urn:microsoft.com/office/officeart/2005/8/layout/orgChart1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1671885-4081-4BDF-9A13-53CED83EF76E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BCF0A1E-97C7-4F67-81BD-DF0A89863CF5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12580C9F-C4A0-46BB-AD95-F099773FBD91}" type="parTrans" cxnId="{9AD72713-34D4-4478-9D56-C8D7AD5E68E3}">
      <dgm:prSet/>
      <dgm:spPr/>
      <dgm:t>
        <a:bodyPr/>
        <a:lstStyle/>
        <a:p>
          <a:endParaRPr lang="es-ES"/>
        </a:p>
      </dgm:t>
    </dgm:pt>
    <dgm:pt modelId="{DF7DBD0C-8A0F-42D7-8779-AE6C25EFEBA3}" type="sibTrans" cxnId="{9AD72713-34D4-4478-9D56-C8D7AD5E68E3}">
      <dgm:prSet/>
      <dgm:spPr/>
      <dgm:t>
        <a:bodyPr/>
        <a:lstStyle/>
        <a:p>
          <a:endParaRPr lang="es-ES"/>
        </a:p>
      </dgm:t>
    </dgm:pt>
    <dgm:pt modelId="{F5CD265A-D9D4-4A18-8CF2-3CA38FD96DE7}">
      <dgm:prSet phldrT="[Texto]"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PLANTEAR ESTRATEGIAS </a:t>
          </a:r>
          <a:endParaRPr lang="es-ES" sz="1200" b="1" dirty="0">
            <a:latin typeface="Rockwell" pitchFamily="18" charset="0"/>
          </a:endParaRPr>
        </a:p>
      </dgm:t>
    </dgm:pt>
    <dgm:pt modelId="{0618F359-3D45-4B08-BA2C-BEC7310B0F32}" type="parTrans" cxnId="{0095CBE2-5E29-47DA-B061-8C65AD67BAEC}">
      <dgm:prSet/>
      <dgm:spPr/>
      <dgm:t>
        <a:bodyPr/>
        <a:lstStyle/>
        <a:p>
          <a:endParaRPr lang="es-ES"/>
        </a:p>
      </dgm:t>
    </dgm:pt>
    <dgm:pt modelId="{050B0305-FFFF-4AF3-9D31-86F0ABF3F8F1}" type="sibTrans" cxnId="{0095CBE2-5E29-47DA-B061-8C65AD67BAEC}">
      <dgm:prSet/>
      <dgm:spPr/>
      <dgm:t>
        <a:bodyPr/>
        <a:lstStyle/>
        <a:p>
          <a:endParaRPr lang="es-ES"/>
        </a:p>
      </dgm:t>
    </dgm:pt>
    <dgm:pt modelId="{25556118-320A-4E8C-A1D6-CDDB1B4E1251}">
      <dgm:prSet phldrT="[Texto]"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INCENTIVEN A LA COMPRA </a:t>
          </a:r>
          <a:endParaRPr lang="es-ES" sz="1200" b="1" dirty="0">
            <a:latin typeface="Rockwell" pitchFamily="18" charset="0"/>
          </a:endParaRPr>
        </a:p>
      </dgm:t>
    </dgm:pt>
    <dgm:pt modelId="{C51936DF-4C3C-4676-B241-6B0A472A4B3D}" type="parTrans" cxnId="{325C7AE4-298D-42DC-956A-BF352E7A5399}">
      <dgm:prSet/>
      <dgm:spPr/>
      <dgm:t>
        <a:bodyPr/>
        <a:lstStyle/>
        <a:p>
          <a:endParaRPr lang="es-ES"/>
        </a:p>
      </dgm:t>
    </dgm:pt>
    <dgm:pt modelId="{C90D456F-2FB4-4204-AA90-7702F37355FE}" type="sibTrans" cxnId="{325C7AE4-298D-42DC-956A-BF352E7A5399}">
      <dgm:prSet/>
      <dgm:spPr/>
      <dgm:t>
        <a:bodyPr/>
        <a:lstStyle/>
        <a:p>
          <a:endParaRPr lang="es-ES"/>
        </a:p>
      </dgm:t>
    </dgm:pt>
    <dgm:pt modelId="{26492799-4907-492F-AB81-1395EC7227EE}">
      <dgm:prSet phldrT="[Texto]"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Y COMERCIALIZACIÓN </a:t>
          </a:r>
          <a:endParaRPr lang="es-ES" sz="1200" b="1" dirty="0">
            <a:latin typeface="Rockwell" pitchFamily="18" charset="0"/>
          </a:endParaRPr>
        </a:p>
      </dgm:t>
    </dgm:pt>
    <dgm:pt modelId="{AA7AD4A1-BEC9-4670-A209-90FCBD6A1CAB}" type="parTrans" cxnId="{7826199C-C7AC-4B1C-8F74-85CDA91C9514}">
      <dgm:prSet/>
      <dgm:spPr/>
      <dgm:t>
        <a:bodyPr/>
        <a:lstStyle/>
        <a:p>
          <a:endParaRPr lang="es-ES"/>
        </a:p>
      </dgm:t>
    </dgm:pt>
    <dgm:pt modelId="{FBE43BFC-159D-4A6B-AEA3-710717EC782D}" type="sibTrans" cxnId="{7826199C-C7AC-4B1C-8F74-85CDA91C9514}">
      <dgm:prSet/>
      <dgm:spPr/>
      <dgm:t>
        <a:bodyPr/>
        <a:lstStyle/>
        <a:p>
          <a:endParaRPr lang="es-ES"/>
        </a:p>
      </dgm:t>
    </dgm:pt>
    <dgm:pt modelId="{AA999C49-6745-4AD1-AFCE-3F60B8A05B5F}">
      <dgm:prSet phldrT="[Texto]"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FORTALECER LA IMAGEN CORPORATIVA </a:t>
          </a:r>
          <a:endParaRPr lang="es-ES" sz="1200" b="1" dirty="0">
            <a:latin typeface="Rockwell" pitchFamily="18" charset="0"/>
          </a:endParaRPr>
        </a:p>
      </dgm:t>
    </dgm:pt>
    <dgm:pt modelId="{F8A37AF0-2893-4071-B1DB-4A81FEB7A297}" type="parTrans" cxnId="{4235271F-3F01-43D9-9CED-BAB64565BC8E}">
      <dgm:prSet/>
      <dgm:spPr/>
      <dgm:t>
        <a:bodyPr/>
        <a:lstStyle/>
        <a:p>
          <a:endParaRPr lang="es-ES"/>
        </a:p>
      </dgm:t>
    </dgm:pt>
    <dgm:pt modelId="{8D597003-9317-429D-9BEC-52A6B7045FE7}" type="sibTrans" cxnId="{4235271F-3F01-43D9-9CED-BAB64565BC8E}">
      <dgm:prSet/>
      <dgm:spPr/>
      <dgm:t>
        <a:bodyPr/>
        <a:lstStyle/>
        <a:p>
          <a:endParaRPr lang="es-ES"/>
        </a:p>
      </dgm:t>
    </dgm:pt>
    <dgm:pt modelId="{5C1BF8F1-CF71-463E-A740-BB0548781B6F}" type="pres">
      <dgm:prSet presAssocID="{11671885-4081-4BDF-9A13-53CED83EF76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FCEA57A-9E76-4909-A4DC-8AC03F563941}" type="pres">
      <dgm:prSet presAssocID="{11671885-4081-4BDF-9A13-53CED83EF76E}" presName="radial" presStyleCnt="0">
        <dgm:presLayoutVars>
          <dgm:animLvl val="ctr"/>
        </dgm:presLayoutVars>
      </dgm:prSet>
      <dgm:spPr/>
    </dgm:pt>
    <dgm:pt modelId="{FABEC0C4-A36E-4CD9-9F8C-A7C34A692894}" type="pres">
      <dgm:prSet presAssocID="{ABCF0A1E-97C7-4F67-81BD-DF0A89863CF5}" presName="centerShape" presStyleLbl="vennNode1" presStyleIdx="0" presStyleCnt="5" custScaleY="117608"/>
      <dgm:spPr/>
      <dgm:t>
        <a:bodyPr/>
        <a:lstStyle/>
        <a:p>
          <a:endParaRPr lang="es-ES"/>
        </a:p>
      </dgm:t>
    </dgm:pt>
    <dgm:pt modelId="{0D4455E5-2B5D-4F6E-ADB9-6794CD25402F}" type="pres">
      <dgm:prSet presAssocID="{F5CD265A-D9D4-4A18-8CF2-3CA38FD96DE7}" presName="node" presStyleLbl="vennNode1" presStyleIdx="1" presStyleCnt="5" custScaleX="1605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A470FC-5EC6-46BF-A6BB-13AB29E92597}" type="pres">
      <dgm:prSet presAssocID="{25556118-320A-4E8C-A1D6-CDDB1B4E1251}" presName="node" presStyleLbl="vennNode1" presStyleIdx="2" presStyleCnt="5" custScaleX="174726" custRadScaleRad="142263" custRadScaleInc="9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CC33E7-FD94-4484-9593-16993B1751ED}" type="pres">
      <dgm:prSet presAssocID="{26492799-4907-492F-AB81-1395EC7227EE}" presName="node" presStyleLbl="vennNode1" presStyleIdx="3" presStyleCnt="5" custScaleX="221167" custRadScaleRad="109353" custRadScaleInc="31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718C62-1670-42F6-B3E4-E69690ADF888}" type="pres">
      <dgm:prSet presAssocID="{AA999C49-6745-4AD1-AFCE-3F60B8A05B5F}" presName="node" presStyleLbl="vennNode1" presStyleIdx="4" presStyleCnt="5" custScaleX="192747" custRadScaleRad="140494" custRadScaleInc="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181BDE0-3A86-4362-B04A-1CBB69C84361}" type="presOf" srcId="{AA999C49-6745-4AD1-AFCE-3F60B8A05B5F}" destId="{3C718C62-1670-42F6-B3E4-E69690ADF888}" srcOrd="0" destOrd="0" presId="urn:microsoft.com/office/officeart/2005/8/layout/radial3"/>
    <dgm:cxn modelId="{53F5FF6F-07B0-4BFF-B929-3388C1DCD166}" type="presOf" srcId="{25556118-320A-4E8C-A1D6-CDDB1B4E1251}" destId="{89A470FC-5EC6-46BF-A6BB-13AB29E92597}" srcOrd="0" destOrd="0" presId="urn:microsoft.com/office/officeart/2005/8/layout/radial3"/>
    <dgm:cxn modelId="{C6909842-53E0-4785-9FC1-75E6296A7A12}" type="presOf" srcId="{11671885-4081-4BDF-9A13-53CED83EF76E}" destId="{5C1BF8F1-CF71-463E-A740-BB0548781B6F}" srcOrd="0" destOrd="0" presId="urn:microsoft.com/office/officeart/2005/8/layout/radial3"/>
    <dgm:cxn modelId="{325C7AE4-298D-42DC-956A-BF352E7A5399}" srcId="{ABCF0A1E-97C7-4F67-81BD-DF0A89863CF5}" destId="{25556118-320A-4E8C-A1D6-CDDB1B4E1251}" srcOrd="1" destOrd="0" parTransId="{C51936DF-4C3C-4676-B241-6B0A472A4B3D}" sibTransId="{C90D456F-2FB4-4204-AA90-7702F37355FE}"/>
    <dgm:cxn modelId="{0095CBE2-5E29-47DA-B061-8C65AD67BAEC}" srcId="{ABCF0A1E-97C7-4F67-81BD-DF0A89863CF5}" destId="{F5CD265A-D9D4-4A18-8CF2-3CA38FD96DE7}" srcOrd="0" destOrd="0" parTransId="{0618F359-3D45-4B08-BA2C-BEC7310B0F32}" sibTransId="{050B0305-FFFF-4AF3-9D31-86F0ABF3F8F1}"/>
    <dgm:cxn modelId="{4235271F-3F01-43D9-9CED-BAB64565BC8E}" srcId="{ABCF0A1E-97C7-4F67-81BD-DF0A89863CF5}" destId="{AA999C49-6745-4AD1-AFCE-3F60B8A05B5F}" srcOrd="3" destOrd="0" parTransId="{F8A37AF0-2893-4071-B1DB-4A81FEB7A297}" sibTransId="{8D597003-9317-429D-9BEC-52A6B7045FE7}"/>
    <dgm:cxn modelId="{31ABE7E9-7A59-46C6-B5FD-56E742F02139}" type="presOf" srcId="{26492799-4907-492F-AB81-1395EC7227EE}" destId="{B3CC33E7-FD94-4484-9593-16993B1751ED}" srcOrd="0" destOrd="0" presId="urn:microsoft.com/office/officeart/2005/8/layout/radial3"/>
    <dgm:cxn modelId="{749F969D-8209-406A-8C05-07FDCCAC0E03}" type="presOf" srcId="{F5CD265A-D9D4-4A18-8CF2-3CA38FD96DE7}" destId="{0D4455E5-2B5D-4F6E-ADB9-6794CD25402F}" srcOrd="0" destOrd="0" presId="urn:microsoft.com/office/officeart/2005/8/layout/radial3"/>
    <dgm:cxn modelId="{7826199C-C7AC-4B1C-8F74-85CDA91C9514}" srcId="{ABCF0A1E-97C7-4F67-81BD-DF0A89863CF5}" destId="{26492799-4907-492F-AB81-1395EC7227EE}" srcOrd="2" destOrd="0" parTransId="{AA7AD4A1-BEC9-4670-A209-90FCBD6A1CAB}" sibTransId="{FBE43BFC-159D-4A6B-AEA3-710717EC782D}"/>
    <dgm:cxn modelId="{9AD72713-34D4-4478-9D56-C8D7AD5E68E3}" srcId="{11671885-4081-4BDF-9A13-53CED83EF76E}" destId="{ABCF0A1E-97C7-4F67-81BD-DF0A89863CF5}" srcOrd="0" destOrd="0" parTransId="{12580C9F-C4A0-46BB-AD95-F099773FBD91}" sibTransId="{DF7DBD0C-8A0F-42D7-8779-AE6C25EFEBA3}"/>
    <dgm:cxn modelId="{C6F19F09-6CA7-4467-8BE1-42080972D4AB}" type="presOf" srcId="{ABCF0A1E-97C7-4F67-81BD-DF0A89863CF5}" destId="{FABEC0C4-A36E-4CD9-9F8C-A7C34A692894}" srcOrd="0" destOrd="0" presId="urn:microsoft.com/office/officeart/2005/8/layout/radial3"/>
    <dgm:cxn modelId="{52663292-D225-4643-AC92-FB77C0D28E98}" type="presParOf" srcId="{5C1BF8F1-CF71-463E-A740-BB0548781B6F}" destId="{0FCEA57A-9E76-4909-A4DC-8AC03F563941}" srcOrd="0" destOrd="0" presId="urn:microsoft.com/office/officeart/2005/8/layout/radial3"/>
    <dgm:cxn modelId="{61DE5C45-EA40-49E5-B6C3-DD6472AA07C1}" type="presParOf" srcId="{0FCEA57A-9E76-4909-A4DC-8AC03F563941}" destId="{FABEC0C4-A36E-4CD9-9F8C-A7C34A692894}" srcOrd="0" destOrd="0" presId="urn:microsoft.com/office/officeart/2005/8/layout/radial3"/>
    <dgm:cxn modelId="{CBD22BD4-8070-418A-9687-495B99522265}" type="presParOf" srcId="{0FCEA57A-9E76-4909-A4DC-8AC03F563941}" destId="{0D4455E5-2B5D-4F6E-ADB9-6794CD25402F}" srcOrd="1" destOrd="0" presId="urn:microsoft.com/office/officeart/2005/8/layout/radial3"/>
    <dgm:cxn modelId="{0E192E30-A7E2-4C4A-95CF-678AC638A421}" type="presParOf" srcId="{0FCEA57A-9E76-4909-A4DC-8AC03F563941}" destId="{89A470FC-5EC6-46BF-A6BB-13AB29E92597}" srcOrd="2" destOrd="0" presId="urn:microsoft.com/office/officeart/2005/8/layout/radial3"/>
    <dgm:cxn modelId="{79352310-99D5-4B3D-91BE-153151A8B321}" type="presParOf" srcId="{0FCEA57A-9E76-4909-A4DC-8AC03F563941}" destId="{B3CC33E7-FD94-4484-9593-16993B1751ED}" srcOrd="3" destOrd="0" presId="urn:microsoft.com/office/officeart/2005/8/layout/radial3"/>
    <dgm:cxn modelId="{099445A4-FB61-4717-86E1-3086654F29AA}" type="presParOf" srcId="{0FCEA57A-9E76-4909-A4DC-8AC03F563941}" destId="{3C718C62-1670-42F6-B3E4-E69690ADF888}" srcOrd="4" destOrd="0" presId="urn:microsoft.com/office/officeart/2005/8/layout/radial3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7C38404-031B-4276-9D5A-A5F5A9F57B9D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DAF4B66-F808-45BA-A00C-CA20E96DE6A3}">
      <dgm:prSet phldrT="[Texto]" custT="1"/>
      <dgm:spPr/>
      <dgm:t>
        <a:bodyPr/>
        <a:lstStyle/>
        <a:p>
          <a:r>
            <a:rPr lang="es-ES" sz="1400" b="1" dirty="0" smtClean="0">
              <a:latin typeface="Rockwell" pitchFamily="18" charset="0"/>
            </a:rPr>
            <a:t>IDEA DE NEGOCIO </a:t>
          </a:r>
          <a:endParaRPr lang="es-ES" sz="1400" b="1" dirty="0">
            <a:latin typeface="Rockwell" pitchFamily="18" charset="0"/>
          </a:endParaRPr>
        </a:p>
      </dgm:t>
    </dgm:pt>
    <dgm:pt modelId="{5407BDB8-DA47-4257-B8CE-A9AA3307868C}" type="parTrans" cxnId="{CB8C04A4-CA65-4FA4-BB30-1682712D6D33}">
      <dgm:prSet/>
      <dgm:spPr/>
      <dgm:t>
        <a:bodyPr/>
        <a:lstStyle/>
        <a:p>
          <a:endParaRPr lang="es-ES"/>
        </a:p>
      </dgm:t>
    </dgm:pt>
    <dgm:pt modelId="{795DE7C7-3457-455E-878E-B159C1993295}" type="sibTrans" cxnId="{CB8C04A4-CA65-4FA4-BB30-1682712D6D33}">
      <dgm:prSet/>
      <dgm:spPr/>
      <dgm:t>
        <a:bodyPr/>
        <a:lstStyle/>
        <a:p>
          <a:endParaRPr lang="es-ES"/>
        </a:p>
      </dgm:t>
    </dgm:pt>
    <dgm:pt modelId="{27F7251E-272C-4E22-897F-9277C08FA5A3}">
      <dgm:prSet phldrT="[Texto]" custT="1"/>
      <dgm:spPr/>
      <dgm:t>
        <a:bodyPr/>
        <a:lstStyle/>
        <a:p>
          <a:r>
            <a:rPr lang="es-ES" sz="1400" b="1" dirty="0" smtClean="0">
              <a:latin typeface="Rockwell" pitchFamily="18" charset="0"/>
            </a:rPr>
            <a:t>POSICIONARSE</a:t>
          </a:r>
          <a:endParaRPr lang="es-ES" sz="1400" b="1" dirty="0">
            <a:latin typeface="Rockwell" pitchFamily="18" charset="0"/>
          </a:endParaRPr>
        </a:p>
      </dgm:t>
    </dgm:pt>
    <dgm:pt modelId="{4ED2F388-2894-4F4D-9619-DCBFA37B646A}" type="parTrans" cxnId="{ED9C1139-E8CC-4AC1-B40F-20E14FF0EEBF}">
      <dgm:prSet/>
      <dgm:spPr/>
      <dgm:t>
        <a:bodyPr/>
        <a:lstStyle/>
        <a:p>
          <a:endParaRPr lang="es-ES"/>
        </a:p>
      </dgm:t>
    </dgm:pt>
    <dgm:pt modelId="{F90A992F-1F8C-4CEA-A348-79C5E6A7784B}" type="sibTrans" cxnId="{ED9C1139-E8CC-4AC1-B40F-20E14FF0EEBF}">
      <dgm:prSet/>
      <dgm:spPr/>
      <dgm:t>
        <a:bodyPr/>
        <a:lstStyle/>
        <a:p>
          <a:endParaRPr lang="es-ES"/>
        </a:p>
      </dgm:t>
    </dgm:pt>
    <dgm:pt modelId="{0618DCE1-9176-4D71-ABEA-3B4F2CF60128}">
      <dgm:prSet phldrT="[Texto]" custT="1"/>
      <dgm:spPr/>
      <dgm:t>
        <a:bodyPr/>
        <a:lstStyle/>
        <a:p>
          <a:r>
            <a:rPr lang="es-ES" sz="1400" b="1" dirty="0" smtClean="0">
              <a:latin typeface="Rockwell" pitchFamily="18" charset="0"/>
            </a:rPr>
            <a:t>EN EL MERCADO INTERNACIONAL </a:t>
          </a:r>
          <a:endParaRPr lang="es-ES" sz="1400" b="1" dirty="0">
            <a:latin typeface="Rockwell" pitchFamily="18" charset="0"/>
          </a:endParaRPr>
        </a:p>
      </dgm:t>
    </dgm:pt>
    <dgm:pt modelId="{A8038EFC-4119-47C4-9EC2-8A48BE2F2AEF}" type="parTrans" cxnId="{28C93164-4316-4E28-9CDC-082FF01D1A63}">
      <dgm:prSet/>
      <dgm:spPr/>
      <dgm:t>
        <a:bodyPr/>
        <a:lstStyle/>
        <a:p>
          <a:endParaRPr lang="es-ES"/>
        </a:p>
      </dgm:t>
    </dgm:pt>
    <dgm:pt modelId="{A714DDBD-3DA2-4763-B167-DEF84910651D}" type="sibTrans" cxnId="{28C93164-4316-4E28-9CDC-082FF01D1A63}">
      <dgm:prSet/>
      <dgm:spPr/>
      <dgm:t>
        <a:bodyPr/>
        <a:lstStyle/>
        <a:p>
          <a:endParaRPr lang="es-ES"/>
        </a:p>
      </dgm:t>
    </dgm:pt>
    <dgm:pt modelId="{17C10447-9A16-41CD-928C-4A74D55DDAE3}">
      <dgm:prSet phldrT="[Texto]"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EXPORTACIÓN</a:t>
          </a:r>
          <a:r>
            <a:rPr lang="es-ES" sz="1000" dirty="0" smtClean="0"/>
            <a:t> </a:t>
          </a:r>
          <a:endParaRPr lang="es-ES" sz="1000" dirty="0"/>
        </a:p>
      </dgm:t>
    </dgm:pt>
    <dgm:pt modelId="{4D22E986-540B-4034-A03F-E44C5AB11BFA}" type="parTrans" cxnId="{9C1B0078-CF3F-4381-B6A2-C6C4D36D28A2}">
      <dgm:prSet/>
      <dgm:spPr/>
      <dgm:t>
        <a:bodyPr/>
        <a:lstStyle/>
        <a:p>
          <a:endParaRPr lang="es-ES"/>
        </a:p>
      </dgm:t>
    </dgm:pt>
    <dgm:pt modelId="{793D7FAC-9190-4858-AF0D-8A024D104EE9}" type="sibTrans" cxnId="{9C1B0078-CF3F-4381-B6A2-C6C4D36D28A2}">
      <dgm:prSet/>
      <dgm:spPr/>
      <dgm:t>
        <a:bodyPr/>
        <a:lstStyle/>
        <a:p>
          <a:endParaRPr lang="es-ES"/>
        </a:p>
      </dgm:t>
    </dgm:pt>
    <dgm:pt modelId="{EB38B44E-4D01-4484-A62A-D9AE9C0D135D}">
      <dgm:prSet phldrT="[Texto]"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PIMIENTA NEGRA MOLIDA </a:t>
          </a:r>
          <a:endParaRPr lang="es-ES" sz="1200" b="1" dirty="0">
            <a:latin typeface="Rockwell" pitchFamily="18" charset="0"/>
          </a:endParaRPr>
        </a:p>
      </dgm:t>
    </dgm:pt>
    <dgm:pt modelId="{44B2EACD-7970-4304-A299-BAD368110C38}" type="parTrans" cxnId="{B16C59F8-AD1A-49D4-BF0B-F43892C72A8D}">
      <dgm:prSet/>
      <dgm:spPr/>
      <dgm:t>
        <a:bodyPr/>
        <a:lstStyle/>
        <a:p>
          <a:endParaRPr lang="es-ES"/>
        </a:p>
      </dgm:t>
    </dgm:pt>
    <dgm:pt modelId="{AB2375A8-E7FB-4AFC-8802-B43497FB9CF4}" type="sibTrans" cxnId="{B16C59F8-AD1A-49D4-BF0B-F43892C72A8D}">
      <dgm:prSet/>
      <dgm:spPr/>
      <dgm:t>
        <a:bodyPr/>
        <a:lstStyle/>
        <a:p>
          <a:endParaRPr lang="es-ES"/>
        </a:p>
      </dgm:t>
    </dgm:pt>
    <dgm:pt modelId="{D1A6E08C-C9CB-43F0-8D2D-5E091155A045}" type="pres">
      <dgm:prSet presAssocID="{67C38404-031B-4276-9D5A-A5F5A9F57B9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F57EDA4-E1F4-41C7-B169-EC39C2009CF4}" type="pres">
      <dgm:prSet presAssocID="{0DAF4B66-F808-45BA-A00C-CA20E96DE6A3}" presName="centerShape" presStyleLbl="node0" presStyleIdx="0" presStyleCnt="1"/>
      <dgm:spPr/>
      <dgm:t>
        <a:bodyPr/>
        <a:lstStyle/>
        <a:p>
          <a:endParaRPr lang="es-ES"/>
        </a:p>
      </dgm:t>
    </dgm:pt>
    <dgm:pt modelId="{9DDA3E33-D82E-4D79-8602-34A0BE98DD38}" type="pres">
      <dgm:prSet presAssocID="{27F7251E-272C-4E22-897F-9277C08FA5A3}" presName="node" presStyleLbl="node1" presStyleIdx="0" presStyleCnt="4" custScaleX="1776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508B85-4833-4765-90A8-4E19F21D435F}" type="pres">
      <dgm:prSet presAssocID="{27F7251E-272C-4E22-897F-9277C08FA5A3}" presName="dummy" presStyleCnt="0"/>
      <dgm:spPr/>
    </dgm:pt>
    <dgm:pt modelId="{3D5316C0-44B4-4E11-BE4A-1C2B9C7C848A}" type="pres">
      <dgm:prSet presAssocID="{F90A992F-1F8C-4CEA-A348-79C5E6A7784B}" presName="sibTrans" presStyleLbl="sibTrans2D1" presStyleIdx="0" presStyleCnt="4"/>
      <dgm:spPr/>
      <dgm:t>
        <a:bodyPr/>
        <a:lstStyle/>
        <a:p>
          <a:endParaRPr lang="es-ES"/>
        </a:p>
      </dgm:t>
    </dgm:pt>
    <dgm:pt modelId="{CDA23413-B36E-474F-ADF3-1B6AB32DB8BF}" type="pres">
      <dgm:prSet presAssocID="{0618DCE1-9176-4D71-ABEA-3B4F2CF60128}" presName="node" presStyleLbl="node1" presStyleIdx="1" presStyleCnt="4" custScaleX="168603" custRadScaleRad="109638" custRadScaleInc="30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9B81B3-1171-4991-9B1A-D9B2C2FAA2B4}" type="pres">
      <dgm:prSet presAssocID="{0618DCE1-9176-4D71-ABEA-3B4F2CF60128}" presName="dummy" presStyleCnt="0"/>
      <dgm:spPr/>
    </dgm:pt>
    <dgm:pt modelId="{C248166C-8C4F-4605-81D0-5EBBEB4C2AFB}" type="pres">
      <dgm:prSet presAssocID="{A714DDBD-3DA2-4763-B167-DEF84910651D}" presName="sibTrans" presStyleLbl="sibTrans2D1" presStyleIdx="1" presStyleCnt="4"/>
      <dgm:spPr/>
      <dgm:t>
        <a:bodyPr/>
        <a:lstStyle/>
        <a:p>
          <a:endParaRPr lang="es-ES"/>
        </a:p>
      </dgm:t>
    </dgm:pt>
    <dgm:pt modelId="{8F23DF27-5977-4438-8D9E-81283A10F412}" type="pres">
      <dgm:prSet presAssocID="{17C10447-9A16-41CD-928C-4A74D55DDAE3}" presName="node" presStyleLbl="node1" presStyleIdx="2" presStyleCnt="4" custScaleX="1605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73169C-DA41-4426-B2E9-600601FC81B1}" type="pres">
      <dgm:prSet presAssocID="{17C10447-9A16-41CD-928C-4A74D55DDAE3}" presName="dummy" presStyleCnt="0"/>
      <dgm:spPr/>
    </dgm:pt>
    <dgm:pt modelId="{387A2DC7-BCBF-4129-8281-E641607F3FDD}" type="pres">
      <dgm:prSet presAssocID="{793D7FAC-9190-4858-AF0D-8A024D104EE9}" presName="sibTrans" presStyleLbl="sibTrans2D1" presStyleIdx="2" presStyleCnt="4"/>
      <dgm:spPr/>
      <dgm:t>
        <a:bodyPr/>
        <a:lstStyle/>
        <a:p>
          <a:endParaRPr lang="es-ES"/>
        </a:p>
      </dgm:t>
    </dgm:pt>
    <dgm:pt modelId="{22A1744A-808D-4F30-8031-C55FA71C4BA7}" type="pres">
      <dgm:prSet presAssocID="{EB38B44E-4D01-4484-A62A-D9AE9C0D135D}" presName="node" presStyleLbl="node1" presStyleIdx="3" presStyleCnt="4" custScaleX="15084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FACFEA-50CB-47A3-9C73-D4831F0FE67F}" type="pres">
      <dgm:prSet presAssocID="{EB38B44E-4D01-4484-A62A-D9AE9C0D135D}" presName="dummy" presStyleCnt="0"/>
      <dgm:spPr/>
    </dgm:pt>
    <dgm:pt modelId="{4175CF4B-3CB6-4783-9D13-39459E9902DD}" type="pres">
      <dgm:prSet presAssocID="{AB2375A8-E7FB-4AFC-8802-B43497FB9CF4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8BE94A3A-8C88-439F-886F-FCD6CB18781F}" type="presOf" srcId="{A714DDBD-3DA2-4763-B167-DEF84910651D}" destId="{C248166C-8C4F-4605-81D0-5EBBEB4C2AFB}" srcOrd="0" destOrd="0" presId="urn:microsoft.com/office/officeart/2005/8/layout/radial6"/>
    <dgm:cxn modelId="{7D1BF758-741B-4376-91AF-D9FE8D15AC1B}" type="presOf" srcId="{0DAF4B66-F808-45BA-A00C-CA20E96DE6A3}" destId="{1F57EDA4-E1F4-41C7-B169-EC39C2009CF4}" srcOrd="0" destOrd="0" presId="urn:microsoft.com/office/officeart/2005/8/layout/radial6"/>
    <dgm:cxn modelId="{3ADFD5BD-FBDB-478F-B9DC-D5FFE4173A63}" type="presOf" srcId="{67C38404-031B-4276-9D5A-A5F5A9F57B9D}" destId="{D1A6E08C-C9CB-43F0-8D2D-5E091155A045}" srcOrd="0" destOrd="0" presId="urn:microsoft.com/office/officeart/2005/8/layout/radial6"/>
    <dgm:cxn modelId="{B16C59F8-AD1A-49D4-BF0B-F43892C72A8D}" srcId="{0DAF4B66-F808-45BA-A00C-CA20E96DE6A3}" destId="{EB38B44E-4D01-4484-A62A-D9AE9C0D135D}" srcOrd="3" destOrd="0" parTransId="{44B2EACD-7970-4304-A299-BAD368110C38}" sibTransId="{AB2375A8-E7FB-4AFC-8802-B43497FB9CF4}"/>
    <dgm:cxn modelId="{28C93164-4316-4E28-9CDC-082FF01D1A63}" srcId="{0DAF4B66-F808-45BA-A00C-CA20E96DE6A3}" destId="{0618DCE1-9176-4D71-ABEA-3B4F2CF60128}" srcOrd="1" destOrd="0" parTransId="{A8038EFC-4119-47C4-9EC2-8A48BE2F2AEF}" sibTransId="{A714DDBD-3DA2-4763-B167-DEF84910651D}"/>
    <dgm:cxn modelId="{2E364266-2628-476A-8E73-17E2362CD615}" type="presOf" srcId="{F90A992F-1F8C-4CEA-A348-79C5E6A7784B}" destId="{3D5316C0-44B4-4E11-BE4A-1C2B9C7C848A}" srcOrd="0" destOrd="0" presId="urn:microsoft.com/office/officeart/2005/8/layout/radial6"/>
    <dgm:cxn modelId="{D3DB4DCD-0781-4495-B5E4-7EE6021468B3}" type="presOf" srcId="{AB2375A8-E7FB-4AFC-8802-B43497FB9CF4}" destId="{4175CF4B-3CB6-4783-9D13-39459E9902DD}" srcOrd="0" destOrd="0" presId="urn:microsoft.com/office/officeart/2005/8/layout/radial6"/>
    <dgm:cxn modelId="{65D4400D-613D-41DE-8A1C-A3D02079B12E}" type="presOf" srcId="{17C10447-9A16-41CD-928C-4A74D55DDAE3}" destId="{8F23DF27-5977-4438-8D9E-81283A10F412}" srcOrd="0" destOrd="0" presId="urn:microsoft.com/office/officeart/2005/8/layout/radial6"/>
    <dgm:cxn modelId="{ED9C1139-E8CC-4AC1-B40F-20E14FF0EEBF}" srcId="{0DAF4B66-F808-45BA-A00C-CA20E96DE6A3}" destId="{27F7251E-272C-4E22-897F-9277C08FA5A3}" srcOrd="0" destOrd="0" parTransId="{4ED2F388-2894-4F4D-9619-DCBFA37B646A}" sibTransId="{F90A992F-1F8C-4CEA-A348-79C5E6A7784B}"/>
    <dgm:cxn modelId="{CB8C04A4-CA65-4FA4-BB30-1682712D6D33}" srcId="{67C38404-031B-4276-9D5A-A5F5A9F57B9D}" destId="{0DAF4B66-F808-45BA-A00C-CA20E96DE6A3}" srcOrd="0" destOrd="0" parTransId="{5407BDB8-DA47-4257-B8CE-A9AA3307868C}" sibTransId="{795DE7C7-3457-455E-878E-B159C1993295}"/>
    <dgm:cxn modelId="{9C1B0078-CF3F-4381-B6A2-C6C4D36D28A2}" srcId="{0DAF4B66-F808-45BA-A00C-CA20E96DE6A3}" destId="{17C10447-9A16-41CD-928C-4A74D55DDAE3}" srcOrd="2" destOrd="0" parTransId="{4D22E986-540B-4034-A03F-E44C5AB11BFA}" sibTransId="{793D7FAC-9190-4858-AF0D-8A024D104EE9}"/>
    <dgm:cxn modelId="{C5B2204C-9C41-4A36-A3BF-EF5C6A8DD22C}" type="presOf" srcId="{27F7251E-272C-4E22-897F-9277C08FA5A3}" destId="{9DDA3E33-D82E-4D79-8602-34A0BE98DD38}" srcOrd="0" destOrd="0" presId="urn:microsoft.com/office/officeart/2005/8/layout/radial6"/>
    <dgm:cxn modelId="{F4E3EE9B-8780-4A4F-9208-85BE30A04745}" type="presOf" srcId="{793D7FAC-9190-4858-AF0D-8A024D104EE9}" destId="{387A2DC7-BCBF-4129-8281-E641607F3FDD}" srcOrd="0" destOrd="0" presId="urn:microsoft.com/office/officeart/2005/8/layout/radial6"/>
    <dgm:cxn modelId="{57E5CC3D-6BC5-427B-9B13-B562C1C5DE3A}" type="presOf" srcId="{0618DCE1-9176-4D71-ABEA-3B4F2CF60128}" destId="{CDA23413-B36E-474F-ADF3-1B6AB32DB8BF}" srcOrd="0" destOrd="0" presId="urn:microsoft.com/office/officeart/2005/8/layout/radial6"/>
    <dgm:cxn modelId="{9D48E88B-650D-4A99-B5C4-CF0FA16558ED}" type="presOf" srcId="{EB38B44E-4D01-4484-A62A-D9AE9C0D135D}" destId="{22A1744A-808D-4F30-8031-C55FA71C4BA7}" srcOrd="0" destOrd="0" presId="urn:microsoft.com/office/officeart/2005/8/layout/radial6"/>
    <dgm:cxn modelId="{9B517A69-DD1E-4CCA-AA3E-40F04641A463}" type="presParOf" srcId="{D1A6E08C-C9CB-43F0-8D2D-5E091155A045}" destId="{1F57EDA4-E1F4-41C7-B169-EC39C2009CF4}" srcOrd="0" destOrd="0" presId="urn:microsoft.com/office/officeart/2005/8/layout/radial6"/>
    <dgm:cxn modelId="{2CF2A0E5-40DF-4224-8DE0-809BF580B305}" type="presParOf" srcId="{D1A6E08C-C9CB-43F0-8D2D-5E091155A045}" destId="{9DDA3E33-D82E-4D79-8602-34A0BE98DD38}" srcOrd="1" destOrd="0" presId="urn:microsoft.com/office/officeart/2005/8/layout/radial6"/>
    <dgm:cxn modelId="{C1C64ABE-DE67-4180-9D05-AF0724811FFA}" type="presParOf" srcId="{D1A6E08C-C9CB-43F0-8D2D-5E091155A045}" destId="{28508B85-4833-4765-90A8-4E19F21D435F}" srcOrd="2" destOrd="0" presId="urn:microsoft.com/office/officeart/2005/8/layout/radial6"/>
    <dgm:cxn modelId="{7A6B297B-8F76-4BE1-8442-1EDF2A4052B2}" type="presParOf" srcId="{D1A6E08C-C9CB-43F0-8D2D-5E091155A045}" destId="{3D5316C0-44B4-4E11-BE4A-1C2B9C7C848A}" srcOrd="3" destOrd="0" presId="urn:microsoft.com/office/officeart/2005/8/layout/radial6"/>
    <dgm:cxn modelId="{1C0A2A44-AA72-4E25-A153-56AAD8048273}" type="presParOf" srcId="{D1A6E08C-C9CB-43F0-8D2D-5E091155A045}" destId="{CDA23413-B36E-474F-ADF3-1B6AB32DB8BF}" srcOrd="4" destOrd="0" presId="urn:microsoft.com/office/officeart/2005/8/layout/radial6"/>
    <dgm:cxn modelId="{B16CA329-EF20-4CD4-8826-6CAAE81C1685}" type="presParOf" srcId="{D1A6E08C-C9CB-43F0-8D2D-5E091155A045}" destId="{B99B81B3-1171-4991-9B1A-D9B2C2FAA2B4}" srcOrd="5" destOrd="0" presId="urn:microsoft.com/office/officeart/2005/8/layout/radial6"/>
    <dgm:cxn modelId="{33A41DB4-DE00-4DEF-B60F-50257780C64A}" type="presParOf" srcId="{D1A6E08C-C9CB-43F0-8D2D-5E091155A045}" destId="{C248166C-8C4F-4605-81D0-5EBBEB4C2AFB}" srcOrd="6" destOrd="0" presId="urn:microsoft.com/office/officeart/2005/8/layout/radial6"/>
    <dgm:cxn modelId="{A51C4CF1-6E5A-4A00-9582-B0A66146E85A}" type="presParOf" srcId="{D1A6E08C-C9CB-43F0-8D2D-5E091155A045}" destId="{8F23DF27-5977-4438-8D9E-81283A10F412}" srcOrd="7" destOrd="0" presId="urn:microsoft.com/office/officeart/2005/8/layout/radial6"/>
    <dgm:cxn modelId="{A781EA8C-7043-435E-8777-CCD955B6CC0A}" type="presParOf" srcId="{D1A6E08C-C9CB-43F0-8D2D-5E091155A045}" destId="{6A73169C-DA41-4426-B2E9-600601FC81B1}" srcOrd="8" destOrd="0" presId="urn:microsoft.com/office/officeart/2005/8/layout/radial6"/>
    <dgm:cxn modelId="{BC9DC8F6-5E33-4B64-8207-5C3C0D83D511}" type="presParOf" srcId="{D1A6E08C-C9CB-43F0-8D2D-5E091155A045}" destId="{387A2DC7-BCBF-4129-8281-E641607F3FDD}" srcOrd="9" destOrd="0" presId="urn:microsoft.com/office/officeart/2005/8/layout/radial6"/>
    <dgm:cxn modelId="{079CF8A0-6BCC-4AD1-8BDA-013D95EE5135}" type="presParOf" srcId="{D1A6E08C-C9CB-43F0-8D2D-5E091155A045}" destId="{22A1744A-808D-4F30-8031-C55FA71C4BA7}" srcOrd="10" destOrd="0" presId="urn:microsoft.com/office/officeart/2005/8/layout/radial6"/>
    <dgm:cxn modelId="{95D27467-D29C-4A91-A7A0-E3E89EDAC582}" type="presParOf" srcId="{D1A6E08C-C9CB-43F0-8D2D-5E091155A045}" destId="{08FACFEA-50CB-47A3-9C73-D4831F0FE67F}" srcOrd="11" destOrd="0" presId="urn:microsoft.com/office/officeart/2005/8/layout/radial6"/>
    <dgm:cxn modelId="{4B6305FF-65C0-4A51-B497-7CC2D8474A9B}" type="presParOf" srcId="{D1A6E08C-C9CB-43F0-8D2D-5E091155A045}" destId="{4175CF4B-3CB6-4783-9D13-39459E9902DD}" srcOrd="12" destOrd="0" presId="urn:microsoft.com/office/officeart/2005/8/layout/radial6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193A209-3FC2-49E4-A30A-283CB8BF4F8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18E3273-0F64-4FF8-8334-EE2DF67BF60B}">
      <dgm:prSet phldrT="[Texto]" custT="1"/>
      <dgm:spPr/>
      <dgm:t>
        <a:bodyPr/>
        <a:lstStyle/>
        <a:p>
          <a:r>
            <a:rPr lang="es-ES" sz="2500" dirty="0" smtClean="0">
              <a:latin typeface="Rockwell" pitchFamily="18" charset="0"/>
            </a:rPr>
            <a:t>FORTALEZAS</a:t>
          </a:r>
        </a:p>
        <a:p>
          <a:r>
            <a:rPr lang="es-ES" sz="1200" b="1" dirty="0" smtClean="0">
              <a:latin typeface="Rockwell" pitchFamily="18" charset="0"/>
            </a:rPr>
            <a:t>- PRODUCTO 100% </a:t>
          </a:r>
        </a:p>
        <a:p>
          <a:r>
            <a:rPr lang="es-ES" sz="1200" b="1" dirty="0" smtClean="0">
              <a:latin typeface="Rockwell" pitchFamily="18" charset="0"/>
            </a:rPr>
            <a:t>- CUENTA CON LOS REQUISITOS SANITARIOS </a:t>
          </a:r>
        </a:p>
        <a:p>
          <a:r>
            <a:rPr lang="es-ES" sz="2500" dirty="0" smtClean="0"/>
            <a:t> </a:t>
          </a:r>
          <a:endParaRPr lang="es-ES" sz="2500" dirty="0"/>
        </a:p>
      </dgm:t>
    </dgm:pt>
    <dgm:pt modelId="{ED454440-B73A-4B97-A5B9-AE5AB5B70A8B}" type="parTrans" cxnId="{8E4065E7-8F1C-414A-B7D6-85FF50E419A2}">
      <dgm:prSet/>
      <dgm:spPr/>
      <dgm:t>
        <a:bodyPr/>
        <a:lstStyle/>
        <a:p>
          <a:endParaRPr lang="es-ES"/>
        </a:p>
      </dgm:t>
    </dgm:pt>
    <dgm:pt modelId="{8873D6CB-0458-4128-A8BC-C52FAC038152}" type="sibTrans" cxnId="{8E4065E7-8F1C-414A-B7D6-85FF50E419A2}">
      <dgm:prSet/>
      <dgm:spPr/>
      <dgm:t>
        <a:bodyPr/>
        <a:lstStyle/>
        <a:p>
          <a:endParaRPr lang="es-ES"/>
        </a:p>
      </dgm:t>
    </dgm:pt>
    <dgm:pt modelId="{38FBC9E9-1BA0-413A-8BAC-893FC4F590F6}">
      <dgm:prSet phldrT="[Texto]" custT="1"/>
      <dgm:spPr/>
      <dgm:t>
        <a:bodyPr/>
        <a:lstStyle/>
        <a:p>
          <a:r>
            <a:rPr lang="es-ES" sz="2500" dirty="0" smtClean="0">
              <a:latin typeface="Rockwell" pitchFamily="18" charset="0"/>
            </a:rPr>
            <a:t>DEBILIDADES</a:t>
          </a:r>
        </a:p>
        <a:p>
          <a:r>
            <a:rPr lang="es-ES" sz="1200" b="1" dirty="0" smtClean="0">
              <a:latin typeface="Rockwell" pitchFamily="18" charset="0"/>
            </a:rPr>
            <a:t>-NO CONTAMOS CON LA MAQUINARIA ADECUADA </a:t>
          </a:r>
        </a:p>
        <a:p>
          <a:r>
            <a:rPr lang="es-ES" sz="2500" dirty="0" smtClean="0"/>
            <a:t> </a:t>
          </a:r>
          <a:endParaRPr lang="es-ES" sz="2500" dirty="0"/>
        </a:p>
      </dgm:t>
    </dgm:pt>
    <dgm:pt modelId="{64A17014-AA1A-48AC-88E0-D26B2ACE496F}" type="parTrans" cxnId="{90432B8F-3E28-4290-B0DE-A8C09C430BDC}">
      <dgm:prSet/>
      <dgm:spPr/>
      <dgm:t>
        <a:bodyPr/>
        <a:lstStyle/>
        <a:p>
          <a:endParaRPr lang="es-ES"/>
        </a:p>
      </dgm:t>
    </dgm:pt>
    <dgm:pt modelId="{EA095551-918D-4F08-9AE0-EE7A022F65E9}" type="sibTrans" cxnId="{90432B8F-3E28-4290-B0DE-A8C09C430BDC}">
      <dgm:prSet/>
      <dgm:spPr/>
      <dgm:t>
        <a:bodyPr/>
        <a:lstStyle/>
        <a:p>
          <a:endParaRPr lang="es-ES"/>
        </a:p>
      </dgm:t>
    </dgm:pt>
    <dgm:pt modelId="{31F419A4-5C38-47DF-B215-F728BEFA8DC4}">
      <dgm:prSet phldrT="[Texto]" custT="1"/>
      <dgm:spPr/>
      <dgm:t>
        <a:bodyPr/>
        <a:lstStyle/>
        <a:p>
          <a:r>
            <a:rPr lang="es-ES" sz="2500" dirty="0" smtClean="0">
              <a:latin typeface="Rockwell" pitchFamily="18" charset="0"/>
            </a:rPr>
            <a:t>OPORTUNIDADES</a:t>
          </a:r>
        </a:p>
        <a:p>
          <a:r>
            <a:rPr lang="es-ES" sz="1200" b="1" dirty="0" smtClean="0">
              <a:latin typeface="Rockwell" pitchFamily="18" charset="0"/>
            </a:rPr>
            <a:t>- LAS PERSONAS A NIVEL MUNDIAL PREFIEREN PRODUCTOS NATURALEZ </a:t>
          </a:r>
        </a:p>
        <a:p>
          <a:r>
            <a:rPr lang="es-ES" sz="2500" dirty="0" smtClean="0"/>
            <a:t> </a:t>
          </a:r>
          <a:endParaRPr lang="es-ES" sz="2500" dirty="0"/>
        </a:p>
      </dgm:t>
    </dgm:pt>
    <dgm:pt modelId="{0E931292-6E71-41ED-9070-CD39C9991DC5}" type="parTrans" cxnId="{92536C3F-5549-4E16-8C39-D1E678096404}">
      <dgm:prSet/>
      <dgm:spPr/>
      <dgm:t>
        <a:bodyPr/>
        <a:lstStyle/>
        <a:p>
          <a:endParaRPr lang="es-ES"/>
        </a:p>
      </dgm:t>
    </dgm:pt>
    <dgm:pt modelId="{9ADB8B6C-C493-46F8-A2F4-C07C32F2B8D3}" type="sibTrans" cxnId="{92536C3F-5549-4E16-8C39-D1E678096404}">
      <dgm:prSet/>
      <dgm:spPr/>
      <dgm:t>
        <a:bodyPr/>
        <a:lstStyle/>
        <a:p>
          <a:endParaRPr lang="es-ES"/>
        </a:p>
      </dgm:t>
    </dgm:pt>
    <dgm:pt modelId="{D052C649-C4C6-42D1-B598-5EFACEB22694}">
      <dgm:prSet phldrT="[Texto]" custT="1"/>
      <dgm:spPr/>
      <dgm:t>
        <a:bodyPr/>
        <a:lstStyle/>
        <a:p>
          <a:r>
            <a:rPr lang="es-ES" sz="3800" dirty="0" smtClean="0">
              <a:latin typeface="Rockwell" pitchFamily="18" charset="0"/>
            </a:rPr>
            <a:t>AMENAZAS</a:t>
          </a:r>
        </a:p>
        <a:p>
          <a:r>
            <a:rPr lang="es-ES" sz="1200" b="1" dirty="0" smtClean="0">
              <a:latin typeface="Rockwell" pitchFamily="18" charset="0"/>
            </a:rPr>
            <a:t>- COMERCIALIZADORES INFORMALES </a:t>
          </a:r>
        </a:p>
        <a:p>
          <a:r>
            <a:rPr lang="es-ES" sz="1200" b="1" dirty="0" smtClean="0">
              <a:latin typeface="Rockwell" pitchFamily="18" charset="0"/>
            </a:rPr>
            <a:t>- PRODUCTOS SUSTITUTOS </a:t>
          </a:r>
          <a:endParaRPr lang="es-ES" sz="1200" b="1" dirty="0">
            <a:latin typeface="Rockwell" pitchFamily="18" charset="0"/>
          </a:endParaRPr>
        </a:p>
      </dgm:t>
    </dgm:pt>
    <dgm:pt modelId="{63A03F35-C344-48B1-AF9C-EE8BDCA8B07E}" type="parTrans" cxnId="{6B472B7D-0704-4B6A-B5FA-3B9603447FDC}">
      <dgm:prSet/>
      <dgm:spPr/>
      <dgm:t>
        <a:bodyPr/>
        <a:lstStyle/>
        <a:p>
          <a:endParaRPr lang="es-ES"/>
        </a:p>
      </dgm:t>
    </dgm:pt>
    <dgm:pt modelId="{2C2E622A-E53F-4E5E-A097-4AB8ABB8CBAF}" type="sibTrans" cxnId="{6B472B7D-0704-4B6A-B5FA-3B9603447FDC}">
      <dgm:prSet/>
      <dgm:spPr/>
      <dgm:t>
        <a:bodyPr/>
        <a:lstStyle/>
        <a:p>
          <a:endParaRPr lang="es-ES"/>
        </a:p>
      </dgm:t>
    </dgm:pt>
    <dgm:pt modelId="{2ADE583E-C6FA-46E3-B5D2-CE16A199A5BA}" type="pres">
      <dgm:prSet presAssocID="{9193A209-3FC2-49E4-A30A-283CB8BF4F8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7323C22-CF82-4836-87E1-231CEEE8F7B7}" type="pres">
      <dgm:prSet presAssocID="{D18E3273-0F64-4FF8-8334-EE2DF67BF60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6DF896-E2BB-4519-A7BB-743CB735DE7E}" type="pres">
      <dgm:prSet presAssocID="{8873D6CB-0458-4128-A8BC-C52FAC038152}" presName="sibTrans" presStyleCnt="0"/>
      <dgm:spPr/>
    </dgm:pt>
    <dgm:pt modelId="{0026FB78-037C-4927-83A3-7676275FDA89}" type="pres">
      <dgm:prSet presAssocID="{38FBC9E9-1BA0-413A-8BAC-893FC4F590F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DA6D47-B171-4CBD-9541-10362E398D31}" type="pres">
      <dgm:prSet presAssocID="{EA095551-918D-4F08-9AE0-EE7A022F65E9}" presName="sibTrans" presStyleCnt="0"/>
      <dgm:spPr/>
    </dgm:pt>
    <dgm:pt modelId="{84694DAC-EFBC-4821-9C38-FBEA8FD0A5A2}" type="pres">
      <dgm:prSet presAssocID="{31F419A4-5C38-47DF-B215-F728BEFA8DC4}" presName="node" presStyleLbl="node1" presStyleIdx="2" presStyleCnt="4" custLinFactNeighborX="-573" custLinFactNeighborY="30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B43FE9-98F5-4E40-995D-132A7E650AEC}" type="pres">
      <dgm:prSet presAssocID="{9ADB8B6C-C493-46F8-A2F4-C07C32F2B8D3}" presName="sibTrans" presStyleCnt="0"/>
      <dgm:spPr/>
    </dgm:pt>
    <dgm:pt modelId="{37B6580D-334D-45EF-976D-07C15F92ABF3}" type="pres">
      <dgm:prSet presAssocID="{D052C649-C4C6-42D1-B598-5EFACEB2269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2097A93-C90C-4101-8569-8694C2620C17}" type="presOf" srcId="{38FBC9E9-1BA0-413A-8BAC-893FC4F590F6}" destId="{0026FB78-037C-4927-83A3-7676275FDA89}" srcOrd="0" destOrd="0" presId="urn:microsoft.com/office/officeart/2005/8/layout/default"/>
    <dgm:cxn modelId="{90432B8F-3E28-4290-B0DE-A8C09C430BDC}" srcId="{9193A209-3FC2-49E4-A30A-283CB8BF4F86}" destId="{38FBC9E9-1BA0-413A-8BAC-893FC4F590F6}" srcOrd="1" destOrd="0" parTransId="{64A17014-AA1A-48AC-88E0-D26B2ACE496F}" sibTransId="{EA095551-918D-4F08-9AE0-EE7A022F65E9}"/>
    <dgm:cxn modelId="{3A73FA7E-E457-419A-8168-6B57B4EF6546}" type="presOf" srcId="{31F419A4-5C38-47DF-B215-F728BEFA8DC4}" destId="{84694DAC-EFBC-4821-9C38-FBEA8FD0A5A2}" srcOrd="0" destOrd="0" presId="urn:microsoft.com/office/officeart/2005/8/layout/default"/>
    <dgm:cxn modelId="{2D54B4D1-35A5-40DB-BF69-EF05C27F1AE4}" type="presOf" srcId="{D18E3273-0F64-4FF8-8334-EE2DF67BF60B}" destId="{67323C22-CF82-4836-87E1-231CEEE8F7B7}" srcOrd="0" destOrd="0" presId="urn:microsoft.com/office/officeart/2005/8/layout/default"/>
    <dgm:cxn modelId="{F8BD0763-8675-470F-AE91-0C340F8195D9}" type="presOf" srcId="{9193A209-3FC2-49E4-A30A-283CB8BF4F86}" destId="{2ADE583E-C6FA-46E3-B5D2-CE16A199A5BA}" srcOrd="0" destOrd="0" presId="urn:microsoft.com/office/officeart/2005/8/layout/default"/>
    <dgm:cxn modelId="{6B472B7D-0704-4B6A-B5FA-3B9603447FDC}" srcId="{9193A209-3FC2-49E4-A30A-283CB8BF4F86}" destId="{D052C649-C4C6-42D1-B598-5EFACEB22694}" srcOrd="3" destOrd="0" parTransId="{63A03F35-C344-48B1-AF9C-EE8BDCA8B07E}" sibTransId="{2C2E622A-E53F-4E5E-A097-4AB8ABB8CBAF}"/>
    <dgm:cxn modelId="{92536C3F-5549-4E16-8C39-D1E678096404}" srcId="{9193A209-3FC2-49E4-A30A-283CB8BF4F86}" destId="{31F419A4-5C38-47DF-B215-F728BEFA8DC4}" srcOrd="2" destOrd="0" parTransId="{0E931292-6E71-41ED-9070-CD39C9991DC5}" sibTransId="{9ADB8B6C-C493-46F8-A2F4-C07C32F2B8D3}"/>
    <dgm:cxn modelId="{8E4065E7-8F1C-414A-B7D6-85FF50E419A2}" srcId="{9193A209-3FC2-49E4-A30A-283CB8BF4F86}" destId="{D18E3273-0F64-4FF8-8334-EE2DF67BF60B}" srcOrd="0" destOrd="0" parTransId="{ED454440-B73A-4B97-A5B9-AE5AB5B70A8B}" sibTransId="{8873D6CB-0458-4128-A8BC-C52FAC038152}"/>
    <dgm:cxn modelId="{5451E0C2-17AF-459C-8E29-1A94935E2127}" type="presOf" srcId="{D052C649-C4C6-42D1-B598-5EFACEB22694}" destId="{37B6580D-334D-45EF-976D-07C15F92ABF3}" srcOrd="0" destOrd="0" presId="urn:microsoft.com/office/officeart/2005/8/layout/default"/>
    <dgm:cxn modelId="{F04D80FF-563A-46CF-AE75-6C4D190FC087}" type="presParOf" srcId="{2ADE583E-C6FA-46E3-B5D2-CE16A199A5BA}" destId="{67323C22-CF82-4836-87E1-231CEEE8F7B7}" srcOrd="0" destOrd="0" presId="urn:microsoft.com/office/officeart/2005/8/layout/default"/>
    <dgm:cxn modelId="{F922E06D-0B95-4E89-BB66-63E8768BE636}" type="presParOf" srcId="{2ADE583E-C6FA-46E3-B5D2-CE16A199A5BA}" destId="{506DF896-E2BB-4519-A7BB-743CB735DE7E}" srcOrd="1" destOrd="0" presId="urn:microsoft.com/office/officeart/2005/8/layout/default"/>
    <dgm:cxn modelId="{2F11C9FB-7209-4D35-800F-21D3A4D567FD}" type="presParOf" srcId="{2ADE583E-C6FA-46E3-B5D2-CE16A199A5BA}" destId="{0026FB78-037C-4927-83A3-7676275FDA89}" srcOrd="2" destOrd="0" presId="urn:microsoft.com/office/officeart/2005/8/layout/default"/>
    <dgm:cxn modelId="{D3093A42-C87F-420E-AEDD-4D1134FF2A6E}" type="presParOf" srcId="{2ADE583E-C6FA-46E3-B5D2-CE16A199A5BA}" destId="{33DA6D47-B171-4CBD-9541-10362E398D31}" srcOrd="3" destOrd="0" presId="urn:microsoft.com/office/officeart/2005/8/layout/default"/>
    <dgm:cxn modelId="{4F976DA7-9D4D-470F-A897-5FFCFEC9084F}" type="presParOf" srcId="{2ADE583E-C6FA-46E3-B5D2-CE16A199A5BA}" destId="{84694DAC-EFBC-4821-9C38-FBEA8FD0A5A2}" srcOrd="4" destOrd="0" presId="urn:microsoft.com/office/officeart/2005/8/layout/default"/>
    <dgm:cxn modelId="{F20EFFCC-6BD4-458E-8347-6BEC93030215}" type="presParOf" srcId="{2ADE583E-C6FA-46E3-B5D2-CE16A199A5BA}" destId="{FAB43FE9-98F5-4E40-995D-132A7E650AEC}" srcOrd="5" destOrd="0" presId="urn:microsoft.com/office/officeart/2005/8/layout/default"/>
    <dgm:cxn modelId="{34ECE6CA-C8B4-44A3-9996-D45581443886}" type="presParOf" srcId="{2ADE583E-C6FA-46E3-B5D2-CE16A199A5BA}" destId="{37B6580D-334D-45EF-976D-07C15F92ABF3}" srcOrd="6" destOrd="0" presId="urn:microsoft.com/office/officeart/2005/8/layout/default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32BADD2-800F-4487-9071-8879829F0AF4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13ABD90-A4D8-42C7-8F94-A2FCFBF42B8A}">
      <dgm:prSet phldrT="[Texto]" custT="1"/>
      <dgm:spPr/>
      <dgm:t>
        <a:bodyPr/>
        <a:lstStyle/>
        <a:p>
          <a:r>
            <a:rPr lang="es-ES" sz="2000" dirty="0" smtClean="0">
              <a:latin typeface="Rockwell" pitchFamily="18" charset="0"/>
            </a:rPr>
            <a:t>EMPRESA AGROLUDEÑA </a:t>
          </a:r>
          <a:endParaRPr lang="es-ES" sz="2000" dirty="0">
            <a:latin typeface="Rockwell" pitchFamily="18" charset="0"/>
          </a:endParaRPr>
        </a:p>
      </dgm:t>
    </dgm:pt>
    <dgm:pt modelId="{26F62818-D90A-45E6-BAC4-F4A2060F3F95}" type="parTrans" cxnId="{497C3052-23F8-4151-B7DA-ED5CA608311F}">
      <dgm:prSet/>
      <dgm:spPr/>
      <dgm:t>
        <a:bodyPr/>
        <a:lstStyle/>
        <a:p>
          <a:endParaRPr lang="es-ES"/>
        </a:p>
      </dgm:t>
    </dgm:pt>
    <dgm:pt modelId="{71E968C2-DC3F-43DE-AFB8-8017A4387E7F}" type="sibTrans" cxnId="{497C3052-23F8-4151-B7DA-ED5CA608311F}">
      <dgm:prSet/>
      <dgm:spPr/>
      <dgm:t>
        <a:bodyPr/>
        <a:lstStyle/>
        <a:p>
          <a:endParaRPr lang="es-ES"/>
        </a:p>
      </dgm:t>
    </dgm:pt>
    <dgm:pt modelId="{5FF60D55-8339-46B1-8F33-9A6ECB0DFDE5}">
      <dgm:prSet phldrT="[Texto]" custT="1"/>
      <dgm:spPr/>
      <dgm:t>
        <a:bodyPr/>
        <a:lstStyle/>
        <a:p>
          <a:r>
            <a:rPr lang="es-ES" sz="2000" dirty="0" smtClean="0">
              <a:latin typeface="Rockwell" pitchFamily="18" charset="0"/>
            </a:rPr>
            <a:t>BROKER</a:t>
          </a:r>
          <a:r>
            <a:rPr lang="es-ES" sz="1400" dirty="0" smtClean="0">
              <a:latin typeface="Rockwell" pitchFamily="18" charset="0"/>
            </a:rPr>
            <a:t> </a:t>
          </a:r>
          <a:endParaRPr lang="es-ES" sz="1400" dirty="0">
            <a:latin typeface="Rockwell" pitchFamily="18" charset="0"/>
          </a:endParaRPr>
        </a:p>
      </dgm:t>
    </dgm:pt>
    <dgm:pt modelId="{84B6240E-575A-4904-95B5-1A7D7815E671}" type="parTrans" cxnId="{78630DCE-574C-4080-8C23-317A71F8C4D4}">
      <dgm:prSet/>
      <dgm:spPr/>
      <dgm:t>
        <a:bodyPr/>
        <a:lstStyle/>
        <a:p>
          <a:endParaRPr lang="es-ES"/>
        </a:p>
      </dgm:t>
    </dgm:pt>
    <dgm:pt modelId="{FB7EBFA8-0581-4C28-A0D1-C51C9520BC59}" type="sibTrans" cxnId="{78630DCE-574C-4080-8C23-317A71F8C4D4}">
      <dgm:prSet/>
      <dgm:spPr/>
      <dgm:t>
        <a:bodyPr/>
        <a:lstStyle/>
        <a:p>
          <a:endParaRPr lang="es-ES"/>
        </a:p>
      </dgm:t>
    </dgm:pt>
    <dgm:pt modelId="{7DC37D22-9A9A-454A-84A5-372DD022DBBB}">
      <dgm:prSet phldrT="[Texto]" custT="1"/>
      <dgm:spPr/>
      <dgm:t>
        <a:bodyPr/>
        <a:lstStyle/>
        <a:p>
          <a:r>
            <a:rPr lang="es-ES" sz="2000" dirty="0" smtClean="0">
              <a:latin typeface="Rockwell" pitchFamily="18" charset="0"/>
            </a:rPr>
            <a:t>CONSUMIDOR FINAL </a:t>
          </a:r>
          <a:endParaRPr lang="es-ES" sz="2000" dirty="0">
            <a:latin typeface="Rockwell" pitchFamily="18" charset="0"/>
          </a:endParaRPr>
        </a:p>
      </dgm:t>
    </dgm:pt>
    <dgm:pt modelId="{53C7F955-94B5-4BD0-9D0A-ADBDB4823F55}" type="parTrans" cxnId="{9273CFDF-7D26-4FE5-9230-D0AA94C7BA8D}">
      <dgm:prSet/>
      <dgm:spPr/>
      <dgm:t>
        <a:bodyPr/>
        <a:lstStyle/>
        <a:p>
          <a:endParaRPr lang="es-ES"/>
        </a:p>
      </dgm:t>
    </dgm:pt>
    <dgm:pt modelId="{2D911EBB-1C5D-488D-A14C-30E6133603C0}" type="sibTrans" cxnId="{9273CFDF-7D26-4FE5-9230-D0AA94C7BA8D}">
      <dgm:prSet/>
      <dgm:spPr/>
      <dgm:t>
        <a:bodyPr/>
        <a:lstStyle/>
        <a:p>
          <a:endParaRPr lang="es-ES"/>
        </a:p>
      </dgm:t>
    </dgm:pt>
    <dgm:pt modelId="{63B1CBC2-CF63-4B88-8918-676621C9BC6F}" type="pres">
      <dgm:prSet presAssocID="{E32BADD2-800F-4487-9071-8879829F0AF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52AF8AE-26F8-4111-8BBD-5158233C0225}" type="pres">
      <dgm:prSet presAssocID="{913ABD90-A4D8-42C7-8F94-A2FCFBF42B8A}" presName="composite" presStyleCnt="0"/>
      <dgm:spPr/>
    </dgm:pt>
    <dgm:pt modelId="{89CC695D-F6AD-4B06-BE72-2619FC2C0C31}" type="pres">
      <dgm:prSet presAssocID="{913ABD90-A4D8-42C7-8F94-A2FCFBF42B8A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3A1C66A-EE91-46E1-A51F-925C06965331}" type="pres">
      <dgm:prSet presAssocID="{913ABD90-A4D8-42C7-8F94-A2FCFBF42B8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65A46A-D311-475A-BDB7-F7525F5090F0}" type="pres">
      <dgm:prSet presAssocID="{71E968C2-DC3F-43DE-AFB8-8017A4387E7F}" presName="spacing" presStyleCnt="0"/>
      <dgm:spPr/>
    </dgm:pt>
    <dgm:pt modelId="{8C80D168-0D4A-4AE4-A86F-428BFA81B559}" type="pres">
      <dgm:prSet presAssocID="{5FF60D55-8339-46B1-8F33-9A6ECB0DFDE5}" presName="composite" presStyleCnt="0"/>
      <dgm:spPr/>
    </dgm:pt>
    <dgm:pt modelId="{C2660889-FD6F-450D-A279-D4969784F7E5}" type="pres">
      <dgm:prSet presAssocID="{5FF60D55-8339-46B1-8F33-9A6ECB0DFDE5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1409A5B-2B90-4526-93B6-95481D108BB9}" type="pres">
      <dgm:prSet presAssocID="{5FF60D55-8339-46B1-8F33-9A6ECB0DFDE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ED8AFC-A8F5-41B2-9283-5CE6612F7C9A}" type="pres">
      <dgm:prSet presAssocID="{FB7EBFA8-0581-4C28-A0D1-C51C9520BC59}" presName="spacing" presStyleCnt="0"/>
      <dgm:spPr/>
    </dgm:pt>
    <dgm:pt modelId="{56F37CFE-204F-4A2F-8944-40A78D39690F}" type="pres">
      <dgm:prSet presAssocID="{7DC37D22-9A9A-454A-84A5-372DD022DBBB}" presName="composite" presStyleCnt="0"/>
      <dgm:spPr/>
    </dgm:pt>
    <dgm:pt modelId="{DDD609D2-FA15-4F0D-97D2-4357FC30DE7B}" type="pres">
      <dgm:prSet presAssocID="{7DC37D22-9A9A-454A-84A5-372DD022DBBB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B1CF9DE-B550-403C-9A91-E7284E6AB7FA}" type="pres">
      <dgm:prSet presAssocID="{7DC37D22-9A9A-454A-84A5-372DD022DBB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97C3052-23F8-4151-B7DA-ED5CA608311F}" srcId="{E32BADD2-800F-4487-9071-8879829F0AF4}" destId="{913ABD90-A4D8-42C7-8F94-A2FCFBF42B8A}" srcOrd="0" destOrd="0" parTransId="{26F62818-D90A-45E6-BAC4-F4A2060F3F95}" sibTransId="{71E968C2-DC3F-43DE-AFB8-8017A4387E7F}"/>
    <dgm:cxn modelId="{9273CFDF-7D26-4FE5-9230-D0AA94C7BA8D}" srcId="{E32BADD2-800F-4487-9071-8879829F0AF4}" destId="{7DC37D22-9A9A-454A-84A5-372DD022DBBB}" srcOrd="2" destOrd="0" parTransId="{53C7F955-94B5-4BD0-9D0A-ADBDB4823F55}" sibTransId="{2D911EBB-1C5D-488D-A14C-30E6133603C0}"/>
    <dgm:cxn modelId="{89C662FF-05BD-40E9-BDDF-C2B8E949C50E}" type="presOf" srcId="{913ABD90-A4D8-42C7-8F94-A2FCFBF42B8A}" destId="{63A1C66A-EE91-46E1-A51F-925C06965331}" srcOrd="0" destOrd="0" presId="urn:microsoft.com/office/officeart/2005/8/layout/vList3"/>
    <dgm:cxn modelId="{78630DCE-574C-4080-8C23-317A71F8C4D4}" srcId="{E32BADD2-800F-4487-9071-8879829F0AF4}" destId="{5FF60D55-8339-46B1-8F33-9A6ECB0DFDE5}" srcOrd="1" destOrd="0" parTransId="{84B6240E-575A-4904-95B5-1A7D7815E671}" sibTransId="{FB7EBFA8-0581-4C28-A0D1-C51C9520BC59}"/>
    <dgm:cxn modelId="{A3C8D052-641B-4D72-B453-286F1211DB31}" type="presOf" srcId="{5FF60D55-8339-46B1-8F33-9A6ECB0DFDE5}" destId="{E1409A5B-2B90-4526-93B6-95481D108BB9}" srcOrd="0" destOrd="0" presId="urn:microsoft.com/office/officeart/2005/8/layout/vList3"/>
    <dgm:cxn modelId="{895B867C-7533-4D27-81AC-858A867915BD}" type="presOf" srcId="{E32BADD2-800F-4487-9071-8879829F0AF4}" destId="{63B1CBC2-CF63-4B88-8918-676621C9BC6F}" srcOrd="0" destOrd="0" presId="urn:microsoft.com/office/officeart/2005/8/layout/vList3"/>
    <dgm:cxn modelId="{FE1FB149-7BC2-4639-9499-C2D58AFC7717}" type="presOf" srcId="{7DC37D22-9A9A-454A-84A5-372DD022DBBB}" destId="{0B1CF9DE-B550-403C-9A91-E7284E6AB7FA}" srcOrd="0" destOrd="0" presId="urn:microsoft.com/office/officeart/2005/8/layout/vList3"/>
    <dgm:cxn modelId="{59561367-13E3-45C8-9AA1-24E1B25D16D7}" type="presParOf" srcId="{63B1CBC2-CF63-4B88-8918-676621C9BC6F}" destId="{B52AF8AE-26F8-4111-8BBD-5158233C0225}" srcOrd="0" destOrd="0" presId="urn:microsoft.com/office/officeart/2005/8/layout/vList3"/>
    <dgm:cxn modelId="{4A63208A-54B1-45AD-8334-C395F1758ADF}" type="presParOf" srcId="{B52AF8AE-26F8-4111-8BBD-5158233C0225}" destId="{89CC695D-F6AD-4B06-BE72-2619FC2C0C31}" srcOrd="0" destOrd="0" presId="urn:microsoft.com/office/officeart/2005/8/layout/vList3"/>
    <dgm:cxn modelId="{C1E6F038-EFE3-45CA-8F14-7D0E838AA5C7}" type="presParOf" srcId="{B52AF8AE-26F8-4111-8BBD-5158233C0225}" destId="{63A1C66A-EE91-46E1-A51F-925C06965331}" srcOrd="1" destOrd="0" presId="urn:microsoft.com/office/officeart/2005/8/layout/vList3"/>
    <dgm:cxn modelId="{13F78A9C-013B-4865-844B-968D5345DC1E}" type="presParOf" srcId="{63B1CBC2-CF63-4B88-8918-676621C9BC6F}" destId="{7665A46A-D311-475A-BDB7-F7525F5090F0}" srcOrd="1" destOrd="0" presId="urn:microsoft.com/office/officeart/2005/8/layout/vList3"/>
    <dgm:cxn modelId="{B2D629A0-29E8-4EF7-8FDB-9EA6733D6729}" type="presParOf" srcId="{63B1CBC2-CF63-4B88-8918-676621C9BC6F}" destId="{8C80D168-0D4A-4AE4-A86F-428BFA81B559}" srcOrd="2" destOrd="0" presId="urn:microsoft.com/office/officeart/2005/8/layout/vList3"/>
    <dgm:cxn modelId="{7FA09C04-940E-427F-95AA-07C5C5C858D1}" type="presParOf" srcId="{8C80D168-0D4A-4AE4-A86F-428BFA81B559}" destId="{C2660889-FD6F-450D-A279-D4969784F7E5}" srcOrd="0" destOrd="0" presId="urn:microsoft.com/office/officeart/2005/8/layout/vList3"/>
    <dgm:cxn modelId="{3AA47E81-8C6C-488A-A7E1-2B8E79046996}" type="presParOf" srcId="{8C80D168-0D4A-4AE4-A86F-428BFA81B559}" destId="{E1409A5B-2B90-4526-93B6-95481D108BB9}" srcOrd="1" destOrd="0" presId="urn:microsoft.com/office/officeart/2005/8/layout/vList3"/>
    <dgm:cxn modelId="{37141CB4-5AAD-4A71-89A0-690211FB8504}" type="presParOf" srcId="{63B1CBC2-CF63-4B88-8918-676621C9BC6F}" destId="{ECED8AFC-A8F5-41B2-9283-5CE6612F7C9A}" srcOrd="3" destOrd="0" presId="urn:microsoft.com/office/officeart/2005/8/layout/vList3"/>
    <dgm:cxn modelId="{35AAED59-222C-4826-B7BA-CDCAFDE640F0}" type="presParOf" srcId="{63B1CBC2-CF63-4B88-8918-676621C9BC6F}" destId="{56F37CFE-204F-4A2F-8944-40A78D39690F}" srcOrd="4" destOrd="0" presId="urn:microsoft.com/office/officeart/2005/8/layout/vList3"/>
    <dgm:cxn modelId="{A318767D-16E5-4F42-8A56-3B68A9B6A1D8}" type="presParOf" srcId="{56F37CFE-204F-4A2F-8944-40A78D39690F}" destId="{DDD609D2-FA15-4F0D-97D2-4357FC30DE7B}" srcOrd="0" destOrd="0" presId="urn:microsoft.com/office/officeart/2005/8/layout/vList3"/>
    <dgm:cxn modelId="{07E35DBF-48BC-4D94-9427-32BCE2CA2841}" type="presParOf" srcId="{56F37CFE-204F-4A2F-8944-40A78D39690F}" destId="{0B1CF9DE-B550-403C-9A91-E7284E6AB7FA}" srcOrd="1" destOrd="0" presId="urn:microsoft.com/office/officeart/2005/8/layout/vList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C59028-9D16-4EE6-BBE1-249BE2D219DE}" type="doc">
      <dgm:prSet loTypeId="urn:microsoft.com/office/officeart/2005/8/layout/hProcess9" loCatId="process" qsTypeId="urn:microsoft.com/office/officeart/2005/8/quickstyle/simple4" qsCatId="simple" csTypeId="urn:microsoft.com/office/officeart/2005/8/colors/colorful5" csCatId="colorful" phldr="1"/>
      <dgm:spPr/>
    </dgm:pt>
    <dgm:pt modelId="{C6F9E49E-BC54-43B9-B8BD-1BB4F441316D}">
      <dgm:prSet phldrT="[Texto]" custT="1"/>
      <dgm:spPr/>
      <dgm:t>
        <a:bodyPr/>
        <a:lstStyle/>
        <a:p>
          <a:r>
            <a:rPr lang="es-ES" sz="2800" b="1" dirty="0" smtClean="0">
              <a:latin typeface="Rockwell" pitchFamily="18" charset="0"/>
            </a:rPr>
            <a:t>MISIÓN</a:t>
          </a:r>
          <a:endParaRPr lang="es-ES" sz="2800" b="1" dirty="0">
            <a:latin typeface="Rockwell" pitchFamily="18" charset="0"/>
          </a:endParaRPr>
        </a:p>
      </dgm:t>
    </dgm:pt>
    <dgm:pt modelId="{24674FD9-FDDE-47DB-860E-FDCB746144FE}" type="parTrans" cxnId="{A57D97BA-A6DB-481E-8DF7-434E0E2FBE35}">
      <dgm:prSet/>
      <dgm:spPr/>
      <dgm:t>
        <a:bodyPr/>
        <a:lstStyle/>
        <a:p>
          <a:endParaRPr lang="es-ES"/>
        </a:p>
      </dgm:t>
    </dgm:pt>
    <dgm:pt modelId="{F9668EFC-4395-4C53-A6A4-E7F99E857B5C}" type="sibTrans" cxnId="{A57D97BA-A6DB-481E-8DF7-434E0E2FBE35}">
      <dgm:prSet/>
      <dgm:spPr/>
      <dgm:t>
        <a:bodyPr/>
        <a:lstStyle/>
        <a:p>
          <a:endParaRPr lang="es-ES"/>
        </a:p>
      </dgm:t>
    </dgm:pt>
    <dgm:pt modelId="{BCF33098-221A-45A3-AB54-6F35051786AB}">
      <dgm:prSet phldrT="[Texto]" custT="1"/>
      <dgm:spPr/>
      <dgm:t>
        <a:bodyPr/>
        <a:lstStyle/>
        <a:p>
          <a:r>
            <a:rPr lang="es-ES" sz="2800" b="1" dirty="0" smtClean="0">
              <a:latin typeface="Rockwell" pitchFamily="18" charset="0"/>
            </a:rPr>
            <a:t>VISIÓN</a:t>
          </a:r>
          <a:endParaRPr lang="es-ES" sz="2800" b="1" dirty="0">
            <a:latin typeface="Rockwell" pitchFamily="18" charset="0"/>
          </a:endParaRPr>
        </a:p>
      </dgm:t>
    </dgm:pt>
    <dgm:pt modelId="{EF346E31-F5F4-4FAE-ABAC-A698CBC8CF8F}" type="parTrans" cxnId="{608B233B-64AC-4E9C-9762-4A12CEAAF144}">
      <dgm:prSet/>
      <dgm:spPr/>
      <dgm:t>
        <a:bodyPr/>
        <a:lstStyle/>
        <a:p>
          <a:endParaRPr lang="es-ES"/>
        </a:p>
      </dgm:t>
    </dgm:pt>
    <dgm:pt modelId="{03101246-047E-40F7-BA55-E677974E9E17}" type="sibTrans" cxnId="{608B233B-64AC-4E9C-9762-4A12CEAAF144}">
      <dgm:prSet/>
      <dgm:spPr/>
      <dgm:t>
        <a:bodyPr/>
        <a:lstStyle/>
        <a:p>
          <a:endParaRPr lang="es-ES"/>
        </a:p>
      </dgm:t>
    </dgm:pt>
    <dgm:pt modelId="{42097336-8649-496F-B57C-E4019125A656}" type="pres">
      <dgm:prSet presAssocID="{31C59028-9D16-4EE6-BBE1-249BE2D219DE}" presName="CompostProcess" presStyleCnt="0">
        <dgm:presLayoutVars>
          <dgm:dir/>
          <dgm:resizeHandles val="exact"/>
        </dgm:presLayoutVars>
      </dgm:prSet>
      <dgm:spPr/>
    </dgm:pt>
    <dgm:pt modelId="{8DA9EBD2-5DA5-4C2F-9139-02226C4A7B1C}" type="pres">
      <dgm:prSet presAssocID="{31C59028-9D16-4EE6-BBE1-249BE2D219DE}" presName="arrow" presStyleLbl="bgShp" presStyleIdx="0" presStyleCnt="1" custLinFactNeighborX="-4845" custLinFactNeighborY="-981"/>
      <dgm:spPr/>
    </dgm:pt>
    <dgm:pt modelId="{D61E1538-04BC-4BA4-8908-DE27E9FF0E47}" type="pres">
      <dgm:prSet presAssocID="{31C59028-9D16-4EE6-BBE1-249BE2D219DE}" presName="linearProcess" presStyleCnt="0"/>
      <dgm:spPr/>
    </dgm:pt>
    <dgm:pt modelId="{ADC46FE4-8949-43AC-80FB-A1A0C209BDF6}" type="pres">
      <dgm:prSet presAssocID="{C6F9E49E-BC54-43B9-B8BD-1BB4F441316D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D26693-7878-493A-A287-DA43828E48F7}" type="pres">
      <dgm:prSet presAssocID="{F9668EFC-4395-4C53-A6A4-E7F99E857B5C}" presName="sibTrans" presStyleCnt="0"/>
      <dgm:spPr/>
    </dgm:pt>
    <dgm:pt modelId="{4AC31B22-2134-4F69-99E9-15E56F144A21}" type="pres">
      <dgm:prSet presAssocID="{BCF33098-221A-45A3-AB54-6F35051786AB}" presName="textNode" presStyleLbl="node1" presStyleIdx="1" presStyleCnt="2" custLinFactNeighborX="-4222" custLinFactNeighborY="-105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08B233B-64AC-4E9C-9762-4A12CEAAF144}" srcId="{31C59028-9D16-4EE6-BBE1-249BE2D219DE}" destId="{BCF33098-221A-45A3-AB54-6F35051786AB}" srcOrd="1" destOrd="0" parTransId="{EF346E31-F5F4-4FAE-ABAC-A698CBC8CF8F}" sibTransId="{03101246-047E-40F7-BA55-E677974E9E17}"/>
    <dgm:cxn modelId="{5D8B5738-9AFC-4E73-ABD0-5BE37E031933}" type="presOf" srcId="{BCF33098-221A-45A3-AB54-6F35051786AB}" destId="{4AC31B22-2134-4F69-99E9-15E56F144A21}" srcOrd="0" destOrd="0" presId="urn:microsoft.com/office/officeart/2005/8/layout/hProcess9"/>
    <dgm:cxn modelId="{A57D97BA-A6DB-481E-8DF7-434E0E2FBE35}" srcId="{31C59028-9D16-4EE6-BBE1-249BE2D219DE}" destId="{C6F9E49E-BC54-43B9-B8BD-1BB4F441316D}" srcOrd="0" destOrd="0" parTransId="{24674FD9-FDDE-47DB-860E-FDCB746144FE}" sibTransId="{F9668EFC-4395-4C53-A6A4-E7F99E857B5C}"/>
    <dgm:cxn modelId="{45A74BC3-71E5-43B3-BD4A-CF2F47F2F44F}" type="presOf" srcId="{31C59028-9D16-4EE6-BBE1-249BE2D219DE}" destId="{42097336-8649-496F-B57C-E4019125A656}" srcOrd="0" destOrd="0" presId="urn:microsoft.com/office/officeart/2005/8/layout/hProcess9"/>
    <dgm:cxn modelId="{45A95370-5B22-4D0C-9090-FC80132DA886}" type="presOf" srcId="{C6F9E49E-BC54-43B9-B8BD-1BB4F441316D}" destId="{ADC46FE4-8949-43AC-80FB-A1A0C209BDF6}" srcOrd="0" destOrd="0" presId="urn:microsoft.com/office/officeart/2005/8/layout/hProcess9"/>
    <dgm:cxn modelId="{7D38F375-9F78-4E5D-9348-285120BBD51F}" type="presParOf" srcId="{42097336-8649-496F-B57C-E4019125A656}" destId="{8DA9EBD2-5DA5-4C2F-9139-02226C4A7B1C}" srcOrd="0" destOrd="0" presId="urn:microsoft.com/office/officeart/2005/8/layout/hProcess9"/>
    <dgm:cxn modelId="{39F5B698-0563-4FC4-BBFD-96CD9C0E408B}" type="presParOf" srcId="{42097336-8649-496F-B57C-E4019125A656}" destId="{D61E1538-04BC-4BA4-8908-DE27E9FF0E47}" srcOrd="1" destOrd="0" presId="urn:microsoft.com/office/officeart/2005/8/layout/hProcess9"/>
    <dgm:cxn modelId="{A80996B0-D02D-441B-B282-4C98641A82FD}" type="presParOf" srcId="{D61E1538-04BC-4BA4-8908-DE27E9FF0E47}" destId="{ADC46FE4-8949-43AC-80FB-A1A0C209BDF6}" srcOrd="0" destOrd="0" presId="urn:microsoft.com/office/officeart/2005/8/layout/hProcess9"/>
    <dgm:cxn modelId="{5A90E246-8978-40D1-8874-8C881DEBBF94}" type="presParOf" srcId="{D61E1538-04BC-4BA4-8908-DE27E9FF0E47}" destId="{CFD26693-7878-493A-A287-DA43828E48F7}" srcOrd="1" destOrd="0" presId="urn:microsoft.com/office/officeart/2005/8/layout/hProcess9"/>
    <dgm:cxn modelId="{D4EED1C9-50DF-4C7F-9A70-33BA5780760E}" type="presParOf" srcId="{D61E1538-04BC-4BA4-8908-DE27E9FF0E47}" destId="{4AC31B22-2134-4F69-99E9-15E56F144A21}" srcOrd="2" destOrd="0" presId="urn:microsoft.com/office/officeart/2005/8/layout/hProcess9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20E7205-7447-4A37-BA59-FB2DBD01A164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4C62413-E5AD-4BC8-AF7D-867766C2E5DE}">
      <dgm:prSet phldrT="[Texto]"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EL ESTUDIO FINANCIERO Y ECONÓMICO  DE LA MICROEMPRESA AGROLUDEÑA </a:t>
          </a:r>
          <a:endParaRPr lang="es-ES" sz="1200" b="1" dirty="0">
            <a:latin typeface="Rockwell" pitchFamily="18" charset="0"/>
          </a:endParaRPr>
        </a:p>
      </dgm:t>
    </dgm:pt>
    <dgm:pt modelId="{4FDD0D2F-A7E5-4796-B5E7-68B045230F70}" type="parTrans" cxnId="{DD1A9829-9342-4C51-8446-5C313C9D03C6}">
      <dgm:prSet/>
      <dgm:spPr/>
      <dgm:t>
        <a:bodyPr/>
        <a:lstStyle/>
        <a:p>
          <a:endParaRPr lang="es-ES"/>
        </a:p>
      </dgm:t>
    </dgm:pt>
    <dgm:pt modelId="{998C6551-F96E-41B3-A662-CF1612557DE0}" type="sibTrans" cxnId="{DD1A9829-9342-4C51-8446-5C313C9D03C6}">
      <dgm:prSet/>
      <dgm:spPr/>
      <dgm:t>
        <a:bodyPr/>
        <a:lstStyle/>
        <a:p>
          <a:endParaRPr lang="es-ES"/>
        </a:p>
      </dgm:t>
    </dgm:pt>
    <dgm:pt modelId="{D199C4CE-EF56-43A8-AF16-968FBEE948FB}">
      <dgm:prSet phldrT="[Texto]" custT="1"/>
      <dgm:spPr/>
      <dgm:t>
        <a:bodyPr/>
        <a:lstStyle/>
        <a:p>
          <a:pPr algn="just"/>
          <a:r>
            <a:rPr lang="es-ES" sz="1200" b="1" dirty="0" smtClean="0">
              <a:latin typeface="Rockwell" pitchFamily="18" charset="0"/>
            </a:rPr>
            <a:t>NOS PERMITE SISTEMATIZAR LOS RESULTADOS ALCANZADOS DE LOS CAPITULOS YA MENCIONADOS ANTERIORMENTE</a:t>
          </a:r>
          <a:endParaRPr lang="es-ES" sz="1200" b="1" dirty="0">
            <a:latin typeface="Rockwell" pitchFamily="18" charset="0"/>
          </a:endParaRPr>
        </a:p>
      </dgm:t>
    </dgm:pt>
    <dgm:pt modelId="{661C5552-430E-403B-9596-37235E6BE2DC}" type="parTrans" cxnId="{2D98DFF6-61C6-4C3E-AFA9-54795D30477A}">
      <dgm:prSet/>
      <dgm:spPr/>
      <dgm:t>
        <a:bodyPr/>
        <a:lstStyle/>
        <a:p>
          <a:endParaRPr lang="es-ES"/>
        </a:p>
      </dgm:t>
    </dgm:pt>
    <dgm:pt modelId="{FB527DBE-7BD0-446F-8F83-F1C041389FC4}" type="sibTrans" cxnId="{2D98DFF6-61C6-4C3E-AFA9-54795D30477A}">
      <dgm:prSet/>
      <dgm:spPr/>
      <dgm:t>
        <a:bodyPr/>
        <a:lstStyle/>
        <a:p>
          <a:endParaRPr lang="es-ES"/>
        </a:p>
      </dgm:t>
    </dgm:pt>
    <dgm:pt modelId="{1E6273A7-B433-4FD9-B978-3C8A1579A01B}">
      <dgm:prSet phldrT="[Texto]"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DETERMINAR LA FACTIBILIDAD DE EJECUCIÓN DEL PROYECTO </a:t>
          </a:r>
          <a:endParaRPr lang="es-ES" sz="1200" b="1" dirty="0">
            <a:latin typeface="Rockwell" pitchFamily="18" charset="0"/>
          </a:endParaRPr>
        </a:p>
      </dgm:t>
    </dgm:pt>
    <dgm:pt modelId="{6CC93160-5899-462A-A5FE-6807A748A140}" type="parTrans" cxnId="{F3BA79BA-B091-4DF5-9A7A-9AA2A1EC8B79}">
      <dgm:prSet/>
      <dgm:spPr/>
      <dgm:t>
        <a:bodyPr/>
        <a:lstStyle/>
        <a:p>
          <a:endParaRPr lang="es-ES"/>
        </a:p>
      </dgm:t>
    </dgm:pt>
    <dgm:pt modelId="{B750D534-61A6-4B55-A3F7-B4BFE10EF73D}" type="sibTrans" cxnId="{F3BA79BA-B091-4DF5-9A7A-9AA2A1EC8B79}">
      <dgm:prSet/>
      <dgm:spPr/>
      <dgm:t>
        <a:bodyPr/>
        <a:lstStyle/>
        <a:p>
          <a:endParaRPr lang="es-ES"/>
        </a:p>
      </dgm:t>
    </dgm:pt>
    <dgm:pt modelId="{5C7A6B37-6B59-4AE1-8463-54D3FFF29542}" type="pres">
      <dgm:prSet presAssocID="{420E7205-7447-4A37-BA59-FB2DBD01A16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A70F387-E782-4482-B0A9-2C0AEF1D789D}" type="pres">
      <dgm:prSet presAssocID="{44C62413-E5AD-4BC8-AF7D-867766C2E5DE}" presName="parentLin" presStyleCnt="0"/>
      <dgm:spPr/>
      <dgm:t>
        <a:bodyPr/>
        <a:lstStyle/>
        <a:p>
          <a:endParaRPr lang="es-ES"/>
        </a:p>
      </dgm:t>
    </dgm:pt>
    <dgm:pt modelId="{25888673-EA4B-4E3D-8FA0-2DC2A027E5B0}" type="pres">
      <dgm:prSet presAssocID="{44C62413-E5AD-4BC8-AF7D-867766C2E5DE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1EC43DDA-4D57-4204-BE6B-B909A961D652}" type="pres">
      <dgm:prSet presAssocID="{44C62413-E5AD-4BC8-AF7D-867766C2E5D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69BAE9-D0CE-4269-B8A1-5AC7193394BB}" type="pres">
      <dgm:prSet presAssocID="{44C62413-E5AD-4BC8-AF7D-867766C2E5DE}" presName="negativeSpace" presStyleCnt="0"/>
      <dgm:spPr/>
      <dgm:t>
        <a:bodyPr/>
        <a:lstStyle/>
        <a:p>
          <a:endParaRPr lang="es-ES"/>
        </a:p>
      </dgm:t>
    </dgm:pt>
    <dgm:pt modelId="{7DCF50FB-8EC9-4B14-9763-C0E5C7EE6E2A}" type="pres">
      <dgm:prSet presAssocID="{44C62413-E5AD-4BC8-AF7D-867766C2E5DE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6A8DFC-75FB-4893-8326-434DAEEA9A0B}" type="pres">
      <dgm:prSet presAssocID="{998C6551-F96E-41B3-A662-CF1612557DE0}" presName="spaceBetweenRectangles" presStyleCnt="0"/>
      <dgm:spPr/>
      <dgm:t>
        <a:bodyPr/>
        <a:lstStyle/>
        <a:p>
          <a:endParaRPr lang="es-ES"/>
        </a:p>
      </dgm:t>
    </dgm:pt>
    <dgm:pt modelId="{8B67F52C-8E81-48B7-8E08-0529A570EE44}" type="pres">
      <dgm:prSet presAssocID="{D199C4CE-EF56-43A8-AF16-968FBEE948FB}" presName="parentLin" presStyleCnt="0"/>
      <dgm:spPr/>
      <dgm:t>
        <a:bodyPr/>
        <a:lstStyle/>
        <a:p>
          <a:endParaRPr lang="es-ES"/>
        </a:p>
      </dgm:t>
    </dgm:pt>
    <dgm:pt modelId="{13B74313-E9D6-45C0-B09A-46492DE433B2}" type="pres">
      <dgm:prSet presAssocID="{D199C4CE-EF56-43A8-AF16-968FBEE948FB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2DADADAC-BD65-4CD3-B4C7-196475D1B00E}" type="pres">
      <dgm:prSet presAssocID="{D199C4CE-EF56-43A8-AF16-968FBEE948F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2AE83E-4F84-4D37-81E2-FB8CA7873468}" type="pres">
      <dgm:prSet presAssocID="{D199C4CE-EF56-43A8-AF16-968FBEE948FB}" presName="negativeSpace" presStyleCnt="0"/>
      <dgm:spPr/>
      <dgm:t>
        <a:bodyPr/>
        <a:lstStyle/>
        <a:p>
          <a:endParaRPr lang="es-ES"/>
        </a:p>
      </dgm:t>
    </dgm:pt>
    <dgm:pt modelId="{C950002C-7E3C-459B-BBD7-9270B4B26845}" type="pres">
      <dgm:prSet presAssocID="{D199C4CE-EF56-43A8-AF16-968FBEE948F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793ADF-31E5-46AC-8415-A524529FDE39}" type="pres">
      <dgm:prSet presAssocID="{FB527DBE-7BD0-446F-8F83-F1C041389FC4}" presName="spaceBetweenRectangles" presStyleCnt="0"/>
      <dgm:spPr/>
      <dgm:t>
        <a:bodyPr/>
        <a:lstStyle/>
        <a:p>
          <a:endParaRPr lang="es-ES"/>
        </a:p>
      </dgm:t>
    </dgm:pt>
    <dgm:pt modelId="{AAFC9C22-5DB1-4E2E-8F28-30B3EA22630C}" type="pres">
      <dgm:prSet presAssocID="{1E6273A7-B433-4FD9-B978-3C8A1579A01B}" presName="parentLin" presStyleCnt="0"/>
      <dgm:spPr/>
      <dgm:t>
        <a:bodyPr/>
        <a:lstStyle/>
        <a:p>
          <a:endParaRPr lang="es-ES"/>
        </a:p>
      </dgm:t>
    </dgm:pt>
    <dgm:pt modelId="{D0B1AFD8-E98E-4FBF-9316-0023AF815311}" type="pres">
      <dgm:prSet presAssocID="{1E6273A7-B433-4FD9-B978-3C8A1579A01B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62D0CFA3-7033-44A7-8E2C-D5E7A719FDDC}" type="pres">
      <dgm:prSet presAssocID="{1E6273A7-B433-4FD9-B978-3C8A1579A01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832FDE-8D06-401D-855E-F076949C2640}" type="pres">
      <dgm:prSet presAssocID="{1E6273A7-B433-4FD9-B978-3C8A1579A01B}" presName="negativeSpace" presStyleCnt="0"/>
      <dgm:spPr/>
      <dgm:t>
        <a:bodyPr/>
        <a:lstStyle/>
        <a:p>
          <a:endParaRPr lang="es-ES"/>
        </a:p>
      </dgm:t>
    </dgm:pt>
    <dgm:pt modelId="{A783B452-7026-422B-93E0-E7474E42068F}" type="pres">
      <dgm:prSet presAssocID="{1E6273A7-B433-4FD9-B978-3C8A1579A01B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A25D15-3B83-4B13-9245-21C70FBC05A3}" type="presOf" srcId="{D199C4CE-EF56-43A8-AF16-968FBEE948FB}" destId="{2DADADAC-BD65-4CD3-B4C7-196475D1B00E}" srcOrd="1" destOrd="0" presId="urn:microsoft.com/office/officeart/2005/8/layout/list1"/>
    <dgm:cxn modelId="{08EA656F-FB3A-4ECF-BA8C-8600B6A47CDB}" type="presOf" srcId="{44C62413-E5AD-4BC8-AF7D-867766C2E5DE}" destId="{1EC43DDA-4D57-4204-BE6B-B909A961D652}" srcOrd="1" destOrd="0" presId="urn:microsoft.com/office/officeart/2005/8/layout/list1"/>
    <dgm:cxn modelId="{B396AD3A-B2B1-4C0A-9206-10204BA48CDE}" type="presOf" srcId="{D199C4CE-EF56-43A8-AF16-968FBEE948FB}" destId="{13B74313-E9D6-45C0-B09A-46492DE433B2}" srcOrd="0" destOrd="0" presId="urn:microsoft.com/office/officeart/2005/8/layout/list1"/>
    <dgm:cxn modelId="{F3BA79BA-B091-4DF5-9A7A-9AA2A1EC8B79}" srcId="{420E7205-7447-4A37-BA59-FB2DBD01A164}" destId="{1E6273A7-B433-4FD9-B978-3C8A1579A01B}" srcOrd="2" destOrd="0" parTransId="{6CC93160-5899-462A-A5FE-6807A748A140}" sibTransId="{B750D534-61A6-4B55-A3F7-B4BFE10EF73D}"/>
    <dgm:cxn modelId="{197EB110-B664-460D-B76D-FB2B5605E462}" type="presOf" srcId="{44C62413-E5AD-4BC8-AF7D-867766C2E5DE}" destId="{25888673-EA4B-4E3D-8FA0-2DC2A027E5B0}" srcOrd="0" destOrd="0" presId="urn:microsoft.com/office/officeart/2005/8/layout/list1"/>
    <dgm:cxn modelId="{2D98DFF6-61C6-4C3E-AFA9-54795D30477A}" srcId="{420E7205-7447-4A37-BA59-FB2DBD01A164}" destId="{D199C4CE-EF56-43A8-AF16-968FBEE948FB}" srcOrd="1" destOrd="0" parTransId="{661C5552-430E-403B-9596-37235E6BE2DC}" sibTransId="{FB527DBE-7BD0-446F-8F83-F1C041389FC4}"/>
    <dgm:cxn modelId="{0593ADCD-5E4D-45AF-8789-CD73E53A9117}" type="presOf" srcId="{420E7205-7447-4A37-BA59-FB2DBD01A164}" destId="{5C7A6B37-6B59-4AE1-8463-54D3FFF29542}" srcOrd="0" destOrd="0" presId="urn:microsoft.com/office/officeart/2005/8/layout/list1"/>
    <dgm:cxn modelId="{009252BE-D4A5-40B4-832D-E7FE90ECCD71}" type="presOf" srcId="{1E6273A7-B433-4FD9-B978-3C8A1579A01B}" destId="{62D0CFA3-7033-44A7-8E2C-D5E7A719FDDC}" srcOrd="1" destOrd="0" presId="urn:microsoft.com/office/officeart/2005/8/layout/list1"/>
    <dgm:cxn modelId="{6938E67E-E7C4-4FFE-8C72-29BD8590C86C}" type="presOf" srcId="{1E6273A7-B433-4FD9-B978-3C8A1579A01B}" destId="{D0B1AFD8-E98E-4FBF-9316-0023AF815311}" srcOrd="0" destOrd="0" presId="urn:microsoft.com/office/officeart/2005/8/layout/list1"/>
    <dgm:cxn modelId="{DD1A9829-9342-4C51-8446-5C313C9D03C6}" srcId="{420E7205-7447-4A37-BA59-FB2DBD01A164}" destId="{44C62413-E5AD-4BC8-AF7D-867766C2E5DE}" srcOrd="0" destOrd="0" parTransId="{4FDD0D2F-A7E5-4796-B5E7-68B045230F70}" sibTransId="{998C6551-F96E-41B3-A662-CF1612557DE0}"/>
    <dgm:cxn modelId="{0399D59C-6B0E-4961-9B33-D551D482E92A}" type="presParOf" srcId="{5C7A6B37-6B59-4AE1-8463-54D3FFF29542}" destId="{7A70F387-E782-4482-B0A9-2C0AEF1D789D}" srcOrd="0" destOrd="0" presId="urn:microsoft.com/office/officeart/2005/8/layout/list1"/>
    <dgm:cxn modelId="{649BE3B6-8697-4EE7-A7DC-41EF5A02AA6C}" type="presParOf" srcId="{7A70F387-E782-4482-B0A9-2C0AEF1D789D}" destId="{25888673-EA4B-4E3D-8FA0-2DC2A027E5B0}" srcOrd="0" destOrd="0" presId="urn:microsoft.com/office/officeart/2005/8/layout/list1"/>
    <dgm:cxn modelId="{3D24AEAC-3589-49E9-B053-8D87E450E058}" type="presParOf" srcId="{7A70F387-E782-4482-B0A9-2C0AEF1D789D}" destId="{1EC43DDA-4D57-4204-BE6B-B909A961D652}" srcOrd="1" destOrd="0" presId="urn:microsoft.com/office/officeart/2005/8/layout/list1"/>
    <dgm:cxn modelId="{C621DA44-6C93-4D35-A45C-72EE90A6B436}" type="presParOf" srcId="{5C7A6B37-6B59-4AE1-8463-54D3FFF29542}" destId="{7469BAE9-D0CE-4269-B8A1-5AC7193394BB}" srcOrd="1" destOrd="0" presId="urn:microsoft.com/office/officeart/2005/8/layout/list1"/>
    <dgm:cxn modelId="{E6E25BC0-CA08-4C97-8E8E-EBED7E6B1255}" type="presParOf" srcId="{5C7A6B37-6B59-4AE1-8463-54D3FFF29542}" destId="{7DCF50FB-8EC9-4B14-9763-C0E5C7EE6E2A}" srcOrd="2" destOrd="0" presId="urn:microsoft.com/office/officeart/2005/8/layout/list1"/>
    <dgm:cxn modelId="{CF5DCEFB-8683-43EB-8605-AA4A1AA8CEDB}" type="presParOf" srcId="{5C7A6B37-6B59-4AE1-8463-54D3FFF29542}" destId="{296A8DFC-75FB-4893-8326-434DAEEA9A0B}" srcOrd="3" destOrd="0" presId="urn:microsoft.com/office/officeart/2005/8/layout/list1"/>
    <dgm:cxn modelId="{88C2E142-91C9-4734-87C3-3EA269F068FA}" type="presParOf" srcId="{5C7A6B37-6B59-4AE1-8463-54D3FFF29542}" destId="{8B67F52C-8E81-48B7-8E08-0529A570EE44}" srcOrd="4" destOrd="0" presId="urn:microsoft.com/office/officeart/2005/8/layout/list1"/>
    <dgm:cxn modelId="{E9CBBE03-B637-4C4B-AB32-3C76F18AF85E}" type="presParOf" srcId="{8B67F52C-8E81-48B7-8E08-0529A570EE44}" destId="{13B74313-E9D6-45C0-B09A-46492DE433B2}" srcOrd="0" destOrd="0" presId="urn:microsoft.com/office/officeart/2005/8/layout/list1"/>
    <dgm:cxn modelId="{D40BC19B-7F81-4D12-8D83-2A738017BC33}" type="presParOf" srcId="{8B67F52C-8E81-48B7-8E08-0529A570EE44}" destId="{2DADADAC-BD65-4CD3-B4C7-196475D1B00E}" srcOrd="1" destOrd="0" presId="urn:microsoft.com/office/officeart/2005/8/layout/list1"/>
    <dgm:cxn modelId="{23F49108-73FF-4648-A14B-9C97B7310E8A}" type="presParOf" srcId="{5C7A6B37-6B59-4AE1-8463-54D3FFF29542}" destId="{722AE83E-4F84-4D37-81E2-FB8CA7873468}" srcOrd="5" destOrd="0" presId="urn:microsoft.com/office/officeart/2005/8/layout/list1"/>
    <dgm:cxn modelId="{87445782-BE7A-48F9-AAA2-1184808D7A4C}" type="presParOf" srcId="{5C7A6B37-6B59-4AE1-8463-54D3FFF29542}" destId="{C950002C-7E3C-459B-BBD7-9270B4B26845}" srcOrd="6" destOrd="0" presId="urn:microsoft.com/office/officeart/2005/8/layout/list1"/>
    <dgm:cxn modelId="{D7B057FB-0024-46CF-BBEC-A16A8BDA104A}" type="presParOf" srcId="{5C7A6B37-6B59-4AE1-8463-54D3FFF29542}" destId="{51793ADF-31E5-46AC-8415-A524529FDE39}" srcOrd="7" destOrd="0" presId="urn:microsoft.com/office/officeart/2005/8/layout/list1"/>
    <dgm:cxn modelId="{ADD979EC-456F-4F70-8883-EFF91BF10EC7}" type="presParOf" srcId="{5C7A6B37-6B59-4AE1-8463-54D3FFF29542}" destId="{AAFC9C22-5DB1-4E2E-8F28-30B3EA22630C}" srcOrd="8" destOrd="0" presId="urn:microsoft.com/office/officeart/2005/8/layout/list1"/>
    <dgm:cxn modelId="{C1A2479E-360E-4D4F-BCDB-F15863AA033A}" type="presParOf" srcId="{AAFC9C22-5DB1-4E2E-8F28-30B3EA22630C}" destId="{D0B1AFD8-E98E-4FBF-9316-0023AF815311}" srcOrd="0" destOrd="0" presId="urn:microsoft.com/office/officeart/2005/8/layout/list1"/>
    <dgm:cxn modelId="{41160C2B-9D8C-4340-8219-A626E5CBFF1B}" type="presParOf" srcId="{AAFC9C22-5DB1-4E2E-8F28-30B3EA22630C}" destId="{62D0CFA3-7033-44A7-8E2C-D5E7A719FDDC}" srcOrd="1" destOrd="0" presId="urn:microsoft.com/office/officeart/2005/8/layout/list1"/>
    <dgm:cxn modelId="{C29AB574-7774-4A09-8603-576B7F5D327B}" type="presParOf" srcId="{5C7A6B37-6B59-4AE1-8463-54D3FFF29542}" destId="{F5832FDE-8D06-401D-855E-F076949C2640}" srcOrd="9" destOrd="0" presId="urn:microsoft.com/office/officeart/2005/8/layout/list1"/>
    <dgm:cxn modelId="{3BA499EB-2DAA-4A98-A539-4EA8C7CB4836}" type="presParOf" srcId="{5C7A6B37-6B59-4AE1-8463-54D3FFF29542}" destId="{A783B452-7026-422B-93E0-E7474E42068F}" srcOrd="10" destOrd="0" presId="urn:microsoft.com/office/officeart/2005/8/layout/list1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FB2FB7E-71F6-4672-8E10-1E126BFE3AB8}" type="doc">
      <dgm:prSet loTypeId="urn:microsoft.com/office/officeart/2005/8/layout/radial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AB8F7C4F-C323-4B3A-B19A-39FB299387BF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sz="1200" b="1" dirty="0" smtClean="0">
              <a:latin typeface="Rockwell" pitchFamily="18" charset="0"/>
            </a:rPr>
            <a:t>AGROLUDEÑA </a:t>
          </a:r>
          <a:endParaRPr lang="es-ES" sz="1200" b="1" dirty="0">
            <a:latin typeface="Rockwell" pitchFamily="18" charset="0"/>
          </a:endParaRPr>
        </a:p>
      </dgm:t>
    </dgm:pt>
    <dgm:pt modelId="{4E3A821D-9765-4110-9559-82C4A60F06DE}" type="parTrans" cxnId="{35DB1FA4-AD28-4985-A412-D586F307A069}">
      <dgm:prSet/>
      <dgm:spPr/>
      <dgm:t>
        <a:bodyPr/>
        <a:lstStyle/>
        <a:p>
          <a:endParaRPr lang="es-ES"/>
        </a:p>
      </dgm:t>
    </dgm:pt>
    <dgm:pt modelId="{E34F5F26-F514-4332-852D-18415E4D44EC}" type="sibTrans" cxnId="{35DB1FA4-AD28-4985-A412-D586F307A069}">
      <dgm:prSet/>
      <dgm:spPr/>
      <dgm:t>
        <a:bodyPr/>
        <a:lstStyle/>
        <a:p>
          <a:endParaRPr lang="es-ES"/>
        </a:p>
      </dgm:t>
    </dgm:pt>
    <dgm:pt modelId="{F9D84DA9-D3BC-4497-881D-FCF86F54E445}">
      <dgm:prSet phldrT="[Texto]" custT="1"/>
      <dgm:spPr/>
      <dgm:t>
        <a:bodyPr/>
        <a:lstStyle/>
        <a:p>
          <a:r>
            <a:rPr lang="es-EC" sz="1400" b="1" dirty="0" smtClean="0">
              <a:latin typeface="Rockwell" pitchFamily="18" charset="0"/>
            </a:rPr>
            <a:t>EL VALOR DE VENTA ESTIMADO POR UNIDAD ES DE :</a:t>
          </a:r>
        </a:p>
        <a:p>
          <a:r>
            <a:rPr lang="es-EC" sz="1400" b="1" dirty="0" smtClean="0">
              <a:latin typeface="Rockwell" pitchFamily="18" charset="0"/>
            </a:rPr>
            <a:t>$ 1,50 </a:t>
          </a:r>
          <a:endParaRPr lang="es-ES" sz="1400" dirty="0"/>
        </a:p>
      </dgm:t>
    </dgm:pt>
    <dgm:pt modelId="{B811EF3B-741A-4C25-AAAE-26E710CAC7E1}" type="parTrans" cxnId="{537B32E0-F4BF-490C-AFCE-71A05B6D5905}">
      <dgm:prSet/>
      <dgm:spPr/>
      <dgm:t>
        <a:bodyPr/>
        <a:lstStyle/>
        <a:p>
          <a:endParaRPr lang="es-ES"/>
        </a:p>
      </dgm:t>
    </dgm:pt>
    <dgm:pt modelId="{3C2B2AD1-5105-4D2A-932A-9CB4F5456D4B}" type="sibTrans" cxnId="{537B32E0-F4BF-490C-AFCE-71A05B6D5905}">
      <dgm:prSet/>
      <dgm:spPr/>
      <dgm:t>
        <a:bodyPr/>
        <a:lstStyle/>
        <a:p>
          <a:endParaRPr lang="es-ES"/>
        </a:p>
      </dgm:t>
    </dgm:pt>
    <dgm:pt modelId="{79DC60A9-9AF7-4A86-AF28-892566456D57}">
      <dgm:prSet phldrT="[Texto]" custT="1"/>
      <dgm:spPr/>
      <dgm:t>
        <a:bodyPr/>
        <a:lstStyle/>
        <a:p>
          <a:r>
            <a:rPr lang="es-EC" sz="1400" b="1" dirty="0" smtClean="0">
              <a:latin typeface="Rockwell" pitchFamily="18" charset="0"/>
            </a:rPr>
            <a:t>EL COSTO DE PRODUCCION  POR UNIDAD ES DE  $0.90</a:t>
          </a:r>
          <a:endParaRPr lang="es-ES" sz="1400" b="1" dirty="0">
            <a:latin typeface="Rockwell" pitchFamily="18" charset="0"/>
          </a:endParaRPr>
        </a:p>
      </dgm:t>
    </dgm:pt>
    <dgm:pt modelId="{D56E923D-54B4-4DF5-A974-99C176877583}" type="parTrans" cxnId="{834E0C1B-B54D-45ED-88F9-4B95BE8BC967}">
      <dgm:prSet/>
      <dgm:spPr/>
      <dgm:t>
        <a:bodyPr/>
        <a:lstStyle/>
        <a:p>
          <a:endParaRPr lang="es-ES"/>
        </a:p>
      </dgm:t>
    </dgm:pt>
    <dgm:pt modelId="{7C5BCE14-2CD8-472C-AFCC-5E1108C75088}" type="sibTrans" cxnId="{834E0C1B-B54D-45ED-88F9-4B95BE8BC967}">
      <dgm:prSet/>
      <dgm:spPr/>
      <dgm:t>
        <a:bodyPr/>
        <a:lstStyle/>
        <a:p>
          <a:endParaRPr lang="es-ES"/>
        </a:p>
      </dgm:t>
    </dgm:pt>
    <dgm:pt modelId="{5D7E382B-F6A9-469C-AD6A-4B5E8FCF453A}">
      <dgm:prSet phldrT="[Texto]"/>
      <dgm:spPr/>
      <dgm:t>
        <a:bodyPr/>
        <a:lstStyle/>
        <a:p>
          <a:r>
            <a:rPr lang="es-EC" b="1" dirty="0" smtClean="0">
              <a:latin typeface="Rockwell" pitchFamily="18" charset="0"/>
            </a:rPr>
            <a:t>TENIENDO UNA UTILIDAD POR CADA UNIDAD DE $0.60 </a:t>
          </a:r>
          <a:endParaRPr lang="es-ES" b="1" dirty="0">
            <a:latin typeface="Rockwell" pitchFamily="18" charset="0"/>
          </a:endParaRPr>
        </a:p>
      </dgm:t>
    </dgm:pt>
    <dgm:pt modelId="{A127291A-429A-4D5B-8B6D-2DCD72DA6542}" type="parTrans" cxnId="{BC6B3798-EC5C-48AA-9F13-1288C334F4F6}">
      <dgm:prSet/>
      <dgm:spPr/>
      <dgm:t>
        <a:bodyPr/>
        <a:lstStyle/>
        <a:p>
          <a:endParaRPr lang="es-ES"/>
        </a:p>
      </dgm:t>
    </dgm:pt>
    <dgm:pt modelId="{1D2B0A63-0329-4396-8CCC-8B80C153B5CD}" type="sibTrans" cxnId="{BC6B3798-EC5C-48AA-9F13-1288C334F4F6}">
      <dgm:prSet/>
      <dgm:spPr/>
      <dgm:t>
        <a:bodyPr/>
        <a:lstStyle/>
        <a:p>
          <a:endParaRPr lang="es-ES"/>
        </a:p>
      </dgm:t>
    </dgm:pt>
    <dgm:pt modelId="{48A25CF5-00FE-448F-90CC-75C2BF5492C9}" type="pres">
      <dgm:prSet presAssocID="{4FB2FB7E-71F6-4672-8E10-1E126BFE3AB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9ADBCB2-8F64-4BC8-9FE3-2B1212A007E2}" type="pres">
      <dgm:prSet presAssocID="{AB8F7C4F-C323-4B3A-B19A-39FB299387BF}" presName="centerShape" presStyleLbl="node0" presStyleIdx="0" presStyleCnt="1"/>
      <dgm:spPr/>
      <dgm:t>
        <a:bodyPr/>
        <a:lstStyle/>
        <a:p>
          <a:endParaRPr lang="es-ES"/>
        </a:p>
      </dgm:t>
    </dgm:pt>
    <dgm:pt modelId="{A4D96CD6-771D-435D-BE0F-1522E2A0D495}" type="pres">
      <dgm:prSet presAssocID="{B811EF3B-741A-4C25-AAAE-26E710CAC7E1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7FE410C8-83C3-4587-BE67-6651D025C4A9}" type="pres">
      <dgm:prSet presAssocID="{F9D84DA9-D3BC-4497-881D-FCF86F54E44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19B2C7-7FB5-460B-833E-7CF4F667C0D2}" type="pres">
      <dgm:prSet presAssocID="{D56E923D-54B4-4DF5-A974-99C176877583}" presName="parTrans" presStyleLbl="bgSibTrans2D1" presStyleIdx="1" presStyleCnt="3"/>
      <dgm:spPr/>
      <dgm:t>
        <a:bodyPr/>
        <a:lstStyle/>
        <a:p>
          <a:endParaRPr lang="es-ES"/>
        </a:p>
      </dgm:t>
    </dgm:pt>
    <dgm:pt modelId="{9650B3D4-91CE-47E3-8477-77BD3B13231C}" type="pres">
      <dgm:prSet presAssocID="{79DC60A9-9AF7-4A86-AF28-892566456D5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93A4E9-B51A-4C9E-A1B0-67671921AAFA}" type="pres">
      <dgm:prSet presAssocID="{A127291A-429A-4D5B-8B6D-2DCD72DA6542}" presName="parTrans" presStyleLbl="bgSibTrans2D1" presStyleIdx="2" presStyleCnt="3"/>
      <dgm:spPr/>
      <dgm:t>
        <a:bodyPr/>
        <a:lstStyle/>
        <a:p>
          <a:endParaRPr lang="es-ES"/>
        </a:p>
      </dgm:t>
    </dgm:pt>
    <dgm:pt modelId="{16969C30-94B2-4CCD-AD35-34ABF028E0BE}" type="pres">
      <dgm:prSet presAssocID="{5D7E382B-F6A9-469C-AD6A-4B5E8FCF453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34E0C1B-B54D-45ED-88F9-4B95BE8BC967}" srcId="{AB8F7C4F-C323-4B3A-B19A-39FB299387BF}" destId="{79DC60A9-9AF7-4A86-AF28-892566456D57}" srcOrd="1" destOrd="0" parTransId="{D56E923D-54B4-4DF5-A974-99C176877583}" sibTransId="{7C5BCE14-2CD8-472C-AFCC-5E1108C75088}"/>
    <dgm:cxn modelId="{6910E4E2-9D37-4811-BC41-43F6D4980B06}" type="presOf" srcId="{5D7E382B-F6A9-469C-AD6A-4B5E8FCF453A}" destId="{16969C30-94B2-4CCD-AD35-34ABF028E0BE}" srcOrd="0" destOrd="0" presId="urn:microsoft.com/office/officeart/2005/8/layout/radial4"/>
    <dgm:cxn modelId="{35DB1FA4-AD28-4985-A412-D586F307A069}" srcId="{4FB2FB7E-71F6-4672-8E10-1E126BFE3AB8}" destId="{AB8F7C4F-C323-4B3A-B19A-39FB299387BF}" srcOrd="0" destOrd="0" parTransId="{4E3A821D-9765-4110-9559-82C4A60F06DE}" sibTransId="{E34F5F26-F514-4332-852D-18415E4D44EC}"/>
    <dgm:cxn modelId="{F3FD1085-040B-4B75-84BE-08D43344E4E2}" type="presOf" srcId="{F9D84DA9-D3BC-4497-881D-FCF86F54E445}" destId="{7FE410C8-83C3-4587-BE67-6651D025C4A9}" srcOrd="0" destOrd="0" presId="urn:microsoft.com/office/officeart/2005/8/layout/radial4"/>
    <dgm:cxn modelId="{BC6B3798-EC5C-48AA-9F13-1288C334F4F6}" srcId="{AB8F7C4F-C323-4B3A-B19A-39FB299387BF}" destId="{5D7E382B-F6A9-469C-AD6A-4B5E8FCF453A}" srcOrd="2" destOrd="0" parTransId="{A127291A-429A-4D5B-8B6D-2DCD72DA6542}" sibTransId="{1D2B0A63-0329-4396-8CCC-8B80C153B5CD}"/>
    <dgm:cxn modelId="{46C8A0FF-E108-4E24-8745-9F3195478EC1}" type="presOf" srcId="{A127291A-429A-4D5B-8B6D-2DCD72DA6542}" destId="{3193A4E9-B51A-4C9E-A1B0-67671921AAFA}" srcOrd="0" destOrd="0" presId="urn:microsoft.com/office/officeart/2005/8/layout/radial4"/>
    <dgm:cxn modelId="{576133E3-C570-459A-83AC-31E969F8A563}" type="presOf" srcId="{D56E923D-54B4-4DF5-A974-99C176877583}" destId="{8B19B2C7-7FB5-460B-833E-7CF4F667C0D2}" srcOrd="0" destOrd="0" presId="urn:microsoft.com/office/officeart/2005/8/layout/radial4"/>
    <dgm:cxn modelId="{637F34A0-A073-4B38-A577-A89EC5E1715B}" type="presOf" srcId="{AB8F7C4F-C323-4B3A-B19A-39FB299387BF}" destId="{B9ADBCB2-8F64-4BC8-9FE3-2B1212A007E2}" srcOrd="0" destOrd="0" presId="urn:microsoft.com/office/officeart/2005/8/layout/radial4"/>
    <dgm:cxn modelId="{537B32E0-F4BF-490C-AFCE-71A05B6D5905}" srcId="{AB8F7C4F-C323-4B3A-B19A-39FB299387BF}" destId="{F9D84DA9-D3BC-4497-881D-FCF86F54E445}" srcOrd="0" destOrd="0" parTransId="{B811EF3B-741A-4C25-AAAE-26E710CAC7E1}" sibTransId="{3C2B2AD1-5105-4D2A-932A-9CB4F5456D4B}"/>
    <dgm:cxn modelId="{44F350C3-A456-4EA9-A3CF-01883F85B815}" type="presOf" srcId="{79DC60A9-9AF7-4A86-AF28-892566456D57}" destId="{9650B3D4-91CE-47E3-8477-77BD3B13231C}" srcOrd="0" destOrd="0" presId="urn:microsoft.com/office/officeart/2005/8/layout/radial4"/>
    <dgm:cxn modelId="{6F40FE4E-DAFD-4803-A153-DC1880AF3E1E}" type="presOf" srcId="{B811EF3B-741A-4C25-AAAE-26E710CAC7E1}" destId="{A4D96CD6-771D-435D-BE0F-1522E2A0D495}" srcOrd="0" destOrd="0" presId="urn:microsoft.com/office/officeart/2005/8/layout/radial4"/>
    <dgm:cxn modelId="{668C451F-3DD2-4D55-A66D-579273A2A432}" type="presOf" srcId="{4FB2FB7E-71F6-4672-8E10-1E126BFE3AB8}" destId="{48A25CF5-00FE-448F-90CC-75C2BF5492C9}" srcOrd="0" destOrd="0" presId="urn:microsoft.com/office/officeart/2005/8/layout/radial4"/>
    <dgm:cxn modelId="{ACB1DC10-94F1-4DE2-900E-378938EA0DB9}" type="presParOf" srcId="{48A25CF5-00FE-448F-90CC-75C2BF5492C9}" destId="{B9ADBCB2-8F64-4BC8-9FE3-2B1212A007E2}" srcOrd="0" destOrd="0" presId="urn:microsoft.com/office/officeart/2005/8/layout/radial4"/>
    <dgm:cxn modelId="{0FB043CE-77D9-4221-A381-596CB8E30A38}" type="presParOf" srcId="{48A25CF5-00FE-448F-90CC-75C2BF5492C9}" destId="{A4D96CD6-771D-435D-BE0F-1522E2A0D495}" srcOrd="1" destOrd="0" presId="urn:microsoft.com/office/officeart/2005/8/layout/radial4"/>
    <dgm:cxn modelId="{2FBCFF04-0148-4BDD-977A-214DC936FF86}" type="presParOf" srcId="{48A25CF5-00FE-448F-90CC-75C2BF5492C9}" destId="{7FE410C8-83C3-4587-BE67-6651D025C4A9}" srcOrd="2" destOrd="0" presId="urn:microsoft.com/office/officeart/2005/8/layout/radial4"/>
    <dgm:cxn modelId="{FBAAD4AE-BFBC-4398-ACB8-3748C9C4BF88}" type="presParOf" srcId="{48A25CF5-00FE-448F-90CC-75C2BF5492C9}" destId="{8B19B2C7-7FB5-460B-833E-7CF4F667C0D2}" srcOrd="3" destOrd="0" presId="urn:microsoft.com/office/officeart/2005/8/layout/radial4"/>
    <dgm:cxn modelId="{451E925E-BC22-4475-91A6-FB8DECB317CD}" type="presParOf" srcId="{48A25CF5-00FE-448F-90CC-75C2BF5492C9}" destId="{9650B3D4-91CE-47E3-8477-77BD3B13231C}" srcOrd="4" destOrd="0" presId="urn:microsoft.com/office/officeart/2005/8/layout/radial4"/>
    <dgm:cxn modelId="{BC7B52E4-40FC-4FDA-9C69-252870F4E619}" type="presParOf" srcId="{48A25CF5-00FE-448F-90CC-75C2BF5492C9}" destId="{3193A4E9-B51A-4C9E-A1B0-67671921AAFA}" srcOrd="5" destOrd="0" presId="urn:microsoft.com/office/officeart/2005/8/layout/radial4"/>
    <dgm:cxn modelId="{4663C3EC-C51D-4E06-8E8C-C1E4C1E20194}" type="presParOf" srcId="{48A25CF5-00FE-448F-90CC-75C2BF5492C9}" destId="{16969C30-94B2-4CCD-AD35-34ABF028E0BE}" srcOrd="6" destOrd="0" presId="urn:microsoft.com/office/officeart/2005/8/layout/radial4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0FC7F09-C4AC-406B-A72A-30EE02424171}" type="doc">
      <dgm:prSet loTypeId="urn:microsoft.com/office/officeart/2005/8/layout/radial4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7FD2823-661F-4F27-8787-9C52E849E85B}">
      <dgm:prSet phldrT="[Texto]" custT="1"/>
      <dgm:spPr/>
      <dgm:t>
        <a:bodyPr/>
        <a:lstStyle/>
        <a:p>
          <a:r>
            <a:rPr lang="es-ES" sz="2800" b="1" dirty="0" smtClean="0">
              <a:latin typeface="Rockwell" pitchFamily="18" charset="0"/>
            </a:rPr>
            <a:t>TIR</a:t>
          </a:r>
          <a:endParaRPr lang="es-ES" sz="2800" b="1" dirty="0">
            <a:latin typeface="Rockwell" pitchFamily="18" charset="0"/>
          </a:endParaRPr>
        </a:p>
      </dgm:t>
    </dgm:pt>
    <dgm:pt modelId="{BD7FB7B3-71D9-49F8-A1BE-4C1ED5E9E09C}" type="parTrans" cxnId="{6C010B2F-1CDB-41D0-9309-40BCBC019772}">
      <dgm:prSet/>
      <dgm:spPr/>
      <dgm:t>
        <a:bodyPr/>
        <a:lstStyle/>
        <a:p>
          <a:endParaRPr lang="es-ES"/>
        </a:p>
      </dgm:t>
    </dgm:pt>
    <dgm:pt modelId="{C1EC62A5-9445-47CB-9498-AD2A28739A68}" type="sibTrans" cxnId="{6C010B2F-1CDB-41D0-9309-40BCBC019772}">
      <dgm:prSet/>
      <dgm:spPr/>
      <dgm:t>
        <a:bodyPr/>
        <a:lstStyle/>
        <a:p>
          <a:endParaRPr lang="es-ES"/>
        </a:p>
      </dgm:t>
    </dgm:pt>
    <dgm:pt modelId="{50848B23-3CEA-4DF2-A1AC-251060579F28}">
      <dgm:prSet phldrT="[Texto]" custT="1"/>
      <dgm:spPr/>
      <dgm:t>
        <a:bodyPr/>
        <a:lstStyle/>
        <a:p>
          <a:r>
            <a:rPr lang="es-ES" sz="1800" b="1" dirty="0" smtClean="0">
              <a:latin typeface="Rockwell" pitchFamily="18" charset="0"/>
            </a:rPr>
            <a:t>20% Tasa del Interés  BCE</a:t>
          </a:r>
          <a:endParaRPr lang="es-ES" sz="1800" b="1" dirty="0">
            <a:latin typeface="Rockwell" pitchFamily="18" charset="0"/>
          </a:endParaRPr>
        </a:p>
      </dgm:t>
    </dgm:pt>
    <dgm:pt modelId="{B79A89E0-0C74-4D75-9D52-4DB64F5CA1CE}" type="parTrans" cxnId="{E27ECD43-2001-4B43-89E9-2862B35006F9}">
      <dgm:prSet/>
      <dgm:spPr/>
      <dgm:t>
        <a:bodyPr/>
        <a:lstStyle/>
        <a:p>
          <a:endParaRPr lang="es-ES"/>
        </a:p>
      </dgm:t>
    </dgm:pt>
    <dgm:pt modelId="{C1970D23-112A-407C-92F3-F48B1EE18888}" type="sibTrans" cxnId="{E27ECD43-2001-4B43-89E9-2862B35006F9}">
      <dgm:prSet/>
      <dgm:spPr/>
      <dgm:t>
        <a:bodyPr/>
        <a:lstStyle/>
        <a:p>
          <a:endParaRPr lang="es-ES"/>
        </a:p>
      </dgm:t>
    </dgm:pt>
    <dgm:pt modelId="{224FD7D3-D3C3-494D-B734-1A62AEAA8AA0}">
      <dgm:prSet phldrT="[Texto]" custT="1"/>
      <dgm:spPr/>
      <dgm:t>
        <a:bodyPr/>
        <a:lstStyle/>
        <a:p>
          <a:r>
            <a:rPr lang="es-ES" sz="1800" b="1" dirty="0" smtClean="0">
              <a:latin typeface="Rockwell" pitchFamily="18" charset="0"/>
            </a:rPr>
            <a:t>36.71%</a:t>
          </a:r>
          <a:endParaRPr lang="es-ES" sz="1800" b="1" dirty="0">
            <a:latin typeface="Rockwell" pitchFamily="18" charset="0"/>
          </a:endParaRPr>
        </a:p>
      </dgm:t>
    </dgm:pt>
    <dgm:pt modelId="{7F3A10C8-F5ED-4719-96E7-5B1516275052}" type="parTrans" cxnId="{1FAA6014-AAEA-48C3-ACFF-4B9440FF5D0D}">
      <dgm:prSet/>
      <dgm:spPr/>
      <dgm:t>
        <a:bodyPr/>
        <a:lstStyle/>
        <a:p>
          <a:endParaRPr lang="es-ES"/>
        </a:p>
      </dgm:t>
    </dgm:pt>
    <dgm:pt modelId="{A4FA4113-DCCC-4C7E-A79F-8F035A85298F}" type="sibTrans" cxnId="{1FAA6014-AAEA-48C3-ACFF-4B9440FF5D0D}">
      <dgm:prSet/>
      <dgm:spPr/>
      <dgm:t>
        <a:bodyPr/>
        <a:lstStyle/>
        <a:p>
          <a:endParaRPr lang="es-ES"/>
        </a:p>
      </dgm:t>
    </dgm:pt>
    <dgm:pt modelId="{F40C1512-BA1F-40F0-8613-E5EAC68002D8}">
      <dgm:prSet phldrT="[Texto]"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La Tasa Interna de Retorno para el flujo proyectado a cinco años es de 36.71% lo que demuestra que la inversión da </a:t>
          </a:r>
          <a:r>
            <a:rPr lang="es-ES" sz="1200" b="1" dirty="0" smtClean="0">
              <a:latin typeface="Rockwell" pitchFamily="18" charset="0"/>
            </a:rPr>
            <a:t>una tasa </a:t>
          </a:r>
          <a:r>
            <a:rPr lang="es-ES" sz="1200" b="1" dirty="0" smtClean="0">
              <a:latin typeface="Rockwell" pitchFamily="18" charset="0"/>
            </a:rPr>
            <a:t>rentabilidad superior a la tasa del BCE.</a:t>
          </a:r>
          <a:endParaRPr lang="es-ES" sz="1200" b="1" dirty="0">
            <a:latin typeface="Rockwell" pitchFamily="18" charset="0"/>
          </a:endParaRPr>
        </a:p>
      </dgm:t>
    </dgm:pt>
    <dgm:pt modelId="{39E0F3DB-54C0-43F2-8CF2-3DEA5290929B}" type="parTrans" cxnId="{4487B521-F722-4B68-857D-529D11EEAAC7}">
      <dgm:prSet/>
      <dgm:spPr/>
      <dgm:t>
        <a:bodyPr/>
        <a:lstStyle/>
        <a:p>
          <a:endParaRPr lang="es-ES"/>
        </a:p>
      </dgm:t>
    </dgm:pt>
    <dgm:pt modelId="{ECB8E7AF-5227-407D-B0E9-F178A1E6FB72}" type="sibTrans" cxnId="{4487B521-F722-4B68-857D-529D11EEAAC7}">
      <dgm:prSet/>
      <dgm:spPr/>
      <dgm:t>
        <a:bodyPr/>
        <a:lstStyle/>
        <a:p>
          <a:endParaRPr lang="es-ES"/>
        </a:p>
      </dgm:t>
    </dgm:pt>
    <dgm:pt modelId="{4EC00B5F-DCF0-4F29-BC4C-E2AA80623CCA}">
      <dgm:prSet phldrT="[Texto]"/>
      <dgm:spPr/>
      <dgm:t>
        <a:bodyPr/>
        <a:lstStyle/>
        <a:p>
          <a:endParaRPr lang="es-ES" dirty="0"/>
        </a:p>
      </dgm:t>
    </dgm:pt>
    <dgm:pt modelId="{C063E5AB-84B5-49E5-B35F-E32C17B702F7}" type="parTrans" cxnId="{5902F301-7956-40B5-AE69-4537A2A9A69A}">
      <dgm:prSet/>
      <dgm:spPr/>
      <dgm:t>
        <a:bodyPr/>
        <a:lstStyle/>
        <a:p>
          <a:endParaRPr lang="es-ES"/>
        </a:p>
      </dgm:t>
    </dgm:pt>
    <dgm:pt modelId="{6E9E67D5-808F-45C4-A465-A06177B245BE}" type="sibTrans" cxnId="{5902F301-7956-40B5-AE69-4537A2A9A69A}">
      <dgm:prSet/>
      <dgm:spPr/>
      <dgm:t>
        <a:bodyPr/>
        <a:lstStyle/>
        <a:p>
          <a:endParaRPr lang="es-ES"/>
        </a:p>
      </dgm:t>
    </dgm:pt>
    <dgm:pt modelId="{89EA4C25-BF11-464F-96AF-5211B39B0358}" type="pres">
      <dgm:prSet presAssocID="{00FC7F09-C4AC-406B-A72A-30EE0242417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E591E15-D99E-474C-B2CE-A87404246AB0}" type="pres">
      <dgm:prSet presAssocID="{67FD2823-661F-4F27-8787-9C52E849E85B}" presName="centerShape" presStyleLbl="node0" presStyleIdx="0" presStyleCnt="1" custScaleY="52801"/>
      <dgm:spPr/>
      <dgm:t>
        <a:bodyPr/>
        <a:lstStyle/>
        <a:p>
          <a:endParaRPr lang="es-ES"/>
        </a:p>
      </dgm:t>
    </dgm:pt>
    <dgm:pt modelId="{6806EA90-88CA-45C7-BEB7-9DE9698319D3}" type="pres">
      <dgm:prSet presAssocID="{B79A89E0-0C74-4D75-9D52-4DB64F5CA1CE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D71B8D77-1B33-408F-9F10-8E293E5340B2}" type="pres">
      <dgm:prSet presAssocID="{50848B23-3CEA-4DF2-A1AC-251060579F28}" presName="node" presStyleLbl="node1" presStyleIdx="0" presStyleCnt="3" custScaleY="570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F7EAE4-7C49-432F-B7FA-95C7A3CDE3FB}" type="pres">
      <dgm:prSet presAssocID="{7F3A10C8-F5ED-4719-96E7-5B1516275052}" presName="parTrans" presStyleLbl="bgSibTrans2D1" presStyleIdx="1" presStyleCnt="3"/>
      <dgm:spPr/>
      <dgm:t>
        <a:bodyPr/>
        <a:lstStyle/>
        <a:p>
          <a:endParaRPr lang="es-ES"/>
        </a:p>
      </dgm:t>
    </dgm:pt>
    <dgm:pt modelId="{D4B120E9-23DA-486D-B2DA-E9B351D079BD}" type="pres">
      <dgm:prSet presAssocID="{224FD7D3-D3C3-494D-B734-1A62AEAA8AA0}" presName="node" presStyleLbl="node1" presStyleIdx="1" presStyleCnt="3" custScaleY="389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863793-974A-48A6-9144-E0CB519A8368}" type="pres">
      <dgm:prSet presAssocID="{39E0F3DB-54C0-43F2-8CF2-3DEA5290929B}" presName="parTrans" presStyleLbl="bgSibTrans2D1" presStyleIdx="2" presStyleCnt="3"/>
      <dgm:spPr/>
      <dgm:t>
        <a:bodyPr/>
        <a:lstStyle/>
        <a:p>
          <a:endParaRPr lang="es-ES"/>
        </a:p>
      </dgm:t>
    </dgm:pt>
    <dgm:pt modelId="{973BE3E4-DFA4-42E8-AB3F-2A3D9FA5542E}" type="pres">
      <dgm:prSet presAssocID="{F40C1512-BA1F-40F0-8613-E5EAC68002D8}" presName="node" presStyleLbl="node1" presStyleIdx="2" presStyleCnt="3" custScaleX="113611" custScaleY="83085" custRadScaleRad="106306" custRadScaleInc="89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902F301-7956-40B5-AE69-4537A2A9A69A}" srcId="{00FC7F09-C4AC-406B-A72A-30EE02424171}" destId="{4EC00B5F-DCF0-4F29-BC4C-E2AA80623CCA}" srcOrd="1" destOrd="0" parTransId="{C063E5AB-84B5-49E5-B35F-E32C17B702F7}" sibTransId="{6E9E67D5-808F-45C4-A465-A06177B245BE}"/>
    <dgm:cxn modelId="{8A27607D-746E-440C-ACB4-99261E553765}" type="presOf" srcId="{67FD2823-661F-4F27-8787-9C52E849E85B}" destId="{1E591E15-D99E-474C-B2CE-A87404246AB0}" srcOrd="0" destOrd="0" presId="urn:microsoft.com/office/officeart/2005/8/layout/radial4"/>
    <dgm:cxn modelId="{A8941DA9-9074-4339-A978-D54EF573F48A}" type="presOf" srcId="{224FD7D3-D3C3-494D-B734-1A62AEAA8AA0}" destId="{D4B120E9-23DA-486D-B2DA-E9B351D079BD}" srcOrd="0" destOrd="0" presId="urn:microsoft.com/office/officeart/2005/8/layout/radial4"/>
    <dgm:cxn modelId="{E27ECD43-2001-4B43-89E9-2862B35006F9}" srcId="{67FD2823-661F-4F27-8787-9C52E849E85B}" destId="{50848B23-3CEA-4DF2-A1AC-251060579F28}" srcOrd="0" destOrd="0" parTransId="{B79A89E0-0C74-4D75-9D52-4DB64F5CA1CE}" sibTransId="{C1970D23-112A-407C-92F3-F48B1EE18888}"/>
    <dgm:cxn modelId="{1FAA6014-AAEA-48C3-ACFF-4B9440FF5D0D}" srcId="{67FD2823-661F-4F27-8787-9C52E849E85B}" destId="{224FD7D3-D3C3-494D-B734-1A62AEAA8AA0}" srcOrd="1" destOrd="0" parTransId="{7F3A10C8-F5ED-4719-96E7-5B1516275052}" sibTransId="{A4FA4113-DCCC-4C7E-A79F-8F035A85298F}"/>
    <dgm:cxn modelId="{EFD72962-AD9C-4352-AC1C-9FBD3B98FA7A}" type="presOf" srcId="{7F3A10C8-F5ED-4719-96E7-5B1516275052}" destId="{56F7EAE4-7C49-432F-B7FA-95C7A3CDE3FB}" srcOrd="0" destOrd="0" presId="urn:microsoft.com/office/officeart/2005/8/layout/radial4"/>
    <dgm:cxn modelId="{F2E1F8E6-B97E-48E4-9D8D-DC79871BFF23}" type="presOf" srcId="{39E0F3DB-54C0-43F2-8CF2-3DEA5290929B}" destId="{C3863793-974A-48A6-9144-E0CB519A8368}" srcOrd="0" destOrd="0" presId="urn:microsoft.com/office/officeart/2005/8/layout/radial4"/>
    <dgm:cxn modelId="{E8632764-EFF1-4422-B804-D9AA9DE31E6C}" type="presOf" srcId="{B79A89E0-0C74-4D75-9D52-4DB64F5CA1CE}" destId="{6806EA90-88CA-45C7-BEB7-9DE9698319D3}" srcOrd="0" destOrd="0" presId="urn:microsoft.com/office/officeart/2005/8/layout/radial4"/>
    <dgm:cxn modelId="{6C010B2F-1CDB-41D0-9309-40BCBC019772}" srcId="{00FC7F09-C4AC-406B-A72A-30EE02424171}" destId="{67FD2823-661F-4F27-8787-9C52E849E85B}" srcOrd="0" destOrd="0" parTransId="{BD7FB7B3-71D9-49F8-A1BE-4C1ED5E9E09C}" sibTransId="{C1EC62A5-9445-47CB-9498-AD2A28739A68}"/>
    <dgm:cxn modelId="{4487B521-F722-4B68-857D-529D11EEAAC7}" srcId="{67FD2823-661F-4F27-8787-9C52E849E85B}" destId="{F40C1512-BA1F-40F0-8613-E5EAC68002D8}" srcOrd="2" destOrd="0" parTransId="{39E0F3DB-54C0-43F2-8CF2-3DEA5290929B}" sibTransId="{ECB8E7AF-5227-407D-B0E9-F178A1E6FB72}"/>
    <dgm:cxn modelId="{014AD302-5C2F-4F7C-B1A7-D489B1D7A046}" type="presOf" srcId="{F40C1512-BA1F-40F0-8613-E5EAC68002D8}" destId="{973BE3E4-DFA4-42E8-AB3F-2A3D9FA5542E}" srcOrd="0" destOrd="0" presId="urn:microsoft.com/office/officeart/2005/8/layout/radial4"/>
    <dgm:cxn modelId="{6421A4E7-A157-4A15-9C44-4C933FAB57CF}" type="presOf" srcId="{00FC7F09-C4AC-406B-A72A-30EE02424171}" destId="{89EA4C25-BF11-464F-96AF-5211B39B0358}" srcOrd="0" destOrd="0" presId="urn:microsoft.com/office/officeart/2005/8/layout/radial4"/>
    <dgm:cxn modelId="{EB3E7945-C2D2-451A-93AC-E436C2C83C54}" type="presOf" srcId="{50848B23-3CEA-4DF2-A1AC-251060579F28}" destId="{D71B8D77-1B33-408F-9F10-8E293E5340B2}" srcOrd="0" destOrd="0" presId="urn:microsoft.com/office/officeart/2005/8/layout/radial4"/>
    <dgm:cxn modelId="{54C8A111-62BD-45CC-A005-FA6B3703D4FB}" type="presParOf" srcId="{89EA4C25-BF11-464F-96AF-5211B39B0358}" destId="{1E591E15-D99E-474C-B2CE-A87404246AB0}" srcOrd="0" destOrd="0" presId="urn:microsoft.com/office/officeart/2005/8/layout/radial4"/>
    <dgm:cxn modelId="{2D6CC12C-144E-4BCF-931A-40300CC36924}" type="presParOf" srcId="{89EA4C25-BF11-464F-96AF-5211B39B0358}" destId="{6806EA90-88CA-45C7-BEB7-9DE9698319D3}" srcOrd="1" destOrd="0" presId="urn:microsoft.com/office/officeart/2005/8/layout/radial4"/>
    <dgm:cxn modelId="{EFDCFE6B-50B0-40CF-ACE8-E2B933529432}" type="presParOf" srcId="{89EA4C25-BF11-464F-96AF-5211B39B0358}" destId="{D71B8D77-1B33-408F-9F10-8E293E5340B2}" srcOrd="2" destOrd="0" presId="urn:microsoft.com/office/officeart/2005/8/layout/radial4"/>
    <dgm:cxn modelId="{D5BDC5CB-E9A4-4BF1-B2BA-920A92A35F15}" type="presParOf" srcId="{89EA4C25-BF11-464F-96AF-5211B39B0358}" destId="{56F7EAE4-7C49-432F-B7FA-95C7A3CDE3FB}" srcOrd="3" destOrd="0" presId="urn:microsoft.com/office/officeart/2005/8/layout/radial4"/>
    <dgm:cxn modelId="{C7204555-565A-4748-91FB-D22663BF611A}" type="presParOf" srcId="{89EA4C25-BF11-464F-96AF-5211B39B0358}" destId="{D4B120E9-23DA-486D-B2DA-E9B351D079BD}" srcOrd="4" destOrd="0" presId="urn:microsoft.com/office/officeart/2005/8/layout/radial4"/>
    <dgm:cxn modelId="{C2F33E3E-AAE8-4506-A97B-9EA3A92ADF9A}" type="presParOf" srcId="{89EA4C25-BF11-464F-96AF-5211B39B0358}" destId="{C3863793-974A-48A6-9144-E0CB519A8368}" srcOrd="5" destOrd="0" presId="urn:microsoft.com/office/officeart/2005/8/layout/radial4"/>
    <dgm:cxn modelId="{6E450987-3FE0-456E-B3FA-AFCA625E06A2}" type="presParOf" srcId="{89EA4C25-BF11-464F-96AF-5211B39B0358}" destId="{973BE3E4-DFA4-42E8-AB3F-2A3D9FA5542E}" srcOrd="6" destOrd="0" presId="urn:microsoft.com/office/officeart/2005/8/layout/radial4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0FC7F09-C4AC-406B-A72A-30EE02424171}" type="doc">
      <dgm:prSet loTypeId="urn:microsoft.com/office/officeart/2005/8/layout/radial4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7FD2823-661F-4F27-8787-9C52E849E85B}">
      <dgm:prSet phldrT="[Texto]" custT="1"/>
      <dgm:spPr/>
      <dgm:t>
        <a:bodyPr/>
        <a:lstStyle/>
        <a:p>
          <a:r>
            <a:rPr lang="es-ES" sz="2800" b="1" dirty="0" smtClean="0">
              <a:latin typeface="Rockwell" pitchFamily="18" charset="0"/>
            </a:rPr>
            <a:t>VAN</a:t>
          </a:r>
          <a:endParaRPr lang="es-ES" sz="2800" b="1" dirty="0">
            <a:latin typeface="Rockwell" pitchFamily="18" charset="0"/>
          </a:endParaRPr>
        </a:p>
      </dgm:t>
    </dgm:pt>
    <dgm:pt modelId="{BD7FB7B3-71D9-49F8-A1BE-4C1ED5E9E09C}" type="parTrans" cxnId="{6C010B2F-1CDB-41D0-9309-40BCBC019772}">
      <dgm:prSet/>
      <dgm:spPr/>
      <dgm:t>
        <a:bodyPr/>
        <a:lstStyle/>
        <a:p>
          <a:endParaRPr lang="es-ES"/>
        </a:p>
      </dgm:t>
    </dgm:pt>
    <dgm:pt modelId="{C1EC62A5-9445-47CB-9498-AD2A28739A68}" type="sibTrans" cxnId="{6C010B2F-1CDB-41D0-9309-40BCBC019772}">
      <dgm:prSet/>
      <dgm:spPr/>
      <dgm:t>
        <a:bodyPr/>
        <a:lstStyle/>
        <a:p>
          <a:endParaRPr lang="es-ES"/>
        </a:p>
      </dgm:t>
    </dgm:pt>
    <dgm:pt modelId="{50848B23-3CEA-4DF2-A1AC-251060579F28}">
      <dgm:prSet phldrT="[Texto]" custT="1"/>
      <dgm:spPr/>
      <dgm:t>
        <a:bodyPr/>
        <a:lstStyle/>
        <a:p>
          <a:r>
            <a:rPr lang="es-ES" sz="1800" b="1" dirty="0" smtClean="0">
              <a:latin typeface="Rockwell" pitchFamily="18" charset="0"/>
            </a:rPr>
            <a:t>5 años </a:t>
          </a:r>
          <a:endParaRPr lang="es-ES" sz="1800" b="1" dirty="0">
            <a:latin typeface="Rockwell" pitchFamily="18" charset="0"/>
          </a:endParaRPr>
        </a:p>
      </dgm:t>
    </dgm:pt>
    <dgm:pt modelId="{B79A89E0-0C74-4D75-9D52-4DB64F5CA1CE}" type="parTrans" cxnId="{E27ECD43-2001-4B43-89E9-2862B35006F9}">
      <dgm:prSet/>
      <dgm:spPr/>
      <dgm:t>
        <a:bodyPr/>
        <a:lstStyle/>
        <a:p>
          <a:endParaRPr lang="es-ES"/>
        </a:p>
      </dgm:t>
    </dgm:pt>
    <dgm:pt modelId="{C1970D23-112A-407C-92F3-F48B1EE18888}" type="sibTrans" cxnId="{E27ECD43-2001-4B43-89E9-2862B35006F9}">
      <dgm:prSet/>
      <dgm:spPr/>
      <dgm:t>
        <a:bodyPr/>
        <a:lstStyle/>
        <a:p>
          <a:endParaRPr lang="es-ES"/>
        </a:p>
      </dgm:t>
    </dgm:pt>
    <dgm:pt modelId="{224FD7D3-D3C3-494D-B734-1A62AEAA8AA0}">
      <dgm:prSet phldrT="[Texto]" custT="1"/>
      <dgm:spPr/>
      <dgm:t>
        <a:bodyPr/>
        <a:lstStyle/>
        <a:p>
          <a:r>
            <a:rPr lang="es-ES" sz="1800" b="1" dirty="0" smtClean="0">
              <a:latin typeface="Rockwell" pitchFamily="18" charset="0"/>
            </a:rPr>
            <a:t>$ 114.077,73</a:t>
          </a:r>
          <a:endParaRPr lang="es-ES" sz="1800" b="1" dirty="0">
            <a:latin typeface="Rockwell" pitchFamily="18" charset="0"/>
          </a:endParaRPr>
        </a:p>
      </dgm:t>
    </dgm:pt>
    <dgm:pt modelId="{7F3A10C8-F5ED-4719-96E7-5B1516275052}" type="parTrans" cxnId="{1FAA6014-AAEA-48C3-ACFF-4B9440FF5D0D}">
      <dgm:prSet/>
      <dgm:spPr/>
      <dgm:t>
        <a:bodyPr/>
        <a:lstStyle/>
        <a:p>
          <a:endParaRPr lang="es-ES"/>
        </a:p>
      </dgm:t>
    </dgm:pt>
    <dgm:pt modelId="{A4FA4113-DCCC-4C7E-A79F-8F035A85298F}" type="sibTrans" cxnId="{1FAA6014-AAEA-48C3-ACFF-4B9440FF5D0D}">
      <dgm:prSet/>
      <dgm:spPr/>
      <dgm:t>
        <a:bodyPr/>
        <a:lstStyle/>
        <a:p>
          <a:endParaRPr lang="es-ES"/>
        </a:p>
      </dgm:t>
    </dgm:pt>
    <dgm:pt modelId="{F40C1512-BA1F-40F0-8613-E5EAC68002D8}">
      <dgm:prSet phldrT="[Texto]"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El cual demuestra que a la comparación de la inversión inicial es superior demostrando que es un valor positivo demostrando que es un proyecto viable y rentable. </a:t>
          </a:r>
          <a:endParaRPr lang="es-ES" sz="1200" b="1" dirty="0">
            <a:latin typeface="Rockwell" pitchFamily="18" charset="0"/>
          </a:endParaRPr>
        </a:p>
      </dgm:t>
    </dgm:pt>
    <dgm:pt modelId="{39E0F3DB-54C0-43F2-8CF2-3DEA5290929B}" type="parTrans" cxnId="{4487B521-F722-4B68-857D-529D11EEAAC7}">
      <dgm:prSet/>
      <dgm:spPr/>
      <dgm:t>
        <a:bodyPr/>
        <a:lstStyle/>
        <a:p>
          <a:endParaRPr lang="es-ES"/>
        </a:p>
      </dgm:t>
    </dgm:pt>
    <dgm:pt modelId="{ECB8E7AF-5227-407D-B0E9-F178A1E6FB72}" type="sibTrans" cxnId="{4487B521-F722-4B68-857D-529D11EEAAC7}">
      <dgm:prSet/>
      <dgm:spPr/>
      <dgm:t>
        <a:bodyPr/>
        <a:lstStyle/>
        <a:p>
          <a:endParaRPr lang="es-ES"/>
        </a:p>
      </dgm:t>
    </dgm:pt>
    <dgm:pt modelId="{4EC00B5F-DCF0-4F29-BC4C-E2AA80623CCA}">
      <dgm:prSet phldrT="[Texto]"/>
      <dgm:spPr/>
      <dgm:t>
        <a:bodyPr/>
        <a:lstStyle/>
        <a:p>
          <a:endParaRPr lang="es-ES" dirty="0"/>
        </a:p>
      </dgm:t>
    </dgm:pt>
    <dgm:pt modelId="{C063E5AB-84B5-49E5-B35F-E32C17B702F7}" type="parTrans" cxnId="{5902F301-7956-40B5-AE69-4537A2A9A69A}">
      <dgm:prSet/>
      <dgm:spPr/>
      <dgm:t>
        <a:bodyPr/>
        <a:lstStyle/>
        <a:p>
          <a:endParaRPr lang="es-ES"/>
        </a:p>
      </dgm:t>
    </dgm:pt>
    <dgm:pt modelId="{6E9E67D5-808F-45C4-A465-A06177B245BE}" type="sibTrans" cxnId="{5902F301-7956-40B5-AE69-4537A2A9A69A}">
      <dgm:prSet/>
      <dgm:spPr/>
      <dgm:t>
        <a:bodyPr/>
        <a:lstStyle/>
        <a:p>
          <a:endParaRPr lang="es-ES"/>
        </a:p>
      </dgm:t>
    </dgm:pt>
    <dgm:pt modelId="{89EA4C25-BF11-464F-96AF-5211B39B0358}" type="pres">
      <dgm:prSet presAssocID="{00FC7F09-C4AC-406B-A72A-30EE0242417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E591E15-D99E-474C-B2CE-A87404246AB0}" type="pres">
      <dgm:prSet presAssocID="{67FD2823-661F-4F27-8787-9C52E849E85B}" presName="centerShape" presStyleLbl="node0" presStyleIdx="0" presStyleCnt="1" custScaleY="52801"/>
      <dgm:spPr/>
      <dgm:t>
        <a:bodyPr/>
        <a:lstStyle/>
        <a:p>
          <a:endParaRPr lang="es-ES"/>
        </a:p>
      </dgm:t>
    </dgm:pt>
    <dgm:pt modelId="{6806EA90-88CA-45C7-BEB7-9DE9698319D3}" type="pres">
      <dgm:prSet presAssocID="{B79A89E0-0C74-4D75-9D52-4DB64F5CA1CE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D71B8D77-1B33-408F-9F10-8E293E5340B2}" type="pres">
      <dgm:prSet presAssocID="{50848B23-3CEA-4DF2-A1AC-251060579F28}" presName="node" presStyleLbl="node1" presStyleIdx="0" presStyleCnt="3" custScaleY="570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F7EAE4-7C49-432F-B7FA-95C7A3CDE3FB}" type="pres">
      <dgm:prSet presAssocID="{7F3A10C8-F5ED-4719-96E7-5B1516275052}" presName="parTrans" presStyleLbl="bgSibTrans2D1" presStyleIdx="1" presStyleCnt="3"/>
      <dgm:spPr/>
      <dgm:t>
        <a:bodyPr/>
        <a:lstStyle/>
        <a:p>
          <a:endParaRPr lang="es-ES"/>
        </a:p>
      </dgm:t>
    </dgm:pt>
    <dgm:pt modelId="{D4B120E9-23DA-486D-B2DA-E9B351D079BD}" type="pres">
      <dgm:prSet presAssocID="{224FD7D3-D3C3-494D-B734-1A62AEAA8AA0}" presName="node" presStyleLbl="node1" presStyleIdx="1" presStyleCnt="3" custScaleY="389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863793-974A-48A6-9144-E0CB519A8368}" type="pres">
      <dgm:prSet presAssocID="{39E0F3DB-54C0-43F2-8CF2-3DEA5290929B}" presName="parTrans" presStyleLbl="bgSibTrans2D1" presStyleIdx="2" presStyleCnt="3"/>
      <dgm:spPr/>
      <dgm:t>
        <a:bodyPr/>
        <a:lstStyle/>
        <a:p>
          <a:endParaRPr lang="es-ES"/>
        </a:p>
      </dgm:t>
    </dgm:pt>
    <dgm:pt modelId="{973BE3E4-DFA4-42E8-AB3F-2A3D9FA5542E}" type="pres">
      <dgm:prSet presAssocID="{F40C1512-BA1F-40F0-8613-E5EAC68002D8}" presName="node" presStyleLbl="node1" presStyleIdx="2" presStyleCnt="3" custScaleX="113611" custScaleY="83085" custRadScaleRad="106306" custRadScaleInc="89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902F301-7956-40B5-AE69-4537A2A9A69A}" srcId="{00FC7F09-C4AC-406B-A72A-30EE02424171}" destId="{4EC00B5F-DCF0-4F29-BC4C-E2AA80623CCA}" srcOrd="1" destOrd="0" parTransId="{C063E5AB-84B5-49E5-B35F-E32C17B702F7}" sibTransId="{6E9E67D5-808F-45C4-A465-A06177B245BE}"/>
    <dgm:cxn modelId="{EEF47CFF-BBA3-472A-9A21-FCC3BA88548B}" type="presOf" srcId="{7F3A10C8-F5ED-4719-96E7-5B1516275052}" destId="{56F7EAE4-7C49-432F-B7FA-95C7A3CDE3FB}" srcOrd="0" destOrd="0" presId="urn:microsoft.com/office/officeart/2005/8/layout/radial4"/>
    <dgm:cxn modelId="{6E9C3124-33C4-4D23-8DF0-52F4D34518D2}" type="presOf" srcId="{B79A89E0-0C74-4D75-9D52-4DB64F5CA1CE}" destId="{6806EA90-88CA-45C7-BEB7-9DE9698319D3}" srcOrd="0" destOrd="0" presId="urn:microsoft.com/office/officeart/2005/8/layout/radial4"/>
    <dgm:cxn modelId="{01023F2D-A974-4226-BD36-E321019C5260}" type="presOf" srcId="{F40C1512-BA1F-40F0-8613-E5EAC68002D8}" destId="{973BE3E4-DFA4-42E8-AB3F-2A3D9FA5542E}" srcOrd="0" destOrd="0" presId="urn:microsoft.com/office/officeart/2005/8/layout/radial4"/>
    <dgm:cxn modelId="{0E34CBCE-8DA6-4C47-BD0F-EF360A2BA6A4}" type="presOf" srcId="{50848B23-3CEA-4DF2-A1AC-251060579F28}" destId="{D71B8D77-1B33-408F-9F10-8E293E5340B2}" srcOrd="0" destOrd="0" presId="urn:microsoft.com/office/officeart/2005/8/layout/radial4"/>
    <dgm:cxn modelId="{E27ECD43-2001-4B43-89E9-2862B35006F9}" srcId="{67FD2823-661F-4F27-8787-9C52E849E85B}" destId="{50848B23-3CEA-4DF2-A1AC-251060579F28}" srcOrd="0" destOrd="0" parTransId="{B79A89E0-0C74-4D75-9D52-4DB64F5CA1CE}" sibTransId="{C1970D23-112A-407C-92F3-F48B1EE18888}"/>
    <dgm:cxn modelId="{1FAA6014-AAEA-48C3-ACFF-4B9440FF5D0D}" srcId="{67FD2823-661F-4F27-8787-9C52E849E85B}" destId="{224FD7D3-D3C3-494D-B734-1A62AEAA8AA0}" srcOrd="1" destOrd="0" parTransId="{7F3A10C8-F5ED-4719-96E7-5B1516275052}" sibTransId="{A4FA4113-DCCC-4C7E-A79F-8F035A85298F}"/>
    <dgm:cxn modelId="{124353D3-C7B3-40CC-9BEA-A624B001506A}" type="presOf" srcId="{39E0F3DB-54C0-43F2-8CF2-3DEA5290929B}" destId="{C3863793-974A-48A6-9144-E0CB519A8368}" srcOrd="0" destOrd="0" presId="urn:microsoft.com/office/officeart/2005/8/layout/radial4"/>
    <dgm:cxn modelId="{4908FC27-8BA3-4F3E-8FB9-4DA5DD906696}" type="presOf" srcId="{00FC7F09-C4AC-406B-A72A-30EE02424171}" destId="{89EA4C25-BF11-464F-96AF-5211B39B0358}" srcOrd="0" destOrd="0" presId="urn:microsoft.com/office/officeart/2005/8/layout/radial4"/>
    <dgm:cxn modelId="{B4D8CDFC-D7EF-4193-A923-3B3A31E01EDD}" type="presOf" srcId="{67FD2823-661F-4F27-8787-9C52E849E85B}" destId="{1E591E15-D99E-474C-B2CE-A87404246AB0}" srcOrd="0" destOrd="0" presId="urn:microsoft.com/office/officeart/2005/8/layout/radial4"/>
    <dgm:cxn modelId="{6C010B2F-1CDB-41D0-9309-40BCBC019772}" srcId="{00FC7F09-C4AC-406B-A72A-30EE02424171}" destId="{67FD2823-661F-4F27-8787-9C52E849E85B}" srcOrd="0" destOrd="0" parTransId="{BD7FB7B3-71D9-49F8-A1BE-4C1ED5E9E09C}" sibTransId="{C1EC62A5-9445-47CB-9498-AD2A28739A68}"/>
    <dgm:cxn modelId="{4487B521-F722-4B68-857D-529D11EEAAC7}" srcId="{67FD2823-661F-4F27-8787-9C52E849E85B}" destId="{F40C1512-BA1F-40F0-8613-E5EAC68002D8}" srcOrd="2" destOrd="0" parTransId="{39E0F3DB-54C0-43F2-8CF2-3DEA5290929B}" sibTransId="{ECB8E7AF-5227-407D-B0E9-F178A1E6FB72}"/>
    <dgm:cxn modelId="{65A660F7-6297-44ED-B28E-48FFB69441AE}" type="presOf" srcId="{224FD7D3-D3C3-494D-B734-1A62AEAA8AA0}" destId="{D4B120E9-23DA-486D-B2DA-E9B351D079BD}" srcOrd="0" destOrd="0" presId="urn:microsoft.com/office/officeart/2005/8/layout/radial4"/>
    <dgm:cxn modelId="{43238401-AEFE-45C5-94FB-9F8849E536D3}" type="presParOf" srcId="{89EA4C25-BF11-464F-96AF-5211B39B0358}" destId="{1E591E15-D99E-474C-B2CE-A87404246AB0}" srcOrd="0" destOrd="0" presId="urn:microsoft.com/office/officeart/2005/8/layout/radial4"/>
    <dgm:cxn modelId="{1A30C917-7B75-4A90-BB72-AF9C41F22E82}" type="presParOf" srcId="{89EA4C25-BF11-464F-96AF-5211B39B0358}" destId="{6806EA90-88CA-45C7-BEB7-9DE9698319D3}" srcOrd="1" destOrd="0" presId="urn:microsoft.com/office/officeart/2005/8/layout/radial4"/>
    <dgm:cxn modelId="{A988FBDB-CC5A-46B3-9D73-7AFC8B7BD8A3}" type="presParOf" srcId="{89EA4C25-BF11-464F-96AF-5211B39B0358}" destId="{D71B8D77-1B33-408F-9F10-8E293E5340B2}" srcOrd="2" destOrd="0" presId="urn:microsoft.com/office/officeart/2005/8/layout/radial4"/>
    <dgm:cxn modelId="{3AF63854-13F3-427E-90A1-FB8DB499571F}" type="presParOf" srcId="{89EA4C25-BF11-464F-96AF-5211B39B0358}" destId="{56F7EAE4-7C49-432F-B7FA-95C7A3CDE3FB}" srcOrd="3" destOrd="0" presId="urn:microsoft.com/office/officeart/2005/8/layout/radial4"/>
    <dgm:cxn modelId="{84DE3E0D-5AF9-4D89-9154-2BEA0DB6634A}" type="presParOf" srcId="{89EA4C25-BF11-464F-96AF-5211B39B0358}" destId="{D4B120E9-23DA-486D-B2DA-E9B351D079BD}" srcOrd="4" destOrd="0" presId="urn:microsoft.com/office/officeart/2005/8/layout/radial4"/>
    <dgm:cxn modelId="{169ABEE5-60DA-4AFC-AA0D-045F5565FF74}" type="presParOf" srcId="{89EA4C25-BF11-464F-96AF-5211B39B0358}" destId="{C3863793-974A-48A6-9144-E0CB519A8368}" srcOrd="5" destOrd="0" presId="urn:microsoft.com/office/officeart/2005/8/layout/radial4"/>
    <dgm:cxn modelId="{3FB9221C-C507-4379-A6FF-88F4217ECA95}" type="presParOf" srcId="{89EA4C25-BF11-464F-96AF-5211B39B0358}" destId="{973BE3E4-DFA4-42E8-AB3F-2A3D9FA5542E}" srcOrd="6" destOrd="0" presId="urn:microsoft.com/office/officeart/2005/8/layout/radial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472E06-3F0F-4045-B63D-107ADFEEB1CB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2B2A28E-31CF-4218-88A5-B52043CDF9D6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sz="1200" b="1" dirty="0" smtClean="0">
              <a:solidFill>
                <a:schemeClr val="tx1"/>
              </a:solidFill>
              <a:latin typeface="Rockwell" pitchFamily="18" charset="0"/>
            </a:rPr>
            <a:t>R.SOCIAL</a:t>
          </a:r>
          <a:endParaRPr lang="es-ES" sz="1200" b="1" dirty="0">
            <a:solidFill>
              <a:schemeClr val="tx1"/>
            </a:solidFill>
            <a:latin typeface="Rockwell" pitchFamily="18" charset="0"/>
          </a:endParaRPr>
        </a:p>
      </dgm:t>
    </dgm:pt>
    <dgm:pt modelId="{6E741007-1E1E-4A9E-8C51-1D20F0BB21F8}" type="parTrans" cxnId="{AFA1D89B-ACD1-415D-8467-18C95AD12F3F}">
      <dgm:prSet/>
      <dgm:spPr/>
      <dgm:t>
        <a:bodyPr/>
        <a:lstStyle/>
        <a:p>
          <a:endParaRPr lang="es-ES"/>
        </a:p>
      </dgm:t>
    </dgm:pt>
    <dgm:pt modelId="{E22173EB-D932-4F0A-9F8B-A44864AA5621}" type="sibTrans" cxnId="{AFA1D89B-ACD1-415D-8467-18C95AD12F3F}">
      <dgm:prSet/>
      <dgm:spPr/>
      <dgm:t>
        <a:bodyPr/>
        <a:lstStyle/>
        <a:p>
          <a:endParaRPr lang="es-ES"/>
        </a:p>
      </dgm:t>
    </dgm:pt>
    <dgm:pt modelId="{F1E2EA98-3066-4305-9C42-2368D67E917F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98B02C04-8CEA-41EB-A5F1-69A4AF95A7A4}" type="parTrans" cxnId="{D3622B93-0C7C-430F-ACBF-095A3B1B3FE4}">
      <dgm:prSet/>
      <dgm:spPr/>
      <dgm:t>
        <a:bodyPr/>
        <a:lstStyle/>
        <a:p>
          <a:endParaRPr lang="es-ES"/>
        </a:p>
      </dgm:t>
    </dgm:pt>
    <dgm:pt modelId="{4DFB4B0A-DA14-4A9F-AD4E-F0CA71BF562B}" type="sibTrans" cxnId="{D3622B93-0C7C-430F-ACBF-095A3B1B3FE4}">
      <dgm:prSet/>
      <dgm:spPr/>
      <dgm:t>
        <a:bodyPr/>
        <a:lstStyle/>
        <a:p>
          <a:endParaRPr lang="es-ES"/>
        </a:p>
      </dgm:t>
    </dgm:pt>
    <dgm:pt modelId="{9C7BC7A6-C598-455F-A5C6-1CF895FA3A9F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S" sz="1100" b="1" dirty="0" smtClean="0">
              <a:solidFill>
                <a:schemeClr val="tx1"/>
              </a:solidFill>
              <a:latin typeface="Rockwell" pitchFamily="18" charset="0"/>
            </a:rPr>
            <a:t>TERRITORIO COMPETITIVO </a:t>
          </a:r>
          <a:endParaRPr lang="es-ES" sz="1100" b="1" dirty="0">
            <a:solidFill>
              <a:schemeClr val="tx1"/>
            </a:solidFill>
            <a:latin typeface="Rockwell" pitchFamily="18" charset="0"/>
          </a:endParaRPr>
        </a:p>
      </dgm:t>
    </dgm:pt>
    <dgm:pt modelId="{B2907304-B418-482B-83C5-EB691CDD4AF9}" type="parTrans" cxnId="{E2ECEC2A-555E-42CC-B14E-8E167CE343CE}">
      <dgm:prSet/>
      <dgm:spPr/>
      <dgm:t>
        <a:bodyPr/>
        <a:lstStyle/>
        <a:p>
          <a:endParaRPr lang="es-ES"/>
        </a:p>
      </dgm:t>
    </dgm:pt>
    <dgm:pt modelId="{9B54B796-0887-4580-BC2A-411B73E851F8}" type="sibTrans" cxnId="{E2ECEC2A-555E-42CC-B14E-8E167CE343CE}">
      <dgm:prSet/>
      <dgm:spPr/>
      <dgm:t>
        <a:bodyPr/>
        <a:lstStyle/>
        <a:p>
          <a:endParaRPr lang="es-ES"/>
        </a:p>
      </dgm:t>
    </dgm:pt>
    <dgm:pt modelId="{A0A985DC-B961-44BF-880C-6590EDC0C78C}">
      <dgm:prSet phldrT="[Texto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s-ES" sz="1100" b="1" dirty="0" smtClean="0">
              <a:solidFill>
                <a:schemeClr val="tx1"/>
              </a:solidFill>
              <a:latin typeface="Rockwell" pitchFamily="18" charset="0"/>
            </a:rPr>
            <a:t>ORGANIZACIONES PÚBLICAS O PRIVADAS </a:t>
          </a:r>
          <a:endParaRPr lang="es-ES" sz="1100" b="1" dirty="0">
            <a:solidFill>
              <a:schemeClr val="tx1"/>
            </a:solidFill>
            <a:latin typeface="Rockwell" pitchFamily="18" charset="0"/>
          </a:endParaRPr>
        </a:p>
      </dgm:t>
    </dgm:pt>
    <dgm:pt modelId="{9C1D82F5-1128-4369-9973-0D827D2FEA78}" type="parTrans" cxnId="{A5B5EFA8-E115-411E-9971-35F249D1CC1C}">
      <dgm:prSet/>
      <dgm:spPr/>
      <dgm:t>
        <a:bodyPr/>
        <a:lstStyle/>
        <a:p>
          <a:endParaRPr lang="es-ES"/>
        </a:p>
      </dgm:t>
    </dgm:pt>
    <dgm:pt modelId="{3F68ED8D-329E-471C-B50A-DAB2BEB4BAD8}" type="sibTrans" cxnId="{A5B5EFA8-E115-411E-9971-35F249D1CC1C}">
      <dgm:prSet/>
      <dgm:spPr/>
      <dgm:t>
        <a:bodyPr/>
        <a:lstStyle/>
        <a:p>
          <a:endParaRPr lang="es-ES"/>
        </a:p>
      </dgm:t>
    </dgm:pt>
    <dgm:pt modelId="{03824E7A-99AA-4CE0-8E79-9E58561E6140}">
      <dgm:prSet phldrT="[Texto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es-ES" sz="1100" b="1" dirty="0" smtClean="0">
              <a:solidFill>
                <a:schemeClr val="tx1"/>
              </a:solidFill>
              <a:latin typeface="Rockwell" pitchFamily="18" charset="0"/>
            </a:rPr>
            <a:t>SOCIEDAD SOSTENIBLE </a:t>
          </a:r>
          <a:endParaRPr lang="es-ES" sz="1100" b="1" dirty="0">
            <a:solidFill>
              <a:schemeClr val="tx1"/>
            </a:solidFill>
            <a:latin typeface="Rockwell" pitchFamily="18" charset="0"/>
          </a:endParaRPr>
        </a:p>
      </dgm:t>
    </dgm:pt>
    <dgm:pt modelId="{47916611-E9CE-4C90-8B81-8AFB8A7E69C4}" type="parTrans" cxnId="{A8B3D32A-2E88-4E11-A8FE-33D7C2B2BB01}">
      <dgm:prSet/>
      <dgm:spPr/>
      <dgm:t>
        <a:bodyPr/>
        <a:lstStyle/>
        <a:p>
          <a:endParaRPr lang="es-ES"/>
        </a:p>
      </dgm:t>
    </dgm:pt>
    <dgm:pt modelId="{384BEF26-F3EB-4E18-B892-C06D8E0B7DF1}" type="sibTrans" cxnId="{A8B3D32A-2E88-4E11-A8FE-33D7C2B2BB01}">
      <dgm:prSet/>
      <dgm:spPr/>
      <dgm:t>
        <a:bodyPr/>
        <a:lstStyle/>
        <a:p>
          <a:endParaRPr lang="es-ES"/>
        </a:p>
      </dgm:t>
    </dgm:pt>
    <dgm:pt modelId="{65F1115D-D4DA-436C-B955-C3E0DB7C5162}">
      <dgm:prSet phldrT="[Texto]" custT="1"/>
      <dgm:spPr/>
      <dgm:t>
        <a:bodyPr/>
        <a:lstStyle/>
        <a:p>
          <a:endParaRPr lang="es-ES" sz="1100" b="1" dirty="0">
            <a:solidFill>
              <a:schemeClr val="tx1"/>
            </a:solidFill>
            <a:latin typeface="Rockwell" pitchFamily="18" charset="0"/>
          </a:endParaRPr>
        </a:p>
      </dgm:t>
    </dgm:pt>
    <dgm:pt modelId="{1C8B4827-683D-458A-84A2-E0062D063C51}" type="parTrans" cxnId="{BEE411B1-D624-4DA2-9465-58F2F8FB2A4E}">
      <dgm:prSet/>
      <dgm:spPr/>
      <dgm:t>
        <a:bodyPr/>
        <a:lstStyle/>
        <a:p>
          <a:endParaRPr lang="es-ES"/>
        </a:p>
      </dgm:t>
    </dgm:pt>
    <dgm:pt modelId="{4572CD4E-572F-4D5D-B399-0997BADA56F4}" type="sibTrans" cxnId="{BEE411B1-D624-4DA2-9465-58F2F8FB2A4E}">
      <dgm:prSet/>
      <dgm:spPr/>
      <dgm:t>
        <a:bodyPr/>
        <a:lstStyle/>
        <a:p>
          <a:endParaRPr lang="es-ES"/>
        </a:p>
      </dgm:t>
    </dgm:pt>
    <dgm:pt modelId="{35E8ED44-0AE4-4F81-89F0-9521D1769710}">
      <dgm:prSet phldrT="[Texto]" custT="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lang="es-ES" sz="1100" b="1" dirty="0" smtClean="0">
              <a:solidFill>
                <a:schemeClr val="bg1"/>
              </a:solidFill>
              <a:latin typeface="Rockwell" pitchFamily="18" charset="0"/>
            </a:rPr>
            <a:t>RESPONSABILIDAD AMBIENTAL </a:t>
          </a:r>
          <a:endParaRPr lang="es-ES" sz="1100" b="1" dirty="0">
            <a:solidFill>
              <a:schemeClr val="bg1"/>
            </a:solidFill>
            <a:latin typeface="Rockwell" pitchFamily="18" charset="0"/>
          </a:endParaRPr>
        </a:p>
      </dgm:t>
    </dgm:pt>
    <dgm:pt modelId="{DC513CD1-6F91-4971-B081-2BBDCAFE18E2}" type="parTrans" cxnId="{4B6D1987-45C4-4DA0-A3DA-B9391B902DF0}">
      <dgm:prSet/>
      <dgm:spPr/>
      <dgm:t>
        <a:bodyPr/>
        <a:lstStyle/>
        <a:p>
          <a:endParaRPr lang="es-ES"/>
        </a:p>
      </dgm:t>
    </dgm:pt>
    <dgm:pt modelId="{24080F41-1141-4C3C-9590-586B58E52AB3}" type="sibTrans" cxnId="{4B6D1987-45C4-4DA0-A3DA-B9391B902DF0}">
      <dgm:prSet/>
      <dgm:spPr/>
      <dgm:t>
        <a:bodyPr/>
        <a:lstStyle/>
        <a:p>
          <a:endParaRPr lang="es-ES"/>
        </a:p>
      </dgm:t>
    </dgm:pt>
    <dgm:pt modelId="{998FA94E-9D5E-4787-A1D6-4A7BFC289900}" type="pres">
      <dgm:prSet presAssocID="{D1472E06-3F0F-4045-B63D-107ADFEEB1C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E3238F4-44AF-4A66-B7AB-381EFB17E335}" type="pres">
      <dgm:prSet presAssocID="{22B2A28E-31CF-4218-88A5-B52043CDF9D6}" presName="centerShape" presStyleLbl="node0" presStyleIdx="0" presStyleCnt="1" custScaleX="109402" custScaleY="104645"/>
      <dgm:spPr/>
      <dgm:t>
        <a:bodyPr/>
        <a:lstStyle/>
        <a:p>
          <a:endParaRPr lang="es-ES"/>
        </a:p>
      </dgm:t>
    </dgm:pt>
    <dgm:pt modelId="{F95EDBDC-7B8B-4002-9CB3-C40DA2604967}" type="pres">
      <dgm:prSet presAssocID="{98B02C04-8CEA-41EB-A5F1-69A4AF95A7A4}" presName="parTrans" presStyleLbl="sibTrans2D1" presStyleIdx="0" presStyleCnt="5"/>
      <dgm:spPr/>
      <dgm:t>
        <a:bodyPr/>
        <a:lstStyle/>
        <a:p>
          <a:endParaRPr lang="es-ES"/>
        </a:p>
      </dgm:t>
    </dgm:pt>
    <dgm:pt modelId="{CF630905-3B65-4727-A4DA-2CA769015371}" type="pres">
      <dgm:prSet presAssocID="{98B02C04-8CEA-41EB-A5F1-69A4AF95A7A4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FA2CE536-24CA-4C1C-B293-6B4AB00F41F1}" type="pres">
      <dgm:prSet presAssocID="{F1E2EA98-3066-4305-9C42-2368D67E917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5FE9B5-0E87-46A5-B71D-BF2FC2ED5F3C}" type="pres">
      <dgm:prSet presAssocID="{B2907304-B418-482B-83C5-EB691CDD4AF9}" presName="parTrans" presStyleLbl="sibTrans2D1" presStyleIdx="1" presStyleCnt="5"/>
      <dgm:spPr/>
      <dgm:t>
        <a:bodyPr/>
        <a:lstStyle/>
        <a:p>
          <a:endParaRPr lang="es-ES"/>
        </a:p>
      </dgm:t>
    </dgm:pt>
    <dgm:pt modelId="{992E2A91-64F8-4910-B448-FD955AC1E992}" type="pres">
      <dgm:prSet presAssocID="{B2907304-B418-482B-83C5-EB691CDD4AF9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6EC7794C-EAA3-4877-B3E4-B23956274BD3}" type="pres">
      <dgm:prSet presAssocID="{9C7BC7A6-C598-455F-A5C6-1CF895FA3A9F}" presName="node" presStyleLbl="node1" presStyleIdx="1" presStyleCnt="5" custScaleX="124257" custRadScaleRad="114953" custRadScaleInc="19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0763CD-C4ED-4CA8-9A8B-B0F5B5311F86}" type="pres">
      <dgm:prSet presAssocID="{DC513CD1-6F91-4971-B081-2BBDCAFE18E2}" presName="parTrans" presStyleLbl="sibTrans2D1" presStyleIdx="2" presStyleCnt="5"/>
      <dgm:spPr/>
      <dgm:t>
        <a:bodyPr/>
        <a:lstStyle/>
        <a:p>
          <a:endParaRPr lang="es-ES"/>
        </a:p>
      </dgm:t>
    </dgm:pt>
    <dgm:pt modelId="{4F726B15-78D7-4284-8A10-7C67E0CE51E5}" type="pres">
      <dgm:prSet presAssocID="{DC513CD1-6F91-4971-B081-2BBDCAFE18E2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52C3B3B1-CD7C-4E45-8046-B91C4D9D524E}" type="pres">
      <dgm:prSet presAssocID="{35E8ED44-0AE4-4F81-89F0-9521D1769710}" presName="node" presStyleLbl="node1" presStyleIdx="2" presStyleCnt="5" custScaleX="135362" custRadScaleRad="126820" custRadScaleInc="-515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4EA0EB-5D49-40C2-B25B-13AE4DE09A69}" type="pres">
      <dgm:prSet presAssocID="{9C1D82F5-1128-4369-9973-0D827D2FEA78}" presName="parTrans" presStyleLbl="sibTrans2D1" presStyleIdx="3" presStyleCnt="5"/>
      <dgm:spPr/>
      <dgm:t>
        <a:bodyPr/>
        <a:lstStyle/>
        <a:p>
          <a:endParaRPr lang="es-ES"/>
        </a:p>
      </dgm:t>
    </dgm:pt>
    <dgm:pt modelId="{2BB58B6B-E4C8-4AD4-AB71-9416650EC373}" type="pres">
      <dgm:prSet presAssocID="{9C1D82F5-1128-4369-9973-0D827D2FEA78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4C843F5F-B6CE-40D2-932E-B27DADB962B3}" type="pres">
      <dgm:prSet presAssocID="{A0A985DC-B961-44BF-880C-6590EDC0C78C}" presName="node" presStyleLbl="node1" presStyleIdx="3" presStyleCnt="5" custScaleX="135362" custRadScaleRad="114161" custRadScaleInc="386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C48243-0CDA-4858-81C3-8908830321C1}" type="pres">
      <dgm:prSet presAssocID="{47916611-E9CE-4C90-8B81-8AFB8A7E69C4}" presName="parTrans" presStyleLbl="sibTrans2D1" presStyleIdx="4" presStyleCnt="5"/>
      <dgm:spPr/>
      <dgm:t>
        <a:bodyPr/>
        <a:lstStyle/>
        <a:p>
          <a:endParaRPr lang="es-ES"/>
        </a:p>
      </dgm:t>
    </dgm:pt>
    <dgm:pt modelId="{10970FD1-E12B-45AC-90FA-805C801A9C99}" type="pres">
      <dgm:prSet presAssocID="{47916611-E9CE-4C90-8B81-8AFB8A7E69C4}" presName="connectorText" presStyleLbl="sibTrans2D1" presStyleIdx="4" presStyleCnt="5"/>
      <dgm:spPr/>
      <dgm:t>
        <a:bodyPr/>
        <a:lstStyle/>
        <a:p>
          <a:endParaRPr lang="es-ES"/>
        </a:p>
      </dgm:t>
    </dgm:pt>
    <dgm:pt modelId="{62B68E29-8082-4FE3-9949-789AA27C6911}" type="pres">
      <dgm:prSet presAssocID="{03824E7A-99AA-4CE0-8E79-9E58561E6140}" presName="node" presStyleLbl="node1" presStyleIdx="4" presStyleCnt="5" custScaleX="150181" custRadScaleRad="112368" custRadScaleInc="18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2C90B12-D8F1-487F-93B3-9990EB9B5D55}" type="presOf" srcId="{47916611-E9CE-4C90-8B81-8AFB8A7E69C4}" destId="{7BC48243-0CDA-4858-81C3-8908830321C1}" srcOrd="0" destOrd="0" presId="urn:microsoft.com/office/officeart/2005/8/layout/radial5"/>
    <dgm:cxn modelId="{1FF1E727-D485-4F5E-B60F-B5CCDF9F1AE2}" type="presOf" srcId="{22B2A28E-31CF-4218-88A5-B52043CDF9D6}" destId="{DE3238F4-44AF-4A66-B7AB-381EFB17E335}" srcOrd="0" destOrd="0" presId="urn:microsoft.com/office/officeart/2005/8/layout/radial5"/>
    <dgm:cxn modelId="{A5B5EFA8-E115-411E-9971-35F249D1CC1C}" srcId="{22B2A28E-31CF-4218-88A5-B52043CDF9D6}" destId="{A0A985DC-B961-44BF-880C-6590EDC0C78C}" srcOrd="3" destOrd="0" parTransId="{9C1D82F5-1128-4369-9973-0D827D2FEA78}" sibTransId="{3F68ED8D-329E-471C-B50A-DAB2BEB4BAD8}"/>
    <dgm:cxn modelId="{514D5F46-D798-4F5B-8D27-E2E56E44BCEB}" type="presOf" srcId="{DC513CD1-6F91-4971-B081-2BBDCAFE18E2}" destId="{4F726B15-78D7-4284-8A10-7C67E0CE51E5}" srcOrd="1" destOrd="0" presId="urn:microsoft.com/office/officeart/2005/8/layout/radial5"/>
    <dgm:cxn modelId="{B68DC3C5-8384-488B-99C0-AA095015BCA0}" type="presOf" srcId="{03824E7A-99AA-4CE0-8E79-9E58561E6140}" destId="{62B68E29-8082-4FE3-9949-789AA27C6911}" srcOrd="0" destOrd="0" presId="urn:microsoft.com/office/officeart/2005/8/layout/radial5"/>
    <dgm:cxn modelId="{2A9C9E26-4D87-4766-AD1A-D5E58F81FC29}" type="presOf" srcId="{B2907304-B418-482B-83C5-EB691CDD4AF9}" destId="{7A5FE9B5-0E87-46A5-B71D-BF2FC2ED5F3C}" srcOrd="0" destOrd="0" presId="urn:microsoft.com/office/officeart/2005/8/layout/radial5"/>
    <dgm:cxn modelId="{46798566-8280-4EC2-BEE3-8CEE780B0773}" type="presOf" srcId="{35E8ED44-0AE4-4F81-89F0-9521D1769710}" destId="{52C3B3B1-CD7C-4E45-8046-B91C4D9D524E}" srcOrd="0" destOrd="0" presId="urn:microsoft.com/office/officeart/2005/8/layout/radial5"/>
    <dgm:cxn modelId="{E2ECEC2A-555E-42CC-B14E-8E167CE343CE}" srcId="{22B2A28E-31CF-4218-88A5-B52043CDF9D6}" destId="{9C7BC7A6-C598-455F-A5C6-1CF895FA3A9F}" srcOrd="1" destOrd="0" parTransId="{B2907304-B418-482B-83C5-EB691CDD4AF9}" sibTransId="{9B54B796-0887-4580-BC2A-411B73E851F8}"/>
    <dgm:cxn modelId="{D3622B93-0C7C-430F-ACBF-095A3B1B3FE4}" srcId="{22B2A28E-31CF-4218-88A5-B52043CDF9D6}" destId="{F1E2EA98-3066-4305-9C42-2368D67E917F}" srcOrd="0" destOrd="0" parTransId="{98B02C04-8CEA-41EB-A5F1-69A4AF95A7A4}" sibTransId="{4DFB4B0A-DA14-4A9F-AD4E-F0CA71BF562B}"/>
    <dgm:cxn modelId="{AFA1D89B-ACD1-415D-8467-18C95AD12F3F}" srcId="{D1472E06-3F0F-4045-B63D-107ADFEEB1CB}" destId="{22B2A28E-31CF-4218-88A5-B52043CDF9D6}" srcOrd="0" destOrd="0" parTransId="{6E741007-1E1E-4A9E-8C51-1D20F0BB21F8}" sibTransId="{E22173EB-D932-4F0A-9F8B-A44864AA5621}"/>
    <dgm:cxn modelId="{80358BB2-A7AE-4675-B138-2ABBE57CE827}" type="presOf" srcId="{9C7BC7A6-C598-455F-A5C6-1CF895FA3A9F}" destId="{6EC7794C-EAA3-4877-B3E4-B23956274BD3}" srcOrd="0" destOrd="0" presId="urn:microsoft.com/office/officeart/2005/8/layout/radial5"/>
    <dgm:cxn modelId="{EB45F213-70F2-4F42-A287-E2CC34BEB8FE}" type="presOf" srcId="{F1E2EA98-3066-4305-9C42-2368D67E917F}" destId="{FA2CE536-24CA-4C1C-B293-6B4AB00F41F1}" srcOrd="0" destOrd="0" presId="urn:microsoft.com/office/officeart/2005/8/layout/radial5"/>
    <dgm:cxn modelId="{4B6D1987-45C4-4DA0-A3DA-B9391B902DF0}" srcId="{22B2A28E-31CF-4218-88A5-B52043CDF9D6}" destId="{35E8ED44-0AE4-4F81-89F0-9521D1769710}" srcOrd="2" destOrd="0" parTransId="{DC513CD1-6F91-4971-B081-2BBDCAFE18E2}" sibTransId="{24080F41-1141-4C3C-9590-586B58E52AB3}"/>
    <dgm:cxn modelId="{30318CAA-8827-4A95-87A0-4FD14CD2284C}" type="presOf" srcId="{DC513CD1-6F91-4971-B081-2BBDCAFE18E2}" destId="{8D0763CD-C4ED-4CA8-9A8B-B0F5B5311F86}" srcOrd="0" destOrd="0" presId="urn:microsoft.com/office/officeart/2005/8/layout/radial5"/>
    <dgm:cxn modelId="{685D0084-3DF9-4F68-9289-16FEAF635866}" type="presOf" srcId="{47916611-E9CE-4C90-8B81-8AFB8A7E69C4}" destId="{10970FD1-E12B-45AC-90FA-805C801A9C99}" srcOrd="1" destOrd="0" presId="urn:microsoft.com/office/officeart/2005/8/layout/radial5"/>
    <dgm:cxn modelId="{A8B3D32A-2E88-4E11-A8FE-33D7C2B2BB01}" srcId="{22B2A28E-31CF-4218-88A5-B52043CDF9D6}" destId="{03824E7A-99AA-4CE0-8E79-9E58561E6140}" srcOrd="4" destOrd="0" parTransId="{47916611-E9CE-4C90-8B81-8AFB8A7E69C4}" sibTransId="{384BEF26-F3EB-4E18-B892-C06D8E0B7DF1}"/>
    <dgm:cxn modelId="{BEE411B1-D624-4DA2-9465-58F2F8FB2A4E}" srcId="{D1472E06-3F0F-4045-B63D-107ADFEEB1CB}" destId="{65F1115D-D4DA-436C-B955-C3E0DB7C5162}" srcOrd="1" destOrd="0" parTransId="{1C8B4827-683D-458A-84A2-E0062D063C51}" sibTransId="{4572CD4E-572F-4D5D-B399-0997BADA56F4}"/>
    <dgm:cxn modelId="{6E73CC92-613D-4CD7-8DAA-5F45624530F2}" type="presOf" srcId="{B2907304-B418-482B-83C5-EB691CDD4AF9}" destId="{992E2A91-64F8-4910-B448-FD955AC1E992}" srcOrd="1" destOrd="0" presId="urn:microsoft.com/office/officeart/2005/8/layout/radial5"/>
    <dgm:cxn modelId="{73D4DF39-A94E-4A94-8873-BDAB0BC6A0D5}" type="presOf" srcId="{9C1D82F5-1128-4369-9973-0D827D2FEA78}" destId="{304EA0EB-5D49-40C2-B25B-13AE4DE09A69}" srcOrd="0" destOrd="0" presId="urn:microsoft.com/office/officeart/2005/8/layout/radial5"/>
    <dgm:cxn modelId="{543CD9E9-5551-49E0-AE76-095E95EE227B}" type="presOf" srcId="{9C1D82F5-1128-4369-9973-0D827D2FEA78}" destId="{2BB58B6B-E4C8-4AD4-AB71-9416650EC373}" srcOrd="1" destOrd="0" presId="urn:microsoft.com/office/officeart/2005/8/layout/radial5"/>
    <dgm:cxn modelId="{E4F6B32D-35BF-4B60-A80E-0BD0E571126C}" type="presOf" srcId="{D1472E06-3F0F-4045-B63D-107ADFEEB1CB}" destId="{998FA94E-9D5E-4787-A1D6-4A7BFC289900}" srcOrd="0" destOrd="0" presId="urn:microsoft.com/office/officeart/2005/8/layout/radial5"/>
    <dgm:cxn modelId="{B5779879-71E3-4313-9817-0C7CDA0749F5}" type="presOf" srcId="{98B02C04-8CEA-41EB-A5F1-69A4AF95A7A4}" destId="{CF630905-3B65-4727-A4DA-2CA769015371}" srcOrd="1" destOrd="0" presId="urn:microsoft.com/office/officeart/2005/8/layout/radial5"/>
    <dgm:cxn modelId="{D9DE3E1A-BE56-4420-80BE-4306E7CAB114}" type="presOf" srcId="{A0A985DC-B961-44BF-880C-6590EDC0C78C}" destId="{4C843F5F-B6CE-40D2-932E-B27DADB962B3}" srcOrd="0" destOrd="0" presId="urn:microsoft.com/office/officeart/2005/8/layout/radial5"/>
    <dgm:cxn modelId="{18185E2C-7C66-4BA2-B373-94ABC899D1EE}" type="presOf" srcId="{98B02C04-8CEA-41EB-A5F1-69A4AF95A7A4}" destId="{F95EDBDC-7B8B-4002-9CB3-C40DA2604967}" srcOrd="0" destOrd="0" presId="urn:microsoft.com/office/officeart/2005/8/layout/radial5"/>
    <dgm:cxn modelId="{653E7AFF-794D-4643-9539-8CF38F3BD82C}" type="presParOf" srcId="{998FA94E-9D5E-4787-A1D6-4A7BFC289900}" destId="{DE3238F4-44AF-4A66-B7AB-381EFB17E335}" srcOrd="0" destOrd="0" presId="urn:microsoft.com/office/officeart/2005/8/layout/radial5"/>
    <dgm:cxn modelId="{5DBBE088-A1DF-4AB0-A5D9-B33760D9AC1B}" type="presParOf" srcId="{998FA94E-9D5E-4787-A1D6-4A7BFC289900}" destId="{F95EDBDC-7B8B-4002-9CB3-C40DA2604967}" srcOrd="1" destOrd="0" presId="urn:microsoft.com/office/officeart/2005/8/layout/radial5"/>
    <dgm:cxn modelId="{47DE3B19-363D-4866-B6AC-9194795F6ACA}" type="presParOf" srcId="{F95EDBDC-7B8B-4002-9CB3-C40DA2604967}" destId="{CF630905-3B65-4727-A4DA-2CA769015371}" srcOrd="0" destOrd="0" presId="urn:microsoft.com/office/officeart/2005/8/layout/radial5"/>
    <dgm:cxn modelId="{5AA59179-181D-4190-9550-8442FBD4A278}" type="presParOf" srcId="{998FA94E-9D5E-4787-A1D6-4A7BFC289900}" destId="{FA2CE536-24CA-4C1C-B293-6B4AB00F41F1}" srcOrd="2" destOrd="0" presId="urn:microsoft.com/office/officeart/2005/8/layout/radial5"/>
    <dgm:cxn modelId="{53159BAA-E405-459A-B1B0-B3EA0131777B}" type="presParOf" srcId="{998FA94E-9D5E-4787-A1D6-4A7BFC289900}" destId="{7A5FE9B5-0E87-46A5-B71D-BF2FC2ED5F3C}" srcOrd="3" destOrd="0" presId="urn:microsoft.com/office/officeart/2005/8/layout/radial5"/>
    <dgm:cxn modelId="{A3CE3CD6-E2E9-48C3-B4CE-34A5C0184D08}" type="presParOf" srcId="{7A5FE9B5-0E87-46A5-B71D-BF2FC2ED5F3C}" destId="{992E2A91-64F8-4910-B448-FD955AC1E992}" srcOrd="0" destOrd="0" presId="urn:microsoft.com/office/officeart/2005/8/layout/radial5"/>
    <dgm:cxn modelId="{01272727-967C-484F-A589-46C8BB67576A}" type="presParOf" srcId="{998FA94E-9D5E-4787-A1D6-4A7BFC289900}" destId="{6EC7794C-EAA3-4877-B3E4-B23956274BD3}" srcOrd="4" destOrd="0" presId="urn:microsoft.com/office/officeart/2005/8/layout/radial5"/>
    <dgm:cxn modelId="{A3914954-E041-4220-B10D-670737FB59D0}" type="presParOf" srcId="{998FA94E-9D5E-4787-A1D6-4A7BFC289900}" destId="{8D0763CD-C4ED-4CA8-9A8B-B0F5B5311F86}" srcOrd="5" destOrd="0" presId="urn:microsoft.com/office/officeart/2005/8/layout/radial5"/>
    <dgm:cxn modelId="{56DB3A58-DC88-44C8-8722-3BBBF6D72398}" type="presParOf" srcId="{8D0763CD-C4ED-4CA8-9A8B-B0F5B5311F86}" destId="{4F726B15-78D7-4284-8A10-7C67E0CE51E5}" srcOrd="0" destOrd="0" presId="urn:microsoft.com/office/officeart/2005/8/layout/radial5"/>
    <dgm:cxn modelId="{F5F66EAC-A38D-4606-A9CA-4A8DE83FA061}" type="presParOf" srcId="{998FA94E-9D5E-4787-A1D6-4A7BFC289900}" destId="{52C3B3B1-CD7C-4E45-8046-B91C4D9D524E}" srcOrd="6" destOrd="0" presId="urn:microsoft.com/office/officeart/2005/8/layout/radial5"/>
    <dgm:cxn modelId="{967C34DE-9AA6-4892-988A-0A1B6874DB54}" type="presParOf" srcId="{998FA94E-9D5E-4787-A1D6-4A7BFC289900}" destId="{304EA0EB-5D49-40C2-B25B-13AE4DE09A69}" srcOrd="7" destOrd="0" presId="urn:microsoft.com/office/officeart/2005/8/layout/radial5"/>
    <dgm:cxn modelId="{517F31D5-078B-4EA6-8A90-224AD27ADE67}" type="presParOf" srcId="{304EA0EB-5D49-40C2-B25B-13AE4DE09A69}" destId="{2BB58B6B-E4C8-4AD4-AB71-9416650EC373}" srcOrd="0" destOrd="0" presId="urn:microsoft.com/office/officeart/2005/8/layout/radial5"/>
    <dgm:cxn modelId="{80A670C3-1D4C-4FC7-826E-BA55CAC4EC9C}" type="presParOf" srcId="{998FA94E-9D5E-4787-A1D6-4A7BFC289900}" destId="{4C843F5F-B6CE-40D2-932E-B27DADB962B3}" srcOrd="8" destOrd="0" presId="urn:microsoft.com/office/officeart/2005/8/layout/radial5"/>
    <dgm:cxn modelId="{377A0EB2-2D71-4DAC-B282-BDEF872D2916}" type="presParOf" srcId="{998FA94E-9D5E-4787-A1D6-4A7BFC289900}" destId="{7BC48243-0CDA-4858-81C3-8908830321C1}" srcOrd="9" destOrd="0" presId="urn:microsoft.com/office/officeart/2005/8/layout/radial5"/>
    <dgm:cxn modelId="{824AE8D3-1E57-426B-B29C-CCD0E868EDAA}" type="presParOf" srcId="{7BC48243-0CDA-4858-81C3-8908830321C1}" destId="{10970FD1-E12B-45AC-90FA-805C801A9C99}" srcOrd="0" destOrd="0" presId="urn:microsoft.com/office/officeart/2005/8/layout/radial5"/>
    <dgm:cxn modelId="{BF356E7C-486C-491C-8755-C96487961495}" type="presParOf" srcId="{998FA94E-9D5E-4787-A1D6-4A7BFC289900}" destId="{62B68E29-8082-4FE3-9949-789AA27C6911}" srcOrd="10" destOrd="0" presId="urn:microsoft.com/office/officeart/2005/8/layout/radial5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232367-2AB2-4757-89BD-5B4376A0FDD0}" type="doc">
      <dgm:prSet loTypeId="urn:microsoft.com/office/officeart/2005/8/layout/orgChart1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45FA9BA-8B41-4C09-A499-14FB5EC7F2A4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600" b="1" dirty="0" smtClean="0">
              <a:latin typeface="Rockwell" pitchFamily="18" charset="0"/>
              <a:cs typeface="Times New Roman" pitchFamily="18" charset="0"/>
            </a:rPr>
            <a:t>Gerente General</a:t>
          </a:r>
          <a:endParaRPr lang="es-ES" sz="1600" b="1" dirty="0"/>
        </a:p>
      </dgm:t>
    </dgm:pt>
    <dgm:pt modelId="{344BD8DF-6B4F-4216-A790-39E7E2C63E3A}" type="parTrans" cxnId="{522F806B-667C-4EDB-84CF-E9EB24BA1197}">
      <dgm:prSet/>
      <dgm:spPr/>
      <dgm:t>
        <a:bodyPr/>
        <a:lstStyle/>
        <a:p>
          <a:endParaRPr lang="es-ES"/>
        </a:p>
      </dgm:t>
    </dgm:pt>
    <dgm:pt modelId="{DAB48967-55E3-493C-905F-9A9178DBF255}" type="sibTrans" cxnId="{522F806B-667C-4EDB-84CF-E9EB24BA1197}">
      <dgm:prSet/>
      <dgm:spPr/>
      <dgm:t>
        <a:bodyPr/>
        <a:lstStyle/>
        <a:p>
          <a:endParaRPr lang="es-ES"/>
        </a:p>
      </dgm:t>
    </dgm:pt>
    <dgm:pt modelId="{4BE28D2D-4B97-4548-A17A-6854D6A73696}" type="asst">
      <dgm:prSet phldrT="[Texto]" custT="1"/>
      <dgm:spPr/>
      <dgm:t>
        <a:bodyPr/>
        <a:lstStyle/>
        <a:p>
          <a:r>
            <a:rPr lang="es-ES" sz="1600" dirty="0" smtClean="0">
              <a:latin typeface="Rockwell" pitchFamily="18" charset="0"/>
              <a:cs typeface="Times New Roman" pitchFamily="18" charset="0"/>
            </a:rPr>
            <a:t>Secretaria Contable </a:t>
          </a:r>
          <a:endParaRPr lang="es-ES" sz="1600" dirty="0"/>
        </a:p>
      </dgm:t>
    </dgm:pt>
    <dgm:pt modelId="{96825E7A-A691-43A8-AF19-953AA35C963D}" type="parTrans" cxnId="{882ECA6B-FD6E-42FD-B3FE-469E856412F2}">
      <dgm:prSet/>
      <dgm:spPr/>
      <dgm:t>
        <a:bodyPr/>
        <a:lstStyle/>
        <a:p>
          <a:endParaRPr lang="es-ES"/>
        </a:p>
      </dgm:t>
    </dgm:pt>
    <dgm:pt modelId="{FC35EFDF-BDBF-498D-A156-971397BC9EA2}" type="sibTrans" cxnId="{882ECA6B-FD6E-42FD-B3FE-469E856412F2}">
      <dgm:prSet/>
      <dgm:spPr/>
      <dgm:t>
        <a:bodyPr/>
        <a:lstStyle/>
        <a:p>
          <a:endParaRPr lang="es-ES"/>
        </a:p>
      </dgm:t>
    </dgm:pt>
    <dgm:pt modelId="{E5DD18E5-C55D-4295-9A42-6FF1E1D9FEED}">
      <dgm:prSet phldrT="[Texto]" custT="1"/>
      <dgm:spPr/>
      <dgm:t>
        <a:bodyPr/>
        <a:lstStyle/>
        <a:p>
          <a:r>
            <a:rPr lang="es-ES" sz="1600" dirty="0" smtClean="0">
              <a:latin typeface="Rockwell" pitchFamily="18" charset="0"/>
              <a:cs typeface="Times New Roman" pitchFamily="18" charset="0"/>
            </a:rPr>
            <a:t>Gerente Comercial</a:t>
          </a:r>
          <a:endParaRPr lang="es-ES" sz="1600" dirty="0"/>
        </a:p>
      </dgm:t>
    </dgm:pt>
    <dgm:pt modelId="{B61E3C55-1B35-4691-A63C-C05A1A847AC4}" type="parTrans" cxnId="{B9AD1B81-A348-4E37-AE7C-4A84D1557A35}">
      <dgm:prSet/>
      <dgm:spPr/>
      <dgm:t>
        <a:bodyPr/>
        <a:lstStyle/>
        <a:p>
          <a:endParaRPr lang="es-ES"/>
        </a:p>
      </dgm:t>
    </dgm:pt>
    <dgm:pt modelId="{8BD7B289-2604-4979-9810-8FE512D88FD7}" type="sibTrans" cxnId="{B9AD1B81-A348-4E37-AE7C-4A84D1557A35}">
      <dgm:prSet/>
      <dgm:spPr/>
      <dgm:t>
        <a:bodyPr/>
        <a:lstStyle/>
        <a:p>
          <a:endParaRPr lang="es-ES"/>
        </a:p>
      </dgm:t>
    </dgm:pt>
    <dgm:pt modelId="{B1AABEFA-B74F-4106-AE3D-B8066B083CE2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600" dirty="0" smtClean="0">
              <a:latin typeface="Rockwell" pitchFamily="18" charset="0"/>
              <a:cs typeface="Times New Roman" pitchFamily="18" charset="0"/>
            </a:rPr>
            <a:t>Recursos Humanos </a:t>
          </a:r>
          <a:endParaRPr lang="es-ES" sz="1600" dirty="0"/>
        </a:p>
      </dgm:t>
    </dgm:pt>
    <dgm:pt modelId="{6673FE98-0EB1-49A7-88BC-574D1A1275CF}" type="parTrans" cxnId="{3A096ED0-C4D9-4687-AC05-3B42D9E88405}">
      <dgm:prSet/>
      <dgm:spPr/>
      <dgm:t>
        <a:bodyPr/>
        <a:lstStyle/>
        <a:p>
          <a:endParaRPr lang="es-ES"/>
        </a:p>
      </dgm:t>
    </dgm:pt>
    <dgm:pt modelId="{86A99012-2FBD-41EA-9F64-103CA81EFFBA}" type="sibTrans" cxnId="{3A096ED0-C4D9-4687-AC05-3B42D9E88405}">
      <dgm:prSet/>
      <dgm:spPr/>
      <dgm:t>
        <a:bodyPr/>
        <a:lstStyle/>
        <a:p>
          <a:endParaRPr lang="es-ES"/>
        </a:p>
      </dgm:t>
    </dgm:pt>
    <dgm:pt modelId="{9C427D73-F51F-4A4E-B5C9-35316378B429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600" dirty="0" err="1" smtClean="0">
              <a:latin typeface="Rockwell" pitchFamily="18" charset="0"/>
              <a:cs typeface="Times New Roman" pitchFamily="18" charset="0"/>
            </a:rPr>
            <a:t>Dep</a:t>
          </a:r>
          <a:r>
            <a:rPr lang="es-ES" sz="1600" dirty="0" smtClean="0">
              <a:latin typeface="Rockwell" pitchFamily="18" charset="0"/>
              <a:cs typeface="Times New Roman" pitchFamily="18" charset="0"/>
            </a:rPr>
            <a:t>. Comercio Exterior  </a:t>
          </a:r>
          <a:endParaRPr lang="es-ES" sz="1600" dirty="0"/>
        </a:p>
      </dgm:t>
    </dgm:pt>
    <dgm:pt modelId="{C41924EA-DACA-455B-AD9B-521CACA7CF3A}" type="parTrans" cxnId="{CD7F4E11-C265-4D14-8DF6-69968F487A06}">
      <dgm:prSet/>
      <dgm:spPr/>
      <dgm:t>
        <a:bodyPr/>
        <a:lstStyle/>
        <a:p>
          <a:endParaRPr lang="es-ES"/>
        </a:p>
      </dgm:t>
    </dgm:pt>
    <dgm:pt modelId="{A7327249-11D0-4A2A-B77C-3A288C7D4F19}" type="sibTrans" cxnId="{CD7F4E11-C265-4D14-8DF6-69968F487A06}">
      <dgm:prSet/>
      <dgm:spPr/>
      <dgm:t>
        <a:bodyPr/>
        <a:lstStyle/>
        <a:p>
          <a:endParaRPr lang="es-ES"/>
        </a:p>
      </dgm:t>
    </dgm:pt>
    <dgm:pt modelId="{6CD3F883-A57E-4A57-83EF-8BFBDE7B912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600" b="1" dirty="0" smtClean="0">
              <a:latin typeface="Rockwell" pitchFamily="18" charset="0"/>
            </a:rPr>
            <a:t>Empleados de bodega </a:t>
          </a:r>
          <a:endParaRPr lang="es-ES" sz="1600" dirty="0">
            <a:latin typeface="Rockwell" pitchFamily="18" charset="0"/>
          </a:endParaRPr>
        </a:p>
      </dgm:t>
    </dgm:pt>
    <dgm:pt modelId="{B9DF843C-0D22-4E0B-BE87-ADF44A39EBEA}" type="parTrans" cxnId="{78EA7638-47E6-499D-A95B-06DB3C2C800F}">
      <dgm:prSet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es-ES"/>
        </a:p>
      </dgm:t>
    </dgm:pt>
    <dgm:pt modelId="{6E786D72-2112-40B3-940C-AB4099CD9814}" type="sibTrans" cxnId="{78EA7638-47E6-499D-A95B-06DB3C2C800F}">
      <dgm:prSet/>
      <dgm:spPr/>
      <dgm:t>
        <a:bodyPr/>
        <a:lstStyle/>
        <a:p>
          <a:endParaRPr lang="es-ES"/>
        </a:p>
      </dgm:t>
    </dgm:pt>
    <dgm:pt modelId="{695D458B-09D0-4407-A64F-229673934557}" type="pres">
      <dgm:prSet presAssocID="{C7232367-2AB2-4757-89BD-5B4376A0FD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2BFA618-E2B8-4B57-9F80-52AA604FA7B1}" type="pres">
      <dgm:prSet presAssocID="{945FA9BA-8B41-4C09-A499-14FB5EC7F2A4}" presName="hierRoot1" presStyleCnt="0">
        <dgm:presLayoutVars>
          <dgm:hierBranch val="init"/>
        </dgm:presLayoutVars>
      </dgm:prSet>
      <dgm:spPr/>
    </dgm:pt>
    <dgm:pt modelId="{ED45F51E-AA9E-42C4-A4FA-BF93C80AAFDB}" type="pres">
      <dgm:prSet presAssocID="{945FA9BA-8B41-4C09-A499-14FB5EC7F2A4}" presName="rootComposite1" presStyleCnt="0"/>
      <dgm:spPr/>
    </dgm:pt>
    <dgm:pt modelId="{4DF99CED-5543-41BF-8F52-04B3AE3366BE}" type="pres">
      <dgm:prSet presAssocID="{945FA9BA-8B41-4C09-A499-14FB5EC7F2A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955ED52-A6C3-4877-8782-BF2D2AD0F0CC}" type="pres">
      <dgm:prSet presAssocID="{945FA9BA-8B41-4C09-A499-14FB5EC7F2A4}" presName="rootConnector1" presStyleLbl="node1" presStyleIdx="0" presStyleCnt="0"/>
      <dgm:spPr/>
      <dgm:t>
        <a:bodyPr/>
        <a:lstStyle/>
        <a:p>
          <a:endParaRPr lang="es-ES"/>
        </a:p>
      </dgm:t>
    </dgm:pt>
    <dgm:pt modelId="{964917E3-23D2-4790-8B50-DDB5E98A1BE2}" type="pres">
      <dgm:prSet presAssocID="{945FA9BA-8B41-4C09-A499-14FB5EC7F2A4}" presName="hierChild2" presStyleCnt="0"/>
      <dgm:spPr/>
    </dgm:pt>
    <dgm:pt modelId="{2319B8FC-3599-415E-9DD1-D546B10908AB}" type="pres">
      <dgm:prSet presAssocID="{B61E3C55-1B35-4691-A63C-C05A1A847AC4}" presName="Name37" presStyleLbl="parChTrans1D2" presStyleIdx="0" presStyleCnt="4"/>
      <dgm:spPr/>
      <dgm:t>
        <a:bodyPr/>
        <a:lstStyle/>
        <a:p>
          <a:endParaRPr lang="es-ES"/>
        </a:p>
      </dgm:t>
    </dgm:pt>
    <dgm:pt modelId="{3D8A957F-5DA0-4D2A-8BEE-F3BEF5BFB092}" type="pres">
      <dgm:prSet presAssocID="{E5DD18E5-C55D-4295-9A42-6FF1E1D9FEED}" presName="hierRoot2" presStyleCnt="0">
        <dgm:presLayoutVars>
          <dgm:hierBranch val="init"/>
        </dgm:presLayoutVars>
      </dgm:prSet>
      <dgm:spPr/>
    </dgm:pt>
    <dgm:pt modelId="{8F4FAFBF-160F-4A6A-92B9-DC0006A1B9BF}" type="pres">
      <dgm:prSet presAssocID="{E5DD18E5-C55D-4295-9A42-6FF1E1D9FEED}" presName="rootComposite" presStyleCnt="0"/>
      <dgm:spPr/>
    </dgm:pt>
    <dgm:pt modelId="{0F767CDA-0253-47D1-9EBC-90DAA0EAC51F}" type="pres">
      <dgm:prSet presAssocID="{E5DD18E5-C55D-4295-9A42-6FF1E1D9FEE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BEA2A23-5E73-492C-BE21-03B49B6A9AFE}" type="pres">
      <dgm:prSet presAssocID="{E5DD18E5-C55D-4295-9A42-6FF1E1D9FEED}" presName="rootConnector" presStyleLbl="node2" presStyleIdx="0" presStyleCnt="3"/>
      <dgm:spPr/>
      <dgm:t>
        <a:bodyPr/>
        <a:lstStyle/>
        <a:p>
          <a:endParaRPr lang="es-ES"/>
        </a:p>
      </dgm:t>
    </dgm:pt>
    <dgm:pt modelId="{A5D5021F-FF29-4E94-BCF9-AFB308F5EC43}" type="pres">
      <dgm:prSet presAssocID="{E5DD18E5-C55D-4295-9A42-6FF1E1D9FEED}" presName="hierChild4" presStyleCnt="0"/>
      <dgm:spPr/>
    </dgm:pt>
    <dgm:pt modelId="{8A762CEF-E432-450E-AD08-489A26E25055}" type="pres">
      <dgm:prSet presAssocID="{E5DD18E5-C55D-4295-9A42-6FF1E1D9FEED}" presName="hierChild5" presStyleCnt="0"/>
      <dgm:spPr/>
    </dgm:pt>
    <dgm:pt modelId="{84136834-226E-4A7F-8544-BA59A5554E6F}" type="pres">
      <dgm:prSet presAssocID="{6673FE98-0EB1-49A7-88BC-574D1A1275CF}" presName="Name37" presStyleLbl="parChTrans1D2" presStyleIdx="1" presStyleCnt="4"/>
      <dgm:spPr/>
      <dgm:t>
        <a:bodyPr/>
        <a:lstStyle/>
        <a:p>
          <a:endParaRPr lang="es-ES"/>
        </a:p>
      </dgm:t>
    </dgm:pt>
    <dgm:pt modelId="{D1DE92B0-3883-4DFA-9A14-D53B55DF2156}" type="pres">
      <dgm:prSet presAssocID="{B1AABEFA-B74F-4106-AE3D-B8066B083CE2}" presName="hierRoot2" presStyleCnt="0">
        <dgm:presLayoutVars>
          <dgm:hierBranch val="init"/>
        </dgm:presLayoutVars>
      </dgm:prSet>
      <dgm:spPr/>
    </dgm:pt>
    <dgm:pt modelId="{737305EE-A660-4CBD-B6E6-8FB7E7175584}" type="pres">
      <dgm:prSet presAssocID="{B1AABEFA-B74F-4106-AE3D-B8066B083CE2}" presName="rootComposite" presStyleCnt="0"/>
      <dgm:spPr/>
    </dgm:pt>
    <dgm:pt modelId="{2EA79781-9A4E-42AF-9E24-FBB4A27975ED}" type="pres">
      <dgm:prSet presAssocID="{B1AABEFA-B74F-4106-AE3D-B8066B083CE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699807D-1D28-46E3-B981-A30C53E2E157}" type="pres">
      <dgm:prSet presAssocID="{B1AABEFA-B74F-4106-AE3D-B8066B083CE2}" presName="rootConnector" presStyleLbl="node2" presStyleIdx="1" presStyleCnt="3"/>
      <dgm:spPr/>
      <dgm:t>
        <a:bodyPr/>
        <a:lstStyle/>
        <a:p>
          <a:endParaRPr lang="es-ES"/>
        </a:p>
      </dgm:t>
    </dgm:pt>
    <dgm:pt modelId="{B08397A3-90BF-4AA7-A2B0-71E77FA4449F}" type="pres">
      <dgm:prSet presAssocID="{B1AABEFA-B74F-4106-AE3D-B8066B083CE2}" presName="hierChild4" presStyleCnt="0"/>
      <dgm:spPr/>
    </dgm:pt>
    <dgm:pt modelId="{5FEC536A-7B1E-4C0D-BFB7-905A234862C8}" type="pres">
      <dgm:prSet presAssocID="{B1AABEFA-B74F-4106-AE3D-B8066B083CE2}" presName="hierChild5" presStyleCnt="0"/>
      <dgm:spPr/>
    </dgm:pt>
    <dgm:pt modelId="{AE4F6168-6B3C-45AC-9F28-C450C1B316CC}" type="pres">
      <dgm:prSet presAssocID="{C41924EA-DACA-455B-AD9B-521CACA7CF3A}" presName="Name37" presStyleLbl="parChTrans1D2" presStyleIdx="2" presStyleCnt="4"/>
      <dgm:spPr/>
      <dgm:t>
        <a:bodyPr/>
        <a:lstStyle/>
        <a:p>
          <a:endParaRPr lang="es-ES"/>
        </a:p>
      </dgm:t>
    </dgm:pt>
    <dgm:pt modelId="{5A9F540B-188D-45F5-B2E9-230C6237C012}" type="pres">
      <dgm:prSet presAssocID="{9C427D73-F51F-4A4E-B5C9-35316378B429}" presName="hierRoot2" presStyleCnt="0">
        <dgm:presLayoutVars>
          <dgm:hierBranch val="init"/>
        </dgm:presLayoutVars>
      </dgm:prSet>
      <dgm:spPr/>
    </dgm:pt>
    <dgm:pt modelId="{50A80010-8F48-4F1F-A487-B75422601BE7}" type="pres">
      <dgm:prSet presAssocID="{9C427D73-F51F-4A4E-B5C9-35316378B429}" presName="rootComposite" presStyleCnt="0"/>
      <dgm:spPr/>
    </dgm:pt>
    <dgm:pt modelId="{78FB5634-E63B-477A-871E-CC4BFB84A388}" type="pres">
      <dgm:prSet presAssocID="{9C427D73-F51F-4A4E-B5C9-35316378B429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257EAC9-B109-4850-995A-F5C3CE8E5ABC}" type="pres">
      <dgm:prSet presAssocID="{9C427D73-F51F-4A4E-B5C9-35316378B429}" presName="rootConnector" presStyleLbl="node2" presStyleIdx="2" presStyleCnt="3"/>
      <dgm:spPr/>
      <dgm:t>
        <a:bodyPr/>
        <a:lstStyle/>
        <a:p>
          <a:endParaRPr lang="es-ES"/>
        </a:p>
      </dgm:t>
    </dgm:pt>
    <dgm:pt modelId="{9662B78B-181A-4EDF-A188-D766E8AA274B}" type="pres">
      <dgm:prSet presAssocID="{9C427D73-F51F-4A4E-B5C9-35316378B429}" presName="hierChild4" presStyleCnt="0"/>
      <dgm:spPr/>
    </dgm:pt>
    <dgm:pt modelId="{68CB8D5F-89DC-4483-BAF3-635E9D3B68CF}" type="pres">
      <dgm:prSet presAssocID="{B9DF843C-0D22-4E0B-BE87-ADF44A39EBEA}" presName="Name37" presStyleLbl="parChTrans1D3" presStyleIdx="0" presStyleCnt="1"/>
      <dgm:spPr/>
      <dgm:t>
        <a:bodyPr/>
        <a:lstStyle/>
        <a:p>
          <a:endParaRPr lang="es-ES"/>
        </a:p>
      </dgm:t>
    </dgm:pt>
    <dgm:pt modelId="{ED7FC3D0-9B41-4B50-92FB-77CF419A06FF}" type="pres">
      <dgm:prSet presAssocID="{6CD3F883-A57E-4A57-83EF-8BFBDE7B912A}" presName="hierRoot2" presStyleCnt="0">
        <dgm:presLayoutVars>
          <dgm:hierBranch val="init"/>
        </dgm:presLayoutVars>
      </dgm:prSet>
      <dgm:spPr/>
    </dgm:pt>
    <dgm:pt modelId="{A42DDFFD-AC78-4588-AD9E-F226B2C9139E}" type="pres">
      <dgm:prSet presAssocID="{6CD3F883-A57E-4A57-83EF-8BFBDE7B912A}" presName="rootComposite" presStyleCnt="0"/>
      <dgm:spPr/>
    </dgm:pt>
    <dgm:pt modelId="{093D071E-8912-4A27-8F9D-A9620BA442B5}" type="pres">
      <dgm:prSet presAssocID="{6CD3F883-A57E-4A57-83EF-8BFBDE7B912A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F7106E3-C021-46D5-A805-2AD52B093457}" type="pres">
      <dgm:prSet presAssocID="{6CD3F883-A57E-4A57-83EF-8BFBDE7B912A}" presName="rootConnector" presStyleLbl="node3" presStyleIdx="0" presStyleCnt="1"/>
      <dgm:spPr/>
      <dgm:t>
        <a:bodyPr/>
        <a:lstStyle/>
        <a:p>
          <a:endParaRPr lang="es-ES"/>
        </a:p>
      </dgm:t>
    </dgm:pt>
    <dgm:pt modelId="{E75B257D-D8AC-46C7-85CF-0357FDF6BE4C}" type="pres">
      <dgm:prSet presAssocID="{6CD3F883-A57E-4A57-83EF-8BFBDE7B912A}" presName="hierChild4" presStyleCnt="0"/>
      <dgm:spPr/>
    </dgm:pt>
    <dgm:pt modelId="{228588D6-937B-4D92-890F-37DC950EEC32}" type="pres">
      <dgm:prSet presAssocID="{6CD3F883-A57E-4A57-83EF-8BFBDE7B912A}" presName="hierChild5" presStyleCnt="0"/>
      <dgm:spPr/>
    </dgm:pt>
    <dgm:pt modelId="{3BD55362-6E70-4BFA-A0FA-6FCFFC03352B}" type="pres">
      <dgm:prSet presAssocID="{9C427D73-F51F-4A4E-B5C9-35316378B429}" presName="hierChild5" presStyleCnt="0"/>
      <dgm:spPr/>
    </dgm:pt>
    <dgm:pt modelId="{3F5016EA-8A38-49EB-8FAE-7A7D5F66E77D}" type="pres">
      <dgm:prSet presAssocID="{945FA9BA-8B41-4C09-A499-14FB5EC7F2A4}" presName="hierChild3" presStyleCnt="0"/>
      <dgm:spPr/>
    </dgm:pt>
    <dgm:pt modelId="{D2DF73C7-0774-4F7B-9F4B-74F1EF20AD7E}" type="pres">
      <dgm:prSet presAssocID="{96825E7A-A691-43A8-AF19-953AA35C963D}" presName="Name111" presStyleLbl="parChTrans1D2" presStyleIdx="3" presStyleCnt="4"/>
      <dgm:spPr/>
      <dgm:t>
        <a:bodyPr/>
        <a:lstStyle/>
        <a:p>
          <a:endParaRPr lang="es-ES"/>
        </a:p>
      </dgm:t>
    </dgm:pt>
    <dgm:pt modelId="{D354C589-38E1-45E6-A12B-097C045E48C7}" type="pres">
      <dgm:prSet presAssocID="{4BE28D2D-4B97-4548-A17A-6854D6A73696}" presName="hierRoot3" presStyleCnt="0">
        <dgm:presLayoutVars>
          <dgm:hierBranch val="init"/>
        </dgm:presLayoutVars>
      </dgm:prSet>
      <dgm:spPr/>
    </dgm:pt>
    <dgm:pt modelId="{9914643C-9B6A-401C-B388-8E6D0CD11423}" type="pres">
      <dgm:prSet presAssocID="{4BE28D2D-4B97-4548-A17A-6854D6A73696}" presName="rootComposite3" presStyleCnt="0"/>
      <dgm:spPr/>
    </dgm:pt>
    <dgm:pt modelId="{2CA84DA2-9278-4685-B858-5C8638F047F3}" type="pres">
      <dgm:prSet presAssocID="{4BE28D2D-4B97-4548-A17A-6854D6A73696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3365C04-14C0-4773-9281-F1E5BEB7C053}" type="pres">
      <dgm:prSet presAssocID="{4BE28D2D-4B97-4548-A17A-6854D6A73696}" presName="rootConnector3" presStyleLbl="asst1" presStyleIdx="0" presStyleCnt="1"/>
      <dgm:spPr/>
      <dgm:t>
        <a:bodyPr/>
        <a:lstStyle/>
        <a:p>
          <a:endParaRPr lang="es-ES"/>
        </a:p>
      </dgm:t>
    </dgm:pt>
    <dgm:pt modelId="{32584F99-696A-4B5A-A0EF-32A3D66A3851}" type="pres">
      <dgm:prSet presAssocID="{4BE28D2D-4B97-4548-A17A-6854D6A73696}" presName="hierChild6" presStyleCnt="0"/>
      <dgm:spPr/>
    </dgm:pt>
    <dgm:pt modelId="{BD402DC4-DA0E-4E0F-9727-CA05C804839D}" type="pres">
      <dgm:prSet presAssocID="{4BE28D2D-4B97-4548-A17A-6854D6A73696}" presName="hierChild7" presStyleCnt="0"/>
      <dgm:spPr/>
    </dgm:pt>
  </dgm:ptLst>
  <dgm:cxnLst>
    <dgm:cxn modelId="{CB476967-7DDA-4953-A31D-AF08DC676882}" type="presOf" srcId="{C7232367-2AB2-4757-89BD-5B4376A0FDD0}" destId="{695D458B-09D0-4407-A64F-229673934557}" srcOrd="0" destOrd="0" presId="urn:microsoft.com/office/officeart/2005/8/layout/orgChart1"/>
    <dgm:cxn modelId="{3A096ED0-C4D9-4687-AC05-3B42D9E88405}" srcId="{945FA9BA-8B41-4C09-A499-14FB5EC7F2A4}" destId="{B1AABEFA-B74F-4106-AE3D-B8066B083CE2}" srcOrd="2" destOrd="0" parTransId="{6673FE98-0EB1-49A7-88BC-574D1A1275CF}" sibTransId="{86A99012-2FBD-41EA-9F64-103CA81EFFBA}"/>
    <dgm:cxn modelId="{A964D7F7-2419-496D-A9EA-7FF22D39BDA2}" type="presOf" srcId="{6CD3F883-A57E-4A57-83EF-8BFBDE7B912A}" destId="{093D071E-8912-4A27-8F9D-A9620BA442B5}" srcOrd="0" destOrd="0" presId="urn:microsoft.com/office/officeart/2005/8/layout/orgChart1"/>
    <dgm:cxn modelId="{0ABABD4E-A668-4132-99CB-9D9D8BA7426B}" type="presOf" srcId="{9C427D73-F51F-4A4E-B5C9-35316378B429}" destId="{2257EAC9-B109-4850-995A-F5C3CE8E5ABC}" srcOrd="1" destOrd="0" presId="urn:microsoft.com/office/officeart/2005/8/layout/orgChart1"/>
    <dgm:cxn modelId="{CD7F4E11-C265-4D14-8DF6-69968F487A06}" srcId="{945FA9BA-8B41-4C09-A499-14FB5EC7F2A4}" destId="{9C427D73-F51F-4A4E-B5C9-35316378B429}" srcOrd="3" destOrd="0" parTransId="{C41924EA-DACA-455B-AD9B-521CACA7CF3A}" sibTransId="{A7327249-11D0-4A2A-B77C-3A288C7D4F19}"/>
    <dgm:cxn modelId="{FC18721F-E092-46D6-A2F5-826AAE1516D3}" type="presOf" srcId="{B1AABEFA-B74F-4106-AE3D-B8066B083CE2}" destId="{B699807D-1D28-46E3-B981-A30C53E2E157}" srcOrd="1" destOrd="0" presId="urn:microsoft.com/office/officeart/2005/8/layout/orgChart1"/>
    <dgm:cxn modelId="{3F2139B0-25C9-49F4-9422-8AF5331614FD}" type="presOf" srcId="{4BE28D2D-4B97-4548-A17A-6854D6A73696}" destId="{63365C04-14C0-4773-9281-F1E5BEB7C053}" srcOrd="1" destOrd="0" presId="urn:microsoft.com/office/officeart/2005/8/layout/orgChart1"/>
    <dgm:cxn modelId="{62B301C9-BFF5-422E-87E4-C58720DF55BE}" type="presOf" srcId="{E5DD18E5-C55D-4295-9A42-6FF1E1D9FEED}" destId="{4BEA2A23-5E73-492C-BE21-03B49B6A9AFE}" srcOrd="1" destOrd="0" presId="urn:microsoft.com/office/officeart/2005/8/layout/orgChart1"/>
    <dgm:cxn modelId="{522F806B-667C-4EDB-84CF-E9EB24BA1197}" srcId="{C7232367-2AB2-4757-89BD-5B4376A0FDD0}" destId="{945FA9BA-8B41-4C09-A499-14FB5EC7F2A4}" srcOrd="0" destOrd="0" parTransId="{344BD8DF-6B4F-4216-A790-39E7E2C63E3A}" sibTransId="{DAB48967-55E3-493C-905F-9A9178DBF255}"/>
    <dgm:cxn modelId="{7AA4CF08-0567-4677-B9EB-275FB000B03F}" type="presOf" srcId="{9C427D73-F51F-4A4E-B5C9-35316378B429}" destId="{78FB5634-E63B-477A-871E-CC4BFB84A388}" srcOrd="0" destOrd="0" presId="urn:microsoft.com/office/officeart/2005/8/layout/orgChart1"/>
    <dgm:cxn modelId="{2DC5CA2F-9B2E-46B7-B412-49EC118CF88D}" type="presOf" srcId="{C41924EA-DACA-455B-AD9B-521CACA7CF3A}" destId="{AE4F6168-6B3C-45AC-9F28-C450C1B316CC}" srcOrd="0" destOrd="0" presId="urn:microsoft.com/office/officeart/2005/8/layout/orgChart1"/>
    <dgm:cxn modelId="{78EA7638-47E6-499D-A95B-06DB3C2C800F}" srcId="{9C427D73-F51F-4A4E-B5C9-35316378B429}" destId="{6CD3F883-A57E-4A57-83EF-8BFBDE7B912A}" srcOrd="0" destOrd="0" parTransId="{B9DF843C-0D22-4E0B-BE87-ADF44A39EBEA}" sibTransId="{6E786D72-2112-40B3-940C-AB4099CD9814}"/>
    <dgm:cxn modelId="{770789B7-141D-4F2C-8B7F-7EC2E1D42D1F}" type="presOf" srcId="{B61E3C55-1B35-4691-A63C-C05A1A847AC4}" destId="{2319B8FC-3599-415E-9DD1-D546B10908AB}" srcOrd="0" destOrd="0" presId="urn:microsoft.com/office/officeart/2005/8/layout/orgChart1"/>
    <dgm:cxn modelId="{E9BAE268-177F-4AEB-A41E-93691182D522}" type="presOf" srcId="{E5DD18E5-C55D-4295-9A42-6FF1E1D9FEED}" destId="{0F767CDA-0253-47D1-9EBC-90DAA0EAC51F}" srcOrd="0" destOrd="0" presId="urn:microsoft.com/office/officeart/2005/8/layout/orgChart1"/>
    <dgm:cxn modelId="{351F0300-C06D-4866-A613-6C6E209AA01B}" type="presOf" srcId="{96825E7A-A691-43A8-AF19-953AA35C963D}" destId="{D2DF73C7-0774-4F7B-9F4B-74F1EF20AD7E}" srcOrd="0" destOrd="0" presId="urn:microsoft.com/office/officeart/2005/8/layout/orgChart1"/>
    <dgm:cxn modelId="{363BD37D-089F-4251-B642-4BF7CEF4C1E6}" type="presOf" srcId="{945FA9BA-8B41-4C09-A499-14FB5EC7F2A4}" destId="{4DF99CED-5543-41BF-8F52-04B3AE3366BE}" srcOrd="0" destOrd="0" presId="urn:microsoft.com/office/officeart/2005/8/layout/orgChart1"/>
    <dgm:cxn modelId="{37062EE0-1FE3-41A7-941B-CEEFBAEC694A}" type="presOf" srcId="{945FA9BA-8B41-4C09-A499-14FB5EC7F2A4}" destId="{C955ED52-A6C3-4877-8782-BF2D2AD0F0CC}" srcOrd="1" destOrd="0" presId="urn:microsoft.com/office/officeart/2005/8/layout/orgChart1"/>
    <dgm:cxn modelId="{8788DCB2-0CA6-46C3-86DF-817EA7427D2A}" type="presOf" srcId="{B1AABEFA-B74F-4106-AE3D-B8066B083CE2}" destId="{2EA79781-9A4E-42AF-9E24-FBB4A27975ED}" srcOrd="0" destOrd="0" presId="urn:microsoft.com/office/officeart/2005/8/layout/orgChart1"/>
    <dgm:cxn modelId="{FA551CA2-4DCC-4B2B-BFE7-3B5E5C137980}" type="presOf" srcId="{4BE28D2D-4B97-4548-A17A-6854D6A73696}" destId="{2CA84DA2-9278-4685-B858-5C8638F047F3}" srcOrd="0" destOrd="0" presId="urn:microsoft.com/office/officeart/2005/8/layout/orgChart1"/>
    <dgm:cxn modelId="{882ECA6B-FD6E-42FD-B3FE-469E856412F2}" srcId="{945FA9BA-8B41-4C09-A499-14FB5EC7F2A4}" destId="{4BE28D2D-4B97-4548-A17A-6854D6A73696}" srcOrd="0" destOrd="0" parTransId="{96825E7A-A691-43A8-AF19-953AA35C963D}" sibTransId="{FC35EFDF-BDBF-498D-A156-971397BC9EA2}"/>
    <dgm:cxn modelId="{DFBFE328-D990-429C-85C2-216EF498D263}" type="presOf" srcId="{6CD3F883-A57E-4A57-83EF-8BFBDE7B912A}" destId="{DF7106E3-C021-46D5-A805-2AD52B093457}" srcOrd="1" destOrd="0" presId="urn:microsoft.com/office/officeart/2005/8/layout/orgChart1"/>
    <dgm:cxn modelId="{E08D2293-A407-4EE3-917C-29137CC5F5CA}" type="presOf" srcId="{B9DF843C-0D22-4E0B-BE87-ADF44A39EBEA}" destId="{68CB8D5F-89DC-4483-BAF3-635E9D3B68CF}" srcOrd="0" destOrd="0" presId="urn:microsoft.com/office/officeart/2005/8/layout/orgChart1"/>
    <dgm:cxn modelId="{DA4E398F-21ED-4C07-B195-2A2BF9B17F7A}" type="presOf" srcId="{6673FE98-0EB1-49A7-88BC-574D1A1275CF}" destId="{84136834-226E-4A7F-8544-BA59A5554E6F}" srcOrd="0" destOrd="0" presId="urn:microsoft.com/office/officeart/2005/8/layout/orgChart1"/>
    <dgm:cxn modelId="{B9AD1B81-A348-4E37-AE7C-4A84D1557A35}" srcId="{945FA9BA-8B41-4C09-A499-14FB5EC7F2A4}" destId="{E5DD18E5-C55D-4295-9A42-6FF1E1D9FEED}" srcOrd="1" destOrd="0" parTransId="{B61E3C55-1B35-4691-A63C-C05A1A847AC4}" sibTransId="{8BD7B289-2604-4979-9810-8FE512D88FD7}"/>
    <dgm:cxn modelId="{43DF1E77-EE4B-4E1B-90D2-9223D1C88E9C}" type="presParOf" srcId="{695D458B-09D0-4407-A64F-229673934557}" destId="{62BFA618-E2B8-4B57-9F80-52AA604FA7B1}" srcOrd="0" destOrd="0" presId="urn:microsoft.com/office/officeart/2005/8/layout/orgChart1"/>
    <dgm:cxn modelId="{306A0819-6945-41ED-BE83-5349FDF16937}" type="presParOf" srcId="{62BFA618-E2B8-4B57-9F80-52AA604FA7B1}" destId="{ED45F51E-AA9E-42C4-A4FA-BF93C80AAFDB}" srcOrd="0" destOrd="0" presId="urn:microsoft.com/office/officeart/2005/8/layout/orgChart1"/>
    <dgm:cxn modelId="{392D6C41-A70B-49BF-BF47-989264A7DEA1}" type="presParOf" srcId="{ED45F51E-AA9E-42C4-A4FA-BF93C80AAFDB}" destId="{4DF99CED-5543-41BF-8F52-04B3AE3366BE}" srcOrd="0" destOrd="0" presId="urn:microsoft.com/office/officeart/2005/8/layout/orgChart1"/>
    <dgm:cxn modelId="{E49A2772-8D1B-4465-9F83-3E81C70EC1F4}" type="presParOf" srcId="{ED45F51E-AA9E-42C4-A4FA-BF93C80AAFDB}" destId="{C955ED52-A6C3-4877-8782-BF2D2AD0F0CC}" srcOrd="1" destOrd="0" presId="urn:microsoft.com/office/officeart/2005/8/layout/orgChart1"/>
    <dgm:cxn modelId="{2E4767E4-C0FA-4CD6-BBCF-D7CE654CD26C}" type="presParOf" srcId="{62BFA618-E2B8-4B57-9F80-52AA604FA7B1}" destId="{964917E3-23D2-4790-8B50-DDB5E98A1BE2}" srcOrd="1" destOrd="0" presId="urn:microsoft.com/office/officeart/2005/8/layout/orgChart1"/>
    <dgm:cxn modelId="{0BFB2E5D-CAC2-445A-80B1-9F7B2CDC9817}" type="presParOf" srcId="{964917E3-23D2-4790-8B50-DDB5E98A1BE2}" destId="{2319B8FC-3599-415E-9DD1-D546B10908AB}" srcOrd="0" destOrd="0" presId="urn:microsoft.com/office/officeart/2005/8/layout/orgChart1"/>
    <dgm:cxn modelId="{23ED9E36-38F3-4F37-AF4C-ECA41C885776}" type="presParOf" srcId="{964917E3-23D2-4790-8B50-DDB5E98A1BE2}" destId="{3D8A957F-5DA0-4D2A-8BEE-F3BEF5BFB092}" srcOrd="1" destOrd="0" presId="urn:microsoft.com/office/officeart/2005/8/layout/orgChart1"/>
    <dgm:cxn modelId="{B78C9E1D-E288-4502-90AF-77B46F95D75D}" type="presParOf" srcId="{3D8A957F-5DA0-4D2A-8BEE-F3BEF5BFB092}" destId="{8F4FAFBF-160F-4A6A-92B9-DC0006A1B9BF}" srcOrd="0" destOrd="0" presId="urn:microsoft.com/office/officeart/2005/8/layout/orgChart1"/>
    <dgm:cxn modelId="{39FCF3A3-AC77-4C53-A848-FD8856C4A0EE}" type="presParOf" srcId="{8F4FAFBF-160F-4A6A-92B9-DC0006A1B9BF}" destId="{0F767CDA-0253-47D1-9EBC-90DAA0EAC51F}" srcOrd="0" destOrd="0" presId="urn:microsoft.com/office/officeart/2005/8/layout/orgChart1"/>
    <dgm:cxn modelId="{F60E9985-1A57-4B6B-B12E-F9D1763C18B9}" type="presParOf" srcId="{8F4FAFBF-160F-4A6A-92B9-DC0006A1B9BF}" destId="{4BEA2A23-5E73-492C-BE21-03B49B6A9AFE}" srcOrd="1" destOrd="0" presId="urn:microsoft.com/office/officeart/2005/8/layout/orgChart1"/>
    <dgm:cxn modelId="{C283285E-374E-447B-A750-584CDB04AA55}" type="presParOf" srcId="{3D8A957F-5DA0-4D2A-8BEE-F3BEF5BFB092}" destId="{A5D5021F-FF29-4E94-BCF9-AFB308F5EC43}" srcOrd="1" destOrd="0" presId="urn:microsoft.com/office/officeart/2005/8/layout/orgChart1"/>
    <dgm:cxn modelId="{0D3739EC-7745-4C2C-B17D-F9850728FDDD}" type="presParOf" srcId="{3D8A957F-5DA0-4D2A-8BEE-F3BEF5BFB092}" destId="{8A762CEF-E432-450E-AD08-489A26E25055}" srcOrd="2" destOrd="0" presId="urn:microsoft.com/office/officeart/2005/8/layout/orgChart1"/>
    <dgm:cxn modelId="{C2172FEB-865E-4F51-9686-3A34AACE7599}" type="presParOf" srcId="{964917E3-23D2-4790-8B50-DDB5E98A1BE2}" destId="{84136834-226E-4A7F-8544-BA59A5554E6F}" srcOrd="2" destOrd="0" presId="urn:microsoft.com/office/officeart/2005/8/layout/orgChart1"/>
    <dgm:cxn modelId="{56AF507B-1CC8-4313-932B-C1763996646B}" type="presParOf" srcId="{964917E3-23D2-4790-8B50-DDB5E98A1BE2}" destId="{D1DE92B0-3883-4DFA-9A14-D53B55DF2156}" srcOrd="3" destOrd="0" presId="urn:microsoft.com/office/officeart/2005/8/layout/orgChart1"/>
    <dgm:cxn modelId="{ABCF64D6-CF67-4FC9-A5BF-8F1439C984D2}" type="presParOf" srcId="{D1DE92B0-3883-4DFA-9A14-D53B55DF2156}" destId="{737305EE-A660-4CBD-B6E6-8FB7E7175584}" srcOrd="0" destOrd="0" presId="urn:microsoft.com/office/officeart/2005/8/layout/orgChart1"/>
    <dgm:cxn modelId="{57DEC722-6FD5-45D9-9854-5039A850F128}" type="presParOf" srcId="{737305EE-A660-4CBD-B6E6-8FB7E7175584}" destId="{2EA79781-9A4E-42AF-9E24-FBB4A27975ED}" srcOrd="0" destOrd="0" presId="urn:microsoft.com/office/officeart/2005/8/layout/orgChart1"/>
    <dgm:cxn modelId="{089BD81E-8DB2-4C30-8750-3E9A5A1365D0}" type="presParOf" srcId="{737305EE-A660-4CBD-B6E6-8FB7E7175584}" destId="{B699807D-1D28-46E3-B981-A30C53E2E157}" srcOrd="1" destOrd="0" presId="urn:microsoft.com/office/officeart/2005/8/layout/orgChart1"/>
    <dgm:cxn modelId="{848E86EC-4044-4574-9083-661806E00F2E}" type="presParOf" srcId="{D1DE92B0-3883-4DFA-9A14-D53B55DF2156}" destId="{B08397A3-90BF-4AA7-A2B0-71E77FA4449F}" srcOrd="1" destOrd="0" presId="urn:microsoft.com/office/officeart/2005/8/layout/orgChart1"/>
    <dgm:cxn modelId="{5DA5C470-2C09-4E3C-A3D3-DB1EE767D136}" type="presParOf" srcId="{D1DE92B0-3883-4DFA-9A14-D53B55DF2156}" destId="{5FEC536A-7B1E-4C0D-BFB7-905A234862C8}" srcOrd="2" destOrd="0" presId="urn:microsoft.com/office/officeart/2005/8/layout/orgChart1"/>
    <dgm:cxn modelId="{E89D8EFE-7603-4722-8E5F-8EEC2D6889C8}" type="presParOf" srcId="{964917E3-23D2-4790-8B50-DDB5E98A1BE2}" destId="{AE4F6168-6B3C-45AC-9F28-C450C1B316CC}" srcOrd="4" destOrd="0" presId="urn:microsoft.com/office/officeart/2005/8/layout/orgChart1"/>
    <dgm:cxn modelId="{96F1B56A-EF5C-4B6C-A694-129173695B5B}" type="presParOf" srcId="{964917E3-23D2-4790-8B50-DDB5E98A1BE2}" destId="{5A9F540B-188D-45F5-B2E9-230C6237C012}" srcOrd="5" destOrd="0" presId="urn:microsoft.com/office/officeart/2005/8/layout/orgChart1"/>
    <dgm:cxn modelId="{77AF4B14-7993-4A5E-B31D-BC19979EE1C3}" type="presParOf" srcId="{5A9F540B-188D-45F5-B2E9-230C6237C012}" destId="{50A80010-8F48-4F1F-A487-B75422601BE7}" srcOrd="0" destOrd="0" presId="urn:microsoft.com/office/officeart/2005/8/layout/orgChart1"/>
    <dgm:cxn modelId="{8E4516F0-A9B7-4E65-B511-FE2F885A9AF8}" type="presParOf" srcId="{50A80010-8F48-4F1F-A487-B75422601BE7}" destId="{78FB5634-E63B-477A-871E-CC4BFB84A388}" srcOrd="0" destOrd="0" presId="urn:microsoft.com/office/officeart/2005/8/layout/orgChart1"/>
    <dgm:cxn modelId="{2424E165-6DF4-43AF-8EB7-9038AED73AF2}" type="presParOf" srcId="{50A80010-8F48-4F1F-A487-B75422601BE7}" destId="{2257EAC9-B109-4850-995A-F5C3CE8E5ABC}" srcOrd="1" destOrd="0" presId="urn:microsoft.com/office/officeart/2005/8/layout/orgChart1"/>
    <dgm:cxn modelId="{746A9F77-409B-4CA9-B852-D6040F736D97}" type="presParOf" srcId="{5A9F540B-188D-45F5-B2E9-230C6237C012}" destId="{9662B78B-181A-4EDF-A188-D766E8AA274B}" srcOrd="1" destOrd="0" presId="urn:microsoft.com/office/officeart/2005/8/layout/orgChart1"/>
    <dgm:cxn modelId="{4E22930F-F7D0-4190-B801-75D61F7171EA}" type="presParOf" srcId="{9662B78B-181A-4EDF-A188-D766E8AA274B}" destId="{68CB8D5F-89DC-4483-BAF3-635E9D3B68CF}" srcOrd="0" destOrd="0" presId="urn:microsoft.com/office/officeart/2005/8/layout/orgChart1"/>
    <dgm:cxn modelId="{EE1B00EE-6C5E-406B-8F01-417DB4B7B224}" type="presParOf" srcId="{9662B78B-181A-4EDF-A188-D766E8AA274B}" destId="{ED7FC3D0-9B41-4B50-92FB-77CF419A06FF}" srcOrd="1" destOrd="0" presId="urn:microsoft.com/office/officeart/2005/8/layout/orgChart1"/>
    <dgm:cxn modelId="{E31A153C-AEFC-4F69-BE82-33C34DB808C0}" type="presParOf" srcId="{ED7FC3D0-9B41-4B50-92FB-77CF419A06FF}" destId="{A42DDFFD-AC78-4588-AD9E-F226B2C9139E}" srcOrd="0" destOrd="0" presId="urn:microsoft.com/office/officeart/2005/8/layout/orgChart1"/>
    <dgm:cxn modelId="{16A19A31-D2E4-41C5-8965-D28A3B575083}" type="presParOf" srcId="{A42DDFFD-AC78-4588-AD9E-F226B2C9139E}" destId="{093D071E-8912-4A27-8F9D-A9620BA442B5}" srcOrd="0" destOrd="0" presId="urn:microsoft.com/office/officeart/2005/8/layout/orgChart1"/>
    <dgm:cxn modelId="{888E061B-8072-47AB-8342-3B9E72339B1E}" type="presParOf" srcId="{A42DDFFD-AC78-4588-AD9E-F226B2C9139E}" destId="{DF7106E3-C021-46D5-A805-2AD52B093457}" srcOrd="1" destOrd="0" presId="urn:microsoft.com/office/officeart/2005/8/layout/orgChart1"/>
    <dgm:cxn modelId="{95266289-B51D-447E-A7C1-E6955C5005AD}" type="presParOf" srcId="{ED7FC3D0-9B41-4B50-92FB-77CF419A06FF}" destId="{E75B257D-D8AC-46C7-85CF-0357FDF6BE4C}" srcOrd="1" destOrd="0" presId="urn:microsoft.com/office/officeart/2005/8/layout/orgChart1"/>
    <dgm:cxn modelId="{153B5974-38B5-4FD3-8A64-88E35722C844}" type="presParOf" srcId="{ED7FC3D0-9B41-4B50-92FB-77CF419A06FF}" destId="{228588D6-937B-4D92-890F-37DC950EEC32}" srcOrd="2" destOrd="0" presId="urn:microsoft.com/office/officeart/2005/8/layout/orgChart1"/>
    <dgm:cxn modelId="{1DCA24D9-ABB5-4A7C-8AAE-30EEDFD1951A}" type="presParOf" srcId="{5A9F540B-188D-45F5-B2E9-230C6237C012}" destId="{3BD55362-6E70-4BFA-A0FA-6FCFFC03352B}" srcOrd="2" destOrd="0" presId="urn:microsoft.com/office/officeart/2005/8/layout/orgChart1"/>
    <dgm:cxn modelId="{398F844F-CEF1-45C6-B830-49E5C62529BC}" type="presParOf" srcId="{62BFA618-E2B8-4B57-9F80-52AA604FA7B1}" destId="{3F5016EA-8A38-49EB-8FAE-7A7D5F66E77D}" srcOrd="2" destOrd="0" presId="urn:microsoft.com/office/officeart/2005/8/layout/orgChart1"/>
    <dgm:cxn modelId="{7296968D-214B-4716-8BB5-FA2A1460E9EE}" type="presParOf" srcId="{3F5016EA-8A38-49EB-8FAE-7A7D5F66E77D}" destId="{D2DF73C7-0774-4F7B-9F4B-74F1EF20AD7E}" srcOrd="0" destOrd="0" presId="urn:microsoft.com/office/officeart/2005/8/layout/orgChart1"/>
    <dgm:cxn modelId="{0940CA14-6837-4850-B227-BC03E93691DF}" type="presParOf" srcId="{3F5016EA-8A38-49EB-8FAE-7A7D5F66E77D}" destId="{D354C589-38E1-45E6-A12B-097C045E48C7}" srcOrd="1" destOrd="0" presId="urn:microsoft.com/office/officeart/2005/8/layout/orgChart1"/>
    <dgm:cxn modelId="{896129DD-2CAB-4E50-AC4A-D10D4654DD31}" type="presParOf" srcId="{D354C589-38E1-45E6-A12B-097C045E48C7}" destId="{9914643C-9B6A-401C-B388-8E6D0CD11423}" srcOrd="0" destOrd="0" presId="urn:microsoft.com/office/officeart/2005/8/layout/orgChart1"/>
    <dgm:cxn modelId="{F501C52C-5AAE-4A00-93F2-4AFB56BC218A}" type="presParOf" srcId="{9914643C-9B6A-401C-B388-8E6D0CD11423}" destId="{2CA84DA2-9278-4685-B858-5C8638F047F3}" srcOrd="0" destOrd="0" presId="urn:microsoft.com/office/officeart/2005/8/layout/orgChart1"/>
    <dgm:cxn modelId="{AE444E71-A4D2-40A6-8FBE-4196C34243E9}" type="presParOf" srcId="{9914643C-9B6A-401C-B388-8E6D0CD11423}" destId="{63365C04-14C0-4773-9281-F1E5BEB7C053}" srcOrd="1" destOrd="0" presId="urn:microsoft.com/office/officeart/2005/8/layout/orgChart1"/>
    <dgm:cxn modelId="{BCFB1937-26A1-4BA2-81E2-C7FB7CFA353F}" type="presParOf" srcId="{D354C589-38E1-45E6-A12B-097C045E48C7}" destId="{32584F99-696A-4B5A-A0EF-32A3D66A3851}" srcOrd="1" destOrd="0" presId="urn:microsoft.com/office/officeart/2005/8/layout/orgChart1"/>
    <dgm:cxn modelId="{0CC11074-C561-470D-917B-DA736931435A}" type="presParOf" srcId="{D354C589-38E1-45E6-A12B-097C045E48C7}" destId="{BD402DC4-DA0E-4E0F-9727-CA05C804839D}" srcOrd="2" destOrd="0" presId="urn:microsoft.com/office/officeart/2005/8/layout/orgChart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0F2329-4EE4-4CFF-AAA8-EB6A83F65499}" type="doc">
      <dgm:prSet loTypeId="urn:microsoft.com/office/officeart/2005/8/layout/matrix1" loCatId="matrix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8EEB642E-EB68-4BA3-A9C0-8F8C1DDFD8E6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sz="2000" b="1" dirty="0" smtClean="0">
              <a:latin typeface="Rockwell" pitchFamily="18" charset="0"/>
            </a:rPr>
            <a:t>BOCA RATON (FLORIDA, EEUU)</a:t>
          </a:r>
          <a:endParaRPr lang="es-ES" sz="2000" b="1" dirty="0">
            <a:latin typeface="Rockwell" pitchFamily="18" charset="0"/>
          </a:endParaRPr>
        </a:p>
      </dgm:t>
    </dgm:pt>
    <dgm:pt modelId="{54A3014E-98DA-4642-9577-E3DBAAAC0E51}" type="parTrans" cxnId="{2577310F-76E8-4922-92E2-E1ED535D8AB6}">
      <dgm:prSet/>
      <dgm:spPr/>
      <dgm:t>
        <a:bodyPr/>
        <a:lstStyle/>
        <a:p>
          <a:endParaRPr lang="es-ES"/>
        </a:p>
      </dgm:t>
    </dgm:pt>
    <dgm:pt modelId="{8AA34782-0452-48EA-BF11-EA1DC2FB0847}" type="sibTrans" cxnId="{2577310F-76E8-4922-92E2-E1ED535D8AB6}">
      <dgm:prSet/>
      <dgm:spPr/>
      <dgm:t>
        <a:bodyPr/>
        <a:lstStyle/>
        <a:p>
          <a:endParaRPr lang="es-ES"/>
        </a:p>
      </dgm:t>
    </dgm:pt>
    <dgm:pt modelId="{B1AFFF1E-BDC8-4BB1-A57C-C1F5C6FBC163}">
      <dgm:prSet phldrT="[Texto]"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ANALIZAR LA OFERTA Y DEMANDA </a:t>
          </a:r>
          <a:endParaRPr lang="es-ES" sz="1200" b="1" dirty="0">
            <a:latin typeface="Rockwell" pitchFamily="18" charset="0"/>
          </a:endParaRPr>
        </a:p>
      </dgm:t>
    </dgm:pt>
    <dgm:pt modelId="{8114B32D-30C2-4CF6-AA9F-E1CA350B8279}" type="parTrans" cxnId="{4FC943AD-D5EA-47D3-9B21-648A31D5C621}">
      <dgm:prSet/>
      <dgm:spPr/>
      <dgm:t>
        <a:bodyPr/>
        <a:lstStyle/>
        <a:p>
          <a:endParaRPr lang="es-ES"/>
        </a:p>
      </dgm:t>
    </dgm:pt>
    <dgm:pt modelId="{AB84D899-C5CD-42E1-9D7C-4DF71F64374E}" type="sibTrans" cxnId="{4FC943AD-D5EA-47D3-9B21-648A31D5C621}">
      <dgm:prSet/>
      <dgm:spPr/>
      <dgm:t>
        <a:bodyPr/>
        <a:lstStyle/>
        <a:p>
          <a:endParaRPr lang="es-ES"/>
        </a:p>
      </dgm:t>
    </dgm:pt>
    <dgm:pt modelId="{2867D5F9-A836-427F-A1AF-A83975C09D27}">
      <dgm:prSet phldrT="[Texto]" custT="1"/>
      <dgm:spPr/>
      <dgm:t>
        <a:bodyPr/>
        <a:lstStyle/>
        <a:p>
          <a:r>
            <a:rPr lang="es-ES" sz="1400" b="1" dirty="0" smtClean="0">
              <a:latin typeface="Rockwell" pitchFamily="18" charset="0"/>
            </a:rPr>
            <a:t>CONSUMO DE PIMIENTA NEGRA MOLIDA</a:t>
          </a:r>
          <a:endParaRPr lang="es-ES" sz="1400" b="1" dirty="0">
            <a:latin typeface="Rockwell" pitchFamily="18" charset="0"/>
          </a:endParaRPr>
        </a:p>
      </dgm:t>
    </dgm:pt>
    <dgm:pt modelId="{0769E47C-5F01-41BD-A41F-8EA4AAA131E2}" type="parTrans" cxnId="{46DD77AE-195C-42B9-A9BB-CBE62BD53F5D}">
      <dgm:prSet/>
      <dgm:spPr/>
      <dgm:t>
        <a:bodyPr/>
        <a:lstStyle/>
        <a:p>
          <a:endParaRPr lang="es-ES"/>
        </a:p>
      </dgm:t>
    </dgm:pt>
    <dgm:pt modelId="{15A27FB9-4BD3-49DD-ABA3-89CB4ED79008}" type="sibTrans" cxnId="{46DD77AE-195C-42B9-A9BB-CBE62BD53F5D}">
      <dgm:prSet/>
      <dgm:spPr/>
      <dgm:t>
        <a:bodyPr/>
        <a:lstStyle/>
        <a:p>
          <a:endParaRPr lang="es-ES"/>
        </a:p>
      </dgm:t>
    </dgm:pt>
    <dgm:pt modelId="{53ECE476-657F-4AA6-B27C-85E45888FB8D}">
      <dgm:prSet phldrT="[Texto]" custT="1"/>
      <dgm:spPr/>
      <dgm:t>
        <a:bodyPr/>
        <a:lstStyle/>
        <a:p>
          <a:r>
            <a:rPr lang="es-ES" sz="1200" b="1" dirty="0" smtClean="0">
              <a:latin typeface="Rockwell" pitchFamily="18" charset="0"/>
            </a:rPr>
            <a:t>EXISTE GRANDES EMPRESAS DE ALIMENTOS </a:t>
          </a:r>
          <a:endParaRPr lang="es-ES" sz="1200" b="1" dirty="0">
            <a:latin typeface="Rockwell" pitchFamily="18" charset="0"/>
          </a:endParaRPr>
        </a:p>
      </dgm:t>
    </dgm:pt>
    <dgm:pt modelId="{2CC117FA-7A97-4E21-B91B-F4E673E36902}" type="parTrans" cxnId="{6AD32EE9-2189-437A-9205-8AE7B328AA19}">
      <dgm:prSet/>
      <dgm:spPr/>
      <dgm:t>
        <a:bodyPr/>
        <a:lstStyle/>
        <a:p>
          <a:endParaRPr lang="es-ES"/>
        </a:p>
      </dgm:t>
    </dgm:pt>
    <dgm:pt modelId="{4384D7BB-34E0-4581-A238-F814F1D241A4}" type="sibTrans" cxnId="{6AD32EE9-2189-437A-9205-8AE7B328AA19}">
      <dgm:prSet/>
      <dgm:spPr/>
      <dgm:t>
        <a:bodyPr/>
        <a:lstStyle/>
        <a:p>
          <a:endParaRPr lang="es-ES"/>
        </a:p>
      </dgm:t>
    </dgm:pt>
    <dgm:pt modelId="{D4938520-25B2-47BD-B165-EC5031AF3822}">
      <dgm:prSet phldrT="[Texto]" phldr="1"/>
      <dgm:spPr/>
      <dgm:t>
        <a:bodyPr/>
        <a:lstStyle/>
        <a:p>
          <a:endParaRPr lang="es-ES" dirty="0"/>
        </a:p>
      </dgm:t>
    </dgm:pt>
    <dgm:pt modelId="{5B7018F3-C9C8-4BD3-B8F9-E7601954BAB1}" type="parTrans" cxnId="{A45B9086-E654-43B3-AE62-084787CE0A5C}">
      <dgm:prSet/>
      <dgm:spPr/>
      <dgm:t>
        <a:bodyPr/>
        <a:lstStyle/>
        <a:p>
          <a:endParaRPr lang="es-ES"/>
        </a:p>
      </dgm:t>
    </dgm:pt>
    <dgm:pt modelId="{4072A097-2BB9-4F16-9602-454342420509}" type="sibTrans" cxnId="{A45B9086-E654-43B3-AE62-084787CE0A5C}">
      <dgm:prSet/>
      <dgm:spPr/>
      <dgm:t>
        <a:bodyPr/>
        <a:lstStyle/>
        <a:p>
          <a:endParaRPr lang="es-ES"/>
        </a:p>
      </dgm:t>
    </dgm:pt>
    <dgm:pt modelId="{8C2EAB30-6BF2-49BA-88C5-0D2DE0B85646}">
      <dgm:prSet phldrT="[Texto]" custT="1"/>
      <dgm:spPr/>
      <dgm:t>
        <a:bodyPr/>
        <a:lstStyle/>
        <a:p>
          <a:r>
            <a:rPr lang="es-ES" sz="1200" dirty="0" smtClean="0">
              <a:latin typeface="Rockwell" pitchFamily="18" charset="0"/>
            </a:rPr>
            <a:t> </a:t>
          </a:r>
          <a:r>
            <a:rPr lang="es-ES" sz="1200" b="1" dirty="0" smtClean="0">
              <a:latin typeface="Rockwell" pitchFamily="18" charset="0"/>
            </a:rPr>
            <a:t>ESPECIE APETITOSA </a:t>
          </a:r>
          <a:endParaRPr lang="es-ES" sz="1200" b="1" dirty="0">
            <a:latin typeface="Rockwell" pitchFamily="18" charset="0"/>
          </a:endParaRPr>
        </a:p>
      </dgm:t>
    </dgm:pt>
    <dgm:pt modelId="{09B69149-1AB2-494F-9243-5CB10A5EF26D}" type="parTrans" cxnId="{0FE038E4-3608-4F32-B0AF-A993F9BF8A7B}">
      <dgm:prSet/>
      <dgm:spPr/>
      <dgm:t>
        <a:bodyPr/>
        <a:lstStyle/>
        <a:p>
          <a:endParaRPr lang="es-ES"/>
        </a:p>
      </dgm:t>
    </dgm:pt>
    <dgm:pt modelId="{2EBCA834-D6F5-44A4-82CD-8F94BEAC5F90}" type="sibTrans" cxnId="{0FE038E4-3608-4F32-B0AF-A993F9BF8A7B}">
      <dgm:prSet/>
      <dgm:spPr/>
      <dgm:t>
        <a:bodyPr/>
        <a:lstStyle/>
        <a:p>
          <a:endParaRPr lang="es-ES"/>
        </a:p>
      </dgm:t>
    </dgm:pt>
    <dgm:pt modelId="{3D8B11C5-F41C-4BD8-86CF-A0C958D52E3D}" type="pres">
      <dgm:prSet presAssocID="{B90F2329-4EE4-4CFF-AAA8-EB6A83F6549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C6715B1-D4CA-45B5-87A1-055F71118793}" type="pres">
      <dgm:prSet presAssocID="{B90F2329-4EE4-4CFF-AAA8-EB6A83F65499}" presName="matrix" presStyleCnt="0"/>
      <dgm:spPr/>
    </dgm:pt>
    <dgm:pt modelId="{7DC5BB35-4F0F-4589-869E-D38049EB171E}" type="pres">
      <dgm:prSet presAssocID="{B90F2329-4EE4-4CFF-AAA8-EB6A83F65499}" presName="tile1" presStyleLbl="node1" presStyleIdx="0" presStyleCnt="4"/>
      <dgm:spPr/>
      <dgm:t>
        <a:bodyPr/>
        <a:lstStyle/>
        <a:p>
          <a:endParaRPr lang="es-ES"/>
        </a:p>
      </dgm:t>
    </dgm:pt>
    <dgm:pt modelId="{A532270C-6E28-402B-8F21-C4452D12672E}" type="pres">
      <dgm:prSet presAssocID="{B90F2329-4EE4-4CFF-AAA8-EB6A83F6549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669687-2958-47F1-84C5-822B5D742CF8}" type="pres">
      <dgm:prSet presAssocID="{B90F2329-4EE4-4CFF-AAA8-EB6A83F65499}" presName="tile2" presStyleLbl="node1" presStyleIdx="1" presStyleCnt="4" custLinFactNeighborX="2362" custLinFactNeighborY="776"/>
      <dgm:spPr/>
      <dgm:t>
        <a:bodyPr/>
        <a:lstStyle/>
        <a:p>
          <a:endParaRPr lang="es-ES"/>
        </a:p>
      </dgm:t>
    </dgm:pt>
    <dgm:pt modelId="{E76C35EF-AC38-44CE-89D3-E10AB1A93AC7}" type="pres">
      <dgm:prSet presAssocID="{B90F2329-4EE4-4CFF-AAA8-EB6A83F6549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E1C936-05B4-4BFC-BC03-2A886254598B}" type="pres">
      <dgm:prSet presAssocID="{B90F2329-4EE4-4CFF-AAA8-EB6A83F65499}" presName="tile3" presStyleLbl="node1" presStyleIdx="2" presStyleCnt="4"/>
      <dgm:spPr/>
      <dgm:t>
        <a:bodyPr/>
        <a:lstStyle/>
        <a:p>
          <a:endParaRPr lang="es-ES"/>
        </a:p>
      </dgm:t>
    </dgm:pt>
    <dgm:pt modelId="{7D4700AB-0AD6-4C23-8E66-B9F4567EAD7F}" type="pres">
      <dgm:prSet presAssocID="{B90F2329-4EE4-4CFF-AAA8-EB6A83F6549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8F3D2D-50C2-4565-8B4D-C7F51AF108B2}" type="pres">
      <dgm:prSet presAssocID="{B90F2329-4EE4-4CFF-AAA8-EB6A83F65499}" presName="tile4" presStyleLbl="node1" presStyleIdx="3" presStyleCnt="4"/>
      <dgm:spPr/>
      <dgm:t>
        <a:bodyPr/>
        <a:lstStyle/>
        <a:p>
          <a:endParaRPr lang="es-ES"/>
        </a:p>
      </dgm:t>
    </dgm:pt>
    <dgm:pt modelId="{5D8A3F10-35A6-4CDD-BBC5-7C4CF6420926}" type="pres">
      <dgm:prSet presAssocID="{B90F2329-4EE4-4CFF-AAA8-EB6A83F6549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81E7D4-E05A-42B2-9F60-4D2AA5AA2371}" type="pres">
      <dgm:prSet presAssocID="{B90F2329-4EE4-4CFF-AAA8-EB6A83F65499}" presName="centerTile" presStyleLbl="fgShp" presStyleIdx="0" presStyleCnt="1" custScaleX="128478" custScaleY="207810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</dgm:ptLst>
  <dgm:cxnLst>
    <dgm:cxn modelId="{4E25FECB-BCF6-4772-A4F5-AB0F3E69E948}" type="presOf" srcId="{53ECE476-657F-4AA6-B27C-85E45888FB8D}" destId="{7D4700AB-0AD6-4C23-8E66-B9F4567EAD7F}" srcOrd="1" destOrd="0" presId="urn:microsoft.com/office/officeart/2005/8/layout/matrix1"/>
    <dgm:cxn modelId="{2577310F-76E8-4922-92E2-E1ED535D8AB6}" srcId="{B90F2329-4EE4-4CFF-AAA8-EB6A83F65499}" destId="{8EEB642E-EB68-4BA3-A9C0-8F8C1DDFD8E6}" srcOrd="0" destOrd="0" parTransId="{54A3014E-98DA-4642-9577-E3DBAAAC0E51}" sibTransId="{8AA34782-0452-48EA-BF11-EA1DC2FB0847}"/>
    <dgm:cxn modelId="{4299F4FB-8A1A-4BA7-8138-5889073EFF81}" type="presOf" srcId="{8EEB642E-EB68-4BA3-A9C0-8F8C1DDFD8E6}" destId="{0281E7D4-E05A-42B2-9F60-4D2AA5AA2371}" srcOrd="0" destOrd="0" presId="urn:microsoft.com/office/officeart/2005/8/layout/matrix1"/>
    <dgm:cxn modelId="{0553BFCB-C04D-4C76-8D63-F5111F64CC3B}" type="presOf" srcId="{B1AFFF1E-BDC8-4BB1-A57C-C1F5C6FBC163}" destId="{7DC5BB35-4F0F-4589-869E-D38049EB171E}" srcOrd="0" destOrd="0" presId="urn:microsoft.com/office/officeart/2005/8/layout/matrix1"/>
    <dgm:cxn modelId="{6AD32EE9-2189-437A-9205-8AE7B328AA19}" srcId="{8EEB642E-EB68-4BA3-A9C0-8F8C1DDFD8E6}" destId="{53ECE476-657F-4AA6-B27C-85E45888FB8D}" srcOrd="2" destOrd="0" parTransId="{2CC117FA-7A97-4E21-B91B-F4E673E36902}" sibTransId="{4384D7BB-34E0-4581-A238-F814F1D241A4}"/>
    <dgm:cxn modelId="{60213736-DE97-4A97-888D-90B6136B9768}" type="presOf" srcId="{8C2EAB30-6BF2-49BA-88C5-0D2DE0B85646}" destId="{5D8A3F10-35A6-4CDD-BBC5-7C4CF6420926}" srcOrd="1" destOrd="0" presId="urn:microsoft.com/office/officeart/2005/8/layout/matrix1"/>
    <dgm:cxn modelId="{6AE4FC0F-C8B9-454F-8056-0F71655E5334}" type="presOf" srcId="{8C2EAB30-6BF2-49BA-88C5-0D2DE0B85646}" destId="{AA8F3D2D-50C2-4565-8B4D-C7F51AF108B2}" srcOrd="0" destOrd="0" presId="urn:microsoft.com/office/officeart/2005/8/layout/matrix1"/>
    <dgm:cxn modelId="{17705CAB-3D06-4D5D-93FE-732B3E7D3E26}" type="presOf" srcId="{B1AFFF1E-BDC8-4BB1-A57C-C1F5C6FBC163}" destId="{A532270C-6E28-402B-8F21-C4452D12672E}" srcOrd="1" destOrd="0" presId="urn:microsoft.com/office/officeart/2005/8/layout/matrix1"/>
    <dgm:cxn modelId="{30D7CB4E-6D61-45B0-B460-3091C1C014E7}" type="presOf" srcId="{2867D5F9-A836-427F-A1AF-A83975C09D27}" destId="{2F669687-2958-47F1-84C5-822B5D742CF8}" srcOrd="0" destOrd="0" presId="urn:microsoft.com/office/officeart/2005/8/layout/matrix1"/>
    <dgm:cxn modelId="{0FE038E4-3608-4F32-B0AF-A993F9BF8A7B}" srcId="{8EEB642E-EB68-4BA3-A9C0-8F8C1DDFD8E6}" destId="{8C2EAB30-6BF2-49BA-88C5-0D2DE0B85646}" srcOrd="3" destOrd="0" parTransId="{09B69149-1AB2-494F-9243-5CB10A5EF26D}" sibTransId="{2EBCA834-D6F5-44A4-82CD-8F94BEAC5F90}"/>
    <dgm:cxn modelId="{750F9D29-6472-488B-BA4F-ED32806E2F5E}" type="presOf" srcId="{2867D5F9-A836-427F-A1AF-A83975C09D27}" destId="{E76C35EF-AC38-44CE-89D3-E10AB1A93AC7}" srcOrd="1" destOrd="0" presId="urn:microsoft.com/office/officeart/2005/8/layout/matrix1"/>
    <dgm:cxn modelId="{E462DA1B-EB72-41BF-B325-7EDCC126AC64}" type="presOf" srcId="{B90F2329-4EE4-4CFF-AAA8-EB6A83F65499}" destId="{3D8B11C5-F41C-4BD8-86CF-A0C958D52E3D}" srcOrd="0" destOrd="0" presId="urn:microsoft.com/office/officeart/2005/8/layout/matrix1"/>
    <dgm:cxn modelId="{4FC943AD-D5EA-47D3-9B21-648A31D5C621}" srcId="{8EEB642E-EB68-4BA3-A9C0-8F8C1DDFD8E6}" destId="{B1AFFF1E-BDC8-4BB1-A57C-C1F5C6FBC163}" srcOrd="0" destOrd="0" parTransId="{8114B32D-30C2-4CF6-AA9F-E1CA350B8279}" sibTransId="{AB84D899-C5CD-42E1-9D7C-4DF71F64374E}"/>
    <dgm:cxn modelId="{2B0A0B59-8729-4E68-BB04-C0511791F54F}" type="presOf" srcId="{53ECE476-657F-4AA6-B27C-85E45888FB8D}" destId="{3FE1C936-05B4-4BFC-BC03-2A886254598B}" srcOrd="0" destOrd="0" presId="urn:microsoft.com/office/officeart/2005/8/layout/matrix1"/>
    <dgm:cxn modelId="{46DD77AE-195C-42B9-A9BB-CBE62BD53F5D}" srcId="{8EEB642E-EB68-4BA3-A9C0-8F8C1DDFD8E6}" destId="{2867D5F9-A836-427F-A1AF-A83975C09D27}" srcOrd="1" destOrd="0" parTransId="{0769E47C-5F01-41BD-A41F-8EA4AAA131E2}" sibTransId="{15A27FB9-4BD3-49DD-ABA3-89CB4ED79008}"/>
    <dgm:cxn modelId="{A45B9086-E654-43B3-AE62-084787CE0A5C}" srcId="{8EEB642E-EB68-4BA3-A9C0-8F8C1DDFD8E6}" destId="{D4938520-25B2-47BD-B165-EC5031AF3822}" srcOrd="4" destOrd="0" parTransId="{5B7018F3-C9C8-4BD3-B8F9-E7601954BAB1}" sibTransId="{4072A097-2BB9-4F16-9602-454342420509}"/>
    <dgm:cxn modelId="{BD8FE652-F601-4423-B2D7-22485146F125}" type="presParOf" srcId="{3D8B11C5-F41C-4BD8-86CF-A0C958D52E3D}" destId="{8C6715B1-D4CA-45B5-87A1-055F71118793}" srcOrd="0" destOrd="0" presId="urn:microsoft.com/office/officeart/2005/8/layout/matrix1"/>
    <dgm:cxn modelId="{AFFB28C7-E660-4BAA-A424-EB4A1FE2443A}" type="presParOf" srcId="{8C6715B1-D4CA-45B5-87A1-055F71118793}" destId="{7DC5BB35-4F0F-4589-869E-D38049EB171E}" srcOrd="0" destOrd="0" presId="urn:microsoft.com/office/officeart/2005/8/layout/matrix1"/>
    <dgm:cxn modelId="{B364E5C2-7480-433A-A17A-B47B2462C2A1}" type="presParOf" srcId="{8C6715B1-D4CA-45B5-87A1-055F71118793}" destId="{A532270C-6E28-402B-8F21-C4452D12672E}" srcOrd="1" destOrd="0" presId="urn:microsoft.com/office/officeart/2005/8/layout/matrix1"/>
    <dgm:cxn modelId="{11EB4A63-ECE2-4647-878A-CA8C0C4A1BFF}" type="presParOf" srcId="{8C6715B1-D4CA-45B5-87A1-055F71118793}" destId="{2F669687-2958-47F1-84C5-822B5D742CF8}" srcOrd="2" destOrd="0" presId="urn:microsoft.com/office/officeart/2005/8/layout/matrix1"/>
    <dgm:cxn modelId="{FD8DD325-04D7-48B6-AD86-CB12CEA8BAFE}" type="presParOf" srcId="{8C6715B1-D4CA-45B5-87A1-055F71118793}" destId="{E76C35EF-AC38-44CE-89D3-E10AB1A93AC7}" srcOrd="3" destOrd="0" presId="urn:microsoft.com/office/officeart/2005/8/layout/matrix1"/>
    <dgm:cxn modelId="{B450EFBB-0450-4A83-BB4B-3CC9E36CEB95}" type="presParOf" srcId="{8C6715B1-D4CA-45B5-87A1-055F71118793}" destId="{3FE1C936-05B4-4BFC-BC03-2A886254598B}" srcOrd="4" destOrd="0" presId="urn:microsoft.com/office/officeart/2005/8/layout/matrix1"/>
    <dgm:cxn modelId="{0CF61035-FF32-432E-9DDC-823FF2752E84}" type="presParOf" srcId="{8C6715B1-D4CA-45B5-87A1-055F71118793}" destId="{7D4700AB-0AD6-4C23-8E66-B9F4567EAD7F}" srcOrd="5" destOrd="0" presId="urn:microsoft.com/office/officeart/2005/8/layout/matrix1"/>
    <dgm:cxn modelId="{BC836209-0809-44A8-8862-054F764E022F}" type="presParOf" srcId="{8C6715B1-D4CA-45B5-87A1-055F71118793}" destId="{AA8F3D2D-50C2-4565-8B4D-C7F51AF108B2}" srcOrd="6" destOrd="0" presId="urn:microsoft.com/office/officeart/2005/8/layout/matrix1"/>
    <dgm:cxn modelId="{3FC5DC4F-83CA-409E-988D-51AFCD572EEE}" type="presParOf" srcId="{8C6715B1-D4CA-45B5-87A1-055F71118793}" destId="{5D8A3F10-35A6-4CDD-BBC5-7C4CF6420926}" srcOrd="7" destOrd="0" presId="urn:microsoft.com/office/officeart/2005/8/layout/matrix1"/>
    <dgm:cxn modelId="{2730F620-DD36-4EBD-A185-254A4A84C297}" type="presParOf" srcId="{3D8B11C5-F41C-4BD8-86CF-A0C958D52E3D}" destId="{0281E7D4-E05A-42B2-9F60-4D2AA5AA2371}" srcOrd="1" destOrd="0" presId="urn:microsoft.com/office/officeart/2005/8/layout/matrix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20F91E-440E-4875-B565-12A474EAE58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332AE94-587A-45E0-A14C-98E3B43E3D12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b="1" dirty="0">
            <a:solidFill>
              <a:schemeClr val="accent2">
                <a:lumMod val="40000"/>
                <a:lumOff val="60000"/>
              </a:schemeClr>
            </a:solidFill>
            <a:latin typeface="Rockwell" pitchFamily="18" charset="0"/>
          </a:endParaRPr>
        </a:p>
      </dgm:t>
    </dgm:pt>
    <dgm:pt modelId="{B200D086-640B-44BF-98A8-75D1282C6262}" type="parTrans" cxnId="{871B478F-9927-49E6-A66A-C56255A4D1BE}">
      <dgm:prSet/>
      <dgm:spPr/>
      <dgm:t>
        <a:bodyPr/>
        <a:lstStyle/>
        <a:p>
          <a:endParaRPr lang="es-ES"/>
        </a:p>
      </dgm:t>
    </dgm:pt>
    <dgm:pt modelId="{45F813D7-BF9E-42F0-B2D8-E5D221096471}" type="sibTrans" cxnId="{871B478F-9927-49E6-A66A-C56255A4D1BE}">
      <dgm:prSet/>
      <dgm:spPr/>
      <dgm:t>
        <a:bodyPr/>
        <a:lstStyle/>
        <a:p>
          <a:endParaRPr lang="es-ES"/>
        </a:p>
      </dgm:t>
    </dgm:pt>
    <dgm:pt modelId="{78B9C23E-02EC-4E33-96F5-E0AA01D16249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S" sz="1000" b="1" dirty="0" smtClean="0">
              <a:latin typeface="Rockwell" pitchFamily="18" charset="0"/>
            </a:rPr>
            <a:t> </a:t>
          </a:r>
          <a:endParaRPr lang="es-ES" sz="1000" b="1" dirty="0">
            <a:latin typeface="Rockwell" pitchFamily="18" charset="0"/>
          </a:endParaRPr>
        </a:p>
      </dgm:t>
    </dgm:pt>
    <dgm:pt modelId="{2A1F4A70-196B-4AD1-ABB3-793FAD5A7444}" type="parTrans" cxnId="{E92C186E-96CC-4444-BD65-D31EF2D8BC63}">
      <dgm:prSet/>
      <dgm:spPr/>
      <dgm:t>
        <a:bodyPr/>
        <a:lstStyle/>
        <a:p>
          <a:endParaRPr lang="es-ES"/>
        </a:p>
      </dgm:t>
    </dgm:pt>
    <dgm:pt modelId="{DEB048EB-8091-4560-834F-17804F48F9A9}" type="sibTrans" cxnId="{E92C186E-96CC-4444-BD65-D31EF2D8BC63}">
      <dgm:prSet/>
      <dgm:spPr/>
      <dgm:t>
        <a:bodyPr/>
        <a:lstStyle/>
        <a:p>
          <a:endParaRPr lang="es-ES"/>
        </a:p>
      </dgm:t>
    </dgm:pt>
    <dgm:pt modelId="{8A949943-9EC7-4848-983C-E4C49C3E0170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S" sz="1000" b="1" dirty="0" smtClean="0">
              <a:latin typeface="Rockwell" pitchFamily="18" charset="0"/>
            </a:rPr>
            <a:t> </a:t>
          </a:r>
          <a:endParaRPr lang="es-ES" sz="1000" b="1" dirty="0">
            <a:latin typeface="Rockwell" pitchFamily="18" charset="0"/>
          </a:endParaRPr>
        </a:p>
      </dgm:t>
    </dgm:pt>
    <dgm:pt modelId="{7EDD7821-B969-425B-8128-3EB05879E9C4}" type="parTrans" cxnId="{DD8312AC-7753-4F6E-8EB5-5C4A0D507B96}">
      <dgm:prSet/>
      <dgm:spPr/>
      <dgm:t>
        <a:bodyPr/>
        <a:lstStyle/>
        <a:p>
          <a:endParaRPr lang="es-ES"/>
        </a:p>
      </dgm:t>
    </dgm:pt>
    <dgm:pt modelId="{4CB3FA27-7FA8-4CF6-9986-600F64F0B9ED}" type="sibTrans" cxnId="{DD8312AC-7753-4F6E-8EB5-5C4A0D507B96}">
      <dgm:prSet/>
      <dgm:spPr/>
      <dgm:t>
        <a:bodyPr/>
        <a:lstStyle/>
        <a:p>
          <a:endParaRPr lang="es-ES"/>
        </a:p>
      </dgm:t>
    </dgm:pt>
    <dgm:pt modelId="{7C509BA6-CE8B-4865-B5C5-D1DADA3D76EB}">
      <dgm:prSet phldrT="[Texto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s-ES" sz="1000" b="1" dirty="0" smtClean="0">
              <a:latin typeface="Rockwell" pitchFamily="18" charset="0"/>
            </a:rPr>
            <a:t> </a:t>
          </a:r>
          <a:endParaRPr lang="es-ES" sz="1000" b="1" dirty="0">
            <a:latin typeface="Rockwell" pitchFamily="18" charset="0"/>
          </a:endParaRPr>
        </a:p>
      </dgm:t>
    </dgm:pt>
    <dgm:pt modelId="{3A441154-54EE-4538-8D25-A60601F5A236}" type="parTrans" cxnId="{C514ECD4-D8AC-4A31-84F0-77756A421461}">
      <dgm:prSet/>
      <dgm:spPr/>
      <dgm:t>
        <a:bodyPr/>
        <a:lstStyle/>
        <a:p>
          <a:endParaRPr lang="es-ES"/>
        </a:p>
      </dgm:t>
    </dgm:pt>
    <dgm:pt modelId="{9AB48B84-5ED0-4972-997E-95C27AD8F6DF}" type="sibTrans" cxnId="{C514ECD4-D8AC-4A31-84F0-77756A421461}">
      <dgm:prSet/>
      <dgm:spPr/>
      <dgm:t>
        <a:bodyPr/>
        <a:lstStyle/>
        <a:p>
          <a:endParaRPr lang="es-ES"/>
        </a:p>
      </dgm:t>
    </dgm:pt>
    <dgm:pt modelId="{305CE0E7-D005-461A-8883-6309339B3508}" type="pres">
      <dgm:prSet presAssocID="{E720F91E-440E-4875-B565-12A474EAE585}" presName="Name0" presStyleCnt="0">
        <dgm:presLayoutVars>
          <dgm:dir/>
          <dgm:animLvl val="lvl"/>
          <dgm:resizeHandles val="exact"/>
        </dgm:presLayoutVars>
      </dgm:prSet>
      <dgm:spPr/>
    </dgm:pt>
    <dgm:pt modelId="{730EE6EB-D2D0-4782-B7BF-3A98E019BB04}" type="pres">
      <dgm:prSet presAssocID="{1332AE94-587A-45E0-A14C-98E3B43E3D12}" presName="parTxOnly" presStyleLbl="node1" presStyleIdx="0" presStyleCnt="4" custScaleY="1641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3A2C24-ACBF-40E5-966F-4140C9767097}" type="pres">
      <dgm:prSet presAssocID="{45F813D7-BF9E-42F0-B2D8-E5D221096471}" presName="parTxOnlySpace" presStyleCnt="0"/>
      <dgm:spPr/>
    </dgm:pt>
    <dgm:pt modelId="{2D2B1F55-88E5-472C-9361-F4E081110F71}" type="pres">
      <dgm:prSet presAssocID="{78B9C23E-02EC-4E33-96F5-E0AA01D16249}" presName="parTxOnly" presStyleLbl="node1" presStyleIdx="1" presStyleCnt="4" custScaleX="111309" custScaleY="1969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ECCB95-BE2D-4149-8E94-F07F7D72C7AF}" type="pres">
      <dgm:prSet presAssocID="{DEB048EB-8091-4560-834F-17804F48F9A9}" presName="parTxOnlySpace" presStyleCnt="0"/>
      <dgm:spPr/>
    </dgm:pt>
    <dgm:pt modelId="{1E12CE1F-6A2E-48DD-87BA-4D53DD13910F}" type="pres">
      <dgm:prSet presAssocID="{8A949943-9EC7-4848-983C-E4C49C3E0170}" presName="parTxOnly" presStyleLbl="node1" presStyleIdx="2" presStyleCnt="4" custScaleY="1876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47111D-AA1A-4746-A145-BCF0986B94D7}" type="pres">
      <dgm:prSet presAssocID="{4CB3FA27-7FA8-4CF6-9986-600F64F0B9ED}" presName="parTxOnlySpace" presStyleCnt="0"/>
      <dgm:spPr/>
    </dgm:pt>
    <dgm:pt modelId="{65CDAE8F-9467-46EE-A75F-0C3C408ADD49}" type="pres">
      <dgm:prSet presAssocID="{7C509BA6-CE8B-4865-B5C5-D1DADA3D76EB}" presName="parTxOnly" presStyleLbl="node1" presStyleIdx="3" presStyleCnt="4" custScaleY="1900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514ECD4-D8AC-4A31-84F0-77756A421461}" srcId="{E720F91E-440E-4875-B565-12A474EAE585}" destId="{7C509BA6-CE8B-4865-B5C5-D1DADA3D76EB}" srcOrd="3" destOrd="0" parTransId="{3A441154-54EE-4538-8D25-A60601F5A236}" sibTransId="{9AB48B84-5ED0-4972-997E-95C27AD8F6DF}"/>
    <dgm:cxn modelId="{667CAF00-562D-469C-8C3D-BC5F9F3CD9BE}" type="presOf" srcId="{E720F91E-440E-4875-B565-12A474EAE585}" destId="{305CE0E7-D005-461A-8883-6309339B3508}" srcOrd="0" destOrd="0" presId="urn:microsoft.com/office/officeart/2005/8/layout/chevron1"/>
    <dgm:cxn modelId="{58D12829-D78B-443D-BAD5-4C45D7627083}" type="presOf" srcId="{1332AE94-587A-45E0-A14C-98E3B43E3D12}" destId="{730EE6EB-D2D0-4782-B7BF-3A98E019BB04}" srcOrd="0" destOrd="0" presId="urn:microsoft.com/office/officeart/2005/8/layout/chevron1"/>
    <dgm:cxn modelId="{1DD83FD9-7C5A-43E7-A8C6-D9CAF8C43473}" type="presOf" srcId="{7C509BA6-CE8B-4865-B5C5-D1DADA3D76EB}" destId="{65CDAE8F-9467-46EE-A75F-0C3C408ADD49}" srcOrd="0" destOrd="0" presId="urn:microsoft.com/office/officeart/2005/8/layout/chevron1"/>
    <dgm:cxn modelId="{871B478F-9927-49E6-A66A-C56255A4D1BE}" srcId="{E720F91E-440E-4875-B565-12A474EAE585}" destId="{1332AE94-587A-45E0-A14C-98E3B43E3D12}" srcOrd="0" destOrd="0" parTransId="{B200D086-640B-44BF-98A8-75D1282C6262}" sibTransId="{45F813D7-BF9E-42F0-B2D8-E5D221096471}"/>
    <dgm:cxn modelId="{DD8312AC-7753-4F6E-8EB5-5C4A0D507B96}" srcId="{E720F91E-440E-4875-B565-12A474EAE585}" destId="{8A949943-9EC7-4848-983C-E4C49C3E0170}" srcOrd="2" destOrd="0" parTransId="{7EDD7821-B969-425B-8128-3EB05879E9C4}" sibTransId="{4CB3FA27-7FA8-4CF6-9986-600F64F0B9ED}"/>
    <dgm:cxn modelId="{E92C186E-96CC-4444-BD65-D31EF2D8BC63}" srcId="{E720F91E-440E-4875-B565-12A474EAE585}" destId="{78B9C23E-02EC-4E33-96F5-E0AA01D16249}" srcOrd="1" destOrd="0" parTransId="{2A1F4A70-196B-4AD1-ABB3-793FAD5A7444}" sibTransId="{DEB048EB-8091-4560-834F-17804F48F9A9}"/>
    <dgm:cxn modelId="{F9907A04-04D1-476B-BAC1-567887044644}" type="presOf" srcId="{78B9C23E-02EC-4E33-96F5-E0AA01D16249}" destId="{2D2B1F55-88E5-472C-9361-F4E081110F71}" srcOrd="0" destOrd="0" presId="urn:microsoft.com/office/officeart/2005/8/layout/chevron1"/>
    <dgm:cxn modelId="{C39999FD-96E3-4C54-8BCF-09D667EAF48E}" type="presOf" srcId="{8A949943-9EC7-4848-983C-E4C49C3E0170}" destId="{1E12CE1F-6A2E-48DD-87BA-4D53DD13910F}" srcOrd="0" destOrd="0" presId="urn:microsoft.com/office/officeart/2005/8/layout/chevron1"/>
    <dgm:cxn modelId="{1BCF60B6-E05A-4494-8673-81064EBC7FC8}" type="presParOf" srcId="{305CE0E7-D005-461A-8883-6309339B3508}" destId="{730EE6EB-D2D0-4782-B7BF-3A98E019BB04}" srcOrd="0" destOrd="0" presId="urn:microsoft.com/office/officeart/2005/8/layout/chevron1"/>
    <dgm:cxn modelId="{210E0E54-83CE-433D-B29A-E18FE93BC17E}" type="presParOf" srcId="{305CE0E7-D005-461A-8883-6309339B3508}" destId="{923A2C24-ACBF-40E5-966F-4140C9767097}" srcOrd="1" destOrd="0" presId="urn:microsoft.com/office/officeart/2005/8/layout/chevron1"/>
    <dgm:cxn modelId="{E3EF47F4-2616-4A5E-8DFB-57BA63A57884}" type="presParOf" srcId="{305CE0E7-D005-461A-8883-6309339B3508}" destId="{2D2B1F55-88E5-472C-9361-F4E081110F71}" srcOrd="2" destOrd="0" presId="urn:microsoft.com/office/officeart/2005/8/layout/chevron1"/>
    <dgm:cxn modelId="{5A457999-20BF-409D-B982-701170EF30B1}" type="presParOf" srcId="{305CE0E7-D005-461A-8883-6309339B3508}" destId="{78ECCB95-BE2D-4149-8E94-F07F7D72C7AF}" srcOrd="3" destOrd="0" presId="urn:microsoft.com/office/officeart/2005/8/layout/chevron1"/>
    <dgm:cxn modelId="{516BA622-01F5-4F6E-B769-7B3E2C3213E5}" type="presParOf" srcId="{305CE0E7-D005-461A-8883-6309339B3508}" destId="{1E12CE1F-6A2E-48DD-87BA-4D53DD13910F}" srcOrd="4" destOrd="0" presId="urn:microsoft.com/office/officeart/2005/8/layout/chevron1"/>
    <dgm:cxn modelId="{4CD66EA5-9C71-48C1-93D2-72DFE925B8F6}" type="presParOf" srcId="{305CE0E7-D005-461A-8883-6309339B3508}" destId="{3047111D-AA1A-4746-A145-BCF0986B94D7}" srcOrd="5" destOrd="0" presId="urn:microsoft.com/office/officeart/2005/8/layout/chevron1"/>
    <dgm:cxn modelId="{1D68EB2E-A132-4AA3-AA39-3CA1DB76A67B}" type="presParOf" srcId="{305CE0E7-D005-461A-8883-6309339B3508}" destId="{65CDAE8F-9467-46EE-A75F-0C3C408ADD49}" srcOrd="6" destOrd="0" presId="urn:microsoft.com/office/officeart/2005/8/layout/chevron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8807E9-F264-4EFB-9C53-D610A84DEA9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07EDFB5-5DDA-4C7C-AB30-799020E131F6}">
      <dgm:prSet phldrT="[Texto]" custT="1"/>
      <dgm:spPr/>
      <dgm:t>
        <a:bodyPr/>
        <a:lstStyle/>
        <a:p>
          <a:r>
            <a:rPr lang="es-ES" sz="1800" dirty="0" smtClean="0">
              <a:latin typeface="Rockwell" pitchFamily="18" charset="0"/>
            </a:rPr>
            <a:t>Varices</a:t>
          </a:r>
          <a:endParaRPr lang="es-ES" sz="1800" dirty="0">
            <a:latin typeface="Rockwell" pitchFamily="18" charset="0"/>
          </a:endParaRPr>
        </a:p>
      </dgm:t>
    </dgm:pt>
    <dgm:pt modelId="{A484D7B7-8691-4E86-A1D9-B9F6B987D666}" type="parTrans" cxnId="{DC62B4F0-26F6-4C3A-9761-588AB35161EF}">
      <dgm:prSet/>
      <dgm:spPr/>
      <dgm:t>
        <a:bodyPr/>
        <a:lstStyle/>
        <a:p>
          <a:endParaRPr lang="es-ES"/>
        </a:p>
      </dgm:t>
    </dgm:pt>
    <dgm:pt modelId="{C76076C4-B9DB-4DE6-8F5A-00488CF4BE93}" type="sibTrans" cxnId="{DC62B4F0-26F6-4C3A-9761-588AB35161EF}">
      <dgm:prSet/>
      <dgm:spPr/>
      <dgm:t>
        <a:bodyPr/>
        <a:lstStyle/>
        <a:p>
          <a:endParaRPr lang="es-ES"/>
        </a:p>
      </dgm:t>
    </dgm:pt>
    <dgm:pt modelId="{7E4AE81E-2AEA-40B3-9A9A-9186E08867D5}">
      <dgm:prSet phldrT="[Texto]" custT="1"/>
      <dgm:spPr/>
      <dgm:t>
        <a:bodyPr/>
        <a:lstStyle/>
        <a:p>
          <a:r>
            <a:rPr lang="es-ES" sz="1600" dirty="0" smtClean="0">
              <a:latin typeface="Rockwell" pitchFamily="18" charset="0"/>
            </a:rPr>
            <a:t>Matriz o útero </a:t>
          </a:r>
          <a:endParaRPr lang="es-ES" sz="1600" dirty="0">
            <a:latin typeface="Rockwell" pitchFamily="18" charset="0"/>
          </a:endParaRPr>
        </a:p>
      </dgm:t>
    </dgm:pt>
    <dgm:pt modelId="{81A97F03-E2E4-4024-9D5D-F048335D678B}" type="parTrans" cxnId="{1A520AE4-55B9-4957-82B0-92FBC86DA492}">
      <dgm:prSet/>
      <dgm:spPr/>
      <dgm:t>
        <a:bodyPr/>
        <a:lstStyle/>
        <a:p>
          <a:endParaRPr lang="es-ES"/>
        </a:p>
      </dgm:t>
    </dgm:pt>
    <dgm:pt modelId="{A618E396-686A-4AE2-92BF-FB2F4F9E60B5}" type="sibTrans" cxnId="{1A520AE4-55B9-4957-82B0-92FBC86DA492}">
      <dgm:prSet/>
      <dgm:spPr/>
      <dgm:t>
        <a:bodyPr/>
        <a:lstStyle/>
        <a:p>
          <a:endParaRPr lang="es-ES"/>
        </a:p>
      </dgm:t>
    </dgm:pt>
    <dgm:pt modelId="{CABC5BDD-AAF7-4276-A38C-8E25DDBF85EE}">
      <dgm:prSet phldrT="[Texto]" custT="1"/>
      <dgm:spPr/>
      <dgm:t>
        <a:bodyPr/>
        <a:lstStyle/>
        <a:p>
          <a:r>
            <a:rPr lang="es-ES" sz="1600" dirty="0" smtClean="0">
              <a:latin typeface="Rockwell" pitchFamily="18" charset="0"/>
            </a:rPr>
            <a:t>Problemas</a:t>
          </a:r>
        </a:p>
        <a:p>
          <a:r>
            <a:rPr lang="es-ES" sz="1600" dirty="0" smtClean="0">
              <a:latin typeface="Rockwell" pitchFamily="18" charset="0"/>
            </a:rPr>
            <a:t>Hepáticos </a:t>
          </a:r>
          <a:endParaRPr lang="es-ES" sz="1600" dirty="0">
            <a:latin typeface="Rockwell" pitchFamily="18" charset="0"/>
          </a:endParaRPr>
        </a:p>
      </dgm:t>
    </dgm:pt>
    <dgm:pt modelId="{C86701E5-909A-4220-B405-374E388CE607}" type="parTrans" cxnId="{4FA4243E-8668-4299-8C00-C4D60E7D7665}">
      <dgm:prSet/>
      <dgm:spPr/>
      <dgm:t>
        <a:bodyPr/>
        <a:lstStyle/>
        <a:p>
          <a:endParaRPr lang="es-ES"/>
        </a:p>
      </dgm:t>
    </dgm:pt>
    <dgm:pt modelId="{19EFEF2A-7B68-43BA-AC0E-11A8EC229264}" type="sibTrans" cxnId="{4FA4243E-8668-4299-8C00-C4D60E7D7665}">
      <dgm:prSet/>
      <dgm:spPr/>
      <dgm:t>
        <a:bodyPr/>
        <a:lstStyle/>
        <a:p>
          <a:endParaRPr lang="es-ES"/>
        </a:p>
      </dgm:t>
    </dgm:pt>
    <dgm:pt modelId="{A6960A6B-3E06-4F02-9B52-A257CC767381}">
      <dgm:prSet phldrT="[Texto]" custT="1"/>
      <dgm:spPr/>
      <dgm:t>
        <a:bodyPr/>
        <a:lstStyle/>
        <a:p>
          <a:r>
            <a:rPr lang="es-ES" sz="1600" dirty="0" smtClean="0">
              <a:latin typeface="Rockwell" pitchFamily="18" charset="0"/>
            </a:rPr>
            <a:t>Ayuda</a:t>
          </a:r>
          <a:r>
            <a:rPr lang="es-ES" sz="1600" baseline="0" dirty="0" smtClean="0">
              <a:latin typeface="Rockwell" pitchFamily="18" charset="0"/>
            </a:rPr>
            <a:t> a la Digestión </a:t>
          </a:r>
          <a:endParaRPr lang="es-ES" sz="1600" dirty="0">
            <a:latin typeface="Rockwell" pitchFamily="18" charset="0"/>
          </a:endParaRPr>
        </a:p>
      </dgm:t>
    </dgm:pt>
    <dgm:pt modelId="{AE52118A-7EA9-4D41-9322-0ABC213411F5}" type="parTrans" cxnId="{DC08DBDF-47A0-4354-BECB-B86BBFED8877}">
      <dgm:prSet/>
      <dgm:spPr/>
      <dgm:t>
        <a:bodyPr/>
        <a:lstStyle/>
        <a:p>
          <a:endParaRPr lang="es-ES"/>
        </a:p>
      </dgm:t>
    </dgm:pt>
    <dgm:pt modelId="{7D843665-4CB9-44A5-B814-2FD5EF7326E5}" type="sibTrans" cxnId="{DC08DBDF-47A0-4354-BECB-B86BBFED8877}">
      <dgm:prSet/>
      <dgm:spPr/>
      <dgm:t>
        <a:bodyPr/>
        <a:lstStyle/>
        <a:p>
          <a:endParaRPr lang="es-ES"/>
        </a:p>
      </dgm:t>
    </dgm:pt>
    <dgm:pt modelId="{CDF25718-B8EA-4EFD-B41E-2EA3F0FE25C8}">
      <dgm:prSet phldrT="[Texto]" custT="1"/>
      <dgm:spPr/>
      <dgm:t>
        <a:bodyPr/>
        <a:lstStyle/>
        <a:p>
          <a:r>
            <a:rPr lang="es-ES" sz="1600" dirty="0" smtClean="0">
              <a:latin typeface="Rockwell" pitchFamily="18" charset="0"/>
            </a:rPr>
            <a:t>Elimina</a:t>
          </a:r>
          <a:r>
            <a:rPr lang="es-ES" sz="1600" baseline="0" dirty="0" smtClean="0">
              <a:latin typeface="Rockwell" pitchFamily="18" charset="0"/>
            </a:rPr>
            <a:t> las Células Grasas </a:t>
          </a:r>
          <a:endParaRPr lang="es-ES" sz="1600" dirty="0">
            <a:latin typeface="Rockwell" pitchFamily="18" charset="0"/>
          </a:endParaRPr>
        </a:p>
      </dgm:t>
    </dgm:pt>
    <dgm:pt modelId="{605C85F3-4532-4BBB-9E96-7B07142AD651}" type="parTrans" cxnId="{F04D2F77-A05E-47DF-A85C-A22F36793F42}">
      <dgm:prSet/>
      <dgm:spPr/>
      <dgm:t>
        <a:bodyPr/>
        <a:lstStyle/>
        <a:p>
          <a:endParaRPr lang="es-ES"/>
        </a:p>
      </dgm:t>
    </dgm:pt>
    <dgm:pt modelId="{D4EB58A9-0C00-4EEA-9A4D-622AF8760C2C}" type="sibTrans" cxnId="{F04D2F77-A05E-47DF-A85C-A22F36793F42}">
      <dgm:prSet/>
      <dgm:spPr/>
      <dgm:t>
        <a:bodyPr/>
        <a:lstStyle/>
        <a:p>
          <a:endParaRPr lang="es-ES"/>
        </a:p>
      </dgm:t>
    </dgm:pt>
    <dgm:pt modelId="{0D900806-5801-4F09-894A-767D779D662B}">
      <dgm:prSet phldrT="[Texto]" custT="1"/>
      <dgm:spPr/>
      <dgm:t>
        <a:bodyPr/>
        <a:lstStyle/>
        <a:p>
          <a:r>
            <a:rPr lang="es-ES" sz="1600" dirty="0" smtClean="0">
              <a:latin typeface="Rockwell" pitchFamily="18" charset="0"/>
            </a:rPr>
            <a:t>Gases Intestinales</a:t>
          </a:r>
          <a:endParaRPr lang="es-ES" sz="1600" dirty="0">
            <a:latin typeface="Rockwell" pitchFamily="18" charset="0"/>
          </a:endParaRPr>
        </a:p>
      </dgm:t>
    </dgm:pt>
    <dgm:pt modelId="{B0A16EDC-16FD-49FB-997A-7405CDC4AA14}" type="parTrans" cxnId="{E4977140-0B61-4CF1-B493-5FBE055D4351}">
      <dgm:prSet/>
      <dgm:spPr/>
      <dgm:t>
        <a:bodyPr/>
        <a:lstStyle/>
        <a:p>
          <a:endParaRPr lang="es-ES"/>
        </a:p>
      </dgm:t>
    </dgm:pt>
    <dgm:pt modelId="{2DD98762-26B2-480E-98FA-DBF66D29E3B4}" type="sibTrans" cxnId="{E4977140-0B61-4CF1-B493-5FBE055D4351}">
      <dgm:prSet/>
      <dgm:spPr/>
      <dgm:t>
        <a:bodyPr/>
        <a:lstStyle/>
        <a:p>
          <a:endParaRPr lang="es-ES"/>
        </a:p>
      </dgm:t>
    </dgm:pt>
    <dgm:pt modelId="{EBE27ACA-54E2-457D-B5D8-28F42DA291C6}" type="pres">
      <dgm:prSet presAssocID="{088807E9-F264-4EFB-9C53-D610A84DEA9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A5AA408-172B-49ED-B87E-6218D97C1DCF}" type="pres">
      <dgm:prSet presAssocID="{007EDFB5-5DDA-4C7C-AB30-799020E131F6}" presName="compNode" presStyleCnt="0"/>
      <dgm:spPr/>
    </dgm:pt>
    <dgm:pt modelId="{698BDE58-8CD8-41CF-ABA3-349E01A8983D}" type="pres">
      <dgm:prSet presAssocID="{007EDFB5-5DDA-4C7C-AB30-799020E131F6}" presName="pictRect" presStyleLbl="nod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4D5F14F-CF8B-4C21-A43D-462C02AC39C9}" type="pres">
      <dgm:prSet presAssocID="{007EDFB5-5DDA-4C7C-AB30-799020E131F6}" presName="textRec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8BEF53-3016-452D-A052-FD25007F851C}" type="pres">
      <dgm:prSet presAssocID="{C76076C4-B9DB-4DE6-8F5A-00488CF4BE93}" presName="sibTrans" presStyleLbl="sibTrans2D1" presStyleIdx="0" presStyleCnt="0"/>
      <dgm:spPr/>
      <dgm:t>
        <a:bodyPr/>
        <a:lstStyle/>
        <a:p>
          <a:endParaRPr lang="es-ES"/>
        </a:p>
      </dgm:t>
    </dgm:pt>
    <dgm:pt modelId="{AA7E34ED-815F-479B-B0BD-C2149A539B37}" type="pres">
      <dgm:prSet presAssocID="{7E4AE81E-2AEA-40B3-9A9A-9186E08867D5}" presName="compNode" presStyleCnt="0"/>
      <dgm:spPr/>
    </dgm:pt>
    <dgm:pt modelId="{9BAA7E09-AE89-4880-AF45-05039E981059}" type="pres">
      <dgm:prSet presAssocID="{7E4AE81E-2AEA-40B3-9A9A-9186E08867D5}" presName="pictRect" presStyleLbl="nod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6E37E3D-F431-497C-859E-3099C39268E6}" type="pres">
      <dgm:prSet presAssocID="{7E4AE81E-2AEA-40B3-9A9A-9186E08867D5}" presName="textRec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F6A642-4A51-4E2F-A56A-AF4BDE010B09}" type="pres">
      <dgm:prSet presAssocID="{A618E396-686A-4AE2-92BF-FB2F4F9E60B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7226B79-391B-41C0-AC3D-C88801D6A7E6}" type="pres">
      <dgm:prSet presAssocID="{CABC5BDD-AAF7-4276-A38C-8E25DDBF85EE}" presName="compNode" presStyleCnt="0"/>
      <dgm:spPr/>
    </dgm:pt>
    <dgm:pt modelId="{7602FB22-EF2E-4FA4-AB1F-9538D7C8E8FE}" type="pres">
      <dgm:prSet presAssocID="{CABC5BDD-AAF7-4276-A38C-8E25DDBF85EE}" presName="pictRect" presStyleLbl="nod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63B3D84-4AA1-4E2A-8F3C-69BAED8A8D24}" type="pres">
      <dgm:prSet presAssocID="{CABC5BDD-AAF7-4276-A38C-8E25DDBF85EE}" presName="textRec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386AC9-637A-4EFF-A28A-D233EDCABC41}" type="pres">
      <dgm:prSet presAssocID="{19EFEF2A-7B68-43BA-AC0E-11A8EC22926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2BCE34C7-9A83-456F-B718-F63C8A1CF035}" type="pres">
      <dgm:prSet presAssocID="{A6960A6B-3E06-4F02-9B52-A257CC767381}" presName="compNode" presStyleCnt="0"/>
      <dgm:spPr/>
    </dgm:pt>
    <dgm:pt modelId="{9331F4F2-8D92-407C-9945-F8522DD2D4A9}" type="pres">
      <dgm:prSet presAssocID="{A6960A6B-3E06-4F02-9B52-A257CC767381}" presName="pictRect" presStyleLbl="nod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114BA48-E77B-4948-9BA3-4D2F7E92486D}" type="pres">
      <dgm:prSet presAssocID="{A6960A6B-3E06-4F02-9B52-A257CC767381}" presName="textRec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2D305C-36AB-418B-B7E2-ED41F5EBE100}" type="pres">
      <dgm:prSet presAssocID="{7D843665-4CB9-44A5-B814-2FD5EF7326E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393D820-8696-4C13-B17E-0993C55891D9}" type="pres">
      <dgm:prSet presAssocID="{CDF25718-B8EA-4EFD-B41E-2EA3F0FE25C8}" presName="compNode" presStyleCnt="0"/>
      <dgm:spPr/>
    </dgm:pt>
    <dgm:pt modelId="{4DE362BB-88F1-46D8-870A-A9A1588EA11E}" type="pres">
      <dgm:prSet presAssocID="{CDF25718-B8EA-4EFD-B41E-2EA3F0FE25C8}" presName="pictRect" presStyleLbl="nod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423E2DD-8B47-4FE0-8767-7AF410B625C5}" type="pres">
      <dgm:prSet presAssocID="{CDF25718-B8EA-4EFD-B41E-2EA3F0FE25C8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E68E54-0A1C-482C-B9BF-46017AC19873}" type="pres">
      <dgm:prSet presAssocID="{D4EB58A9-0C00-4EEA-9A4D-622AF8760C2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7F53834-9B8E-4A31-AA3F-5A523E1DC306}" type="pres">
      <dgm:prSet presAssocID="{0D900806-5801-4F09-894A-767D779D662B}" presName="compNode" presStyleCnt="0"/>
      <dgm:spPr/>
    </dgm:pt>
    <dgm:pt modelId="{4E184A55-A20D-4F02-9D7D-52245F69A7DF}" type="pres">
      <dgm:prSet presAssocID="{0D900806-5801-4F09-894A-767D779D662B}" presName="pictRect" presStyleLbl="nod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B3176C01-66FA-4219-B594-07A8E715727C}" type="pres">
      <dgm:prSet presAssocID="{0D900806-5801-4F09-894A-767D779D662B}" presName="textRec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BA46C7A-D8D9-4472-BD7E-CEC58FCEE4E0}" type="presOf" srcId="{007EDFB5-5DDA-4C7C-AB30-799020E131F6}" destId="{74D5F14F-CF8B-4C21-A43D-462C02AC39C9}" srcOrd="0" destOrd="0" presId="urn:microsoft.com/office/officeart/2005/8/layout/pList1"/>
    <dgm:cxn modelId="{4FA4243E-8668-4299-8C00-C4D60E7D7665}" srcId="{088807E9-F264-4EFB-9C53-D610A84DEA9A}" destId="{CABC5BDD-AAF7-4276-A38C-8E25DDBF85EE}" srcOrd="2" destOrd="0" parTransId="{C86701E5-909A-4220-B405-374E388CE607}" sibTransId="{19EFEF2A-7B68-43BA-AC0E-11A8EC229264}"/>
    <dgm:cxn modelId="{1A520AE4-55B9-4957-82B0-92FBC86DA492}" srcId="{088807E9-F264-4EFB-9C53-D610A84DEA9A}" destId="{7E4AE81E-2AEA-40B3-9A9A-9186E08867D5}" srcOrd="1" destOrd="0" parTransId="{81A97F03-E2E4-4024-9D5D-F048335D678B}" sibTransId="{A618E396-686A-4AE2-92BF-FB2F4F9E60B5}"/>
    <dgm:cxn modelId="{051F1568-0D7A-4F74-9561-81B6AE9E791E}" type="presOf" srcId="{D4EB58A9-0C00-4EEA-9A4D-622AF8760C2C}" destId="{7DE68E54-0A1C-482C-B9BF-46017AC19873}" srcOrd="0" destOrd="0" presId="urn:microsoft.com/office/officeart/2005/8/layout/pList1"/>
    <dgm:cxn modelId="{FA9C959D-1B02-41BA-A908-3A72D2A1C12D}" type="presOf" srcId="{7E4AE81E-2AEA-40B3-9A9A-9186E08867D5}" destId="{26E37E3D-F431-497C-859E-3099C39268E6}" srcOrd="0" destOrd="0" presId="urn:microsoft.com/office/officeart/2005/8/layout/pList1"/>
    <dgm:cxn modelId="{DC08DBDF-47A0-4354-BECB-B86BBFED8877}" srcId="{088807E9-F264-4EFB-9C53-D610A84DEA9A}" destId="{A6960A6B-3E06-4F02-9B52-A257CC767381}" srcOrd="3" destOrd="0" parTransId="{AE52118A-7EA9-4D41-9322-0ABC213411F5}" sibTransId="{7D843665-4CB9-44A5-B814-2FD5EF7326E5}"/>
    <dgm:cxn modelId="{8474F555-305D-449A-B89A-9407442FCCDF}" type="presOf" srcId="{CABC5BDD-AAF7-4276-A38C-8E25DDBF85EE}" destId="{963B3D84-4AA1-4E2A-8F3C-69BAED8A8D24}" srcOrd="0" destOrd="0" presId="urn:microsoft.com/office/officeart/2005/8/layout/pList1"/>
    <dgm:cxn modelId="{2C2A454C-4CDF-447D-B97C-EC0EB0D5E136}" type="presOf" srcId="{C76076C4-B9DB-4DE6-8F5A-00488CF4BE93}" destId="{F18BEF53-3016-452D-A052-FD25007F851C}" srcOrd="0" destOrd="0" presId="urn:microsoft.com/office/officeart/2005/8/layout/pList1"/>
    <dgm:cxn modelId="{E4977140-0B61-4CF1-B493-5FBE055D4351}" srcId="{088807E9-F264-4EFB-9C53-D610A84DEA9A}" destId="{0D900806-5801-4F09-894A-767D779D662B}" srcOrd="5" destOrd="0" parTransId="{B0A16EDC-16FD-49FB-997A-7405CDC4AA14}" sibTransId="{2DD98762-26B2-480E-98FA-DBF66D29E3B4}"/>
    <dgm:cxn modelId="{26474636-4953-4897-846F-1DC9018739F7}" type="presOf" srcId="{088807E9-F264-4EFB-9C53-D610A84DEA9A}" destId="{EBE27ACA-54E2-457D-B5D8-28F42DA291C6}" srcOrd="0" destOrd="0" presId="urn:microsoft.com/office/officeart/2005/8/layout/pList1"/>
    <dgm:cxn modelId="{1A8CE559-E6BF-4421-B455-6B7CEB0FDE11}" type="presOf" srcId="{19EFEF2A-7B68-43BA-AC0E-11A8EC229264}" destId="{31386AC9-637A-4EFF-A28A-D233EDCABC41}" srcOrd="0" destOrd="0" presId="urn:microsoft.com/office/officeart/2005/8/layout/pList1"/>
    <dgm:cxn modelId="{DC62B4F0-26F6-4C3A-9761-588AB35161EF}" srcId="{088807E9-F264-4EFB-9C53-D610A84DEA9A}" destId="{007EDFB5-5DDA-4C7C-AB30-799020E131F6}" srcOrd="0" destOrd="0" parTransId="{A484D7B7-8691-4E86-A1D9-B9F6B987D666}" sibTransId="{C76076C4-B9DB-4DE6-8F5A-00488CF4BE93}"/>
    <dgm:cxn modelId="{96F6E629-BB5F-4722-81B3-E603F10C2DD7}" type="presOf" srcId="{A618E396-686A-4AE2-92BF-FB2F4F9E60B5}" destId="{2DF6A642-4A51-4E2F-A56A-AF4BDE010B09}" srcOrd="0" destOrd="0" presId="urn:microsoft.com/office/officeart/2005/8/layout/pList1"/>
    <dgm:cxn modelId="{98BEE4DA-5058-4B83-9D22-3677143699E4}" type="presOf" srcId="{A6960A6B-3E06-4F02-9B52-A257CC767381}" destId="{9114BA48-E77B-4948-9BA3-4D2F7E92486D}" srcOrd="0" destOrd="0" presId="urn:microsoft.com/office/officeart/2005/8/layout/pList1"/>
    <dgm:cxn modelId="{20351339-0646-44BB-89F6-7B9FDB97010A}" type="presOf" srcId="{CDF25718-B8EA-4EFD-B41E-2EA3F0FE25C8}" destId="{A423E2DD-8B47-4FE0-8767-7AF410B625C5}" srcOrd="0" destOrd="0" presId="urn:microsoft.com/office/officeart/2005/8/layout/pList1"/>
    <dgm:cxn modelId="{F04D2F77-A05E-47DF-A85C-A22F36793F42}" srcId="{088807E9-F264-4EFB-9C53-D610A84DEA9A}" destId="{CDF25718-B8EA-4EFD-B41E-2EA3F0FE25C8}" srcOrd="4" destOrd="0" parTransId="{605C85F3-4532-4BBB-9E96-7B07142AD651}" sibTransId="{D4EB58A9-0C00-4EEA-9A4D-622AF8760C2C}"/>
    <dgm:cxn modelId="{99E6271C-027E-4AD4-8FD2-1B771D6C7810}" type="presOf" srcId="{0D900806-5801-4F09-894A-767D779D662B}" destId="{B3176C01-66FA-4219-B594-07A8E715727C}" srcOrd="0" destOrd="0" presId="urn:microsoft.com/office/officeart/2005/8/layout/pList1"/>
    <dgm:cxn modelId="{A32BC7A0-F8A6-4BA2-922A-D25FCEB61371}" type="presOf" srcId="{7D843665-4CB9-44A5-B814-2FD5EF7326E5}" destId="{F32D305C-36AB-418B-B7E2-ED41F5EBE100}" srcOrd="0" destOrd="0" presId="urn:microsoft.com/office/officeart/2005/8/layout/pList1"/>
    <dgm:cxn modelId="{8677BEC7-60D0-4703-B1D1-8EF32FB30939}" type="presParOf" srcId="{EBE27ACA-54E2-457D-B5D8-28F42DA291C6}" destId="{BA5AA408-172B-49ED-B87E-6218D97C1DCF}" srcOrd="0" destOrd="0" presId="urn:microsoft.com/office/officeart/2005/8/layout/pList1"/>
    <dgm:cxn modelId="{48607068-18C1-4F30-8C6B-18811C3AF190}" type="presParOf" srcId="{BA5AA408-172B-49ED-B87E-6218D97C1DCF}" destId="{698BDE58-8CD8-41CF-ABA3-349E01A8983D}" srcOrd="0" destOrd="0" presId="urn:microsoft.com/office/officeart/2005/8/layout/pList1"/>
    <dgm:cxn modelId="{407D4010-C5DD-4F8A-9106-B16CA657A3D5}" type="presParOf" srcId="{BA5AA408-172B-49ED-B87E-6218D97C1DCF}" destId="{74D5F14F-CF8B-4C21-A43D-462C02AC39C9}" srcOrd="1" destOrd="0" presId="urn:microsoft.com/office/officeart/2005/8/layout/pList1"/>
    <dgm:cxn modelId="{724424DA-9B1F-4F7C-BD78-F2D27310C27C}" type="presParOf" srcId="{EBE27ACA-54E2-457D-B5D8-28F42DA291C6}" destId="{F18BEF53-3016-452D-A052-FD25007F851C}" srcOrd="1" destOrd="0" presId="urn:microsoft.com/office/officeart/2005/8/layout/pList1"/>
    <dgm:cxn modelId="{EC5FCE13-1033-42F7-8C72-73CD99059CBC}" type="presParOf" srcId="{EBE27ACA-54E2-457D-B5D8-28F42DA291C6}" destId="{AA7E34ED-815F-479B-B0BD-C2149A539B37}" srcOrd="2" destOrd="0" presId="urn:microsoft.com/office/officeart/2005/8/layout/pList1"/>
    <dgm:cxn modelId="{352C9199-0770-48A6-A73A-C4D043ACCADD}" type="presParOf" srcId="{AA7E34ED-815F-479B-B0BD-C2149A539B37}" destId="{9BAA7E09-AE89-4880-AF45-05039E981059}" srcOrd="0" destOrd="0" presId="urn:microsoft.com/office/officeart/2005/8/layout/pList1"/>
    <dgm:cxn modelId="{D3F1AFD7-A900-45D2-90B1-74277EEAD630}" type="presParOf" srcId="{AA7E34ED-815F-479B-B0BD-C2149A539B37}" destId="{26E37E3D-F431-497C-859E-3099C39268E6}" srcOrd="1" destOrd="0" presId="urn:microsoft.com/office/officeart/2005/8/layout/pList1"/>
    <dgm:cxn modelId="{9D613286-552D-4C09-ABCD-A7937EB2E7C8}" type="presParOf" srcId="{EBE27ACA-54E2-457D-B5D8-28F42DA291C6}" destId="{2DF6A642-4A51-4E2F-A56A-AF4BDE010B09}" srcOrd="3" destOrd="0" presId="urn:microsoft.com/office/officeart/2005/8/layout/pList1"/>
    <dgm:cxn modelId="{E213A933-0271-47E7-B89F-4F951EC5E6AA}" type="presParOf" srcId="{EBE27ACA-54E2-457D-B5D8-28F42DA291C6}" destId="{E7226B79-391B-41C0-AC3D-C88801D6A7E6}" srcOrd="4" destOrd="0" presId="urn:microsoft.com/office/officeart/2005/8/layout/pList1"/>
    <dgm:cxn modelId="{BF83BA8E-94B6-4EE5-ADD7-301AA99D3593}" type="presParOf" srcId="{E7226B79-391B-41C0-AC3D-C88801D6A7E6}" destId="{7602FB22-EF2E-4FA4-AB1F-9538D7C8E8FE}" srcOrd="0" destOrd="0" presId="urn:microsoft.com/office/officeart/2005/8/layout/pList1"/>
    <dgm:cxn modelId="{8B4A24F7-874E-467B-89F1-1FC1A95CB4A8}" type="presParOf" srcId="{E7226B79-391B-41C0-AC3D-C88801D6A7E6}" destId="{963B3D84-4AA1-4E2A-8F3C-69BAED8A8D24}" srcOrd="1" destOrd="0" presId="urn:microsoft.com/office/officeart/2005/8/layout/pList1"/>
    <dgm:cxn modelId="{972E3A31-3323-4C8D-A5E5-A9DF5CDEB8EF}" type="presParOf" srcId="{EBE27ACA-54E2-457D-B5D8-28F42DA291C6}" destId="{31386AC9-637A-4EFF-A28A-D233EDCABC41}" srcOrd="5" destOrd="0" presId="urn:microsoft.com/office/officeart/2005/8/layout/pList1"/>
    <dgm:cxn modelId="{EED50782-5A10-4DC7-B36C-93C98D185D6C}" type="presParOf" srcId="{EBE27ACA-54E2-457D-B5D8-28F42DA291C6}" destId="{2BCE34C7-9A83-456F-B718-F63C8A1CF035}" srcOrd="6" destOrd="0" presId="urn:microsoft.com/office/officeart/2005/8/layout/pList1"/>
    <dgm:cxn modelId="{E5509D70-1401-461C-9954-69B663E842FD}" type="presParOf" srcId="{2BCE34C7-9A83-456F-B718-F63C8A1CF035}" destId="{9331F4F2-8D92-407C-9945-F8522DD2D4A9}" srcOrd="0" destOrd="0" presId="urn:microsoft.com/office/officeart/2005/8/layout/pList1"/>
    <dgm:cxn modelId="{C0915651-27E5-400D-9E6C-DDE19B00379F}" type="presParOf" srcId="{2BCE34C7-9A83-456F-B718-F63C8A1CF035}" destId="{9114BA48-E77B-4948-9BA3-4D2F7E92486D}" srcOrd="1" destOrd="0" presId="urn:microsoft.com/office/officeart/2005/8/layout/pList1"/>
    <dgm:cxn modelId="{4102D491-B6C2-486D-8327-F48F595B7312}" type="presParOf" srcId="{EBE27ACA-54E2-457D-B5D8-28F42DA291C6}" destId="{F32D305C-36AB-418B-B7E2-ED41F5EBE100}" srcOrd="7" destOrd="0" presId="urn:microsoft.com/office/officeart/2005/8/layout/pList1"/>
    <dgm:cxn modelId="{3A2A5656-3668-46BC-8B6B-0C8063A58991}" type="presParOf" srcId="{EBE27ACA-54E2-457D-B5D8-28F42DA291C6}" destId="{E393D820-8696-4C13-B17E-0993C55891D9}" srcOrd="8" destOrd="0" presId="urn:microsoft.com/office/officeart/2005/8/layout/pList1"/>
    <dgm:cxn modelId="{C19EDF49-6FFD-4066-A583-50AAB2163F1B}" type="presParOf" srcId="{E393D820-8696-4C13-B17E-0993C55891D9}" destId="{4DE362BB-88F1-46D8-870A-A9A1588EA11E}" srcOrd="0" destOrd="0" presId="urn:microsoft.com/office/officeart/2005/8/layout/pList1"/>
    <dgm:cxn modelId="{37D727BD-03AE-4164-8891-C0AAF84AFE49}" type="presParOf" srcId="{E393D820-8696-4C13-B17E-0993C55891D9}" destId="{A423E2DD-8B47-4FE0-8767-7AF410B625C5}" srcOrd="1" destOrd="0" presId="urn:microsoft.com/office/officeart/2005/8/layout/pList1"/>
    <dgm:cxn modelId="{99A63024-30FA-47F4-8FDF-FADCDFA03512}" type="presParOf" srcId="{EBE27ACA-54E2-457D-B5D8-28F42DA291C6}" destId="{7DE68E54-0A1C-482C-B9BF-46017AC19873}" srcOrd="9" destOrd="0" presId="urn:microsoft.com/office/officeart/2005/8/layout/pList1"/>
    <dgm:cxn modelId="{FAEDC78A-7639-4AB0-8BED-E401AD6B4C46}" type="presParOf" srcId="{EBE27ACA-54E2-457D-B5D8-28F42DA291C6}" destId="{D7F53834-9B8E-4A31-AA3F-5A523E1DC306}" srcOrd="10" destOrd="0" presId="urn:microsoft.com/office/officeart/2005/8/layout/pList1"/>
    <dgm:cxn modelId="{B542515F-BADE-4794-B167-A529D6F74B8C}" type="presParOf" srcId="{D7F53834-9B8E-4A31-AA3F-5A523E1DC306}" destId="{4E184A55-A20D-4F02-9D7D-52245F69A7DF}" srcOrd="0" destOrd="0" presId="urn:microsoft.com/office/officeart/2005/8/layout/pList1"/>
    <dgm:cxn modelId="{2DE1AAC0-93A8-4E46-AE11-D4980DFAAF59}" type="presParOf" srcId="{D7F53834-9B8E-4A31-AA3F-5A523E1DC306}" destId="{B3176C01-66FA-4219-B594-07A8E715727C}" srcOrd="1" destOrd="0" presId="urn:microsoft.com/office/officeart/2005/8/layout/pList1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7DF643C-DD0D-4E0E-AFEC-B103C0751AEE}" type="doc">
      <dgm:prSet loTypeId="urn:microsoft.com/office/officeart/2005/8/layout/vList4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7CEC2B6-AFAA-4F1B-9FAF-BA0D85C71CE5}">
      <dgm:prSet phldrT="[Texto]" custT="1"/>
      <dgm:spPr/>
      <dgm:t>
        <a:bodyPr/>
        <a:lstStyle/>
        <a:p>
          <a:pPr algn="ctr"/>
          <a:r>
            <a:rPr lang="es-ES" sz="1000" b="1" dirty="0">
              <a:latin typeface="Times New Roman" pitchFamily="18" charset="0"/>
              <a:cs typeface="Times New Roman" pitchFamily="18" charset="0"/>
            </a:rPr>
            <a:t>   </a:t>
          </a:r>
          <a:r>
            <a:rPr lang="es-ES" sz="1200" b="1" dirty="0" smtClean="0">
              <a:latin typeface="Times New Roman" pitchFamily="18" charset="0"/>
              <a:cs typeface="Times New Roman" pitchFamily="18" charset="0"/>
            </a:rPr>
            <a:t>PRIMERO </a:t>
          </a:r>
          <a:endParaRPr lang="es-ES" sz="1200" b="1" dirty="0">
            <a:latin typeface="Times New Roman" pitchFamily="18" charset="0"/>
            <a:cs typeface="Times New Roman" pitchFamily="18" charset="0"/>
          </a:endParaRPr>
        </a:p>
      </dgm:t>
    </dgm:pt>
    <dgm:pt modelId="{4BEB6172-96B3-49B2-AAFD-FC4EF29882F7}" type="parTrans" cxnId="{0CC45377-0FB5-4B0E-8C04-F79D3A1E5191}">
      <dgm:prSet/>
      <dgm:spPr/>
      <dgm:t>
        <a:bodyPr/>
        <a:lstStyle/>
        <a:p>
          <a:endParaRPr lang="es-ES"/>
        </a:p>
      </dgm:t>
    </dgm:pt>
    <dgm:pt modelId="{F909C95E-2372-4E76-9A04-E80EFC54E2E2}" type="sibTrans" cxnId="{0CC45377-0FB5-4B0E-8C04-F79D3A1E5191}">
      <dgm:prSet/>
      <dgm:spPr/>
      <dgm:t>
        <a:bodyPr/>
        <a:lstStyle/>
        <a:p>
          <a:endParaRPr lang="es-ES"/>
        </a:p>
      </dgm:t>
    </dgm:pt>
    <dgm:pt modelId="{7B4904C8-4304-4098-B52B-BF72F8865AF8}">
      <dgm:prSet phldrT="[Texto]" custT="1"/>
      <dgm:spPr/>
      <dgm:t>
        <a:bodyPr/>
        <a:lstStyle/>
        <a:p>
          <a:pPr algn="l"/>
          <a:r>
            <a:rPr lang="es-ES" sz="1000" b="1" dirty="0">
              <a:latin typeface="Times New Roman" pitchFamily="18" charset="0"/>
              <a:cs typeface="Times New Roman" pitchFamily="18" charset="0"/>
            </a:rPr>
            <a:t>FINCA AGROLUDEÑA</a:t>
          </a:r>
        </a:p>
      </dgm:t>
    </dgm:pt>
    <dgm:pt modelId="{AF70D9AD-7A72-466B-A06B-EECD9A2F8571}" type="parTrans" cxnId="{0508E4C6-0019-40EE-AFB8-19C7FD997ADB}">
      <dgm:prSet/>
      <dgm:spPr/>
      <dgm:t>
        <a:bodyPr/>
        <a:lstStyle/>
        <a:p>
          <a:endParaRPr lang="es-ES"/>
        </a:p>
      </dgm:t>
    </dgm:pt>
    <dgm:pt modelId="{CBA2B7B8-2376-48AA-8A15-4DDD9DC725FD}" type="sibTrans" cxnId="{0508E4C6-0019-40EE-AFB8-19C7FD997ADB}">
      <dgm:prSet/>
      <dgm:spPr/>
      <dgm:t>
        <a:bodyPr/>
        <a:lstStyle/>
        <a:p>
          <a:endParaRPr lang="es-ES"/>
        </a:p>
      </dgm:t>
    </dgm:pt>
    <dgm:pt modelId="{00EDC803-12C1-43B3-ACEE-23BCC185B743}">
      <dgm:prSet phldrT="[Texto]" custT="1"/>
      <dgm:spPr/>
      <dgm:t>
        <a:bodyPr/>
        <a:lstStyle/>
        <a:p>
          <a:pPr algn="ctr"/>
          <a:r>
            <a:rPr lang="es-ES" sz="1200" b="1" dirty="0">
              <a:latin typeface="Times New Roman" pitchFamily="18" charset="0"/>
              <a:cs typeface="Times New Roman" pitchFamily="18" charset="0"/>
            </a:rPr>
            <a:t>SEGUNDO </a:t>
          </a:r>
        </a:p>
      </dgm:t>
    </dgm:pt>
    <dgm:pt modelId="{EB7FCADE-B50E-4A8A-842B-4A547C36200C}" type="parTrans" cxnId="{31710EEB-A043-4B2E-BF80-9C61E26E429F}">
      <dgm:prSet/>
      <dgm:spPr/>
      <dgm:t>
        <a:bodyPr/>
        <a:lstStyle/>
        <a:p>
          <a:endParaRPr lang="es-ES"/>
        </a:p>
      </dgm:t>
    </dgm:pt>
    <dgm:pt modelId="{C01D65BF-C89C-4462-AE44-74A150D1BAD9}" type="sibTrans" cxnId="{31710EEB-A043-4B2E-BF80-9C61E26E429F}">
      <dgm:prSet/>
      <dgm:spPr/>
      <dgm:t>
        <a:bodyPr/>
        <a:lstStyle/>
        <a:p>
          <a:endParaRPr lang="es-ES"/>
        </a:p>
      </dgm:t>
    </dgm:pt>
    <dgm:pt modelId="{C6E6B2BF-1E66-485A-A506-99A0F2083D85}">
      <dgm:prSet phldrT="[Texto]" custT="1"/>
      <dgm:spPr/>
      <dgm:t>
        <a:bodyPr/>
        <a:lstStyle/>
        <a:p>
          <a:pPr algn="l"/>
          <a:r>
            <a:rPr lang="es-ES" sz="1000" b="1" dirty="0">
              <a:latin typeface="Times New Roman" pitchFamily="18" charset="0"/>
              <a:cs typeface="Times New Roman" pitchFamily="18" charset="0"/>
            </a:rPr>
            <a:t>EMPRESA AGROLUDEÑA </a:t>
          </a:r>
        </a:p>
      </dgm:t>
    </dgm:pt>
    <dgm:pt modelId="{C6C91B88-07C1-41EB-A0CD-362225D30A09}" type="parTrans" cxnId="{ED88DA87-7393-4A90-A545-DCD5CE22E8BE}">
      <dgm:prSet/>
      <dgm:spPr/>
      <dgm:t>
        <a:bodyPr/>
        <a:lstStyle/>
        <a:p>
          <a:endParaRPr lang="es-ES"/>
        </a:p>
      </dgm:t>
    </dgm:pt>
    <dgm:pt modelId="{96757F18-A763-4F7D-884E-9697E4254AF3}" type="sibTrans" cxnId="{ED88DA87-7393-4A90-A545-DCD5CE22E8BE}">
      <dgm:prSet/>
      <dgm:spPr/>
      <dgm:t>
        <a:bodyPr/>
        <a:lstStyle/>
        <a:p>
          <a:endParaRPr lang="es-ES"/>
        </a:p>
      </dgm:t>
    </dgm:pt>
    <dgm:pt modelId="{2644081F-6658-434A-A101-464767D32004}">
      <dgm:prSet phldrT="[Texto]" custT="1"/>
      <dgm:spPr/>
      <dgm:t>
        <a:bodyPr/>
        <a:lstStyle/>
        <a:p>
          <a:pPr algn="l"/>
          <a:r>
            <a:rPr lang="es-ES" sz="1000" b="1" dirty="0">
              <a:latin typeface="Times New Roman" pitchFamily="18" charset="0"/>
              <a:cs typeface="Times New Roman" pitchFamily="18" charset="0"/>
            </a:rPr>
            <a:t>PRODUCTO  ELABORADO (PIMIENTA MOLIDA) </a:t>
          </a:r>
        </a:p>
      </dgm:t>
    </dgm:pt>
    <dgm:pt modelId="{9C4E7E24-8FA3-4CC1-9997-E1F34D238F19}" type="parTrans" cxnId="{66EE8FFE-94F6-41E9-A0DB-0256272FAADF}">
      <dgm:prSet/>
      <dgm:spPr/>
      <dgm:t>
        <a:bodyPr/>
        <a:lstStyle/>
        <a:p>
          <a:endParaRPr lang="es-ES"/>
        </a:p>
      </dgm:t>
    </dgm:pt>
    <dgm:pt modelId="{DFE8E8E0-955B-4397-AC61-FB52049D9007}" type="sibTrans" cxnId="{66EE8FFE-94F6-41E9-A0DB-0256272FAADF}">
      <dgm:prSet/>
      <dgm:spPr/>
      <dgm:t>
        <a:bodyPr/>
        <a:lstStyle/>
        <a:p>
          <a:endParaRPr lang="es-ES"/>
        </a:p>
      </dgm:t>
    </dgm:pt>
    <dgm:pt modelId="{718FB638-594A-45D2-B163-0991562A9644}">
      <dgm:prSet phldrT="[Texto]" custT="1"/>
      <dgm:spPr/>
      <dgm:t>
        <a:bodyPr/>
        <a:lstStyle/>
        <a:p>
          <a:pPr algn="ctr"/>
          <a:r>
            <a:rPr lang="es-ES" sz="1200" b="1" dirty="0">
              <a:latin typeface="Times New Roman" pitchFamily="18" charset="0"/>
              <a:cs typeface="Times New Roman" pitchFamily="18" charset="0"/>
            </a:rPr>
            <a:t>TERCERO</a:t>
          </a:r>
        </a:p>
      </dgm:t>
    </dgm:pt>
    <dgm:pt modelId="{BC3BD855-0BAF-47B1-A311-CB1CE81BAFAF}" type="parTrans" cxnId="{80EE5E4F-DC92-462E-AE39-5EF0BD655DA8}">
      <dgm:prSet/>
      <dgm:spPr/>
      <dgm:t>
        <a:bodyPr/>
        <a:lstStyle/>
        <a:p>
          <a:endParaRPr lang="es-ES"/>
        </a:p>
      </dgm:t>
    </dgm:pt>
    <dgm:pt modelId="{C3C18389-EA41-46C1-8B66-EB21F30904D3}" type="sibTrans" cxnId="{80EE5E4F-DC92-462E-AE39-5EF0BD655DA8}">
      <dgm:prSet/>
      <dgm:spPr/>
      <dgm:t>
        <a:bodyPr/>
        <a:lstStyle/>
        <a:p>
          <a:endParaRPr lang="es-ES"/>
        </a:p>
      </dgm:t>
    </dgm:pt>
    <dgm:pt modelId="{D25BC7ED-E089-4674-8372-EFE8189F705C}">
      <dgm:prSet phldrT="[Texto]" custT="1"/>
      <dgm:spPr/>
      <dgm:t>
        <a:bodyPr/>
        <a:lstStyle/>
        <a:p>
          <a:pPr algn="l"/>
          <a:r>
            <a:rPr lang="es-ES" sz="1000" b="1" dirty="0">
              <a:latin typeface="Times New Roman" pitchFamily="18" charset="0"/>
              <a:cs typeface="Times New Roman" pitchFamily="18" charset="0"/>
            </a:rPr>
            <a:t>LOGISTICA INTERNA </a:t>
          </a:r>
        </a:p>
      </dgm:t>
    </dgm:pt>
    <dgm:pt modelId="{1BBDD871-E4E1-43B7-8E45-3389C55B7FCE}" type="parTrans" cxnId="{1334E716-46D8-49DC-A376-50E4088B6BB1}">
      <dgm:prSet/>
      <dgm:spPr/>
      <dgm:t>
        <a:bodyPr/>
        <a:lstStyle/>
        <a:p>
          <a:endParaRPr lang="es-ES"/>
        </a:p>
      </dgm:t>
    </dgm:pt>
    <dgm:pt modelId="{F18A19A0-1B22-463D-850F-C0DB297A8A46}" type="sibTrans" cxnId="{1334E716-46D8-49DC-A376-50E4088B6BB1}">
      <dgm:prSet/>
      <dgm:spPr/>
      <dgm:t>
        <a:bodyPr/>
        <a:lstStyle/>
        <a:p>
          <a:endParaRPr lang="es-ES"/>
        </a:p>
      </dgm:t>
    </dgm:pt>
    <dgm:pt modelId="{7FD99744-BACE-4350-AC11-13C03D82CAE8}">
      <dgm:prSet phldrT="[Texto]" custT="1"/>
      <dgm:spPr/>
      <dgm:t>
        <a:bodyPr/>
        <a:lstStyle/>
        <a:p>
          <a:pPr algn="l"/>
          <a:r>
            <a:rPr lang="es-ES" sz="1000" b="1" dirty="0">
              <a:latin typeface="Times New Roman" pitchFamily="18" charset="0"/>
              <a:cs typeface="Times New Roman" pitchFamily="18" charset="0"/>
            </a:rPr>
            <a:t>SE TRASLADA EL PRODUCTO PARA SER EXPORTADO</a:t>
          </a:r>
        </a:p>
      </dgm:t>
    </dgm:pt>
    <dgm:pt modelId="{E5D97905-86A0-4231-9551-5ECF3ECA8DCC}" type="parTrans" cxnId="{0B11AB3B-3375-4A5F-8075-E2FE5C254B21}">
      <dgm:prSet/>
      <dgm:spPr/>
      <dgm:t>
        <a:bodyPr/>
        <a:lstStyle/>
        <a:p>
          <a:endParaRPr lang="es-ES"/>
        </a:p>
      </dgm:t>
    </dgm:pt>
    <dgm:pt modelId="{62A007B9-ED5D-41A6-9D4C-FFED3D4A697D}" type="sibTrans" cxnId="{0B11AB3B-3375-4A5F-8075-E2FE5C254B21}">
      <dgm:prSet/>
      <dgm:spPr/>
      <dgm:t>
        <a:bodyPr/>
        <a:lstStyle/>
        <a:p>
          <a:endParaRPr lang="es-ES"/>
        </a:p>
      </dgm:t>
    </dgm:pt>
    <dgm:pt modelId="{40999792-D105-4E97-9920-145FD609516F}">
      <dgm:prSet phldrT="[Texto]" custT="1"/>
      <dgm:spPr/>
      <dgm:t>
        <a:bodyPr/>
        <a:lstStyle/>
        <a:p>
          <a:pPr algn="l"/>
          <a:r>
            <a:rPr lang="es-ES" sz="1000" b="1" dirty="0">
              <a:latin typeface="Times New Roman" pitchFamily="18" charset="0"/>
              <a:cs typeface="Times New Roman" pitchFamily="18" charset="0"/>
            </a:rPr>
            <a:t>PRODUCTO EN BRUTO  (PIMIENTA EN GRANO )</a:t>
          </a:r>
        </a:p>
      </dgm:t>
    </dgm:pt>
    <dgm:pt modelId="{B1FAE98A-9048-426F-9BA0-F4E4BC53A321}" type="parTrans" cxnId="{F4FBB525-6B7E-402D-8CAD-38F2DEB581A3}">
      <dgm:prSet/>
      <dgm:spPr/>
      <dgm:t>
        <a:bodyPr/>
        <a:lstStyle/>
        <a:p>
          <a:endParaRPr lang="es-ES"/>
        </a:p>
      </dgm:t>
    </dgm:pt>
    <dgm:pt modelId="{252048A3-B46C-4B16-936B-F9C71CFEAB4E}" type="sibTrans" cxnId="{F4FBB525-6B7E-402D-8CAD-38F2DEB581A3}">
      <dgm:prSet/>
      <dgm:spPr/>
      <dgm:t>
        <a:bodyPr/>
        <a:lstStyle/>
        <a:p>
          <a:endParaRPr lang="es-ES"/>
        </a:p>
      </dgm:t>
    </dgm:pt>
    <dgm:pt modelId="{6FE2AFD2-EE10-46B5-85EE-57EC6158EDC3}">
      <dgm:prSet phldrT="[Texto]" custT="1"/>
      <dgm:spPr/>
      <dgm:t>
        <a:bodyPr/>
        <a:lstStyle/>
        <a:p>
          <a:pPr algn="ctr"/>
          <a:r>
            <a:rPr lang="es-ES" sz="1000" b="1" dirty="0">
              <a:latin typeface="Times New Roman" pitchFamily="18" charset="0"/>
              <a:cs typeface="Times New Roman" pitchFamily="18" charset="0"/>
            </a:rPr>
            <a:t>  </a:t>
          </a:r>
          <a:r>
            <a:rPr lang="es-ES" sz="1200" b="1" dirty="0">
              <a:latin typeface="Times New Roman" pitchFamily="18" charset="0"/>
              <a:cs typeface="Times New Roman" pitchFamily="18" charset="0"/>
            </a:rPr>
            <a:t> SEPTIMO</a:t>
          </a:r>
        </a:p>
        <a:p>
          <a:pPr algn="l"/>
          <a:r>
            <a:rPr lang="es-ES" sz="1000" b="1" dirty="0">
              <a:latin typeface="Times New Roman" pitchFamily="18" charset="0"/>
              <a:cs typeface="Times New Roman" pitchFamily="18" charset="0"/>
            </a:rPr>
            <a:t>   </a:t>
          </a:r>
          <a:r>
            <a:rPr lang="es-ES" sz="1000" b="1" dirty="0" smtClean="0">
              <a:latin typeface="Times New Roman" pitchFamily="18" charset="0"/>
              <a:cs typeface="Times New Roman" pitchFamily="18" charset="0"/>
            </a:rPr>
            <a:t>EMBARQUE</a:t>
          </a:r>
          <a:endParaRPr lang="es-ES" sz="1000" b="1" dirty="0">
            <a:latin typeface="Times New Roman" pitchFamily="18" charset="0"/>
            <a:cs typeface="Times New Roman" pitchFamily="18" charset="0"/>
          </a:endParaRPr>
        </a:p>
        <a:p>
          <a:pPr algn="l"/>
          <a:endParaRPr lang="es-ES" sz="1300" dirty="0"/>
        </a:p>
      </dgm:t>
    </dgm:pt>
    <dgm:pt modelId="{86ECA42E-5B6D-403D-BF39-53A45BF71B91}" type="parTrans" cxnId="{C94FCE9A-D0D2-439A-AE39-1DC3C6E10096}">
      <dgm:prSet/>
      <dgm:spPr/>
      <dgm:t>
        <a:bodyPr/>
        <a:lstStyle/>
        <a:p>
          <a:endParaRPr lang="es-ES"/>
        </a:p>
      </dgm:t>
    </dgm:pt>
    <dgm:pt modelId="{5C459412-3570-4923-ACB6-A50C61E9E874}" type="sibTrans" cxnId="{C94FCE9A-D0D2-439A-AE39-1DC3C6E10096}">
      <dgm:prSet/>
      <dgm:spPr/>
      <dgm:t>
        <a:bodyPr/>
        <a:lstStyle/>
        <a:p>
          <a:endParaRPr lang="es-ES"/>
        </a:p>
      </dgm:t>
    </dgm:pt>
    <dgm:pt modelId="{2B8CF08A-360E-4034-A076-5437073759C5}">
      <dgm:prSet phldrT="[Texto]" custT="1"/>
      <dgm:spPr/>
      <dgm:t>
        <a:bodyPr/>
        <a:lstStyle/>
        <a:p>
          <a:pPr algn="ctr"/>
          <a:r>
            <a:rPr lang="es-ES" sz="1200" b="1" dirty="0">
              <a:latin typeface="Times New Roman" pitchFamily="18" charset="0"/>
              <a:cs typeface="Times New Roman" pitchFamily="18" charset="0"/>
            </a:rPr>
            <a:t>CUARTO</a:t>
          </a:r>
        </a:p>
        <a:p>
          <a:pPr algn="l"/>
          <a:r>
            <a:rPr lang="es-ES" sz="1000" b="1" dirty="0">
              <a:latin typeface="Times New Roman" pitchFamily="18" charset="0"/>
              <a:cs typeface="Times New Roman" pitchFamily="18" charset="0"/>
            </a:rPr>
            <a:t>ALMACENERA </a:t>
          </a:r>
        </a:p>
        <a:p>
          <a:pPr algn="l"/>
          <a:r>
            <a:rPr lang="es-ES" sz="1300" dirty="0"/>
            <a:t> </a:t>
          </a:r>
        </a:p>
      </dgm:t>
    </dgm:pt>
    <dgm:pt modelId="{8F6D3489-7624-4C4E-B891-89C32645631E}" type="parTrans" cxnId="{1BFD7A0E-6240-4463-92F0-0FEF5A6BD093}">
      <dgm:prSet/>
      <dgm:spPr/>
      <dgm:t>
        <a:bodyPr/>
        <a:lstStyle/>
        <a:p>
          <a:endParaRPr lang="es-ES"/>
        </a:p>
      </dgm:t>
    </dgm:pt>
    <dgm:pt modelId="{611F7DE1-E18C-4819-9279-05E74BB31536}" type="sibTrans" cxnId="{1BFD7A0E-6240-4463-92F0-0FEF5A6BD093}">
      <dgm:prSet/>
      <dgm:spPr/>
      <dgm:t>
        <a:bodyPr/>
        <a:lstStyle/>
        <a:p>
          <a:endParaRPr lang="es-ES"/>
        </a:p>
      </dgm:t>
    </dgm:pt>
    <dgm:pt modelId="{AF645624-0F70-40F1-A8E0-5240694F8857}">
      <dgm:prSet phldrT="[Texto]" custT="1"/>
      <dgm:spPr/>
      <dgm:t>
        <a:bodyPr/>
        <a:lstStyle/>
        <a:p>
          <a:pPr algn="ctr"/>
          <a:r>
            <a:rPr lang="es-ES" sz="1200" b="1" dirty="0">
              <a:latin typeface="Times New Roman" pitchFamily="18" charset="0"/>
              <a:cs typeface="Times New Roman" pitchFamily="18" charset="0"/>
            </a:rPr>
            <a:t>QUINTO</a:t>
          </a:r>
          <a:r>
            <a:rPr lang="es-ES" sz="1000" b="1" dirty="0">
              <a:latin typeface="Times New Roman" pitchFamily="18" charset="0"/>
              <a:cs typeface="Times New Roman" pitchFamily="18" charset="0"/>
            </a:rPr>
            <a:t> </a:t>
          </a:r>
        </a:p>
        <a:p>
          <a:pPr algn="l"/>
          <a:r>
            <a:rPr lang="es-ES" sz="1000" b="1" dirty="0">
              <a:latin typeface="Times New Roman" pitchFamily="18" charset="0"/>
              <a:cs typeface="Times New Roman" pitchFamily="18" charset="0"/>
            </a:rPr>
            <a:t>ADUANA DEL ECUADOR </a:t>
          </a:r>
        </a:p>
      </dgm:t>
    </dgm:pt>
    <dgm:pt modelId="{7E75B842-1E96-4EDB-A652-101F2C07BA23}" type="parTrans" cxnId="{9852505C-5E60-4399-8653-6FB360E6F14E}">
      <dgm:prSet/>
      <dgm:spPr/>
      <dgm:t>
        <a:bodyPr/>
        <a:lstStyle/>
        <a:p>
          <a:endParaRPr lang="es-ES"/>
        </a:p>
      </dgm:t>
    </dgm:pt>
    <dgm:pt modelId="{F242102C-1EEC-49C5-BEF1-17A8067049C1}" type="sibTrans" cxnId="{9852505C-5E60-4399-8653-6FB360E6F14E}">
      <dgm:prSet/>
      <dgm:spPr/>
      <dgm:t>
        <a:bodyPr/>
        <a:lstStyle/>
        <a:p>
          <a:endParaRPr lang="es-ES"/>
        </a:p>
      </dgm:t>
    </dgm:pt>
    <dgm:pt modelId="{39BAF7FF-E7C9-4BE3-B494-A6CEE88239E2}">
      <dgm:prSet phldrT="[Texto]" custT="1"/>
      <dgm:spPr/>
      <dgm:t>
        <a:bodyPr/>
        <a:lstStyle/>
        <a:p>
          <a:pPr algn="ctr"/>
          <a:r>
            <a:rPr lang="es-ES" sz="1200" b="1" dirty="0">
              <a:latin typeface="Times New Roman" pitchFamily="18" charset="0"/>
              <a:cs typeface="Times New Roman" pitchFamily="18" charset="0"/>
            </a:rPr>
            <a:t>SEXTO</a:t>
          </a:r>
          <a:r>
            <a:rPr lang="es-ES" sz="1000" b="1" dirty="0">
              <a:latin typeface="Times New Roman" pitchFamily="18" charset="0"/>
              <a:cs typeface="Times New Roman" pitchFamily="18" charset="0"/>
            </a:rPr>
            <a:t> </a:t>
          </a:r>
        </a:p>
        <a:p>
          <a:pPr algn="l"/>
          <a:r>
            <a:rPr lang="es-ES" sz="1000" b="1" dirty="0">
              <a:latin typeface="Times New Roman" pitchFamily="18" charset="0"/>
              <a:cs typeface="Times New Roman" pitchFamily="18" charset="0"/>
            </a:rPr>
            <a:t>PUERTO DE ESMERALDAS </a:t>
          </a:r>
        </a:p>
      </dgm:t>
    </dgm:pt>
    <dgm:pt modelId="{6A520D32-C524-4993-8D1C-4A6E08B49E79}" type="parTrans" cxnId="{9038566C-1E8A-41AE-8851-5B2CC1F247D1}">
      <dgm:prSet/>
      <dgm:spPr/>
      <dgm:t>
        <a:bodyPr/>
        <a:lstStyle/>
        <a:p>
          <a:endParaRPr lang="es-ES"/>
        </a:p>
      </dgm:t>
    </dgm:pt>
    <dgm:pt modelId="{E0D2EFE8-3320-46FE-A166-D536EAE114DC}" type="sibTrans" cxnId="{9038566C-1E8A-41AE-8851-5B2CC1F247D1}">
      <dgm:prSet/>
      <dgm:spPr/>
      <dgm:t>
        <a:bodyPr/>
        <a:lstStyle/>
        <a:p>
          <a:endParaRPr lang="es-ES"/>
        </a:p>
      </dgm:t>
    </dgm:pt>
    <dgm:pt modelId="{C29D6CF7-16B8-466C-85A9-9E9219348F52}" type="pres">
      <dgm:prSet presAssocID="{27DF643C-DD0D-4E0E-AFEC-B103C0751AE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C43C755-5A00-4A1D-973D-D7B98B91B1AE}" type="pres">
      <dgm:prSet presAssocID="{97CEC2B6-AFAA-4F1B-9FAF-BA0D85C71CE5}" presName="comp" presStyleCnt="0"/>
      <dgm:spPr/>
    </dgm:pt>
    <dgm:pt modelId="{ADF19132-5C95-4FC4-8113-FA878738D8EF}" type="pres">
      <dgm:prSet presAssocID="{97CEC2B6-AFAA-4F1B-9FAF-BA0D85C71CE5}" presName="box" presStyleLbl="node1" presStyleIdx="0" presStyleCnt="7"/>
      <dgm:spPr/>
      <dgm:t>
        <a:bodyPr/>
        <a:lstStyle/>
        <a:p>
          <a:endParaRPr lang="es-ES"/>
        </a:p>
      </dgm:t>
    </dgm:pt>
    <dgm:pt modelId="{84E5FD74-0A5C-4181-9F90-9CC3A6EA12E8}" type="pres">
      <dgm:prSet presAssocID="{97CEC2B6-AFAA-4F1B-9FAF-BA0D85C71CE5}" presName="img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8B7DC0D-622F-451A-A48E-B9419D55BF46}" type="pres">
      <dgm:prSet presAssocID="{97CEC2B6-AFAA-4F1B-9FAF-BA0D85C71CE5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9116AA-5B09-4150-8EB1-EAAE7716170F}" type="pres">
      <dgm:prSet presAssocID="{F909C95E-2372-4E76-9A04-E80EFC54E2E2}" presName="spacer" presStyleCnt="0"/>
      <dgm:spPr/>
    </dgm:pt>
    <dgm:pt modelId="{C660CA7D-6AF9-4F11-B8C2-E28A537AC00E}" type="pres">
      <dgm:prSet presAssocID="{00EDC803-12C1-43B3-ACEE-23BCC185B743}" presName="comp" presStyleCnt="0"/>
      <dgm:spPr/>
    </dgm:pt>
    <dgm:pt modelId="{CD5B5D59-4E20-47EF-ABB0-952720A7E2E7}" type="pres">
      <dgm:prSet presAssocID="{00EDC803-12C1-43B3-ACEE-23BCC185B743}" presName="box" presStyleLbl="node1" presStyleIdx="1" presStyleCnt="7"/>
      <dgm:spPr/>
      <dgm:t>
        <a:bodyPr/>
        <a:lstStyle/>
        <a:p>
          <a:endParaRPr lang="es-ES"/>
        </a:p>
      </dgm:t>
    </dgm:pt>
    <dgm:pt modelId="{6B55D219-786E-4B50-8111-C62D61E52FB8}" type="pres">
      <dgm:prSet presAssocID="{00EDC803-12C1-43B3-ACEE-23BCC185B743}" presName="img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5DCCF97-E4BC-4D8C-B80D-466E8A44354A}" type="pres">
      <dgm:prSet presAssocID="{00EDC803-12C1-43B3-ACEE-23BCC185B743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61C7A7-27A6-4966-A8A4-C5AC1E9C9DAA}" type="pres">
      <dgm:prSet presAssocID="{C01D65BF-C89C-4462-AE44-74A150D1BAD9}" presName="spacer" presStyleCnt="0"/>
      <dgm:spPr/>
    </dgm:pt>
    <dgm:pt modelId="{97613C41-ACA7-4B73-B04B-66046CEB59BE}" type="pres">
      <dgm:prSet presAssocID="{718FB638-594A-45D2-B163-0991562A9644}" presName="comp" presStyleCnt="0"/>
      <dgm:spPr/>
    </dgm:pt>
    <dgm:pt modelId="{F75F16FC-3B39-4DB3-988D-FF8148302ACD}" type="pres">
      <dgm:prSet presAssocID="{718FB638-594A-45D2-B163-0991562A9644}" presName="box" presStyleLbl="node1" presStyleIdx="2" presStyleCnt="7"/>
      <dgm:spPr/>
      <dgm:t>
        <a:bodyPr/>
        <a:lstStyle/>
        <a:p>
          <a:endParaRPr lang="es-ES"/>
        </a:p>
      </dgm:t>
    </dgm:pt>
    <dgm:pt modelId="{83346328-5C88-4C05-A2F5-824B538AEAC0}" type="pres">
      <dgm:prSet presAssocID="{718FB638-594A-45D2-B163-0991562A9644}" presName="img" presStyleLbl="fgImgPlac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204F5C0-618D-4A95-ABE8-764B0FEA1D83}" type="pres">
      <dgm:prSet presAssocID="{718FB638-594A-45D2-B163-0991562A9644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B32A79-1904-434D-A8FA-69990A0A91E0}" type="pres">
      <dgm:prSet presAssocID="{C3C18389-EA41-46C1-8B66-EB21F30904D3}" presName="spacer" presStyleCnt="0"/>
      <dgm:spPr/>
    </dgm:pt>
    <dgm:pt modelId="{85AD706C-3D79-47AC-91C5-8057E5020E39}" type="pres">
      <dgm:prSet presAssocID="{2B8CF08A-360E-4034-A076-5437073759C5}" presName="comp" presStyleCnt="0"/>
      <dgm:spPr/>
    </dgm:pt>
    <dgm:pt modelId="{74A2465C-F919-4AAA-92D0-B21AF18396C9}" type="pres">
      <dgm:prSet presAssocID="{2B8CF08A-360E-4034-A076-5437073759C5}" presName="box" presStyleLbl="node1" presStyleIdx="3" presStyleCnt="7"/>
      <dgm:spPr/>
      <dgm:t>
        <a:bodyPr/>
        <a:lstStyle/>
        <a:p>
          <a:endParaRPr lang="es-ES"/>
        </a:p>
      </dgm:t>
    </dgm:pt>
    <dgm:pt modelId="{B94B6C32-D5E4-43E4-89B6-6B9FC86B403A}" type="pres">
      <dgm:prSet presAssocID="{2B8CF08A-360E-4034-A076-5437073759C5}" presName="img" presStyleLbl="fgImgPlace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A8EA176-59D5-4DF8-B924-49166BB29916}" type="pres">
      <dgm:prSet presAssocID="{2B8CF08A-360E-4034-A076-5437073759C5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DFEA53-C8EC-486F-8963-B074CDAD3B62}" type="pres">
      <dgm:prSet presAssocID="{611F7DE1-E18C-4819-9279-05E74BB31536}" presName="spacer" presStyleCnt="0"/>
      <dgm:spPr/>
    </dgm:pt>
    <dgm:pt modelId="{CE263DEA-6DDC-4806-BBC7-1E3C9B367457}" type="pres">
      <dgm:prSet presAssocID="{AF645624-0F70-40F1-A8E0-5240694F8857}" presName="comp" presStyleCnt="0"/>
      <dgm:spPr/>
    </dgm:pt>
    <dgm:pt modelId="{73CFF9FD-4F28-4E39-95FC-A5B2423DA985}" type="pres">
      <dgm:prSet presAssocID="{AF645624-0F70-40F1-A8E0-5240694F8857}" presName="box" presStyleLbl="node1" presStyleIdx="4" presStyleCnt="7"/>
      <dgm:spPr/>
      <dgm:t>
        <a:bodyPr/>
        <a:lstStyle/>
        <a:p>
          <a:endParaRPr lang="es-ES"/>
        </a:p>
      </dgm:t>
    </dgm:pt>
    <dgm:pt modelId="{4E4B824A-F8A7-4AB8-AB61-BFF7BA2BC163}" type="pres">
      <dgm:prSet presAssocID="{AF645624-0F70-40F1-A8E0-5240694F8857}" presName="img" presStyleLbl="fgImgPlace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0A6AA37-FBE3-447A-BA79-B441F8C295FF}" type="pres">
      <dgm:prSet presAssocID="{AF645624-0F70-40F1-A8E0-5240694F8857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CF9183-0E5C-46D0-9220-7DB6B484DCE6}" type="pres">
      <dgm:prSet presAssocID="{F242102C-1EEC-49C5-BEF1-17A8067049C1}" presName="spacer" presStyleCnt="0"/>
      <dgm:spPr/>
    </dgm:pt>
    <dgm:pt modelId="{B8A0BD7D-FFBF-41B6-8AD5-BAC182883EE3}" type="pres">
      <dgm:prSet presAssocID="{39BAF7FF-E7C9-4BE3-B494-A6CEE88239E2}" presName="comp" presStyleCnt="0"/>
      <dgm:spPr/>
    </dgm:pt>
    <dgm:pt modelId="{38E7D6F4-BAE3-4B35-A2F4-6D493E5DE79C}" type="pres">
      <dgm:prSet presAssocID="{39BAF7FF-E7C9-4BE3-B494-A6CEE88239E2}" presName="box" presStyleLbl="node1" presStyleIdx="5" presStyleCnt="7"/>
      <dgm:spPr/>
      <dgm:t>
        <a:bodyPr/>
        <a:lstStyle/>
        <a:p>
          <a:endParaRPr lang="es-ES"/>
        </a:p>
      </dgm:t>
    </dgm:pt>
    <dgm:pt modelId="{93FFF059-33A0-4CD6-A1A9-2BB64F0161A6}" type="pres">
      <dgm:prSet presAssocID="{39BAF7FF-E7C9-4BE3-B494-A6CEE88239E2}" presName="img" presStyleLbl="fgImgPlace1" presStyleIdx="5" presStyleCnt="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8C08066C-16F5-456C-980B-9FF6FEBA8E02}" type="pres">
      <dgm:prSet presAssocID="{39BAF7FF-E7C9-4BE3-B494-A6CEE88239E2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083254-85C1-464A-A383-A02E2483F67D}" type="pres">
      <dgm:prSet presAssocID="{E0D2EFE8-3320-46FE-A166-D536EAE114DC}" presName="spacer" presStyleCnt="0"/>
      <dgm:spPr/>
    </dgm:pt>
    <dgm:pt modelId="{5C85BBAB-2005-4581-8E64-63DC33B026A7}" type="pres">
      <dgm:prSet presAssocID="{6FE2AFD2-EE10-46B5-85EE-57EC6158EDC3}" presName="comp" presStyleCnt="0"/>
      <dgm:spPr/>
    </dgm:pt>
    <dgm:pt modelId="{2D95B2EB-D1E7-4A50-AADB-3B0A4DBEEEA7}" type="pres">
      <dgm:prSet presAssocID="{6FE2AFD2-EE10-46B5-85EE-57EC6158EDC3}" presName="box" presStyleLbl="node1" presStyleIdx="6" presStyleCnt="7"/>
      <dgm:spPr/>
      <dgm:t>
        <a:bodyPr/>
        <a:lstStyle/>
        <a:p>
          <a:endParaRPr lang="es-ES"/>
        </a:p>
      </dgm:t>
    </dgm:pt>
    <dgm:pt modelId="{403F4B3A-DD99-4979-A235-DEE7485BACFE}" type="pres">
      <dgm:prSet presAssocID="{6FE2AFD2-EE10-46B5-85EE-57EC6158EDC3}" presName="img" presStyleLbl="fgImgPlace1" presStyleIdx="6" presStyleCnt="7" custLinFactNeighborX="3283" custLinFactNeighborY="0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6E0CFB7E-AD2F-4953-B959-D88353D08221}" type="pres">
      <dgm:prSet presAssocID="{6FE2AFD2-EE10-46B5-85EE-57EC6158EDC3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852F985-A2F7-4994-971F-7FF59D228A7B}" type="presOf" srcId="{00EDC803-12C1-43B3-ACEE-23BCC185B743}" destId="{CD5B5D59-4E20-47EF-ABB0-952720A7E2E7}" srcOrd="0" destOrd="0" presId="urn:microsoft.com/office/officeart/2005/8/layout/vList4"/>
    <dgm:cxn modelId="{041C113D-640C-497B-9925-7AC74B5370D9}" type="presOf" srcId="{2B8CF08A-360E-4034-A076-5437073759C5}" destId="{74A2465C-F919-4AAA-92D0-B21AF18396C9}" srcOrd="0" destOrd="0" presId="urn:microsoft.com/office/officeart/2005/8/layout/vList4"/>
    <dgm:cxn modelId="{9852505C-5E60-4399-8653-6FB360E6F14E}" srcId="{27DF643C-DD0D-4E0E-AFEC-B103C0751AEE}" destId="{AF645624-0F70-40F1-A8E0-5240694F8857}" srcOrd="4" destOrd="0" parTransId="{7E75B842-1E96-4EDB-A652-101F2C07BA23}" sibTransId="{F242102C-1EEC-49C5-BEF1-17A8067049C1}"/>
    <dgm:cxn modelId="{A7711278-7462-4068-9EE3-0AA43790D8E1}" type="presOf" srcId="{AF645624-0F70-40F1-A8E0-5240694F8857}" destId="{73CFF9FD-4F28-4E39-95FC-A5B2423DA985}" srcOrd="0" destOrd="0" presId="urn:microsoft.com/office/officeart/2005/8/layout/vList4"/>
    <dgm:cxn modelId="{F0B62CC1-C7E3-4877-B331-9FD552767308}" type="presOf" srcId="{40999792-D105-4E97-9920-145FD609516F}" destId="{78B7DC0D-622F-451A-A48E-B9419D55BF46}" srcOrd="1" destOrd="2" presId="urn:microsoft.com/office/officeart/2005/8/layout/vList4"/>
    <dgm:cxn modelId="{721201E2-9660-4F32-AF76-8D75A6311279}" type="presOf" srcId="{00EDC803-12C1-43B3-ACEE-23BCC185B743}" destId="{15DCCF97-E4BC-4D8C-B80D-466E8A44354A}" srcOrd="1" destOrd="0" presId="urn:microsoft.com/office/officeart/2005/8/layout/vList4"/>
    <dgm:cxn modelId="{30DD5CB8-FF32-404A-82FA-279026E2C28D}" type="presOf" srcId="{27DF643C-DD0D-4E0E-AFEC-B103C0751AEE}" destId="{C29D6CF7-16B8-466C-85A9-9E9219348F52}" srcOrd="0" destOrd="0" presId="urn:microsoft.com/office/officeart/2005/8/layout/vList4"/>
    <dgm:cxn modelId="{03C4DECA-3F6D-4BA5-AFDC-52F56B01ABD5}" type="presOf" srcId="{97CEC2B6-AFAA-4F1B-9FAF-BA0D85C71CE5}" destId="{78B7DC0D-622F-451A-A48E-B9419D55BF46}" srcOrd="1" destOrd="0" presId="urn:microsoft.com/office/officeart/2005/8/layout/vList4"/>
    <dgm:cxn modelId="{74D55817-2B61-4612-91DD-7B117667BDD2}" type="presOf" srcId="{718FB638-594A-45D2-B163-0991562A9644}" destId="{F75F16FC-3B39-4DB3-988D-FF8148302ACD}" srcOrd="0" destOrd="0" presId="urn:microsoft.com/office/officeart/2005/8/layout/vList4"/>
    <dgm:cxn modelId="{80EE5E4F-DC92-462E-AE39-5EF0BD655DA8}" srcId="{27DF643C-DD0D-4E0E-AFEC-B103C0751AEE}" destId="{718FB638-594A-45D2-B163-0991562A9644}" srcOrd="2" destOrd="0" parTransId="{BC3BD855-0BAF-47B1-A311-CB1CE81BAFAF}" sibTransId="{C3C18389-EA41-46C1-8B66-EB21F30904D3}"/>
    <dgm:cxn modelId="{55A8E329-B91C-4254-9867-4427F35D2B2B}" type="presOf" srcId="{39BAF7FF-E7C9-4BE3-B494-A6CEE88239E2}" destId="{8C08066C-16F5-456C-980B-9FF6FEBA8E02}" srcOrd="1" destOrd="0" presId="urn:microsoft.com/office/officeart/2005/8/layout/vList4"/>
    <dgm:cxn modelId="{19F4EAFE-D7A7-420A-BFE2-F428A42F1D03}" type="presOf" srcId="{718FB638-594A-45D2-B163-0991562A9644}" destId="{4204F5C0-618D-4A95-ABE8-764B0FEA1D83}" srcOrd="1" destOrd="0" presId="urn:microsoft.com/office/officeart/2005/8/layout/vList4"/>
    <dgm:cxn modelId="{1334E716-46D8-49DC-A376-50E4088B6BB1}" srcId="{718FB638-594A-45D2-B163-0991562A9644}" destId="{D25BC7ED-E089-4674-8372-EFE8189F705C}" srcOrd="0" destOrd="0" parTransId="{1BBDD871-E4E1-43B7-8E45-3389C55B7FCE}" sibTransId="{F18A19A0-1B22-463D-850F-C0DB297A8A46}"/>
    <dgm:cxn modelId="{F4FBB525-6B7E-402D-8CAD-38F2DEB581A3}" srcId="{97CEC2B6-AFAA-4F1B-9FAF-BA0D85C71CE5}" destId="{40999792-D105-4E97-9920-145FD609516F}" srcOrd="1" destOrd="0" parTransId="{B1FAE98A-9048-426F-9BA0-F4E4BC53A321}" sibTransId="{252048A3-B46C-4B16-936B-F9C71CFEAB4E}"/>
    <dgm:cxn modelId="{4E1E2544-CC6D-496C-8A77-A2606E5B80AD}" type="presOf" srcId="{7B4904C8-4304-4098-B52B-BF72F8865AF8}" destId="{78B7DC0D-622F-451A-A48E-B9419D55BF46}" srcOrd="1" destOrd="1" presId="urn:microsoft.com/office/officeart/2005/8/layout/vList4"/>
    <dgm:cxn modelId="{0CC45377-0FB5-4B0E-8C04-F79D3A1E5191}" srcId="{27DF643C-DD0D-4E0E-AFEC-B103C0751AEE}" destId="{97CEC2B6-AFAA-4F1B-9FAF-BA0D85C71CE5}" srcOrd="0" destOrd="0" parTransId="{4BEB6172-96B3-49B2-AAFD-FC4EF29882F7}" sibTransId="{F909C95E-2372-4E76-9A04-E80EFC54E2E2}"/>
    <dgm:cxn modelId="{BDE69D25-AA29-40CD-AC7E-4C7C8B60DA7E}" type="presOf" srcId="{7FD99744-BACE-4350-AC11-13C03D82CAE8}" destId="{4204F5C0-618D-4A95-ABE8-764B0FEA1D83}" srcOrd="1" destOrd="2" presId="urn:microsoft.com/office/officeart/2005/8/layout/vList4"/>
    <dgm:cxn modelId="{0A8A63F1-6150-4BFC-8F0F-DDADD3C30360}" type="presOf" srcId="{2B8CF08A-360E-4034-A076-5437073759C5}" destId="{1A8EA176-59D5-4DF8-B924-49166BB29916}" srcOrd="1" destOrd="0" presId="urn:microsoft.com/office/officeart/2005/8/layout/vList4"/>
    <dgm:cxn modelId="{3102755B-FB3A-4A3C-8709-F6BC19386F3E}" type="presOf" srcId="{97CEC2B6-AFAA-4F1B-9FAF-BA0D85C71CE5}" destId="{ADF19132-5C95-4FC4-8113-FA878738D8EF}" srcOrd="0" destOrd="0" presId="urn:microsoft.com/office/officeart/2005/8/layout/vList4"/>
    <dgm:cxn modelId="{0B11AB3B-3375-4A5F-8075-E2FE5C254B21}" srcId="{718FB638-594A-45D2-B163-0991562A9644}" destId="{7FD99744-BACE-4350-AC11-13C03D82CAE8}" srcOrd="1" destOrd="0" parTransId="{E5D97905-86A0-4231-9551-5ECF3ECA8DCC}" sibTransId="{62A007B9-ED5D-41A6-9D4C-FFED3D4A697D}"/>
    <dgm:cxn modelId="{2D9F0E03-D44D-4558-8937-3D7B06F3949C}" type="presOf" srcId="{40999792-D105-4E97-9920-145FD609516F}" destId="{ADF19132-5C95-4FC4-8113-FA878738D8EF}" srcOrd="0" destOrd="2" presId="urn:microsoft.com/office/officeart/2005/8/layout/vList4"/>
    <dgm:cxn modelId="{9367179A-5823-4589-B851-2513C68D1856}" type="presOf" srcId="{C6E6B2BF-1E66-485A-A506-99A0F2083D85}" destId="{15DCCF97-E4BC-4D8C-B80D-466E8A44354A}" srcOrd="1" destOrd="1" presId="urn:microsoft.com/office/officeart/2005/8/layout/vList4"/>
    <dgm:cxn modelId="{E4A2F8F8-6736-4A12-99DB-363A3AEA2385}" type="presOf" srcId="{7B4904C8-4304-4098-B52B-BF72F8865AF8}" destId="{ADF19132-5C95-4FC4-8113-FA878738D8EF}" srcOrd="0" destOrd="1" presId="urn:microsoft.com/office/officeart/2005/8/layout/vList4"/>
    <dgm:cxn modelId="{66EE8FFE-94F6-41E9-A0DB-0256272FAADF}" srcId="{00EDC803-12C1-43B3-ACEE-23BCC185B743}" destId="{2644081F-6658-434A-A101-464767D32004}" srcOrd="1" destOrd="0" parTransId="{9C4E7E24-8FA3-4CC1-9997-E1F34D238F19}" sibTransId="{DFE8E8E0-955B-4397-AC61-FB52049D9007}"/>
    <dgm:cxn modelId="{3EE57A7D-6B42-474C-82F5-C017C2A8B08B}" type="presOf" srcId="{D25BC7ED-E089-4674-8372-EFE8189F705C}" destId="{F75F16FC-3B39-4DB3-988D-FF8148302ACD}" srcOrd="0" destOrd="1" presId="urn:microsoft.com/office/officeart/2005/8/layout/vList4"/>
    <dgm:cxn modelId="{2903BC63-E69A-4379-8E53-B373D5DB6169}" type="presOf" srcId="{AF645624-0F70-40F1-A8E0-5240694F8857}" destId="{F0A6AA37-FBE3-447A-BA79-B441F8C295FF}" srcOrd="1" destOrd="0" presId="urn:microsoft.com/office/officeart/2005/8/layout/vList4"/>
    <dgm:cxn modelId="{7DE1EAB8-FDE6-4F36-840C-D036B871E647}" type="presOf" srcId="{7FD99744-BACE-4350-AC11-13C03D82CAE8}" destId="{F75F16FC-3B39-4DB3-988D-FF8148302ACD}" srcOrd="0" destOrd="2" presId="urn:microsoft.com/office/officeart/2005/8/layout/vList4"/>
    <dgm:cxn modelId="{7BE88504-5D1F-4DA8-B329-5A12E2840D16}" type="presOf" srcId="{D25BC7ED-E089-4674-8372-EFE8189F705C}" destId="{4204F5C0-618D-4A95-ABE8-764B0FEA1D83}" srcOrd="1" destOrd="1" presId="urn:microsoft.com/office/officeart/2005/8/layout/vList4"/>
    <dgm:cxn modelId="{16197345-5222-43BC-B9F3-A37E2B6DE4F6}" type="presOf" srcId="{6FE2AFD2-EE10-46B5-85EE-57EC6158EDC3}" destId="{6E0CFB7E-AD2F-4953-B959-D88353D08221}" srcOrd="1" destOrd="0" presId="urn:microsoft.com/office/officeart/2005/8/layout/vList4"/>
    <dgm:cxn modelId="{0508E4C6-0019-40EE-AFB8-19C7FD997ADB}" srcId="{97CEC2B6-AFAA-4F1B-9FAF-BA0D85C71CE5}" destId="{7B4904C8-4304-4098-B52B-BF72F8865AF8}" srcOrd="0" destOrd="0" parTransId="{AF70D9AD-7A72-466B-A06B-EECD9A2F8571}" sibTransId="{CBA2B7B8-2376-48AA-8A15-4DDD9DC725FD}"/>
    <dgm:cxn modelId="{F56B0CE2-1D32-41A3-BA31-23443872765B}" type="presOf" srcId="{39BAF7FF-E7C9-4BE3-B494-A6CEE88239E2}" destId="{38E7D6F4-BAE3-4B35-A2F4-6D493E5DE79C}" srcOrd="0" destOrd="0" presId="urn:microsoft.com/office/officeart/2005/8/layout/vList4"/>
    <dgm:cxn modelId="{9038566C-1E8A-41AE-8851-5B2CC1F247D1}" srcId="{27DF643C-DD0D-4E0E-AFEC-B103C0751AEE}" destId="{39BAF7FF-E7C9-4BE3-B494-A6CEE88239E2}" srcOrd="5" destOrd="0" parTransId="{6A520D32-C524-4993-8D1C-4A6E08B49E79}" sibTransId="{E0D2EFE8-3320-46FE-A166-D536EAE114DC}"/>
    <dgm:cxn modelId="{B9FD742E-383D-4538-8B71-0ACB3D26FE6E}" type="presOf" srcId="{2644081F-6658-434A-A101-464767D32004}" destId="{CD5B5D59-4E20-47EF-ABB0-952720A7E2E7}" srcOrd="0" destOrd="2" presId="urn:microsoft.com/office/officeart/2005/8/layout/vList4"/>
    <dgm:cxn modelId="{ED88DA87-7393-4A90-A545-DCD5CE22E8BE}" srcId="{00EDC803-12C1-43B3-ACEE-23BCC185B743}" destId="{C6E6B2BF-1E66-485A-A506-99A0F2083D85}" srcOrd="0" destOrd="0" parTransId="{C6C91B88-07C1-41EB-A0CD-362225D30A09}" sibTransId="{96757F18-A763-4F7D-884E-9697E4254AF3}"/>
    <dgm:cxn modelId="{C94FCE9A-D0D2-439A-AE39-1DC3C6E10096}" srcId="{27DF643C-DD0D-4E0E-AFEC-B103C0751AEE}" destId="{6FE2AFD2-EE10-46B5-85EE-57EC6158EDC3}" srcOrd="6" destOrd="0" parTransId="{86ECA42E-5B6D-403D-BF39-53A45BF71B91}" sibTransId="{5C459412-3570-4923-ACB6-A50C61E9E874}"/>
    <dgm:cxn modelId="{DCF663D6-994A-4E60-8455-0AA21EF92DD2}" type="presOf" srcId="{2644081F-6658-434A-A101-464767D32004}" destId="{15DCCF97-E4BC-4D8C-B80D-466E8A44354A}" srcOrd="1" destOrd="2" presId="urn:microsoft.com/office/officeart/2005/8/layout/vList4"/>
    <dgm:cxn modelId="{31710EEB-A043-4B2E-BF80-9C61E26E429F}" srcId="{27DF643C-DD0D-4E0E-AFEC-B103C0751AEE}" destId="{00EDC803-12C1-43B3-ACEE-23BCC185B743}" srcOrd="1" destOrd="0" parTransId="{EB7FCADE-B50E-4A8A-842B-4A547C36200C}" sibTransId="{C01D65BF-C89C-4462-AE44-74A150D1BAD9}"/>
    <dgm:cxn modelId="{23BCEB53-3EE9-43ED-9F3E-7C520E2105E3}" type="presOf" srcId="{6FE2AFD2-EE10-46B5-85EE-57EC6158EDC3}" destId="{2D95B2EB-D1E7-4A50-AADB-3B0A4DBEEEA7}" srcOrd="0" destOrd="0" presId="urn:microsoft.com/office/officeart/2005/8/layout/vList4"/>
    <dgm:cxn modelId="{1BFD7A0E-6240-4463-92F0-0FEF5A6BD093}" srcId="{27DF643C-DD0D-4E0E-AFEC-B103C0751AEE}" destId="{2B8CF08A-360E-4034-A076-5437073759C5}" srcOrd="3" destOrd="0" parTransId="{8F6D3489-7624-4C4E-B891-89C32645631E}" sibTransId="{611F7DE1-E18C-4819-9279-05E74BB31536}"/>
    <dgm:cxn modelId="{9C61933E-4F2A-459B-AD8E-E9FE01D3E457}" type="presOf" srcId="{C6E6B2BF-1E66-485A-A506-99A0F2083D85}" destId="{CD5B5D59-4E20-47EF-ABB0-952720A7E2E7}" srcOrd="0" destOrd="1" presId="urn:microsoft.com/office/officeart/2005/8/layout/vList4"/>
    <dgm:cxn modelId="{F3576CCC-C273-4F90-9F35-8620563BBA18}" type="presParOf" srcId="{C29D6CF7-16B8-466C-85A9-9E9219348F52}" destId="{7C43C755-5A00-4A1D-973D-D7B98B91B1AE}" srcOrd="0" destOrd="0" presId="urn:microsoft.com/office/officeart/2005/8/layout/vList4"/>
    <dgm:cxn modelId="{48579182-C217-4FFE-AA0B-D65CE25AA331}" type="presParOf" srcId="{7C43C755-5A00-4A1D-973D-D7B98B91B1AE}" destId="{ADF19132-5C95-4FC4-8113-FA878738D8EF}" srcOrd="0" destOrd="0" presId="urn:microsoft.com/office/officeart/2005/8/layout/vList4"/>
    <dgm:cxn modelId="{9E40B4FF-27BC-463B-A2BF-91A22B559E18}" type="presParOf" srcId="{7C43C755-5A00-4A1D-973D-D7B98B91B1AE}" destId="{84E5FD74-0A5C-4181-9F90-9CC3A6EA12E8}" srcOrd="1" destOrd="0" presId="urn:microsoft.com/office/officeart/2005/8/layout/vList4"/>
    <dgm:cxn modelId="{39A22748-CA52-430E-8474-AB439B3C1F1E}" type="presParOf" srcId="{7C43C755-5A00-4A1D-973D-D7B98B91B1AE}" destId="{78B7DC0D-622F-451A-A48E-B9419D55BF46}" srcOrd="2" destOrd="0" presId="urn:microsoft.com/office/officeart/2005/8/layout/vList4"/>
    <dgm:cxn modelId="{8C9F7D5C-CA9B-405D-A3E0-68A50F1ECC4F}" type="presParOf" srcId="{C29D6CF7-16B8-466C-85A9-9E9219348F52}" destId="{B09116AA-5B09-4150-8EB1-EAAE7716170F}" srcOrd="1" destOrd="0" presId="urn:microsoft.com/office/officeart/2005/8/layout/vList4"/>
    <dgm:cxn modelId="{F9BBCDBB-5265-4657-B697-CB72366D8B89}" type="presParOf" srcId="{C29D6CF7-16B8-466C-85A9-9E9219348F52}" destId="{C660CA7D-6AF9-4F11-B8C2-E28A537AC00E}" srcOrd="2" destOrd="0" presId="urn:microsoft.com/office/officeart/2005/8/layout/vList4"/>
    <dgm:cxn modelId="{D02E00CE-C14E-46B0-99E7-40DC282D2733}" type="presParOf" srcId="{C660CA7D-6AF9-4F11-B8C2-E28A537AC00E}" destId="{CD5B5D59-4E20-47EF-ABB0-952720A7E2E7}" srcOrd="0" destOrd="0" presId="urn:microsoft.com/office/officeart/2005/8/layout/vList4"/>
    <dgm:cxn modelId="{9AD4D5F0-2B4C-4ACD-8A4F-E9CE92E22356}" type="presParOf" srcId="{C660CA7D-6AF9-4F11-B8C2-E28A537AC00E}" destId="{6B55D219-786E-4B50-8111-C62D61E52FB8}" srcOrd="1" destOrd="0" presId="urn:microsoft.com/office/officeart/2005/8/layout/vList4"/>
    <dgm:cxn modelId="{C9184FCA-FD6A-4361-8015-9FC339D9B39F}" type="presParOf" srcId="{C660CA7D-6AF9-4F11-B8C2-E28A537AC00E}" destId="{15DCCF97-E4BC-4D8C-B80D-466E8A44354A}" srcOrd="2" destOrd="0" presId="urn:microsoft.com/office/officeart/2005/8/layout/vList4"/>
    <dgm:cxn modelId="{8D3EAB21-F4DF-4DBC-B93D-D27094904143}" type="presParOf" srcId="{C29D6CF7-16B8-466C-85A9-9E9219348F52}" destId="{1561C7A7-27A6-4966-A8A4-C5AC1E9C9DAA}" srcOrd="3" destOrd="0" presId="urn:microsoft.com/office/officeart/2005/8/layout/vList4"/>
    <dgm:cxn modelId="{2CF12CCF-5F7B-4290-A5D4-A06D57698BFD}" type="presParOf" srcId="{C29D6CF7-16B8-466C-85A9-9E9219348F52}" destId="{97613C41-ACA7-4B73-B04B-66046CEB59BE}" srcOrd="4" destOrd="0" presId="urn:microsoft.com/office/officeart/2005/8/layout/vList4"/>
    <dgm:cxn modelId="{4BEE039A-E7C9-42F2-B774-E6086120CEBA}" type="presParOf" srcId="{97613C41-ACA7-4B73-B04B-66046CEB59BE}" destId="{F75F16FC-3B39-4DB3-988D-FF8148302ACD}" srcOrd="0" destOrd="0" presId="urn:microsoft.com/office/officeart/2005/8/layout/vList4"/>
    <dgm:cxn modelId="{8DD26540-D507-4060-9A1B-72B720C2A889}" type="presParOf" srcId="{97613C41-ACA7-4B73-B04B-66046CEB59BE}" destId="{83346328-5C88-4C05-A2F5-824B538AEAC0}" srcOrd="1" destOrd="0" presId="urn:microsoft.com/office/officeart/2005/8/layout/vList4"/>
    <dgm:cxn modelId="{B403C57F-2E76-4A74-A84F-EEC532BE3CED}" type="presParOf" srcId="{97613C41-ACA7-4B73-B04B-66046CEB59BE}" destId="{4204F5C0-618D-4A95-ABE8-764B0FEA1D83}" srcOrd="2" destOrd="0" presId="urn:microsoft.com/office/officeart/2005/8/layout/vList4"/>
    <dgm:cxn modelId="{AA534881-D796-4211-96B1-7E97BA4A41CF}" type="presParOf" srcId="{C29D6CF7-16B8-466C-85A9-9E9219348F52}" destId="{95B32A79-1904-434D-A8FA-69990A0A91E0}" srcOrd="5" destOrd="0" presId="urn:microsoft.com/office/officeart/2005/8/layout/vList4"/>
    <dgm:cxn modelId="{7DE12B41-BACE-431E-84A4-55831CFE984B}" type="presParOf" srcId="{C29D6CF7-16B8-466C-85A9-9E9219348F52}" destId="{85AD706C-3D79-47AC-91C5-8057E5020E39}" srcOrd="6" destOrd="0" presId="urn:microsoft.com/office/officeart/2005/8/layout/vList4"/>
    <dgm:cxn modelId="{7F15E077-DEA3-4851-9000-AEC929A29D0B}" type="presParOf" srcId="{85AD706C-3D79-47AC-91C5-8057E5020E39}" destId="{74A2465C-F919-4AAA-92D0-B21AF18396C9}" srcOrd="0" destOrd="0" presId="urn:microsoft.com/office/officeart/2005/8/layout/vList4"/>
    <dgm:cxn modelId="{CEA966C3-ECAB-4A34-86D6-CA52A2ABA7EE}" type="presParOf" srcId="{85AD706C-3D79-47AC-91C5-8057E5020E39}" destId="{B94B6C32-D5E4-43E4-89B6-6B9FC86B403A}" srcOrd="1" destOrd="0" presId="urn:microsoft.com/office/officeart/2005/8/layout/vList4"/>
    <dgm:cxn modelId="{66478DB8-568E-427E-BBFB-44223A87B126}" type="presParOf" srcId="{85AD706C-3D79-47AC-91C5-8057E5020E39}" destId="{1A8EA176-59D5-4DF8-B924-49166BB29916}" srcOrd="2" destOrd="0" presId="urn:microsoft.com/office/officeart/2005/8/layout/vList4"/>
    <dgm:cxn modelId="{D0A88D04-F4C1-4060-82AA-918166C66934}" type="presParOf" srcId="{C29D6CF7-16B8-466C-85A9-9E9219348F52}" destId="{97DFEA53-C8EC-486F-8963-B074CDAD3B62}" srcOrd="7" destOrd="0" presId="urn:microsoft.com/office/officeart/2005/8/layout/vList4"/>
    <dgm:cxn modelId="{3C4BA116-6C6B-404A-B4CA-7080A975296A}" type="presParOf" srcId="{C29D6CF7-16B8-466C-85A9-9E9219348F52}" destId="{CE263DEA-6DDC-4806-BBC7-1E3C9B367457}" srcOrd="8" destOrd="0" presId="urn:microsoft.com/office/officeart/2005/8/layout/vList4"/>
    <dgm:cxn modelId="{F7D7E5D2-EBD3-4501-B5E4-68D68217231A}" type="presParOf" srcId="{CE263DEA-6DDC-4806-BBC7-1E3C9B367457}" destId="{73CFF9FD-4F28-4E39-95FC-A5B2423DA985}" srcOrd="0" destOrd="0" presId="urn:microsoft.com/office/officeart/2005/8/layout/vList4"/>
    <dgm:cxn modelId="{9C84A302-55EC-4FBB-8240-97A0290999BB}" type="presParOf" srcId="{CE263DEA-6DDC-4806-BBC7-1E3C9B367457}" destId="{4E4B824A-F8A7-4AB8-AB61-BFF7BA2BC163}" srcOrd="1" destOrd="0" presId="urn:microsoft.com/office/officeart/2005/8/layout/vList4"/>
    <dgm:cxn modelId="{E0447C3D-BAE6-47AB-B6CD-F4632BEC81D6}" type="presParOf" srcId="{CE263DEA-6DDC-4806-BBC7-1E3C9B367457}" destId="{F0A6AA37-FBE3-447A-BA79-B441F8C295FF}" srcOrd="2" destOrd="0" presId="urn:microsoft.com/office/officeart/2005/8/layout/vList4"/>
    <dgm:cxn modelId="{6B714D73-F51F-4472-B28F-6103299E3DC1}" type="presParOf" srcId="{C29D6CF7-16B8-466C-85A9-9E9219348F52}" destId="{DCCF9183-0E5C-46D0-9220-7DB6B484DCE6}" srcOrd="9" destOrd="0" presId="urn:microsoft.com/office/officeart/2005/8/layout/vList4"/>
    <dgm:cxn modelId="{2F282D78-A47E-4846-88C3-EB7816887B5F}" type="presParOf" srcId="{C29D6CF7-16B8-466C-85A9-9E9219348F52}" destId="{B8A0BD7D-FFBF-41B6-8AD5-BAC182883EE3}" srcOrd="10" destOrd="0" presId="urn:microsoft.com/office/officeart/2005/8/layout/vList4"/>
    <dgm:cxn modelId="{E4859B1E-75EF-4A3E-A295-0CBB52A21CE6}" type="presParOf" srcId="{B8A0BD7D-FFBF-41B6-8AD5-BAC182883EE3}" destId="{38E7D6F4-BAE3-4B35-A2F4-6D493E5DE79C}" srcOrd="0" destOrd="0" presId="urn:microsoft.com/office/officeart/2005/8/layout/vList4"/>
    <dgm:cxn modelId="{F0F10041-30FF-4447-89F4-D7554228F302}" type="presParOf" srcId="{B8A0BD7D-FFBF-41B6-8AD5-BAC182883EE3}" destId="{93FFF059-33A0-4CD6-A1A9-2BB64F0161A6}" srcOrd="1" destOrd="0" presId="urn:microsoft.com/office/officeart/2005/8/layout/vList4"/>
    <dgm:cxn modelId="{FF86A67C-95A5-4244-AE6C-6EBC14933472}" type="presParOf" srcId="{B8A0BD7D-FFBF-41B6-8AD5-BAC182883EE3}" destId="{8C08066C-16F5-456C-980B-9FF6FEBA8E02}" srcOrd="2" destOrd="0" presId="urn:microsoft.com/office/officeart/2005/8/layout/vList4"/>
    <dgm:cxn modelId="{1FB7634F-577A-4259-8BC0-A3F3666D68DC}" type="presParOf" srcId="{C29D6CF7-16B8-466C-85A9-9E9219348F52}" destId="{9E083254-85C1-464A-A383-A02E2483F67D}" srcOrd="11" destOrd="0" presId="urn:microsoft.com/office/officeart/2005/8/layout/vList4"/>
    <dgm:cxn modelId="{2F73CC1E-E7FA-4D20-9B46-020F67AAA38F}" type="presParOf" srcId="{C29D6CF7-16B8-466C-85A9-9E9219348F52}" destId="{5C85BBAB-2005-4581-8E64-63DC33B026A7}" srcOrd="12" destOrd="0" presId="urn:microsoft.com/office/officeart/2005/8/layout/vList4"/>
    <dgm:cxn modelId="{4F74D9E4-1A77-4C78-8F64-FB58A521118F}" type="presParOf" srcId="{5C85BBAB-2005-4581-8E64-63DC33B026A7}" destId="{2D95B2EB-D1E7-4A50-AADB-3B0A4DBEEEA7}" srcOrd="0" destOrd="0" presId="urn:microsoft.com/office/officeart/2005/8/layout/vList4"/>
    <dgm:cxn modelId="{518B0FB5-6F56-4457-8E08-FABC4DF945E6}" type="presParOf" srcId="{5C85BBAB-2005-4581-8E64-63DC33B026A7}" destId="{403F4B3A-DD99-4979-A235-DEE7485BACFE}" srcOrd="1" destOrd="0" presId="urn:microsoft.com/office/officeart/2005/8/layout/vList4"/>
    <dgm:cxn modelId="{D3F8B8B9-B6AB-4670-A485-3F2E39DE48D2}" type="presParOf" srcId="{5C85BBAB-2005-4581-8E64-63DC33B026A7}" destId="{6E0CFB7E-AD2F-4953-B959-D88353D08221}" srcOrd="2" destOrd="0" presId="urn:microsoft.com/office/officeart/2005/8/layout/vList4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F03F17-95F3-49BD-9833-F993DB7579B3}" type="doc">
      <dgm:prSet loTypeId="urn:microsoft.com/office/officeart/2005/8/layout/pList2" loCatId="list" qsTypeId="urn:microsoft.com/office/officeart/2005/8/quickstyle/3d3" qsCatId="3D" csTypeId="urn:microsoft.com/office/officeart/2005/8/colors/colorful1" csCatId="colorful" phldr="1"/>
      <dgm:spPr/>
    </dgm:pt>
    <dgm:pt modelId="{F95431BD-8114-4734-88F6-1A116E3960C6}">
      <dgm:prSet phldrT="[Texto]" custT="1"/>
      <dgm:spPr/>
      <dgm:t>
        <a:bodyPr/>
        <a:lstStyle/>
        <a:p>
          <a:endParaRPr lang="es-ES" sz="1200" dirty="0">
            <a:latin typeface="Times New Roman" pitchFamily="18" charset="0"/>
            <a:cs typeface="Times New Roman" pitchFamily="18" charset="0"/>
          </a:endParaRPr>
        </a:p>
        <a:p>
          <a:r>
            <a:rPr lang="es-ES" sz="1200" b="1" dirty="0">
              <a:latin typeface="Times New Roman" pitchFamily="18" charset="0"/>
              <a:cs typeface="Times New Roman" pitchFamily="18" charset="0"/>
            </a:rPr>
            <a:t>(RUC)</a:t>
          </a:r>
        </a:p>
        <a:p>
          <a:endParaRPr lang="es-ES" sz="1200" b="1" dirty="0">
            <a:latin typeface="Times New Roman" pitchFamily="18" charset="0"/>
            <a:cs typeface="Times New Roman" pitchFamily="18" charset="0"/>
          </a:endParaRPr>
        </a:p>
        <a:p>
          <a:r>
            <a:rPr lang="es-ES" sz="1200" b="1" dirty="0">
              <a:latin typeface="Times New Roman" pitchFamily="18" charset="0"/>
              <a:cs typeface="Times New Roman" pitchFamily="18" charset="0"/>
            </a:rPr>
            <a:t>SERVICIO DE RENTAS INTERNAS </a:t>
          </a:r>
          <a:endParaRPr lang="es-ES" sz="12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es-ES" sz="1200" b="1" dirty="0" smtClean="0">
              <a:latin typeface="Times New Roman" pitchFamily="18" charset="0"/>
              <a:cs typeface="Times New Roman" pitchFamily="18" charset="0"/>
            </a:rPr>
            <a:t>(ACTUALIZAR DATOS DE LA EMPRESA AGROLUDEÑA, ACTIVIDAD ECONÓMICA EXPORTADOR) </a:t>
          </a:r>
          <a:endParaRPr lang="es-ES" sz="1200" b="1" dirty="0">
            <a:latin typeface="Times New Roman" pitchFamily="18" charset="0"/>
            <a:cs typeface="Times New Roman" pitchFamily="18" charset="0"/>
          </a:endParaRPr>
        </a:p>
      </dgm:t>
    </dgm:pt>
    <dgm:pt modelId="{0DBAB06E-B5CE-4E8E-9869-224602E8AECA}" type="parTrans" cxnId="{A210E841-9F35-4F0D-A6B6-67E031D3DEF3}">
      <dgm:prSet/>
      <dgm:spPr/>
      <dgm:t>
        <a:bodyPr/>
        <a:lstStyle/>
        <a:p>
          <a:endParaRPr lang="es-ES"/>
        </a:p>
      </dgm:t>
    </dgm:pt>
    <dgm:pt modelId="{09547260-473C-4493-9D1B-602E48C1D544}" type="sibTrans" cxnId="{A210E841-9F35-4F0D-A6B6-67E031D3DEF3}">
      <dgm:prSet/>
      <dgm:spPr/>
      <dgm:t>
        <a:bodyPr/>
        <a:lstStyle/>
        <a:p>
          <a:endParaRPr lang="es-ES"/>
        </a:p>
      </dgm:t>
    </dgm:pt>
    <dgm:pt modelId="{B182A0D2-2278-4586-9252-47B2FFEDD237}">
      <dgm:prSet phldrT="[Texto]" custT="1"/>
      <dgm:spPr/>
      <dgm:t>
        <a:bodyPr/>
        <a:lstStyle/>
        <a:p>
          <a:endParaRPr lang="es-ES" sz="1200" b="1" dirty="0">
            <a:latin typeface="Times New Roman" pitchFamily="18" charset="0"/>
            <a:cs typeface="Times New Roman" pitchFamily="18" charset="0"/>
          </a:endParaRPr>
        </a:p>
        <a:p>
          <a:r>
            <a:rPr lang="es-ES" sz="1200" b="1" dirty="0">
              <a:latin typeface="Times New Roman" pitchFamily="18" charset="0"/>
              <a:cs typeface="Times New Roman" pitchFamily="18" charset="0"/>
            </a:rPr>
            <a:t>ECUAPASS </a:t>
          </a:r>
        </a:p>
        <a:p>
          <a:endParaRPr lang="es-ES" sz="1200" b="1" dirty="0">
            <a:latin typeface="Times New Roman" pitchFamily="18" charset="0"/>
            <a:cs typeface="Times New Roman" pitchFamily="18" charset="0"/>
          </a:endParaRPr>
        </a:p>
        <a:p>
          <a:r>
            <a:rPr lang="es-ES" sz="1200" b="1" dirty="0">
              <a:latin typeface="Times New Roman" pitchFamily="18" charset="0"/>
              <a:cs typeface="Times New Roman" pitchFamily="18" charset="0"/>
            </a:rPr>
            <a:t>REGISTRO PARA EXPORTAR </a:t>
          </a:r>
        </a:p>
      </dgm:t>
    </dgm:pt>
    <dgm:pt modelId="{A591B73D-F9B1-495A-88F0-13690D146D8D}" type="parTrans" cxnId="{241B4900-60BC-49D1-9304-2D1A0E5044C5}">
      <dgm:prSet/>
      <dgm:spPr/>
      <dgm:t>
        <a:bodyPr/>
        <a:lstStyle/>
        <a:p>
          <a:endParaRPr lang="es-ES"/>
        </a:p>
      </dgm:t>
    </dgm:pt>
    <dgm:pt modelId="{3CD329DF-19AC-4F86-B2DE-7F83E32FB087}" type="sibTrans" cxnId="{241B4900-60BC-49D1-9304-2D1A0E5044C5}">
      <dgm:prSet/>
      <dgm:spPr/>
      <dgm:t>
        <a:bodyPr/>
        <a:lstStyle/>
        <a:p>
          <a:endParaRPr lang="es-ES"/>
        </a:p>
      </dgm:t>
    </dgm:pt>
    <dgm:pt modelId="{CF4776EE-5727-47B9-B22E-47D39FE618FA}">
      <dgm:prSet phldrT="[Texto]" custT="1"/>
      <dgm:spPr/>
      <dgm:t>
        <a:bodyPr/>
        <a:lstStyle/>
        <a:p>
          <a:endParaRPr lang="es-ES" sz="1200" b="1" dirty="0">
            <a:latin typeface="Times New Roman" pitchFamily="18" charset="0"/>
            <a:cs typeface="Times New Roman" pitchFamily="18" charset="0"/>
          </a:endParaRPr>
        </a:p>
        <a:p>
          <a:r>
            <a:rPr lang="es-ES" sz="1200" b="1" dirty="0">
              <a:latin typeface="Times New Roman" pitchFamily="18" charset="0"/>
              <a:cs typeface="Times New Roman" pitchFamily="18" charset="0"/>
            </a:rPr>
            <a:t>SECURITY </a:t>
          </a:r>
        </a:p>
        <a:p>
          <a:r>
            <a:rPr lang="es-ES" sz="1200" b="1" dirty="0">
              <a:latin typeface="Times New Roman" pitchFamily="18" charset="0"/>
              <a:cs typeface="Times New Roman" pitchFamily="18" charset="0"/>
            </a:rPr>
            <a:t>DATA  O BANCO CENTRAL DEL ECUADOR</a:t>
          </a:r>
        </a:p>
        <a:p>
          <a:endParaRPr lang="es-ES" sz="1200" b="1" dirty="0">
            <a:latin typeface="Times New Roman" pitchFamily="18" charset="0"/>
            <a:cs typeface="Times New Roman" pitchFamily="18" charset="0"/>
          </a:endParaRPr>
        </a:p>
        <a:p>
          <a:r>
            <a:rPr lang="es-ES" sz="1200" b="1" dirty="0" smtClean="0">
              <a:latin typeface="Times New Roman" pitchFamily="18" charset="0"/>
              <a:cs typeface="Times New Roman" pitchFamily="18" charset="0"/>
            </a:rPr>
            <a:t>REGISTRO </a:t>
          </a:r>
          <a:r>
            <a:rPr lang="es-ES" sz="1200" b="1" dirty="0">
              <a:latin typeface="Times New Roman" pitchFamily="18" charset="0"/>
              <a:cs typeface="Times New Roman" pitchFamily="18" charset="0"/>
            </a:rPr>
            <a:t>PARA LA ENTREGA DEL TOKEN </a:t>
          </a:r>
        </a:p>
      </dgm:t>
    </dgm:pt>
    <dgm:pt modelId="{6FF037EA-EEB9-4812-A281-5862F48CF896}" type="parTrans" cxnId="{A2E83BEE-F8B0-4A97-BBAC-16367C1C8B79}">
      <dgm:prSet/>
      <dgm:spPr/>
      <dgm:t>
        <a:bodyPr/>
        <a:lstStyle/>
        <a:p>
          <a:endParaRPr lang="es-ES"/>
        </a:p>
      </dgm:t>
    </dgm:pt>
    <dgm:pt modelId="{F8251BDB-B4AB-421A-A30D-B517F9F6A556}" type="sibTrans" cxnId="{A2E83BEE-F8B0-4A97-BBAC-16367C1C8B79}">
      <dgm:prSet/>
      <dgm:spPr/>
      <dgm:t>
        <a:bodyPr/>
        <a:lstStyle/>
        <a:p>
          <a:endParaRPr lang="es-ES"/>
        </a:p>
      </dgm:t>
    </dgm:pt>
    <dgm:pt modelId="{0A133421-29FD-4944-98E7-1E283C0E57C9}" type="pres">
      <dgm:prSet presAssocID="{A6F03F17-95F3-49BD-9833-F993DB7579B3}" presName="Name0" presStyleCnt="0">
        <dgm:presLayoutVars>
          <dgm:dir/>
          <dgm:resizeHandles val="exact"/>
        </dgm:presLayoutVars>
      </dgm:prSet>
      <dgm:spPr/>
    </dgm:pt>
    <dgm:pt modelId="{6668FEED-74EC-4503-82B0-D16092745FDA}" type="pres">
      <dgm:prSet presAssocID="{A6F03F17-95F3-49BD-9833-F993DB7579B3}" presName="bkgdShp" presStyleLbl="alignAccFollowNode1" presStyleIdx="0" presStyleCnt="1"/>
      <dgm:spPr/>
    </dgm:pt>
    <dgm:pt modelId="{9CE15500-502A-43A3-B8FC-B5D275BDE38B}" type="pres">
      <dgm:prSet presAssocID="{A6F03F17-95F3-49BD-9833-F993DB7579B3}" presName="linComp" presStyleCnt="0"/>
      <dgm:spPr/>
    </dgm:pt>
    <dgm:pt modelId="{0B484DD1-0322-4844-80B8-D31103A4F4CB}" type="pres">
      <dgm:prSet presAssocID="{F95431BD-8114-4734-88F6-1A116E3960C6}" presName="compNode" presStyleCnt="0"/>
      <dgm:spPr/>
    </dgm:pt>
    <dgm:pt modelId="{6F6B3100-48B9-47D9-86FA-47DE0AD1EC01}" type="pres">
      <dgm:prSet presAssocID="{F95431BD-8114-4734-88F6-1A116E3960C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0B1106-F333-4A14-A0AD-5461EB86A144}" type="pres">
      <dgm:prSet presAssocID="{F95431BD-8114-4734-88F6-1A116E3960C6}" presName="invisiNode" presStyleLbl="node1" presStyleIdx="0" presStyleCnt="3"/>
      <dgm:spPr/>
    </dgm:pt>
    <dgm:pt modelId="{C597DF2B-C115-40CE-8514-03D124AE3E2F}" type="pres">
      <dgm:prSet presAssocID="{F95431BD-8114-4734-88F6-1A116E3960C6}" presName="imagNode" presStyleLbl="fgImgPlace1" presStyleIdx="0" presStyleCnt="3" custScaleY="11373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28CE1DF-FB16-467B-9EC6-19950769E4EE}" type="pres">
      <dgm:prSet presAssocID="{09547260-473C-4493-9D1B-602E48C1D54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E223ED7-162E-458F-838B-F1A5E5B7E9D7}" type="pres">
      <dgm:prSet presAssocID="{B182A0D2-2278-4586-9252-47B2FFEDD237}" presName="compNode" presStyleCnt="0"/>
      <dgm:spPr/>
    </dgm:pt>
    <dgm:pt modelId="{1087B8DB-765F-4837-B2C9-169B914CE596}" type="pres">
      <dgm:prSet presAssocID="{B182A0D2-2278-4586-9252-47B2FFEDD237}" presName="node" presStyleLbl="node1" presStyleIdx="1" presStyleCnt="3" custLinFactX="5483" custLinFactNeighborX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6ABF7D-A5E0-4185-B97B-58ED6A66BC4F}" type="pres">
      <dgm:prSet presAssocID="{B182A0D2-2278-4586-9252-47B2FFEDD237}" presName="invisiNode" presStyleLbl="node1" presStyleIdx="1" presStyleCnt="3"/>
      <dgm:spPr/>
    </dgm:pt>
    <dgm:pt modelId="{7CDFA551-F81A-40CF-83B6-87404E6DA0D8}" type="pres">
      <dgm:prSet presAssocID="{B182A0D2-2278-4586-9252-47B2FFEDD237}" presName="imagNode" presStyleLbl="fgImgPlace1" presStyleIdx="1" presStyleCnt="3" custLinFactX="8953" custLinFactNeighborX="100000" custLinFactNeighborY="423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D082EEE-D108-4027-AC5F-60067ACF407D}" type="pres">
      <dgm:prSet presAssocID="{3CD329DF-19AC-4F86-B2DE-7F83E32FB08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152663E-999D-4E34-AAFC-A0DBAEAEDD84}" type="pres">
      <dgm:prSet presAssocID="{CF4776EE-5727-47B9-B22E-47D39FE618FA}" presName="compNode" presStyleCnt="0"/>
      <dgm:spPr/>
    </dgm:pt>
    <dgm:pt modelId="{25602137-11CA-4A45-B5BA-27E9CFBE0A04}" type="pres">
      <dgm:prSet presAssocID="{CF4776EE-5727-47B9-B22E-47D39FE618FA}" presName="node" presStyleLbl="node1" presStyleIdx="2" presStyleCnt="3" custLinFactX="-9647" custLinFactNeighborX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4E8A45-F48D-45D1-A7C8-8EA70301B172}" type="pres">
      <dgm:prSet presAssocID="{CF4776EE-5727-47B9-B22E-47D39FE618FA}" presName="invisiNode" presStyleLbl="node1" presStyleIdx="2" presStyleCnt="3"/>
      <dgm:spPr/>
    </dgm:pt>
    <dgm:pt modelId="{88CCDF0C-B7E2-491A-BDE7-6A834B38D214}" type="pres">
      <dgm:prSet presAssocID="{CF4776EE-5727-47B9-B22E-47D39FE618FA}" presName="imagNode" presStyleLbl="fgImgPlace1" presStyleIdx="2" presStyleCnt="3" custLinFactX="-9647" custLinFactNeighborX="-100000" custLinFactNeighborY="105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2E83BEE-F8B0-4A97-BBAC-16367C1C8B79}" srcId="{A6F03F17-95F3-49BD-9833-F993DB7579B3}" destId="{CF4776EE-5727-47B9-B22E-47D39FE618FA}" srcOrd="2" destOrd="0" parTransId="{6FF037EA-EEB9-4812-A281-5862F48CF896}" sibTransId="{F8251BDB-B4AB-421A-A30D-B517F9F6A556}"/>
    <dgm:cxn modelId="{D8BCC8CB-98DD-457F-A73E-747308BA6065}" type="presOf" srcId="{A6F03F17-95F3-49BD-9833-F993DB7579B3}" destId="{0A133421-29FD-4944-98E7-1E283C0E57C9}" srcOrd="0" destOrd="0" presId="urn:microsoft.com/office/officeart/2005/8/layout/pList2"/>
    <dgm:cxn modelId="{CDCA8DA5-E349-4F8F-BE0A-11CAA145AE98}" type="presOf" srcId="{B182A0D2-2278-4586-9252-47B2FFEDD237}" destId="{1087B8DB-765F-4837-B2C9-169B914CE596}" srcOrd="0" destOrd="0" presId="urn:microsoft.com/office/officeart/2005/8/layout/pList2"/>
    <dgm:cxn modelId="{241B4900-60BC-49D1-9304-2D1A0E5044C5}" srcId="{A6F03F17-95F3-49BD-9833-F993DB7579B3}" destId="{B182A0D2-2278-4586-9252-47B2FFEDD237}" srcOrd="1" destOrd="0" parTransId="{A591B73D-F9B1-495A-88F0-13690D146D8D}" sibTransId="{3CD329DF-19AC-4F86-B2DE-7F83E32FB087}"/>
    <dgm:cxn modelId="{A4B1536E-616F-4598-807E-AF0AD2A571EC}" type="presOf" srcId="{09547260-473C-4493-9D1B-602E48C1D544}" destId="{628CE1DF-FB16-467B-9EC6-19950769E4EE}" srcOrd="0" destOrd="0" presId="urn:microsoft.com/office/officeart/2005/8/layout/pList2"/>
    <dgm:cxn modelId="{A210E841-9F35-4F0D-A6B6-67E031D3DEF3}" srcId="{A6F03F17-95F3-49BD-9833-F993DB7579B3}" destId="{F95431BD-8114-4734-88F6-1A116E3960C6}" srcOrd="0" destOrd="0" parTransId="{0DBAB06E-B5CE-4E8E-9869-224602E8AECA}" sibTransId="{09547260-473C-4493-9D1B-602E48C1D544}"/>
    <dgm:cxn modelId="{20BE20F1-1B70-4A1F-993D-7E29715B341C}" type="presOf" srcId="{F95431BD-8114-4734-88F6-1A116E3960C6}" destId="{6F6B3100-48B9-47D9-86FA-47DE0AD1EC01}" srcOrd="0" destOrd="0" presId="urn:microsoft.com/office/officeart/2005/8/layout/pList2"/>
    <dgm:cxn modelId="{D89A9F2F-5E7D-4E5C-B949-4F6CFA8A23DD}" type="presOf" srcId="{CF4776EE-5727-47B9-B22E-47D39FE618FA}" destId="{25602137-11CA-4A45-B5BA-27E9CFBE0A04}" srcOrd="0" destOrd="0" presId="urn:microsoft.com/office/officeart/2005/8/layout/pList2"/>
    <dgm:cxn modelId="{FFC2A69B-7A64-4673-8840-240172DDCFC5}" type="presOf" srcId="{3CD329DF-19AC-4F86-B2DE-7F83E32FB087}" destId="{2D082EEE-D108-4027-AC5F-60067ACF407D}" srcOrd="0" destOrd="0" presId="urn:microsoft.com/office/officeart/2005/8/layout/pList2"/>
    <dgm:cxn modelId="{46BAD52B-12C3-4A45-AA9F-ECA34025D0A7}" type="presParOf" srcId="{0A133421-29FD-4944-98E7-1E283C0E57C9}" destId="{6668FEED-74EC-4503-82B0-D16092745FDA}" srcOrd="0" destOrd="0" presId="urn:microsoft.com/office/officeart/2005/8/layout/pList2"/>
    <dgm:cxn modelId="{B0111567-C43E-40B4-9C13-212BFA8498E8}" type="presParOf" srcId="{0A133421-29FD-4944-98E7-1E283C0E57C9}" destId="{9CE15500-502A-43A3-B8FC-B5D275BDE38B}" srcOrd="1" destOrd="0" presId="urn:microsoft.com/office/officeart/2005/8/layout/pList2"/>
    <dgm:cxn modelId="{5225929C-E183-4FB5-9CD2-B0480D1B9CB6}" type="presParOf" srcId="{9CE15500-502A-43A3-B8FC-B5D275BDE38B}" destId="{0B484DD1-0322-4844-80B8-D31103A4F4CB}" srcOrd="0" destOrd="0" presId="urn:microsoft.com/office/officeart/2005/8/layout/pList2"/>
    <dgm:cxn modelId="{CDB5D0E9-859F-4C7A-BB27-54D825519B30}" type="presParOf" srcId="{0B484DD1-0322-4844-80B8-D31103A4F4CB}" destId="{6F6B3100-48B9-47D9-86FA-47DE0AD1EC01}" srcOrd="0" destOrd="0" presId="urn:microsoft.com/office/officeart/2005/8/layout/pList2"/>
    <dgm:cxn modelId="{A2F3734E-1D7B-4E49-8E38-0CAC8E7786FC}" type="presParOf" srcId="{0B484DD1-0322-4844-80B8-D31103A4F4CB}" destId="{990B1106-F333-4A14-A0AD-5461EB86A144}" srcOrd="1" destOrd="0" presId="urn:microsoft.com/office/officeart/2005/8/layout/pList2"/>
    <dgm:cxn modelId="{E6752256-508E-4F4B-848C-37830CE39922}" type="presParOf" srcId="{0B484DD1-0322-4844-80B8-D31103A4F4CB}" destId="{C597DF2B-C115-40CE-8514-03D124AE3E2F}" srcOrd="2" destOrd="0" presId="urn:microsoft.com/office/officeart/2005/8/layout/pList2"/>
    <dgm:cxn modelId="{2F2D7500-227F-49E8-AF1E-216AF316B0FA}" type="presParOf" srcId="{9CE15500-502A-43A3-B8FC-B5D275BDE38B}" destId="{628CE1DF-FB16-467B-9EC6-19950769E4EE}" srcOrd="1" destOrd="0" presId="urn:microsoft.com/office/officeart/2005/8/layout/pList2"/>
    <dgm:cxn modelId="{B0EEDF26-891F-4183-A9F0-51C85EF70FBC}" type="presParOf" srcId="{9CE15500-502A-43A3-B8FC-B5D275BDE38B}" destId="{9E223ED7-162E-458F-838B-F1A5E5B7E9D7}" srcOrd="2" destOrd="0" presId="urn:microsoft.com/office/officeart/2005/8/layout/pList2"/>
    <dgm:cxn modelId="{38EDD085-9F18-4D78-9775-08F6E2C6343E}" type="presParOf" srcId="{9E223ED7-162E-458F-838B-F1A5E5B7E9D7}" destId="{1087B8DB-765F-4837-B2C9-169B914CE596}" srcOrd="0" destOrd="0" presId="urn:microsoft.com/office/officeart/2005/8/layout/pList2"/>
    <dgm:cxn modelId="{945E7B56-A8A9-4A60-9583-615574E44989}" type="presParOf" srcId="{9E223ED7-162E-458F-838B-F1A5E5B7E9D7}" destId="{0B6ABF7D-A5E0-4185-B97B-58ED6A66BC4F}" srcOrd="1" destOrd="0" presId="urn:microsoft.com/office/officeart/2005/8/layout/pList2"/>
    <dgm:cxn modelId="{0216B1C8-8280-438F-95A1-04B143EAEDDD}" type="presParOf" srcId="{9E223ED7-162E-458F-838B-F1A5E5B7E9D7}" destId="{7CDFA551-F81A-40CF-83B6-87404E6DA0D8}" srcOrd="2" destOrd="0" presId="urn:microsoft.com/office/officeart/2005/8/layout/pList2"/>
    <dgm:cxn modelId="{BA58A8B8-21C1-417B-82BC-23B2A562251F}" type="presParOf" srcId="{9CE15500-502A-43A3-B8FC-B5D275BDE38B}" destId="{2D082EEE-D108-4027-AC5F-60067ACF407D}" srcOrd="3" destOrd="0" presId="urn:microsoft.com/office/officeart/2005/8/layout/pList2"/>
    <dgm:cxn modelId="{E941D334-EA16-4CFF-8189-6F18EFEE06FB}" type="presParOf" srcId="{9CE15500-502A-43A3-B8FC-B5D275BDE38B}" destId="{0152663E-999D-4E34-AAFC-A0DBAEAEDD84}" srcOrd="4" destOrd="0" presId="urn:microsoft.com/office/officeart/2005/8/layout/pList2"/>
    <dgm:cxn modelId="{90BFAD4E-EB15-41B6-BFDE-B51D8271C816}" type="presParOf" srcId="{0152663E-999D-4E34-AAFC-A0DBAEAEDD84}" destId="{25602137-11CA-4A45-B5BA-27E9CFBE0A04}" srcOrd="0" destOrd="0" presId="urn:microsoft.com/office/officeart/2005/8/layout/pList2"/>
    <dgm:cxn modelId="{C0151A5E-800F-4765-926C-9D01688F7493}" type="presParOf" srcId="{0152663E-999D-4E34-AAFC-A0DBAEAEDD84}" destId="{E34E8A45-F48D-45D1-A7C8-8EA70301B172}" srcOrd="1" destOrd="0" presId="urn:microsoft.com/office/officeart/2005/8/layout/pList2"/>
    <dgm:cxn modelId="{BEF9B48D-898E-4328-AE09-73FDFE23B737}" type="presParOf" srcId="{0152663E-999D-4E34-AAFC-A0DBAEAEDD84}" destId="{88CCDF0C-B7E2-491A-BDE7-6A834B38D214}" srcOrd="2" destOrd="0" presId="urn:microsoft.com/office/officeart/2005/8/layout/p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BF4CA-3130-48A6-9E70-B7BC2F71CEE4}" type="datetimeFigureOut">
              <a:rPr lang="es-ES" smtClean="0"/>
              <a:pPr/>
              <a:t>21/01/2013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67F9E-B9C1-41B9-8927-E9E9C6B69E6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FC292FA-C07C-49FA-BAE3-057DCCE01DCD}" type="datetimeFigureOut">
              <a:rPr lang="es-ES"/>
              <a:pPr>
                <a:defRPr/>
              </a:pPr>
              <a:t>21/01/2013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F685390-9255-4A33-A399-0145B7F00D5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19237-1053-4D81-ADFC-F30A72B3CD9E}" type="datetimeFigureOut">
              <a:rPr lang="es-ES"/>
              <a:pPr>
                <a:defRPr/>
              </a:pPr>
              <a:t>21/01/2013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BC69E-E9B7-41E8-AF80-70E70AA491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4208E-46C9-468F-8D5E-E96592667EAF}" type="datetimeFigureOut">
              <a:rPr lang="es-ES"/>
              <a:pPr>
                <a:defRPr/>
              </a:pPr>
              <a:t>21/01/2013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D741F-CF92-4B8E-B3C4-F9D363E3065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2ED0E-8400-49C2-9D91-B70C4754EF67}" type="datetimeFigureOut">
              <a:rPr lang="es-ES"/>
              <a:pPr>
                <a:defRPr/>
              </a:pPr>
              <a:t>21/01/2013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5EA6-D1B0-441F-880B-9424BBDDF53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LOGO ESPE ORIGINAL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306388"/>
            <a:ext cx="2611438" cy="639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7EA8C-A6EF-480F-BDAC-5D27ACE36505}" type="datetimeFigureOut">
              <a:rPr lang="es-ES"/>
              <a:pPr>
                <a:defRPr/>
              </a:pPr>
              <a:t>21/01/2013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25FF9-22F5-4F15-8252-FC2F717532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CC29C-3766-4084-9E9A-18975D9803CA}" type="datetimeFigureOut">
              <a:rPr lang="es-ES"/>
              <a:pPr>
                <a:defRPr/>
              </a:pPr>
              <a:t>21/01/2013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C89BF-F025-4CF1-A517-703CAF114FB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59B2-F978-4F3E-A773-AE851B40EEAF}" type="datetimeFigureOut">
              <a:rPr lang="es-ES"/>
              <a:pPr>
                <a:defRPr/>
              </a:pPr>
              <a:t>21/01/2013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F59F3-708D-41BC-9AC5-1B66C051A2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B4737-2324-40D3-ADCD-0170482FA545}" type="datetimeFigureOut">
              <a:rPr lang="es-ES"/>
              <a:pPr>
                <a:defRPr/>
              </a:pPr>
              <a:t>21/01/2013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34614-0FB4-43FD-927E-3FF80C1236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A805C-C5E4-4468-B7B9-15C4EFD29F0C}" type="datetimeFigureOut">
              <a:rPr lang="es-ES"/>
              <a:pPr>
                <a:defRPr/>
              </a:pPr>
              <a:t>21/01/2013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1F370-B14D-43BB-9312-A807AEF3E43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D5776-9AC4-40E5-AE1C-B5077024AE2A}" type="datetimeFigureOut">
              <a:rPr lang="es-ES"/>
              <a:pPr>
                <a:defRPr/>
              </a:pPr>
              <a:t>21/01/2013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723BC-C067-44D3-A86C-91F6E326BD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1D91E-4F4D-44FE-830A-03271977C898}" type="datetimeFigureOut">
              <a:rPr lang="es-ES"/>
              <a:pPr>
                <a:defRPr/>
              </a:pPr>
              <a:t>21/01/2013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75DC2-B38B-4B0F-BCDD-2A14601CC84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4EA09-1798-4394-96CB-B53E38506FB0}" type="datetimeFigureOut">
              <a:rPr lang="es-ES"/>
              <a:pPr>
                <a:defRPr/>
              </a:pPr>
              <a:t>21/01/2013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974AA-3384-4F02-AE12-8A734119CD3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EB4590-1906-454F-B82B-20290754958B}" type="datetimeFigureOut">
              <a:rPr lang="es-ES"/>
              <a:pPr>
                <a:defRPr/>
              </a:pPr>
              <a:t>21/01/2013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D2005D-0BD5-4B0B-BC5D-F89B8D5DD09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Documents%20and%20Settings\ORESTES\Mis%20documentos\Dropbox\MjJA&amp;PaVR\Container%20MJ%2001_WMV%20V8.wmv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42910" y="1357298"/>
            <a:ext cx="828092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800" b="1" dirty="0" smtClean="0">
                <a:latin typeface="Rockwell" pitchFamily="18" charset="0"/>
                <a:ea typeface="Calibri" pitchFamily="34" charset="0"/>
                <a:cs typeface="Times New Roman" pitchFamily="18" charset="0"/>
              </a:rPr>
              <a:t>TEMA: </a:t>
            </a:r>
            <a:r>
              <a:rPr kumimoji="0" lang="es-ES" sz="2800" b="1" i="0" u="none" strike="noStrike" cap="none" normalizeH="0" baseline="0" dirty="0" smtClean="0">
                <a:ln>
                  <a:noFill/>
                </a:ln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EXPORTACIÓN DE PIMIENTA MOLIDA DESDE LA CONCORDIA HACIA EL MERCADO NORTEAMERICANO EN LA CIUDAD DE BOCA RATON FLORIDA, ACOGIÉNDOSE AL SISTEMA DE PREFERENCIAS ARANCELARIAS ANDINAS ATPDEA.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800" b="1" i="0" u="none" strike="noStrike" cap="none" normalizeH="0" baseline="0" dirty="0" smtClean="0">
              <a:ln>
                <a:noFill/>
              </a:ln>
              <a:effectLst/>
              <a:latin typeface="Rockwell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800" b="0" i="0" u="none" strike="noStrike" cap="none" normalizeH="0" baseline="0" dirty="0" smtClean="0">
              <a:ln>
                <a:noFill/>
              </a:ln>
              <a:effectLst/>
              <a:latin typeface="Rockwell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cap="none" normalizeH="0" baseline="0" dirty="0" smtClean="0">
                <a:ln>
                  <a:noFill/>
                </a:ln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MARÍA JOSÉ JIMÉNEZ ARCINIEGA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428992" y="142852"/>
            <a:ext cx="5286412" cy="120032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Rockwell" pitchFamily="18" charset="0"/>
              </a:rPr>
              <a:t>EVOLUCIÓN DE LOS PRECIOS DE EXPORTACIONES ECUATORIANAS </a:t>
            </a:r>
            <a:endParaRPr lang="es-ES" sz="2400" b="1" dirty="0">
              <a:latin typeface="Rockwell" pitchFamily="18" charset="0"/>
            </a:endParaRPr>
          </a:p>
        </p:txBody>
      </p:sp>
      <p:graphicFrame>
        <p:nvGraphicFramePr>
          <p:cNvPr id="6" name="14 Gráfico"/>
          <p:cNvGraphicFramePr/>
          <p:nvPr/>
        </p:nvGraphicFramePr>
        <p:xfrm>
          <a:off x="1500166" y="1571613"/>
          <a:ext cx="7086325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57158" y="6211669"/>
            <a:ext cx="3571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</a:rPr>
              <a:t>Fuente: Internet http://www.bce.fin.ec/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</a:rPr>
              <a:t>Elaborado por: María José Jiménez A.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  <a:cs typeface="Times New Roman" pitchFamily="18" charset="0"/>
              </a:rPr>
              <a:t>Fecha: 8 de julio del 2012</a:t>
            </a:r>
            <a:endParaRPr kumimoji="0" lang="es-E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357554" y="357166"/>
            <a:ext cx="5392443" cy="6463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Rockwell" pitchFamily="18" charset="0"/>
              </a:rPr>
              <a:t>PRINCIPALES IMPORTADORES DE PIMIENTA EN EL MUNDO </a:t>
            </a:r>
            <a:endParaRPr lang="es-ES" b="1" dirty="0">
              <a:latin typeface="Rockwell" pitchFamily="18" charset="0"/>
            </a:endParaRPr>
          </a:p>
        </p:txBody>
      </p:sp>
      <p:graphicFrame>
        <p:nvGraphicFramePr>
          <p:cNvPr id="7" name="3 Gráfico"/>
          <p:cNvGraphicFramePr/>
          <p:nvPr/>
        </p:nvGraphicFramePr>
        <p:xfrm>
          <a:off x="1500166" y="1428736"/>
          <a:ext cx="684076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357158" y="6211669"/>
            <a:ext cx="46434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</a:rPr>
              <a:t>Fuente: Internet http://www.fao.org/index_es.htm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</a:rPr>
              <a:t>Elaborado por: María José Jiménez A.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  <a:cs typeface="Times New Roman" pitchFamily="18" charset="0"/>
              </a:rPr>
              <a:t>Fecha: 12 de julio del 2012</a:t>
            </a:r>
            <a:endParaRPr kumimoji="0" lang="es-E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00430" y="428604"/>
            <a:ext cx="5143536" cy="101566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es-ES" sz="2000" dirty="0" smtClean="0">
              <a:latin typeface="Rockwell" pitchFamily="18" charset="0"/>
            </a:endParaRPr>
          </a:p>
          <a:p>
            <a:pPr algn="ctr"/>
            <a:r>
              <a:rPr lang="es-ES" sz="2000" b="1" dirty="0" smtClean="0">
                <a:latin typeface="Rockwell" pitchFamily="18" charset="0"/>
              </a:rPr>
              <a:t>PRINCIPALES PRODUCTORES DE PIMIENTA EN EL MUNDO</a:t>
            </a:r>
            <a:endParaRPr lang="es-ES" sz="2000" b="1" dirty="0">
              <a:latin typeface="Rockwell" pitchFamily="18" charset="0"/>
            </a:endParaRPr>
          </a:p>
        </p:txBody>
      </p:sp>
      <p:graphicFrame>
        <p:nvGraphicFramePr>
          <p:cNvPr id="5" name="4 Gráfico"/>
          <p:cNvGraphicFramePr/>
          <p:nvPr/>
        </p:nvGraphicFramePr>
        <p:xfrm>
          <a:off x="1928794" y="2000240"/>
          <a:ext cx="6500858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7158" y="6072206"/>
            <a:ext cx="46434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</a:rPr>
              <a:t>Fuente: Internet http://www.fao.org/index_es.htm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</a:rPr>
              <a:t>Elaborado por: María José Jiménez A.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  <a:cs typeface="Times New Roman" pitchFamily="18" charset="0"/>
              </a:rPr>
              <a:t>Fecha: 12 de julio del 2012</a:t>
            </a:r>
            <a:endParaRPr kumimoji="0" lang="es-E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143240" y="357166"/>
            <a:ext cx="5786478" cy="7078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Rockwell" pitchFamily="18" charset="0"/>
              </a:rPr>
              <a:t>PRINCIPALES PROVEEDORES DE PIMIENTA A ESTADOS UNIDOS </a:t>
            </a:r>
            <a:endParaRPr lang="es-ES" sz="2000" b="1" dirty="0">
              <a:latin typeface="Rockwell" pitchFamily="18" charset="0"/>
            </a:endParaRPr>
          </a:p>
        </p:txBody>
      </p:sp>
      <p:graphicFrame>
        <p:nvGraphicFramePr>
          <p:cNvPr id="5" name="4 Gráfico"/>
          <p:cNvGraphicFramePr/>
          <p:nvPr/>
        </p:nvGraphicFramePr>
        <p:xfrm>
          <a:off x="1928794" y="1643050"/>
          <a:ext cx="6429420" cy="437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7158" y="6072206"/>
            <a:ext cx="46434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</a:rPr>
              <a:t>Fuente: Internet http://www.fao.org/index_es.htm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</a:rPr>
              <a:t>Elaborado por: María José Jiménez A.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  <a:cs typeface="Times New Roman" pitchFamily="18" charset="0"/>
              </a:rPr>
              <a:t>Fecha: 12 de julio del 2012</a:t>
            </a:r>
            <a:endParaRPr kumimoji="0" lang="es-E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500430" y="500042"/>
            <a:ext cx="4961025" cy="95410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Rockwell" pitchFamily="18" charset="0"/>
              </a:rPr>
              <a:t>PREFERENCIAS DEL IMPORTADOR </a:t>
            </a:r>
            <a:endParaRPr lang="es-ES" sz="2800" b="1" dirty="0">
              <a:latin typeface="Rockwell" pitchFamily="18" charset="0"/>
            </a:endParaRPr>
          </a:p>
        </p:txBody>
      </p:sp>
      <p:pic>
        <p:nvPicPr>
          <p:cNvPr id="55298" name="Picture 2" descr="http://4.bp.blogspot.com/_7Jt089GtKu8/R47A3Ly7sgI/AAAAAAAAAAM/WgobZed134s/s320/mortgage-broker-799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302" y="1714488"/>
            <a:ext cx="2373690" cy="3071834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1571604" y="1714488"/>
            <a:ext cx="126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Rockwell" pitchFamily="18" charset="0"/>
              </a:rPr>
              <a:t>BROKER </a:t>
            </a:r>
            <a:endParaRPr lang="es-ES" b="1" dirty="0">
              <a:latin typeface="Rockwell" pitchFamily="18" charset="0"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6286512" y="2500306"/>
          <a:ext cx="2376264" cy="357339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376264"/>
              </a:tblGrid>
              <a:tr h="940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/>
                        <a:t>Indicador festividades de</a:t>
                      </a:r>
                      <a:r>
                        <a:rPr lang="es-ES" sz="1400" baseline="0" dirty="0" smtClean="0"/>
                        <a:t>  mayor consumo en Boca </a:t>
                      </a:r>
                      <a:r>
                        <a:rPr lang="es-ES" sz="1400" baseline="0" dirty="0" err="1" smtClean="0"/>
                        <a:t>Raton</a:t>
                      </a:r>
                      <a:r>
                        <a:rPr lang="es-ES" sz="1400" baseline="0" dirty="0" smtClean="0"/>
                        <a:t>.</a:t>
                      </a:r>
                      <a:endParaRPr lang="es-ES" sz="140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6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NAVIDAD</a:t>
                      </a:r>
                      <a:endParaRPr lang="es-ES" sz="1400" b="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266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AÑO NUEVO</a:t>
                      </a:r>
                      <a:endParaRPr lang="es-ES" sz="1400" b="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33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DÍA DE LOS REYES MAGOS</a:t>
                      </a:r>
                      <a:endParaRPr lang="es-ES" sz="1400" b="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6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SAN PATRICIO</a:t>
                      </a:r>
                      <a:endParaRPr lang="es-ES" sz="1400" b="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33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DÍA DE LA INDEPENDENCIA</a:t>
                      </a:r>
                      <a:endParaRPr lang="es-ES" sz="1400" b="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6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DÍA DE LAS AMÉRICAS</a:t>
                      </a:r>
                      <a:endParaRPr lang="es-ES" sz="1400" b="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3929058" y="2571744"/>
          <a:ext cx="2000264" cy="328614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000132"/>
                <a:gridCol w="1000132"/>
              </a:tblGrid>
              <a:tr h="393887"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1" i="0" u="none" strike="noStrike" dirty="0" smtClean="0">
                          <a:solidFill>
                            <a:srgbClr val="000000"/>
                          </a:solidFill>
                          <a:latin typeface="Rockwell" pitchFamily="18" charset="0"/>
                        </a:rPr>
                        <a:t>CANTIDAD (Kg) 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latin typeface="Rockwell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1" u="none" strike="noStrike" dirty="0" smtClean="0">
                          <a:latin typeface="Rockwell" pitchFamily="18" charset="0"/>
                        </a:rPr>
                        <a:t>Preferencia %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latin typeface="Rockwell" pitchFamily="18" charset="0"/>
                      </a:endParaRPr>
                    </a:p>
                  </a:txBody>
                  <a:tcPr marL="9525" marR="9525" marT="9525" marB="0"/>
                </a:tc>
              </a:tr>
              <a:tr h="750262"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0" u="none" strike="noStrike" dirty="0">
                          <a:latin typeface="Rockwell" pitchFamily="18" charset="0"/>
                        </a:rPr>
                        <a:t>De 425 a 600 kg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Rockwell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0" u="none" strike="noStrike" dirty="0">
                          <a:latin typeface="Rockwell" pitchFamily="18" charset="0"/>
                        </a:rPr>
                        <a:t>60%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Rockwell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731505"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0" u="none" strike="noStrike" dirty="0">
                          <a:latin typeface="Rockwell" pitchFamily="18" charset="0"/>
                        </a:rPr>
                        <a:t>625 a 845 kg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Rockwell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0" u="none" strike="noStrike" dirty="0">
                          <a:latin typeface="Rockwell" pitchFamily="18" charset="0"/>
                        </a:rPr>
                        <a:t>20%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Rockwell" pitchFamily="18" charset="0"/>
                      </a:endParaRPr>
                    </a:p>
                  </a:txBody>
                  <a:tcPr marL="9525" marR="9525" marT="9525" marB="0"/>
                </a:tc>
              </a:tr>
              <a:tr h="731505"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0" u="none" strike="noStrike" dirty="0">
                          <a:latin typeface="Rockwell" pitchFamily="18" charset="0"/>
                        </a:rPr>
                        <a:t>845 a 1300 kg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Rockwell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0" u="none" strike="noStrike" dirty="0">
                          <a:latin typeface="Rockwell" pitchFamily="18" charset="0"/>
                        </a:rPr>
                        <a:t>20%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Rockwell" pitchFamily="18" charset="0"/>
                      </a:endParaRPr>
                    </a:p>
                  </a:txBody>
                  <a:tcPr marL="9525" marR="9525" marT="9525" marB="0"/>
                </a:tc>
              </a:tr>
              <a:tr h="678988"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0" u="none" strike="noStrike">
                          <a:latin typeface="Rockwell" pitchFamily="18" charset="0"/>
                        </a:rPr>
                        <a:t>1300 a 1700 kg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latin typeface="Rockwell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200" b="0" u="none" strike="noStrike" dirty="0">
                          <a:latin typeface="Rockwell" pitchFamily="18" charset="0"/>
                        </a:rPr>
                        <a:t>0%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latin typeface="Rockwell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2" name="11 Rectángulo"/>
          <p:cNvSpPr/>
          <p:nvPr/>
        </p:nvSpPr>
        <p:spPr>
          <a:xfrm>
            <a:off x="3929058" y="1857364"/>
            <a:ext cx="1928810" cy="6001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fontAlgn="t"/>
            <a:r>
              <a:rPr lang="es-ES" sz="1100" b="1" dirty="0" smtClean="0">
                <a:latin typeface="Rockwell" pitchFamily="18" charset="0"/>
              </a:rPr>
              <a:t>Indicador de preferencia de compra de pimienta molida. </a:t>
            </a:r>
            <a:endParaRPr lang="es-ES" sz="1100" b="1" dirty="0">
              <a:solidFill>
                <a:srgbClr val="000000"/>
              </a:solidFill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86116" y="571480"/>
            <a:ext cx="5334986" cy="132343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ckwell" pitchFamily="18" charset="0"/>
              </a:rPr>
              <a:t>CAPÍTULO 3</a:t>
            </a:r>
          </a:p>
          <a:p>
            <a:pPr algn="ctr"/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Rockwell" pitchFamily="18" charset="0"/>
              </a:rPr>
              <a:t>ESTUDIO TÉCNICO </a:t>
            </a:r>
            <a:endParaRPr lang="es-E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ckwell" pitchFamily="18" charset="0"/>
            </a:endParaRPr>
          </a:p>
        </p:txBody>
      </p:sp>
      <p:graphicFrame>
        <p:nvGraphicFramePr>
          <p:cNvPr id="7" name="6 Diagrama"/>
          <p:cNvGraphicFramePr/>
          <p:nvPr/>
        </p:nvGraphicFramePr>
        <p:xfrm>
          <a:off x="285720" y="2143116"/>
          <a:ext cx="8572560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785786" y="2857496"/>
            <a:ext cx="1143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>
                <a:latin typeface="Rockwell" pitchFamily="18" charset="0"/>
              </a:rPr>
              <a:t>Planta de la Pimienta </a:t>
            </a:r>
            <a:endParaRPr lang="es-ES" sz="1200" b="1" dirty="0">
              <a:latin typeface="Rockwell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714612" y="2857496"/>
            <a:ext cx="1614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latin typeface="Rockwell" pitchFamily="18" charset="0"/>
              </a:rPr>
              <a:t>Pimienta en grano </a:t>
            </a:r>
            <a:endParaRPr lang="es-ES" sz="1200" b="1" dirty="0">
              <a:latin typeface="Rockwell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643438" y="2857496"/>
            <a:ext cx="1487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latin typeface="Rockwell" pitchFamily="18" charset="0"/>
              </a:rPr>
              <a:t>Pimienta molida </a:t>
            </a:r>
            <a:endParaRPr lang="es-ES" sz="1200" b="1" dirty="0">
              <a:latin typeface="Rockwell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715140" y="2928934"/>
            <a:ext cx="1290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latin typeface="Rockwell" pitchFamily="18" charset="0"/>
              </a:rPr>
              <a:t>Producto final </a:t>
            </a:r>
            <a:endParaRPr lang="es-ES" sz="1200" b="1" dirty="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14678" y="357166"/>
            <a:ext cx="5500726" cy="7078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Rockwell" pitchFamily="18" charset="0"/>
              </a:rPr>
              <a:t>BENEFICIOS DE LA </a:t>
            </a:r>
            <a:r>
              <a:rPr lang="es-ES" sz="2000" b="1" dirty="0" smtClean="0">
                <a:latin typeface="Rockwell" pitchFamily="18" charset="0"/>
              </a:rPr>
              <a:t>PIMIENTA </a:t>
            </a:r>
            <a:r>
              <a:rPr lang="es-ES" sz="2000" b="1" dirty="0" smtClean="0">
                <a:latin typeface="Rockwell" pitchFamily="18" charset="0"/>
              </a:rPr>
              <a:t>NEGRA MOLIDA </a:t>
            </a:r>
          </a:p>
        </p:txBody>
      </p:sp>
      <p:graphicFrame>
        <p:nvGraphicFramePr>
          <p:cNvPr id="8" name="7 Diagrama"/>
          <p:cNvGraphicFramePr/>
          <p:nvPr/>
        </p:nvGraphicFramePr>
        <p:xfrm>
          <a:off x="1643042" y="21431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428992" y="357166"/>
            <a:ext cx="5286412" cy="1015663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lvl="0" algn="just"/>
            <a:endParaRPr lang="es-ES" sz="2000" dirty="0" smtClean="0">
              <a:latin typeface="Rockwell" pitchFamily="18" charset="0"/>
            </a:endParaRPr>
          </a:p>
          <a:p>
            <a:pPr lvl="0" algn="ctr"/>
            <a:r>
              <a:rPr lang="es-ES" sz="2000" b="1" dirty="0" smtClean="0">
                <a:latin typeface="Rockwell" pitchFamily="18" charset="0"/>
              </a:rPr>
              <a:t>ZONAS DE PRODUCCIÓN DE LA PIMIENTA EN EL ECUADOR</a:t>
            </a:r>
          </a:p>
        </p:txBody>
      </p:sp>
      <p:pic>
        <p:nvPicPr>
          <p:cNvPr id="25602" name="Picture 2" descr="http://2.bp.blogspot.com/-u_xikvl4IKU/UAb-w1zAuFI/AAAAAAAAC5g/2Q3Q07rPwjU/s1600/mapa-provincias-ecuad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571612"/>
            <a:ext cx="5572164" cy="4786346"/>
          </a:xfrm>
          <a:prstGeom prst="rect">
            <a:avLst/>
          </a:prstGeom>
          <a:noFill/>
        </p:spPr>
      </p:pic>
      <p:sp>
        <p:nvSpPr>
          <p:cNvPr id="6" name="5 Elipse"/>
          <p:cNvSpPr/>
          <p:nvPr/>
        </p:nvSpPr>
        <p:spPr>
          <a:xfrm>
            <a:off x="4429124" y="1785926"/>
            <a:ext cx="1000132" cy="64294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4286248" y="2500306"/>
            <a:ext cx="1000132" cy="7143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6572264" y="2357430"/>
            <a:ext cx="1008112" cy="6480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5357818" y="2786058"/>
            <a:ext cx="1000132" cy="64294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3786182" y="2786058"/>
            <a:ext cx="1000132" cy="64294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ttp://t3.gstatic.com/images?q=tbn:ANd9GcRWt2E08rsaPI8X1viccXf4gff92Gbb9SJlhcJ0yGbsfaAoYe8mii8ONlR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928802"/>
            <a:ext cx="200026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http://www.monografias.com/trabajos58/produccion-maca/Image172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857364"/>
            <a:ext cx="1785950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 descr="http://2.bp.blogspot.com/-qNn3AW0f7_c/TzA95mEF2wI/AAAAAAAABHA/EEegMMFSd0o/s1600/pimient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000240"/>
            <a:ext cx="2071702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 descr="http://www.pqa.com.co/es/sites/default/files/imagecache/galleryformatter_slide/SECADOR%2520TIPO%2520TUNEL%2520PARA%2520CAF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4357694"/>
            <a:ext cx="235745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 descr="http://www.molinoharinero.com/img/Pepper-Milling-Machin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429132"/>
            <a:ext cx="2214578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9 Imagen" descr="C:\Users\user\Dropbox\MjJA&amp;PaVR\fotos logo\DSC007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4429132"/>
            <a:ext cx="1571636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0 CuadroTexto"/>
          <p:cNvSpPr txBox="1"/>
          <p:nvPr/>
        </p:nvSpPr>
        <p:spPr>
          <a:xfrm>
            <a:off x="3286116" y="357166"/>
            <a:ext cx="5429288" cy="83099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Rockwell" pitchFamily="18" charset="0"/>
              </a:rPr>
              <a:t>PROCESO PARA LA OBTENCIÓN DE PIMIENTA MOLIDA </a:t>
            </a:r>
            <a:endParaRPr lang="es-ES" sz="2400" dirty="0">
              <a:latin typeface="Rockwell" pitchFamily="18" charset="0"/>
            </a:endParaRPr>
          </a:p>
        </p:txBody>
      </p:sp>
      <p:pic>
        <p:nvPicPr>
          <p:cNvPr id="13" name="12 Imagen" descr="Pimienta, propiedades y variedades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1785926"/>
            <a:ext cx="1643074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2" descr="http://www.lafite.com/var/ezflow_site/storage/images/news/2011-early-harvest/54033-2-fre-FR/2011-des-vendanges-exceptionnellement-precoces!_recette_zoom_width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4286256"/>
            <a:ext cx="1643074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13 CuadroTexto"/>
          <p:cNvSpPr txBox="1"/>
          <p:nvPr/>
        </p:nvSpPr>
        <p:spPr>
          <a:xfrm>
            <a:off x="428597" y="385762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dirty="0" smtClean="0">
                <a:latin typeface="Rockwell" pitchFamily="18" charset="0"/>
              </a:rPr>
              <a:t>Pimienta roja, verde, blanca, negra </a:t>
            </a:r>
            <a:endParaRPr lang="es-ES" sz="900" b="1" dirty="0">
              <a:latin typeface="Rockwell" pitchFamily="18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143108" y="3857628"/>
            <a:ext cx="17171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latin typeface="Rockwell" pitchFamily="18" charset="0"/>
              </a:rPr>
              <a:t>Preparación del terreno </a:t>
            </a:r>
            <a:endParaRPr lang="es-ES" sz="1000" b="1" dirty="0">
              <a:latin typeface="Rockwell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357686" y="3857628"/>
            <a:ext cx="1372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latin typeface="Rockwell" pitchFamily="18" charset="0"/>
              </a:rPr>
              <a:t>Tutores o soportes </a:t>
            </a:r>
            <a:endParaRPr lang="es-ES" sz="1000" b="1" dirty="0">
              <a:latin typeface="Rockwell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643702" y="3786190"/>
            <a:ext cx="16514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latin typeface="Rockwell" pitchFamily="18" charset="0"/>
              </a:rPr>
              <a:t>Siembra de la pimienta</a:t>
            </a:r>
            <a:endParaRPr lang="es-ES" sz="1000" b="1" dirty="0">
              <a:latin typeface="Rockwell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42910" y="6215082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latin typeface="Rockwell" pitchFamily="18" charset="0"/>
              </a:rPr>
              <a:t>Cosecha</a:t>
            </a:r>
            <a:endParaRPr lang="es-ES" sz="1000" b="1" dirty="0">
              <a:latin typeface="Rockwell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714612" y="6143644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latin typeface="Rockwell" pitchFamily="18" charset="0"/>
              </a:rPr>
              <a:t>Secadora Solar </a:t>
            </a:r>
            <a:endParaRPr lang="es-ES" sz="1000" b="1" dirty="0">
              <a:latin typeface="Rockwell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857752" y="6143644"/>
            <a:ext cx="1508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latin typeface="Rockwell" pitchFamily="18" charset="0"/>
              </a:rPr>
              <a:t>Molino pulverizador </a:t>
            </a:r>
            <a:endParaRPr lang="es-ES" sz="1000" b="1" dirty="0">
              <a:latin typeface="Rockwell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715140" y="6072206"/>
            <a:ext cx="21868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b="1" dirty="0" smtClean="0">
                <a:latin typeface="Rockwell" pitchFamily="18" charset="0"/>
              </a:rPr>
              <a:t>Producto final pimienta molida </a:t>
            </a:r>
            <a:endParaRPr lang="es-ES" sz="1000" b="1" dirty="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86116" y="357166"/>
            <a:ext cx="5357851" cy="181588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ckwell" pitchFamily="18" charset="0"/>
              </a:rPr>
              <a:t>CAPÍTULO </a:t>
            </a:r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Rockwell" pitchFamily="18" charset="0"/>
              </a:rPr>
              <a:t>4</a:t>
            </a:r>
          </a:p>
          <a:p>
            <a:pPr algn="ctr"/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Rockwell" pitchFamily="18" charset="0"/>
              </a:rPr>
              <a:t>PROCESOS Y PROCEDIMIENTOS DE COMERCIO EXTERIOR  </a:t>
            </a:r>
            <a:endParaRPr lang="es-E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ckwell" pitchFamily="18" charset="0"/>
            </a:endParaRPr>
          </a:p>
        </p:txBody>
      </p:sp>
      <p:pic>
        <p:nvPicPr>
          <p:cNvPr id="54274" name="Picture 2" descr="http://images01.olx.com.ec/ui/8/88/00/1283399717_117218800_1-Servicios-Aduaneros-aseromiento-en-comercio-exterior-Inaquito-1283399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714620"/>
            <a:ext cx="4143375" cy="3238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3643306" y="285728"/>
            <a:ext cx="2857520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Rockwell" pitchFamily="18" charset="0"/>
              </a:rPr>
              <a:t>OBJETIVO GENERAL </a:t>
            </a:r>
            <a:endParaRPr lang="es-ES" b="1" dirty="0">
              <a:latin typeface="Rockwell" pitchFamily="18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357422" y="1428736"/>
            <a:ext cx="5500726" cy="11430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400" dirty="0" smtClean="0">
                <a:solidFill>
                  <a:schemeClr val="tx1"/>
                </a:solidFill>
                <a:latin typeface="Rockwell" pitchFamily="18" charset="0"/>
                <a:ea typeface="Calibri" pitchFamily="34" charset="0"/>
                <a:cs typeface="Times New Roman" pitchFamily="18" charset="0"/>
              </a:rPr>
              <a:t>Implementar un proyecto de exportación de pimienta molida desde la Concordia al mercado Norteamericano en la Ciudad de Boca Ratón Florida, </a:t>
            </a:r>
            <a:r>
              <a:rPr lang="es-ES" sz="1400" dirty="0" smtClean="0">
                <a:solidFill>
                  <a:schemeClr val="tx1"/>
                </a:solidFill>
                <a:latin typeface="Rockwell" pitchFamily="18" charset="0"/>
                <a:ea typeface="Calibri" pitchFamily="34" charset="0"/>
                <a:cs typeface="Times New Roman" pitchFamily="18" charset="0"/>
              </a:rPr>
              <a:t>acogiéndose </a:t>
            </a:r>
            <a:r>
              <a:rPr lang="es-ES" sz="1400" dirty="0" smtClean="0">
                <a:solidFill>
                  <a:schemeClr val="tx1"/>
                </a:solidFill>
                <a:latin typeface="Rockwell" pitchFamily="18" charset="0"/>
                <a:ea typeface="Calibri" pitchFamily="34" charset="0"/>
                <a:cs typeface="Times New Roman" pitchFamily="18" charset="0"/>
              </a:rPr>
              <a:t>al sistema de preferencias arancelarias andinas ATPDEA.</a:t>
            </a:r>
            <a:endParaRPr lang="es-ES" sz="1400" dirty="0">
              <a:solidFill>
                <a:schemeClr val="tx1"/>
              </a:solidFill>
            </a:endParaRPr>
          </a:p>
        </p:txBody>
      </p:sp>
      <p:cxnSp>
        <p:nvCxnSpPr>
          <p:cNvPr id="9" name="8 Conector recto de flecha"/>
          <p:cNvCxnSpPr>
            <a:stCxn id="6" idx="2"/>
          </p:cNvCxnSpPr>
          <p:nvPr/>
        </p:nvCxnSpPr>
        <p:spPr>
          <a:xfrm rot="5400000">
            <a:off x="4893471" y="1250141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9" name="28 Rectángulo redondeado"/>
          <p:cNvSpPr/>
          <p:nvPr/>
        </p:nvSpPr>
        <p:spPr>
          <a:xfrm>
            <a:off x="3929058" y="3000372"/>
            <a:ext cx="2786082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Rockwell" pitchFamily="18" charset="0"/>
              </a:rPr>
              <a:t>OBJETIVOS ESPECÍFICOS </a:t>
            </a:r>
            <a:endParaRPr lang="es-ES" b="1" dirty="0">
              <a:solidFill>
                <a:schemeClr val="tx1"/>
              </a:solidFill>
              <a:latin typeface="Rockwell" pitchFamily="18" charset="0"/>
            </a:endParaRPr>
          </a:p>
        </p:txBody>
      </p:sp>
      <p:cxnSp>
        <p:nvCxnSpPr>
          <p:cNvPr id="30" name="29 Conector recto de flecha"/>
          <p:cNvCxnSpPr/>
          <p:nvPr/>
        </p:nvCxnSpPr>
        <p:spPr>
          <a:xfrm rot="5400000">
            <a:off x="4894265" y="2820983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1" name="30 Rectángulo redondeado"/>
          <p:cNvSpPr/>
          <p:nvPr/>
        </p:nvSpPr>
        <p:spPr>
          <a:xfrm>
            <a:off x="714348" y="4143380"/>
            <a:ext cx="8143932" cy="18573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  <a:latin typeface="Rockwell" pitchFamily="18" charset="0"/>
                <a:ea typeface="Calibri" pitchFamily="34" charset="0"/>
                <a:cs typeface="Times New Roman" pitchFamily="18" charset="0"/>
              </a:rPr>
              <a:t>Investigar la situación actual de la empresa AGROLUDEÑA</a:t>
            </a:r>
            <a:endParaRPr lang="es-ES" sz="1400" dirty="0" smtClean="0">
              <a:solidFill>
                <a:schemeClr val="tx1"/>
              </a:solidFill>
              <a:latin typeface="Rockwell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  <a:latin typeface="Rockwell" pitchFamily="18" charset="0"/>
                <a:ea typeface="Calibri" pitchFamily="34" charset="0"/>
                <a:cs typeface="Times New Roman" pitchFamily="18" charset="0"/>
              </a:rPr>
              <a:t>Realizar un estudio de mercado para determinar la oferta y la demanda de la pimienta negra. </a:t>
            </a:r>
            <a:endParaRPr lang="es-ES" sz="1400" dirty="0" smtClean="0">
              <a:solidFill>
                <a:schemeClr val="tx1"/>
              </a:solidFill>
              <a:latin typeface="Rockwell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  <a:latin typeface="Rockwell" pitchFamily="18" charset="0"/>
                <a:ea typeface="Calibri" pitchFamily="34" charset="0"/>
                <a:cs typeface="Times New Roman" pitchFamily="18" charset="0"/>
              </a:rPr>
              <a:t>Determinar el estudio técnico de la empresa.</a:t>
            </a:r>
            <a:endParaRPr lang="es-ES" sz="1400" dirty="0" smtClean="0">
              <a:solidFill>
                <a:schemeClr val="tx1"/>
              </a:solidFill>
              <a:latin typeface="Rockwell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  <a:latin typeface="Rockwell" pitchFamily="18" charset="0"/>
                <a:ea typeface="Calibri" pitchFamily="34" charset="0"/>
                <a:cs typeface="Times New Roman" pitchFamily="18" charset="0"/>
              </a:rPr>
              <a:t>Detallar en forma técnica el proceso y procedimiento para la exportación de pimienta molida</a:t>
            </a:r>
            <a:endParaRPr lang="es-ES" sz="1400" dirty="0" smtClean="0">
              <a:solidFill>
                <a:schemeClr val="tx1"/>
              </a:solidFill>
              <a:latin typeface="Rockwell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  <a:latin typeface="Rockwell" pitchFamily="18" charset="0"/>
                <a:ea typeface="Calibri" pitchFamily="34" charset="0"/>
                <a:cs typeface="Times New Roman" pitchFamily="18" charset="0"/>
              </a:rPr>
              <a:t>Plantear estrategias de marketing , que incentiven la compra y comercialización del producto.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  <a:latin typeface="Rockwell" pitchFamily="18" charset="0"/>
                <a:ea typeface="Calibri" pitchFamily="34" charset="0"/>
                <a:cs typeface="Times New Roman" pitchFamily="18" charset="0"/>
              </a:rPr>
              <a:t>Proyectar un estudio de análisis financiero, para determinar la factibilidad del proyecto.  </a:t>
            </a:r>
            <a:r>
              <a:rPr lang="es-ES" sz="1400" dirty="0" smtClean="0">
                <a:solidFill>
                  <a:schemeClr val="tx1"/>
                </a:solidFill>
                <a:latin typeface="Rockwell" pitchFamily="18" charset="0"/>
              </a:rPr>
              <a:t> </a:t>
            </a:r>
          </a:p>
        </p:txBody>
      </p:sp>
      <p:cxnSp>
        <p:nvCxnSpPr>
          <p:cNvPr id="32" name="31 Conector recto de flecha"/>
          <p:cNvCxnSpPr/>
          <p:nvPr/>
        </p:nvCxnSpPr>
        <p:spPr>
          <a:xfrm rot="5400000">
            <a:off x="4894265" y="3963991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786182" y="142852"/>
            <a:ext cx="4929222" cy="101566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Rockwell" pitchFamily="18" charset="0"/>
              </a:rPr>
              <a:t>PROCESO GLOBAL PARA LA EXPORTACIÓN DE LA PIMIENTA MOLIDA  </a:t>
            </a:r>
            <a:endParaRPr lang="es-ES" sz="2000" b="1" dirty="0">
              <a:latin typeface="Rockwell" pitchFamily="18" charset="0"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2071670" y="1285860"/>
          <a:ext cx="5572164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786182" y="214290"/>
            <a:ext cx="4839681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Rockwell" pitchFamily="18" charset="0"/>
              </a:rPr>
              <a:t>REQUISITOS DE CUMPLIMIENTO ANTE LA ADUANA DEL ECUADOR </a:t>
            </a:r>
            <a:endParaRPr lang="es-ES" sz="2400" b="1" dirty="0">
              <a:latin typeface="Rockwell" pitchFamily="18" charset="0"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1285852" y="1643050"/>
          <a:ext cx="7072362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428992" y="214290"/>
            <a:ext cx="4455036" cy="7078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Rockwell" pitchFamily="18" charset="0"/>
              </a:rPr>
              <a:t>PASOS PARA INSTALAR EL SERVICIO ELECTRÓNICO </a:t>
            </a:r>
            <a:endParaRPr lang="es-ES" sz="2000" b="1" dirty="0">
              <a:latin typeface="Rockwell" pitchFamily="18" charset="0"/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1785918" y="1214398"/>
          <a:ext cx="6715172" cy="5214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286248" y="714356"/>
            <a:ext cx="3859967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atin typeface="Rockwell" pitchFamily="18" charset="0"/>
              </a:rPr>
              <a:t>SISTEMA DE ECUAPASS </a:t>
            </a:r>
            <a:endParaRPr lang="es-ES" sz="2400" b="1" dirty="0">
              <a:latin typeface="Rockwell" pitchFamily="18" charset="0"/>
            </a:endParaRPr>
          </a:p>
        </p:txBody>
      </p:sp>
      <p:graphicFrame>
        <p:nvGraphicFramePr>
          <p:cNvPr id="8" name="7 Diagrama"/>
          <p:cNvGraphicFramePr/>
          <p:nvPr/>
        </p:nvGraphicFramePr>
        <p:xfrm>
          <a:off x="1142976" y="2000240"/>
          <a:ext cx="7286676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868" y="285728"/>
            <a:ext cx="5214974" cy="138499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Rockwell" pitchFamily="18" charset="0"/>
              </a:rPr>
              <a:t>Documentos electrónicos para elaborar la ficha técnica del producto</a:t>
            </a:r>
            <a:endParaRPr lang="es-ES" sz="2800" b="1" dirty="0">
              <a:latin typeface="Rockwell" pitchFamily="18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1214414" y="2071678"/>
          <a:ext cx="6572296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000100" y="1571612"/>
          <a:ext cx="7215238" cy="4389120"/>
        </p:xfrm>
        <a:graphic>
          <a:graphicData uri="http://schemas.openxmlformats.org/drawingml/2006/table">
            <a:tbl>
              <a:tblPr/>
              <a:tblGrid>
                <a:gridCol w="2430154"/>
                <a:gridCol w="2388560"/>
                <a:gridCol w="2396524"/>
              </a:tblGrid>
              <a:tr h="34131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latin typeface="Rockwell" pitchFamily="18" charset="0"/>
                          <a:ea typeface="Calibri"/>
                          <a:cs typeface="Times New Roman"/>
                        </a:rPr>
                        <a:t>SECCIÓN</a:t>
                      </a:r>
                      <a:endParaRPr lang="es-ES" sz="160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latin typeface="Rockwell" pitchFamily="18" charset="0"/>
                          <a:ea typeface="Calibri"/>
                          <a:cs typeface="Times New Roman"/>
                        </a:rPr>
                        <a:t>II</a:t>
                      </a:r>
                      <a:endParaRPr lang="es-ES" sz="160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latin typeface="Rockwell" pitchFamily="18" charset="0"/>
                          <a:ea typeface="Calibri"/>
                          <a:cs typeface="Times New Roman"/>
                        </a:rPr>
                        <a:t>Productos del Reino Vegetal</a:t>
                      </a:r>
                      <a:endParaRPr lang="es-ES" sz="160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6826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Rockwell" pitchFamily="18" charset="0"/>
                          <a:ea typeface="Calibri"/>
                          <a:cs typeface="Times New Roman"/>
                        </a:rPr>
                        <a:t>CAPÌTULO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Rockwell" pitchFamily="18" charset="0"/>
                          <a:ea typeface="Calibri"/>
                          <a:cs typeface="Times New Roman"/>
                        </a:rPr>
                        <a:t>09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latin typeface="Rockwell" pitchFamily="18" charset="0"/>
                          <a:ea typeface="Calibri"/>
                          <a:cs typeface="Times New Roman"/>
                        </a:rPr>
                        <a:t>Café, Te, Yerba mate, y especias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13652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latin typeface="Rockwell" pitchFamily="18" charset="0"/>
                          <a:ea typeface="Calibri"/>
                          <a:cs typeface="Times New Roman"/>
                        </a:rPr>
                        <a:t>PARTIDA ARANCELARIA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Rockwell" pitchFamily="18" charset="0"/>
                          <a:ea typeface="Calibri"/>
                          <a:cs typeface="Times New Roman"/>
                        </a:rPr>
                        <a:t>0904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Rockwell" pitchFamily="18" charset="0"/>
                          <a:ea typeface="Calibri"/>
                          <a:cs typeface="Times New Roman"/>
                        </a:rPr>
                        <a:t>Pimienta del género </a:t>
                      </a:r>
                      <a:r>
                        <a:rPr lang="es-ES" sz="1600" dirty="0" err="1">
                          <a:latin typeface="Rockwell" pitchFamily="18" charset="0"/>
                          <a:ea typeface="Calibri"/>
                          <a:cs typeface="Times New Roman"/>
                        </a:rPr>
                        <a:t>Piper</a:t>
                      </a:r>
                      <a:r>
                        <a:rPr lang="es-ES" sz="1600" dirty="0">
                          <a:latin typeface="Rockwell" pitchFamily="18" charset="0"/>
                          <a:ea typeface="Calibri"/>
                          <a:cs typeface="Times New Roman"/>
                        </a:rPr>
                        <a:t>; frutos de los géneros </a:t>
                      </a:r>
                      <a:r>
                        <a:rPr lang="es-ES" sz="1600" dirty="0" err="1">
                          <a:latin typeface="Rockwell" pitchFamily="18" charset="0"/>
                          <a:ea typeface="Calibri"/>
                          <a:cs typeface="Times New Roman"/>
                        </a:rPr>
                        <a:t>Capsicum</a:t>
                      </a:r>
                      <a:r>
                        <a:rPr lang="es-ES" sz="1600" dirty="0">
                          <a:latin typeface="Rockwell" pitchFamily="18" charset="0"/>
                          <a:ea typeface="Calibri"/>
                          <a:cs typeface="Times New Roman"/>
                        </a:rPr>
                        <a:t> o Pimenta, secos, triturados o pulverizados.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26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Rockwell" pitchFamily="18" charset="0"/>
                          <a:ea typeface="Calibri"/>
                          <a:cs typeface="Times New Roman"/>
                        </a:rPr>
                        <a:t>SUBPARTIDA ARANCELARIA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Rockwell" pitchFamily="18" charset="0"/>
                          <a:ea typeface="Calibri"/>
                          <a:cs typeface="Times New Roman"/>
                        </a:rPr>
                        <a:t>0904120000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Rockwell" pitchFamily="18" charset="0"/>
                          <a:ea typeface="Calibri"/>
                          <a:cs typeface="Times New Roman"/>
                        </a:rPr>
                        <a:t>Triturada o pulverizada.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428992" y="642918"/>
            <a:ext cx="5266698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atin typeface="Rockwell" pitchFamily="18" charset="0"/>
              </a:rPr>
              <a:t>CLASIFICACIÓN ARANCELARIA </a:t>
            </a:r>
            <a:endParaRPr lang="es-ES" sz="2400" b="1" dirty="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14678" y="285728"/>
            <a:ext cx="5643602" cy="120032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Rockwell" pitchFamily="18" charset="0"/>
              </a:rPr>
              <a:t>DOCUMENTOS DIGITALIZADOS PARA LA EXPORTACIÓN DE LA PIMIENTA MOLIDA </a:t>
            </a:r>
            <a:endParaRPr lang="es-ES" sz="2400" b="1" dirty="0">
              <a:latin typeface="Rockwell" pitchFamily="18" charset="0"/>
            </a:endParaRPr>
          </a:p>
        </p:txBody>
      </p:sp>
      <p:graphicFrame>
        <p:nvGraphicFramePr>
          <p:cNvPr id="3" name="2 Diagrama"/>
          <p:cNvGraphicFramePr/>
          <p:nvPr/>
        </p:nvGraphicFramePr>
        <p:xfrm>
          <a:off x="2000232" y="1857364"/>
          <a:ext cx="5214973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143240" y="285728"/>
            <a:ext cx="5820678" cy="156966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Rockwell" pitchFamily="18" charset="0"/>
              </a:rPr>
              <a:t>DOCUMENTOS DIGITALESQUE ACOMPAÑAN A LA DECLARACIÓN ADUANERA DE EXPORTACIÓN (DAE) </a:t>
            </a:r>
            <a:endParaRPr lang="es-ES" sz="2400" b="1" dirty="0">
              <a:latin typeface="Rockwell" pitchFamily="18" charset="0"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785786" y="2357430"/>
          <a:ext cx="8143932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17 Diagrama"/>
          <p:cNvGraphicFramePr/>
          <p:nvPr/>
        </p:nvGraphicFramePr>
        <p:xfrm>
          <a:off x="1071538" y="571480"/>
          <a:ext cx="7286676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929190" y="571480"/>
            <a:ext cx="3002297" cy="4616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atin typeface="Rockwell" pitchFamily="18" charset="0"/>
              </a:rPr>
              <a:t>FORMA DE PAGO </a:t>
            </a:r>
            <a:endParaRPr lang="es-ES" sz="2400" b="1" dirty="0">
              <a:latin typeface="Rockwell" pitchFamily="18" charset="0"/>
            </a:endParaRPr>
          </a:p>
        </p:txBody>
      </p:sp>
      <p:pic>
        <p:nvPicPr>
          <p:cNvPr id="1026" name="Picture 2" descr="Gráfico del momento de la entrega del incoterm F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286124"/>
            <a:ext cx="7072362" cy="2428892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1000100" y="2857496"/>
            <a:ext cx="7286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Rockwell" pitchFamily="18" charset="0"/>
              </a:rPr>
              <a:t>FOB - Free </a:t>
            </a:r>
            <a:r>
              <a:rPr lang="es-ES" b="1" dirty="0" err="1" smtClean="0">
                <a:latin typeface="Rockwell" pitchFamily="18" charset="0"/>
              </a:rPr>
              <a:t>on</a:t>
            </a:r>
            <a:r>
              <a:rPr lang="es-ES" b="1" dirty="0" smtClean="0">
                <a:latin typeface="Rockwell" pitchFamily="18" charset="0"/>
              </a:rPr>
              <a:t> </a:t>
            </a:r>
            <a:r>
              <a:rPr lang="es-ES" b="1" dirty="0" err="1" smtClean="0">
                <a:latin typeface="Rockwell" pitchFamily="18" charset="0"/>
              </a:rPr>
              <a:t>Board</a:t>
            </a:r>
            <a:r>
              <a:rPr lang="es-ES" b="1" dirty="0" smtClean="0">
                <a:latin typeface="Rockwell" pitchFamily="18" charset="0"/>
              </a:rPr>
              <a:t>  (Libre a bordo, </a:t>
            </a:r>
            <a:r>
              <a:rPr lang="es-ES" b="1" i="1" dirty="0" smtClean="0">
                <a:latin typeface="Rockwell" pitchFamily="18" charset="0"/>
              </a:rPr>
              <a:t>puerto de carga convenido</a:t>
            </a:r>
            <a:r>
              <a:rPr lang="es-ES" b="1" dirty="0" smtClean="0">
                <a:latin typeface="Rockwell" pitchFamily="18" charset="0"/>
              </a:rPr>
              <a:t>)</a:t>
            </a:r>
            <a:endParaRPr lang="es-ES" dirty="0">
              <a:latin typeface="Rockwell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643042" y="1285860"/>
            <a:ext cx="6391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dirty="0" smtClean="0"/>
              <a:t>Se realizará el contrato de compra venta internacional.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Termino de negociación 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Carta de crédito irrevocable y confirmado.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143240" y="214290"/>
            <a:ext cx="5786478" cy="138499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ckwell" pitchFamily="18" charset="0"/>
              </a:rPr>
              <a:t>CAPÌTULO 1 </a:t>
            </a:r>
          </a:p>
          <a:p>
            <a:pPr algn="ctr"/>
            <a:r>
              <a:rPr lang="es-E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ckwell" pitchFamily="18" charset="0"/>
              </a:rPr>
              <a:t>ANTECEDENTES DE LA </a:t>
            </a:r>
            <a:r>
              <a:rPr lang="es-E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ckwell" pitchFamily="18" charset="0"/>
              </a:rPr>
              <a:t>MICROEMPRESA  </a:t>
            </a:r>
            <a:endParaRPr lang="es-E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11" name="10 Diagrama"/>
          <p:cNvGraphicFramePr/>
          <p:nvPr/>
        </p:nvGraphicFramePr>
        <p:xfrm>
          <a:off x="571472" y="1785926"/>
          <a:ext cx="8424936" cy="478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Heptágono"/>
          <p:cNvSpPr/>
          <p:nvPr/>
        </p:nvSpPr>
        <p:spPr>
          <a:xfrm>
            <a:off x="5786446" y="1857364"/>
            <a:ext cx="285752" cy="285752"/>
          </a:xfrm>
          <a:prstGeom prst="hep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Rockwell" pitchFamily="18" charset="0"/>
              </a:rPr>
              <a:t>1</a:t>
            </a:r>
            <a:endParaRPr lang="es-ES" b="1" dirty="0">
              <a:latin typeface="Rockwell" pitchFamily="18" charset="0"/>
            </a:endParaRPr>
          </a:p>
        </p:txBody>
      </p:sp>
      <p:sp>
        <p:nvSpPr>
          <p:cNvPr id="5" name="4 Heptágono"/>
          <p:cNvSpPr/>
          <p:nvPr/>
        </p:nvSpPr>
        <p:spPr>
          <a:xfrm>
            <a:off x="8072462" y="3286124"/>
            <a:ext cx="285752" cy="285752"/>
          </a:xfrm>
          <a:prstGeom prst="heptag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Rockwell" pitchFamily="18" charset="0"/>
              </a:rPr>
              <a:t>2</a:t>
            </a:r>
            <a:endParaRPr lang="es-ES" b="1" dirty="0">
              <a:latin typeface="Rockwell" pitchFamily="18" charset="0"/>
            </a:endParaRPr>
          </a:p>
        </p:txBody>
      </p:sp>
      <p:sp>
        <p:nvSpPr>
          <p:cNvPr id="7" name="6 Heptágono"/>
          <p:cNvSpPr/>
          <p:nvPr/>
        </p:nvSpPr>
        <p:spPr>
          <a:xfrm>
            <a:off x="5357818" y="5429264"/>
            <a:ext cx="214314" cy="285752"/>
          </a:xfrm>
          <a:prstGeom prst="heptag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Rockwell" pitchFamily="18" charset="0"/>
              </a:rPr>
              <a:t>3</a:t>
            </a:r>
            <a:endParaRPr lang="es-ES" b="1" dirty="0">
              <a:latin typeface="Rockwell" pitchFamily="18" charset="0"/>
            </a:endParaRPr>
          </a:p>
        </p:txBody>
      </p:sp>
      <p:sp>
        <p:nvSpPr>
          <p:cNvPr id="8" name="7 Heptágono"/>
          <p:cNvSpPr/>
          <p:nvPr/>
        </p:nvSpPr>
        <p:spPr>
          <a:xfrm>
            <a:off x="2000232" y="3214686"/>
            <a:ext cx="285752" cy="285752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Rockwell" pitchFamily="18" charset="0"/>
              </a:rPr>
              <a:t>4</a:t>
            </a:r>
            <a:endParaRPr lang="es-ES" b="1" dirty="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071934" y="357166"/>
            <a:ext cx="3322705" cy="7078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 smtClean="0">
                <a:latin typeface="Rockwell" pitchFamily="18" charset="0"/>
              </a:rPr>
              <a:t>LOGÍSTICA</a:t>
            </a:r>
            <a:r>
              <a:rPr lang="es-ES" sz="4000" dirty="0" smtClean="0">
                <a:latin typeface="Rockwell" pitchFamily="18" charset="0"/>
              </a:rPr>
              <a:t> </a:t>
            </a:r>
            <a:endParaRPr lang="es-ES" sz="4000" dirty="0">
              <a:latin typeface="Rockwell" pitchFamily="18" charset="0"/>
            </a:endParaRPr>
          </a:p>
        </p:txBody>
      </p:sp>
      <p:pic>
        <p:nvPicPr>
          <p:cNvPr id="5" name="il_fi" descr="http://cinternacional.pbworks.com/f/FO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488832" cy="4752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ainer MJ 01_WMV V8.wmv">
            <a:hlinkClick r:id="" action="ppaction://media"/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23528" y="188640"/>
            <a:ext cx="7416824" cy="83099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Rockwell" pitchFamily="18" charset="0"/>
              </a:rPr>
              <a:t> LOGÍSTICA DE LA UBICACIÓN EN EL  CONTENEDOR </a:t>
            </a:r>
            <a:endParaRPr lang="es-ES" sz="2400" b="1" dirty="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143240" y="357166"/>
            <a:ext cx="5715040" cy="138499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ckwell" pitchFamily="18" charset="0"/>
              </a:rPr>
              <a:t>CAPÍTULO </a:t>
            </a:r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Rockwell" pitchFamily="18" charset="0"/>
              </a:rPr>
              <a:t>5</a:t>
            </a:r>
          </a:p>
          <a:p>
            <a:pPr algn="ctr"/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Rockwell" pitchFamily="18" charset="0"/>
              </a:rPr>
              <a:t>PLAN DE MARKETING ESTRATEGICO Y OPERATIVO</a:t>
            </a:r>
            <a:endParaRPr lang="es-ES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ckwell" pitchFamily="18" charset="0"/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1357290" y="2071678"/>
          <a:ext cx="7215238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1214414" y="500042"/>
          <a:ext cx="7143800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071934" y="428604"/>
            <a:ext cx="3985899" cy="5232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Rockwell" pitchFamily="18" charset="0"/>
              </a:rPr>
              <a:t>ANÁLISIS</a:t>
            </a:r>
            <a:r>
              <a:rPr lang="es-ES" sz="2800" dirty="0" smtClean="0">
                <a:latin typeface="Rockwell" pitchFamily="18" charset="0"/>
              </a:rPr>
              <a:t> </a:t>
            </a:r>
            <a:r>
              <a:rPr lang="es-ES" sz="2800" b="1" dirty="0" smtClean="0">
                <a:latin typeface="Rockwell" pitchFamily="18" charset="0"/>
              </a:rPr>
              <a:t>DEL FODA </a:t>
            </a:r>
            <a:endParaRPr lang="es-ES" sz="2800" b="1" dirty="0">
              <a:latin typeface="Rockwell" pitchFamily="18" charset="0"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143240" y="214290"/>
            <a:ext cx="5786478" cy="95410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Rockwell" pitchFamily="18" charset="0"/>
              </a:rPr>
              <a:t>LOGOTIPO DE LA EMPRESA AGROLUDEÑA </a:t>
            </a:r>
            <a:endParaRPr lang="es-ES" sz="2800" b="1" dirty="0">
              <a:latin typeface="Rockwell" pitchFamily="18" charset="0"/>
            </a:endParaRPr>
          </a:p>
        </p:txBody>
      </p:sp>
      <p:pic>
        <p:nvPicPr>
          <p:cNvPr id="5" name="4 Imagen" descr="C:\Users\user\Desktop\negra(2) (5)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500174"/>
            <a:ext cx="564360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714480" y="3571876"/>
            <a:ext cx="2805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 smtClean="0">
                <a:latin typeface="Rockwell" pitchFamily="18" charset="0"/>
              </a:rPr>
              <a:t>MARCA DEL PRODUCTO </a:t>
            </a:r>
            <a:endParaRPr lang="es-ES" sz="1600" b="1" dirty="0">
              <a:latin typeface="Rockwell" pitchFamily="18" charset="0"/>
            </a:endParaRPr>
          </a:p>
        </p:txBody>
      </p:sp>
      <p:pic>
        <p:nvPicPr>
          <p:cNvPr id="7" name="6 Imagen" descr="C:\Users\user\Desktop\negra(2) (1)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4071942"/>
            <a:ext cx="2209800" cy="2371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CuadroTexto"/>
          <p:cNvSpPr txBox="1"/>
          <p:nvPr/>
        </p:nvSpPr>
        <p:spPr>
          <a:xfrm>
            <a:off x="5857884" y="3500438"/>
            <a:ext cx="2171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latin typeface="Rockwell" pitchFamily="18" charset="0"/>
              </a:rPr>
              <a:t>PRODUCTO FINAL </a:t>
            </a:r>
            <a:endParaRPr lang="es-ES" sz="1600" b="1" dirty="0">
              <a:latin typeface="Rockwell" pitchFamily="18" charset="0"/>
            </a:endParaRPr>
          </a:p>
        </p:txBody>
      </p:sp>
      <p:pic>
        <p:nvPicPr>
          <p:cNvPr id="9" name="8 Imagen" descr="C:\Users\user\Dropbox\MjJA&amp;PaVR\fotos logo\DSC007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000504"/>
            <a:ext cx="196100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2285984" y="18573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428992" y="285728"/>
            <a:ext cx="5286412" cy="95410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Rockwell" pitchFamily="18" charset="0"/>
              </a:rPr>
              <a:t>FORMA DE DISTRIBUIR LA PIMIENTA MOLIDA </a:t>
            </a:r>
            <a:endParaRPr lang="es-ES" sz="2800" b="1" dirty="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071802" y="357166"/>
            <a:ext cx="5786478" cy="1077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ckwell" pitchFamily="18" charset="0"/>
              </a:rPr>
              <a:t>CAPÍTULO 6</a:t>
            </a:r>
          </a:p>
          <a:p>
            <a:pPr algn="ctr"/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Rockwell" pitchFamily="18" charset="0"/>
              </a:rPr>
              <a:t>ESTUDIO FINANCIERO </a:t>
            </a:r>
          </a:p>
        </p:txBody>
      </p:sp>
      <p:graphicFrame>
        <p:nvGraphicFramePr>
          <p:cNvPr id="6" name="5 Diagrama"/>
          <p:cNvGraphicFramePr/>
          <p:nvPr/>
        </p:nvGraphicFramePr>
        <p:xfrm>
          <a:off x="1357290" y="20002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714348" y="857232"/>
            <a:ext cx="3286148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Rockwell" pitchFamily="18" charset="0"/>
              </a:rPr>
              <a:t>INVERSIÓN DEL PROYECTO </a:t>
            </a:r>
            <a:endParaRPr lang="es-ES" b="1" dirty="0">
              <a:latin typeface="Rockwell" pitchFamily="18" charset="0"/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4143372" y="1214422"/>
            <a:ext cx="571504" cy="1588"/>
          </a:xfrm>
          <a:prstGeom prst="straightConnector1">
            <a:avLst/>
          </a:prstGeom>
          <a:ln w="5715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Estrella de 12 puntas"/>
          <p:cNvSpPr/>
          <p:nvPr/>
        </p:nvSpPr>
        <p:spPr>
          <a:xfrm>
            <a:off x="4857752" y="571480"/>
            <a:ext cx="3000396" cy="1285884"/>
          </a:xfrm>
          <a:prstGeom prst="star1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Rockwell" pitchFamily="18" charset="0"/>
              </a:rPr>
              <a:t>$ 73.161.00</a:t>
            </a:r>
            <a:endParaRPr lang="es-ES" sz="2000" dirty="0">
              <a:latin typeface="Rockwell" pitchFamily="18" charset="0"/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 rot="5400000">
            <a:off x="2072464" y="1999446"/>
            <a:ext cx="571504" cy="1588"/>
          </a:xfrm>
          <a:prstGeom prst="straightConnector1">
            <a:avLst/>
          </a:prstGeom>
          <a:ln w="5715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Rectángulo redondeado"/>
          <p:cNvSpPr/>
          <p:nvPr/>
        </p:nvSpPr>
        <p:spPr>
          <a:xfrm>
            <a:off x="714348" y="2357430"/>
            <a:ext cx="3286148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Rockwell" pitchFamily="18" charset="0"/>
              </a:rPr>
              <a:t> Microempresa AGROLUDEÑA  </a:t>
            </a:r>
            <a:endParaRPr lang="es-ES" b="1" dirty="0">
              <a:latin typeface="Rockwell" pitchFamily="18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1214414" y="3786190"/>
            <a:ext cx="2214578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latin typeface="Rockwell" pitchFamily="18" charset="0"/>
              </a:rPr>
              <a:t>Activos Corrientes</a:t>
            </a:r>
            <a:endParaRPr lang="es-ES" sz="1400" b="1" dirty="0">
              <a:latin typeface="Rockwell" pitchFamily="18" charset="0"/>
            </a:endParaRPr>
          </a:p>
        </p:txBody>
      </p:sp>
      <p:cxnSp>
        <p:nvCxnSpPr>
          <p:cNvPr id="15" name="14 Conector recto de flecha"/>
          <p:cNvCxnSpPr/>
          <p:nvPr/>
        </p:nvCxnSpPr>
        <p:spPr>
          <a:xfrm rot="5400000">
            <a:off x="2072464" y="3428206"/>
            <a:ext cx="571504" cy="1588"/>
          </a:xfrm>
          <a:prstGeom prst="straightConnector1">
            <a:avLst/>
          </a:prstGeom>
          <a:ln w="5715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rot="5400000">
            <a:off x="2072464" y="4928404"/>
            <a:ext cx="571504" cy="1588"/>
          </a:xfrm>
          <a:prstGeom prst="straightConnector1">
            <a:avLst/>
          </a:prstGeom>
          <a:ln w="5715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Elipse"/>
          <p:cNvSpPr/>
          <p:nvPr/>
        </p:nvSpPr>
        <p:spPr>
          <a:xfrm>
            <a:off x="1571604" y="5286388"/>
            <a:ext cx="1857388" cy="64294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Rockwell" pitchFamily="18" charset="0"/>
              </a:rPr>
              <a:t>$ 21.550</a:t>
            </a:r>
            <a:endParaRPr lang="es-ES" b="1" dirty="0">
              <a:latin typeface="Rockwell" pitchFamily="18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4143372" y="3786190"/>
            <a:ext cx="1928826" cy="64294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latin typeface="Rockwell" pitchFamily="18" charset="0"/>
              </a:rPr>
              <a:t>Activos Fijos   </a:t>
            </a:r>
            <a:endParaRPr lang="es-ES" sz="1400" b="1" dirty="0">
              <a:latin typeface="Rockwell" pitchFamily="18" charset="0"/>
            </a:endParaRPr>
          </a:p>
        </p:txBody>
      </p:sp>
      <p:cxnSp>
        <p:nvCxnSpPr>
          <p:cNvPr id="25" name="24 Conector recto de flecha"/>
          <p:cNvCxnSpPr/>
          <p:nvPr/>
        </p:nvCxnSpPr>
        <p:spPr>
          <a:xfrm rot="16200000" flipH="1">
            <a:off x="4782263" y="4863399"/>
            <a:ext cx="585184" cy="2402"/>
          </a:xfrm>
          <a:prstGeom prst="straightConnector1">
            <a:avLst/>
          </a:prstGeom>
          <a:ln w="5715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Elipse"/>
          <p:cNvSpPr/>
          <p:nvPr/>
        </p:nvSpPr>
        <p:spPr>
          <a:xfrm>
            <a:off x="7020272" y="5229200"/>
            <a:ext cx="1643074" cy="64294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Rockwell" pitchFamily="18" charset="0"/>
              </a:rPr>
              <a:t>$5.000</a:t>
            </a:r>
            <a:endParaRPr lang="es-ES" b="1" dirty="0">
              <a:latin typeface="Rockwell" pitchFamily="18" charset="0"/>
            </a:endParaRPr>
          </a:p>
        </p:txBody>
      </p:sp>
      <p:sp>
        <p:nvSpPr>
          <p:cNvPr id="31" name="30 Rectángulo redondeado"/>
          <p:cNvSpPr/>
          <p:nvPr/>
        </p:nvSpPr>
        <p:spPr>
          <a:xfrm>
            <a:off x="6786578" y="3714752"/>
            <a:ext cx="1928826" cy="7143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latin typeface="Rockwell" pitchFamily="18" charset="0"/>
              </a:rPr>
              <a:t>Activos Diferidos   </a:t>
            </a:r>
            <a:endParaRPr lang="es-ES" sz="1400" b="1" dirty="0">
              <a:latin typeface="Rockwell" pitchFamily="18" charset="0"/>
            </a:endParaRPr>
          </a:p>
        </p:txBody>
      </p:sp>
      <p:cxnSp>
        <p:nvCxnSpPr>
          <p:cNvPr id="32" name="31 Conector recto de flecha"/>
          <p:cNvCxnSpPr/>
          <p:nvPr/>
        </p:nvCxnSpPr>
        <p:spPr>
          <a:xfrm rot="16200000" flipH="1">
            <a:off x="7615179" y="4888003"/>
            <a:ext cx="513746" cy="24632"/>
          </a:xfrm>
          <a:prstGeom prst="straightConnector1">
            <a:avLst/>
          </a:prstGeom>
          <a:ln w="5715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Elipse"/>
          <p:cNvSpPr/>
          <p:nvPr/>
        </p:nvSpPr>
        <p:spPr>
          <a:xfrm>
            <a:off x="4211960" y="5229200"/>
            <a:ext cx="1643074" cy="64294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Rockwell" pitchFamily="18" charset="0"/>
              </a:rPr>
              <a:t>$ 46.611</a:t>
            </a:r>
            <a:endParaRPr lang="es-ES" b="1" dirty="0">
              <a:latin typeface="Rockwell" pitchFamily="18" charset="0"/>
            </a:endParaRPr>
          </a:p>
        </p:txBody>
      </p:sp>
      <p:sp>
        <p:nvSpPr>
          <p:cNvPr id="34" name="33 Más"/>
          <p:cNvSpPr/>
          <p:nvPr/>
        </p:nvSpPr>
        <p:spPr>
          <a:xfrm>
            <a:off x="3571868" y="3857628"/>
            <a:ext cx="500066" cy="571504"/>
          </a:xfrm>
          <a:prstGeom prst="mathPlu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Más"/>
          <p:cNvSpPr/>
          <p:nvPr/>
        </p:nvSpPr>
        <p:spPr>
          <a:xfrm>
            <a:off x="6143636" y="3857628"/>
            <a:ext cx="500066" cy="571504"/>
          </a:xfrm>
          <a:prstGeom prst="mathPl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/>
        </p:nvGraphicFramePr>
        <p:xfrm>
          <a:off x="1835696" y="134076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1187624" y="692696"/>
          <a:ext cx="7128792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285852" y="5143512"/>
            <a:ext cx="3746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latin typeface="Rockwell" pitchFamily="18" charset="0"/>
              </a:rPr>
              <a:t>PRODUCTOS AGRÍCOLAS  DE ALTA CALIDAD </a:t>
            </a:r>
            <a:endParaRPr lang="es-ES" sz="1200" b="1" dirty="0">
              <a:latin typeface="Rockwell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907704" y="1052736"/>
            <a:ext cx="2364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latin typeface="Rockwell" pitchFamily="18" charset="0"/>
              </a:rPr>
              <a:t>RECOLECTAR Y PRODUCIR </a:t>
            </a:r>
            <a:endParaRPr lang="es-ES" sz="1200" b="1" dirty="0">
              <a:latin typeface="Rockwell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2996952"/>
            <a:ext cx="166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latin typeface="Rockwell" pitchFamily="18" charset="0"/>
              </a:rPr>
              <a:t>COMERCIALIZAR</a:t>
            </a:r>
          </a:p>
          <a:p>
            <a:r>
              <a:rPr lang="es-ES" sz="1200" b="1" dirty="0" smtClean="0">
                <a:latin typeface="Rockwell" pitchFamily="18" charset="0"/>
              </a:rPr>
              <a:t>EFICIENTEMENTE</a:t>
            </a:r>
            <a:endParaRPr lang="es-ES" sz="1200" b="1" dirty="0">
              <a:latin typeface="Rockwell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786314" y="928670"/>
            <a:ext cx="2247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>
                <a:latin typeface="Rockwell" pitchFamily="18" charset="0"/>
              </a:rPr>
              <a:t>LIDERAR LA EXCELENCIA</a:t>
            </a:r>
            <a:endParaRPr lang="es-ES" sz="1200" b="1" dirty="0">
              <a:latin typeface="Rockwell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215206" y="2857496"/>
            <a:ext cx="192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>
                <a:latin typeface="Rockwell" pitchFamily="18" charset="0"/>
              </a:rPr>
              <a:t>PRODUCCIÓN</a:t>
            </a:r>
          </a:p>
          <a:p>
            <a:pPr algn="ctr"/>
            <a:r>
              <a:rPr lang="es-ES" sz="1200" b="1" dirty="0" smtClean="0">
                <a:latin typeface="Rockwell" pitchFamily="18" charset="0"/>
              </a:rPr>
              <a:t>Y COMERCIALIZACIÓN </a:t>
            </a:r>
            <a:endParaRPr lang="es-ES" sz="1200" b="1" dirty="0">
              <a:latin typeface="Rockwell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300193" y="501317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>
                <a:latin typeface="Rockwell" pitchFamily="18" charset="0"/>
              </a:rPr>
              <a:t>CON  PERSPECTIVA DE EXPORTACIÓN</a:t>
            </a:r>
            <a:endParaRPr lang="es-ES" sz="1200" b="1" dirty="0">
              <a:latin typeface="Rockwell" pitchFamily="18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 flipV="1">
            <a:off x="2987824" y="1412776"/>
            <a:ext cx="0" cy="64807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>
            <a:off x="1857356" y="3143248"/>
            <a:ext cx="360039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3071802" y="4357694"/>
            <a:ext cx="0" cy="64807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V="1">
            <a:off x="6804248" y="1484784"/>
            <a:ext cx="0" cy="64807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>
            <a:off x="7215206" y="3143248"/>
            <a:ext cx="36004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>
            <a:off x="6858016" y="4286256"/>
            <a:ext cx="0" cy="57606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928662" y="1142984"/>
          <a:ext cx="7715304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928662" y="1142984"/>
          <a:ext cx="7715304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strella de 24 puntas"/>
          <p:cNvSpPr/>
          <p:nvPr/>
        </p:nvSpPr>
        <p:spPr>
          <a:xfrm>
            <a:off x="1500166" y="1500174"/>
            <a:ext cx="6866028" cy="3816424"/>
          </a:xfrm>
          <a:prstGeom prst="star24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Rockwell" pitchFamily="18" charset="0"/>
              </a:rPr>
              <a:t>PERÍODO DE RECUPERACIÓN DE LA INVERSIÓN INICIAL ES DE 2 AÑOS </a:t>
            </a:r>
            <a:endParaRPr lang="es-ES" b="1" dirty="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857620" y="142852"/>
            <a:ext cx="464347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Rockwell" pitchFamily="18" charset="0"/>
              </a:rPr>
              <a:t>CONCLUSIONES Y RECOMENDACIONES </a:t>
            </a:r>
            <a:endParaRPr lang="es-E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Rockwell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1857364"/>
            <a:ext cx="4500594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Luego de la investigación se demostró que la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microempresa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AGROLUDEÑA, requiere mejorar los procesos productivos de la elaboración de la pimienta molida.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Una vez que se realizó el estudio de mercado se concluye que existe una demanda aceptable de pimienta negra molida en la ciudad de Boca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Raton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Se observa que en la empresa existe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escasez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de mano de obra calificada para el proceso de exportación de la pimienta negra molida.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Se requiere implementar un procedimiento técnico de exportación de la pimienta negra molida.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La empresa carece de una imagen corporativa frente al mercado nacional e internacional.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De acuerdo al estudio financiero realizado queda demostrado que la factibilidad del proyecto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es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viable para la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microempresa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85852" y="1214422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Rockwell" pitchFamily="18" charset="0"/>
              </a:rPr>
              <a:t>CONCLUSIONES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000628" y="1595021"/>
            <a:ext cx="385768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Asesorar en los procesos de producción y recolección para la exportación de pimienta negra molida.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Se hace necesario cubrir la demanda de forma estratégica en los mercados internacionales.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Contratar personas que capaciten al personal de la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microempresa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, para que desempeñen eficientemente su trabajo.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Contratar un asesor en comercio exterior que oriente técnicamente al personal en los procesos que se debe cumplir para la exportación de pimienta negra molida.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Perfeccionar el trabajo realizado en el desarrollo de la tesis junto al plan de marketing estratégico y operativo.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Calibri" pitchFamily="34" charset="0"/>
                <a:cs typeface="Times New Roman" pitchFamily="18" charset="0"/>
              </a:rPr>
              <a:t>Siendo el proyecto factible se recomienda que la empresa emprenda en la ejecución de este proyecto. 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572132" y="1214422"/>
            <a:ext cx="279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Rockwell" pitchFamily="18" charset="0"/>
              </a:rPr>
              <a:t>RECOMENDACIONES</a:t>
            </a:r>
            <a:r>
              <a:rPr lang="es-ES" dirty="0" smtClean="0"/>
              <a:t>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C:\Users\user\Dropbox\MjJA&amp;PaVR\fotos logo\DSC007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428604"/>
            <a:ext cx="5572164" cy="61938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Rectángulo"/>
          <p:cNvSpPr/>
          <p:nvPr/>
        </p:nvSpPr>
        <p:spPr>
          <a:xfrm>
            <a:off x="899592" y="1484784"/>
            <a:ext cx="7716289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Rockwell" pitchFamily="18" charset="0"/>
              </a:rPr>
              <a:t>GRACIAS SEÑORES</a:t>
            </a:r>
          </a:p>
          <a:p>
            <a:pPr algn="ctr"/>
            <a:r>
              <a:rPr lang="es-ES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Rockwell" pitchFamily="18" charset="0"/>
              </a:rPr>
              <a:t>DOCENTES</a:t>
            </a:r>
            <a:endParaRPr lang="es-ES" sz="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395536" y="1357298"/>
          <a:ext cx="8424936" cy="5312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3071120" y="428604"/>
            <a:ext cx="5858598" cy="70788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latin typeface="Rockwell" pitchFamily="18" charset="0"/>
              </a:rPr>
              <a:t>RESPONSABILIDAD SOCIAL DE LA MICROEMPRESA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00100" y="1142984"/>
            <a:ext cx="7416824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Rockwell" pitchFamily="18" charset="0"/>
              </a:rPr>
              <a:t>PROPUESTA DEL ORGANIGRAMA </a:t>
            </a:r>
            <a:r>
              <a:rPr lang="es-ES" sz="2000" dirty="0" smtClean="0"/>
              <a:t> </a:t>
            </a:r>
            <a:r>
              <a:rPr lang="es-ES" sz="2000" b="1" dirty="0" smtClean="0">
                <a:latin typeface="Rockwell" pitchFamily="18" charset="0"/>
              </a:rPr>
              <a:t>ESTRUCTURAL DE LA MICROEMPRESA  AGROLUDEÑA </a:t>
            </a:r>
            <a:endParaRPr lang="es-ES" sz="2000" b="1" dirty="0">
              <a:latin typeface="Rockwell" pitchFamily="18" charset="0"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1643042" y="2143116"/>
          <a:ext cx="6096000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714348" y="2071678"/>
          <a:ext cx="8136904" cy="449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3071802" y="214290"/>
            <a:ext cx="5786478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Rockwell" pitchFamily="18" charset="0"/>
              </a:rPr>
              <a:t>CAPÌTULO 2 </a:t>
            </a:r>
          </a:p>
          <a:p>
            <a:pPr algn="ctr"/>
            <a:r>
              <a:rPr lang="es-E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Rockwell" pitchFamily="18" charset="0"/>
              </a:rPr>
              <a:t>ESTUDIO DE MERCADO </a:t>
            </a:r>
            <a:endParaRPr lang="es-E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143240" y="357166"/>
            <a:ext cx="5419753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 smtClean="0">
                <a:latin typeface="Rockwell" pitchFamily="18" charset="0"/>
              </a:rPr>
              <a:t>ZONAS DE PRODUCCIÓN DE PIMIENTA </a:t>
            </a:r>
          </a:p>
          <a:p>
            <a:pPr algn="ctr"/>
            <a:r>
              <a:rPr lang="es-ES" sz="2000" b="1" dirty="0" smtClean="0">
                <a:latin typeface="Rockwell" pitchFamily="18" charset="0"/>
              </a:rPr>
              <a:t>EN EL ECUADOR </a:t>
            </a:r>
            <a:endParaRPr lang="es-ES" sz="2000" b="1" dirty="0">
              <a:latin typeface="Rockwell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000760" y="1285860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19%</a:t>
            </a:r>
            <a:endParaRPr lang="es-E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2 Gráfico"/>
          <p:cNvGraphicFramePr/>
          <p:nvPr/>
        </p:nvGraphicFramePr>
        <p:xfrm>
          <a:off x="1357290" y="1643050"/>
          <a:ext cx="6000792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357158" y="6000768"/>
            <a:ext cx="3786214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</a:rPr>
              <a:t>Fuente: Internet http://www.agrocalidad.gob.ec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</a:rPr>
              <a:t>Elaborado por: María José Jiménez A.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ckwell" pitchFamily="18" charset="0"/>
                <a:ea typeface="Times New Roman" pitchFamily="18" charset="0"/>
                <a:cs typeface="Times New Roman" pitchFamily="18" charset="0"/>
              </a:rPr>
              <a:t>Fecha: 24 de junio del 2012</a:t>
            </a:r>
            <a:endParaRPr kumimoji="0" lang="es-E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143240" y="428604"/>
            <a:ext cx="5643602" cy="7078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Rockwell" pitchFamily="18" charset="0"/>
              </a:rPr>
              <a:t>PRECIO DE VENTA DE LA PIMIENTA EN EL MERCADO NACIONAL </a:t>
            </a:r>
            <a:endParaRPr lang="es-ES" sz="2000" b="1" dirty="0">
              <a:latin typeface="Rockwell" pitchFamily="18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000100" y="2214553"/>
          <a:ext cx="7858184" cy="2857521"/>
        </p:xfrm>
        <a:graphic>
          <a:graphicData uri="http://schemas.openxmlformats.org/drawingml/2006/table">
            <a:tbl>
              <a:tblPr>
                <a:tableStyleId>{E269D01E-BC32-4049-B463-5C60D7B0CCD2}</a:tableStyleId>
              </a:tblPr>
              <a:tblGrid>
                <a:gridCol w="1964546"/>
                <a:gridCol w="1964546"/>
                <a:gridCol w="1964546"/>
                <a:gridCol w="1964546"/>
              </a:tblGrid>
              <a:tr h="95250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/>
                        <a:t>DESCRIPCIÓN</a:t>
                      </a:r>
                      <a:endParaRPr lang="es-ES" sz="160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/>
                        <a:t>UNIDAD</a:t>
                      </a:r>
                      <a:endParaRPr lang="es-ES" sz="160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/>
                        <a:t>LIBRAS</a:t>
                      </a:r>
                      <a:endParaRPr lang="es-ES" sz="160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/>
                        <a:t>TOTAL DÓLARES</a:t>
                      </a:r>
                      <a:endParaRPr lang="es-ES" sz="160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5250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/>
                        <a:t>Pimienta  molida</a:t>
                      </a:r>
                      <a:endParaRPr lang="es-ES" sz="160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/>
                        <a:t>Quintal</a:t>
                      </a:r>
                      <a:endParaRPr lang="es-ES" sz="160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/>
                        <a:t>100 </a:t>
                      </a:r>
                      <a:endParaRPr lang="es-ES" sz="160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/>
                        <a:t>$140</a:t>
                      </a:r>
                      <a:endParaRPr lang="es-ES" sz="160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5250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/>
                        <a:t>Pimienta</a:t>
                      </a:r>
                      <a:r>
                        <a:rPr lang="es-ES" sz="1600" dirty="0"/>
                        <a:t> en grano</a:t>
                      </a:r>
                      <a:endParaRPr lang="es-ES" sz="160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/>
                        <a:t>Quintal</a:t>
                      </a:r>
                      <a:endParaRPr lang="es-ES" sz="160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/>
                        <a:t>100</a:t>
                      </a:r>
                      <a:endParaRPr lang="es-ES" sz="160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/>
                        <a:t>$95</a:t>
                      </a:r>
                      <a:endParaRPr lang="es-ES" sz="1600" dirty="0">
                        <a:latin typeface="Rockwell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1649</Words>
  <Application>Microsoft Office PowerPoint</Application>
  <PresentationFormat>Presentación en pantalla (4:3)</PresentationFormat>
  <Paragraphs>359</Paragraphs>
  <Slides>44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Andres</dc:creator>
  <cp:lastModifiedBy>Personal</cp:lastModifiedBy>
  <cp:revision>257</cp:revision>
  <dcterms:created xsi:type="dcterms:W3CDTF">2012-05-16T01:50:12Z</dcterms:created>
  <dcterms:modified xsi:type="dcterms:W3CDTF">2013-01-21T21:48:34Z</dcterms:modified>
</cp:coreProperties>
</file>